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4"/>
  </p:sldMasterIdLst>
  <p:notesMasterIdLst>
    <p:notesMasterId r:id="rId52"/>
  </p:notesMasterIdLst>
  <p:sldIdLst>
    <p:sldId id="256" r:id="rId5"/>
    <p:sldId id="257" r:id="rId6"/>
    <p:sldId id="258" r:id="rId7"/>
    <p:sldId id="260" r:id="rId8"/>
    <p:sldId id="324" r:id="rId9"/>
    <p:sldId id="322" r:id="rId10"/>
    <p:sldId id="320" r:id="rId11"/>
    <p:sldId id="326" r:id="rId12"/>
    <p:sldId id="330" r:id="rId13"/>
    <p:sldId id="263" r:id="rId14"/>
    <p:sldId id="275" r:id="rId15"/>
    <p:sldId id="268" r:id="rId16"/>
    <p:sldId id="264" r:id="rId17"/>
    <p:sldId id="285" r:id="rId18"/>
    <p:sldId id="331" r:id="rId19"/>
    <p:sldId id="283" r:id="rId20"/>
    <p:sldId id="336" r:id="rId21"/>
    <p:sldId id="337" r:id="rId22"/>
    <p:sldId id="261" r:id="rId23"/>
    <p:sldId id="317" r:id="rId24"/>
    <p:sldId id="316" r:id="rId25"/>
    <p:sldId id="318" r:id="rId26"/>
    <p:sldId id="319" r:id="rId27"/>
    <p:sldId id="338" r:id="rId28"/>
    <p:sldId id="339" r:id="rId29"/>
    <p:sldId id="340" r:id="rId30"/>
    <p:sldId id="341" r:id="rId31"/>
    <p:sldId id="312" r:id="rId32"/>
    <p:sldId id="333" r:id="rId33"/>
    <p:sldId id="334" r:id="rId34"/>
    <p:sldId id="270" r:id="rId35"/>
    <p:sldId id="321" r:id="rId36"/>
    <p:sldId id="323" r:id="rId37"/>
    <p:sldId id="325" r:id="rId38"/>
    <p:sldId id="335" r:id="rId39"/>
    <p:sldId id="265" r:id="rId40"/>
    <p:sldId id="289" r:id="rId41"/>
    <p:sldId id="293" r:id="rId42"/>
    <p:sldId id="332" r:id="rId43"/>
    <p:sldId id="328" r:id="rId44"/>
    <p:sldId id="315" r:id="rId45"/>
    <p:sldId id="343" r:id="rId46"/>
    <p:sldId id="344" r:id="rId47"/>
    <p:sldId id="342" r:id="rId48"/>
    <p:sldId id="329" r:id="rId49"/>
    <p:sldId id="278" r:id="rId50"/>
    <p:sldId id="290" r:id="rId51"/>
  </p:sldIdLst>
  <p:sldSz cx="9144000" cy="5143500" type="screen16x9"/>
  <p:notesSz cx="6858000" cy="9144000"/>
  <p:embeddedFontLst>
    <p:embeddedFont>
      <p:font typeface="Anaheim" panose="020B0604020202020204" charset="0"/>
      <p:regular r:id="rId53"/>
    </p:embeddedFont>
    <p:embeddedFont>
      <p:font typeface="Bahnschrift" panose="020B0502040204020203" pitchFamily="34" charset="0"/>
      <p:regular r:id="rId54"/>
      <p:bold r:id="rId55"/>
    </p:embeddedFont>
    <p:embeddedFont>
      <p:font typeface="Lato" panose="020F0502020204030203" pitchFamily="34" charset="0"/>
      <p:regular r:id="rId56"/>
      <p:bold r:id="rId57"/>
      <p:italic r:id="rId58"/>
      <p:boldItalic r:id="rId59"/>
    </p:embeddedFont>
    <p:embeddedFont>
      <p:font typeface="Outfit" panose="020B0604020202020204" charset="0"/>
      <p:regular r:id="rId60"/>
      <p:bold r:id="rId61"/>
    </p:embeddedFont>
    <p:embeddedFont>
      <p:font typeface="Tilt Warp"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608F9-6FA8-7652-B320-8A5E8B9532DC}" v="32" dt="2024-01-16T15:33:18.427"/>
    <p1510:client id="{2A5999ED-B3F3-A8DB-FA80-91803DB74723}" v="1178" dt="2024-01-16T10:53:40.738"/>
    <p1510:client id="{605808D5-2E19-ECED-CA49-6030C3F9187F}" v="36" dt="2024-01-16T11:22:54.144"/>
    <p1510:client id="{7EE8DD33-57E8-D578-3922-6D87EA9C5BC7}" v="2019" dt="2024-01-16T10:07:21.174"/>
    <p1510:client id="{8FB31597-C1C7-AC6D-E3E7-6DC8648B663E}" v="15" dt="2024-01-17T03:37:11.276"/>
    <p1510:client id="{90A852E2-B228-EF47-063E-045744AD9E64}" v="288" dt="2024-01-16T17:44:15.662"/>
    <p1510:client id="{BD9D11C1-4EBA-4ADA-B188-A6EE55EBF4E0}" v="323" dt="2024-01-17T06:23:29.444"/>
    <p1510:client id="{DDF6DB6A-8736-7D03-13F3-00C42A63B84B}" v="41" dt="2024-01-16T16:12:08.225"/>
    <p1510:client id="{E3CF20E6-3F68-6792-9AB8-3BCD3C0045E7}" v="13" dt="2024-01-16T16:52:03.429"/>
  </p1510:revLst>
</p1510:revInfo>
</file>

<file path=ppt/tableStyles.xml><?xml version="1.0" encoding="utf-8"?>
<a:tblStyleLst xmlns:a="http://schemas.openxmlformats.org/drawingml/2006/main" def="{845D6996-D9EF-47CC-9B46-40B1997A8531}">
  <a:tblStyle styleId="{845D6996-D9EF-47CC-9B46-40B1997A85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090B3C2-25AD-4D59-BD06-1AEC0954A89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3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278b466dc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278b466dc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5"/>
        <p:cNvGrpSpPr/>
        <p:nvPr/>
      </p:nvGrpSpPr>
      <p:grpSpPr>
        <a:xfrm>
          <a:off x="0" y="0"/>
          <a:ext cx="0" cy="0"/>
          <a:chOff x="0" y="0"/>
          <a:chExt cx="0" cy="0"/>
        </a:xfrm>
      </p:grpSpPr>
      <p:sp>
        <p:nvSpPr>
          <p:cNvPr id="5486" name="Google Shape;5486;g27917ff72e6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7" name="Google Shape;5487;g27917ff72e6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a:buNone/>
            </a:pPr>
            <a:r>
              <a:rPr lang="en-US" err="1">
                <a:latin typeface="Calibri"/>
                <a:ea typeface="Calibri"/>
                <a:cs typeface="Calibri"/>
              </a:rPr>
              <a:t>Bản</a:t>
            </a:r>
            <a:r>
              <a:rPr lang="en-US">
                <a:latin typeface="Calibri"/>
                <a:ea typeface="Calibri"/>
                <a:cs typeface="Calibri"/>
              </a:rPr>
              <a:t> </a:t>
            </a:r>
            <a:r>
              <a:rPr lang="en-US" err="1">
                <a:latin typeface="Calibri"/>
                <a:ea typeface="Calibri"/>
                <a:cs typeface="Calibri"/>
              </a:rPr>
              <a:t>mới</a:t>
            </a:r>
          </a:p>
        </p:txBody>
      </p:sp>
    </p:spTree>
    <p:extLst>
      <p:ext uri="{BB962C8B-B14F-4D97-AF65-F5344CB8AC3E}">
        <p14:creationId xmlns:p14="http://schemas.microsoft.com/office/powerpoint/2010/main" val="1483809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a:buNone/>
            </a:pPr>
            <a:r>
              <a:rPr lang="en-US" err="1">
                <a:latin typeface="Calibri"/>
                <a:ea typeface="Calibri"/>
                <a:cs typeface="Calibri"/>
              </a:rPr>
              <a:t>Bản</a:t>
            </a:r>
            <a:r>
              <a:rPr lang="en-US">
                <a:latin typeface="Calibri"/>
                <a:ea typeface="Calibri"/>
                <a:cs typeface="Calibri"/>
              </a:rPr>
              <a:t> </a:t>
            </a:r>
            <a:r>
              <a:rPr lang="en-US" err="1">
                <a:latin typeface="Calibri"/>
                <a:ea typeface="Calibri"/>
                <a:cs typeface="Calibri"/>
              </a:rPr>
              <a:t>mới</a:t>
            </a:r>
          </a:p>
        </p:txBody>
      </p:sp>
    </p:spTree>
    <p:extLst>
      <p:ext uri="{BB962C8B-B14F-4D97-AF65-F5344CB8AC3E}">
        <p14:creationId xmlns:p14="http://schemas.microsoft.com/office/powerpoint/2010/main" val="168516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27917ff72e6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27917ff72e6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27917ff72e6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27917ff72e6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extLst>
      <p:ext uri="{BB962C8B-B14F-4D97-AF65-F5344CB8AC3E}">
        <p14:creationId xmlns:p14="http://schemas.microsoft.com/office/powerpoint/2010/main" val="306893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a:buNone/>
            </a:pPr>
            <a:r>
              <a:rPr lang="en-US" err="1">
                <a:latin typeface="Calibri"/>
                <a:ea typeface="Calibri"/>
                <a:cs typeface="Calibri"/>
              </a:rPr>
              <a:t>Bản</a:t>
            </a:r>
            <a:r>
              <a:rPr lang="en-US">
                <a:latin typeface="Calibri"/>
                <a:ea typeface="Calibri"/>
                <a:cs typeface="Calibri"/>
              </a:rPr>
              <a:t> </a:t>
            </a:r>
            <a:r>
              <a:rPr lang="en-US" err="1">
                <a:latin typeface="Calibri"/>
                <a:ea typeface="Calibri"/>
                <a:cs typeface="Calibri"/>
              </a:rPr>
              <a:t>mới</a:t>
            </a:r>
          </a:p>
        </p:txBody>
      </p:sp>
    </p:spTree>
    <p:extLst>
      <p:ext uri="{BB962C8B-B14F-4D97-AF65-F5344CB8AC3E}">
        <p14:creationId xmlns:p14="http://schemas.microsoft.com/office/powerpoint/2010/main" val="2413058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5"/>
        <p:cNvGrpSpPr/>
        <p:nvPr/>
      </p:nvGrpSpPr>
      <p:grpSpPr>
        <a:xfrm>
          <a:off x="0" y="0"/>
          <a:ext cx="0" cy="0"/>
          <a:chOff x="0" y="0"/>
          <a:chExt cx="0" cy="0"/>
        </a:xfrm>
      </p:grpSpPr>
      <p:sp>
        <p:nvSpPr>
          <p:cNvPr id="5486" name="Google Shape;5486;g27917ff72e6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7" name="Google Shape;5487;g27917ff72e6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extLst>
      <p:ext uri="{BB962C8B-B14F-4D97-AF65-F5344CB8AC3E}">
        <p14:creationId xmlns:p14="http://schemas.microsoft.com/office/powerpoint/2010/main" val="3989311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4"/>
        <p:cNvGrpSpPr/>
        <p:nvPr/>
      </p:nvGrpSpPr>
      <p:grpSpPr>
        <a:xfrm>
          <a:off x="0" y="0"/>
          <a:ext cx="0" cy="0"/>
          <a:chOff x="0" y="0"/>
          <a:chExt cx="0" cy="0"/>
        </a:xfrm>
      </p:grpSpPr>
      <p:sp>
        <p:nvSpPr>
          <p:cNvPr id="3995" name="Google Shape;3995;g27917ff72e6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6" name="Google Shape;3996;g27917ff72e6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27917ff72e6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4" name="Google Shape;3164;g27917ff72e6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1"/>
        <p:cNvGrpSpPr/>
        <p:nvPr/>
      </p:nvGrpSpPr>
      <p:grpSpPr>
        <a:xfrm>
          <a:off x="0" y="0"/>
          <a:ext cx="0" cy="0"/>
          <a:chOff x="0" y="0"/>
          <a:chExt cx="0" cy="0"/>
        </a:xfrm>
      </p:grpSpPr>
      <p:sp>
        <p:nvSpPr>
          <p:cNvPr id="5832" name="Google Shape;5832;g27917ff72e6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3" name="Google Shape;5833;g27917ff72e6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278b466dcca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278b466dcca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1"/>
        <p:cNvGrpSpPr/>
        <p:nvPr/>
      </p:nvGrpSpPr>
      <p:grpSpPr>
        <a:xfrm>
          <a:off x="0" y="0"/>
          <a:ext cx="0" cy="0"/>
          <a:chOff x="0" y="0"/>
          <a:chExt cx="0" cy="0"/>
        </a:xfrm>
      </p:grpSpPr>
      <p:sp>
        <p:nvSpPr>
          <p:cNvPr id="7702" name="Google Shape;7702;g27917ff72e6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3" name="Google Shape;7703;g27917ff72e6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a:buNone/>
            </a:pPr>
            <a:r>
              <a:rPr lang="en-US">
                <a:latin typeface="Calibri"/>
                <a:cs typeface="Calibri"/>
              </a:rPr>
              <a:t>MINH</a:t>
            </a:r>
          </a:p>
        </p:txBody>
      </p:sp>
    </p:spTree>
    <p:extLst>
      <p:ext uri="{BB962C8B-B14F-4D97-AF65-F5344CB8AC3E}">
        <p14:creationId xmlns:p14="http://schemas.microsoft.com/office/powerpoint/2010/main" val="3603304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1"/>
        <p:cNvGrpSpPr/>
        <p:nvPr/>
      </p:nvGrpSpPr>
      <p:grpSpPr>
        <a:xfrm>
          <a:off x="0" y="0"/>
          <a:ext cx="0" cy="0"/>
          <a:chOff x="0" y="0"/>
          <a:chExt cx="0" cy="0"/>
        </a:xfrm>
      </p:grpSpPr>
      <p:sp>
        <p:nvSpPr>
          <p:cNvPr id="4552" name="Google Shape;4552;g27917ff72e6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3" name="Google Shape;4553;g27917ff72e6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6"/>
        <p:cNvGrpSpPr/>
        <p:nvPr/>
      </p:nvGrpSpPr>
      <p:grpSpPr>
        <a:xfrm>
          <a:off x="0" y="0"/>
          <a:ext cx="0" cy="0"/>
          <a:chOff x="0" y="0"/>
          <a:chExt cx="0" cy="0"/>
        </a:xfrm>
      </p:grpSpPr>
      <p:sp>
        <p:nvSpPr>
          <p:cNvPr id="5847" name="Google Shape;5847;g27917ff72e6_0_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8" name="Google Shape;5848;g27917ff72e6_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278b466dcca_0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278b466dcca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1200">
                <a:solidFill>
                  <a:srgbClr val="595959"/>
                </a:solidFill>
                <a:latin typeface="Anaheim"/>
                <a:ea typeface="Anaheim"/>
                <a:cs typeface="Anaheim"/>
              </a:rPr>
              <a:t>MINH</a:t>
            </a:r>
            <a:endParaRPr sz="1200">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278b466dcca_0_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3" name="Google Shape;2593;g278b466dcca_0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a:t>MINH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27917ff72e6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27917ff72e6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7"/>
        <p:cNvGrpSpPr/>
        <p:nvPr/>
      </p:nvGrpSpPr>
      <p:grpSpPr>
        <a:xfrm>
          <a:off x="0" y="0"/>
          <a:ext cx="0" cy="0"/>
          <a:chOff x="0" y="0"/>
          <a:chExt cx="0" cy="0"/>
        </a:xfrm>
      </p:grpSpPr>
      <p:sp>
        <p:nvSpPr>
          <p:cNvPr id="4458" name="Google Shape;4458;g27917ff72e6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9" name="Google Shape;4459;g27917ff72e6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g27917ff72e6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3" name="Google Shape;3773;g27917ff72e6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27917ff72e6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27917ff72e6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9"/>
        <p:cNvGrpSpPr/>
        <p:nvPr/>
      </p:nvGrpSpPr>
      <p:grpSpPr>
        <a:xfrm>
          <a:off x="0" y="0"/>
          <a:ext cx="0" cy="0"/>
          <a:chOff x="0" y="0"/>
          <a:chExt cx="0" cy="0"/>
        </a:xfrm>
      </p:grpSpPr>
      <p:sp>
        <p:nvSpPr>
          <p:cNvPr id="5780" name="Google Shape;5780;g27917ff72e6_0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1" name="Google Shape;5781;g27917ff72e6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MINH</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a:off x="0" y="4814325"/>
            <a:ext cx="9183900" cy="329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 name="Google Shape;11;p2"/>
          <p:cNvSpPr txBox="1">
            <a:spLocks noGrp="1"/>
          </p:cNvSpPr>
          <p:nvPr>
            <p:ph type="ctrTitle"/>
          </p:nvPr>
        </p:nvSpPr>
        <p:spPr>
          <a:xfrm>
            <a:off x="1789050" y="1022950"/>
            <a:ext cx="5605800" cy="2244900"/>
          </a:xfrm>
          <a:prstGeom prst="rect">
            <a:avLst/>
          </a:prstGeom>
          <a:noFill/>
          <a:ln>
            <a:noFill/>
          </a:ln>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7000" b="0">
                <a:latin typeface="Tilt Warp"/>
                <a:ea typeface="Tilt Warp"/>
                <a:cs typeface="Tilt Warp"/>
                <a:sym typeface="Tilt Warp"/>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946550" y="3320900"/>
            <a:ext cx="5290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212988" y="120813"/>
            <a:ext cx="8867150" cy="4269700"/>
            <a:chOff x="212988" y="120813"/>
            <a:chExt cx="8867150" cy="4269700"/>
          </a:xfrm>
        </p:grpSpPr>
        <p:grpSp>
          <p:nvGrpSpPr>
            <p:cNvPr id="14" name="Google Shape;14;p2"/>
            <p:cNvGrpSpPr/>
            <p:nvPr/>
          </p:nvGrpSpPr>
          <p:grpSpPr>
            <a:xfrm>
              <a:off x="212988" y="2026538"/>
              <a:ext cx="8867150" cy="2363975"/>
              <a:chOff x="212988" y="2026538"/>
              <a:chExt cx="8867150" cy="2363975"/>
            </a:xfrm>
          </p:grpSpPr>
          <p:grpSp>
            <p:nvGrpSpPr>
              <p:cNvPr id="15" name="Google Shape;15;p2"/>
              <p:cNvGrpSpPr/>
              <p:nvPr/>
            </p:nvGrpSpPr>
            <p:grpSpPr>
              <a:xfrm>
                <a:off x="212988" y="4152813"/>
                <a:ext cx="180975" cy="237700"/>
                <a:chOff x="4147313" y="4459888"/>
                <a:chExt cx="180975" cy="237700"/>
              </a:xfrm>
            </p:grpSpPr>
            <p:sp>
              <p:nvSpPr>
                <p:cNvPr id="16" name="Google Shape;16;p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8899163" y="2026538"/>
                <a:ext cx="180975" cy="237700"/>
                <a:chOff x="4147313" y="4459888"/>
                <a:chExt cx="180975" cy="237700"/>
              </a:xfrm>
            </p:grpSpPr>
            <p:sp>
              <p:nvSpPr>
                <p:cNvPr id="20" name="Google Shape;20;p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 name="Google Shape;23;p2"/>
            <p:cNvGrpSpPr/>
            <p:nvPr/>
          </p:nvGrpSpPr>
          <p:grpSpPr>
            <a:xfrm>
              <a:off x="7309938" y="149400"/>
              <a:ext cx="180975" cy="237700"/>
              <a:chOff x="4147313" y="4459888"/>
              <a:chExt cx="180975" cy="237700"/>
            </a:xfrm>
          </p:grpSpPr>
          <p:sp>
            <p:nvSpPr>
              <p:cNvPr id="24" name="Google Shape;24;p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2772838" y="120813"/>
              <a:ext cx="180975" cy="237700"/>
              <a:chOff x="4147313" y="4459888"/>
              <a:chExt cx="180975" cy="237700"/>
            </a:xfrm>
          </p:grpSpPr>
          <p:sp>
            <p:nvSpPr>
              <p:cNvPr id="28" name="Google Shape;28;p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31;p2"/>
          <p:cNvSpPr/>
          <p:nvPr/>
        </p:nvSpPr>
        <p:spPr>
          <a:xfrm>
            <a:off x="8583050"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20"/>
        <p:cNvGrpSpPr/>
        <p:nvPr/>
      </p:nvGrpSpPr>
      <p:grpSpPr>
        <a:xfrm>
          <a:off x="0" y="0"/>
          <a:ext cx="0" cy="0"/>
          <a:chOff x="0" y="0"/>
          <a:chExt cx="0" cy="0"/>
        </a:xfrm>
      </p:grpSpPr>
      <p:pic>
        <p:nvPicPr>
          <p:cNvPr id="1021" name="Google Shape;1021;p2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22" name="Google Shape;1022;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23" name="Google Shape;1023;p20"/>
          <p:cNvSpPr/>
          <p:nvPr/>
        </p:nvSpPr>
        <p:spPr>
          <a:xfrm>
            <a:off x="0" y="4814325"/>
            <a:ext cx="9183900" cy="329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4" name="Google Shape;1024;p20"/>
          <p:cNvSpPr txBox="1">
            <a:spLocks noGrp="1"/>
          </p:cNvSpPr>
          <p:nvPr>
            <p:ph type="title"/>
          </p:nvPr>
        </p:nvSpPr>
        <p:spPr>
          <a:xfrm>
            <a:off x="1606225" y="3227775"/>
            <a:ext cx="4344900" cy="66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25" name="Google Shape;1025;p20"/>
          <p:cNvSpPr txBox="1">
            <a:spLocks noGrp="1"/>
          </p:cNvSpPr>
          <p:nvPr>
            <p:ph type="subTitle" idx="1"/>
          </p:nvPr>
        </p:nvSpPr>
        <p:spPr>
          <a:xfrm>
            <a:off x="1606200" y="1253900"/>
            <a:ext cx="6459600" cy="1863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26"/>
        <p:cNvGrpSpPr/>
        <p:nvPr/>
      </p:nvGrpSpPr>
      <p:grpSpPr>
        <a:xfrm>
          <a:off x="0" y="0"/>
          <a:ext cx="0" cy="0"/>
          <a:chOff x="0" y="0"/>
          <a:chExt cx="0" cy="0"/>
        </a:xfrm>
      </p:grpSpPr>
      <p:pic>
        <p:nvPicPr>
          <p:cNvPr id="1027" name="Google Shape;1027;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28" name="Google Shape;1028;p21"/>
          <p:cNvSpPr txBox="1">
            <a:spLocks noGrp="1"/>
          </p:cNvSpPr>
          <p:nvPr>
            <p:ph type="title"/>
          </p:nvPr>
        </p:nvSpPr>
        <p:spPr>
          <a:xfrm>
            <a:off x="796200" y="865575"/>
            <a:ext cx="2975700" cy="229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9" name="Google Shape;1029;p21"/>
          <p:cNvSpPr txBox="1">
            <a:spLocks noGrp="1"/>
          </p:cNvSpPr>
          <p:nvPr>
            <p:ph type="subTitle" idx="1"/>
          </p:nvPr>
        </p:nvSpPr>
        <p:spPr>
          <a:xfrm>
            <a:off x="796200" y="3161625"/>
            <a:ext cx="29757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0" name="Google Shape;1030;p21"/>
          <p:cNvSpPr>
            <a:spLocks noGrp="1"/>
          </p:cNvSpPr>
          <p:nvPr>
            <p:ph type="pic" idx="2"/>
          </p:nvPr>
        </p:nvSpPr>
        <p:spPr>
          <a:xfrm>
            <a:off x="4511100" y="844026"/>
            <a:ext cx="3767400" cy="3455400"/>
          </a:xfrm>
          <a:prstGeom prst="rect">
            <a:avLst/>
          </a:prstGeom>
          <a:noFill/>
          <a:ln w="19050" cap="flat" cmpd="sng">
            <a:solidFill>
              <a:schemeClr val="lt1"/>
            </a:solidFill>
            <a:prstDash val="solid"/>
            <a:round/>
            <a:headEnd type="none" w="sm" len="sm"/>
            <a:tailEnd type="none" w="sm" len="sm"/>
          </a:ln>
        </p:spPr>
      </p:sp>
      <p:grpSp>
        <p:nvGrpSpPr>
          <p:cNvPr id="1031" name="Google Shape;1031;p21"/>
          <p:cNvGrpSpPr/>
          <p:nvPr/>
        </p:nvGrpSpPr>
        <p:grpSpPr>
          <a:xfrm>
            <a:off x="175463" y="289225"/>
            <a:ext cx="8769563" cy="4787713"/>
            <a:chOff x="175463" y="289225"/>
            <a:chExt cx="8769563" cy="4787713"/>
          </a:xfrm>
        </p:grpSpPr>
        <p:sp>
          <p:nvSpPr>
            <p:cNvPr id="1032" name="Google Shape;1032;p21"/>
            <p:cNvSpPr/>
            <p:nvPr/>
          </p:nvSpPr>
          <p:spPr>
            <a:xfrm>
              <a:off x="8565050" y="4685563"/>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flipH="1">
              <a:off x="175463"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1"/>
          <p:cNvGrpSpPr/>
          <p:nvPr/>
        </p:nvGrpSpPr>
        <p:grpSpPr>
          <a:xfrm>
            <a:off x="374450" y="149400"/>
            <a:ext cx="8471063" cy="4927538"/>
            <a:chOff x="374450" y="149400"/>
            <a:chExt cx="8471063" cy="4927538"/>
          </a:xfrm>
        </p:grpSpPr>
        <p:grpSp>
          <p:nvGrpSpPr>
            <p:cNvPr id="1035" name="Google Shape;1035;p21"/>
            <p:cNvGrpSpPr/>
            <p:nvPr/>
          </p:nvGrpSpPr>
          <p:grpSpPr>
            <a:xfrm>
              <a:off x="8664538" y="3410750"/>
              <a:ext cx="180975" cy="237700"/>
              <a:chOff x="4147313" y="4459888"/>
              <a:chExt cx="180975" cy="237700"/>
            </a:xfrm>
          </p:grpSpPr>
          <p:sp>
            <p:nvSpPr>
              <p:cNvPr id="1036" name="Google Shape;1036;p21"/>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1"/>
            <p:cNvGrpSpPr/>
            <p:nvPr/>
          </p:nvGrpSpPr>
          <p:grpSpPr>
            <a:xfrm>
              <a:off x="7659138" y="4839238"/>
              <a:ext cx="180975" cy="237700"/>
              <a:chOff x="4147313" y="4459888"/>
              <a:chExt cx="180975" cy="237700"/>
            </a:xfrm>
          </p:grpSpPr>
          <p:sp>
            <p:nvSpPr>
              <p:cNvPr id="1040" name="Google Shape;1040;p21"/>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21"/>
            <p:cNvGrpSpPr/>
            <p:nvPr/>
          </p:nvGrpSpPr>
          <p:grpSpPr>
            <a:xfrm flipH="1">
              <a:off x="1495175" y="149400"/>
              <a:ext cx="180975" cy="237700"/>
              <a:chOff x="4147313" y="4459888"/>
              <a:chExt cx="180975" cy="237700"/>
            </a:xfrm>
          </p:grpSpPr>
          <p:sp>
            <p:nvSpPr>
              <p:cNvPr id="1044" name="Google Shape;1044;p21"/>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1"/>
            <p:cNvGrpSpPr/>
            <p:nvPr/>
          </p:nvGrpSpPr>
          <p:grpSpPr>
            <a:xfrm flipH="1">
              <a:off x="374450" y="1657250"/>
              <a:ext cx="180975" cy="237700"/>
              <a:chOff x="4147313" y="4459888"/>
              <a:chExt cx="180975" cy="237700"/>
            </a:xfrm>
          </p:grpSpPr>
          <p:sp>
            <p:nvSpPr>
              <p:cNvPr id="1048" name="Google Shape;1048;p21"/>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51"/>
        <p:cNvGrpSpPr/>
        <p:nvPr/>
      </p:nvGrpSpPr>
      <p:grpSpPr>
        <a:xfrm>
          <a:off x="0" y="0"/>
          <a:ext cx="0" cy="0"/>
          <a:chOff x="0" y="0"/>
          <a:chExt cx="0" cy="0"/>
        </a:xfrm>
      </p:grpSpPr>
      <p:pic>
        <p:nvPicPr>
          <p:cNvPr id="1052" name="Google Shape;1052;p2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53" name="Google Shape;1053;p22"/>
          <p:cNvGrpSpPr/>
          <p:nvPr/>
        </p:nvGrpSpPr>
        <p:grpSpPr>
          <a:xfrm>
            <a:off x="876913" y="207325"/>
            <a:ext cx="8017625" cy="810400"/>
            <a:chOff x="876913" y="207325"/>
            <a:chExt cx="8017625" cy="810400"/>
          </a:xfrm>
        </p:grpSpPr>
        <p:grpSp>
          <p:nvGrpSpPr>
            <p:cNvPr id="1054" name="Google Shape;1054;p22"/>
            <p:cNvGrpSpPr/>
            <p:nvPr/>
          </p:nvGrpSpPr>
          <p:grpSpPr>
            <a:xfrm>
              <a:off x="876913" y="207325"/>
              <a:ext cx="180975" cy="237700"/>
              <a:chOff x="4147313" y="4459888"/>
              <a:chExt cx="180975" cy="237700"/>
            </a:xfrm>
          </p:grpSpPr>
          <p:sp>
            <p:nvSpPr>
              <p:cNvPr id="1055" name="Google Shape;1055;p2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2"/>
            <p:cNvGrpSpPr/>
            <p:nvPr/>
          </p:nvGrpSpPr>
          <p:grpSpPr>
            <a:xfrm>
              <a:off x="8713563" y="780025"/>
              <a:ext cx="180975" cy="237700"/>
              <a:chOff x="4147313" y="4459888"/>
              <a:chExt cx="180975" cy="237700"/>
            </a:xfrm>
          </p:grpSpPr>
          <p:sp>
            <p:nvSpPr>
              <p:cNvPr id="1059" name="Google Shape;1059;p2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2" name="Google Shape;1062;p22"/>
          <p:cNvGrpSpPr/>
          <p:nvPr/>
        </p:nvGrpSpPr>
        <p:grpSpPr>
          <a:xfrm>
            <a:off x="161363" y="130488"/>
            <a:ext cx="8304775" cy="1095588"/>
            <a:chOff x="161363" y="130488"/>
            <a:chExt cx="8304775" cy="1095588"/>
          </a:xfrm>
        </p:grpSpPr>
        <p:sp>
          <p:nvSpPr>
            <p:cNvPr id="1063" name="Google Shape;1063;p22"/>
            <p:cNvSpPr/>
            <p:nvPr/>
          </p:nvSpPr>
          <p:spPr>
            <a:xfrm>
              <a:off x="8086163" y="130488"/>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161363" y="8347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22"/>
          <p:cNvSpPr txBox="1">
            <a:spLocks noGrp="1"/>
          </p:cNvSpPr>
          <p:nvPr>
            <p:ph type="title"/>
          </p:nvPr>
        </p:nvSpPr>
        <p:spPr>
          <a:xfrm>
            <a:off x="720000" y="1637550"/>
            <a:ext cx="28233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6" name="Google Shape;1066;p22"/>
          <p:cNvSpPr txBox="1">
            <a:spLocks noGrp="1"/>
          </p:cNvSpPr>
          <p:nvPr>
            <p:ph type="subTitle" idx="1"/>
          </p:nvPr>
        </p:nvSpPr>
        <p:spPr>
          <a:xfrm>
            <a:off x="720000" y="2700750"/>
            <a:ext cx="2823300" cy="106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067"/>
        <p:cNvGrpSpPr/>
        <p:nvPr/>
      </p:nvGrpSpPr>
      <p:grpSpPr>
        <a:xfrm>
          <a:off x="0" y="0"/>
          <a:ext cx="0" cy="0"/>
          <a:chOff x="0" y="0"/>
          <a:chExt cx="0" cy="0"/>
        </a:xfrm>
      </p:grpSpPr>
      <p:pic>
        <p:nvPicPr>
          <p:cNvPr id="1068" name="Google Shape;1068;p2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69" name="Google Shape;1069;p23"/>
          <p:cNvGrpSpPr/>
          <p:nvPr/>
        </p:nvGrpSpPr>
        <p:grpSpPr>
          <a:xfrm>
            <a:off x="175463" y="289225"/>
            <a:ext cx="8769563" cy="4787713"/>
            <a:chOff x="175463" y="289225"/>
            <a:chExt cx="8769563" cy="4787713"/>
          </a:xfrm>
        </p:grpSpPr>
        <p:sp>
          <p:nvSpPr>
            <p:cNvPr id="1070" name="Google Shape;1070;p23"/>
            <p:cNvSpPr/>
            <p:nvPr/>
          </p:nvSpPr>
          <p:spPr>
            <a:xfrm>
              <a:off x="8565050" y="4685563"/>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flipH="1">
              <a:off x="175463"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3"/>
          <p:cNvGrpSpPr/>
          <p:nvPr/>
        </p:nvGrpSpPr>
        <p:grpSpPr>
          <a:xfrm>
            <a:off x="374450" y="149400"/>
            <a:ext cx="8471063" cy="4927538"/>
            <a:chOff x="374450" y="149400"/>
            <a:chExt cx="8471063" cy="4927538"/>
          </a:xfrm>
        </p:grpSpPr>
        <p:grpSp>
          <p:nvGrpSpPr>
            <p:cNvPr id="1073" name="Google Shape;1073;p23"/>
            <p:cNvGrpSpPr/>
            <p:nvPr/>
          </p:nvGrpSpPr>
          <p:grpSpPr>
            <a:xfrm>
              <a:off x="8664538" y="3410750"/>
              <a:ext cx="180975" cy="237700"/>
              <a:chOff x="4147313" y="4459888"/>
              <a:chExt cx="180975" cy="237700"/>
            </a:xfrm>
          </p:grpSpPr>
          <p:sp>
            <p:nvSpPr>
              <p:cNvPr id="1074" name="Google Shape;1074;p2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3"/>
            <p:cNvGrpSpPr/>
            <p:nvPr/>
          </p:nvGrpSpPr>
          <p:grpSpPr>
            <a:xfrm>
              <a:off x="7659138" y="4839238"/>
              <a:ext cx="180975" cy="237700"/>
              <a:chOff x="4147313" y="4459888"/>
              <a:chExt cx="180975" cy="237700"/>
            </a:xfrm>
          </p:grpSpPr>
          <p:sp>
            <p:nvSpPr>
              <p:cNvPr id="1078" name="Google Shape;1078;p2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23"/>
            <p:cNvGrpSpPr/>
            <p:nvPr/>
          </p:nvGrpSpPr>
          <p:grpSpPr>
            <a:xfrm flipH="1">
              <a:off x="1495175" y="149400"/>
              <a:ext cx="180975" cy="237700"/>
              <a:chOff x="4147313" y="4459888"/>
              <a:chExt cx="180975" cy="237700"/>
            </a:xfrm>
          </p:grpSpPr>
          <p:sp>
            <p:nvSpPr>
              <p:cNvPr id="1082" name="Google Shape;1082;p2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23"/>
            <p:cNvGrpSpPr/>
            <p:nvPr/>
          </p:nvGrpSpPr>
          <p:grpSpPr>
            <a:xfrm flipH="1">
              <a:off x="374450" y="1657250"/>
              <a:ext cx="180975" cy="237700"/>
              <a:chOff x="4147313" y="4459888"/>
              <a:chExt cx="180975" cy="237700"/>
            </a:xfrm>
          </p:grpSpPr>
          <p:sp>
            <p:nvSpPr>
              <p:cNvPr id="1086" name="Google Shape;1086;p2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9" name="Google Shape;1089;p23"/>
          <p:cNvSpPr txBox="1">
            <a:spLocks noGrp="1"/>
          </p:cNvSpPr>
          <p:nvPr>
            <p:ph type="title"/>
          </p:nvPr>
        </p:nvSpPr>
        <p:spPr>
          <a:xfrm>
            <a:off x="5572125" y="1501200"/>
            <a:ext cx="28587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0" name="Google Shape;1090;p23"/>
          <p:cNvSpPr txBox="1">
            <a:spLocks noGrp="1"/>
          </p:cNvSpPr>
          <p:nvPr>
            <p:ph type="subTitle" idx="1"/>
          </p:nvPr>
        </p:nvSpPr>
        <p:spPr>
          <a:xfrm>
            <a:off x="5572260" y="2562000"/>
            <a:ext cx="28587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91"/>
        <p:cNvGrpSpPr/>
        <p:nvPr/>
      </p:nvGrpSpPr>
      <p:grpSpPr>
        <a:xfrm>
          <a:off x="0" y="0"/>
          <a:ext cx="0" cy="0"/>
          <a:chOff x="0" y="0"/>
          <a:chExt cx="0" cy="0"/>
        </a:xfrm>
      </p:grpSpPr>
      <p:pic>
        <p:nvPicPr>
          <p:cNvPr id="1092" name="Google Shape;1092;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93" name="Google Shape;109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4" name="Google Shape;1094;p24"/>
          <p:cNvSpPr txBox="1">
            <a:spLocks noGrp="1"/>
          </p:cNvSpPr>
          <p:nvPr>
            <p:ph type="subTitle" idx="1"/>
          </p:nvPr>
        </p:nvSpPr>
        <p:spPr>
          <a:xfrm>
            <a:off x="4923090" y="2828425"/>
            <a:ext cx="26400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5" name="Google Shape;1095;p24"/>
          <p:cNvSpPr txBox="1">
            <a:spLocks noGrp="1"/>
          </p:cNvSpPr>
          <p:nvPr>
            <p:ph type="subTitle" idx="2"/>
          </p:nvPr>
        </p:nvSpPr>
        <p:spPr>
          <a:xfrm>
            <a:off x="1580903" y="2828425"/>
            <a:ext cx="26400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6" name="Google Shape;1096;p24"/>
          <p:cNvSpPr txBox="1">
            <a:spLocks noGrp="1"/>
          </p:cNvSpPr>
          <p:nvPr>
            <p:ph type="subTitle" idx="3"/>
          </p:nvPr>
        </p:nvSpPr>
        <p:spPr>
          <a:xfrm>
            <a:off x="1580903" y="2210850"/>
            <a:ext cx="2640000" cy="61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097" name="Google Shape;1097;p24"/>
          <p:cNvSpPr txBox="1">
            <a:spLocks noGrp="1"/>
          </p:cNvSpPr>
          <p:nvPr>
            <p:ph type="subTitle" idx="4"/>
          </p:nvPr>
        </p:nvSpPr>
        <p:spPr>
          <a:xfrm>
            <a:off x="4923090" y="2210850"/>
            <a:ext cx="2640000" cy="61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098" name="Google Shape;1098;p24"/>
          <p:cNvGrpSpPr/>
          <p:nvPr/>
        </p:nvGrpSpPr>
        <p:grpSpPr>
          <a:xfrm>
            <a:off x="175463" y="289225"/>
            <a:ext cx="8787563" cy="391375"/>
            <a:chOff x="175463" y="289225"/>
            <a:chExt cx="8787563" cy="391375"/>
          </a:xfrm>
        </p:grpSpPr>
        <p:sp>
          <p:nvSpPr>
            <p:cNvPr id="1099" name="Google Shape;1099;p24"/>
            <p:cNvSpPr/>
            <p:nvPr/>
          </p:nvSpPr>
          <p:spPr>
            <a:xfrm>
              <a:off x="8583050"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flipH="1">
              <a:off x="175463"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24"/>
          <p:cNvGrpSpPr/>
          <p:nvPr/>
        </p:nvGrpSpPr>
        <p:grpSpPr>
          <a:xfrm>
            <a:off x="374450" y="149400"/>
            <a:ext cx="8389588" cy="1745550"/>
            <a:chOff x="374450" y="149400"/>
            <a:chExt cx="8389588" cy="1745550"/>
          </a:xfrm>
        </p:grpSpPr>
        <p:grpSp>
          <p:nvGrpSpPr>
            <p:cNvPr id="1102" name="Google Shape;1102;p24"/>
            <p:cNvGrpSpPr/>
            <p:nvPr/>
          </p:nvGrpSpPr>
          <p:grpSpPr>
            <a:xfrm>
              <a:off x="7462338" y="149400"/>
              <a:ext cx="180975" cy="237700"/>
              <a:chOff x="4147313" y="4459888"/>
              <a:chExt cx="180975" cy="237700"/>
            </a:xfrm>
          </p:grpSpPr>
          <p:sp>
            <p:nvSpPr>
              <p:cNvPr id="1103" name="Google Shape;1103;p24"/>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4"/>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24"/>
            <p:cNvGrpSpPr/>
            <p:nvPr/>
          </p:nvGrpSpPr>
          <p:grpSpPr>
            <a:xfrm>
              <a:off x="8583063" y="1657250"/>
              <a:ext cx="180975" cy="237700"/>
              <a:chOff x="4147313" y="4459888"/>
              <a:chExt cx="180975" cy="237700"/>
            </a:xfrm>
          </p:grpSpPr>
          <p:sp>
            <p:nvSpPr>
              <p:cNvPr id="1107" name="Google Shape;1107;p24"/>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24"/>
            <p:cNvGrpSpPr/>
            <p:nvPr/>
          </p:nvGrpSpPr>
          <p:grpSpPr>
            <a:xfrm flipH="1">
              <a:off x="1495175" y="149400"/>
              <a:ext cx="180975" cy="237700"/>
              <a:chOff x="4147313" y="4459888"/>
              <a:chExt cx="180975" cy="237700"/>
            </a:xfrm>
          </p:grpSpPr>
          <p:sp>
            <p:nvSpPr>
              <p:cNvPr id="1111" name="Google Shape;1111;p24"/>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24"/>
            <p:cNvGrpSpPr/>
            <p:nvPr/>
          </p:nvGrpSpPr>
          <p:grpSpPr>
            <a:xfrm flipH="1">
              <a:off x="374450" y="1657250"/>
              <a:ext cx="180975" cy="237700"/>
              <a:chOff x="4147313" y="4459888"/>
              <a:chExt cx="180975" cy="237700"/>
            </a:xfrm>
          </p:grpSpPr>
          <p:sp>
            <p:nvSpPr>
              <p:cNvPr id="1115" name="Google Shape;1115;p24"/>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18"/>
        <p:cNvGrpSpPr/>
        <p:nvPr/>
      </p:nvGrpSpPr>
      <p:grpSpPr>
        <a:xfrm>
          <a:off x="0" y="0"/>
          <a:ext cx="0" cy="0"/>
          <a:chOff x="0" y="0"/>
          <a:chExt cx="0" cy="0"/>
        </a:xfrm>
      </p:grpSpPr>
      <p:pic>
        <p:nvPicPr>
          <p:cNvPr id="1119" name="Google Shape;1119;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20" name="Google Shape;1120;p25"/>
          <p:cNvSpPr/>
          <p:nvPr/>
        </p:nvSpPr>
        <p:spPr>
          <a:xfrm>
            <a:off x="0" y="4814325"/>
            <a:ext cx="9183900" cy="329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1" name="Google Shape;112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2" name="Google Shape;1122;p25"/>
          <p:cNvSpPr txBox="1">
            <a:spLocks noGrp="1"/>
          </p:cNvSpPr>
          <p:nvPr>
            <p:ph type="subTitle" idx="1"/>
          </p:nvPr>
        </p:nvSpPr>
        <p:spPr>
          <a:xfrm>
            <a:off x="4832078" y="1667625"/>
            <a:ext cx="3254100" cy="1983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3" name="Google Shape;1123;p25"/>
          <p:cNvSpPr txBox="1">
            <a:spLocks noGrp="1"/>
          </p:cNvSpPr>
          <p:nvPr>
            <p:ph type="subTitle" idx="2"/>
          </p:nvPr>
        </p:nvSpPr>
        <p:spPr>
          <a:xfrm>
            <a:off x="1057900" y="1667625"/>
            <a:ext cx="3254100" cy="1983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24" name="Google Shape;1124;p25"/>
          <p:cNvGrpSpPr/>
          <p:nvPr/>
        </p:nvGrpSpPr>
        <p:grpSpPr>
          <a:xfrm>
            <a:off x="876913" y="207325"/>
            <a:ext cx="8017625" cy="810400"/>
            <a:chOff x="876913" y="207325"/>
            <a:chExt cx="8017625" cy="810400"/>
          </a:xfrm>
        </p:grpSpPr>
        <p:grpSp>
          <p:nvGrpSpPr>
            <p:cNvPr id="1125" name="Google Shape;1125;p25"/>
            <p:cNvGrpSpPr/>
            <p:nvPr/>
          </p:nvGrpSpPr>
          <p:grpSpPr>
            <a:xfrm>
              <a:off x="876913" y="207325"/>
              <a:ext cx="180975" cy="237700"/>
              <a:chOff x="4147313" y="4459888"/>
              <a:chExt cx="180975" cy="237700"/>
            </a:xfrm>
          </p:grpSpPr>
          <p:sp>
            <p:nvSpPr>
              <p:cNvPr id="1126" name="Google Shape;1126;p25"/>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5"/>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5"/>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5"/>
            <p:cNvGrpSpPr/>
            <p:nvPr/>
          </p:nvGrpSpPr>
          <p:grpSpPr>
            <a:xfrm>
              <a:off x="8713563" y="780025"/>
              <a:ext cx="180975" cy="237700"/>
              <a:chOff x="4147313" y="4459888"/>
              <a:chExt cx="180975" cy="237700"/>
            </a:xfrm>
          </p:grpSpPr>
          <p:sp>
            <p:nvSpPr>
              <p:cNvPr id="1130" name="Google Shape;1130;p25"/>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5"/>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5"/>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3" name="Google Shape;1133;p25"/>
          <p:cNvGrpSpPr/>
          <p:nvPr/>
        </p:nvGrpSpPr>
        <p:grpSpPr>
          <a:xfrm>
            <a:off x="161363" y="130488"/>
            <a:ext cx="8304775" cy="1095588"/>
            <a:chOff x="161363" y="130488"/>
            <a:chExt cx="8304775" cy="1095588"/>
          </a:xfrm>
        </p:grpSpPr>
        <p:sp>
          <p:nvSpPr>
            <p:cNvPr id="1134" name="Google Shape;1134;p25"/>
            <p:cNvSpPr/>
            <p:nvPr/>
          </p:nvSpPr>
          <p:spPr>
            <a:xfrm>
              <a:off x="8086163" y="130488"/>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5"/>
            <p:cNvSpPr/>
            <p:nvPr/>
          </p:nvSpPr>
          <p:spPr>
            <a:xfrm>
              <a:off x="161363" y="8347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36"/>
        <p:cNvGrpSpPr/>
        <p:nvPr/>
      </p:nvGrpSpPr>
      <p:grpSpPr>
        <a:xfrm>
          <a:off x="0" y="0"/>
          <a:ext cx="0" cy="0"/>
          <a:chOff x="0" y="0"/>
          <a:chExt cx="0" cy="0"/>
        </a:xfrm>
      </p:grpSpPr>
      <p:pic>
        <p:nvPicPr>
          <p:cNvPr id="1137" name="Google Shape;1137;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38" name="Google Shape;1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9" name="Google Shape;1139;p26"/>
          <p:cNvSpPr txBox="1">
            <a:spLocks noGrp="1"/>
          </p:cNvSpPr>
          <p:nvPr>
            <p:ph type="subTitle" idx="1"/>
          </p:nvPr>
        </p:nvSpPr>
        <p:spPr>
          <a:xfrm>
            <a:off x="937625" y="28018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0" name="Google Shape;1140;p26"/>
          <p:cNvSpPr txBox="1">
            <a:spLocks noGrp="1"/>
          </p:cNvSpPr>
          <p:nvPr>
            <p:ph type="subTitle" idx="2"/>
          </p:nvPr>
        </p:nvSpPr>
        <p:spPr>
          <a:xfrm>
            <a:off x="3484348" y="28018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1" name="Google Shape;1141;p26"/>
          <p:cNvSpPr txBox="1">
            <a:spLocks noGrp="1"/>
          </p:cNvSpPr>
          <p:nvPr>
            <p:ph type="subTitle" idx="3"/>
          </p:nvPr>
        </p:nvSpPr>
        <p:spPr>
          <a:xfrm>
            <a:off x="6031075" y="28018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2" name="Google Shape;1142;p26"/>
          <p:cNvSpPr txBox="1">
            <a:spLocks noGrp="1"/>
          </p:cNvSpPr>
          <p:nvPr>
            <p:ph type="subTitle" idx="4"/>
          </p:nvPr>
        </p:nvSpPr>
        <p:spPr>
          <a:xfrm>
            <a:off x="937625" y="2184200"/>
            <a:ext cx="2175300" cy="61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43" name="Google Shape;1143;p26"/>
          <p:cNvSpPr txBox="1">
            <a:spLocks noGrp="1"/>
          </p:cNvSpPr>
          <p:nvPr>
            <p:ph type="subTitle" idx="5"/>
          </p:nvPr>
        </p:nvSpPr>
        <p:spPr>
          <a:xfrm>
            <a:off x="3484348" y="2184200"/>
            <a:ext cx="2175300" cy="61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44" name="Google Shape;1144;p26"/>
          <p:cNvSpPr txBox="1">
            <a:spLocks noGrp="1"/>
          </p:cNvSpPr>
          <p:nvPr>
            <p:ph type="subTitle" idx="6"/>
          </p:nvPr>
        </p:nvSpPr>
        <p:spPr>
          <a:xfrm>
            <a:off x="6031075" y="2184200"/>
            <a:ext cx="2175300" cy="61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45" name="Google Shape;1145;p26"/>
          <p:cNvGrpSpPr/>
          <p:nvPr/>
        </p:nvGrpSpPr>
        <p:grpSpPr>
          <a:xfrm>
            <a:off x="274963" y="243444"/>
            <a:ext cx="8494550" cy="4635838"/>
            <a:chOff x="274963" y="243444"/>
            <a:chExt cx="8494550" cy="4635838"/>
          </a:xfrm>
        </p:grpSpPr>
        <p:grpSp>
          <p:nvGrpSpPr>
            <p:cNvPr id="1146" name="Google Shape;1146;p26"/>
            <p:cNvGrpSpPr/>
            <p:nvPr/>
          </p:nvGrpSpPr>
          <p:grpSpPr>
            <a:xfrm>
              <a:off x="274963" y="243444"/>
              <a:ext cx="8494550" cy="237700"/>
              <a:chOff x="274963" y="243444"/>
              <a:chExt cx="8494550" cy="237700"/>
            </a:xfrm>
          </p:grpSpPr>
          <p:grpSp>
            <p:nvGrpSpPr>
              <p:cNvPr id="1147" name="Google Shape;1147;p26"/>
              <p:cNvGrpSpPr/>
              <p:nvPr/>
            </p:nvGrpSpPr>
            <p:grpSpPr>
              <a:xfrm>
                <a:off x="274963" y="243444"/>
                <a:ext cx="180975" cy="237700"/>
                <a:chOff x="4147313" y="4459888"/>
                <a:chExt cx="180975" cy="237700"/>
              </a:xfrm>
            </p:grpSpPr>
            <p:sp>
              <p:nvSpPr>
                <p:cNvPr id="1148" name="Google Shape;1148;p26"/>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26"/>
              <p:cNvGrpSpPr/>
              <p:nvPr/>
            </p:nvGrpSpPr>
            <p:grpSpPr>
              <a:xfrm>
                <a:off x="8588538" y="243444"/>
                <a:ext cx="180975" cy="237700"/>
                <a:chOff x="4147313" y="4459888"/>
                <a:chExt cx="180975" cy="237700"/>
              </a:xfrm>
            </p:grpSpPr>
            <p:sp>
              <p:nvSpPr>
                <p:cNvPr id="1152" name="Google Shape;1152;p26"/>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5" name="Google Shape;1155;p26"/>
            <p:cNvGrpSpPr/>
            <p:nvPr/>
          </p:nvGrpSpPr>
          <p:grpSpPr>
            <a:xfrm rot="10800000" flipH="1">
              <a:off x="274963" y="4641581"/>
              <a:ext cx="8494550" cy="237700"/>
              <a:chOff x="274963" y="243444"/>
              <a:chExt cx="8494550" cy="237700"/>
            </a:xfrm>
          </p:grpSpPr>
          <p:grpSp>
            <p:nvGrpSpPr>
              <p:cNvPr id="1156" name="Google Shape;1156;p26"/>
              <p:cNvGrpSpPr/>
              <p:nvPr/>
            </p:nvGrpSpPr>
            <p:grpSpPr>
              <a:xfrm>
                <a:off x="274963" y="243444"/>
                <a:ext cx="180975" cy="237700"/>
                <a:chOff x="4147313" y="4459888"/>
                <a:chExt cx="180975" cy="237700"/>
              </a:xfrm>
            </p:grpSpPr>
            <p:sp>
              <p:nvSpPr>
                <p:cNvPr id="1157" name="Google Shape;1157;p26"/>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6"/>
              <p:cNvGrpSpPr/>
              <p:nvPr/>
            </p:nvGrpSpPr>
            <p:grpSpPr>
              <a:xfrm>
                <a:off x="8588538" y="243444"/>
                <a:ext cx="180975" cy="237700"/>
                <a:chOff x="4147313" y="4459888"/>
                <a:chExt cx="180975" cy="237700"/>
              </a:xfrm>
            </p:grpSpPr>
            <p:sp>
              <p:nvSpPr>
                <p:cNvPr id="1161" name="Google Shape;1161;p26"/>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64" name="Google Shape;1164;p26"/>
          <p:cNvGrpSpPr/>
          <p:nvPr/>
        </p:nvGrpSpPr>
        <p:grpSpPr>
          <a:xfrm>
            <a:off x="175475" y="108250"/>
            <a:ext cx="8793050" cy="4906225"/>
            <a:chOff x="175475" y="108250"/>
            <a:chExt cx="8793050" cy="4906225"/>
          </a:xfrm>
        </p:grpSpPr>
        <p:grpSp>
          <p:nvGrpSpPr>
            <p:cNvPr id="1165" name="Google Shape;1165;p26"/>
            <p:cNvGrpSpPr/>
            <p:nvPr/>
          </p:nvGrpSpPr>
          <p:grpSpPr>
            <a:xfrm>
              <a:off x="175475" y="108250"/>
              <a:ext cx="8793050" cy="1610575"/>
              <a:chOff x="175475" y="108250"/>
              <a:chExt cx="8793050" cy="1610575"/>
            </a:xfrm>
          </p:grpSpPr>
          <p:sp>
            <p:nvSpPr>
              <p:cNvPr id="1166" name="Google Shape;1166;p26"/>
              <p:cNvSpPr/>
              <p:nvPr/>
            </p:nvSpPr>
            <p:spPr>
              <a:xfrm>
                <a:off x="7621025"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flipH="1">
                <a:off x="937613"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8588550" y="11560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175475" y="13274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6"/>
            <p:cNvGrpSpPr/>
            <p:nvPr/>
          </p:nvGrpSpPr>
          <p:grpSpPr>
            <a:xfrm rot="10800000" flipH="1">
              <a:off x="175475" y="3403900"/>
              <a:ext cx="8793050" cy="1610575"/>
              <a:chOff x="175475" y="108250"/>
              <a:chExt cx="8793050" cy="1610575"/>
            </a:xfrm>
          </p:grpSpPr>
          <p:sp>
            <p:nvSpPr>
              <p:cNvPr id="1171" name="Google Shape;1171;p26"/>
              <p:cNvSpPr/>
              <p:nvPr/>
            </p:nvSpPr>
            <p:spPr>
              <a:xfrm>
                <a:off x="7621025"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flipH="1">
                <a:off x="937613"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8588550" y="11560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175475" y="13274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75"/>
        <p:cNvGrpSpPr/>
        <p:nvPr/>
      </p:nvGrpSpPr>
      <p:grpSpPr>
        <a:xfrm>
          <a:off x="0" y="0"/>
          <a:ext cx="0" cy="0"/>
          <a:chOff x="0" y="0"/>
          <a:chExt cx="0" cy="0"/>
        </a:xfrm>
      </p:grpSpPr>
      <p:pic>
        <p:nvPicPr>
          <p:cNvPr id="1176" name="Google Shape;1176;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77" name="Google Shape;1177;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8" name="Google Shape;1178;p27"/>
          <p:cNvSpPr txBox="1">
            <a:spLocks noGrp="1"/>
          </p:cNvSpPr>
          <p:nvPr>
            <p:ph type="subTitle" idx="1"/>
          </p:nvPr>
        </p:nvSpPr>
        <p:spPr>
          <a:xfrm>
            <a:off x="713250" y="2300105"/>
            <a:ext cx="3458700" cy="47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9" name="Google Shape;1179;p27"/>
          <p:cNvSpPr txBox="1">
            <a:spLocks noGrp="1"/>
          </p:cNvSpPr>
          <p:nvPr>
            <p:ph type="subTitle" idx="2"/>
          </p:nvPr>
        </p:nvSpPr>
        <p:spPr>
          <a:xfrm>
            <a:off x="4972053" y="2300096"/>
            <a:ext cx="3458700" cy="47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0" name="Google Shape;1180;p27"/>
          <p:cNvSpPr txBox="1">
            <a:spLocks noGrp="1"/>
          </p:cNvSpPr>
          <p:nvPr>
            <p:ph type="subTitle" idx="3"/>
          </p:nvPr>
        </p:nvSpPr>
        <p:spPr>
          <a:xfrm>
            <a:off x="713250" y="4014800"/>
            <a:ext cx="3458700" cy="47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1" name="Google Shape;1181;p27"/>
          <p:cNvSpPr txBox="1">
            <a:spLocks noGrp="1"/>
          </p:cNvSpPr>
          <p:nvPr>
            <p:ph type="subTitle" idx="4"/>
          </p:nvPr>
        </p:nvSpPr>
        <p:spPr>
          <a:xfrm>
            <a:off x="4972053" y="4014800"/>
            <a:ext cx="3458700" cy="476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2" name="Google Shape;1182;p27"/>
          <p:cNvSpPr txBox="1">
            <a:spLocks noGrp="1"/>
          </p:cNvSpPr>
          <p:nvPr>
            <p:ph type="subTitle" idx="5"/>
          </p:nvPr>
        </p:nvSpPr>
        <p:spPr>
          <a:xfrm>
            <a:off x="713250" y="1758500"/>
            <a:ext cx="3458700" cy="61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latin typeface="Tilt Warp"/>
                <a:ea typeface="Tilt Warp"/>
                <a:cs typeface="Tilt Warp"/>
                <a:sym typeface="Tilt Warp"/>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3" name="Google Shape;1183;p27"/>
          <p:cNvSpPr txBox="1">
            <a:spLocks noGrp="1"/>
          </p:cNvSpPr>
          <p:nvPr>
            <p:ph type="subTitle" idx="6"/>
          </p:nvPr>
        </p:nvSpPr>
        <p:spPr>
          <a:xfrm>
            <a:off x="713250" y="3473300"/>
            <a:ext cx="3458700" cy="61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latin typeface="Tilt Warp"/>
                <a:ea typeface="Tilt Warp"/>
                <a:cs typeface="Tilt Warp"/>
                <a:sym typeface="Tilt Warp"/>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4" name="Google Shape;1184;p27"/>
          <p:cNvSpPr txBox="1">
            <a:spLocks noGrp="1"/>
          </p:cNvSpPr>
          <p:nvPr>
            <p:ph type="subTitle" idx="7"/>
          </p:nvPr>
        </p:nvSpPr>
        <p:spPr>
          <a:xfrm>
            <a:off x="4972050" y="1758488"/>
            <a:ext cx="3458700" cy="61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latin typeface="Tilt Warp"/>
                <a:ea typeface="Tilt Warp"/>
                <a:cs typeface="Tilt Warp"/>
                <a:sym typeface="Tilt Warp"/>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185" name="Google Shape;1185;p27"/>
          <p:cNvSpPr txBox="1">
            <a:spLocks noGrp="1"/>
          </p:cNvSpPr>
          <p:nvPr>
            <p:ph type="subTitle" idx="8"/>
          </p:nvPr>
        </p:nvSpPr>
        <p:spPr>
          <a:xfrm>
            <a:off x="4972050" y="3473300"/>
            <a:ext cx="3458700" cy="61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latin typeface="Tilt Warp"/>
                <a:ea typeface="Tilt Warp"/>
                <a:cs typeface="Tilt Warp"/>
                <a:sym typeface="Tilt Warp"/>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186" name="Google Shape;1186;p27"/>
          <p:cNvGrpSpPr/>
          <p:nvPr/>
        </p:nvGrpSpPr>
        <p:grpSpPr>
          <a:xfrm>
            <a:off x="175463" y="289225"/>
            <a:ext cx="8787563" cy="391375"/>
            <a:chOff x="175463" y="289225"/>
            <a:chExt cx="8787563" cy="391375"/>
          </a:xfrm>
        </p:grpSpPr>
        <p:sp>
          <p:nvSpPr>
            <p:cNvPr id="1187" name="Google Shape;1187;p27"/>
            <p:cNvSpPr/>
            <p:nvPr/>
          </p:nvSpPr>
          <p:spPr>
            <a:xfrm>
              <a:off x="8583050"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flipH="1">
              <a:off x="175463"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7"/>
          <p:cNvGrpSpPr/>
          <p:nvPr/>
        </p:nvGrpSpPr>
        <p:grpSpPr>
          <a:xfrm>
            <a:off x="374450" y="149400"/>
            <a:ext cx="8389588" cy="1745550"/>
            <a:chOff x="374450" y="149400"/>
            <a:chExt cx="8389588" cy="1745550"/>
          </a:xfrm>
        </p:grpSpPr>
        <p:grpSp>
          <p:nvGrpSpPr>
            <p:cNvPr id="1190" name="Google Shape;1190;p27"/>
            <p:cNvGrpSpPr/>
            <p:nvPr/>
          </p:nvGrpSpPr>
          <p:grpSpPr>
            <a:xfrm>
              <a:off x="7462338" y="149400"/>
              <a:ext cx="180975" cy="237700"/>
              <a:chOff x="4147313" y="4459888"/>
              <a:chExt cx="180975" cy="237700"/>
            </a:xfrm>
          </p:grpSpPr>
          <p:sp>
            <p:nvSpPr>
              <p:cNvPr id="1191" name="Google Shape;1191;p27"/>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7"/>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7"/>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27"/>
            <p:cNvGrpSpPr/>
            <p:nvPr/>
          </p:nvGrpSpPr>
          <p:grpSpPr>
            <a:xfrm>
              <a:off x="8583063" y="1657250"/>
              <a:ext cx="180975" cy="237700"/>
              <a:chOff x="4147313" y="4459888"/>
              <a:chExt cx="180975" cy="237700"/>
            </a:xfrm>
          </p:grpSpPr>
          <p:sp>
            <p:nvSpPr>
              <p:cNvPr id="1195" name="Google Shape;1195;p27"/>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7"/>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7"/>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7"/>
            <p:cNvGrpSpPr/>
            <p:nvPr/>
          </p:nvGrpSpPr>
          <p:grpSpPr>
            <a:xfrm flipH="1">
              <a:off x="1495175" y="149400"/>
              <a:ext cx="180975" cy="237700"/>
              <a:chOff x="4147313" y="4459888"/>
              <a:chExt cx="180975" cy="237700"/>
            </a:xfrm>
          </p:grpSpPr>
          <p:sp>
            <p:nvSpPr>
              <p:cNvPr id="1199" name="Google Shape;1199;p27"/>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7"/>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27"/>
            <p:cNvGrpSpPr/>
            <p:nvPr/>
          </p:nvGrpSpPr>
          <p:grpSpPr>
            <a:xfrm flipH="1">
              <a:off x="374450" y="1657250"/>
              <a:ext cx="180975" cy="237700"/>
              <a:chOff x="4147313" y="4459888"/>
              <a:chExt cx="180975" cy="237700"/>
            </a:xfrm>
          </p:grpSpPr>
          <p:sp>
            <p:nvSpPr>
              <p:cNvPr id="1203" name="Google Shape;1203;p27"/>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87"/>
        <p:cNvGrpSpPr/>
        <p:nvPr/>
      </p:nvGrpSpPr>
      <p:grpSpPr>
        <a:xfrm>
          <a:off x="0" y="0"/>
          <a:ext cx="0" cy="0"/>
          <a:chOff x="0" y="0"/>
          <a:chExt cx="0" cy="0"/>
        </a:xfrm>
      </p:grpSpPr>
      <p:pic>
        <p:nvPicPr>
          <p:cNvPr id="1288" name="Google Shape;1288;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89" name="Google Shape;1289;p31"/>
          <p:cNvSpPr/>
          <p:nvPr/>
        </p:nvSpPr>
        <p:spPr>
          <a:xfrm>
            <a:off x="0" y="4814325"/>
            <a:ext cx="9183900" cy="329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0" name="Google Shape;1290;p31"/>
          <p:cNvSpPr txBox="1">
            <a:spLocks noGrp="1"/>
          </p:cNvSpPr>
          <p:nvPr>
            <p:ph type="title"/>
          </p:nvPr>
        </p:nvSpPr>
        <p:spPr>
          <a:xfrm>
            <a:off x="2347900" y="515375"/>
            <a:ext cx="4448100" cy="121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7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1" name="Google Shape;1291;p31"/>
          <p:cNvSpPr txBox="1">
            <a:spLocks noGrp="1"/>
          </p:cNvSpPr>
          <p:nvPr>
            <p:ph type="subTitle" idx="1"/>
          </p:nvPr>
        </p:nvSpPr>
        <p:spPr>
          <a:xfrm>
            <a:off x="2347950" y="1822575"/>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2" name="Google Shape;1292;p31"/>
          <p:cNvSpPr txBox="1"/>
          <p:nvPr/>
        </p:nvSpPr>
        <p:spPr>
          <a:xfrm>
            <a:off x="2099100" y="3697675"/>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lt1"/>
                </a:solidFill>
                <a:latin typeface="Outfit"/>
                <a:ea typeface="Outfit"/>
                <a:cs typeface="Outfit"/>
                <a:sym typeface="Outfit"/>
              </a:rPr>
              <a:t>CREDITS:</a:t>
            </a:r>
            <a:r>
              <a:rPr lang="en" sz="1200">
                <a:solidFill>
                  <a:schemeClr val="lt1"/>
                </a:solidFill>
                <a:latin typeface="Outfit"/>
                <a:ea typeface="Outfit"/>
                <a:cs typeface="Outfit"/>
                <a:sym typeface="Outfit"/>
              </a:rPr>
              <a:t> This presentation template was created by </a:t>
            </a:r>
            <a:r>
              <a:rPr lang="en" sz="1200" b="1" u="sng">
                <a:solidFill>
                  <a:schemeClr val="lt1"/>
                </a:solidFill>
                <a:latin typeface="Outfit"/>
                <a:ea typeface="Outfit"/>
                <a:cs typeface="Outfit"/>
                <a:sym typeface="Outfit"/>
                <a:hlinkClick r:id="rId3">
                  <a:extLst>
                    <a:ext uri="{A12FA001-AC4F-418D-AE19-62706E023703}">
                      <ahyp:hlinkClr xmlns:ahyp="http://schemas.microsoft.com/office/drawing/2018/hyperlinkcolor" val="tx"/>
                    </a:ext>
                  </a:extLst>
                </a:hlinkClick>
              </a:rPr>
              <a:t>Slidesgo</a:t>
            </a:r>
            <a:r>
              <a:rPr lang="en" sz="1200">
                <a:solidFill>
                  <a:schemeClr val="lt1"/>
                </a:solidFill>
                <a:latin typeface="Outfit"/>
                <a:ea typeface="Outfit"/>
                <a:cs typeface="Outfit"/>
                <a:sym typeface="Outfit"/>
              </a:rPr>
              <a:t>, and includes icons by </a:t>
            </a:r>
            <a:r>
              <a:rPr lang="en" sz="1200" b="1" u="sng">
                <a:solidFill>
                  <a:schemeClr val="lt1"/>
                </a:solidFill>
                <a:latin typeface="Outfit"/>
                <a:ea typeface="Outfit"/>
                <a:cs typeface="Outfit"/>
                <a:sym typeface="Outfit"/>
                <a:hlinkClick r:id="rId4">
                  <a:extLst>
                    <a:ext uri="{A12FA001-AC4F-418D-AE19-62706E023703}">
                      <ahyp:hlinkClr xmlns:ahyp="http://schemas.microsoft.com/office/drawing/2018/hyperlinkcolor" val="tx"/>
                    </a:ext>
                  </a:extLst>
                </a:hlinkClick>
              </a:rPr>
              <a:t>Flaticon</a:t>
            </a:r>
            <a:r>
              <a:rPr lang="en" sz="1200">
                <a:solidFill>
                  <a:schemeClr val="lt1"/>
                </a:solidFill>
                <a:latin typeface="Outfit"/>
                <a:ea typeface="Outfit"/>
                <a:cs typeface="Outfit"/>
                <a:sym typeface="Outfit"/>
              </a:rPr>
              <a:t>, and infographics &amp; images by </a:t>
            </a:r>
            <a:r>
              <a:rPr lang="en" sz="1200" b="1" u="sng">
                <a:solidFill>
                  <a:schemeClr val="lt1"/>
                </a:solidFill>
                <a:latin typeface="Outfit"/>
                <a:ea typeface="Outfit"/>
                <a:cs typeface="Outfit"/>
                <a:sym typeface="Outfit"/>
                <a:hlinkClick r:id="rId5">
                  <a:extLst>
                    <a:ext uri="{A12FA001-AC4F-418D-AE19-62706E023703}">
                      <ahyp:hlinkClr xmlns:ahyp="http://schemas.microsoft.com/office/drawing/2018/hyperlinkcolor" val="tx"/>
                    </a:ext>
                  </a:extLst>
                </a:hlinkClick>
              </a:rPr>
              <a:t>Freepik</a:t>
            </a:r>
            <a:r>
              <a:rPr lang="en" sz="1200" u="sng">
                <a:solidFill>
                  <a:schemeClr val="lt1"/>
                </a:solidFill>
                <a:latin typeface="Outfit"/>
                <a:ea typeface="Outfit"/>
                <a:cs typeface="Outfit"/>
                <a:sym typeface="Outfit"/>
              </a:rPr>
              <a:t> </a:t>
            </a:r>
            <a:endParaRPr sz="1200" b="1" u="sng">
              <a:solidFill>
                <a:schemeClr val="lt1"/>
              </a:solidFill>
              <a:latin typeface="Outfit"/>
              <a:ea typeface="Outfit"/>
              <a:cs typeface="Outfit"/>
              <a:sym typeface="Outfit"/>
            </a:endParaRPr>
          </a:p>
        </p:txBody>
      </p:sp>
      <p:grpSp>
        <p:nvGrpSpPr>
          <p:cNvPr id="1293" name="Google Shape;1293;p31"/>
          <p:cNvGrpSpPr/>
          <p:nvPr/>
        </p:nvGrpSpPr>
        <p:grpSpPr>
          <a:xfrm>
            <a:off x="175463" y="289225"/>
            <a:ext cx="8787563" cy="391375"/>
            <a:chOff x="175463" y="289225"/>
            <a:chExt cx="8787563" cy="391375"/>
          </a:xfrm>
        </p:grpSpPr>
        <p:sp>
          <p:nvSpPr>
            <p:cNvPr id="1294" name="Google Shape;1294;p31"/>
            <p:cNvSpPr/>
            <p:nvPr/>
          </p:nvSpPr>
          <p:spPr>
            <a:xfrm>
              <a:off x="8583050"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flipH="1">
              <a:off x="175463"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31"/>
          <p:cNvGrpSpPr/>
          <p:nvPr/>
        </p:nvGrpSpPr>
        <p:grpSpPr>
          <a:xfrm>
            <a:off x="374450" y="149400"/>
            <a:ext cx="8389588" cy="1745550"/>
            <a:chOff x="374450" y="149400"/>
            <a:chExt cx="8389588" cy="1745550"/>
          </a:xfrm>
        </p:grpSpPr>
        <p:grpSp>
          <p:nvGrpSpPr>
            <p:cNvPr id="1297" name="Google Shape;1297;p31"/>
            <p:cNvGrpSpPr/>
            <p:nvPr/>
          </p:nvGrpSpPr>
          <p:grpSpPr>
            <a:xfrm>
              <a:off x="7462338" y="149400"/>
              <a:ext cx="180975" cy="237700"/>
              <a:chOff x="4147313" y="4459888"/>
              <a:chExt cx="180975" cy="237700"/>
            </a:xfrm>
          </p:grpSpPr>
          <p:sp>
            <p:nvSpPr>
              <p:cNvPr id="1298" name="Google Shape;1298;p31"/>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31"/>
            <p:cNvGrpSpPr/>
            <p:nvPr/>
          </p:nvGrpSpPr>
          <p:grpSpPr>
            <a:xfrm>
              <a:off x="8583063" y="1657250"/>
              <a:ext cx="180975" cy="237700"/>
              <a:chOff x="4147313" y="4459888"/>
              <a:chExt cx="180975" cy="237700"/>
            </a:xfrm>
          </p:grpSpPr>
          <p:sp>
            <p:nvSpPr>
              <p:cNvPr id="1302" name="Google Shape;1302;p31"/>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31"/>
            <p:cNvGrpSpPr/>
            <p:nvPr/>
          </p:nvGrpSpPr>
          <p:grpSpPr>
            <a:xfrm flipH="1">
              <a:off x="1495175" y="149400"/>
              <a:ext cx="180975" cy="237700"/>
              <a:chOff x="4147313" y="4459888"/>
              <a:chExt cx="180975" cy="237700"/>
            </a:xfrm>
          </p:grpSpPr>
          <p:sp>
            <p:nvSpPr>
              <p:cNvPr id="1306" name="Google Shape;1306;p31"/>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31"/>
            <p:cNvGrpSpPr/>
            <p:nvPr/>
          </p:nvGrpSpPr>
          <p:grpSpPr>
            <a:xfrm flipH="1">
              <a:off x="374450" y="1657250"/>
              <a:ext cx="180975" cy="237700"/>
              <a:chOff x="4147313" y="4459888"/>
              <a:chExt cx="180975" cy="237700"/>
            </a:xfrm>
          </p:grpSpPr>
          <p:sp>
            <p:nvSpPr>
              <p:cNvPr id="1310" name="Google Shape;1310;p31"/>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13"/>
        <p:cNvGrpSpPr/>
        <p:nvPr/>
      </p:nvGrpSpPr>
      <p:grpSpPr>
        <a:xfrm>
          <a:off x="0" y="0"/>
          <a:ext cx="0" cy="0"/>
          <a:chOff x="0" y="0"/>
          <a:chExt cx="0" cy="0"/>
        </a:xfrm>
      </p:grpSpPr>
      <p:pic>
        <p:nvPicPr>
          <p:cNvPr id="1314" name="Google Shape;1314;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15" name="Google Shape;1315;p32"/>
          <p:cNvSpPr/>
          <p:nvPr/>
        </p:nvSpPr>
        <p:spPr>
          <a:xfrm>
            <a:off x="0" y="4604000"/>
            <a:ext cx="9183900" cy="5394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316" name="Google Shape;1316;p32"/>
          <p:cNvGrpSpPr/>
          <p:nvPr/>
        </p:nvGrpSpPr>
        <p:grpSpPr>
          <a:xfrm>
            <a:off x="175463" y="289225"/>
            <a:ext cx="8787563" cy="391375"/>
            <a:chOff x="175463" y="289225"/>
            <a:chExt cx="8787563" cy="391375"/>
          </a:xfrm>
        </p:grpSpPr>
        <p:sp>
          <p:nvSpPr>
            <p:cNvPr id="1317" name="Google Shape;1317;p32"/>
            <p:cNvSpPr/>
            <p:nvPr/>
          </p:nvSpPr>
          <p:spPr>
            <a:xfrm>
              <a:off x="8583050"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flipH="1">
              <a:off x="175463"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32"/>
          <p:cNvGrpSpPr/>
          <p:nvPr/>
        </p:nvGrpSpPr>
        <p:grpSpPr>
          <a:xfrm>
            <a:off x="8093763" y="191975"/>
            <a:ext cx="180975" cy="237700"/>
            <a:chOff x="4147313" y="4459888"/>
            <a:chExt cx="180975" cy="237700"/>
          </a:xfrm>
        </p:grpSpPr>
        <p:sp>
          <p:nvSpPr>
            <p:cNvPr id="1320" name="Google Shape;1320;p3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32"/>
          <p:cNvGrpSpPr/>
          <p:nvPr/>
        </p:nvGrpSpPr>
        <p:grpSpPr>
          <a:xfrm>
            <a:off x="8782038" y="1103875"/>
            <a:ext cx="180975" cy="237700"/>
            <a:chOff x="4147313" y="4459888"/>
            <a:chExt cx="180975" cy="237700"/>
          </a:xfrm>
        </p:grpSpPr>
        <p:sp>
          <p:nvSpPr>
            <p:cNvPr id="1324" name="Google Shape;1324;p3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32"/>
          <p:cNvGrpSpPr/>
          <p:nvPr/>
        </p:nvGrpSpPr>
        <p:grpSpPr>
          <a:xfrm flipH="1">
            <a:off x="792800" y="149400"/>
            <a:ext cx="180975" cy="237700"/>
            <a:chOff x="4147313" y="4459888"/>
            <a:chExt cx="180975" cy="237700"/>
          </a:xfrm>
        </p:grpSpPr>
        <p:sp>
          <p:nvSpPr>
            <p:cNvPr id="1328" name="Google Shape;1328;p3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32"/>
          <p:cNvGrpSpPr/>
          <p:nvPr/>
        </p:nvGrpSpPr>
        <p:grpSpPr>
          <a:xfrm flipH="1">
            <a:off x="119050" y="1040025"/>
            <a:ext cx="180975" cy="237700"/>
            <a:chOff x="4147313" y="4459888"/>
            <a:chExt cx="180975" cy="237700"/>
          </a:xfrm>
        </p:grpSpPr>
        <p:sp>
          <p:nvSpPr>
            <p:cNvPr id="1332" name="Google Shape;1332;p32"/>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32"/>
          <p:cNvGrpSpPr/>
          <p:nvPr/>
        </p:nvGrpSpPr>
        <p:grpSpPr>
          <a:xfrm>
            <a:off x="53140" y="1384051"/>
            <a:ext cx="590026" cy="1158319"/>
            <a:chOff x="8492825" y="41325"/>
            <a:chExt cx="1073750" cy="2107950"/>
          </a:xfrm>
        </p:grpSpPr>
        <p:sp>
          <p:nvSpPr>
            <p:cNvPr id="1336" name="Google Shape;1336;p32"/>
            <p:cNvSpPr/>
            <p:nvPr/>
          </p:nvSpPr>
          <p:spPr>
            <a:xfrm>
              <a:off x="8881900" y="669750"/>
              <a:ext cx="170225" cy="248500"/>
            </a:xfrm>
            <a:custGeom>
              <a:avLst/>
              <a:gdLst/>
              <a:ahLst/>
              <a:cxnLst/>
              <a:rect l="l" t="t" r="r" b="b"/>
              <a:pathLst>
                <a:path w="6809" h="9940" extrusionOk="0">
                  <a:moveTo>
                    <a:pt x="304" y="1"/>
                  </a:moveTo>
                  <a:lnTo>
                    <a:pt x="304" y="1"/>
                  </a:lnTo>
                  <a:cubicBezTo>
                    <a:pt x="0" y="3223"/>
                    <a:pt x="2219" y="7508"/>
                    <a:pt x="4195" y="9849"/>
                  </a:cubicBezTo>
                  <a:cubicBezTo>
                    <a:pt x="4225" y="9879"/>
                    <a:pt x="4256" y="9910"/>
                    <a:pt x="4256" y="9940"/>
                  </a:cubicBezTo>
                  <a:cubicBezTo>
                    <a:pt x="4377" y="9849"/>
                    <a:pt x="4499" y="9758"/>
                    <a:pt x="4620" y="9697"/>
                  </a:cubicBezTo>
                  <a:cubicBezTo>
                    <a:pt x="4803" y="9575"/>
                    <a:pt x="4985" y="9484"/>
                    <a:pt x="5198" y="9423"/>
                  </a:cubicBezTo>
                  <a:cubicBezTo>
                    <a:pt x="4711" y="8451"/>
                    <a:pt x="4256" y="7448"/>
                    <a:pt x="3708" y="6475"/>
                  </a:cubicBezTo>
                  <a:lnTo>
                    <a:pt x="3708" y="6475"/>
                  </a:lnTo>
                  <a:cubicBezTo>
                    <a:pt x="3800" y="6536"/>
                    <a:pt x="3891" y="6627"/>
                    <a:pt x="3982" y="6688"/>
                  </a:cubicBezTo>
                  <a:lnTo>
                    <a:pt x="4012" y="6718"/>
                  </a:lnTo>
                  <a:cubicBezTo>
                    <a:pt x="4134" y="6870"/>
                    <a:pt x="4286" y="7052"/>
                    <a:pt x="4408" y="7204"/>
                  </a:cubicBezTo>
                  <a:cubicBezTo>
                    <a:pt x="4559" y="7387"/>
                    <a:pt x="4711" y="7569"/>
                    <a:pt x="4833" y="7752"/>
                  </a:cubicBezTo>
                  <a:lnTo>
                    <a:pt x="4894" y="7812"/>
                  </a:lnTo>
                  <a:cubicBezTo>
                    <a:pt x="4894" y="7843"/>
                    <a:pt x="4894" y="7843"/>
                    <a:pt x="4894" y="7873"/>
                  </a:cubicBezTo>
                  <a:cubicBezTo>
                    <a:pt x="5046" y="8086"/>
                    <a:pt x="5198" y="8299"/>
                    <a:pt x="5319" y="8542"/>
                  </a:cubicBezTo>
                  <a:cubicBezTo>
                    <a:pt x="5350" y="8572"/>
                    <a:pt x="5380" y="8633"/>
                    <a:pt x="5441" y="8694"/>
                  </a:cubicBezTo>
                  <a:cubicBezTo>
                    <a:pt x="5532" y="8907"/>
                    <a:pt x="5715" y="9119"/>
                    <a:pt x="5745" y="9332"/>
                  </a:cubicBezTo>
                  <a:cubicBezTo>
                    <a:pt x="5852" y="9314"/>
                    <a:pt x="5959" y="9307"/>
                    <a:pt x="6065" y="9307"/>
                  </a:cubicBezTo>
                  <a:cubicBezTo>
                    <a:pt x="6321" y="9307"/>
                    <a:pt x="6572" y="9350"/>
                    <a:pt x="6809" y="9393"/>
                  </a:cubicBezTo>
                  <a:cubicBezTo>
                    <a:pt x="6748" y="5381"/>
                    <a:pt x="4043" y="1460"/>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8739800" y="927325"/>
              <a:ext cx="236350" cy="99800"/>
            </a:xfrm>
            <a:custGeom>
              <a:avLst/>
              <a:gdLst/>
              <a:ahLst/>
              <a:cxnLst/>
              <a:rect l="l" t="t" r="r" b="b"/>
              <a:pathLst>
                <a:path w="9454" h="3992" extrusionOk="0">
                  <a:moveTo>
                    <a:pt x="7370" y="1"/>
                  </a:moveTo>
                  <a:cubicBezTo>
                    <a:pt x="4950" y="1"/>
                    <a:pt x="2473" y="862"/>
                    <a:pt x="821" y="2585"/>
                  </a:cubicBezTo>
                  <a:cubicBezTo>
                    <a:pt x="547" y="2859"/>
                    <a:pt x="274" y="3132"/>
                    <a:pt x="0" y="3436"/>
                  </a:cubicBezTo>
                  <a:cubicBezTo>
                    <a:pt x="1050" y="3898"/>
                    <a:pt x="2187" y="3992"/>
                    <a:pt x="3319" y="3992"/>
                  </a:cubicBezTo>
                  <a:cubicBezTo>
                    <a:pt x="3530" y="3992"/>
                    <a:pt x="3741" y="3988"/>
                    <a:pt x="3952" y="3984"/>
                  </a:cubicBezTo>
                  <a:cubicBezTo>
                    <a:pt x="5775" y="3923"/>
                    <a:pt x="7569" y="3680"/>
                    <a:pt x="9240" y="2950"/>
                  </a:cubicBezTo>
                  <a:cubicBezTo>
                    <a:pt x="9301" y="2920"/>
                    <a:pt x="9392" y="2859"/>
                    <a:pt x="9453" y="2829"/>
                  </a:cubicBezTo>
                  <a:cubicBezTo>
                    <a:pt x="9301" y="2555"/>
                    <a:pt x="9180" y="2251"/>
                    <a:pt x="9119" y="1947"/>
                  </a:cubicBezTo>
                  <a:cubicBezTo>
                    <a:pt x="8784" y="1977"/>
                    <a:pt x="8359" y="1977"/>
                    <a:pt x="8025" y="2038"/>
                  </a:cubicBezTo>
                  <a:cubicBezTo>
                    <a:pt x="7964" y="2038"/>
                    <a:pt x="7903" y="2069"/>
                    <a:pt x="7842" y="2069"/>
                  </a:cubicBezTo>
                  <a:cubicBezTo>
                    <a:pt x="7477" y="2099"/>
                    <a:pt x="7143" y="2129"/>
                    <a:pt x="6809" y="2190"/>
                  </a:cubicBezTo>
                  <a:cubicBezTo>
                    <a:pt x="6566" y="2221"/>
                    <a:pt x="6353" y="2251"/>
                    <a:pt x="6140" y="2281"/>
                  </a:cubicBezTo>
                  <a:cubicBezTo>
                    <a:pt x="6170" y="2251"/>
                    <a:pt x="6201" y="2221"/>
                    <a:pt x="6262" y="2221"/>
                  </a:cubicBezTo>
                  <a:cubicBezTo>
                    <a:pt x="6414" y="2129"/>
                    <a:pt x="6626" y="2038"/>
                    <a:pt x="6809" y="1947"/>
                  </a:cubicBezTo>
                  <a:cubicBezTo>
                    <a:pt x="6991" y="1886"/>
                    <a:pt x="7204" y="1825"/>
                    <a:pt x="7417" y="1765"/>
                  </a:cubicBezTo>
                  <a:lnTo>
                    <a:pt x="7447" y="1765"/>
                  </a:lnTo>
                  <a:cubicBezTo>
                    <a:pt x="7569" y="1734"/>
                    <a:pt x="7660" y="1704"/>
                    <a:pt x="7781" y="1673"/>
                  </a:cubicBezTo>
                  <a:cubicBezTo>
                    <a:pt x="7781" y="1673"/>
                    <a:pt x="7781" y="1643"/>
                    <a:pt x="7812" y="1643"/>
                  </a:cubicBezTo>
                  <a:lnTo>
                    <a:pt x="7842" y="1643"/>
                  </a:lnTo>
                  <a:cubicBezTo>
                    <a:pt x="7994" y="1613"/>
                    <a:pt x="8146" y="1582"/>
                    <a:pt x="8298" y="1552"/>
                  </a:cubicBezTo>
                  <a:cubicBezTo>
                    <a:pt x="8389" y="1522"/>
                    <a:pt x="8511" y="1491"/>
                    <a:pt x="8602" y="1461"/>
                  </a:cubicBezTo>
                  <a:cubicBezTo>
                    <a:pt x="8784" y="1430"/>
                    <a:pt x="8936" y="1430"/>
                    <a:pt x="9088" y="1430"/>
                  </a:cubicBezTo>
                  <a:cubicBezTo>
                    <a:pt x="9088" y="1005"/>
                    <a:pt x="9210" y="579"/>
                    <a:pt x="9423" y="215"/>
                  </a:cubicBezTo>
                  <a:cubicBezTo>
                    <a:pt x="8757" y="72"/>
                    <a:pt x="8066" y="1"/>
                    <a:pt x="7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8918375" y="1011700"/>
              <a:ext cx="120075" cy="253825"/>
            </a:xfrm>
            <a:custGeom>
              <a:avLst/>
              <a:gdLst/>
              <a:ahLst/>
              <a:cxnLst/>
              <a:rect l="l" t="t" r="r" b="b"/>
              <a:pathLst>
                <a:path w="4803" h="10153" extrusionOk="0">
                  <a:moveTo>
                    <a:pt x="2736" y="1"/>
                  </a:moveTo>
                  <a:cubicBezTo>
                    <a:pt x="2736" y="31"/>
                    <a:pt x="2705" y="31"/>
                    <a:pt x="2705" y="61"/>
                  </a:cubicBezTo>
                  <a:cubicBezTo>
                    <a:pt x="547" y="2675"/>
                    <a:pt x="0" y="6323"/>
                    <a:pt x="851" y="9545"/>
                  </a:cubicBezTo>
                  <a:cubicBezTo>
                    <a:pt x="912" y="9758"/>
                    <a:pt x="1003" y="9940"/>
                    <a:pt x="1094" y="10153"/>
                  </a:cubicBezTo>
                  <a:cubicBezTo>
                    <a:pt x="2128" y="8998"/>
                    <a:pt x="2857" y="7630"/>
                    <a:pt x="3435" y="6201"/>
                  </a:cubicBezTo>
                  <a:cubicBezTo>
                    <a:pt x="4286" y="4469"/>
                    <a:pt x="4803" y="2584"/>
                    <a:pt x="4772" y="639"/>
                  </a:cubicBezTo>
                  <a:lnTo>
                    <a:pt x="4772" y="639"/>
                  </a:lnTo>
                  <a:cubicBezTo>
                    <a:pt x="4651" y="669"/>
                    <a:pt x="4529" y="669"/>
                    <a:pt x="4408" y="669"/>
                  </a:cubicBezTo>
                  <a:cubicBezTo>
                    <a:pt x="4256" y="669"/>
                    <a:pt x="4134" y="669"/>
                    <a:pt x="4012" y="639"/>
                  </a:cubicBezTo>
                  <a:cubicBezTo>
                    <a:pt x="3678" y="1581"/>
                    <a:pt x="3313" y="2493"/>
                    <a:pt x="2979" y="3435"/>
                  </a:cubicBezTo>
                  <a:cubicBezTo>
                    <a:pt x="2979" y="3405"/>
                    <a:pt x="2979" y="3344"/>
                    <a:pt x="2979" y="3314"/>
                  </a:cubicBezTo>
                  <a:lnTo>
                    <a:pt x="2979" y="3283"/>
                  </a:lnTo>
                  <a:cubicBezTo>
                    <a:pt x="3009" y="3010"/>
                    <a:pt x="3040" y="2736"/>
                    <a:pt x="3040" y="2463"/>
                  </a:cubicBezTo>
                  <a:cubicBezTo>
                    <a:pt x="3040" y="2463"/>
                    <a:pt x="3040" y="2463"/>
                    <a:pt x="3040" y="2493"/>
                  </a:cubicBezTo>
                  <a:cubicBezTo>
                    <a:pt x="3070" y="2280"/>
                    <a:pt x="3070" y="2068"/>
                    <a:pt x="3100" y="1855"/>
                  </a:cubicBezTo>
                  <a:cubicBezTo>
                    <a:pt x="3131" y="1672"/>
                    <a:pt x="3161" y="1520"/>
                    <a:pt x="3192" y="1368"/>
                  </a:cubicBezTo>
                  <a:cubicBezTo>
                    <a:pt x="3222" y="1338"/>
                    <a:pt x="3222" y="1308"/>
                    <a:pt x="3222" y="1277"/>
                  </a:cubicBezTo>
                  <a:cubicBezTo>
                    <a:pt x="3313" y="1004"/>
                    <a:pt x="3404" y="761"/>
                    <a:pt x="3496" y="517"/>
                  </a:cubicBezTo>
                  <a:cubicBezTo>
                    <a:pt x="3192" y="396"/>
                    <a:pt x="2949" y="213"/>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9055900" y="988150"/>
              <a:ext cx="209000" cy="170225"/>
            </a:xfrm>
            <a:custGeom>
              <a:avLst/>
              <a:gdLst/>
              <a:ahLst/>
              <a:cxnLst/>
              <a:rect l="l" t="t" r="r" b="b"/>
              <a:pathLst>
                <a:path w="8360" h="6809" extrusionOk="0">
                  <a:moveTo>
                    <a:pt x="1125" y="0"/>
                  </a:moveTo>
                  <a:cubicBezTo>
                    <a:pt x="1065" y="213"/>
                    <a:pt x="973" y="396"/>
                    <a:pt x="852" y="548"/>
                  </a:cubicBezTo>
                  <a:cubicBezTo>
                    <a:pt x="1673" y="1186"/>
                    <a:pt x="2432" y="1885"/>
                    <a:pt x="3283" y="2462"/>
                  </a:cubicBezTo>
                  <a:cubicBezTo>
                    <a:pt x="3223" y="2432"/>
                    <a:pt x="3162" y="2432"/>
                    <a:pt x="3101" y="2402"/>
                  </a:cubicBezTo>
                  <a:cubicBezTo>
                    <a:pt x="2949" y="2371"/>
                    <a:pt x="2828" y="2310"/>
                    <a:pt x="2706" y="2280"/>
                  </a:cubicBezTo>
                  <a:cubicBezTo>
                    <a:pt x="2524" y="2219"/>
                    <a:pt x="2372" y="2158"/>
                    <a:pt x="2220" y="2098"/>
                  </a:cubicBezTo>
                  <a:cubicBezTo>
                    <a:pt x="2068" y="2006"/>
                    <a:pt x="1916" y="1946"/>
                    <a:pt x="1764" y="1855"/>
                  </a:cubicBezTo>
                  <a:cubicBezTo>
                    <a:pt x="1703" y="1824"/>
                    <a:pt x="1642" y="1794"/>
                    <a:pt x="1581" y="1763"/>
                  </a:cubicBezTo>
                  <a:cubicBezTo>
                    <a:pt x="1490" y="1703"/>
                    <a:pt x="1399" y="1642"/>
                    <a:pt x="1277" y="1581"/>
                  </a:cubicBezTo>
                  <a:cubicBezTo>
                    <a:pt x="1034" y="1368"/>
                    <a:pt x="791" y="1155"/>
                    <a:pt x="517" y="973"/>
                  </a:cubicBezTo>
                  <a:cubicBezTo>
                    <a:pt x="365" y="1125"/>
                    <a:pt x="214" y="1247"/>
                    <a:pt x="1" y="1338"/>
                  </a:cubicBezTo>
                  <a:cubicBezTo>
                    <a:pt x="122" y="1490"/>
                    <a:pt x="183" y="1672"/>
                    <a:pt x="274" y="1763"/>
                  </a:cubicBezTo>
                  <a:cubicBezTo>
                    <a:pt x="1824" y="4013"/>
                    <a:pt x="4074" y="5715"/>
                    <a:pt x="6688" y="6444"/>
                  </a:cubicBezTo>
                  <a:cubicBezTo>
                    <a:pt x="7235" y="6596"/>
                    <a:pt x="7812" y="6748"/>
                    <a:pt x="8360" y="6809"/>
                  </a:cubicBezTo>
                  <a:cubicBezTo>
                    <a:pt x="7964" y="5715"/>
                    <a:pt x="7417" y="4742"/>
                    <a:pt x="6627" y="3861"/>
                  </a:cubicBezTo>
                  <a:cubicBezTo>
                    <a:pt x="5290" y="1976"/>
                    <a:pt x="3344" y="669"/>
                    <a:pt x="1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9072625" y="746500"/>
              <a:ext cx="180875" cy="224950"/>
            </a:xfrm>
            <a:custGeom>
              <a:avLst/>
              <a:gdLst/>
              <a:ahLst/>
              <a:cxnLst/>
              <a:rect l="l" t="t" r="r" b="b"/>
              <a:pathLst>
                <a:path w="7235" h="8998" extrusionOk="0">
                  <a:moveTo>
                    <a:pt x="7235" y="1"/>
                  </a:moveTo>
                  <a:cubicBezTo>
                    <a:pt x="4438" y="912"/>
                    <a:pt x="1915" y="3891"/>
                    <a:pt x="335" y="6171"/>
                  </a:cubicBezTo>
                  <a:cubicBezTo>
                    <a:pt x="213" y="6323"/>
                    <a:pt x="152" y="6627"/>
                    <a:pt x="0" y="6718"/>
                  </a:cubicBezTo>
                  <a:cubicBezTo>
                    <a:pt x="213" y="6931"/>
                    <a:pt x="365" y="7204"/>
                    <a:pt x="487" y="7448"/>
                  </a:cubicBezTo>
                  <a:cubicBezTo>
                    <a:pt x="548" y="7417"/>
                    <a:pt x="608" y="7356"/>
                    <a:pt x="669" y="7326"/>
                  </a:cubicBezTo>
                  <a:cubicBezTo>
                    <a:pt x="1368" y="6779"/>
                    <a:pt x="1976" y="6232"/>
                    <a:pt x="2675" y="5685"/>
                  </a:cubicBezTo>
                  <a:lnTo>
                    <a:pt x="2675" y="5685"/>
                  </a:lnTo>
                  <a:cubicBezTo>
                    <a:pt x="2645" y="5715"/>
                    <a:pt x="2645" y="5715"/>
                    <a:pt x="2645" y="5745"/>
                  </a:cubicBezTo>
                  <a:cubicBezTo>
                    <a:pt x="2493" y="5958"/>
                    <a:pt x="2371" y="6141"/>
                    <a:pt x="2250" y="6323"/>
                  </a:cubicBezTo>
                  <a:cubicBezTo>
                    <a:pt x="2250" y="6323"/>
                    <a:pt x="2250" y="6323"/>
                    <a:pt x="2250" y="6353"/>
                  </a:cubicBezTo>
                  <a:lnTo>
                    <a:pt x="2219" y="6353"/>
                  </a:lnTo>
                  <a:cubicBezTo>
                    <a:pt x="2219" y="6353"/>
                    <a:pt x="2219" y="6384"/>
                    <a:pt x="2219" y="6384"/>
                  </a:cubicBezTo>
                  <a:lnTo>
                    <a:pt x="2189" y="6384"/>
                  </a:lnTo>
                  <a:cubicBezTo>
                    <a:pt x="2189" y="6384"/>
                    <a:pt x="2189" y="6414"/>
                    <a:pt x="2189" y="6414"/>
                  </a:cubicBezTo>
                  <a:cubicBezTo>
                    <a:pt x="2128" y="6475"/>
                    <a:pt x="2098" y="6505"/>
                    <a:pt x="2067" y="6566"/>
                  </a:cubicBezTo>
                  <a:lnTo>
                    <a:pt x="2037" y="6566"/>
                  </a:lnTo>
                  <a:cubicBezTo>
                    <a:pt x="1915" y="6718"/>
                    <a:pt x="1794" y="6870"/>
                    <a:pt x="1672" y="7022"/>
                  </a:cubicBezTo>
                  <a:cubicBezTo>
                    <a:pt x="1551" y="7174"/>
                    <a:pt x="1399" y="7326"/>
                    <a:pt x="1277" y="7478"/>
                  </a:cubicBezTo>
                  <a:cubicBezTo>
                    <a:pt x="1247" y="7508"/>
                    <a:pt x="1186" y="7569"/>
                    <a:pt x="1155" y="7599"/>
                  </a:cubicBezTo>
                  <a:cubicBezTo>
                    <a:pt x="1034" y="7691"/>
                    <a:pt x="943" y="7782"/>
                    <a:pt x="821" y="7873"/>
                  </a:cubicBezTo>
                  <a:cubicBezTo>
                    <a:pt x="760" y="7903"/>
                    <a:pt x="700" y="7964"/>
                    <a:pt x="639" y="7995"/>
                  </a:cubicBezTo>
                  <a:cubicBezTo>
                    <a:pt x="700" y="8329"/>
                    <a:pt x="700" y="8663"/>
                    <a:pt x="639" y="8998"/>
                  </a:cubicBezTo>
                  <a:cubicBezTo>
                    <a:pt x="760" y="8967"/>
                    <a:pt x="882" y="8967"/>
                    <a:pt x="973" y="8937"/>
                  </a:cubicBezTo>
                  <a:cubicBezTo>
                    <a:pt x="4499" y="7751"/>
                    <a:pt x="6931" y="3618"/>
                    <a:pt x="7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9136900" y="331700"/>
              <a:ext cx="142450" cy="123850"/>
            </a:xfrm>
            <a:custGeom>
              <a:avLst/>
              <a:gdLst/>
              <a:ahLst/>
              <a:cxnLst/>
              <a:rect l="l" t="t" r="r" b="b"/>
              <a:pathLst>
                <a:path w="5698" h="4954" extrusionOk="0">
                  <a:moveTo>
                    <a:pt x="3164" y="0"/>
                  </a:moveTo>
                  <a:cubicBezTo>
                    <a:pt x="2356" y="0"/>
                    <a:pt x="1547" y="320"/>
                    <a:pt x="1077" y="969"/>
                  </a:cubicBezTo>
                  <a:cubicBezTo>
                    <a:pt x="1" y="2344"/>
                    <a:pt x="718" y="4953"/>
                    <a:pt x="2649" y="4953"/>
                  </a:cubicBezTo>
                  <a:cubicBezTo>
                    <a:pt x="2682" y="4953"/>
                    <a:pt x="2715" y="4953"/>
                    <a:pt x="2749" y="4951"/>
                  </a:cubicBezTo>
                  <a:cubicBezTo>
                    <a:pt x="2771" y="4952"/>
                    <a:pt x="2794" y="4952"/>
                    <a:pt x="2817" y="4952"/>
                  </a:cubicBezTo>
                  <a:cubicBezTo>
                    <a:pt x="3733" y="4952"/>
                    <a:pt x="4585" y="4355"/>
                    <a:pt x="5089" y="3614"/>
                  </a:cubicBezTo>
                  <a:cubicBezTo>
                    <a:pt x="5515" y="2732"/>
                    <a:pt x="5697" y="1547"/>
                    <a:pt x="5059" y="726"/>
                  </a:cubicBezTo>
                  <a:cubicBezTo>
                    <a:pt x="4577" y="244"/>
                    <a:pt x="3871" y="0"/>
                    <a:pt x="3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8505750" y="55775"/>
              <a:ext cx="1047150" cy="2080600"/>
            </a:xfrm>
            <a:custGeom>
              <a:avLst/>
              <a:gdLst/>
              <a:ahLst/>
              <a:cxnLst/>
              <a:rect l="l" t="t" r="r" b="b"/>
              <a:pathLst>
                <a:path w="41886" h="83224" extrusionOk="0">
                  <a:moveTo>
                    <a:pt x="3192" y="3100"/>
                  </a:moveTo>
                  <a:cubicBezTo>
                    <a:pt x="3222" y="3100"/>
                    <a:pt x="3253" y="3131"/>
                    <a:pt x="3253" y="3131"/>
                  </a:cubicBezTo>
                  <a:cubicBezTo>
                    <a:pt x="3374" y="3222"/>
                    <a:pt x="3496" y="3313"/>
                    <a:pt x="3587" y="3404"/>
                  </a:cubicBezTo>
                  <a:cubicBezTo>
                    <a:pt x="3921" y="3678"/>
                    <a:pt x="4225" y="3921"/>
                    <a:pt x="4560" y="4164"/>
                  </a:cubicBezTo>
                  <a:lnTo>
                    <a:pt x="4742" y="4347"/>
                  </a:lnTo>
                  <a:lnTo>
                    <a:pt x="5198" y="4803"/>
                  </a:lnTo>
                  <a:lnTo>
                    <a:pt x="5350" y="4803"/>
                  </a:lnTo>
                  <a:cubicBezTo>
                    <a:pt x="5380" y="4803"/>
                    <a:pt x="5411" y="4803"/>
                    <a:pt x="5471" y="4772"/>
                  </a:cubicBezTo>
                  <a:lnTo>
                    <a:pt x="5502" y="4772"/>
                  </a:lnTo>
                  <a:cubicBezTo>
                    <a:pt x="6991" y="4803"/>
                    <a:pt x="8481" y="4833"/>
                    <a:pt x="9970" y="4863"/>
                  </a:cubicBezTo>
                  <a:cubicBezTo>
                    <a:pt x="12250" y="4894"/>
                    <a:pt x="14499" y="4954"/>
                    <a:pt x="16748" y="4985"/>
                  </a:cubicBezTo>
                  <a:cubicBezTo>
                    <a:pt x="19089" y="5015"/>
                    <a:pt x="21399" y="5076"/>
                    <a:pt x="23709" y="5106"/>
                  </a:cubicBezTo>
                  <a:cubicBezTo>
                    <a:pt x="26049" y="5137"/>
                    <a:pt x="28390" y="5198"/>
                    <a:pt x="30730" y="5228"/>
                  </a:cubicBezTo>
                  <a:cubicBezTo>
                    <a:pt x="32372" y="5258"/>
                    <a:pt x="34013" y="5289"/>
                    <a:pt x="35685" y="5319"/>
                  </a:cubicBezTo>
                  <a:lnTo>
                    <a:pt x="35867" y="5319"/>
                  </a:lnTo>
                  <a:cubicBezTo>
                    <a:pt x="36141" y="4985"/>
                    <a:pt x="36414" y="4681"/>
                    <a:pt x="36718" y="4347"/>
                  </a:cubicBezTo>
                  <a:cubicBezTo>
                    <a:pt x="36840" y="4225"/>
                    <a:pt x="36992" y="4103"/>
                    <a:pt x="37144" y="4012"/>
                  </a:cubicBezTo>
                  <a:lnTo>
                    <a:pt x="37144" y="3982"/>
                  </a:lnTo>
                  <a:cubicBezTo>
                    <a:pt x="37174" y="3982"/>
                    <a:pt x="37174" y="3951"/>
                    <a:pt x="37174" y="3951"/>
                  </a:cubicBezTo>
                  <a:lnTo>
                    <a:pt x="37205" y="3951"/>
                  </a:lnTo>
                  <a:cubicBezTo>
                    <a:pt x="37326" y="3860"/>
                    <a:pt x="37417" y="3769"/>
                    <a:pt x="37509" y="3678"/>
                  </a:cubicBezTo>
                  <a:cubicBezTo>
                    <a:pt x="37569" y="3617"/>
                    <a:pt x="37630" y="3587"/>
                    <a:pt x="37691" y="3556"/>
                  </a:cubicBezTo>
                  <a:cubicBezTo>
                    <a:pt x="37752" y="3496"/>
                    <a:pt x="37813" y="3465"/>
                    <a:pt x="37904" y="3404"/>
                  </a:cubicBezTo>
                  <a:lnTo>
                    <a:pt x="37904" y="3404"/>
                  </a:lnTo>
                  <a:cubicBezTo>
                    <a:pt x="37873" y="3435"/>
                    <a:pt x="37843" y="3465"/>
                    <a:pt x="37843" y="3496"/>
                  </a:cubicBezTo>
                  <a:cubicBezTo>
                    <a:pt x="37843" y="3526"/>
                    <a:pt x="37813" y="3526"/>
                    <a:pt x="37813" y="3526"/>
                  </a:cubicBezTo>
                  <a:cubicBezTo>
                    <a:pt x="37752" y="3647"/>
                    <a:pt x="37661" y="3769"/>
                    <a:pt x="37569" y="3891"/>
                  </a:cubicBezTo>
                  <a:cubicBezTo>
                    <a:pt x="37569" y="3891"/>
                    <a:pt x="37569" y="3921"/>
                    <a:pt x="37569" y="3921"/>
                  </a:cubicBezTo>
                  <a:cubicBezTo>
                    <a:pt x="37417" y="4134"/>
                    <a:pt x="37265" y="4347"/>
                    <a:pt x="37113" y="4559"/>
                  </a:cubicBezTo>
                  <a:cubicBezTo>
                    <a:pt x="37053" y="4651"/>
                    <a:pt x="36961" y="4742"/>
                    <a:pt x="36901" y="4833"/>
                  </a:cubicBezTo>
                  <a:cubicBezTo>
                    <a:pt x="36779" y="4985"/>
                    <a:pt x="36657" y="5167"/>
                    <a:pt x="36536" y="5319"/>
                  </a:cubicBezTo>
                  <a:lnTo>
                    <a:pt x="36505" y="5380"/>
                  </a:lnTo>
                  <a:lnTo>
                    <a:pt x="36232" y="5684"/>
                  </a:lnTo>
                  <a:cubicBezTo>
                    <a:pt x="36232" y="5745"/>
                    <a:pt x="36232" y="5806"/>
                    <a:pt x="36232" y="5836"/>
                  </a:cubicBezTo>
                  <a:lnTo>
                    <a:pt x="36202" y="5836"/>
                  </a:lnTo>
                  <a:cubicBezTo>
                    <a:pt x="36232" y="8359"/>
                    <a:pt x="36293" y="10851"/>
                    <a:pt x="36323" y="13374"/>
                  </a:cubicBezTo>
                  <a:cubicBezTo>
                    <a:pt x="36354" y="16626"/>
                    <a:pt x="36414" y="19909"/>
                    <a:pt x="36445" y="23161"/>
                  </a:cubicBezTo>
                  <a:cubicBezTo>
                    <a:pt x="36505" y="26505"/>
                    <a:pt x="36536" y="29879"/>
                    <a:pt x="36597" y="33222"/>
                  </a:cubicBezTo>
                  <a:cubicBezTo>
                    <a:pt x="36627" y="36596"/>
                    <a:pt x="36688" y="40001"/>
                    <a:pt x="36718" y="43375"/>
                  </a:cubicBezTo>
                  <a:cubicBezTo>
                    <a:pt x="36749" y="46718"/>
                    <a:pt x="36809" y="50062"/>
                    <a:pt x="36870" y="53405"/>
                  </a:cubicBezTo>
                  <a:cubicBezTo>
                    <a:pt x="36901" y="56779"/>
                    <a:pt x="36961" y="60183"/>
                    <a:pt x="36992" y="63588"/>
                  </a:cubicBezTo>
                  <a:cubicBezTo>
                    <a:pt x="37053" y="67022"/>
                    <a:pt x="37083" y="70457"/>
                    <a:pt x="37144" y="73892"/>
                  </a:cubicBezTo>
                  <a:cubicBezTo>
                    <a:pt x="37144" y="75199"/>
                    <a:pt x="37174" y="76475"/>
                    <a:pt x="37174" y="77782"/>
                  </a:cubicBezTo>
                  <a:cubicBezTo>
                    <a:pt x="37174" y="77873"/>
                    <a:pt x="37174" y="77934"/>
                    <a:pt x="37174" y="77995"/>
                  </a:cubicBezTo>
                  <a:lnTo>
                    <a:pt x="37174" y="78177"/>
                  </a:lnTo>
                  <a:cubicBezTo>
                    <a:pt x="37205" y="78177"/>
                    <a:pt x="37235" y="78177"/>
                    <a:pt x="37235" y="78208"/>
                  </a:cubicBezTo>
                  <a:cubicBezTo>
                    <a:pt x="37478" y="78451"/>
                    <a:pt x="37721" y="78694"/>
                    <a:pt x="37964" y="78937"/>
                  </a:cubicBezTo>
                  <a:lnTo>
                    <a:pt x="38086" y="79089"/>
                  </a:lnTo>
                  <a:lnTo>
                    <a:pt x="38086" y="79120"/>
                  </a:lnTo>
                  <a:cubicBezTo>
                    <a:pt x="38208" y="79241"/>
                    <a:pt x="38299" y="79363"/>
                    <a:pt x="38390" y="79515"/>
                  </a:cubicBezTo>
                  <a:cubicBezTo>
                    <a:pt x="38390" y="79515"/>
                    <a:pt x="38420" y="79515"/>
                    <a:pt x="38420" y="79545"/>
                  </a:cubicBezTo>
                  <a:lnTo>
                    <a:pt x="38451" y="79545"/>
                  </a:lnTo>
                  <a:cubicBezTo>
                    <a:pt x="38542" y="79728"/>
                    <a:pt x="38664" y="79880"/>
                    <a:pt x="38755" y="80032"/>
                  </a:cubicBezTo>
                  <a:lnTo>
                    <a:pt x="38724" y="80032"/>
                  </a:lnTo>
                  <a:cubicBezTo>
                    <a:pt x="38694" y="80001"/>
                    <a:pt x="38694" y="80001"/>
                    <a:pt x="38664" y="79971"/>
                  </a:cubicBezTo>
                  <a:cubicBezTo>
                    <a:pt x="38603" y="79971"/>
                    <a:pt x="38572" y="79940"/>
                    <a:pt x="38542" y="79910"/>
                  </a:cubicBezTo>
                  <a:cubicBezTo>
                    <a:pt x="38451" y="79849"/>
                    <a:pt x="38360" y="79788"/>
                    <a:pt x="38268" y="79728"/>
                  </a:cubicBezTo>
                  <a:cubicBezTo>
                    <a:pt x="38177" y="79636"/>
                    <a:pt x="38056" y="79576"/>
                    <a:pt x="37964" y="79515"/>
                  </a:cubicBezTo>
                  <a:cubicBezTo>
                    <a:pt x="37904" y="79454"/>
                    <a:pt x="37813" y="79393"/>
                    <a:pt x="37752" y="79332"/>
                  </a:cubicBezTo>
                  <a:cubicBezTo>
                    <a:pt x="37721" y="79302"/>
                    <a:pt x="37691" y="79272"/>
                    <a:pt x="37630" y="79241"/>
                  </a:cubicBezTo>
                  <a:cubicBezTo>
                    <a:pt x="37569" y="79180"/>
                    <a:pt x="37478" y="79120"/>
                    <a:pt x="37417" y="79059"/>
                  </a:cubicBezTo>
                  <a:cubicBezTo>
                    <a:pt x="37296" y="78937"/>
                    <a:pt x="37174" y="78816"/>
                    <a:pt x="37022" y="78725"/>
                  </a:cubicBezTo>
                  <a:cubicBezTo>
                    <a:pt x="36992" y="78664"/>
                    <a:pt x="36931" y="78633"/>
                    <a:pt x="36870" y="78603"/>
                  </a:cubicBezTo>
                  <a:cubicBezTo>
                    <a:pt x="36840" y="78603"/>
                    <a:pt x="36840" y="78573"/>
                    <a:pt x="36840" y="78542"/>
                  </a:cubicBezTo>
                  <a:cubicBezTo>
                    <a:pt x="36779" y="78542"/>
                    <a:pt x="36718" y="78542"/>
                    <a:pt x="36657" y="78573"/>
                  </a:cubicBezTo>
                  <a:lnTo>
                    <a:pt x="36657" y="78542"/>
                  </a:lnTo>
                  <a:cubicBezTo>
                    <a:pt x="34834" y="78512"/>
                    <a:pt x="33010" y="78481"/>
                    <a:pt x="31186" y="78451"/>
                  </a:cubicBezTo>
                  <a:cubicBezTo>
                    <a:pt x="28907" y="78421"/>
                    <a:pt x="26657" y="78390"/>
                    <a:pt x="24378" y="78360"/>
                  </a:cubicBezTo>
                  <a:cubicBezTo>
                    <a:pt x="22037" y="78329"/>
                    <a:pt x="19727" y="78269"/>
                    <a:pt x="17417" y="78238"/>
                  </a:cubicBezTo>
                  <a:cubicBezTo>
                    <a:pt x="15107" y="78208"/>
                    <a:pt x="12766" y="78177"/>
                    <a:pt x="10456" y="78147"/>
                  </a:cubicBezTo>
                  <a:cubicBezTo>
                    <a:pt x="8876" y="78117"/>
                    <a:pt x="7295" y="78086"/>
                    <a:pt x="5684" y="78086"/>
                  </a:cubicBezTo>
                  <a:cubicBezTo>
                    <a:pt x="5623" y="78056"/>
                    <a:pt x="5593" y="78056"/>
                    <a:pt x="5532" y="78056"/>
                  </a:cubicBezTo>
                  <a:lnTo>
                    <a:pt x="5380" y="78056"/>
                  </a:lnTo>
                  <a:cubicBezTo>
                    <a:pt x="5289" y="78177"/>
                    <a:pt x="5168" y="78269"/>
                    <a:pt x="5076" y="78390"/>
                  </a:cubicBezTo>
                  <a:cubicBezTo>
                    <a:pt x="4985" y="78451"/>
                    <a:pt x="4924" y="78512"/>
                    <a:pt x="4833" y="78542"/>
                  </a:cubicBezTo>
                  <a:lnTo>
                    <a:pt x="4833" y="78573"/>
                  </a:lnTo>
                  <a:lnTo>
                    <a:pt x="4803" y="78573"/>
                  </a:lnTo>
                  <a:cubicBezTo>
                    <a:pt x="4681" y="78664"/>
                    <a:pt x="4529" y="78755"/>
                    <a:pt x="4408" y="78846"/>
                  </a:cubicBezTo>
                  <a:lnTo>
                    <a:pt x="4408" y="78877"/>
                  </a:lnTo>
                  <a:lnTo>
                    <a:pt x="4377" y="78877"/>
                  </a:lnTo>
                  <a:cubicBezTo>
                    <a:pt x="4347" y="78907"/>
                    <a:pt x="4286" y="78937"/>
                    <a:pt x="4256" y="78968"/>
                  </a:cubicBezTo>
                  <a:cubicBezTo>
                    <a:pt x="4195" y="78998"/>
                    <a:pt x="4164" y="79029"/>
                    <a:pt x="4134" y="79029"/>
                  </a:cubicBezTo>
                  <a:cubicBezTo>
                    <a:pt x="4134" y="79029"/>
                    <a:pt x="4134" y="79029"/>
                    <a:pt x="4134" y="79059"/>
                  </a:cubicBezTo>
                  <a:cubicBezTo>
                    <a:pt x="3982" y="79120"/>
                    <a:pt x="3861" y="79211"/>
                    <a:pt x="3709" y="79302"/>
                  </a:cubicBezTo>
                  <a:cubicBezTo>
                    <a:pt x="3769" y="79211"/>
                    <a:pt x="3830" y="79150"/>
                    <a:pt x="3891" y="79059"/>
                  </a:cubicBezTo>
                  <a:cubicBezTo>
                    <a:pt x="4012" y="78907"/>
                    <a:pt x="4164" y="78755"/>
                    <a:pt x="4286" y="78573"/>
                  </a:cubicBezTo>
                  <a:cubicBezTo>
                    <a:pt x="4438" y="78421"/>
                    <a:pt x="4560" y="78269"/>
                    <a:pt x="4681" y="78117"/>
                  </a:cubicBezTo>
                  <a:cubicBezTo>
                    <a:pt x="4742" y="78056"/>
                    <a:pt x="4772" y="77995"/>
                    <a:pt x="4833" y="77934"/>
                  </a:cubicBezTo>
                  <a:cubicBezTo>
                    <a:pt x="4864" y="77873"/>
                    <a:pt x="4894" y="77843"/>
                    <a:pt x="4924" y="77782"/>
                  </a:cubicBezTo>
                  <a:cubicBezTo>
                    <a:pt x="4955" y="77752"/>
                    <a:pt x="4985" y="77752"/>
                    <a:pt x="5016" y="77722"/>
                  </a:cubicBezTo>
                  <a:cubicBezTo>
                    <a:pt x="5016" y="77661"/>
                    <a:pt x="5016" y="77600"/>
                    <a:pt x="5016" y="77539"/>
                  </a:cubicBezTo>
                  <a:cubicBezTo>
                    <a:pt x="5016" y="77478"/>
                    <a:pt x="4985" y="77448"/>
                    <a:pt x="4985" y="77418"/>
                  </a:cubicBezTo>
                  <a:cubicBezTo>
                    <a:pt x="4985" y="75229"/>
                    <a:pt x="4985" y="73071"/>
                    <a:pt x="4985" y="70913"/>
                  </a:cubicBezTo>
                  <a:cubicBezTo>
                    <a:pt x="4985" y="67600"/>
                    <a:pt x="4955" y="64317"/>
                    <a:pt x="4955" y="61004"/>
                  </a:cubicBezTo>
                  <a:cubicBezTo>
                    <a:pt x="4955" y="57660"/>
                    <a:pt x="4955" y="54317"/>
                    <a:pt x="4924" y="50973"/>
                  </a:cubicBezTo>
                  <a:cubicBezTo>
                    <a:pt x="4924" y="47599"/>
                    <a:pt x="4924" y="44226"/>
                    <a:pt x="4924" y="40882"/>
                  </a:cubicBezTo>
                  <a:cubicBezTo>
                    <a:pt x="4894" y="37539"/>
                    <a:pt x="4894" y="34195"/>
                    <a:pt x="4894" y="30882"/>
                  </a:cubicBezTo>
                  <a:cubicBezTo>
                    <a:pt x="4894" y="27447"/>
                    <a:pt x="4864" y="24043"/>
                    <a:pt x="4864" y="20639"/>
                  </a:cubicBezTo>
                  <a:cubicBezTo>
                    <a:pt x="4864" y="17295"/>
                    <a:pt x="4864" y="13982"/>
                    <a:pt x="4833" y="10669"/>
                  </a:cubicBezTo>
                  <a:cubicBezTo>
                    <a:pt x="4833" y="8876"/>
                    <a:pt x="4833" y="7082"/>
                    <a:pt x="4833" y="5319"/>
                  </a:cubicBezTo>
                  <a:cubicBezTo>
                    <a:pt x="4833" y="5258"/>
                    <a:pt x="4833" y="5228"/>
                    <a:pt x="4833" y="5167"/>
                  </a:cubicBezTo>
                  <a:lnTo>
                    <a:pt x="4408" y="4772"/>
                  </a:lnTo>
                  <a:cubicBezTo>
                    <a:pt x="4377" y="4711"/>
                    <a:pt x="4347" y="4681"/>
                    <a:pt x="4316" y="4651"/>
                  </a:cubicBezTo>
                  <a:cubicBezTo>
                    <a:pt x="4164" y="4468"/>
                    <a:pt x="4043" y="4316"/>
                    <a:pt x="3921" y="4134"/>
                  </a:cubicBezTo>
                  <a:cubicBezTo>
                    <a:pt x="3921" y="4134"/>
                    <a:pt x="3921" y="4134"/>
                    <a:pt x="3921" y="4103"/>
                  </a:cubicBezTo>
                  <a:lnTo>
                    <a:pt x="3891" y="4103"/>
                  </a:lnTo>
                  <a:cubicBezTo>
                    <a:pt x="3678" y="3799"/>
                    <a:pt x="3496" y="3496"/>
                    <a:pt x="3283" y="3222"/>
                  </a:cubicBezTo>
                  <a:lnTo>
                    <a:pt x="3283" y="3192"/>
                  </a:lnTo>
                  <a:lnTo>
                    <a:pt x="3253" y="3192"/>
                  </a:lnTo>
                  <a:cubicBezTo>
                    <a:pt x="3253" y="3161"/>
                    <a:pt x="3253" y="3161"/>
                    <a:pt x="3253" y="3161"/>
                  </a:cubicBezTo>
                  <a:cubicBezTo>
                    <a:pt x="3222" y="3161"/>
                    <a:pt x="3222" y="3131"/>
                    <a:pt x="3222" y="3131"/>
                  </a:cubicBezTo>
                  <a:cubicBezTo>
                    <a:pt x="3222" y="3131"/>
                    <a:pt x="3222" y="3100"/>
                    <a:pt x="3192" y="3100"/>
                  </a:cubicBezTo>
                  <a:close/>
                  <a:moveTo>
                    <a:pt x="395" y="0"/>
                  </a:moveTo>
                  <a:cubicBezTo>
                    <a:pt x="639" y="243"/>
                    <a:pt x="882" y="486"/>
                    <a:pt x="1125" y="730"/>
                  </a:cubicBezTo>
                  <a:cubicBezTo>
                    <a:pt x="1459" y="1094"/>
                    <a:pt x="1794" y="1489"/>
                    <a:pt x="2098" y="1885"/>
                  </a:cubicBezTo>
                  <a:cubicBezTo>
                    <a:pt x="2189" y="1976"/>
                    <a:pt x="2280" y="2097"/>
                    <a:pt x="2371" y="2219"/>
                  </a:cubicBezTo>
                  <a:cubicBezTo>
                    <a:pt x="2371" y="2249"/>
                    <a:pt x="2371" y="2249"/>
                    <a:pt x="2371" y="2249"/>
                  </a:cubicBezTo>
                  <a:cubicBezTo>
                    <a:pt x="2432" y="2310"/>
                    <a:pt x="2493" y="2401"/>
                    <a:pt x="2553" y="2462"/>
                  </a:cubicBezTo>
                  <a:cubicBezTo>
                    <a:pt x="2462" y="2401"/>
                    <a:pt x="2341" y="2340"/>
                    <a:pt x="2250" y="2249"/>
                  </a:cubicBezTo>
                  <a:cubicBezTo>
                    <a:pt x="2158" y="2188"/>
                    <a:pt x="2067" y="2128"/>
                    <a:pt x="1976" y="2037"/>
                  </a:cubicBezTo>
                  <a:cubicBezTo>
                    <a:pt x="1763" y="1915"/>
                    <a:pt x="1550" y="1763"/>
                    <a:pt x="1368" y="1611"/>
                  </a:cubicBezTo>
                  <a:cubicBezTo>
                    <a:pt x="1246" y="1520"/>
                    <a:pt x="1125" y="1459"/>
                    <a:pt x="1034" y="1368"/>
                  </a:cubicBezTo>
                  <a:cubicBezTo>
                    <a:pt x="821" y="1155"/>
                    <a:pt x="639" y="973"/>
                    <a:pt x="426" y="760"/>
                  </a:cubicBezTo>
                  <a:cubicBezTo>
                    <a:pt x="274" y="638"/>
                    <a:pt x="152" y="486"/>
                    <a:pt x="0" y="334"/>
                  </a:cubicBezTo>
                  <a:lnTo>
                    <a:pt x="0" y="334"/>
                  </a:lnTo>
                  <a:cubicBezTo>
                    <a:pt x="31" y="3708"/>
                    <a:pt x="61" y="7052"/>
                    <a:pt x="91" y="10426"/>
                  </a:cubicBezTo>
                  <a:cubicBezTo>
                    <a:pt x="122" y="14256"/>
                    <a:pt x="152" y="18055"/>
                    <a:pt x="183" y="21885"/>
                  </a:cubicBezTo>
                  <a:cubicBezTo>
                    <a:pt x="213" y="25654"/>
                    <a:pt x="213" y="29393"/>
                    <a:pt x="243" y="33131"/>
                  </a:cubicBezTo>
                  <a:lnTo>
                    <a:pt x="335" y="44195"/>
                  </a:lnTo>
                  <a:cubicBezTo>
                    <a:pt x="365" y="48086"/>
                    <a:pt x="395" y="51976"/>
                    <a:pt x="426" y="55867"/>
                  </a:cubicBezTo>
                  <a:lnTo>
                    <a:pt x="487" y="67144"/>
                  </a:lnTo>
                  <a:cubicBezTo>
                    <a:pt x="517" y="70791"/>
                    <a:pt x="547" y="74469"/>
                    <a:pt x="578" y="78147"/>
                  </a:cubicBezTo>
                  <a:cubicBezTo>
                    <a:pt x="578" y="79424"/>
                    <a:pt x="578" y="80700"/>
                    <a:pt x="608" y="81977"/>
                  </a:cubicBezTo>
                  <a:cubicBezTo>
                    <a:pt x="851" y="81703"/>
                    <a:pt x="1125" y="81460"/>
                    <a:pt x="1398" y="81217"/>
                  </a:cubicBezTo>
                  <a:cubicBezTo>
                    <a:pt x="1398" y="81187"/>
                    <a:pt x="1429" y="81156"/>
                    <a:pt x="1459" y="81156"/>
                  </a:cubicBezTo>
                  <a:cubicBezTo>
                    <a:pt x="1520" y="81095"/>
                    <a:pt x="1611" y="81035"/>
                    <a:pt x="1672" y="80974"/>
                  </a:cubicBezTo>
                  <a:cubicBezTo>
                    <a:pt x="1794" y="80852"/>
                    <a:pt x="1946" y="80731"/>
                    <a:pt x="2067" y="80639"/>
                  </a:cubicBezTo>
                  <a:cubicBezTo>
                    <a:pt x="2189" y="80548"/>
                    <a:pt x="2280" y="80457"/>
                    <a:pt x="2402" y="80366"/>
                  </a:cubicBezTo>
                  <a:cubicBezTo>
                    <a:pt x="2493" y="80305"/>
                    <a:pt x="2614" y="80214"/>
                    <a:pt x="2705" y="80123"/>
                  </a:cubicBezTo>
                  <a:cubicBezTo>
                    <a:pt x="2766" y="80092"/>
                    <a:pt x="2797" y="80062"/>
                    <a:pt x="2857" y="80032"/>
                  </a:cubicBezTo>
                  <a:cubicBezTo>
                    <a:pt x="2979" y="79940"/>
                    <a:pt x="3101" y="79880"/>
                    <a:pt x="3222" y="79788"/>
                  </a:cubicBezTo>
                  <a:lnTo>
                    <a:pt x="3222" y="79788"/>
                  </a:lnTo>
                  <a:cubicBezTo>
                    <a:pt x="3131" y="79971"/>
                    <a:pt x="3009" y="80123"/>
                    <a:pt x="2888" y="80305"/>
                  </a:cubicBezTo>
                  <a:lnTo>
                    <a:pt x="2857" y="80305"/>
                  </a:lnTo>
                  <a:cubicBezTo>
                    <a:pt x="2857" y="80305"/>
                    <a:pt x="2857" y="80305"/>
                    <a:pt x="2857" y="80336"/>
                  </a:cubicBezTo>
                  <a:cubicBezTo>
                    <a:pt x="2827" y="80366"/>
                    <a:pt x="2797" y="80366"/>
                    <a:pt x="2797" y="80396"/>
                  </a:cubicBezTo>
                  <a:cubicBezTo>
                    <a:pt x="2797" y="80396"/>
                    <a:pt x="2797" y="80427"/>
                    <a:pt x="2797" y="80427"/>
                  </a:cubicBezTo>
                  <a:lnTo>
                    <a:pt x="2766" y="80427"/>
                  </a:lnTo>
                  <a:cubicBezTo>
                    <a:pt x="2705" y="80518"/>
                    <a:pt x="2614" y="80639"/>
                    <a:pt x="2523" y="80731"/>
                  </a:cubicBezTo>
                  <a:cubicBezTo>
                    <a:pt x="2402" y="80883"/>
                    <a:pt x="2250" y="81035"/>
                    <a:pt x="2128" y="81217"/>
                  </a:cubicBezTo>
                  <a:cubicBezTo>
                    <a:pt x="2098" y="81247"/>
                    <a:pt x="2067" y="81278"/>
                    <a:pt x="2037" y="81308"/>
                  </a:cubicBezTo>
                  <a:cubicBezTo>
                    <a:pt x="1824" y="81521"/>
                    <a:pt x="1611" y="81734"/>
                    <a:pt x="1398" y="81946"/>
                  </a:cubicBezTo>
                  <a:cubicBezTo>
                    <a:pt x="1246" y="82098"/>
                    <a:pt x="1095" y="82250"/>
                    <a:pt x="943" y="82402"/>
                  </a:cubicBezTo>
                  <a:cubicBezTo>
                    <a:pt x="2523" y="82433"/>
                    <a:pt x="4134" y="82463"/>
                    <a:pt x="5745" y="82494"/>
                  </a:cubicBezTo>
                  <a:cubicBezTo>
                    <a:pt x="8055" y="82554"/>
                    <a:pt x="10396" y="82585"/>
                    <a:pt x="12736" y="82646"/>
                  </a:cubicBezTo>
                  <a:lnTo>
                    <a:pt x="19484" y="82767"/>
                  </a:lnTo>
                  <a:cubicBezTo>
                    <a:pt x="21794" y="82828"/>
                    <a:pt x="24104" y="82889"/>
                    <a:pt x="26445" y="82919"/>
                  </a:cubicBezTo>
                  <a:cubicBezTo>
                    <a:pt x="28755" y="82980"/>
                    <a:pt x="31095" y="83010"/>
                    <a:pt x="33436" y="83071"/>
                  </a:cubicBezTo>
                  <a:cubicBezTo>
                    <a:pt x="35685" y="83102"/>
                    <a:pt x="37964" y="83162"/>
                    <a:pt x="40214" y="83193"/>
                  </a:cubicBezTo>
                  <a:cubicBezTo>
                    <a:pt x="40609" y="83223"/>
                    <a:pt x="41004" y="83223"/>
                    <a:pt x="41430" y="83223"/>
                  </a:cubicBezTo>
                  <a:cubicBezTo>
                    <a:pt x="41217" y="83041"/>
                    <a:pt x="41034" y="82858"/>
                    <a:pt x="40852" y="82646"/>
                  </a:cubicBezTo>
                  <a:cubicBezTo>
                    <a:pt x="40852" y="82646"/>
                    <a:pt x="40822" y="82615"/>
                    <a:pt x="40822" y="82585"/>
                  </a:cubicBezTo>
                  <a:cubicBezTo>
                    <a:pt x="40700" y="82463"/>
                    <a:pt x="40579" y="82311"/>
                    <a:pt x="40487" y="82159"/>
                  </a:cubicBezTo>
                  <a:cubicBezTo>
                    <a:pt x="40396" y="82038"/>
                    <a:pt x="40305" y="81946"/>
                    <a:pt x="40183" y="81825"/>
                  </a:cubicBezTo>
                  <a:cubicBezTo>
                    <a:pt x="40123" y="81734"/>
                    <a:pt x="40062" y="81643"/>
                    <a:pt x="39971" y="81551"/>
                  </a:cubicBezTo>
                  <a:cubicBezTo>
                    <a:pt x="39971" y="81521"/>
                    <a:pt x="39971" y="81521"/>
                    <a:pt x="39971" y="81521"/>
                  </a:cubicBezTo>
                  <a:cubicBezTo>
                    <a:pt x="39879" y="81430"/>
                    <a:pt x="39819" y="81308"/>
                    <a:pt x="39727" y="81217"/>
                  </a:cubicBezTo>
                  <a:cubicBezTo>
                    <a:pt x="39727" y="81187"/>
                    <a:pt x="39727" y="81187"/>
                    <a:pt x="39697" y="81187"/>
                  </a:cubicBezTo>
                  <a:cubicBezTo>
                    <a:pt x="39636" y="81095"/>
                    <a:pt x="39575" y="81004"/>
                    <a:pt x="39515" y="80913"/>
                  </a:cubicBezTo>
                  <a:cubicBezTo>
                    <a:pt x="39488" y="80886"/>
                    <a:pt x="39485" y="80883"/>
                    <a:pt x="39484" y="80883"/>
                  </a:cubicBezTo>
                  <a:lnTo>
                    <a:pt x="39484" y="80883"/>
                  </a:lnTo>
                  <a:cubicBezTo>
                    <a:pt x="39515" y="80913"/>
                    <a:pt x="39545" y="80913"/>
                    <a:pt x="39575" y="80943"/>
                  </a:cubicBezTo>
                  <a:cubicBezTo>
                    <a:pt x="39606" y="80943"/>
                    <a:pt x="39606" y="80974"/>
                    <a:pt x="39606" y="80974"/>
                  </a:cubicBezTo>
                  <a:lnTo>
                    <a:pt x="39636" y="80974"/>
                  </a:lnTo>
                  <a:cubicBezTo>
                    <a:pt x="39697" y="81035"/>
                    <a:pt x="39758" y="81095"/>
                    <a:pt x="39849" y="81156"/>
                  </a:cubicBezTo>
                  <a:cubicBezTo>
                    <a:pt x="39849" y="81156"/>
                    <a:pt x="39879" y="81156"/>
                    <a:pt x="39879" y="81187"/>
                  </a:cubicBezTo>
                  <a:cubicBezTo>
                    <a:pt x="39940" y="81217"/>
                    <a:pt x="40001" y="81247"/>
                    <a:pt x="40031" y="81308"/>
                  </a:cubicBezTo>
                  <a:lnTo>
                    <a:pt x="40062" y="81308"/>
                  </a:lnTo>
                  <a:cubicBezTo>
                    <a:pt x="40153" y="81399"/>
                    <a:pt x="40244" y="81460"/>
                    <a:pt x="40335" y="81521"/>
                  </a:cubicBezTo>
                  <a:cubicBezTo>
                    <a:pt x="40335" y="81521"/>
                    <a:pt x="40335" y="81521"/>
                    <a:pt x="40335" y="81551"/>
                  </a:cubicBezTo>
                  <a:lnTo>
                    <a:pt x="40366" y="81551"/>
                  </a:lnTo>
                  <a:cubicBezTo>
                    <a:pt x="40366" y="81551"/>
                    <a:pt x="40366" y="81551"/>
                    <a:pt x="40366" y="81582"/>
                  </a:cubicBezTo>
                  <a:lnTo>
                    <a:pt x="40396" y="81582"/>
                  </a:lnTo>
                  <a:cubicBezTo>
                    <a:pt x="40396" y="81582"/>
                    <a:pt x="40396" y="81582"/>
                    <a:pt x="40396" y="81612"/>
                  </a:cubicBezTo>
                  <a:cubicBezTo>
                    <a:pt x="40639" y="81795"/>
                    <a:pt x="40882" y="81977"/>
                    <a:pt x="41126" y="82159"/>
                  </a:cubicBezTo>
                  <a:cubicBezTo>
                    <a:pt x="41126" y="82190"/>
                    <a:pt x="41126" y="82190"/>
                    <a:pt x="41156" y="82190"/>
                  </a:cubicBezTo>
                  <a:cubicBezTo>
                    <a:pt x="41278" y="82342"/>
                    <a:pt x="41399" y="82463"/>
                    <a:pt x="41521" y="82585"/>
                  </a:cubicBezTo>
                  <a:cubicBezTo>
                    <a:pt x="41642" y="82706"/>
                    <a:pt x="41764" y="82828"/>
                    <a:pt x="41886" y="82950"/>
                  </a:cubicBezTo>
                  <a:cubicBezTo>
                    <a:pt x="41855" y="80001"/>
                    <a:pt x="41794" y="77053"/>
                    <a:pt x="41764" y="74074"/>
                  </a:cubicBezTo>
                  <a:cubicBezTo>
                    <a:pt x="41703" y="70244"/>
                    <a:pt x="41642" y="66414"/>
                    <a:pt x="41582" y="62554"/>
                  </a:cubicBezTo>
                  <a:cubicBezTo>
                    <a:pt x="41521" y="58815"/>
                    <a:pt x="41460" y="55077"/>
                    <a:pt x="41399" y="51338"/>
                  </a:cubicBezTo>
                  <a:cubicBezTo>
                    <a:pt x="41338" y="47508"/>
                    <a:pt x="41308" y="43678"/>
                    <a:pt x="41247" y="39849"/>
                  </a:cubicBezTo>
                  <a:cubicBezTo>
                    <a:pt x="41186" y="36080"/>
                    <a:pt x="41126" y="32280"/>
                    <a:pt x="41065" y="28481"/>
                  </a:cubicBezTo>
                  <a:cubicBezTo>
                    <a:pt x="41004" y="24833"/>
                    <a:pt x="40943" y="21155"/>
                    <a:pt x="40913" y="17508"/>
                  </a:cubicBezTo>
                  <a:cubicBezTo>
                    <a:pt x="40852" y="13648"/>
                    <a:pt x="40791" y="9818"/>
                    <a:pt x="40731" y="5988"/>
                  </a:cubicBezTo>
                  <a:cubicBezTo>
                    <a:pt x="40700" y="4195"/>
                    <a:pt x="40670" y="2401"/>
                    <a:pt x="40639" y="638"/>
                  </a:cubicBezTo>
                  <a:cubicBezTo>
                    <a:pt x="40396" y="912"/>
                    <a:pt x="40153" y="1185"/>
                    <a:pt x="39910" y="1459"/>
                  </a:cubicBezTo>
                  <a:cubicBezTo>
                    <a:pt x="39849" y="1520"/>
                    <a:pt x="39788" y="1581"/>
                    <a:pt x="39727" y="1641"/>
                  </a:cubicBezTo>
                  <a:cubicBezTo>
                    <a:pt x="39515" y="1824"/>
                    <a:pt x="39272" y="2037"/>
                    <a:pt x="39028" y="2219"/>
                  </a:cubicBezTo>
                  <a:cubicBezTo>
                    <a:pt x="38937" y="2310"/>
                    <a:pt x="38816" y="2401"/>
                    <a:pt x="38724" y="2492"/>
                  </a:cubicBezTo>
                  <a:cubicBezTo>
                    <a:pt x="38664" y="2523"/>
                    <a:pt x="38603" y="2584"/>
                    <a:pt x="38542" y="2614"/>
                  </a:cubicBezTo>
                  <a:cubicBezTo>
                    <a:pt x="38572" y="2523"/>
                    <a:pt x="38633" y="2432"/>
                    <a:pt x="38694" y="2310"/>
                  </a:cubicBezTo>
                  <a:cubicBezTo>
                    <a:pt x="38785" y="2158"/>
                    <a:pt x="38876" y="2006"/>
                    <a:pt x="38968" y="1885"/>
                  </a:cubicBezTo>
                  <a:cubicBezTo>
                    <a:pt x="38968" y="1854"/>
                    <a:pt x="38998" y="1824"/>
                    <a:pt x="38998" y="1793"/>
                  </a:cubicBezTo>
                  <a:cubicBezTo>
                    <a:pt x="39089" y="1672"/>
                    <a:pt x="39150" y="1581"/>
                    <a:pt x="39211" y="1459"/>
                  </a:cubicBezTo>
                  <a:lnTo>
                    <a:pt x="40092" y="456"/>
                  </a:lnTo>
                  <a:cubicBezTo>
                    <a:pt x="40153" y="395"/>
                    <a:pt x="40244" y="304"/>
                    <a:pt x="40305" y="213"/>
                  </a:cubicBezTo>
                  <a:cubicBezTo>
                    <a:pt x="38785" y="213"/>
                    <a:pt x="37265" y="213"/>
                    <a:pt x="35776" y="182"/>
                  </a:cubicBezTo>
                  <a:cubicBezTo>
                    <a:pt x="33496" y="182"/>
                    <a:pt x="31247" y="152"/>
                    <a:pt x="28967" y="152"/>
                  </a:cubicBezTo>
                  <a:cubicBezTo>
                    <a:pt x="26596" y="152"/>
                    <a:pt x="24226" y="122"/>
                    <a:pt x="21824" y="122"/>
                  </a:cubicBezTo>
                  <a:cubicBezTo>
                    <a:pt x="19575" y="91"/>
                    <a:pt x="17356" y="91"/>
                    <a:pt x="15107" y="91"/>
                  </a:cubicBezTo>
                  <a:cubicBezTo>
                    <a:pt x="12675" y="61"/>
                    <a:pt x="10274" y="61"/>
                    <a:pt x="7873" y="30"/>
                  </a:cubicBezTo>
                  <a:cubicBezTo>
                    <a:pt x="5593" y="30"/>
                    <a:pt x="3344" y="0"/>
                    <a:pt x="1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8972550" y="916325"/>
              <a:ext cx="119100" cy="99250"/>
            </a:xfrm>
            <a:custGeom>
              <a:avLst/>
              <a:gdLst/>
              <a:ahLst/>
              <a:cxnLst/>
              <a:rect l="l" t="t" r="r" b="b"/>
              <a:pathLst>
                <a:path w="4764" h="3970" extrusionOk="0">
                  <a:moveTo>
                    <a:pt x="2507" y="0"/>
                  </a:moveTo>
                  <a:cubicBezTo>
                    <a:pt x="2359" y="0"/>
                    <a:pt x="2208" y="7"/>
                    <a:pt x="2058" y="16"/>
                  </a:cubicBezTo>
                  <a:cubicBezTo>
                    <a:pt x="1389" y="47"/>
                    <a:pt x="660" y="563"/>
                    <a:pt x="417" y="1202"/>
                  </a:cubicBezTo>
                  <a:cubicBezTo>
                    <a:pt x="0" y="2629"/>
                    <a:pt x="835" y="3970"/>
                    <a:pt x="2352" y="3970"/>
                  </a:cubicBezTo>
                  <a:cubicBezTo>
                    <a:pt x="2386" y="3970"/>
                    <a:pt x="2419" y="3969"/>
                    <a:pt x="2453" y="3968"/>
                  </a:cubicBezTo>
                  <a:cubicBezTo>
                    <a:pt x="4186" y="3724"/>
                    <a:pt x="4763" y="1202"/>
                    <a:pt x="3456" y="138"/>
                  </a:cubicBezTo>
                  <a:cubicBezTo>
                    <a:pt x="3162" y="33"/>
                    <a:pt x="2839" y="0"/>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8591600" y="137075"/>
              <a:ext cx="876200" cy="1914175"/>
            </a:xfrm>
            <a:custGeom>
              <a:avLst/>
              <a:gdLst/>
              <a:ahLst/>
              <a:cxnLst/>
              <a:rect l="l" t="t" r="r" b="b"/>
              <a:pathLst>
                <a:path w="35048" h="76567" extrusionOk="0">
                  <a:moveTo>
                    <a:pt x="1642" y="1733"/>
                  </a:moveTo>
                  <a:lnTo>
                    <a:pt x="1642" y="1733"/>
                  </a:lnTo>
                  <a:cubicBezTo>
                    <a:pt x="3162" y="1763"/>
                    <a:pt x="4682" y="1794"/>
                    <a:pt x="6202" y="1824"/>
                  </a:cubicBezTo>
                  <a:cubicBezTo>
                    <a:pt x="8451" y="1854"/>
                    <a:pt x="10731" y="1885"/>
                    <a:pt x="12980" y="1915"/>
                  </a:cubicBezTo>
                  <a:cubicBezTo>
                    <a:pt x="15320" y="1946"/>
                    <a:pt x="17630" y="1976"/>
                    <a:pt x="19971" y="2006"/>
                  </a:cubicBezTo>
                  <a:cubicBezTo>
                    <a:pt x="22251" y="2037"/>
                    <a:pt x="24500" y="2067"/>
                    <a:pt x="26780" y="2098"/>
                  </a:cubicBezTo>
                  <a:cubicBezTo>
                    <a:pt x="28664" y="2128"/>
                    <a:pt x="30549" y="2158"/>
                    <a:pt x="32433" y="2189"/>
                  </a:cubicBezTo>
                  <a:cubicBezTo>
                    <a:pt x="32464" y="4560"/>
                    <a:pt x="32524" y="6900"/>
                    <a:pt x="32555" y="9271"/>
                  </a:cubicBezTo>
                  <a:cubicBezTo>
                    <a:pt x="32585" y="12493"/>
                    <a:pt x="32646" y="15715"/>
                    <a:pt x="32707" y="18937"/>
                  </a:cubicBezTo>
                  <a:cubicBezTo>
                    <a:pt x="32737" y="22128"/>
                    <a:pt x="32798" y="25320"/>
                    <a:pt x="32859" y="28511"/>
                  </a:cubicBezTo>
                  <a:cubicBezTo>
                    <a:pt x="32889" y="31642"/>
                    <a:pt x="32950" y="34773"/>
                    <a:pt x="32980" y="37904"/>
                  </a:cubicBezTo>
                  <a:cubicBezTo>
                    <a:pt x="33041" y="41095"/>
                    <a:pt x="33102" y="44317"/>
                    <a:pt x="33132" y="47509"/>
                  </a:cubicBezTo>
                  <a:cubicBezTo>
                    <a:pt x="33193" y="50822"/>
                    <a:pt x="33254" y="54135"/>
                    <a:pt x="33284" y="57448"/>
                  </a:cubicBezTo>
                  <a:cubicBezTo>
                    <a:pt x="33315" y="59636"/>
                    <a:pt x="33345" y="61825"/>
                    <a:pt x="33406" y="64013"/>
                  </a:cubicBezTo>
                  <a:cubicBezTo>
                    <a:pt x="33406" y="64044"/>
                    <a:pt x="33406" y="64105"/>
                    <a:pt x="33406" y="64165"/>
                  </a:cubicBezTo>
                  <a:cubicBezTo>
                    <a:pt x="33406" y="65077"/>
                    <a:pt x="33436" y="65959"/>
                    <a:pt x="33436" y="66871"/>
                  </a:cubicBezTo>
                  <a:cubicBezTo>
                    <a:pt x="33467" y="68725"/>
                    <a:pt x="33497" y="70609"/>
                    <a:pt x="33527" y="72463"/>
                  </a:cubicBezTo>
                  <a:cubicBezTo>
                    <a:pt x="33527" y="72494"/>
                    <a:pt x="33527" y="72524"/>
                    <a:pt x="33527" y="72555"/>
                  </a:cubicBezTo>
                  <a:cubicBezTo>
                    <a:pt x="33527" y="72555"/>
                    <a:pt x="33527" y="72585"/>
                    <a:pt x="33527" y="72585"/>
                  </a:cubicBezTo>
                  <a:cubicBezTo>
                    <a:pt x="33527" y="73406"/>
                    <a:pt x="33558" y="74226"/>
                    <a:pt x="33558" y="75047"/>
                  </a:cubicBezTo>
                  <a:cubicBezTo>
                    <a:pt x="32038" y="75017"/>
                    <a:pt x="30488" y="75017"/>
                    <a:pt x="28968" y="74986"/>
                  </a:cubicBezTo>
                  <a:cubicBezTo>
                    <a:pt x="27722" y="74956"/>
                    <a:pt x="26476" y="74925"/>
                    <a:pt x="25229" y="74925"/>
                  </a:cubicBezTo>
                  <a:cubicBezTo>
                    <a:pt x="24652" y="74895"/>
                    <a:pt x="24105" y="74895"/>
                    <a:pt x="23558" y="74895"/>
                  </a:cubicBezTo>
                  <a:cubicBezTo>
                    <a:pt x="23071" y="74865"/>
                    <a:pt x="22615" y="74865"/>
                    <a:pt x="22129" y="74865"/>
                  </a:cubicBezTo>
                  <a:lnTo>
                    <a:pt x="22038" y="74865"/>
                  </a:lnTo>
                  <a:cubicBezTo>
                    <a:pt x="21552" y="74834"/>
                    <a:pt x="21065" y="74834"/>
                    <a:pt x="20609" y="74834"/>
                  </a:cubicBezTo>
                  <a:cubicBezTo>
                    <a:pt x="18786" y="74804"/>
                    <a:pt x="16992" y="74773"/>
                    <a:pt x="15199" y="74743"/>
                  </a:cubicBezTo>
                  <a:cubicBezTo>
                    <a:pt x="13071" y="74713"/>
                    <a:pt x="10913" y="74652"/>
                    <a:pt x="8785" y="74621"/>
                  </a:cubicBezTo>
                  <a:cubicBezTo>
                    <a:pt x="8755" y="74621"/>
                    <a:pt x="8755" y="74652"/>
                    <a:pt x="8725" y="74652"/>
                  </a:cubicBezTo>
                  <a:cubicBezTo>
                    <a:pt x="8380" y="74642"/>
                    <a:pt x="8032" y="74638"/>
                    <a:pt x="7682" y="74638"/>
                  </a:cubicBezTo>
                  <a:cubicBezTo>
                    <a:pt x="6982" y="74638"/>
                    <a:pt x="6273" y="74652"/>
                    <a:pt x="5563" y="74652"/>
                  </a:cubicBezTo>
                  <a:cubicBezTo>
                    <a:pt x="4569" y="74652"/>
                    <a:pt x="3599" y="74526"/>
                    <a:pt x="2586" y="74526"/>
                  </a:cubicBezTo>
                  <a:cubicBezTo>
                    <a:pt x="2485" y="74526"/>
                    <a:pt x="2383" y="74528"/>
                    <a:pt x="2281" y="74530"/>
                  </a:cubicBezTo>
                  <a:cubicBezTo>
                    <a:pt x="2220" y="74530"/>
                    <a:pt x="2159" y="74530"/>
                    <a:pt x="2129" y="74500"/>
                  </a:cubicBezTo>
                  <a:lnTo>
                    <a:pt x="1886" y="74500"/>
                  </a:lnTo>
                  <a:cubicBezTo>
                    <a:pt x="1886" y="74500"/>
                    <a:pt x="1886" y="74500"/>
                    <a:pt x="1886" y="74470"/>
                  </a:cubicBezTo>
                  <a:lnTo>
                    <a:pt x="1886" y="74318"/>
                  </a:lnTo>
                  <a:cubicBezTo>
                    <a:pt x="1855" y="74287"/>
                    <a:pt x="1825" y="74287"/>
                    <a:pt x="1825" y="74287"/>
                  </a:cubicBezTo>
                  <a:cubicBezTo>
                    <a:pt x="1673" y="74196"/>
                    <a:pt x="1642" y="73983"/>
                    <a:pt x="1764" y="73862"/>
                  </a:cubicBezTo>
                  <a:cubicBezTo>
                    <a:pt x="1794" y="73527"/>
                    <a:pt x="1855" y="73162"/>
                    <a:pt x="1886" y="72828"/>
                  </a:cubicBezTo>
                  <a:cubicBezTo>
                    <a:pt x="1886" y="72190"/>
                    <a:pt x="1886" y="71582"/>
                    <a:pt x="1886" y="70944"/>
                  </a:cubicBezTo>
                  <a:cubicBezTo>
                    <a:pt x="1764" y="70852"/>
                    <a:pt x="1734" y="70761"/>
                    <a:pt x="1764" y="70670"/>
                  </a:cubicBezTo>
                  <a:cubicBezTo>
                    <a:pt x="1794" y="70609"/>
                    <a:pt x="1825" y="70579"/>
                    <a:pt x="1855" y="70548"/>
                  </a:cubicBezTo>
                  <a:cubicBezTo>
                    <a:pt x="1855" y="70396"/>
                    <a:pt x="1855" y="70214"/>
                    <a:pt x="1855" y="70093"/>
                  </a:cubicBezTo>
                  <a:lnTo>
                    <a:pt x="1855" y="70032"/>
                  </a:lnTo>
                  <a:cubicBezTo>
                    <a:pt x="1855" y="70001"/>
                    <a:pt x="1855" y="69971"/>
                    <a:pt x="1855" y="69941"/>
                  </a:cubicBezTo>
                  <a:cubicBezTo>
                    <a:pt x="1764" y="67296"/>
                    <a:pt x="1430" y="64621"/>
                    <a:pt x="1855" y="61977"/>
                  </a:cubicBezTo>
                  <a:cubicBezTo>
                    <a:pt x="1855" y="61886"/>
                    <a:pt x="1855" y="61795"/>
                    <a:pt x="1855" y="61703"/>
                  </a:cubicBezTo>
                  <a:cubicBezTo>
                    <a:pt x="1582" y="61643"/>
                    <a:pt x="1642" y="61278"/>
                    <a:pt x="1825" y="61217"/>
                  </a:cubicBezTo>
                  <a:cubicBezTo>
                    <a:pt x="1825" y="60184"/>
                    <a:pt x="1825" y="59150"/>
                    <a:pt x="1825" y="58086"/>
                  </a:cubicBezTo>
                  <a:cubicBezTo>
                    <a:pt x="1825" y="56475"/>
                    <a:pt x="1825" y="54864"/>
                    <a:pt x="1825" y="53253"/>
                  </a:cubicBezTo>
                  <a:cubicBezTo>
                    <a:pt x="1794" y="51764"/>
                    <a:pt x="1794" y="50244"/>
                    <a:pt x="1794" y="48724"/>
                  </a:cubicBezTo>
                  <a:cubicBezTo>
                    <a:pt x="1794" y="45472"/>
                    <a:pt x="1794" y="42189"/>
                    <a:pt x="1764" y="38907"/>
                  </a:cubicBezTo>
                  <a:cubicBezTo>
                    <a:pt x="1764" y="35776"/>
                    <a:pt x="1764" y="32676"/>
                    <a:pt x="1734" y="29575"/>
                  </a:cubicBezTo>
                  <a:cubicBezTo>
                    <a:pt x="1734" y="26232"/>
                    <a:pt x="1703" y="22919"/>
                    <a:pt x="1703" y="19575"/>
                  </a:cubicBezTo>
                  <a:cubicBezTo>
                    <a:pt x="1703" y="16414"/>
                    <a:pt x="1703" y="13253"/>
                    <a:pt x="1673" y="10092"/>
                  </a:cubicBezTo>
                  <a:cubicBezTo>
                    <a:pt x="1673" y="8541"/>
                    <a:pt x="1673" y="6991"/>
                    <a:pt x="1673" y="5411"/>
                  </a:cubicBezTo>
                  <a:cubicBezTo>
                    <a:pt x="1673" y="4195"/>
                    <a:pt x="1642" y="2979"/>
                    <a:pt x="1642" y="1733"/>
                  </a:cubicBezTo>
                  <a:close/>
                  <a:moveTo>
                    <a:pt x="548" y="0"/>
                  </a:moveTo>
                  <a:cubicBezTo>
                    <a:pt x="487" y="31"/>
                    <a:pt x="396" y="31"/>
                    <a:pt x="305" y="31"/>
                  </a:cubicBezTo>
                  <a:lnTo>
                    <a:pt x="1" y="31"/>
                  </a:lnTo>
                  <a:cubicBezTo>
                    <a:pt x="31" y="152"/>
                    <a:pt x="31" y="244"/>
                    <a:pt x="31" y="335"/>
                  </a:cubicBezTo>
                  <a:cubicBezTo>
                    <a:pt x="31" y="395"/>
                    <a:pt x="31" y="456"/>
                    <a:pt x="31" y="517"/>
                  </a:cubicBezTo>
                  <a:cubicBezTo>
                    <a:pt x="31" y="2493"/>
                    <a:pt x="62" y="4438"/>
                    <a:pt x="62" y="6414"/>
                  </a:cubicBezTo>
                  <a:cubicBezTo>
                    <a:pt x="62" y="9727"/>
                    <a:pt x="62" y="13070"/>
                    <a:pt x="92" y="16384"/>
                  </a:cubicBezTo>
                  <a:cubicBezTo>
                    <a:pt x="92" y="19666"/>
                    <a:pt x="92" y="22949"/>
                    <a:pt x="92" y="26232"/>
                  </a:cubicBezTo>
                  <a:cubicBezTo>
                    <a:pt x="123" y="29575"/>
                    <a:pt x="123" y="32919"/>
                    <a:pt x="123" y="36293"/>
                  </a:cubicBezTo>
                  <a:cubicBezTo>
                    <a:pt x="153" y="39606"/>
                    <a:pt x="153" y="42919"/>
                    <a:pt x="153" y="46232"/>
                  </a:cubicBezTo>
                  <a:cubicBezTo>
                    <a:pt x="183" y="49576"/>
                    <a:pt x="183" y="52949"/>
                    <a:pt x="183" y="56293"/>
                  </a:cubicBezTo>
                  <a:cubicBezTo>
                    <a:pt x="214" y="59606"/>
                    <a:pt x="214" y="62919"/>
                    <a:pt x="214" y="66232"/>
                  </a:cubicBezTo>
                  <a:cubicBezTo>
                    <a:pt x="214" y="69241"/>
                    <a:pt x="214" y="72251"/>
                    <a:pt x="244" y="75229"/>
                  </a:cubicBezTo>
                  <a:cubicBezTo>
                    <a:pt x="244" y="75260"/>
                    <a:pt x="244" y="75290"/>
                    <a:pt x="244" y="75321"/>
                  </a:cubicBezTo>
                  <a:cubicBezTo>
                    <a:pt x="244" y="75381"/>
                    <a:pt x="244" y="75442"/>
                    <a:pt x="275" y="75503"/>
                  </a:cubicBezTo>
                  <a:lnTo>
                    <a:pt x="244" y="75503"/>
                  </a:lnTo>
                  <a:cubicBezTo>
                    <a:pt x="275" y="75655"/>
                    <a:pt x="275" y="75777"/>
                    <a:pt x="275" y="75928"/>
                  </a:cubicBezTo>
                  <a:cubicBezTo>
                    <a:pt x="275" y="75959"/>
                    <a:pt x="275" y="75989"/>
                    <a:pt x="275" y="76020"/>
                  </a:cubicBezTo>
                  <a:lnTo>
                    <a:pt x="427" y="76020"/>
                  </a:lnTo>
                  <a:cubicBezTo>
                    <a:pt x="457" y="76050"/>
                    <a:pt x="487" y="76050"/>
                    <a:pt x="487" y="76050"/>
                  </a:cubicBezTo>
                  <a:lnTo>
                    <a:pt x="2281" y="76050"/>
                  </a:lnTo>
                  <a:cubicBezTo>
                    <a:pt x="4530" y="76080"/>
                    <a:pt x="6810" y="76111"/>
                    <a:pt x="9059" y="76172"/>
                  </a:cubicBezTo>
                  <a:cubicBezTo>
                    <a:pt x="11339" y="76202"/>
                    <a:pt x="13649" y="76232"/>
                    <a:pt x="15928" y="76263"/>
                  </a:cubicBezTo>
                  <a:cubicBezTo>
                    <a:pt x="18269" y="76293"/>
                    <a:pt x="20579" y="76324"/>
                    <a:pt x="22889" y="76354"/>
                  </a:cubicBezTo>
                  <a:cubicBezTo>
                    <a:pt x="25169" y="76384"/>
                    <a:pt x="27479" y="76415"/>
                    <a:pt x="29789" y="76445"/>
                  </a:cubicBezTo>
                  <a:cubicBezTo>
                    <a:pt x="31369" y="76476"/>
                    <a:pt x="32950" y="76506"/>
                    <a:pt x="34530" y="76506"/>
                  </a:cubicBezTo>
                  <a:lnTo>
                    <a:pt x="34530" y="76567"/>
                  </a:lnTo>
                  <a:cubicBezTo>
                    <a:pt x="34622" y="76567"/>
                    <a:pt x="34713" y="76536"/>
                    <a:pt x="34804" y="76536"/>
                  </a:cubicBezTo>
                  <a:lnTo>
                    <a:pt x="35047" y="76536"/>
                  </a:lnTo>
                  <a:cubicBezTo>
                    <a:pt x="35017" y="76476"/>
                    <a:pt x="35017" y="76415"/>
                    <a:pt x="35017" y="76354"/>
                  </a:cubicBezTo>
                  <a:cubicBezTo>
                    <a:pt x="35017" y="76232"/>
                    <a:pt x="35017" y="76111"/>
                    <a:pt x="35017" y="75989"/>
                  </a:cubicBezTo>
                  <a:cubicBezTo>
                    <a:pt x="35017" y="75989"/>
                    <a:pt x="35017" y="75959"/>
                    <a:pt x="35017" y="75928"/>
                  </a:cubicBezTo>
                  <a:cubicBezTo>
                    <a:pt x="35047" y="75898"/>
                    <a:pt x="35047" y="75837"/>
                    <a:pt x="35047" y="75777"/>
                  </a:cubicBezTo>
                  <a:cubicBezTo>
                    <a:pt x="35017" y="73953"/>
                    <a:pt x="34986" y="72129"/>
                    <a:pt x="34956" y="70305"/>
                  </a:cubicBezTo>
                  <a:cubicBezTo>
                    <a:pt x="34926" y="66840"/>
                    <a:pt x="34865" y="63375"/>
                    <a:pt x="34834" y="59910"/>
                  </a:cubicBezTo>
                  <a:cubicBezTo>
                    <a:pt x="34774" y="56597"/>
                    <a:pt x="34743" y="53284"/>
                    <a:pt x="34682" y="49971"/>
                  </a:cubicBezTo>
                  <a:cubicBezTo>
                    <a:pt x="34652" y="46536"/>
                    <a:pt x="34591" y="43132"/>
                    <a:pt x="34561" y="39697"/>
                  </a:cubicBezTo>
                  <a:cubicBezTo>
                    <a:pt x="34500" y="36323"/>
                    <a:pt x="34470" y="32949"/>
                    <a:pt x="34409" y="29575"/>
                  </a:cubicBezTo>
                  <a:cubicBezTo>
                    <a:pt x="34379" y="26110"/>
                    <a:pt x="34318" y="22645"/>
                    <a:pt x="34257" y="19210"/>
                  </a:cubicBezTo>
                  <a:cubicBezTo>
                    <a:pt x="34227" y="15776"/>
                    <a:pt x="34166" y="12371"/>
                    <a:pt x="34135" y="8967"/>
                  </a:cubicBezTo>
                  <a:cubicBezTo>
                    <a:pt x="34105" y="6383"/>
                    <a:pt x="34075" y="3830"/>
                    <a:pt x="34014" y="1247"/>
                  </a:cubicBezTo>
                  <a:cubicBezTo>
                    <a:pt x="34014" y="1186"/>
                    <a:pt x="34014" y="1125"/>
                    <a:pt x="34014" y="1064"/>
                  </a:cubicBezTo>
                  <a:cubicBezTo>
                    <a:pt x="34014" y="1034"/>
                    <a:pt x="34014" y="973"/>
                    <a:pt x="34014" y="943"/>
                  </a:cubicBezTo>
                  <a:cubicBezTo>
                    <a:pt x="34014" y="912"/>
                    <a:pt x="34014" y="882"/>
                    <a:pt x="34014" y="821"/>
                  </a:cubicBezTo>
                  <a:lnTo>
                    <a:pt x="34014" y="760"/>
                  </a:lnTo>
                  <a:cubicBezTo>
                    <a:pt x="34014" y="669"/>
                    <a:pt x="34014" y="578"/>
                    <a:pt x="34044" y="517"/>
                  </a:cubicBezTo>
                  <a:lnTo>
                    <a:pt x="34044" y="487"/>
                  </a:lnTo>
                  <a:lnTo>
                    <a:pt x="33588" y="487"/>
                  </a:lnTo>
                  <a:cubicBezTo>
                    <a:pt x="33558" y="487"/>
                    <a:pt x="33558" y="487"/>
                    <a:pt x="33527" y="456"/>
                  </a:cubicBezTo>
                  <a:lnTo>
                    <a:pt x="33497" y="456"/>
                  </a:lnTo>
                  <a:cubicBezTo>
                    <a:pt x="31248" y="426"/>
                    <a:pt x="28998" y="395"/>
                    <a:pt x="26749" y="365"/>
                  </a:cubicBezTo>
                  <a:cubicBezTo>
                    <a:pt x="24470" y="335"/>
                    <a:pt x="22159" y="304"/>
                    <a:pt x="19880" y="274"/>
                  </a:cubicBezTo>
                  <a:cubicBezTo>
                    <a:pt x="17539" y="244"/>
                    <a:pt x="15229" y="213"/>
                    <a:pt x="12889" y="183"/>
                  </a:cubicBezTo>
                  <a:cubicBezTo>
                    <a:pt x="10639" y="152"/>
                    <a:pt x="8360" y="122"/>
                    <a:pt x="6080" y="92"/>
                  </a:cubicBezTo>
                  <a:cubicBezTo>
                    <a:pt x="4287" y="61"/>
                    <a:pt x="2493" y="31"/>
                    <a:pt x="7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9138725" y="384375"/>
              <a:ext cx="128450" cy="77725"/>
            </a:xfrm>
            <a:custGeom>
              <a:avLst/>
              <a:gdLst/>
              <a:ahLst/>
              <a:cxnLst/>
              <a:rect l="l" t="t" r="r" b="b"/>
              <a:pathLst>
                <a:path w="5138" h="3109" extrusionOk="0">
                  <a:moveTo>
                    <a:pt x="253" y="0"/>
                  </a:moveTo>
                  <a:cubicBezTo>
                    <a:pt x="131" y="0"/>
                    <a:pt x="15" y="79"/>
                    <a:pt x="1" y="260"/>
                  </a:cubicBezTo>
                  <a:cubicBezTo>
                    <a:pt x="62" y="564"/>
                    <a:pt x="214" y="838"/>
                    <a:pt x="396" y="1051"/>
                  </a:cubicBezTo>
                  <a:cubicBezTo>
                    <a:pt x="214" y="1203"/>
                    <a:pt x="396" y="1537"/>
                    <a:pt x="548" y="1750"/>
                  </a:cubicBezTo>
                  <a:cubicBezTo>
                    <a:pt x="974" y="2479"/>
                    <a:pt x="1855" y="2814"/>
                    <a:pt x="2676" y="3057"/>
                  </a:cubicBezTo>
                  <a:cubicBezTo>
                    <a:pt x="2779" y="3083"/>
                    <a:pt x="2916" y="3109"/>
                    <a:pt x="3049" y="3109"/>
                  </a:cubicBezTo>
                  <a:cubicBezTo>
                    <a:pt x="3227" y="3109"/>
                    <a:pt x="3396" y="3062"/>
                    <a:pt x="3466" y="2905"/>
                  </a:cubicBezTo>
                  <a:cubicBezTo>
                    <a:pt x="3709" y="2874"/>
                    <a:pt x="4135" y="2905"/>
                    <a:pt x="4104" y="2571"/>
                  </a:cubicBezTo>
                  <a:cubicBezTo>
                    <a:pt x="4378" y="2540"/>
                    <a:pt x="4651" y="2479"/>
                    <a:pt x="4895" y="2449"/>
                  </a:cubicBezTo>
                  <a:cubicBezTo>
                    <a:pt x="5047" y="2419"/>
                    <a:pt x="5138" y="2236"/>
                    <a:pt x="5107" y="2115"/>
                  </a:cubicBezTo>
                  <a:cubicBezTo>
                    <a:pt x="5044" y="1962"/>
                    <a:pt x="4922" y="1916"/>
                    <a:pt x="4782" y="1916"/>
                  </a:cubicBezTo>
                  <a:cubicBezTo>
                    <a:pt x="4586" y="1916"/>
                    <a:pt x="4355" y="2006"/>
                    <a:pt x="4195" y="2023"/>
                  </a:cubicBezTo>
                  <a:cubicBezTo>
                    <a:pt x="4070" y="2042"/>
                    <a:pt x="3944" y="2051"/>
                    <a:pt x="3816" y="2051"/>
                  </a:cubicBezTo>
                  <a:cubicBezTo>
                    <a:pt x="3326" y="2051"/>
                    <a:pt x="2824" y="1925"/>
                    <a:pt x="2341" y="1780"/>
                  </a:cubicBezTo>
                  <a:cubicBezTo>
                    <a:pt x="1673" y="1507"/>
                    <a:pt x="852" y="1051"/>
                    <a:pt x="548" y="291"/>
                  </a:cubicBezTo>
                  <a:cubicBezTo>
                    <a:pt x="548" y="110"/>
                    <a:pt x="397" y="0"/>
                    <a:pt x="25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9227650" y="406075"/>
              <a:ext cx="12925" cy="12950"/>
            </a:xfrm>
            <a:custGeom>
              <a:avLst/>
              <a:gdLst/>
              <a:ahLst/>
              <a:cxnLst/>
              <a:rect l="l" t="t" r="r" b="b"/>
              <a:pathLst>
                <a:path w="517" h="518" extrusionOk="0">
                  <a:moveTo>
                    <a:pt x="243" y="0"/>
                  </a:moveTo>
                  <a:cubicBezTo>
                    <a:pt x="91" y="0"/>
                    <a:pt x="0" y="122"/>
                    <a:pt x="0" y="244"/>
                  </a:cubicBezTo>
                  <a:cubicBezTo>
                    <a:pt x="0" y="396"/>
                    <a:pt x="91" y="517"/>
                    <a:pt x="243" y="517"/>
                  </a:cubicBezTo>
                  <a:cubicBezTo>
                    <a:pt x="395" y="517"/>
                    <a:pt x="517" y="396"/>
                    <a:pt x="517" y="24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9208650" y="404550"/>
              <a:ext cx="12925" cy="12950"/>
            </a:xfrm>
            <a:custGeom>
              <a:avLst/>
              <a:gdLst/>
              <a:ahLst/>
              <a:cxnLst/>
              <a:rect l="l" t="t" r="r" b="b"/>
              <a:pathLst>
                <a:path w="517" h="518" extrusionOk="0">
                  <a:moveTo>
                    <a:pt x="243" y="1"/>
                  </a:moveTo>
                  <a:cubicBezTo>
                    <a:pt x="91" y="1"/>
                    <a:pt x="0" y="122"/>
                    <a:pt x="0" y="274"/>
                  </a:cubicBezTo>
                  <a:cubicBezTo>
                    <a:pt x="0" y="426"/>
                    <a:pt x="91" y="517"/>
                    <a:pt x="243" y="517"/>
                  </a:cubicBezTo>
                  <a:cubicBezTo>
                    <a:pt x="395" y="517"/>
                    <a:pt x="517" y="426"/>
                    <a:pt x="517" y="274"/>
                  </a:cubicBezTo>
                  <a:cubicBezTo>
                    <a:pt x="517" y="122"/>
                    <a:pt x="39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8972075" y="939175"/>
              <a:ext cx="119950" cy="81675"/>
            </a:xfrm>
            <a:custGeom>
              <a:avLst/>
              <a:gdLst/>
              <a:ahLst/>
              <a:cxnLst/>
              <a:rect l="l" t="t" r="r" b="b"/>
              <a:pathLst>
                <a:path w="4798" h="3267" extrusionOk="0">
                  <a:moveTo>
                    <a:pt x="4462" y="1"/>
                  </a:moveTo>
                  <a:cubicBezTo>
                    <a:pt x="4311" y="1"/>
                    <a:pt x="4129" y="155"/>
                    <a:pt x="4022" y="500"/>
                  </a:cubicBezTo>
                  <a:cubicBezTo>
                    <a:pt x="3475" y="1291"/>
                    <a:pt x="2746" y="2263"/>
                    <a:pt x="1682" y="2324"/>
                  </a:cubicBezTo>
                  <a:cubicBezTo>
                    <a:pt x="1287" y="2324"/>
                    <a:pt x="831" y="2294"/>
                    <a:pt x="557" y="1959"/>
                  </a:cubicBezTo>
                  <a:cubicBezTo>
                    <a:pt x="507" y="1884"/>
                    <a:pt x="437" y="1852"/>
                    <a:pt x="368" y="1852"/>
                  </a:cubicBezTo>
                  <a:cubicBezTo>
                    <a:pt x="186" y="1852"/>
                    <a:pt x="0" y="2066"/>
                    <a:pt x="132" y="2263"/>
                  </a:cubicBezTo>
                  <a:cubicBezTo>
                    <a:pt x="375" y="2598"/>
                    <a:pt x="770" y="2780"/>
                    <a:pt x="1165" y="2810"/>
                  </a:cubicBezTo>
                  <a:cubicBezTo>
                    <a:pt x="1287" y="3236"/>
                    <a:pt x="1895" y="3206"/>
                    <a:pt x="2260" y="3266"/>
                  </a:cubicBezTo>
                  <a:cubicBezTo>
                    <a:pt x="2928" y="3236"/>
                    <a:pt x="3658" y="2841"/>
                    <a:pt x="3992" y="2233"/>
                  </a:cubicBezTo>
                  <a:cubicBezTo>
                    <a:pt x="4144" y="1686"/>
                    <a:pt x="4509" y="1230"/>
                    <a:pt x="4661" y="683"/>
                  </a:cubicBezTo>
                  <a:cubicBezTo>
                    <a:pt x="4798" y="255"/>
                    <a:pt x="4655" y="1"/>
                    <a:pt x="4462"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9029300" y="956225"/>
              <a:ext cx="13700" cy="13700"/>
            </a:xfrm>
            <a:custGeom>
              <a:avLst/>
              <a:gdLst/>
              <a:ahLst/>
              <a:cxnLst/>
              <a:rect l="l" t="t" r="r" b="b"/>
              <a:pathLst>
                <a:path w="548" h="548" extrusionOk="0">
                  <a:moveTo>
                    <a:pt x="274" y="1"/>
                  </a:moveTo>
                  <a:cubicBezTo>
                    <a:pt x="122" y="1"/>
                    <a:pt x="1" y="122"/>
                    <a:pt x="1" y="244"/>
                  </a:cubicBezTo>
                  <a:cubicBezTo>
                    <a:pt x="1" y="396"/>
                    <a:pt x="92" y="548"/>
                    <a:pt x="244" y="548"/>
                  </a:cubicBezTo>
                  <a:cubicBezTo>
                    <a:pt x="396" y="548"/>
                    <a:pt x="518" y="426"/>
                    <a:pt x="518" y="305"/>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9044500" y="944075"/>
              <a:ext cx="13700" cy="12950"/>
            </a:xfrm>
            <a:custGeom>
              <a:avLst/>
              <a:gdLst/>
              <a:ahLst/>
              <a:cxnLst/>
              <a:rect l="l" t="t" r="r" b="b"/>
              <a:pathLst>
                <a:path w="548" h="518" extrusionOk="0">
                  <a:moveTo>
                    <a:pt x="305" y="0"/>
                  </a:moveTo>
                  <a:cubicBezTo>
                    <a:pt x="153" y="0"/>
                    <a:pt x="31" y="92"/>
                    <a:pt x="1" y="244"/>
                  </a:cubicBezTo>
                  <a:cubicBezTo>
                    <a:pt x="1" y="365"/>
                    <a:pt x="122" y="517"/>
                    <a:pt x="244" y="517"/>
                  </a:cubicBezTo>
                  <a:cubicBezTo>
                    <a:pt x="396" y="517"/>
                    <a:pt x="518" y="426"/>
                    <a:pt x="548" y="274"/>
                  </a:cubicBezTo>
                  <a:cubicBezTo>
                    <a:pt x="548" y="122"/>
                    <a:pt x="426" y="0"/>
                    <a:pt x="30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8558175" y="196005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48" y="274"/>
                  </a:cubicBezTo>
                  <a:cubicBezTo>
                    <a:pt x="54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8563500" y="1589225"/>
              <a:ext cx="13700" cy="12950"/>
            </a:xfrm>
            <a:custGeom>
              <a:avLst/>
              <a:gdLst/>
              <a:ahLst/>
              <a:cxnLst/>
              <a:rect l="l" t="t" r="r" b="b"/>
              <a:pathLst>
                <a:path w="548" h="518" extrusionOk="0">
                  <a:moveTo>
                    <a:pt x="274" y="0"/>
                  </a:moveTo>
                  <a:cubicBezTo>
                    <a:pt x="122" y="0"/>
                    <a:pt x="0" y="122"/>
                    <a:pt x="0" y="274"/>
                  </a:cubicBezTo>
                  <a:cubicBezTo>
                    <a:pt x="0" y="395"/>
                    <a:pt x="122" y="517"/>
                    <a:pt x="274" y="517"/>
                  </a:cubicBezTo>
                  <a:cubicBezTo>
                    <a:pt x="426" y="517"/>
                    <a:pt x="547" y="395"/>
                    <a:pt x="517" y="243"/>
                  </a:cubicBezTo>
                  <a:cubicBezTo>
                    <a:pt x="517" y="91"/>
                    <a:pt x="395"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8563500" y="1567950"/>
              <a:ext cx="12950" cy="13700"/>
            </a:xfrm>
            <a:custGeom>
              <a:avLst/>
              <a:gdLst/>
              <a:ahLst/>
              <a:cxnLst/>
              <a:rect l="l" t="t" r="r" b="b"/>
              <a:pathLst>
                <a:path w="518" h="548" extrusionOk="0">
                  <a:moveTo>
                    <a:pt x="243" y="0"/>
                  </a:moveTo>
                  <a:cubicBezTo>
                    <a:pt x="122" y="0"/>
                    <a:pt x="0" y="152"/>
                    <a:pt x="0" y="274"/>
                  </a:cubicBezTo>
                  <a:cubicBezTo>
                    <a:pt x="0" y="426"/>
                    <a:pt x="122" y="547"/>
                    <a:pt x="274" y="547"/>
                  </a:cubicBezTo>
                  <a:cubicBezTo>
                    <a:pt x="395" y="547"/>
                    <a:pt x="517" y="426"/>
                    <a:pt x="517" y="27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a:off x="8565775" y="1145450"/>
              <a:ext cx="13700" cy="12925"/>
            </a:xfrm>
            <a:custGeom>
              <a:avLst/>
              <a:gdLst/>
              <a:ahLst/>
              <a:cxnLst/>
              <a:rect l="l" t="t" r="r" b="b"/>
              <a:pathLst>
                <a:path w="548" h="517" extrusionOk="0">
                  <a:moveTo>
                    <a:pt x="274" y="0"/>
                  </a:moveTo>
                  <a:cubicBezTo>
                    <a:pt x="122" y="0"/>
                    <a:pt x="1" y="122"/>
                    <a:pt x="31" y="243"/>
                  </a:cubicBezTo>
                  <a:cubicBezTo>
                    <a:pt x="31" y="395"/>
                    <a:pt x="152" y="517"/>
                    <a:pt x="274" y="517"/>
                  </a:cubicBezTo>
                  <a:cubicBezTo>
                    <a:pt x="426" y="517"/>
                    <a:pt x="548" y="395"/>
                    <a:pt x="548" y="243"/>
                  </a:cubicBezTo>
                  <a:cubicBezTo>
                    <a:pt x="548" y="91"/>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a:off x="8556650" y="76475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17" y="274"/>
                  </a:cubicBezTo>
                  <a:cubicBezTo>
                    <a:pt x="517"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a:off x="8555900" y="743475"/>
              <a:ext cx="12950" cy="13700"/>
            </a:xfrm>
            <a:custGeom>
              <a:avLst/>
              <a:gdLst/>
              <a:ahLst/>
              <a:cxnLst/>
              <a:rect l="l" t="t" r="r" b="b"/>
              <a:pathLst>
                <a:path w="518" h="548" extrusionOk="0">
                  <a:moveTo>
                    <a:pt x="244" y="0"/>
                  </a:moveTo>
                  <a:cubicBezTo>
                    <a:pt x="122" y="0"/>
                    <a:pt x="0" y="122"/>
                    <a:pt x="0" y="274"/>
                  </a:cubicBezTo>
                  <a:cubicBezTo>
                    <a:pt x="0" y="426"/>
                    <a:pt x="122" y="547"/>
                    <a:pt x="274" y="547"/>
                  </a:cubicBezTo>
                  <a:cubicBezTo>
                    <a:pt x="396" y="547"/>
                    <a:pt x="517" y="426"/>
                    <a:pt x="517" y="274"/>
                  </a:cubicBezTo>
                  <a:cubicBezTo>
                    <a:pt x="517" y="122"/>
                    <a:pt x="39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a:off x="8557425" y="227500"/>
              <a:ext cx="12925" cy="12950"/>
            </a:xfrm>
            <a:custGeom>
              <a:avLst/>
              <a:gdLst/>
              <a:ahLst/>
              <a:cxnLst/>
              <a:rect l="l" t="t" r="r" b="b"/>
              <a:pathLst>
                <a:path w="517" h="518" extrusionOk="0">
                  <a:moveTo>
                    <a:pt x="243" y="0"/>
                  </a:moveTo>
                  <a:cubicBezTo>
                    <a:pt x="122" y="0"/>
                    <a:pt x="0" y="122"/>
                    <a:pt x="0" y="274"/>
                  </a:cubicBezTo>
                  <a:cubicBezTo>
                    <a:pt x="0" y="426"/>
                    <a:pt x="122" y="517"/>
                    <a:pt x="274" y="517"/>
                  </a:cubicBezTo>
                  <a:cubicBezTo>
                    <a:pt x="395" y="517"/>
                    <a:pt x="517" y="396"/>
                    <a:pt x="517" y="27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a:off x="8755750" y="105925"/>
              <a:ext cx="13700" cy="12925"/>
            </a:xfrm>
            <a:custGeom>
              <a:avLst/>
              <a:gdLst/>
              <a:ahLst/>
              <a:cxnLst/>
              <a:rect l="l" t="t" r="r" b="b"/>
              <a:pathLst>
                <a:path w="548" h="517" extrusionOk="0">
                  <a:moveTo>
                    <a:pt x="274" y="0"/>
                  </a:moveTo>
                  <a:cubicBezTo>
                    <a:pt x="122" y="0"/>
                    <a:pt x="0" y="122"/>
                    <a:pt x="0" y="243"/>
                  </a:cubicBezTo>
                  <a:cubicBezTo>
                    <a:pt x="0" y="395"/>
                    <a:pt x="122" y="517"/>
                    <a:pt x="274" y="517"/>
                  </a:cubicBezTo>
                  <a:cubicBezTo>
                    <a:pt x="426" y="517"/>
                    <a:pt x="548" y="395"/>
                    <a:pt x="548" y="243"/>
                  </a:cubicBezTo>
                  <a:cubicBezTo>
                    <a:pt x="548" y="91"/>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a:off x="8778550" y="106675"/>
              <a:ext cx="13700" cy="12950"/>
            </a:xfrm>
            <a:custGeom>
              <a:avLst/>
              <a:gdLst/>
              <a:ahLst/>
              <a:cxnLst/>
              <a:rect l="l" t="t" r="r" b="b"/>
              <a:pathLst>
                <a:path w="548" h="518" extrusionOk="0">
                  <a:moveTo>
                    <a:pt x="274" y="1"/>
                  </a:moveTo>
                  <a:cubicBezTo>
                    <a:pt x="122" y="1"/>
                    <a:pt x="0" y="122"/>
                    <a:pt x="0" y="274"/>
                  </a:cubicBezTo>
                  <a:cubicBezTo>
                    <a:pt x="0" y="396"/>
                    <a:pt x="122" y="517"/>
                    <a:pt x="274" y="517"/>
                  </a:cubicBezTo>
                  <a:cubicBezTo>
                    <a:pt x="426" y="517"/>
                    <a:pt x="547" y="396"/>
                    <a:pt x="517" y="244"/>
                  </a:cubicBezTo>
                  <a:cubicBezTo>
                    <a:pt x="51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9190400" y="101350"/>
              <a:ext cx="13700" cy="12950"/>
            </a:xfrm>
            <a:custGeom>
              <a:avLst/>
              <a:gdLst/>
              <a:ahLst/>
              <a:cxnLst/>
              <a:rect l="l" t="t" r="r" b="b"/>
              <a:pathLst>
                <a:path w="548" h="518" extrusionOk="0">
                  <a:moveTo>
                    <a:pt x="274" y="1"/>
                  </a:moveTo>
                  <a:cubicBezTo>
                    <a:pt x="122" y="1"/>
                    <a:pt x="1" y="122"/>
                    <a:pt x="31" y="274"/>
                  </a:cubicBezTo>
                  <a:cubicBezTo>
                    <a:pt x="31" y="426"/>
                    <a:pt x="153" y="517"/>
                    <a:pt x="274" y="517"/>
                  </a:cubicBezTo>
                  <a:cubicBezTo>
                    <a:pt x="426" y="517"/>
                    <a:pt x="548" y="396"/>
                    <a:pt x="548" y="244"/>
                  </a:cubicBezTo>
                  <a:cubicBezTo>
                    <a:pt x="548"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a:off x="9465500" y="302725"/>
              <a:ext cx="13700" cy="13700"/>
            </a:xfrm>
            <a:custGeom>
              <a:avLst/>
              <a:gdLst/>
              <a:ahLst/>
              <a:cxnLst/>
              <a:rect l="l" t="t" r="r" b="b"/>
              <a:pathLst>
                <a:path w="548" h="548" extrusionOk="0">
                  <a:moveTo>
                    <a:pt x="274" y="1"/>
                  </a:moveTo>
                  <a:cubicBezTo>
                    <a:pt x="122" y="1"/>
                    <a:pt x="0" y="153"/>
                    <a:pt x="0" y="274"/>
                  </a:cubicBezTo>
                  <a:cubicBezTo>
                    <a:pt x="0" y="426"/>
                    <a:pt x="122" y="548"/>
                    <a:pt x="274" y="548"/>
                  </a:cubicBezTo>
                  <a:cubicBezTo>
                    <a:pt x="426" y="548"/>
                    <a:pt x="547" y="426"/>
                    <a:pt x="547" y="274"/>
                  </a:cubicBezTo>
                  <a:cubicBezTo>
                    <a:pt x="517" y="12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2"/>
            <p:cNvSpPr/>
            <p:nvPr/>
          </p:nvSpPr>
          <p:spPr>
            <a:xfrm>
              <a:off x="9467000" y="324000"/>
              <a:ext cx="13700" cy="12950"/>
            </a:xfrm>
            <a:custGeom>
              <a:avLst/>
              <a:gdLst/>
              <a:ahLst/>
              <a:cxnLst/>
              <a:rect l="l" t="t" r="r" b="b"/>
              <a:pathLst>
                <a:path w="548" h="518" extrusionOk="0">
                  <a:moveTo>
                    <a:pt x="274" y="1"/>
                  </a:moveTo>
                  <a:cubicBezTo>
                    <a:pt x="122" y="1"/>
                    <a:pt x="1" y="122"/>
                    <a:pt x="1" y="274"/>
                  </a:cubicBezTo>
                  <a:cubicBezTo>
                    <a:pt x="1" y="426"/>
                    <a:pt x="122" y="517"/>
                    <a:pt x="274" y="517"/>
                  </a:cubicBezTo>
                  <a:cubicBezTo>
                    <a:pt x="426" y="517"/>
                    <a:pt x="548" y="396"/>
                    <a:pt x="548" y="24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2"/>
            <p:cNvSpPr/>
            <p:nvPr/>
          </p:nvSpPr>
          <p:spPr>
            <a:xfrm>
              <a:off x="9472325" y="757900"/>
              <a:ext cx="13700" cy="13700"/>
            </a:xfrm>
            <a:custGeom>
              <a:avLst/>
              <a:gdLst/>
              <a:ahLst/>
              <a:cxnLst/>
              <a:rect l="l" t="t" r="r" b="b"/>
              <a:pathLst>
                <a:path w="548" h="548" extrusionOk="0">
                  <a:moveTo>
                    <a:pt x="274" y="1"/>
                  </a:moveTo>
                  <a:cubicBezTo>
                    <a:pt x="122" y="1"/>
                    <a:pt x="1" y="153"/>
                    <a:pt x="1" y="274"/>
                  </a:cubicBezTo>
                  <a:cubicBezTo>
                    <a:pt x="31" y="426"/>
                    <a:pt x="153" y="548"/>
                    <a:pt x="274" y="548"/>
                  </a:cubicBezTo>
                  <a:cubicBezTo>
                    <a:pt x="426" y="548"/>
                    <a:pt x="548" y="426"/>
                    <a:pt x="548" y="27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2"/>
            <p:cNvSpPr/>
            <p:nvPr/>
          </p:nvSpPr>
          <p:spPr>
            <a:xfrm>
              <a:off x="9472325" y="1235875"/>
              <a:ext cx="13700" cy="13700"/>
            </a:xfrm>
            <a:custGeom>
              <a:avLst/>
              <a:gdLst/>
              <a:ahLst/>
              <a:cxnLst/>
              <a:rect l="l" t="t" r="r" b="b"/>
              <a:pathLst>
                <a:path w="548" h="548" extrusionOk="0">
                  <a:moveTo>
                    <a:pt x="244" y="0"/>
                  </a:moveTo>
                  <a:cubicBezTo>
                    <a:pt x="122" y="0"/>
                    <a:pt x="1" y="122"/>
                    <a:pt x="1" y="274"/>
                  </a:cubicBezTo>
                  <a:cubicBezTo>
                    <a:pt x="1" y="426"/>
                    <a:pt x="122" y="547"/>
                    <a:pt x="274" y="547"/>
                  </a:cubicBezTo>
                  <a:cubicBezTo>
                    <a:pt x="426" y="547"/>
                    <a:pt x="548" y="395"/>
                    <a:pt x="517" y="274"/>
                  </a:cubicBezTo>
                  <a:cubicBezTo>
                    <a:pt x="517" y="122"/>
                    <a:pt x="39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2"/>
            <p:cNvSpPr/>
            <p:nvPr/>
          </p:nvSpPr>
          <p:spPr>
            <a:xfrm>
              <a:off x="9473850" y="1257150"/>
              <a:ext cx="13700" cy="13700"/>
            </a:xfrm>
            <a:custGeom>
              <a:avLst/>
              <a:gdLst/>
              <a:ahLst/>
              <a:cxnLst/>
              <a:rect l="l" t="t" r="r" b="b"/>
              <a:pathLst>
                <a:path w="548" h="548" extrusionOk="0">
                  <a:moveTo>
                    <a:pt x="274" y="0"/>
                  </a:moveTo>
                  <a:cubicBezTo>
                    <a:pt x="122" y="0"/>
                    <a:pt x="0" y="152"/>
                    <a:pt x="31" y="274"/>
                  </a:cubicBezTo>
                  <a:cubicBezTo>
                    <a:pt x="31" y="426"/>
                    <a:pt x="152" y="548"/>
                    <a:pt x="304" y="548"/>
                  </a:cubicBezTo>
                  <a:cubicBezTo>
                    <a:pt x="426" y="548"/>
                    <a:pt x="548" y="396"/>
                    <a:pt x="548" y="274"/>
                  </a:cubicBezTo>
                  <a:cubicBezTo>
                    <a:pt x="548"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2"/>
            <p:cNvSpPr/>
            <p:nvPr/>
          </p:nvSpPr>
          <p:spPr>
            <a:xfrm>
              <a:off x="9488275" y="1686475"/>
              <a:ext cx="13700" cy="13725"/>
            </a:xfrm>
            <a:custGeom>
              <a:avLst/>
              <a:gdLst/>
              <a:ahLst/>
              <a:cxnLst/>
              <a:rect l="l" t="t" r="r" b="b"/>
              <a:pathLst>
                <a:path w="548" h="549" extrusionOk="0">
                  <a:moveTo>
                    <a:pt x="274" y="1"/>
                  </a:moveTo>
                  <a:cubicBezTo>
                    <a:pt x="122" y="1"/>
                    <a:pt x="1" y="153"/>
                    <a:pt x="1" y="274"/>
                  </a:cubicBezTo>
                  <a:cubicBezTo>
                    <a:pt x="1" y="426"/>
                    <a:pt x="122" y="548"/>
                    <a:pt x="274" y="548"/>
                  </a:cubicBezTo>
                  <a:cubicBezTo>
                    <a:pt x="426" y="548"/>
                    <a:pt x="548" y="426"/>
                    <a:pt x="548" y="274"/>
                  </a:cubicBezTo>
                  <a:cubicBezTo>
                    <a:pt x="518" y="123"/>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2"/>
            <p:cNvSpPr/>
            <p:nvPr/>
          </p:nvSpPr>
          <p:spPr>
            <a:xfrm>
              <a:off x="8738275" y="2059600"/>
              <a:ext cx="12950" cy="12925"/>
            </a:xfrm>
            <a:custGeom>
              <a:avLst/>
              <a:gdLst/>
              <a:ahLst/>
              <a:cxnLst/>
              <a:rect l="l" t="t" r="r" b="b"/>
              <a:pathLst>
                <a:path w="518" h="517" extrusionOk="0">
                  <a:moveTo>
                    <a:pt x="244" y="0"/>
                  </a:moveTo>
                  <a:cubicBezTo>
                    <a:pt x="122" y="0"/>
                    <a:pt x="0" y="122"/>
                    <a:pt x="0" y="243"/>
                  </a:cubicBezTo>
                  <a:cubicBezTo>
                    <a:pt x="0" y="395"/>
                    <a:pt x="122" y="517"/>
                    <a:pt x="274" y="517"/>
                  </a:cubicBezTo>
                  <a:cubicBezTo>
                    <a:pt x="395" y="517"/>
                    <a:pt x="517" y="395"/>
                    <a:pt x="517" y="243"/>
                  </a:cubicBezTo>
                  <a:cubicBezTo>
                    <a:pt x="517" y="91"/>
                    <a:pt x="39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2"/>
            <p:cNvSpPr/>
            <p:nvPr/>
          </p:nvSpPr>
          <p:spPr>
            <a:xfrm>
              <a:off x="8760300" y="205960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18" y="274"/>
                  </a:cubicBezTo>
                  <a:cubicBezTo>
                    <a:pt x="51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2"/>
            <p:cNvSpPr/>
            <p:nvPr/>
          </p:nvSpPr>
          <p:spPr>
            <a:xfrm>
              <a:off x="9128100" y="2065675"/>
              <a:ext cx="12950" cy="12950"/>
            </a:xfrm>
            <a:custGeom>
              <a:avLst/>
              <a:gdLst/>
              <a:ahLst/>
              <a:cxnLst/>
              <a:rect l="l" t="t" r="r" b="b"/>
              <a:pathLst>
                <a:path w="518" h="518" extrusionOk="0">
                  <a:moveTo>
                    <a:pt x="244" y="0"/>
                  </a:moveTo>
                  <a:cubicBezTo>
                    <a:pt x="122" y="0"/>
                    <a:pt x="0" y="122"/>
                    <a:pt x="0" y="274"/>
                  </a:cubicBezTo>
                  <a:cubicBezTo>
                    <a:pt x="0" y="426"/>
                    <a:pt x="122" y="517"/>
                    <a:pt x="274" y="517"/>
                  </a:cubicBezTo>
                  <a:cubicBezTo>
                    <a:pt x="395" y="517"/>
                    <a:pt x="517" y="395"/>
                    <a:pt x="517" y="243"/>
                  </a:cubicBezTo>
                  <a:cubicBezTo>
                    <a:pt x="517" y="122"/>
                    <a:pt x="39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2"/>
            <p:cNvSpPr/>
            <p:nvPr/>
          </p:nvSpPr>
          <p:spPr>
            <a:xfrm>
              <a:off x="9187375" y="322275"/>
              <a:ext cx="93475" cy="49425"/>
            </a:xfrm>
            <a:custGeom>
              <a:avLst/>
              <a:gdLst/>
              <a:ahLst/>
              <a:cxnLst/>
              <a:rect l="l" t="t" r="r" b="b"/>
              <a:pathLst>
                <a:path w="3739" h="1977" extrusionOk="0">
                  <a:moveTo>
                    <a:pt x="526" y="0"/>
                  </a:moveTo>
                  <a:cubicBezTo>
                    <a:pt x="435" y="0"/>
                    <a:pt x="346" y="46"/>
                    <a:pt x="304" y="130"/>
                  </a:cubicBezTo>
                  <a:cubicBezTo>
                    <a:pt x="152" y="130"/>
                    <a:pt x="0" y="222"/>
                    <a:pt x="0" y="404"/>
                  </a:cubicBezTo>
                  <a:cubicBezTo>
                    <a:pt x="487" y="1377"/>
                    <a:pt x="1794" y="1833"/>
                    <a:pt x="2827" y="1954"/>
                  </a:cubicBezTo>
                  <a:cubicBezTo>
                    <a:pt x="2933" y="1969"/>
                    <a:pt x="3032" y="1977"/>
                    <a:pt x="3131" y="1977"/>
                  </a:cubicBezTo>
                  <a:cubicBezTo>
                    <a:pt x="3230" y="1977"/>
                    <a:pt x="3329" y="1969"/>
                    <a:pt x="3435" y="1954"/>
                  </a:cubicBezTo>
                  <a:cubicBezTo>
                    <a:pt x="3678" y="1954"/>
                    <a:pt x="3739" y="1681"/>
                    <a:pt x="3617" y="1529"/>
                  </a:cubicBezTo>
                  <a:cubicBezTo>
                    <a:pt x="3708" y="1377"/>
                    <a:pt x="3587" y="1164"/>
                    <a:pt x="3405" y="1164"/>
                  </a:cubicBezTo>
                  <a:cubicBezTo>
                    <a:pt x="3344" y="1133"/>
                    <a:pt x="3313" y="1133"/>
                    <a:pt x="3253" y="1103"/>
                  </a:cubicBezTo>
                  <a:cubicBezTo>
                    <a:pt x="3222" y="921"/>
                    <a:pt x="3009" y="921"/>
                    <a:pt x="2888" y="860"/>
                  </a:cubicBezTo>
                  <a:cubicBezTo>
                    <a:pt x="2614" y="799"/>
                    <a:pt x="2401" y="678"/>
                    <a:pt x="2158" y="586"/>
                  </a:cubicBezTo>
                  <a:cubicBezTo>
                    <a:pt x="1876" y="516"/>
                    <a:pt x="1449" y="137"/>
                    <a:pt x="1115" y="137"/>
                  </a:cubicBezTo>
                  <a:cubicBezTo>
                    <a:pt x="1017" y="137"/>
                    <a:pt x="927" y="169"/>
                    <a:pt x="851" y="252"/>
                  </a:cubicBezTo>
                  <a:cubicBezTo>
                    <a:pt x="821" y="222"/>
                    <a:pt x="790" y="191"/>
                    <a:pt x="790" y="191"/>
                  </a:cubicBezTo>
                  <a:cubicBezTo>
                    <a:pt x="742" y="61"/>
                    <a:pt x="632" y="0"/>
                    <a:pt x="526"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8971550" y="909800"/>
              <a:ext cx="72050" cy="52150"/>
            </a:xfrm>
            <a:custGeom>
              <a:avLst/>
              <a:gdLst/>
              <a:ahLst/>
              <a:cxnLst/>
              <a:rect l="l" t="t" r="r" b="b"/>
              <a:pathLst>
                <a:path w="2882" h="2086" extrusionOk="0">
                  <a:moveTo>
                    <a:pt x="2515" y="1"/>
                  </a:moveTo>
                  <a:cubicBezTo>
                    <a:pt x="2454" y="1"/>
                    <a:pt x="2393" y="20"/>
                    <a:pt x="2341" y="64"/>
                  </a:cubicBezTo>
                  <a:cubicBezTo>
                    <a:pt x="2320" y="43"/>
                    <a:pt x="2287" y="33"/>
                    <a:pt x="2244" y="33"/>
                  </a:cubicBezTo>
                  <a:cubicBezTo>
                    <a:pt x="2165" y="33"/>
                    <a:pt x="2053" y="66"/>
                    <a:pt x="1916" y="125"/>
                  </a:cubicBezTo>
                  <a:cubicBezTo>
                    <a:pt x="1460" y="277"/>
                    <a:pt x="1065" y="520"/>
                    <a:pt x="670" y="824"/>
                  </a:cubicBezTo>
                  <a:cubicBezTo>
                    <a:pt x="548" y="885"/>
                    <a:pt x="518" y="1037"/>
                    <a:pt x="578" y="1159"/>
                  </a:cubicBezTo>
                  <a:cubicBezTo>
                    <a:pt x="517" y="1135"/>
                    <a:pt x="460" y="1125"/>
                    <a:pt x="408" y="1125"/>
                  </a:cubicBezTo>
                  <a:cubicBezTo>
                    <a:pt x="127" y="1125"/>
                    <a:pt x="4" y="1430"/>
                    <a:pt x="183" y="1584"/>
                  </a:cubicBezTo>
                  <a:cubicBezTo>
                    <a:pt x="62" y="1615"/>
                    <a:pt x="1" y="1706"/>
                    <a:pt x="1" y="1827"/>
                  </a:cubicBezTo>
                  <a:cubicBezTo>
                    <a:pt x="45" y="2012"/>
                    <a:pt x="189" y="2085"/>
                    <a:pt x="386" y="2085"/>
                  </a:cubicBezTo>
                  <a:cubicBezTo>
                    <a:pt x="1000" y="2085"/>
                    <a:pt x="2127" y="1367"/>
                    <a:pt x="2311" y="1067"/>
                  </a:cubicBezTo>
                  <a:cubicBezTo>
                    <a:pt x="2493" y="855"/>
                    <a:pt x="2645" y="612"/>
                    <a:pt x="2767" y="368"/>
                  </a:cubicBezTo>
                  <a:cubicBezTo>
                    <a:pt x="2882" y="185"/>
                    <a:pt x="2701" y="1"/>
                    <a:pt x="2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2"/>
            <p:cNvSpPr/>
            <p:nvPr/>
          </p:nvSpPr>
          <p:spPr>
            <a:xfrm>
              <a:off x="8498900" y="53475"/>
              <a:ext cx="1060075" cy="2088200"/>
            </a:xfrm>
            <a:custGeom>
              <a:avLst/>
              <a:gdLst/>
              <a:ahLst/>
              <a:cxnLst/>
              <a:rect l="l" t="t" r="r" b="b"/>
              <a:pathLst>
                <a:path w="42403" h="83528" extrusionOk="0">
                  <a:moveTo>
                    <a:pt x="5806" y="1369"/>
                  </a:moveTo>
                  <a:cubicBezTo>
                    <a:pt x="8116" y="1399"/>
                    <a:pt x="10396" y="1399"/>
                    <a:pt x="12706" y="1399"/>
                  </a:cubicBezTo>
                  <a:cubicBezTo>
                    <a:pt x="14986" y="1399"/>
                    <a:pt x="17265" y="1399"/>
                    <a:pt x="19545" y="1429"/>
                  </a:cubicBezTo>
                  <a:lnTo>
                    <a:pt x="26536" y="1429"/>
                  </a:lnTo>
                  <a:cubicBezTo>
                    <a:pt x="28846" y="1460"/>
                    <a:pt x="31156" y="1460"/>
                    <a:pt x="33466" y="1460"/>
                  </a:cubicBezTo>
                  <a:cubicBezTo>
                    <a:pt x="35564" y="1460"/>
                    <a:pt x="37661" y="1460"/>
                    <a:pt x="39789" y="1490"/>
                  </a:cubicBezTo>
                  <a:cubicBezTo>
                    <a:pt x="39819" y="3922"/>
                    <a:pt x="39849" y="6384"/>
                    <a:pt x="39880" y="8846"/>
                  </a:cubicBezTo>
                  <a:cubicBezTo>
                    <a:pt x="39941" y="12372"/>
                    <a:pt x="40001" y="15898"/>
                    <a:pt x="40032" y="19454"/>
                  </a:cubicBezTo>
                  <a:cubicBezTo>
                    <a:pt x="40093" y="22949"/>
                    <a:pt x="40153" y="26445"/>
                    <a:pt x="40184" y="29940"/>
                  </a:cubicBezTo>
                  <a:cubicBezTo>
                    <a:pt x="40214" y="31764"/>
                    <a:pt x="40245" y="33588"/>
                    <a:pt x="40275" y="35442"/>
                  </a:cubicBezTo>
                  <a:cubicBezTo>
                    <a:pt x="40305" y="37175"/>
                    <a:pt x="40305" y="38907"/>
                    <a:pt x="40336" y="40670"/>
                  </a:cubicBezTo>
                  <a:cubicBezTo>
                    <a:pt x="40397" y="42494"/>
                    <a:pt x="40397" y="44318"/>
                    <a:pt x="40427" y="46111"/>
                  </a:cubicBezTo>
                  <a:cubicBezTo>
                    <a:pt x="40457" y="47843"/>
                    <a:pt x="40488" y="49576"/>
                    <a:pt x="40518" y="51278"/>
                  </a:cubicBezTo>
                  <a:cubicBezTo>
                    <a:pt x="40549" y="54926"/>
                    <a:pt x="40609" y="58543"/>
                    <a:pt x="40670" y="62190"/>
                  </a:cubicBezTo>
                  <a:cubicBezTo>
                    <a:pt x="40701" y="65686"/>
                    <a:pt x="40761" y="69181"/>
                    <a:pt x="40822" y="72677"/>
                  </a:cubicBezTo>
                  <a:cubicBezTo>
                    <a:pt x="40853" y="75838"/>
                    <a:pt x="40913" y="79029"/>
                    <a:pt x="40944" y="82190"/>
                  </a:cubicBezTo>
                  <a:cubicBezTo>
                    <a:pt x="39394" y="82160"/>
                    <a:pt x="37874" y="82130"/>
                    <a:pt x="36324" y="82099"/>
                  </a:cubicBezTo>
                  <a:lnTo>
                    <a:pt x="29424" y="81978"/>
                  </a:lnTo>
                  <a:cubicBezTo>
                    <a:pt x="27174" y="81917"/>
                    <a:pt x="24895" y="81856"/>
                    <a:pt x="22645" y="81826"/>
                  </a:cubicBezTo>
                  <a:cubicBezTo>
                    <a:pt x="20335" y="81765"/>
                    <a:pt x="18025" y="81735"/>
                    <a:pt x="15715" y="81674"/>
                  </a:cubicBezTo>
                  <a:cubicBezTo>
                    <a:pt x="13436" y="81643"/>
                    <a:pt x="11156" y="81583"/>
                    <a:pt x="8876" y="81552"/>
                  </a:cubicBezTo>
                  <a:cubicBezTo>
                    <a:pt x="6566" y="81491"/>
                    <a:pt x="4256" y="81461"/>
                    <a:pt x="1946" y="81400"/>
                  </a:cubicBezTo>
                  <a:cubicBezTo>
                    <a:pt x="1946" y="80823"/>
                    <a:pt x="1946" y="80215"/>
                    <a:pt x="1946" y="79637"/>
                  </a:cubicBezTo>
                  <a:cubicBezTo>
                    <a:pt x="1946" y="78938"/>
                    <a:pt x="1946" y="78209"/>
                    <a:pt x="1916" y="77510"/>
                  </a:cubicBezTo>
                  <a:cubicBezTo>
                    <a:pt x="1916" y="76172"/>
                    <a:pt x="1916" y="74835"/>
                    <a:pt x="1916" y="73497"/>
                  </a:cubicBezTo>
                  <a:cubicBezTo>
                    <a:pt x="1885" y="69850"/>
                    <a:pt x="1855" y="66202"/>
                    <a:pt x="1824" y="62585"/>
                  </a:cubicBezTo>
                  <a:lnTo>
                    <a:pt x="1764" y="52342"/>
                  </a:lnTo>
                  <a:lnTo>
                    <a:pt x="1703" y="41825"/>
                  </a:lnTo>
                  <a:lnTo>
                    <a:pt x="1612" y="31126"/>
                  </a:lnTo>
                  <a:cubicBezTo>
                    <a:pt x="1612" y="27478"/>
                    <a:pt x="1581" y="23831"/>
                    <a:pt x="1551" y="20183"/>
                  </a:cubicBezTo>
                  <a:cubicBezTo>
                    <a:pt x="1520" y="16749"/>
                    <a:pt x="1520" y="13344"/>
                    <a:pt x="1490" y="9910"/>
                  </a:cubicBezTo>
                  <a:cubicBezTo>
                    <a:pt x="1460" y="7053"/>
                    <a:pt x="1429" y="4226"/>
                    <a:pt x="1429" y="1369"/>
                  </a:cubicBezTo>
                  <a:close/>
                  <a:moveTo>
                    <a:pt x="335" y="1"/>
                  </a:moveTo>
                  <a:cubicBezTo>
                    <a:pt x="183" y="1"/>
                    <a:pt x="92" y="122"/>
                    <a:pt x="92" y="274"/>
                  </a:cubicBezTo>
                  <a:cubicBezTo>
                    <a:pt x="92" y="396"/>
                    <a:pt x="183" y="487"/>
                    <a:pt x="274" y="518"/>
                  </a:cubicBezTo>
                  <a:cubicBezTo>
                    <a:pt x="335" y="1612"/>
                    <a:pt x="244" y="2706"/>
                    <a:pt x="274" y="3770"/>
                  </a:cubicBezTo>
                  <a:cubicBezTo>
                    <a:pt x="213" y="6050"/>
                    <a:pt x="274" y="8329"/>
                    <a:pt x="244" y="10639"/>
                  </a:cubicBezTo>
                  <a:cubicBezTo>
                    <a:pt x="183" y="11369"/>
                    <a:pt x="213" y="12129"/>
                    <a:pt x="213" y="12889"/>
                  </a:cubicBezTo>
                  <a:cubicBezTo>
                    <a:pt x="213" y="12919"/>
                    <a:pt x="213" y="12949"/>
                    <a:pt x="213" y="12980"/>
                  </a:cubicBezTo>
                  <a:cubicBezTo>
                    <a:pt x="92" y="12980"/>
                    <a:pt x="1" y="13101"/>
                    <a:pt x="1" y="13253"/>
                  </a:cubicBezTo>
                  <a:cubicBezTo>
                    <a:pt x="1" y="13983"/>
                    <a:pt x="1" y="14743"/>
                    <a:pt x="31" y="15472"/>
                  </a:cubicBezTo>
                  <a:cubicBezTo>
                    <a:pt x="31" y="16566"/>
                    <a:pt x="61" y="17691"/>
                    <a:pt x="61" y="18785"/>
                  </a:cubicBezTo>
                  <a:cubicBezTo>
                    <a:pt x="92" y="21764"/>
                    <a:pt x="122" y="24773"/>
                    <a:pt x="153" y="27752"/>
                  </a:cubicBezTo>
                  <a:cubicBezTo>
                    <a:pt x="183" y="30761"/>
                    <a:pt x="213" y="33770"/>
                    <a:pt x="244" y="36779"/>
                  </a:cubicBezTo>
                  <a:cubicBezTo>
                    <a:pt x="305" y="39910"/>
                    <a:pt x="335" y="43071"/>
                    <a:pt x="365" y="46202"/>
                  </a:cubicBezTo>
                  <a:cubicBezTo>
                    <a:pt x="396" y="49150"/>
                    <a:pt x="426" y="52068"/>
                    <a:pt x="457" y="54986"/>
                  </a:cubicBezTo>
                  <a:cubicBezTo>
                    <a:pt x="487" y="58117"/>
                    <a:pt x="517" y="61248"/>
                    <a:pt x="548" y="64379"/>
                  </a:cubicBezTo>
                  <a:cubicBezTo>
                    <a:pt x="578" y="67357"/>
                    <a:pt x="609" y="70367"/>
                    <a:pt x="669" y="73345"/>
                  </a:cubicBezTo>
                  <a:cubicBezTo>
                    <a:pt x="700" y="76294"/>
                    <a:pt x="730" y="79212"/>
                    <a:pt x="761" y="82160"/>
                  </a:cubicBezTo>
                  <a:cubicBezTo>
                    <a:pt x="761" y="82251"/>
                    <a:pt x="821" y="82342"/>
                    <a:pt x="882" y="82373"/>
                  </a:cubicBezTo>
                  <a:cubicBezTo>
                    <a:pt x="913" y="82494"/>
                    <a:pt x="1034" y="82586"/>
                    <a:pt x="1156" y="82586"/>
                  </a:cubicBezTo>
                  <a:cubicBezTo>
                    <a:pt x="1277" y="82586"/>
                    <a:pt x="1399" y="82586"/>
                    <a:pt x="1520" y="82616"/>
                  </a:cubicBezTo>
                  <a:cubicBezTo>
                    <a:pt x="3800" y="82646"/>
                    <a:pt x="6080" y="82707"/>
                    <a:pt x="8360" y="82768"/>
                  </a:cubicBezTo>
                  <a:lnTo>
                    <a:pt x="15259" y="82920"/>
                  </a:lnTo>
                  <a:cubicBezTo>
                    <a:pt x="17539" y="82981"/>
                    <a:pt x="19788" y="83011"/>
                    <a:pt x="22038" y="83072"/>
                  </a:cubicBezTo>
                  <a:cubicBezTo>
                    <a:pt x="24348" y="83133"/>
                    <a:pt x="26627" y="83194"/>
                    <a:pt x="28907" y="83224"/>
                  </a:cubicBezTo>
                  <a:cubicBezTo>
                    <a:pt x="31278" y="83285"/>
                    <a:pt x="33618" y="83345"/>
                    <a:pt x="35959" y="83406"/>
                  </a:cubicBezTo>
                  <a:cubicBezTo>
                    <a:pt x="37904" y="83437"/>
                    <a:pt x="39849" y="83497"/>
                    <a:pt x="41795" y="83528"/>
                  </a:cubicBezTo>
                  <a:cubicBezTo>
                    <a:pt x="41886" y="83528"/>
                    <a:pt x="41977" y="83467"/>
                    <a:pt x="42038" y="83406"/>
                  </a:cubicBezTo>
                  <a:cubicBezTo>
                    <a:pt x="42068" y="83406"/>
                    <a:pt x="42099" y="83437"/>
                    <a:pt x="42129" y="83437"/>
                  </a:cubicBezTo>
                  <a:lnTo>
                    <a:pt x="42160" y="83437"/>
                  </a:lnTo>
                  <a:cubicBezTo>
                    <a:pt x="42312" y="83406"/>
                    <a:pt x="42403" y="83285"/>
                    <a:pt x="42403" y="83163"/>
                  </a:cubicBezTo>
                  <a:cubicBezTo>
                    <a:pt x="42342" y="80671"/>
                    <a:pt x="42312" y="78178"/>
                    <a:pt x="42281" y="75716"/>
                  </a:cubicBezTo>
                  <a:cubicBezTo>
                    <a:pt x="42251" y="73953"/>
                    <a:pt x="42251" y="72190"/>
                    <a:pt x="42220" y="70458"/>
                  </a:cubicBezTo>
                  <a:cubicBezTo>
                    <a:pt x="42190" y="68604"/>
                    <a:pt x="42160" y="66750"/>
                    <a:pt x="42129" y="64895"/>
                  </a:cubicBezTo>
                  <a:cubicBezTo>
                    <a:pt x="42099" y="63163"/>
                    <a:pt x="42099" y="61461"/>
                    <a:pt x="42068" y="59759"/>
                  </a:cubicBezTo>
                  <a:cubicBezTo>
                    <a:pt x="42038" y="57904"/>
                    <a:pt x="42008" y="56050"/>
                    <a:pt x="41977" y="54196"/>
                  </a:cubicBezTo>
                  <a:cubicBezTo>
                    <a:pt x="41916" y="50579"/>
                    <a:pt x="41856" y="46932"/>
                    <a:pt x="41825" y="43315"/>
                  </a:cubicBezTo>
                  <a:cubicBezTo>
                    <a:pt x="41764" y="39667"/>
                    <a:pt x="41704" y="36020"/>
                    <a:pt x="41673" y="32372"/>
                  </a:cubicBezTo>
                  <a:cubicBezTo>
                    <a:pt x="41612" y="28725"/>
                    <a:pt x="41552" y="25077"/>
                    <a:pt x="41521" y="21430"/>
                  </a:cubicBezTo>
                  <a:cubicBezTo>
                    <a:pt x="41460" y="17782"/>
                    <a:pt x="41400" y="14135"/>
                    <a:pt x="41369" y="10487"/>
                  </a:cubicBezTo>
                  <a:cubicBezTo>
                    <a:pt x="41308" y="7174"/>
                    <a:pt x="41278" y="3831"/>
                    <a:pt x="41217" y="518"/>
                  </a:cubicBezTo>
                  <a:cubicBezTo>
                    <a:pt x="41217" y="366"/>
                    <a:pt x="41065" y="244"/>
                    <a:pt x="40944" y="244"/>
                  </a:cubicBezTo>
                  <a:cubicBezTo>
                    <a:pt x="40883" y="244"/>
                    <a:pt x="40822" y="274"/>
                    <a:pt x="40761" y="335"/>
                  </a:cubicBezTo>
                  <a:cubicBezTo>
                    <a:pt x="40731" y="274"/>
                    <a:pt x="40640" y="214"/>
                    <a:pt x="40549" y="214"/>
                  </a:cubicBezTo>
                  <a:cubicBezTo>
                    <a:pt x="38573" y="214"/>
                    <a:pt x="36567" y="214"/>
                    <a:pt x="34591" y="183"/>
                  </a:cubicBezTo>
                  <a:cubicBezTo>
                    <a:pt x="32281" y="183"/>
                    <a:pt x="30001" y="183"/>
                    <a:pt x="27691" y="153"/>
                  </a:cubicBezTo>
                  <a:cubicBezTo>
                    <a:pt x="25412" y="122"/>
                    <a:pt x="23162" y="122"/>
                    <a:pt x="20883" y="122"/>
                  </a:cubicBezTo>
                  <a:cubicBezTo>
                    <a:pt x="18542" y="92"/>
                    <a:pt x="16232" y="92"/>
                    <a:pt x="13892" y="62"/>
                  </a:cubicBezTo>
                  <a:cubicBezTo>
                    <a:pt x="11673" y="62"/>
                    <a:pt x="9423" y="62"/>
                    <a:pt x="7174" y="31"/>
                  </a:cubicBezTo>
                  <a:cubicBezTo>
                    <a:pt x="4894" y="31"/>
                    <a:pt x="2615" y="1"/>
                    <a:pt x="335"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2"/>
            <p:cNvSpPr/>
            <p:nvPr/>
          </p:nvSpPr>
          <p:spPr>
            <a:xfrm>
              <a:off x="8639475" y="187975"/>
              <a:ext cx="778925" cy="1547925"/>
            </a:xfrm>
            <a:custGeom>
              <a:avLst/>
              <a:gdLst/>
              <a:ahLst/>
              <a:cxnLst/>
              <a:rect l="l" t="t" r="r" b="b"/>
              <a:pathLst>
                <a:path w="31157" h="61917" extrusionOk="0">
                  <a:moveTo>
                    <a:pt x="22867" y="5213"/>
                  </a:moveTo>
                  <a:cubicBezTo>
                    <a:pt x="22973" y="5213"/>
                    <a:pt x="23082" y="5218"/>
                    <a:pt x="23193" y="5229"/>
                  </a:cubicBezTo>
                  <a:cubicBezTo>
                    <a:pt x="27406" y="5288"/>
                    <a:pt x="26261" y="11228"/>
                    <a:pt x="22726" y="11228"/>
                  </a:cubicBezTo>
                  <a:cubicBezTo>
                    <a:pt x="22640" y="11228"/>
                    <a:pt x="22552" y="11224"/>
                    <a:pt x="22463" y="11217"/>
                  </a:cubicBezTo>
                  <a:cubicBezTo>
                    <a:pt x="18747" y="10863"/>
                    <a:pt x="19381" y="5213"/>
                    <a:pt x="22867" y="5213"/>
                  </a:cubicBezTo>
                  <a:close/>
                  <a:moveTo>
                    <a:pt x="1" y="1"/>
                  </a:moveTo>
                  <a:cubicBezTo>
                    <a:pt x="1" y="2858"/>
                    <a:pt x="31" y="5715"/>
                    <a:pt x="31" y="8572"/>
                  </a:cubicBezTo>
                  <a:cubicBezTo>
                    <a:pt x="31" y="11946"/>
                    <a:pt x="31" y="15320"/>
                    <a:pt x="31" y="18694"/>
                  </a:cubicBezTo>
                  <a:cubicBezTo>
                    <a:pt x="31" y="22007"/>
                    <a:pt x="62" y="25320"/>
                    <a:pt x="62" y="28603"/>
                  </a:cubicBezTo>
                  <a:lnTo>
                    <a:pt x="92" y="38907"/>
                  </a:lnTo>
                  <a:lnTo>
                    <a:pt x="122" y="48999"/>
                  </a:lnTo>
                  <a:cubicBezTo>
                    <a:pt x="122" y="52251"/>
                    <a:pt x="122" y="55534"/>
                    <a:pt x="122" y="58786"/>
                  </a:cubicBezTo>
                  <a:cubicBezTo>
                    <a:pt x="122" y="58968"/>
                    <a:pt x="122" y="59151"/>
                    <a:pt x="153" y="59333"/>
                  </a:cubicBezTo>
                  <a:cubicBezTo>
                    <a:pt x="3709" y="58208"/>
                    <a:pt x="7205" y="56932"/>
                    <a:pt x="10670" y="55564"/>
                  </a:cubicBezTo>
                  <a:cubicBezTo>
                    <a:pt x="11430" y="55290"/>
                    <a:pt x="12190" y="54895"/>
                    <a:pt x="13010" y="54834"/>
                  </a:cubicBezTo>
                  <a:cubicBezTo>
                    <a:pt x="14074" y="54834"/>
                    <a:pt x="15077" y="55138"/>
                    <a:pt x="16019" y="55564"/>
                  </a:cubicBezTo>
                  <a:cubicBezTo>
                    <a:pt x="18056" y="56476"/>
                    <a:pt x="20062" y="57418"/>
                    <a:pt x="22099" y="58300"/>
                  </a:cubicBezTo>
                  <a:cubicBezTo>
                    <a:pt x="21673" y="50761"/>
                    <a:pt x="18512" y="43497"/>
                    <a:pt x="16171" y="36384"/>
                  </a:cubicBezTo>
                  <a:cubicBezTo>
                    <a:pt x="15685" y="38482"/>
                    <a:pt x="14682" y="40488"/>
                    <a:pt x="13557" y="42281"/>
                  </a:cubicBezTo>
                  <a:cubicBezTo>
                    <a:pt x="13436" y="42494"/>
                    <a:pt x="13071" y="43011"/>
                    <a:pt x="12646" y="43467"/>
                  </a:cubicBezTo>
                  <a:cubicBezTo>
                    <a:pt x="12585" y="43467"/>
                    <a:pt x="12554" y="43497"/>
                    <a:pt x="12524" y="43527"/>
                  </a:cubicBezTo>
                  <a:cubicBezTo>
                    <a:pt x="12494" y="43558"/>
                    <a:pt x="12433" y="43588"/>
                    <a:pt x="12402" y="43618"/>
                  </a:cubicBezTo>
                  <a:cubicBezTo>
                    <a:pt x="12281" y="43740"/>
                    <a:pt x="12159" y="43862"/>
                    <a:pt x="12038" y="43983"/>
                  </a:cubicBezTo>
                  <a:cubicBezTo>
                    <a:pt x="12007" y="43922"/>
                    <a:pt x="11977" y="43862"/>
                    <a:pt x="11946" y="43801"/>
                  </a:cubicBezTo>
                  <a:lnTo>
                    <a:pt x="11977" y="43801"/>
                  </a:lnTo>
                  <a:lnTo>
                    <a:pt x="11855" y="43497"/>
                  </a:lnTo>
                  <a:lnTo>
                    <a:pt x="11764" y="43254"/>
                  </a:lnTo>
                  <a:cubicBezTo>
                    <a:pt x="11703" y="43163"/>
                    <a:pt x="11673" y="43102"/>
                    <a:pt x="11642" y="43011"/>
                  </a:cubicBezTo>
                  <a:cubicBezTo>
                    <a:pt x="10579" y="39758"/>
                    <a:pt x="11095" y="35959"/>
                    <a:pt x="13071" y="33162"/>
                  </a:cubicBezTo>
                  <a:lnTo>
                    <a:pt x="13071" y="33162"/>
                  </a:lnTo>
                  <a:cubicBezTo>
                    <a:pt x="11190" y="33893"/>
                    <a:pt x="9152" y="34078"/>
                    <a:pt x="7127" y="34078"/>
                  </a:cubicBezTo>
                  <a:cubicBezTo>
                    <a:pt x="6960" y="34078"/>
                    <a:pt x="6794" y="34077"/>
                    <a:pt x="6627" y="34074"/>
                  </a:cubicBezTo>
                  <a:cubicBezTo>
                    <a:pt x="6597" y="34074"/>
                    <a:pt x="6536" y="34105"/>
                    <a:pt x="6445" y="34105"/>
                  </a:cubicBezTo>
                  <a:cubicBezTo>
                    <a:pt x="5898" y="34105"/>
                    <a:pt x="4591" y="33831"/>
                    <a:pt x="3679" y="33466"/>
                  </a:cubicBezTo>
                  <a:cubicBezTo>
                    <a:pt x="3679" y="33466"/>
                    <a:pt x="3648" y="33436"/>
                    <a:pt x="3618" y="33436"/>
                  </a:cubicBezTo>
                  <a:cubicBezTo>
                    <a:pt x="3557" y="33406"/>
                    <a:pt x="3496" y="33375"/>
                    <a:pt x="3466" y="33375"/>
                  </a:cubicBezTo>
                  <a:cubicBezTo>
                    <a:pt x="3436" y="33345"/>
                    <a:pt x="3436" y="33345"/>
                    <a:pt x="3405" y="33345"/>
                  </a:cubicBezTo>
                  <a:cubicBezTo>
                    <a:pt x="3375" y="33345"/>
                    <a:pt x="3344" y="33314"/>
                    <a:pt x="3314" y="33314"/>
                  </a:cubicBezTo>
                  <a:cubicBezTo>
                    <a:pt x="3253" y="33284"/>
                    <a:pt x="3162" y="33254"/>
                    <a:pt x="3101" y="33223"/>
                  </a:cubicBezTo>
                  <a:lnTo>
                    <a:pt x="3132" y="33193"/>
                  </a:lnTo>
                  <a:cubicBezTo>
                    <a:pt x="3132" y="33193"/>
                    <a:pt x="3132" y="33162"/>
                    <a:pt x="3162" y="33162"/>
                  </a:cubicBezTo>
                  <a:cubicBezTo>
                    <a:pt x="3162" y="33132"/>
                    <a:pt x="3192" y="33102"/>
                    <a:pt x="3223" y="33071"/>
                  </a:cubicBezTo>
                  <a:cubicBezTo>
                    <a:pt x="3314" y="32980"/>
                    <a:pt x="3405" y="32889"/>
                    <a:pt x="3466" y="32767"/>
                  </a:cubicBezTo>
                  <a:cubicBezTo>
                    <a:pt x="3466" y="32798"/>
                    <a:pt x="3496" y="32798"/>
                    <a:pt x="3496" y="32798"/>
                  </a:cubicBezTo>
                  <a:cubicBezTo>
                    <a:pt x="4408" y="31764"/>
                    <a:pt x="5381" y="30731"/>
                    <a:pt x="6627" y="30123"/>
                  </a:cubicBezTo>
                  <a:cubicBezTo>
                    <a:pt x="8119" y="29465"/>
                    <a:pt x="9786" y="29044"/>
                    <a:pt x="11432" y="29044"/>
                  </a:cubicBezTo>
                  <a:cubicBezTo>
                    <a:pt x="12066" y="29044"/>
                    <a:pt x="12697" y="29106"/>
                    <a:pt x="13314" y="29241"/>
                  </a:cubicBezTo>
                  <a:cubicBezTo>
                    <a:pt x="11187" y="26536"/>
                    <a:pt x="9150" y="22554"/>
                    <a:pt x="9515" y="19089"/>
                  </a:cubicBezTo>
                  <a:lnTo>
                    <a:pt x="9484" y="19089"/>
                  </a:lnTo>
                  <a:cubicBezTo>
                    <a:pt x="9515" y="18998"/>
                    <a:pt x="9515" y="18907"/>
                    <a:pt x="9545" y="18816"/>
                  </a:cubicBezTo>
                  <a:cubicBezTo>
                    <a:pt x="9545" y="18785"/>
                    <a:pt x="9545" y="18785"/>
                    <a:pt x="9545" y="18755"/>
                  </a:cubicBezTo>
                  <a:cubicBezTo>
                    <a:pt x="9545" y="18725"/>
                    <a:pt x="9545" y="18664"/>
                    <a:pt x="9576" y="18603"/>
                  </a:cubicBezTo>
                  <a:cubicBezTo>
                    <a:pt x="9576" y="18603"/>
                    <a:pt x="9576" y="18573"/>
                    <a:pt x="9576" y="18573"/>
                  </a:cubicBezTo>
                  <a:cubicBezTo>
                    <a:pt x="9606" y="18603"/>
                    <a:pt x="9636" y="18603"/>
                    <a:pt x="9667" y="18603"/>
                  </a:cubicBezTo>
                  <a:cubicBezTo>
                    <a:pt x="9788" y="18664"/>
                    <a:pt x="9940" y="18725"/>
                    <a:pt x="10092" y="18755"/>
                  </a:cubicBezTo>
                  <a:lnTo>
                    <a:pt x="10092" y="18785"/>
                  </a:lnTo>
                  <a:cubicBezTo>
                    <a:pt x="10366" y="18876"/>
                    <a:pt x="10639" y="18998"/>
                    <a:pt x="10913" y="19089"/>
                  </a:cubicBezTo>
                  <a:cubicBezTo>
                    <a:pt x="13801" y="20427"/>
                    <a:pt x="15867" y="23253"/>
                    <a:pt x="16719" y="26293"/>
                  </a:cubicBezTo>
                  <a:cubicBezTo>
                    <a:pt x="16810" y="26597"/>
                    <a:pt x="17114" y="27813"/>
                    <a:pt x="17053" y="28512"/>
                  </a:cubicBezTo>
                  <a:cubicBezTo>
                    <a:pt x="17296" y="28086"/>
                    <a:pt x="17600" y="27661"/>
                    <a:pt x="17904" y="27266"/>
                  </a:cubicBezTo>
                  <a:cubicBezTo>
                    <a:pt x="19697" y="25077"/>
                    <a:pt x="21795" y="22585"/>
                    <a:pt x="24621" y="21764"/>
                  </a:cubicBezTo>
                  <a:cubicBezTo>
                    <a:pt x="24652" y="21764"/>
                    <a:pt x="24713" y="21734"/>
                    <a:pt x="24773" y="21734"/>
                  </a:cubicBezTo>
                  <a:cubicBezTo>
                    <a:pt x="24865" y="21703"/>
                    <a:pt x="24956" y="21673"/>
                    <a:pt x="25077" y="21673"/>
                  </a:cubicBezTo>
                  <a:cubicBezTo>
                    <a:pt x="25077" y="21642"/>
                    <a:pt x="25108" y="21642"/>
                    <a:pt x="25108" y="21642"/>
                  </a:cubicBezTo>
                  <a:lnTo>
                    <a:pt x="25138" y="21642"/>
                  </a:lnTo>
                  <a:cubicBezTo>
                    <a:pt x="25138" y="21825"/>
                    <a:pt x="25108" y="22007"/>
                    <a:pt x="25108" y="22159"/>
                  </a:cubicBezTo>
                  <a:cubicBezTo>
                    <a:pt x="25108" y="22281"/>
                    <a:pt x="25077" y="22402"/>
                    <a:pt x="25077" y="22554"/>
                  </a:cubicBezTo>
                  <a:cubicBezTo>
                    <a:pt x="24743" y="26171"/>
                    <a:pt x="22038" y="30731"/>
                    <a:pt x="18542" y="31734"/>
                  </a:cubicBezTo>
                  <a:cubicBezTo>
                    <a:pt x="20336" y="32372"/>
                    <a:pt x="22007" y="33406"/>
                    <a:pt x="23193" y="34925"/>
                  </a:cubicBezTo>
                  <a:cubicBezTo>
                    <a:pt x="24014" y="35898"/>
                    <a:pt x="24895" y="36901"/>
                    <a:pt x="25290" y="38117"/>
                  </a:cubicBezTo>
                  <a:cubicBezTo>
                    <a:pt x="25351" y="38330"/>
                    <a:pt x="25685" y="38968"/>
                    <a:pt x="25776" y="39424"/>
                  </a:cubicBezTo>
                  <a:lnTo>
                    <a:pt x="25564" y="39424"/>
                  </a:lnTo>
                  <a:cubicBezTo>
                    <a:pt x="25473" y="39424"/>
                    <a:pt x="25412" y="39394"/>
                    <a:pt x="25321" y="39394"/>
                  </a:cubicBezTo>
                  <a:lnTo>
                    <a:pt x="25229" y="39394"/>
                  </a:lnTo>
                  <a:cubicBezTo>
                    <a:pt x="25169" y="39394"/>
                    <a:pt x="25138" y="39394"/>
                    <a:pt x="25077" y="39363"/>
                  </a:cubicBezTo>
                  <a:cubicBezTo>
                    <a:pt x="22524" y="39059"/>
                    <a:pt x="20123" y="37904"/>
                    <a:pt x="18269" y="36141"/>
                  </a:cubicBezTo>
                  <a:lnTo>
                    <a:pt x="18269" y="36141"/>
                  </a:lnTo>
                  <a:cubicBezTo>
                    <a:pt x="18299" y="36172"/>
                    <a:pt x="18299" y="36202"/>
                    <a:pt x="18299" y="36263"/>
                  </a:cubicBezTo>
                  <a:cubicBezTo>
                    <a:pt x="19576" y="39606"/>
                    <a:pt x="20792" y="42980"/>
                    <a:pt x="21764" y="46415"/>
                  </a:cubicBezTo>
                  <a:cubicBezTo>
                    <a:pt x="22615" y="49606"/>
                    <a:pt x="23831" y="52737"/>
                    <a:pt x="24014" y="56020"/>
                  </a:cubicBezTo>
                  <a:cubicBezTo>
                    <a:pt x="24044" y="56658"/>
                    <a:pt x="24074" y="57297"/>
                    <a:pt x="24074" y="57935"/>
                  </a:cubicBezTo>
                  <a:cubicBezTo>
                    <a:pt x="24621" y="54926"/>
                    <a:pt x="25442" y="51947"/>
                    <a:pt x="26658" y="49090"/>
                  </a:cubicBezTo>
                  <a:cubicBezTo>
                    <a:pt x="26719" y="49059"/>
                    <a:pt x="26749" y="49029"/>
                    <a:pt x="26780" y="48968"/>
                  </a:cubicBezTo>
                  <a:cubicBezTo>
                    <a:pt x="26810" y="48907"/>
                    <a:pt x="26840" y="48816"/>
                    <a:pt x="26871" y="48755"/>
                  </a:cubicBezTo>
                  <a:cubicBezTo>
                    <a:pt x="26962" y="48543"/>
                    <a:pt x="27023" y="48360"/>
                    <a:pt x="27114" y="48147"/>
                  </a:cubicBezTo>
                  <a:cubicBezTo>
                    <a:pt x="27144" y="48087"/>
                    <a:pt x="27144" y="48056"/>
                    <a:pt x="27175" y="47995"/>
                  </a:cubicBezTo>
                  <a:cubicBezTo>
                    <a:pt x="27235" y="47843"/>
                    <a:pt x="27296" y="47722"/>
                    <a:pt x="27357" y="47570"/>
                  </a:cubicBezTo>
                  <a:cubicBezTo>
                    <a:pt x="27418" y="47479"/>
                    <a:pt x="27479" y="47357"/>
                    <a:pt x="27509" y="47266"/>
                  </a:cubicBezTo>
                  <a:cubicBezTo>
                    <a:pt x="27570" y="47448"/>
                    <a:pt x="27600" y="47631"/>
                    <a:pt x="27661" y="47752"/>
                  </a:cubicBezTo>
                  <a:cubicBezTo>
                    <a:pt x="28938" y="51886"/>
                    <a:pt x="29333" y="56415"/>
                    <a:pt x="28694" y="60762"/>
                  </a:cubicBezTo>
                  <a:cubicBezTo>
                    <a:pt x="28725" y="60762"/>
                    <a:pt x="28786" y="60792"/>
                    <a:pt x="28816" y="60792"/>
                  </a:cubicBezTo>
                  <a:cubicBezTo>
                    <a:pt x="29424" y="61126"/>
                    <a:pt x="30062" y="61370"/>
                    <a:pt x="30670" y="61704"/>
                  </a:cubicBezTo>
                  <a:cubicBezTo>
                    <a:pt x="30792" y="61795"/>
                    <a:pt x="30974" y="61856"/>
                    <a:pt x="31156" y="61917"/>
                  </a:cubicBezTo>
                  <a:cubicBezTo>
                    <a:pt x="31156" y="61704"/>
                    <a:pt x="31156" y="61521"/>
                    <a:pt x="31156" y="61309"/>
                  </a:cubicBezTo>
                  <a:cubicBezTo>
                    <a:pt x="31126" y="59515"/>
                    <a:pt x="31096" y="57692"/>
                    <a:pt x="31065" y="55868"/>
                  </a:cubicBezTo>
                  <a:cubicBezTo>
                    <a:pt x="31035" y="52585"/>
                    <a:pt x="31005" y="49302"/>
                    <a:pt x="30944" y="46050"/>
                  </a:cubicBezTo>
                  <a:cubicBezTo>
                    <a:pt x="30883" y="42646"/>
                    <a:pt x="30853" y="39272"/>
                    <a:pt x="30792" y="35898"/>
                  </a:cubicBezTo>
                  <a:cubicBezTo>
                    <a:pt x="30761" y="32494"/>
                    <a:pt x="30701" y="29059"/>
                    <a:pt x="30670" y="25624"/>
                  </a:cubicBezTo>
                  <a:cubicBezTo>
                    <a:pt x="30609" y="22311"/>
                    <a:pt x="30579" y="19028"/>
                    <a:pt x="30518" y="15715"/>
                  </a:cubicBezTo>
                  <a:cubicBezTo>
                    <a:pt x="30488" y="12402"/>
                    <a:pt x="30427" y="9089"/>
                    <a:pt x="30397" y="5776"/>
                  </a:cubicBezTo>
                  <a:lnTo>
                    <a:pt x="30336" y="548"/>
                  </a:lnTo>
                  <a:lnTo>
                    <a:pt x="25807" y="487"/>
                  </a:lnTo>
                  <a:cubicBezTo>
                    <a:pt x="23497" y="426"/>
                    <a:pt x="21187" y="396"/>
                    <a:pt x="18877" y="366"/>
                  </a:cubicBezTo>
                  <a:cubicBezTo>
                    <a:pt x="16536" y="305"/>
                    <a:pt x="14196" y="274"/>
                    <a:pt x="11855" y="214"/>
                  </a:cubicBezTo>
                  <a:cubicBezTo>
                    <a:pt x="10670" y="214"/>
                    <a:pt x="9484" y="183"/>
                    <a:pt x="8299" y="153"/>
                  </a:cubicBezTo>
                  <a:cubicBezTo>
                    <a:pt x="7174" y="153"/>
                    <a:pt x="6050" y="122"/>
                    <a:pt x="4925" y="92"/>
                  </a:cubicBezTo>
                  <a:cubicBezTo>
                    <a:pt x="3740" y="92"/>
                    <a:pt x="2554" y="62"/>
                    <a:pt x="1399" y="31"/>
                  </a:cubicBezTo>
                  <a:cubicBezTo>
                    <a:pt x="943" y="31"/>
                    <a:pt x="457" y="3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2"/>
            <p:cNvSpPr/>
            <p:nvPr/>
          </p:nvSpPr>
          <p:spPr>
            <a:xfrm>
              <a:off x="8631875" y="184075"/>
              <a:ext cx="794875" cy="1563625"/>
            </a:xfrm>
            <a:custGeom>
              <a:avLst/>
              <a:gdLst/>
              <a:ahLst/>
              <a:cxnLst/>
              <a:rect l="l" t="t" r="r" b="b"/>
              <a:pathLst>
                <a:path w="31795" h="62545" extrusionOk="0">
                  <a:moveTo>
                    <a:pt x="358" y="0"/>
                  </a:moveTo>
                  <a:cubicBezTo>
                    <a:pt x="250" y="0"/>
                    <a:pt x="150" y="112"/>
                    <a:pt x="123" y="248"/>
                  </a:cubicBezTo>
                  <a:cubicBezTo>
                    <a:pt x="123" y="339"/>
                    <a:pt x="183" y="430"/>
                    <a:pt x="275" y="491"/>
                  </a:cubicBezTo>
                  <a:cubicBezTo>
                    <a:pt x="275" y="2102"/>
                    <a:pt x="275" y="3713"/>
                    <a:pt x="275" y="5294"/>
                  </a:cubicBezTo>
                  <a:cubicBezTo>
                    <a:pt x="305" y="7908"/>
                    <a:pt x="305" y="10491"/>
                    <a:pt x="305" y="13105"/>
                  </a:cubicBezTo>
                  <a:cubicBezTo>
                    <a:pt x="305" y="15659"/>
                    <a:pt x="335" y="18242"/>
                    <a:pt x="335" y="20795"/>
                  </a:cubicBezTo>
                  <a:cubicBezTo>
                    <a:pt x="335" y="23379"/>
                    <a:pt x="335" y="25963"/>
                    <a:pt x="335" y="28546"/>
                  </a:cubicBezTo>
                  <a:cubicBezTo>
                    <a:pt x="335" y="31130"/>
                    <a:pt x="366" y="33714"/>
                    <a:pt x="366" y="36267"/>
                  </a:cubicBezTo>
                  <a:cubicBezTo>
                    <a:pt x="366" y="38820"/>
                    <a:pt x="396" y="41343"/>
                    <a:pt x="396" y="43896"/>
                  </a:cubicBezTo>
                  <a:cubicBezTo>
                    <a:pt x="396" y="46419"/>
                    <a:pt x="396" y="48972"/>
                    <a:pt x="396" y="51525"/>
                  </a:cubicBezTo>
                  <a:cubicBezTo>
                    <a:pt x="426" y="54048"/>
                    <a:pt x="426" y="56571"/>
                    <a:pt x="426" y="59094"/>
                  </a:cubicBezTo>
                  <a:cubicBezTo>
                    <a:pt x="426" y="59155"/>
                    <a:pt x="457" y="59215"/>
                    <a:pt x="487" y="59276"/>
                  </a:cubicBezTo>
                  <a:cubicBezTo>
                    <a:pt x="457" y="59276"/>
                    <a:pt x="396" y="59307"/>
                    <a:pt x="335" y="59337"/>
                  </a:cubicBezTo>
                  <a:lnTo>
                    <a:pt x="244" y="59337"/>
                  </a:lnTo>
                  <a:cubicBezTo>
                    <a:pt x="31" y="59428"/>
                    <a:pt x="1" y="59763"/>
                    <a:pt x="244" y="59854"/>
                  </a:cubicBezTo>
                  <a:lnTo>
                    <a:pt x="305" y="59854"/>
                  </a:lnTo>
                  <a:cubicBezTo>
                    <a:pt x="396" y="59763"/>
                    <a:pt x="548" y="59732"/>
                    <a:pt x="639" y="59702"/>
                  </a:cubicBezTo>
                  <a:cubicBezTo>
                    <a:pt x="822" y="59641"/>
                    <a:pt x="1004" y="59580"/>
                    <a:pt x="1156" y="59519"/>
                  </a:cubicBezTo>
                  <a:cubicBezTo>
                    <a:pt x="1247" y="59489"/>
                    <a:pt x="1338" y="59428"/>
                    <a:pt x="1430" y="59367"/>
                  </a:cubicBezTo>
                  <a:cubicBezTo>
                    <a:pt x="1460" y="59367"/>
                    <a:pt x="1521" y="59367"/>
                    <a:pt x="1551" y="59337"/>
                  </a:cubicBezTo>
                  <a:cubicBezTo>
                    <a:pt x="1602" y="59299"/>
                    <a:pt x="1658" y="59282"/>
                    <a:pt x="1713" y="59282"/>
                  </a:cubicBezTo>
                  <a:cubicBezTo>
                    <a:pt x="1789" y="59282"/>
                    <a:pt x="1863" y="59314"/>
                    <a:pt x="1916" y="59367"/>
                  </a:cubicBezTo>
                  <a:cubicBezTo>
                    <a:pt x="1977" y="59337"/>
                    <a:pt x="2007" y="59246"/>
                    <a:pt x="2007" y="59185"/>
                  </a:cubicBezTo>
                  <a:cubicBezTo>
                    <a:pt x="2007" y="57544"/>
                    <a:pt x="2007" y="55933"/>
                    <a:pt x="2007" y="54291"/>
                  </a:cubicBezTo>
                  <a:cubicBezTo>
                    <a:pt x="2007" y="51769"/>
                    <a:pt x="2007" y="49246"/>
                    <a:pt x="2007" y="46723"/>
                  </a:cubicBezTo>
                  <a:cubicBezTo>
                    <a:pt x="2007" y="44261"/>
                    <a:pt x="2007" y="41799"/>
                    <a:pt x="2007" y="39337"/>
                  </a:cubicBezTo>
                  <a:cubicBezTo>
                    <a:pt x="2007" y="36784"/>
                    <a:pt x="2007" y="34230"/>
                    <a:pt x="2007" y="31647"/>
                  </a:cubicBezTo>
                  <a:cubicBezTo>
                    <a:pt x="2007" y="29154"/>
                    <a:pt x="2007" y="26631"/>
                    <a:pt x="2007" y="24139"/>
                  </a:cubicBezTo>
                  <a:cubicBezTo>
                    <a:pt x="2007" y="21647"/>
                    <a:pt x="2007" y="19154"/>
                    <a:pt x="2007" y="16692"/>
                  </a:cubicBezTo>
                  <a:cubicBezTo>
                    <a:pt x="2007" y="14260"/>
                    <a:pt x="2007" y="11829"/>
                    <a:pt x="2007" y="9397"/>
                  </a:cubicBezTo>
                  <a:cubicBezTo>
                    <a:pt x="1977" y="6905"/>
                    <a:pt x="1977" y="4443"/>
                    <a:pt x="1977" y="1981"/>
                  </a:cubicBezTo>
                  <a:cubicBezTo>
                    <a:pt x="1977" y="1950"/>
                    <a:pt x="1977" y="1920"/>
                    <a:pt x="1946" y="1859"/>
                  </a:cubicBezTo>
                  <a:lnTo>
                    <a:pt x="1977" y="1859"/>
                  </a:lnTo>
                  <a:cubicBezTo>
                    <a:pt x="4196" y="1920"/>
                    <a:pt x="6414" y="1981"/>
                    <a:pt x="8664" y="2041"/>
                  </a:cubicBezTo>
                  <a:cubicBezTo>
                    <a:pt x="10974" y="2072"/>
                    <a:pt x="13253" y="2133"/>
                    <a:pt x="15564" y="2193"/>
                  </a:cubicBezTo>
                  <a:cubicBezTo>
                    <a:pt x="17874" y="2254"/>
                    <a:pt x="20184" y="2315"/>
                    <a:pt x="22524" y="2345"/>
                  </a:cubicBezTo>
                  <a:cubicBezTo>
                    <a:pt x="24682" y="2406"/>
                    <a:pt x="26840" y="2467"/>
                    <a:pt x="29029" y="2497"/>
                  </a:cubicBezTo>
                  <a:lnTo>
                    <a:pt x="29059" y="2497"/>
                  </a:lnTo>
                  <a:cubicBezTo>
                    <a:pt x="29090" y="4321"/>
                    <a:pt x="29090" y="6145"/>
                    <a:pt x="29120" y="7938"/>
                  </a:cubicBezTo>
                  <a:cubicBezTo>
                    <a:pt x="29181" y="10552"/>
                    <a:pt x="29211" y="13136"/>
                    <a:pt x="29242" y="15719"/>
                  </a:cubicBezTo>
                  <a:cubicBezTo>
                    <a:pt x="29272" y="18333"/>
                    <a:pt x="29333" y="20917"/>
                    <a:pt x="29363" y="23531"/>
                  </a:cubicBezTo>
                  <a:cubicBezTo>
                    <a:pt x="29424" y="26115"/>
                    <a:pt x="29454" y="28698"/>
                    <a:pt x="29485" y="31282"/>
                  </a:cubicBezTo>
                  <a:cubicBezTo>
                    <a:pt x="29515" y="33896"/>
                    <a:pt x="29576" y="36510"/>
                    <a:pt x="29606" y="39124"/>
                  </a:cubicBezTo>
                  <a:cubicBezTo>
                    <a:pt x="29637" y="41738"/>
                    <a:pt x="29698" y="44382"/>
                    <a:pt x="29728" y="46996"/>
                  </a:cubicBezTo>
                  <a:cubicBezTo>
                    <a:pt x="29758" y="49519"/>
                    <a:pt x="29819" y="52072"/>
                    <a:pt x="29850" y="54626"/>
                  </a:cubicBezTo>
                  <a:cubicBezTo>
                    <a:pt x="29880" y="56936"/>
                    <a:pt x="29910" y="59246"/>
                    <a:pt x="29941" y="61586"/>
                  </a:cubicBezTo>
                  <a:cubicBezTo>
                    <a:pt x="29941" y="61708"/>
                    <a:pt x="30062" y="61829"/>
                    <a:pt x="30214" y="61829"/>
                  </a:cubicBezTo>
                  <a:cubicBezTo>
                    <a:pt x="30275" y="61829"/>
                    <a:pt x="30336" y="61799"/>
                    <a:pt x="30397" y="61769"/>
                  </a:cubicBezTo>
                  <a:cubicBezTo>
                    <a:pt x="30427" y="61829"/>
                    <a:pt x="30518" y="61890"/>
                    <a:pt x="30579" y="61921"/>
                  </a:cubicBezTo>
                  <a:cubicBezTo>
                    <a:pt x="30853" y="62103"/>
                    <a:pt x="31126" y="62346"/>
                    <a:pt x="31430" y="62529"/>
                  </a:cubicBezTo>
                  <a:cubicBezTo>
                    <a:pt x="31463" y="62540"/>
                    <a:pt x="31495" y="62545"/>
                    <a:pt x="31525" y="62545"/>
                  </a:cubicBezTo>
                  <a:cubicBezTo>
                    <a:pt x="31663" y="62545"/>
                    <a:pt x="31770" y="62440"/>
                    <a:pt x="31795" y="62316"/>
                  </a:cubicBezTo>
                  <a:cubicBezTo>
                    <a:pt x="31795" y="62255"/>
                    <a:pt x="31795" y="62194"/>
                    <a:pt x="31795" y="62133"/>
                  </a:cubicBezTo>
                  <a:cubicBezTo>
                    <a:pt x="31764" y="62073"/>
                    <a:pt x="31734" y="62012"/>
                    <a:pt x="31673" y="61951"/>
                  </a:cubicBezTo>
                  <a:cubicBezTo>
                    <a:pt x="31734" y="61829"/>
                    <a:pt x="31704" y="61677"/>
                    <a:pt x="31612" y="61617"/>
                  </a:cubicBezTo>
                  <a:cubicBezTo>
                    <a:pt x="31552" y="61586"/>
                    <a:pt x="31521" y="61556"/>
                    <a:pt x="31491" y="61556"/>
                  </a:cubicBezTo>
                  <a:cubicBezTo>
                    <a:pt x="31552" y="61495"/>
                    <a:pt x="31612" y="61434"/>
                    <a:pt x="31612" y="61343"/>
                  </a:cubicBezTo>
                  <a:cubicBezTo>
                    <a:pt x="31582" y="59337"/>
                    <a:pt x="31552" y="57331"/>
                    <a:pt x="31521" y="55325"/>
                  </a:cubicBezTo>
                  <a:cubicBezTo>
                    <a:pt x="31460" y="52680"/>
                    <a:pt x="31430" y="50066"/>
                    <a:pt x="31400" y="47452"/>
                  </a:cubicBezTo>
                  <a:cubicBezTo>
                    <a:pt x="31369" y="44717"/>
                    <a:pt x="31309" y="41981"/>
                    <a:pt x="31278" y="39246"/>
                  </a:cubicBezTo>
                  <a:cubicBezTo>
                    <a:pt x="31248" y="36571"/>
                    <a:pt x="31217" y="33896"/>
                    <a:pt x="31157" y="31252"/>
                  </a:cubicBezTo>
                  <a:cubicBezTo>
                    <a:pt x="31126" y="28668"/>
                    <a:pt x="31096" y="26115"/>
                    <a:pt x="31065" y="23531"/>
                  </a:cubicBezTo>
                  <a:cubicBezTo>
                    <a:pt x="31035" y="20795"/>
                    <a:pt x="30974" y="18029"/>
                    <a:pt x="30944" y="15263"/>
                  </a:cubicBezTo>
                  <a:cubicBezTo>
                    <a:pt x="30913" y="12710"/>
                    <a:pt x="30853" y="10157"/>
                    <a:pt x="30822" y="7604"/>
                  </a:cubicBezTo>
                  <a:cubicBezTo>
                    <a:pt x="30792" y="5324"/>
                    <a:pt x="30761" y="3044"/>
                    <a:pt x="30731" y="765"/>
                  </a:cubicBezTo>
                  <a:cubicBezTo>
                    <a:pt x="30731" y="613"/>
                    <a:pt x="30609" y="491"/>
                    <a:pt x="30457" y="491"/>
                  </a:cubicBezTo>
                  <a:cubicBezTo>
                    <a:pt x="30397" y="491"/>
                    <a:pt x="30336" y="522"/>
                    <a:pt x="30275" y="582"/>
                  </a:cubicBezTo>
                  <a:lnTo>
                    <a:pt x="27570" y="522"/>
                  </a:lnTo>
                  <a:cubicBezTo>
                    <a:pt x="25290" y="491"/>
                    <a:pt x="23010" y="430"/>
                    <a:pt x="20731" y="400"/>
                  </a:cubicBezTo>
                  <a:cubicBezTo>
                    <a:pt x="18482" y="339"/>
                    <a:pt x="16232" y="309"/>
                    <a:pt x="13983" y="248"/>
                  </a:cubicBezTo>
                  <a:cubicBezTo>
                    <a:pt x="11643" y="218"/>
                    <a:pt x="9332" y="157"/>
                    <a:pt x="6992" y="126"/>
                  </a:cubicBezTo>
                  <a:cubicBezTo>
                    <a:pt x="4803" y="66"/>
                    <a:pt x="2615" y="35"/>
                    <a:pt x="396" y="5"/>
                  </a:cubicBezTo>
                  <a:cubicBezTo>
                    <a:pt x="383" y="2"/>
                    <a:pt x="371" y="0"/>
                    <a:pt x="35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a:off x="8720800" y="1589975"/>
              <a:ext cx="13700" cy="12950"/>
            </a:xfrm>
            <a:custGeom>
              <a:avLst/>
              <a:gdLst/>
              <a:ahLst/>
              <a:cxnLst/>
              <a:rect l="l" t="t" r="r" b="b"/>
              <a:pathLst>
                <a:path w="548" h="518" extrusionOk="0">
                  <a:moveTo>
                    <a:pt x="274" y="1"/>
                  </a:moveTo>
                  <a:cubicBezTo>
                    <a:pt x="122" y="1"/>
                    <a:pt x="0" y="122"/>
                    <a:pt x="0" y="274"/>
                  </a:cubicBezTo>
                  <a:cubicBezTo>
                    <a:pt x="31" y="426"/>
                    <a:pt x="152" y="517"/>
                    <a:pt x="304" y="517"/>
                  </a:cubicBezTo>
                  <a:cubicBezTo>
                    <a:pt x="426" y="517"/>
                    <a:pt x="547" y="396"/>
                    <a:pt x="547" y="244"/>
                  </a:cubicBezTo>
                  <a:cubicBezTo>
                    <a:pt x="51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a:off x="8720800" y="1210025"/>
              <a:ext cx="13700" cy="12950"/>
            </a:xfrm>
            <a:custGeom>
              <a:avLst/>
              <a:gdLst/>
              <a:ahLst/>
              <a:cxnLst/>
              <a:rect l="l" t="t" r="r" b="b"/>
              <a:pathLst>
                <a:path w="548" h="518" extrusionOk="0">
                  <a:moveTo>
                    <a:pt x="274" y="1"/>
                  </a:moveTo>
                  <a:cubicBezTo>
                    <a:pt x="122" y="1"/>
                    <a:pt x="0" y="122"/>
                    <a:pt x="31" y="274"/>
                  </a:cubicBezTo>
                  <a:cubicBezTo>
                    <a:pt x="31" y="426"/>
                    <a:pt x="152" y="518"/>
                    <a:pt x="304" y="518"/>
                  </a:cubicBezTo>
                  <a:cubicBezTo>
                    <a:pt x="456" y="518"/>
                    <a:pt x="547" y="396"/>
                    <a:pt x="547" y="244"/>
                  </a:cubicBezTo>
                  <a:cubicBezTo>
                    <a:pt x="547"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a:off x="8723825" y="1189525"/>
              <a:ext cx="13700" cy="12925"/>
            </a:xfrm>
            <a:custGeom>
              <a:avLst/>
              <a:gdLst/>
              <a:ahLst/>
              <a:cxnLst/>
              <a:rect l="l" t="t" r="r" b="b"/>
              <a:pathLst>
                <a:path w="548" h="517" extrusionOk="0">
                  <a:moveTo>
                    <a:pt x="274" y="0"/>
                  </a:moveTo>
                  <a:cubicBezTo>
                    <a:pt x="122" y="0"/>
                    <a:pt x="1" y="152"/>
                    <a:pt x="31" y="274"/>
                  </a:cubicBezTo>
                  <a:cubicBezTo>
                    <a:pt x="31" y="426"/>
                    <a:pt x="153" y="517"/>
                    <a:pt x="305" y="517"/>
                  </a:cubicBezTo>
                  <a:cubicBezTo>
                    <a:pt x="426" y="517"/>
                    <a:pt x="548" y="395"/>
                    <a:pt x="548" y="243"/>
                  </a:cubicBezTo>
                  <a:cubicBezTo>
                    <a:pt x="548" y="91"/>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2"/>
            <p:cNvSpPr/>
            <p:nvPr/>
          </p:nvSpPr>
          <p:spPr>
            <a:xfrm>
              <a:off x="8739025" y="1201675"/>
              <a:ext cx="13700" cy="12950"/>
            </a:xfrm>
            <a:custGeom>
              <a:avLst/>
              <a:gdLst/>
              <a:ahLst/>
              <a:cxnLst/>
              <a:rect l="l" t="t" r="r" b="b"/>
              <a:pathLst>
                <a:path w="548" h="518" extrusionOk="0">
                  <a:moveTo>
                    <a:pt x="274" y="1"/>
                  </a:moveTo>
                  <a:cubicBezTo>
                    <a:pt x="122" y="1"/>
                    <a:pt x="1" y="122"/>
                    <a:pt x="31" y="274"/>
                  </a:cubicBezTo>
                  <a:cubicBezTo>
                    <a:pt x="31" y="426"/>
                    <a:pt x="153" y="517"/>
                    <a:pt x="305" y="517"/>
                  </a:cubicBezTo>
                  <a:cubicBezTo>
                    <a:pt x="457" y="517"/>
                    <a:pt x="548" y="396"/>
                    <a:pt x="548" y="244"/>
                  </a:cubicBezTo>
                  <a:cubicBezTo>
                    <a:pt x="548"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2"/>
            <p:cNvSpPr/>
            <p:nvPr/>
          </p:nvSpPr>
          <p:spPr>
            <a:xfrm>
              <a:off x="8989800" y="1449400"/>
              <a:ext cx="13700" cy="12950"/>
            </a:xfrm>
            <a:custGeom>
              <a:avLst/>
              <a:gdLst/>
              <a:ahLst/>
              <a:cxnLst/>
              <a:rect l="l" t="t" r="r" b="b"/>
              <a:pathLst>
                <a:path w="548" h="518" extrusionOk="0">
                  <a:moveTo>
                    <a:pt x="274" y="1"/>
                  </a:moveTo>
                  <a:cubicBezTo>
                    <a:pt x="122" y="1"/>
                    <a:pt x="0" y="122"/>
                    <a:pt x="31" y="274"/>
                  </a:cubicBezTo>
                  <a:cubicBezTo>
                    <a:pt x="31" y="426"/>
                    <a:pt x="152" y="517"/>
                    <a:pt x="304" y="517"/>
                  </a:cubicBezTo>
                  <a:cubicBezTo>
                    <a:pt x="426" y="517"/>
                    <a:pt x="547" y="396"/>
                    <a:pt x="547" y="244"/>
                  </a:cubicBezTo>
                  <a:cubicBezTo>
                    <a:pt x="54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2"/>
            <p:cNvSpPr/>
            <p:nvPr/>
          </p:nvSpPr>
          <p:spPr>
            <a:xfrm>
              <a:off x="9009550" y="1447125"/>
              <a:ext cx="13700" cy="12950"/>
            </a:xfrm>
            <a:custGeom>
              <a:avLst/>
              <a:gdLst/>
              <a:ahLst/>
              <a:cxnLst/>
              <a:rect l="l" t="t" r="r" b="b"/>
              <a:pathLst>
                <a:path w="548" h="518" extrusionOk="0">
                  <a:moveTo>
                    <a:pt x="274" y="0"/>
                  </a:moveTo>
                  <a:cubicBezTo>
                    <a:pt x="122" y="0"/>
                    <a:pt x="1" y="122"/>
                    <a:pt x="1" y="274"/>
                  </a:cubicBezTo>
                  <a:cubicBezTo>
                    <a:pt x="31" y="426"/>
                    <a:pt x="153" y="517"/>
                    <a:pt x="305" y="517"/>
                  </a:cubicBezTo>
                  <a:cubicBezTo>
                    <a:pt x="426" y="517"/>
                    <a:pt x="548" y="365"/>
                    <a:pt x="548" y="243"/>
                  </a:cubicBezTo>
                  <a:cubicBezTo>
                    <a:pt x="517" y="9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2"/>
            <p:cNvSpPr/>
            <p:nvPr/>
          </p:nvSpPr>
          <p:spPr>
            <a:xfrm>
              <a:off x="9313500" y="1280700"/>
              <a:ext cx="13700" cy="13700"/>
            </a:xfrm>
            <a:custGeom>
              <a:avLst/>
              <a:gdLst/>
              <a:ahLst/>
              <a:cxnLst/>
              <a:rect l="l" t="t" r="r" b="b"/>
              <a:pathLst>
                <a:path w="548" h="548" extrusionOk="0">
                  <a:moveTo>
                    <a:pt x="274" y="1"/>
                  </a:moveTo>
                  <a:cubicBezTo>
                    <a:pt x="122" y="1"/>
                    <a:pt x="1" y="153"/>
                    <a:pt x="1" y="274"/>
                  </a:cubicBezTo>
                  <a:cubicBezTo>
                    <a:pt x="31" y="426"/>
                    <a:pt x="153" y="548"/>
                    <a:pt x="274" y="548"/>
                  </a:cubicBezTo>
                  <a:cubicBezTo>
                    <a:pt x="426" y="548"/>
                    <a:pt x="548" y="396"/>
                    <a:pt x="548" y="244"/>
                  </a:cubicBezTo>
                  <a:cubicBezTo>
                    <a:pt x="518"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2"/>
            <p:cNvSpPr/>
            <p:nvPr/>
          </p:nvSpPr>
          <p:spPr>
            <a:xfrm>
              <a:off x="9306675" y="903050"/>
              <a:ext cx="13700" cy="12925"/>
            </a:xfrm>
            <a:custGeom>
              <a:avLst/>
              <a:gdLst/>
              <a:ahLst/>
              <a:cxnLst/>
              <a:rect l="l" t="t" r="r" b="b"/>
              <a:pathLst>
                <a:path w="548" h="517" extrusionOk="0">
                  <a:moveTo>
                    <a:pt x="274" y="0"/>
                  </a:moveTo>
                  <a:cubicBezTo>
                    <a:pt x="152" y="0"/>
                    <a:pt x="0" y="91"/>
                    <a:pt x="0" y="243"/>
                  </a:cubicBezTo>
                  <a:cubicBezTo>
                    <a:pt x="0" y="365"/>
                    <a:pt x="122" y="517"/>
                    <a:pt x="243" y="517"/>
                  </a:cubicBezTo>
                  <a:cubicBezTo>
                    <a:pt x="395" y="517"/>
                    <a:pt x="517" y="426"/>
                    <a:pt x="547" y="274"/>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a:off x="9308200" y="883275"/>
              <a:ext cx="13700" cy="12950"/>
            </a:xfrm>
            <a:custGeom>
              <a:avLst/>
              <a:gdLst/>
              <a:ahLst/>
              <a:cxnLst/>
              <a:rect l="l" t="t" r="r" b="b"/>
              <a:pathLst>
                <a:path w="548" h="518" extrusionOk="0">
                  <a:moveTo>
                    <a:pt x="304" y="1"/>
                  </a:moveTo>
                  <a:cubicBezTo>
                    <a:pt x="152" y="1"/>
                    <a:pt x="31" y="92"/>
                    <a:pt x="0" y="244"/>
                  </a:cubicBezTo>
                  <a:cubicBezTo>
                    <a:pt x="0" y="366"/>
                    <a:pt x="122" y="518"/>
                    <a:pt x="274" y="518"/>
                  </a:cubicBezTo>
                  <a:cubicBezTo>
                    <a:pt x="395" y="518"/>
                    <a:pt x="547" y="426"/>
                    <a:pt x="547" y="274"/>
                  </a:cubicBezTo>
                  <a:cubicBezTo>
                    <a:pt x="547" y="122"/>
                    <a:pt x="426" y="1"/>
                    <a:pt x="30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2"/>
            <p:cNvSpPr/>
            <p:nvPr/>
          </p:nvSpPr>
          <p:spPr>
            <a:xfrm>
              <a:off x="8722325" y="765500"/>
              <a:ext cx="13700" cy="13700"/>
            </a:xfrm>
            <a:custGeom>
              <a:avLst/>
              <a:gdLst/>
              <a:ahLst/>
              <a:cxnLst/>
              <a:rect l="l" t="t" r="r" b="b"/>
              <a:pathLst>
                <a:path w="548" h="548" extrusionOk="0">
                  <a:moveTo>
                    <a:pt x="274" y="0"/>
                  </a:moveTo>
                  <a:cubicBezTo>
                    <a:pt x="122" y="0"/>
                    <a:pt x="0" y="122"/>
                    <a:pt x="0" y="274"/>
                  </a:cubicBezTo>
                  <a:cubicBezTo>
                    <a:pt x="0" y="396"/>
                    <a:pt x="91" y="548"/>
                    <a:pt x="243" y="548"/>
                  </a:cubicBezTo>
                  <a:cubicBezTo>
                    <a:pt x="395" y="548"/>
                    <a:pt x="517" y="426"/>
                    <a:pt x="517" y="274"/>
                  </a:cubicBezTo>
                  <a:cubicBezTo>
                    <a:pt x="547" y="152"/>
                    <a:pt x="426" y="0"/>
                    <a:pt x="274" y="0"/>
                  </a:cubicBezTo>
                  <a:close/>
                </a:path>
              </a:pathLst>
            </a:custGeom>
            <a:solidFill>
              <a:srgbClr val="7CA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2"/>
            <p:cNvSpPr/>
            <p:nvPr/>
          </p:nvSpPr>
          <p:spPr>
            <a:xfrm>
              <a:off x="8722325" y="374925"/>
              <a:ext cx="13700" cy="13700"/>
            </a:xfrm>
            <a:custGeom>
              <a:avLst/>
              <a:gdLst/>
              <a:ahLst/>
              <a:cxnLst/>
              <a:rect l="l" t="t" r="r" b="b"/>
              <a:pathLst>
                <a:path w="548" h="548" extrusionOk="0">
                  <a:moveTo>
                    <a:pt x="274" y="0"/>
                  </a:moveTo>
                  <a:cubicBezTo>
                    <a:pt x="122" y="0"/>
                    <a:pt x="0" y="91"/>
                    <a:pt x="0" y="243"/>
                  </a:cubicBezTo>
                  <a:cubicBezTo>
                    <a:pt x="0" y="395"/>
                    <a:pt x="91" y="547"/>
                    <a:pt x="243" y="547"/>
                  </a:cubicBezTo>
                  <a:cubicBezTo>
                    <a:pt x="395" y="547"/>
                    <a:pt x="517" y="426"/>
                    <a:pt x="517" y="274"/>
                  </a:cubicBezTo>
                  <a:cubicBezTo>
                    <a:pt x="547"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2"/>
            <p:cNvSpPr/>
            <p:nvPr/>
          </p:nvSpPr>
          <p:spPr>
            <a:xfrm>
              <a:off x="8721550" y="355925"/>
              <a:ext cx="13700" cy="13700"/>
            </a:xfrm>
            <a:custGeom>
              <a:avLst/>
              <a:gdLst/>
              <a:ahLst/>
              <a:cxnLst/>
              <a:rect l="l" t="t" r="r" b="b"/>
              <a:pathLst>
                <a:path w="548" h="548" extrusionOk="0">
                  <a:moveTo>
                    <a:pt x="274" y="0"/>
                  </a:moveTo>
                  <a:cubicBezTo>
                    <a:pt x="153" y="0"/>
                    <a:pt x="1" y="122"/>
                    <a:pt x="1" y="274"/>
                  </a:cubicBezTo>
                  <a:cubicBezTo>
                    <a:pt x="1" y="395"/>
                    <a:pt x="122" y="547"/>
                    <a:pt x="244" y="547"/>
                  </a:cubicBezTo>
                  <a:cubicBezTo>
                    <a:pt x="396" y="547"/>
                    <a:pt x="517" y="456"/>
                    <a:pt x="517" y="304"/>
                  </a:cubicBezTo>
                  <a:cubicBezTo>
                    <a:pt x="548"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8740550" y="366550"/>
              <a:ext cx="13700" cy="12950"/>
            </a:xfrm>
            <a:custGeom>
              <a:avLst/>
              <a:gdLst/>
              <a:ahLst/>
              <a:cxnLst/>
              <a:rect l="l" t="t" r="r" b="b"/>
              <a:pathLst>
                <a:path w="548" h="518" extrusionOk="0">
                  <a:moveTo>
                    <a:pt x="274" y="1"/>
                  </a:moveTo>
                  <a:cubicBezTo>
                    <a:pt x="122" y="1"/>
                    <a:pt x="1" y="92"/>
                    <a:pt x="1" y="244"/>
                  </a:cubicBezTo>
                  <a:cubicBezTo>
                    <a:pt x="1" y="396"/>
                    <a:pt x="122" y="518"/>
                    <a:pt x="244" y="518"/>
                  </a:cubicBezTo>
                  <a:cubicBezTo>
                    <a:pt x="396" y="518"/>
                    <a:pt x="517" y="426"/>
                    <a:pt x="517" y="274"/>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a:off x="9047550" y="286000"/>
              <a:ext cx="13700" cy="12950"/>
            </a:xfrm>
            <a:custGeom>
              <a:avLst/>
              <a:gdLst/>
              <a:ahLst/>
              <a:cxnLst/>
              <a:rect l="l" t="t" r="r" b="b"/>
              <a:pathLst>
                <a:path w="548" h="518" extrusionOk="0">
                  <a:moveTo>
                    <a:pt x="274" y="1"/>
                  </a:moveTo>
                  <a:cubicBezTo>
                    <a:pt x="152" y="1"/>
                    <a:pt x="0" y="92"/>
                    <a:pt x="0" y="244"/>
                  </a:cubicBezTo>
                  <a:cubicBezTo>
                    <a:pt x="0" y="366"/>
                    <a:pt x="122" y="518"/>
                    <a:pt x="244" y="518"/>
                  </a:cubicBezTo>
                  <a:cubicBezTo>
                    <a:pt x="396" y="518"/>
                    <a:pt x="517" y="426"/>
                    <a:pt x="548" y="27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a:off x="9070350" y="282200"/>
              <a:ext cx="13700" cy="13725"/>
            </a:xfrm>
            <a:custGeom>
              <a:avLst/>
              <a:gdLst/>
              <a:ahLst/>
              <a:cxnLst/>
              <a:rect l="l" t="t" r="r" b="b"/>
              <a:pathLst>
                <a:path w="548" h="549" extrusionOk="0">
                  <a:moveTo>
                    <a:pt x="304" y="1"/>
                  </a:moveTo>
                  <a:cubicBezTo>
                    <a:pt x="152" y="1"/>
                    <a:pt x="31" y="122"/>
                    <a:pt x="31" y="274"/>
                  </a:cubicBezTo>
                  <a:cubicBezTo>
                    <a:pt x="0" y="396"/>
                    <a:pt x="122" y="548"/>
                    <a:pt x="274" y="548"/>
                  </a:cubicBezTo>
                  <a:cubicBezTo>
                    <a:pt x="426" y="548"/>
                    <a:pt x="547" y="426"/>
                    <a:pt x="547" y="305"/>
                  </a:cubicBezTo>
                  <a:cubicBezTo>
                    <a:pt x="547" y="153"/>
                    <a:pt x="426" y="1"/>
                    <a:pt x="30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2"/>
            <p:cNvSpPr/>
            <p:nvPr/>
          </p:nvSpPr>
          <p:spPr>
            <a:xfrm>
              <a:off x="9305150" y="517025"/>
              <a:ext cx="13700" cy="12925"/>
            </a:xfrm>
            <a:custGeom>
              <a:avLst/>
              <a:gdLst/>
              <a:ahLst/>
              <a:cxnLst/>
              <a:rect l="l" t="t" r="r" b="b"/>
              <a:pathLst>
                <a:path w="548" h="517" extrusionOk="0">
                  <a:moveTo>
                    <a:pt x="304" y="0"/>
                  </a:moveTo>
                  <a:cubicBezTo>
                    <a:pt x="153" y="0"/>
                    <a:pt x="31" y="91"/>
                    <a:pt x="1" y="243"/>
                  </a:cubicBezTo>
                  <a:cubicBezTo>
                    <a:pt x="1" y="395"/>
                    <a:pt x="122" y="517"/>
                    <a:pt x="274" y="517"/>
                  </a:cubicBezTo>
                  <a:cubicBezTo>
                    <a:pt x="396" y="517"/>
                    <a:pt x="548" y="426"/>
                    <a:pt x="548" y="274"/>
                  </a:cubicBezTo>
                  <a:cubicBezTo>
                    <a:pt x="548" y="152"/>
                    <a:pt x="426" y="0"/>
                    <a:pt x="30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a:off x="9051350" y="637850"/>
              <a:ext cx="13700" cy="13700"/>
            </a:xfrm>
            <a:custGeom>
              <a:avLst/>
              <a:gdLst/>
              <a:ahLst/>
              <a:cxnLst/>
              <a:rect l="l" t="t" r="r" b="b"/>
              <a:pathLst>
                <a:path w="548" h="548" extrusionOk="0">
                  <a:moveTo>
                    <a:pt x="274" y="0"/>
                  </a:moveTo>
                  <a:cubicBezTo>
                    <a:pt x="152" y="0"/>
                    <a:pt x="0" y="122"/>
                    <a:pt x="0" y="274"/>
                  </a:cubicBezTo>
                  <a:cubicBezTo>
                    <a:pt x="0" y="395"/>
                    <a:pt x="122" y="547"/>
                    <a:pt x="274" y="547"/>
                  </a:cubicBezTo>
                  <a:cubicBezTo>
                    <a:pt x="396" y="547"/>
                    <a:pt x="547" y="426"/>
                    <a:pt x="547" y="274"/>
                  </a:cubicBezTo>
                  <a:cubicBezTo>
                    <a:pt x="547"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9066550" y="654550"/>
              <a:ext cx="12925" cy="12950"/>
            </a:xfrm>
            <a:custGeom>
              <a:avLst/>
              <a:gdLst/>
              <a:ahLst/>
              <a:cxnLst/>
              <a:rect l="l" t="t" r="r" b="b"/>
              <a:pathLst>
                <a:path w="517" h="518" extrusionOk="0">
                  <a:moveTo>
                    <a:pt x="274" y="1"/>
                  </a:moveTo>
                  <a:cubicBezTo>
                    <a:pt x="122" y="1"/>
                    <a:pt x="0" y="92"/>
                    <a:pt x="0" y="244"/>
                  </a:cubicBezTo>
                  <a:cubicBezTo>
                    <a:pt x="0" y="396"/>
                    <a:pt x="91" y="517"/>
                    <a:pt x="243" y="517"/>
                  </a:cubicBezTo>
                  <a:cubicBezTo>
                    <a:pt x="395" y="517"/>
                    <a:pt x="517" y="426"/>
                    <a:pt x="517" y="274"/>
                  </a:cubicBezTo>
                  <a:cubicBezTo>
                    <a:pt x="517" y="12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2"/>
            <p:cNvSpPr/>
            <p:nvPr/>
          </p:nvSpPr>
          <p:spPr>
            <a:xfrm>
              <a:off x="9072625" y="635550"/>
              <a:ext cx="12950" cy="12950"/>
            </a:xfrm>
            <a:custGeom>
              <a:avLst/>
              <a:gdLst/>
              <a:ahLst/>
              <a:cxnLst/>
              <a:rect l="l" t="t" r="r" b="b"/>
              <a:pathLst>
                <a:path w="518" h="518" extrusionOk="0">
                  <a:moveTo>
                    <a:pt x="274" y="1"/>
                  </a:moveTo>
                  <a:cubicBezTo>
                    <a:pt x="122" y="1"/>
                    <a:pt x="0" y="92"/>
                    <a:pt x="0" y="244"/>
                  </a:cubicBezTo>
                  <a:cubicBezTo>
                    <a:pt x="0" y="396"/>
                    <a:pt x="92" y="518"/>
                    <a:pt x="244" y="518"/>
                  </a:cubicBezTo>
                  <a:cubicBezTo>
                    <a:pt x="396" y="518"/>
                    <a:pt x="517" y="426"/>
                    <a:pt x="517" y="274"/>
                  </a:cubicBezTo>
                  <a:cubicBezTo>
                    <a:pt x="517"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2"/>
            <p:cNvSpPr/>
            <p:nvPr/>
          </p:nvSpPr>
          <p:spPr>
            <a:xfrm>
              <a:off x="9048300" y="1038300"/>
              <a:ext cx="318425" cy="964325"/>
            </a:xfrm>
            <a:custGeom>
              <a:avLst/>
              <a:gdLst/>
              <a:ahLst/>
              <a:cxnLst/>
              <a:rect l="l" t="t" r="r" b="b"/>
              <a:pathLst>
                <a:path w="12737" h="38573" extrusionOk="0">
                  <a:moveTo>
                    <a:pt x="92" y="0"/>
                  </a:moveTo>
                  <a:cubicBezTo>
                    <a:pt x="92" y="456"/>
                    <a:pt x="62" y="912"/>
                    <a:pt x="1" y="1338"/>
                  </a:cubicBezTo>
                  <a:cubicBezTo>
                    <a:pt x="31" y="1399"/>
                    <a:pt x="62" y="1459"/>
                    <a:pt x="92" y="1551"/>
                  </a:cubicBezTo>
                  <a:cubicBezTo>
                    <a:pt x="1217" y="5168"/>
                    <a:pt x="2584" y="8694"/>
                    <a:pt x="3770" y="12280"/>
                  </a:cubicBezTo>
                  <a:cubicBezTo>
                    <a:pt x="5320" y="16536"/>
                    <a:pt x="6171" y="21065"/>
                    <a:pt x="6293" y="25594"/>
                  </a:cubicBezTo>
                  <a:cubicBezTo>
                    <a:pt x="6384" y="28390"/>
                    <a:pt x="5776" y="31156"/>
                    <a:pt x="5350" y="33922"/>
                  </a:cubicBezTo>
                  <a:cubicBezTo>
                    <a:pt x="5077" y="35351"/>
                    <a:pt x="4834" y="36810"/>
                    <a:pt x="4591" y="38238"/>
                  </a:cubicBezTo>
                  <a:cubicBezTo>
                    <a:pt x="4591" y="38329"/>
                    <a:pt x="4560" y="38451"/>
                    <a:pt x="4560" y="38542"/>
                  </a:cubicBezTo>
                  <a:cubicBezTo>
                    <a:pt x="4925" y="38572"/>
                    <a:pt x="5290" y="38572"/>
                    <a:pt x="5654" y="38572"/>
                  </a:cubicBezTo>
                  <a:cubicBezTo>
                    <a:pt x="5624" y="37691"/>
                    <a:pt x="6809" y="35290"/>
                    <a:pt x="6931" y="34712"/>
                  </a:cubicBezTo>
                  <a:cubicBezTo>
                    <a:pt x="7144" y="34196"/>
                    <a:pt x="7357" y="33679"/>
                    <a:pt x="7539" y="33132"/>
                  </a:cubicBezTo>
                  <a:cubicBezTo>
                    <a:pt x="7691" y="32858"/>
                    <a:pt x="7812" y="32554"/>
                    <a:pt x="7934" y="32281"/>
                  </a:cubicBezTo>
                  <a:cubicBezTo>
                    <a:pt x="8056" y="32007"/>
                    <a:pt x="8147" y="31764"/>
                    <a:pt x="8238" y="31490"/>
                  </a:cubicBezTo>
                  <a:cubicBezTo>
                    <a:pt x="8329" y="31278"/>
                    <a:pt x="8420" y="31034"/>
                    <a:pt x="8512" y="30791"/>
                  </a:cubicBezTo>
                  <a:cubicBezTo>
                    <a:pt x="8603" y="30578"/>
                    <a:pt x="8724" y="30366"/>
                    <a:pt x="8816" y="30123"/>
                  </a:cubicBezTo>
                  <a:cubicBezTo>
                    <a:pt x="8907" y="29910"/>
                    <a:pt x="8998" y="29667"/>
                    <a:pt x="9059" y="29423"/>
                  </a:cubicBezTo>
                  <a:cubicBezTo>
                    <a:pt x="9180" y="29180"/>
                    <a:pt x="9271" y="28937"/>
                    <a:pt x="9332" y="28664"/>
                  </a:cubicBezTo>
                  <a:cubicBezTo>
                    <a:pt x="9423" y="28420"/>
                    <a:pt x="9515" y="28177"/>
                    <a:pt x="9606" y="27934"/>
                  </a:cubicBezTo>
                  <a:cubicBezTo>
                    <a:pt x="9636" y="27843"/>
                    <a:pt x="9667" y="27721"/>
                    <a:pt x="9727" y="27630"/>
                  </a:cubicBezTo>
                  <a:lnTo>
                    <a:pt x="9727" y="27630"/>
                  </a:lnTo>
                  <a:cubicBezTo>
                    <a:pt x="9636" y="27934"/>
                    <a:pt x="9575" y="28208"/>
                    <a:pt x="9515" y="28512"/>
                  </a:cubicBezTo>
                  <a:cubicBezTo>
                    <a:pt x="9089" y="30609"/>
                    <a:pt x="8299" y="32615"/>
                    <a:pt x="7539" y="34591"/>
                  </a:cubicBezTo>
                  <a:cubicBezTo>
                    <a:pt x="7083" y="35928"/>
                    <a:pt x="6445" y="37205"/>
                    <a:pt x="6141" y="38572"/>
                  </a:cubicBezTo>
                  <a:lnTo>
                    <a:pt x="6840" y="38572"/>
                  </a:lnTo>
                  <a:cubicBezTo>
                    <a:pt x="6931" y="37843"/>
                    <a:pt x="7417" y="37296"/>
                    <a:pt x="7873" y="36749"/>
                  </a:cubicBezTo>
                  <a:cubicBezTo>
                    <a:pt x="8572" y="35776"/>
                    <a:pt x="9241" y="34773"/>
                    <a:pt x="9667" y="33648"/>
                  </a:cubicBezTo>
                  <a:cubicBezTo>
                    <a:pt x="12463" y="27843"/>
                    <a:pt x="12737" y="20913"/>
                    <a:pt x="11034" y="14712"/>
                  </a:cubicBezTo>
                  <a:lnTo>
                    <a:pt x="11034" y="14712"/>
                  </a:lnTo>
                  <a:cubicBezTo>
                    <a:pt x="9211" y="18755"/>
                    <a:pt x="8329" y="23101"/>
                    <a:pt x="7630" y="27478"/>
                  </a:cubicBezTo>
                  <a:cubicBezTo>
                    <a:pt x="7630" y="27569"/>
                    <a:pt x="7600" y="27691"/>
                    <a:pt x="7600" y="27782"/>
                  </a:cubicBezTo>
                  <a:cubicBezTo>
                    <a:pt x="7539" y="28086"/>
                    <a:pt x="7509" y="28360"/>
                    <a:pt x="7478" y="28664"/>
                  </a:cubicBezTo>
                  <a:cubicBezTo>
                    <a:pt x="7478" y="28633"/>
                    <a:pt x="7478" y="28633"/>
                    <a:pt x="7478" y="28603"/>
                  </a:cubicBezTo>
                  <a:cubicBezTo>
                    <a:pt x="7417" y="28998"/>
                    <a:pt x="7357" y="29332"/>
                    <a:pt x="7296" y="29697"/>
                  </a:cubicBezTo>
                  <a:cubicBezTo>
                    <a:pt x="7296" y="29727"/>
                    <a:pt x="7296" y="29727"/>
                    <a:pt x="7296" y="29727"/>
                  </a:cubicBezTo>
                  <a:cubicBezTo>
                    <a:pt x="7265" y="29971"/>
                    <a:pt x="7235" y="30183"/>
                    <a:pt x="7174" y="30396"/>
                  </a:cubicBezTo>
                  <a:cubicBezTo>
                    <a:pt x="7144" y="30609"/>
                    <a:pt x="7113" y="30822"/>
                    <a:pt x="7083" y="31034"/>
                  </a:cubicBezTo>
                  <a:cubicBezTo>
                    <a:pt x="7083" y="31034"/>
                    <a:pt x="7083" y="31034"/>
                    <a:pt x="7083" y="31065"/>
                  </a:cubicBezTo>
                  <a:cubicBezTo>
                    <a:pt x="7053" y="31217"/>
                    <a:pt x="7022" y="31399"/>
                    <a:pt x="6992" y="31551"/>
                  </a:cubicBezTo>
                  <a:cubicBezTo>
                    <a:pt x="6992" y="31673"/>
                    <a:pt x="6961" y="31764"/>
                    <a:pt x="6931" y="31855"/>
                  </a:cubicBezTo>
                  <a:cubicBezTo>
                    <a:pt x="6961" y="31703"/>
                    <a:pt x="6961" y="31551"/>
                    <a:pt x="6961" y="31399"/>
                  </a:cubicBezTo>
                  <a:lnTo>
                    <a:pt x="7022" y="30426"/>
                  </a:lnTo>
                  <a:cubicBezTo>
                    <a:pt x="7022" y="30244"/>
                    <a:pt x="7053" y="30062"/>
                    <a:pt x="7053" y="29849"/>
                  </a:cubicBezTo>
                  <a:cubicBezTo>
                    <a:pt x="7053" y="29667"/>
                    <a:pt x="7083" y="29484"/>
                    <a:pt x="7083" y="29271"/>
                  </a:cubicBezTo>
                  <a:cubicBezTo>
                    <a:pt x="7083" y="29119"/>
                    <a:pt x="7083" y="28967"/>
                    <a:pt x="7113" y="28816"/>
                  </a:cubicBezTo>
                  <a:cubicBezTo>
                    <a:pt x="7113" y="28785"/>
                    <a:pt x="7113" y="28785"/>
                    <a:pt x="7113" y="28755"/>
                  </a:cubicBezTo>
                  <a:cubicBezTo>
                    <a:pt x="7113" y="28603"/>
                    <a:pt x="7113" y="28451"/>
                    <a:pt x="7144" y="28268"/>
                  </a:cubicBezTo>
                  <a:cubicBezTo>
                    <a:pt x="7144" y="27904"/>
                    <a:pt x="7174" y="27569"/>
                    <a:pt x="7205" y="27205"/>
                  </a:cubicBezTo>
                  <a:lnTo>
                    <a:pt x="7205" y="27174"/>
                  </a:lnTo>
                  <a:cubicBezTo>
                    <a:pt x="7205" y="27174"/>
                    <a:pt x="7205" y="27144"/>
                    <a:pt x="7205" y="27144"/>
                  </a:cubicBezTo>
                  <a:cubicBezTo>
                    <a:pt x="7205" y="26931"/>
                    <a:pt x="7205" y="26718"/>
                    <a:pt x="7205" y="26475"/>
                  </a:cubicBezTo>
                  <a:cubicBezTo>
                    <a:pt x="7174" y="26323"/>
                    <a:pt x="7174" y="26171"/>
                    <a:pt x="7144" y="26019"/>
                  </a:cubicBezTo>
                  <a:cubicBezTo>
                    <a:pt x="7174" y="25138"/>
                    <a:pt x="7205" y="24287"/>
                    <a:pt x="7174" y="23405"/>
                  </a:cubicBezTo>
                  <a:cubicBezTo>
                    <a:pt x="7235" y="20062"/>
                    <a:pt x="6141" y="16870"/>
                    <a:pt x="5229" y="13709"/>
                  </a:cubicBezTo>
                  <a:cubicBezTo>
                    <a:pt x="4195" y="9970"/>
                    <a:pt x="2919" y="6292"/>
                    <a:pt x="1551" y="2675"/>
                  </a:cubicBezTo>
                  <a:cubicBezTo>
                    <a:pt x="1399" y="2159"/>
                    <a:pt x="1156" y="1703"/>
                    <a:pt x="1004" y="1186"/>
                  </a:cubicBezTo>
                  <a:cubicBezTo>
                    <a:pt x="669" y="821"/>
                    <a:pt x="366" y="426"/>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2"/>
            <p:cNvSpPr/>
            <p:nvPr/>
          </p:nvSpPr>
          <p:spPr>
            <a:xfrm>
              <a:off x="8771700" y="1761150"/>
              <a:ext cx="382250" cy="240725"/>
            </a:xfrm>
            <a:custGeom>
              <a:avLst/>
              <a:gdLst/>
              <a:ahLst/>
              <a:cxnLst/>
              <a:rect l="l" t="t" r="r" b="b"/>
              <a:pathLst>
                <a:path w="15290" h="9629" extrusionOk="0">
                  <a:moveTo>
                    <a:pt x="754" y="0"/>
                  </a:moveTo>
                  <a:cubicBezTo>
                    <a:pt x="504" y="0"/>
                    <a:pt x="253" y="8"/>
                    <a:pt x="1" y="23"/>
                  </a:cubicBezTo>
                  <a:cubicBezTo>
                    <a:pt x="1612" y="1695"/>
                    <a:pt x="3496" y="3184"/>
                    <a:pt x="5381" y="4582"/>
                  </a:cubicBezTo>
                  <a:cubicBezTo>
                    <a:pt x="7721" y="6315"/>
                    <a:pt x="10062" y="8048"/>
                    <a:pt x="12737" y="9263"/>
                  </a:cubicBezTo>
                  <a:cubicBezTo>
                    <a:pt x="12919" y="9324"/>
                    <a:pt x="13132" y="9415"/>
                    <a:pt x="13314" y="9476"/>
                  </a:cubicBezTo>
                  <a:cubicBezTo>
                    <a:pt x="13375" y="9507"/>
                    <a:pt x="13405" y="9567"/>
                    <a:pt x="13436" y="9598"/>
                  </a:cubicBezTo>
                  <a:cubicBezTo>
                    <a:pt x="13831" y="9598"/>
                    <a:pt x="14226" y="9628"/>
                    <a:pt x="14621" y="9628"/>
                  </a:cubicBezTo>
                  <a:lnTo>
                    <a:pt x="14986" y="9628"/>
                  </a:lnTo>
                  <a:cubicBezTo>
                    <a:pt x="12341" y="7470"/>
                    <a:pt x="9454" y="5707"/>
                    <a:pt x="6657" y="3762"/>
                  </a:cubicBezTo>
                  <a:lnTo>
                    <a:pt x="6657" y="3762"/>
                  </a:lnTo>
                  <a:cubicBezTo>
                    <a:pt x="6779" y="3792"/>
                    <a:pt x="6870" y="3823"/>
                    <a:pt x="6992" y="3823"/>
                  </a:cubicBezTo>
                  <a:cubicBezTo>
                    <a:pt x="7174" y="3883"/>
                    <a:pt x="7357" y="3975"/>
                    <a:pt x="7539" y="4035"/>
                  </a:cubicBezTo>
                  <a:cubicBezTo>
                    <a:pt x="7934" y="4157"/>
                    <a:pt x="8329" y="4309"/>
                    <a:pt x="8694" y="4491"/>
                  </a:cubicBezTo>
                  <a:cubicBezTo>
                    <a:pt x="10366" y="5616"/>
                    <a:pt x="12068" y="6680"/>
                    <a:pt x="13648" y="7956"/>
                  </a:cubicBezTo>
                  <a:cubicBezTo>
                    <a:pt x="14165" y="8321"/>
                    <a:pt x="14682" y="8686"/>
                    <a:pt x="15168" y="9081"/>
                  </a:cubicBezTo>
                  <a:cubicBezTo>
                    <a:pt x="15199" y="8838"/>
                    <a:pt x="15229" y="8595"/>
                    <a:pt x="15290" y="8351"/>
                  </a:cubicBezTo>
                  <a:cubicBezTo>
                    <a:pt x="15259" y="8351"/>
                    <a:pt x="15199" y="8351"/>
                    <a:pt x="15168" y="8321"/>
                  </a:cubicBezTo>
                  <a:cubicBezTo>
                    <a:pt x="11732" y="3924"/>
                    <a:pt x="6481" y="0"/>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2"/>
            <p:cNvSpPr/>
            <p:nvPr/>
          </p:nvSpPr>
          <p:spPr>
            <a:xfrm>
              <a:off x="8941150" y="1727525"/>
              <a:ext cx="358700" cy="283025"/>
            </a:xfrm>
            <a:custGeom>
              <a:avLst/>
              <a:gdLst/>
              <a:ahLst/>
              <a:cxnLst/>
              <a:rect l="l" t="t" r="r" b="b"/>
              <a:pathLst>
                <a:path w="14348" h="11321" extrusionOk="0">
                  <a:moveTo>
                    <a:pt x="14044" y="0"/>
                  </a:moveTo>
                  <a:cubicBezTo>
                    <a:pt x="14044" y="31"/>
                    <a:pt x="14044" y="31"/>
                    <a:pt x="14013" y="61"/>
                  </a:cubicBezTo>
                  <a:cubicBezTo>
                    <a:pt x="13983" y="243"/>
                    <a:pt x="13922" y="426"/>
                    <a:pt x="13831" y="608"/>
                  </a:cubicBezTo>
                  <a:cubicBezTo>
                    <a:pt x="13770" y="821"/>
                    <a:pt x="13679" y="1003"/>
                    <a:pt x="13618" y="1216"/>
                  </a:cubicBezTo>
                  <a:cubicBezTo>
                    <a:pt x="13527" y="1429"/>
                    <a:pt x="13466" y="1611"/>
                    <a:pt x="13375" y="1824"/>
                  </a:cubicBezTo>
                  <a:cubicBezTo>
                    <a:pt x="13314" y="1976"/>
                    <a:pt x="13284" y="2128"/>
                    <a:pt x="13223" y="2280"/>
                  </a:cubicBezTo>
                  <a:cubicBezTo>
                    <a:pt x="13102" y="2888"/>
                    <a:pt x="12980" y="3465"/>
                    <a:pt x="12798" y="4043"/>
                  </a:cubicBezTo>
                  <a:cubicBezTo>
                    <a:pt x="12159" y="5775"/>
                    <a:pt x="11460" y="7447"/>
                    <a:pt x="11004" y="9210"/>
                  </a:cubicBezTo>
                  <a:cubicBezTo>
                    <a:pt x="10548" y="9210"/>
                    <a:pt x="10062" y="9180"/>
                    <a:pt x="9606" y="9180"/>
                  </a:cubicBezTo>
                  <a:cubicBezTo>
                    <a:pt x="9120" y="9149"/>
                    <a:pt x="8633" y="9119"/>
                    <a:pt x="8147" y="9119"/>
                  </a:cubicBezTo>
                  <a:cubicBezTo>
                    <a:pt x="8147" y="9058"/>
                    <a:pt x="8086" y="8997"/>
                    <a:pt x="8056" y="8967"/>
                  </a:cubicBezTo>
                  <a:cubicBezTo>
                    <a:pt x="7813" y="8815"/>
                    <a:pt x="7570" y="8663"/>
                    <a:pt x="7326" y="8481"/>
                  </a:cubicBezTo>
                  <a:cubicBezTo>
                    <a:pt x="7296" y="8481"/>
                    <a:pt x="7296" y="8481"/>
                    <a:pt x="7266" y="8450"/>
                  </a:cubicBezTo>
                  <a:cubicBezTo>
                    <a:pt x="7174" y="8420"/>
                    <a:pt x="7083" y="8359"/>
                    <a:pt x="6992" y="8298"/>
                  </a:cubicBezTo>
                  <a:cubicBezTo>
                    <a:pt x="6810" y="8177"/>
                    <a:pt x="6597" y="8055"/>
                    <a:pt x="6414" y="7903"/>
                  </a:cubicBezTo>
                  <a:cubicBezTo>
                    <a:pt x="6050" y="7660"/>
                    <a:pt x="5655" y="7417"/>
                    <a:pt x="5259" y="7204"/>
                  </a:cubicBezTo>
                  <a:cubicBezTo>
                    <a:pt x="5047" y="7082"/>
                    <a:pt x="4804" y="6961"/>
                    <a:pt x="4560" y="6809"/>
                  </a:cubicBezTo>
                  <a:cubicBezTo>
                    <a:pt x="4317" y="6687"/>
                    <a:pt x="4104" y="6566"/>
                    <a:pt x="3861" y="6444"/>
                  </a:cubicBezTo>
                  <a:lnTo>
                    <a:pt x="3071" y="6049"/>
                  </a:lnTo>
                  <a:cubicBezTo>
                    <a:pt x="2980" y="6019"/>
                    <a:pt x="2889" y="5958"/>
                    <a:pt x="2767" y="5927"/>
                  </a:cubicBezTo>
                  <a:cubicBezTo>
                    <a:pt x="2585" y="5836"/>
                    <a:pt x="2433" y="5775"/>
                    <a:pt x="2250" y="5715"/>
                  </a:cubicBezTo>
                  <a:cubicBezTo>
                    <a:pt x="2129" y="5684"/>
                    <a:pt x="2038" y="5654"/>
                    <a:pt x="1946" y="5623"/>
                  </a:cubicBezTo>
                  <a:cubicBezTo>
                    <a:pt x="1734" y="5563"/>
                    <a:pt x="1521" y="5502"/>
                    <a:pt x="1308" y="5471"/>
                  </a:cubicBezTo>
                  <a:cubicBezTo>
                    <a:pt x="1247" y="5441"/>
                    <a:pt x="1217" y="5441"/>
                    <a:pt x="1186" y="5441"/>
                  </a:cubicBezTo>
                  <a:cubicBezTo>
                    <a:pt x="1065" y="5411"/>
                    <a:pt x="943" y="5411"/>
                    <a:pt x="852" y="5380"/>
                  </a:cubicBezTo>
                  <a:cubicBezTo>
                    <a:pt x="700" y="5350"/>
                    <a:pt x="518" y="5320"/>
                    <a:pt x="366" y="5289"/>
                  </a:cubicBezTo>
                  <a:cubicBezTo>
                    <a:pt x="244" y="5259"/>
                    <a:pt x="123" y="5259"/>
                    <a:pt x="1" y="5228"/>
                  </a:cubicBezTo>
                  <a:lnTo>
                    <a:pt x="1" y="5228"/>
                  </a:lnTo>
                  <a:cubicBezTo>
                    <a:pt x="92" y="5289"/>
                    <a:pt x="153" y="5320"/>
                    <a:pt x="244" y="5380"/>
                  </a:cubicBezTo>
                  <a:cubicBezTo>
                    <a:pt x="275" y="5380"/>
                    <a:pt x="275" y="5411"/>
                    <a:pt x="305" y="5411"/>
                  </a:cubicBezTo>
                  <a:cubicBezTo>
                    <a:pt x="366" y="5471"/>
                    <a:pt x="457" y="5502"/>
                    <a:pt x="518" y="5532"/>
                  </a:cubicBezTo>
                  <a:cubicBezTo>
                    <a:pt x="548" y="5563"/>
                    <a:pt x="579" y="5563"/>
                    <a:pt x="579" y="5563"/>
                  </a:cubicBezTo>
                  <a:cubicBezTo>
                    <a:pt x="700" y="5623"/>
                    <a:pt x="791" y="5654"/>
                    <a:pt x="882" y="5715"/>
                  </a:cubicBezTo>
                  <a:cubicBezTo>
                    <a:pt x="1004" y="5775"/>
                    <a:pt x="1126" y="5836"/>
                    <a:pt x="1247" y="5927"/>
                  </a:cubicBezTo>
                  <a:cubicBezTo>
                    <a:pt x="1308" y="5958"/>
                    <a:pt x="1369" y="6019"/>
                    <a:pt x="1369" y="6079"/>
                  </a:cubicBezTo>
                  <a:cubicBezTo>
                    <a:pt x="1855" y="6262"/>
                    <a:pt x="2372" y="6475"/>
                    <a:pt x="2828" y="6718"/>
                  </a:cubicBezTo>
                  <a:cubicBezTo>
                    <a:pt x="4135" y="7356"/>
                    <a:pt x="5320" y="8207"/>
                    <a:pt x="6536" y="9028"/>
                  </a:cubicBezTo>
                  <a:lnTo>
                    <a:pt x="2919" y="8876"/>
                  </a:lnTo>
                  <a:cubicBezTo>
                    <a:pt x="2797" y="8876"/>
                    <a:pt x="2676" y="8967"/>
                    <a:pt x="2645" y="9119"/>
                  </a:cubicBezTo>
                  <a:cubicBezTo>
                    <a:pt x="2797" y="9119"/>
                    <a:pt x="2949" y="9149"/>
                    <a:pt x="3041" y="9241"/>
                  </a:cubicBezTo>
                  <a:cubicBezTo>
                    <a:pt x="3162" y="9301"/>
                    <a:pt x="3284" y="9362"/>
                    <a:pt x="3405" y="9423"/>
                  </a:cubicBezTo>
                  <a:cubicBezTo>
                    <a:pt x="3466" y="9453"/>
                    <a:pt x="3497" y="9453"/>
                    <a:pt x="3557" y="9453"/>
                  </a:cubicBezTo>
                  <a:cubicBezTo>
                    <a:pt x="3557" y="9453"/>
                    <a:pt x="3557" y="9484"/>
                    <a:pt x="3557" y="9514"/>
                  </a:cubicBezTo>
                  <a:cubicBezTo>
                    <a:pt x="4135" y="9818"/>
                    <a:pt x="4712" y="10152"/>
                    <a:pt x="5320" y="10426"/>
                  </a:cubicBezTo>
                  <a:cubicBezTo>
                    <a:pt x="5442" y="10578"/>
                    <a:pt x="5503" y="10669"/>
                    <a:pt x="5533" y="10760"/>
                  </a:cubicBezTo>
                  <a:cubicBezTo>
                    <a:pt x="5594" y="10791"/>
                    <a:pt x="5655" y="10791"/>
                    <a:pt x="5715" y="10821"/>
                  </a:cubicBezTo>
                  <a:cubicBezTo>
                    <a:pt x="6019" y="10912"/>
                    <a:pt x="6293" y="11125"/>
                    <a:pt x="6597" y="11216"/>
                  </a:cubicBezTo>
                  <a:cubicBezTo>
                    <a:pt x="6718" y="11247"/>
                    <a:pt x="6810" y="11277"/>
                    <a:pt x="6931" y="11277"/>
                  </a:cubicBezTo>
                  <a:cubicBezTo>
                    <a:pt x="7296" y="11247"/>
                    <a:pt x="7691" y="11247"/>
                    <a:pt x="8056" y="11247"/>
                  </a:cubicBezTo>
                  <a:cubicBezTo>
                    <a:pt x="8573" y="11247"/>
                    <a:pt x="9059" y="11247"/>
                    <a:pt x="9576" y="11277"/>
                  </a:cubicBezTo>
                  <a:cubicBezTo>
                    <a:pt x="10062" y="11277"/>
                    <a:pt x="10548" y="11307"/>
                    <a:pt x="11004" y="11307"/>
                  </a:cubicBezTo>
                  <a:cubicBezTo>
                    <a:pt x="11035" y="11318"/>
                    <a:pt x="11065" y="11321"/>
                    <a:pt x="11094" y="11321"/>
                  </a:cubicBezTo>
                  <a:cubicBezTo>
                    <a:pt x="11153" y="11321"/>
                    <a:pt x="11207" y="11307"/>
                    <a:pt x="11247" y="11307"/>
                  </a:cubicBezTo>
                  <a:cubicBezTo>
                    <a:pt x="11339" y="11247"/>
                    <a:pt x="11399" y="11064"/>
                    <a:pt x="11430" y="10912"/>
                  </a:cubicBezTo>
                  <a:cubicBezTo>
                    <a:pt x="11217" y="10700"/>
                    <a:pt x="11521" y="10335"/>
                    <a:pt x="11825" y="10061"/>
                  </a:cubicBezTo>
                  <a:cubicBezTo>
                    <a:pt x="11855" y="10000"/>
                    <a:pt x="11886" y="9970"/>
                    <a:pt x="11916" y="9940"/>
                  </a:cubicBezTo>
                  <a:cubicBezTo>
                    <a:pt x="11947" y="9940"/>
                    <a:pt x="11977" y="9909"/>
                    <a:pt x="12007" y="9909"/>
                  </a:cubicBezTo>
                  <a:cubicBezTo>
                    <a:pt x="12038" y="9879"/>
                    <a:pt x="12068" y="9848"/>
                    <a:pt x="12098" y="9848"/>
                  </a:cubicBezTo>
                  <a:cubicBezTo>
                    <a:pt x="12129" y="9818"/>
                    <a:pt x="12129" y="9788"/>
                    <a:pt x="12159" y="9757"/>
                  </a:cubicBezTo>
                  <a:cubicBezTo>
                    <a:pt x="12159" y="9757"/>
                    <a:pt x="12190" y="9727"/>
                    <a:pt x="12220" y="9696"/>
                  </a:cubicBezTo>
                  <a:cubicBezTo>
                    <a:pt x="12129" y="9605"/>
                    <a:pt x="12159" y="9453"/>
                    <a:pt x="12220" y="9362"/>
                  </a:cubicBezTo>
                  <a:cubicBezTo>
                    <a:pt x="12190" y="9301"/>
                    <a:pt x="12129" y="9271"/>
                    <a:pt x="12038" y="9271"/>
                  </a:cubicBezTo>
                  <a:cubicBezTo>
                    <a:pt x="11977" y="9271"/>
                    <a:pt x="11886" y="9241"/>
                    <a:pt x="11825" y="9241"/>
                  </a:cubicBezTo>
                  <a:cubicBezTo>
                    <a:pt x="12038" y="8572"/>
                    <a:pt x="12311" y="7873"/>
                    <a:pt x="12585" y="7204"/>
                  </a:cubicBezTo>
                  <a:cubicBezTo>
                    <a:pt x="13375" y="4894"/>
                    <a:pt x="14348" y="2493"/>
                    <a:pt x="140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a:off x="8910000" y="1808075"/>
              <a:ext cx="12950" cy="12925"/>
            </a:xfrm>
            <a:custGeom>
              <a:avLst/>
              <a:gdLst/>
              <a:ahLst/>
              <a:cxnLst/>
              <a:rect l="l" t="t" r="r" b="b"/>
              <a:pathLst>
                <a:path w="518" h="517" extrusionOk="0">
                  <a:moveTo>
                    <a:pt x="274" y="0"/>
                  </a:moveTo>
                  <a:cubicBezTo>
                    <a:pt x="122" y="0"/>
                    <a:pt x="1" y="122"/>
                    <a:pt x="1" y="243"/>
                  </a:cubicBezTo>
                  <a:cubicBezTo>
                    <a:pt x="1" y="395"/>
                    <a:pt x="92" y="517"/>
                    <a:pt x="244" y="517"/>
                  </a:cubicBezTo>
                  <a:cubicBezTo>
                    <a:pt x="396" y="517"/>
                    <a:pt x="518" y="395"/>
                    <a:pt x="518" y="274"/>
                  </a:cubicBezTo>
                  <a:cubicBezTo>
                    <a:pt x="51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8894050" y="1798200"/>
              <a:ext cx="12950" cy="13700"/>
            </a:xfrm>
            <a:custGeom>
              <a:avLst/>
              <a:gdLst/>
              <a:ahLst/>
              <a:cxnLst/>
              <a:rect l="l" t="t" r="r" b="b"/>
              <a:pathLst>
                <a:path w="518" h="548" extrusionOk="0">
                  <a:moveTo>
                    <a:pt x="274" y="0"/>
                  </a:moveTo>
                  <a:cubicBezTo>
                    <a:pt x="122" y="0"/>
                    <a:pt x="0" y="122"/>
                    <a:pt x="0" y="274"/>
                  </a:cubicBezTo>
                  <a:cubicBezTo>
                    <a:pt x="0" y="426"/>
                    <a:pt x="92" y="547"/>
                    <a:pt x="244" y="547"/>
                  </a:cubicBezTo>
                  <a:cubicBezTo>
                    <a:pt x="396" y="547"/>
                    <a:pt x="517" y="426"/>
                    <a:pt x="517" y="274"/>
                  </a:cubicBezTo>
                  <a:cubicBezTo>
                    <a:pt x="517" y="15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2"/>
            <p:cNvSpPr/>
            <p:nvPr/>
          </p:nvSpPr>
          <p:spPr>
            <a:xfrm>
              <a:off x="8894050" y="1817175"/>
              <a:ext cx="13700" cy="12950"/>
            </a:xfrm>
            <a:custGeom>
              <a:avLst/>
              <a:gdLst/>
              <a:ahLst/>
              <a:cxnLst/>
              <a:rect l="l" t="t" r="r" b="b"/>
              <a:pathLst>
                <a:path w="548" h="518" extrusionOk="0">
                  <a:moveTo>
                    <a:pt x="274" y="1"/>
                  </a:moveTo>
                  <a:cubicBezTo>
                    <a:pt x="122" y="1"/>
                    <a:pt x="0" y="123"/>
                    <a:pt x="0" y="244"/>
                  </a:cubicBezTo>
                  <a:cubicBezTo>
                    <a:pt x="0" y="396"/>
                    <a:pt x="122" y="518"/>
                    <a:pt x="244" y="518"/>
                  </a:cubicBezTo>
                  <a:cubicBezTo>
                    <a:pt x="396" y="518"/>
                    <a:pt x="517" y="427"/>
                    <a:pt x="517" y="275"/>
                  </a:cubicBezTo>
                  <a:cubicBezTo>
                    <a:pt x="548" y="12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a:off x="9203325" y="1862775"/>
              <a:ext cx="12950" cy="13700"/>
            </a:xfrm>
            <a:custGeom>
              <a:avLst/>
              <a:gdLst/>
              <a:ahLst/>
              <a:cxnLst/>
              <a:rect l="l" t="t" r="r" b="b"/>
              <a:pathLst>
                <a:path w="518" h="548" extrusionOk="0">
                  <a:moveTo>
                    <a:pt x="274" y="1"/>
                  </a:moveTo>
                  <a:cubicBezTo>
                    <a:pt x="122" y="1"/>
                    <a:pt x="1" y="122"/>
                    <a:pt x="1" y="274"/>
                  </a:cubicBezTo>
                  <a:cubicBezTo>
                    <a:pt x="1" y="396"/>
                    <a:pt x="122" y="548"/>
                    <a:pt x="244" y="548"/>
                  </a:cubicBezTo>
                  <a:cubicBezTo>
                    <a:pt x="396" y="548"/>
                    <a:pt x="517" y="426"/>
                    <a:pt x="517" y="274"/>
                  </a:cubicBezTo>
                  <a:cubicBezTo>
                    <a:pt x="517"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a:off x="9309700" y="1678875"/>
              <a:ext cx="13725" cy="13725"/>
            </a:xfrm>
            <a:custGeom>
              <a:avLst/>
              <a:gdLst/>
              <a:ahLst/>
              <a:cxnLst/>
              <a:rect l="l" t="t" r="r" b="b"/>
              <a:pathLst>
                <a:path w="549" h="549" extrusionOk="0">
                  <a:moveTo>
                    <a:pt x="274" y="1"/>
                  </a:moveTo>
                  <a:cubicBezTo>
                    <a:pt x="153" y="1"/>
                    <a:pt x="31" y="123"/>
                    <a:pt x="1" y="275"/>
                  </a:cubicBezTo>
                  <a:cubicBezTo>
                    <a:pt x="1" y="427"/>
                    <a:pt x="122" y="548"/>
                    <a:pt x="274" y="548"/>
                  </a:cubicBezTo>
                  <a:cubicBezTo>
                    <a:pt x="396" y="548"/>
                    <a:pt x="548" y="427"/>
                    <a:pt x="548" y="275"/>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p:nvPr/>
          </p:nvSpPr>
          <p:spPr>
            <a:xfrm>
              <a:off x="9314275" y="1662175"/>
              <a:ext cx="13700" cy="12925"/>
            </a:xfrm>
            <a:custGeom>
              <a:avLst/>
              <a:gdLst/>
              <a:ahLst/>
              <a:cxnLst/>
              <a:rect l="l" t="t" r="r" b="b"/>
              <a:pathLst>
                <a:path w="548" h="517" extrusionOk="0">
                  <a:moveTo>
                    <a:pt x="274" y="0"/>
                  </a:moveTo>
                  <a:cubicBezTo>
                    <a:pt x="152" y="0"/>
                    <a:pt x="31" y="91"/>
                    <a:pt x="31" y="243"/>
                  </a:cubicBezTo>
                  <a:cubicBezTo>
                    <a:pt x="0" y="395"/>
                    <a:pt x="122" y="517"/>
                    <a:pt x="274" y="517"/>
                  </a:cubicBezTo>
                  <a:cubicBezTo>
                    <a:pt x="426" y="517"/>
                    <a:pt x="547" y="395"/>
                    <a:pt x="547" y="243"/>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2"/>
            <p:cNvSpPr/>
            <p:nvPr/>
          </p:nvSpPr>
          <p:spPr>
            <a:xfrm>
              <a:off x="9039950" y="1037550"/>
              <a:ext cx="85125" cy="143750"/>
            </a:xfrm>
            <a:custGeom>
              <a:avLst/>
              <a:gdLst/>
              <a:ahLst/>
              <a:cxnLst/>
              <a:rect l="l" t="t" r="r" b="b"/>
              <a:pathLst>
                <a:path w="3405" h="5750" extrusionOk="0">
                  <a:moveTo>
                    <a:pt x="487" y="0"/>
                  </a:moveTo>
                  <a:cubicBezTo>
                    <a:pt x="0" y="0"/>
                    <a:pt x="213" y="699"/>
                    <a:pt x="213" y="1003"/>
                  </a:cubicBezTo>
                  <a:cubicBezTo>
                    <a:pt x="244" y="1702"/>
                    <a:pt x="456" y="2401"/>
                    <a:pt x="791" y="3040"/>
                  </a:cubicBezTo>
                  <a:cubicBezTo>
                    <a:pt x="608" y="3100"/>
                    <a:pt x="608" y="3283"/>
                    <a:pt x="730" y="3465"/>
                  </a:cubicBezTo>
                  <a:cubicBezTo>
                    <a:pt x="669" y="3587"/>
                    <a:pt x="700" y="3678"/>
                    <a:pt x="791" y="3830"/>
                  </a:cubicBezTo>
                  <a:cubicBezTo>
                    <a:pt x="821" y="3921"/>
                    <a:pt x="912" y="4012"/>
                    <a:pt x="1003" y="4073"/>
                  </a:cubicBezTo>
                  <a:cubicBezTo>
                    <a:pt x="1642" y="4651"/>
                    <a:pt x="2280" y="5198"/>
                    <a:pt x="2949" y="5684"/>
                  </a:cubicBezTo>
                  <a:cubicBezTo>
                    <a:pt x="3005" y="5726"/>
                    <a:pt x="3068" y="5749"/>
                    <a:pt x="3129" y="5749"/>
                  </a:cubicBezTo>
                  <a:cubicBezTo>
                    <a:pt x="3198" y="5749"/>
                    <a:pt x="3265" y="5719"/>
                    <a:pt x="3314" y="5654"/>
                  </a:cubicBezTo>
                  <a:cubicBezTo>
                    <a:pt x="3405" y="5532"/>
                    <a:pt x="3405" y="5350"/>
                    <a:pt x="3283" y="5289"/>
                  </a:cubicBezTo>
                  <a:cubicBezTo>
                    <a:pt x="3222" y="5228"/>
                    <a:pt x="3192" y="5198"/>
                    <a:pt x="3162" y="5167"/>
                  </a:cubicBezTo>
                  <a:cubicBezTo>
                    <a:pt x="3131" y="4924"/>
                    <a:pt x="2858" y="4772"/>
                    <a:pt x="2736" y="4590"/>
                  </a:cubicBezTo>
                  <a:cubicBezTo>
                    <a:pt x="2949" y="4347"/>
                    <a:pt x="2645" y="4104"/>
                    <a:pt x="2493" y="3921"/>
                  </a:cubicBezTo>
                  <a:cubicBezTo>
                    <a:pt x="2584" y="3769"/>
                    <a:pt x="2493" y="3617"/>
                    <a:pt x="2402" y="3526"/>
                  </a:cubicBezTo>
                  <a:cubicBezTo>
                    <a:pt x="2554" y="3435"/>
                    <a:pt x="2584" y="3161"/>
                    <a:pt x="2432" y="3070"/>
                  </a:cubicBezTo>
                  <a:cubicBezTo>
                    <a:pt x="2371" y="2918"/>
                    <a:pt x="2280" y="2796"/>
                    <a:pt x="2219" y="2675"/>
                  </a:cubicBezTo>
                  <a:cubicBezTo>
                    <a:pt x="2037" y="2310"/>
                    <a:pt x="1855" y="1915"/>
                    <a:pt x="1672" y="1550"/>
                  </a:cubicBezTo>
                  <a:cubicBezTo>
                    <a:pt x="1490" y="1155"/>
                    <a:pt x="1399" y="699"/>
                    <a:pt x="1034" y="456"/>
                  </a:cubicBezTo>
                  <a:cubicBezTo>
                    <a:pt x="821" y="304"/>
                    <a:pt x="700" y="61"/>
                    <a:pt x="48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2"/>
            <p:cNvSpPr/>
            <p:nvPr/>
          </p:nvSpPr>
          <p:spPr>
            <a:xfrm>
              <a:off x="9100750" y="1194075"/>
              <a:ext cx="13700" cy="12950"/>
            </a:xfrm>
            <a:custGeom>
              <a:avLst/>
              <a:gdLst/>
              <a:ahLst/>
              <a:cxnLst/>
              <a:rect l="l" t="t" r="r" b="b"/>
              <a:pathLst>
                <a:path w="548" h="518" extrusionOk="0">
                  <a:moveTo>
                    <a:pt x="274" y="1"/>
                  </a:moveTo>
                  <a:cubicBezTo>
                    <a:pt x="152" y="1"/>
                    <a:pt x="30" y="122"/>
                    <a:pt x="30" y="274"/>
                  </a:cubicBezTo>
                  <a:cubicBezTo>
                    <a:pt x="0" y="396"/>
                    <a:pt x="122" y="517"/>
                    <a:pt x="274" y="517"/>
                  </a:cubicBezTo>
                  <a:cubicBezTo>
                    <a:pt x="426" y="517"/>
                    <a:pt x="547" y="426"/>
                    <a:pt x="547" y="274"/>
                  </a:cubicBezTo>
                  <a:cubicBezTo>
                    <a:pt x="547" y="122"/>
                    <a:pt x="426" y="1"/>
                    <a:pt x="274" y="1"/>
                  </a:cubicBezTo>
                  <a:close/>
                </a:path>
              </a:pathLst>
            </a:custGeom>
            <a:solidFill>
              <a:srgbClr val="A2B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2"/>
            <p:cNvSpPr/>
            <p:nvPr/>
          </p:nvSpPr>
          <p:spPr>
            <a:xfrm>
              <a:off x="9106825" y="1210800"/>
              <a:ext cx="12925" cy="13700"/>
            </a:xfrm>
            <a:custGeom>
              <a:avLst/>
              <a:gdLst/>
              <a:ahLst/>
              <a:cxnLst/>
              <a:rect l="l" t="t" r="r" b="b"/>
              <a:pathLst>
                <a:path w="517" h="548" extrusionOk="0">
                  <a:moveTo>
                    <a:pt x="274" y="0"/>
                  </a:moveTo>
                  <a:cubicBezTo>
                    <a:pt x="122" y="0"/>
                    <a:pt x="0" y="122"/>
                    <a:pt x="0" y="274"/>
                  </a:cubicBezTo>
                  <a:cubicBezTo>
                    <a:pt x="0" y="426"/>
                    <a:pt x="91" y="547"/>
                    <a:pt x="243" y="547"/>
                  </a:cubicBezTo>
                  <a:cubicBezTo>
                    <a:pt x="395" y="547"/>
                    <a:pt x="517" y="426"/>
                    <a:pt x="517" y="274"/>
                  </a:cubicBezTo>
                  <a:cubicBezTo>
                    <a:pt x="517" y="152"/>
                    <a:pt x="395" y="0"/>
                    <a:pt x="274" y="0"/>
                  </a:cubicBezTo>
                  <a:close/>
                </a:path>
              </a:pathLst>
            </a:custGeom>
            <a:solidFill>
              <a:srgbClr val="A2B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2"/>
            <p:cNvSpPr/>
            <p:nvPr/>
          </p:nvSpPr>
          <p:spPr>
            <a:xfrm>
              <a:off x="8642525" y="1571975"/>
              <a:ext cx="551700" cy="428375"/>
            </a:xfrm>
            <a:custGeom>
              <a:avLst/>
              <a:gdLst/>
              <a:ahLst/>
              <a:cxnLst/>
              <a:rect l="l" t="t" r="r" b="b"/>
              <a:pathLst>
                <a:path w="22068" h="17135" extrusionOk="0">
                  <a:moveTo>
                    <a:pt x="13017" y="0"/>
                  </a:moveTo>
                  <a:cubicBezTo>
                    <a:pt x="12884" y="0"/>
                    <a:pt x="12750" y="7"/>
                    <a:pt x="12615" y="22"/>
                  </a:cubicBezTo>
                  <a:cubicBezTo>
                    <a:pt x="10031" y="903"/>
                    <a:pt x="7539" y="2058"/>
                    <a:pt x="4925" y="2818"/>
                  </a:cubicBezTo>
                  <a:cubicBezTo>
                    <a:pt x="3314" y="3426"/>
                    <a:pt x="1672" y="4186"/>
                    <a:pt x="0" y="4459"/>
                  </a:cubicBezTo>
                  <a:cubicBezTo>
                    <a:pt x="31" y="7438"/>
                    <a:pt x="31" y="10417"/>
                    <a:pt x="31" y="13396"/>
                  </a:cubicBezTo>
                  <a:cubicBezTo>
                    <a:pt x="31" y="14551"/>
                    <a:pt x="31" y="15736"/>
                    <a:pt x="31" y="16891"/>
                  </a:cubicBezTo>
                  <a:cubicBezTo>
                    <a:pt x="2007" y="16922"/>
                    <a:pt x="3952" y="16952"/>
                    <a:pt x="5928" y="16982"/>
                  </a:cubicBezTo>
                  <a:cubicBezTo>
                    <a:pt x="8238" y="17013"/>
                    <a:pt x="10548" y="17043"/>
                    <a:pt x="12858" y="17074"/>
                  </a:cubicBezTo>
                  <a:cubicBezTo>
                    <a:pt x="14378" y="17104"/>
                    <a:pt x="15867" y="17134"/>
                    <a:pt x="17356" y="17134"/>
                  </a:cubicBezTo>
                  <a:cubicBezTo>
                    <a:pt x="14651" y="15918"/>
                    <a:pt x="12280" y="14064"/>
                    <a:pt x="9879" y="12332"/>
                  </a:cubicBezTo>
                  <a:cubicBezTo>
                    <a:pt x="8450" y="11390"/>
                    <a:pt x="7265" y="10174"/>
                    <a:pt x="5958" y="9079"/>
                  </a:cubicBezTo>
                  <a:cubicBezTo>
                    <a:pt x="5472" y="8593"/>
                    <a:pt x="4894" y="8168"/>
                    <a:pt x="4408" y="7651"/>
                  </a:cubicBezTo>
                  <a:cubicBezTo>
                    <a:pt x="4377" y="7590"/>
                    <a:pt x="4347" y="7590"/>
                    <a:pt x="4317" y="7529"/>
                  </a:cubicBezTo>
                  <a:cubicBezTo>
                    <a:pt x="4195" y="7408"/>
                    <a:pt x="4104" y="7286"/>
                    <a:pt x="3982" y="7165"/>
                  </a:cubicBezTo>
                  <a:lnTo>
                    <a:pt x="4013" y="7165"/>
                  </a:lnTo>
                  <a:cubicBezTo>
                    <a:pt x="4013" y="7165"/>
                    <a:pt x="4013" y="7165"/>
                    <a:pt x="4013" y="7134"/>
                  </a:cubicBezTo>
                  <a:lnTo>
                    <a:pt x="4043" y="7134"/>
                  </a:lnTo>
                  <a:lnTo>
                    <a:pt x="4408" y="7104"/>
                  </a:lnTo>
                  <a:lnTo>
                    <a:pt x="4621" y="7104"/>
                  </a:lnTo>
                  <a:cubicBezTo>
                    <a:pt x="4651" y="7104"/>
                    <a:pt x="4681" y="7073"/>
                    <a:pt x="4681" y="7073"/>
                  </a:cubicBezTo>
                  <a:cubicBezTo>
                    <a:pt x="5106" y="7029"/>
                    <a:pt x="5529" y="7007"/>
                    <a:pt x="5950" y="7007"/>
                  </a:cubicBezTo>
                  <a:cubicBezTo>
                    <a:pt x="10680" y="7007"/>
                    <a:pt x="15129" y="9732"/>
                    <a:pt x="18451" y="12970"/>
                  </a:cubicBezTo>
                  <a:cubicBezTo>
                    <a:pt x="18663" y="13183"/>
                    <a:pt x="20031" y="14520"/>
                    <a:pt x="20548" y="15311"/>
                  </a:cubicBezTo>
                  <a:cubicBezTo>
                    <a:pt x="20882" y="13456"/>
                    <a:pt x="21217" y="11602"/>
                    <a:pt x="21521" y="9718"/>
                  </a:cubicBezTo>
                  <a:cubicBezTo>
                    <a:pt x="21946" y="7651"/>
                    <a:pt x="22068" y="5584"/>
                    <a:pt x="22007" y="3517"/>
                  </a:cubicBezTo>
                  <a:cubicBezTo>
                    <a:pt x="21885" y="3487"/>
                    <a:pt x="21794" y="3426"/>
                    <a:pt x="21673" y="3395"/>
                  </a:cubicBezTo>
                  <a:cubicBezTo>
                    <a:pt x="20001" y="2636"/>
                    <a:pt x="18329" y="1876"/>
                    <a:pt x="16657" y="1146"/>
                  </a:cubicBezTo>
                  <a:cubicBezTo>
                    <a:pt x="15501" y="623"/>
                    <a:pt x="14295" y="0"/>
                    <a:pt x="1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2"/>
            <p:cNvSpPr/>
            <p:nvPr/>
          </p:nvSpPr>
          <p:spPr>
            <a:xfrm>
              <a:off x="9232200" y="1719925"/>
              <a:ext cx="190000" cy="285750"/>
            </a:xfrm>
            <a:custGeom>
              <a:avLst/>
              <a:gdLst/>
              <a:ahLst/>
              <a:cxnLst/>
              <a:rect l="l" t="t" r="r" b="b"/>
              <a:pathLst>
                <a:path w="7600" h="11430" extrusionOk="0">
                  <a:moveTo>
                    <a:pt x="4894" y="0"/>
                  </a:moveTo>
                  <a:cubicBezTo>
                    <a:pt x="4317" y="3405"/>
                    <a:pt x="3071" y="6687"/>
                    <a:pt x="1125" y="9545"/>
                  </a:cubicBezTo>
                  <a:cubicBezTo>
                    <a:pt x="791" y="10031"/>
                    <a:pt x="274" y="10456"/>
                    <a:pt x="92" y="11034"/>
                  </a:cubicBezTo>
                  <a:cubicBezTo>
                    <a:pt x="61" y="11125"/>
                    <a:pt x="31" y="11216"/>
                    <a:pt x="1" y="11338"/>
                  </a:cubicBezTo>
                  <a:cubicBezTo>
                    <a:pt x="1004" y="11338"/>
                    <a:pt x="1976" y="11368"/>
                    <a:pt x="2979" y="11368"/>
                  </a:cubicBezTo>
                  <a:cubicBezTo>
                    <a:pt x="4499" y="11399"/>
                    <a:pt x="6049" y="11429"/>
                    <a:pt x="7599" y="11429"/>
                  </a:cubicBezTo>
                  <a:cubicBezTo>
                    <a:pt x="7599" y="10943"/>
                    <a:pt x="7569" y="10426"/>
                    <a:pt x="7569" y="9940"/>
                  </a:cubicBezTo>
                  <a:cubicBezTo>
                    <a:pt x="7539" y="8268"/>
                    <a:pt x="7539" y="6596"/>
                    <a:pt x="7508" y="4955"/>
                  </a:cubicBezTo>
                  <a:cubicBezTo>
                    <a:pt x="7478" y="3709"/>
                    <a:pt x="7478" y="2462"/>
                    <a:pt x="7447" y="1216"/>
                  </a:cubicBezTo>
                  <a:cubicBezTo>
                    <a:pt x="6627" y="821"/>
                    <a:pt x="5776" y="456"/>
                    <a:pt x="4985" y="31"/>
                  </a:cubicBezTo>
                  <a:cubicBezTo>
                    <a:pt x="4955" y="31"/>
                    <a:pt x="4925" y="0"/>
                    <a:pt x="4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p:nvPr/>
          </p:nvSpPr>
          <p:spPr>
            <a:xfrm>
              <a:off x="9221575" y="1721625"/>
              <a:ext cx="209750" cy="288600"/>
            </a:xfrm>
            <a:custGeom>
              <a:avLst/>
              <a:gdLst/>
              <a:ahLst/>
              <a:cxnLst/>
              <a:rect l="l" t="t" r="r" b="b"/>
              <a:pathLst>
                <a:path w="8390" h="11544" extrusionOk="0">
                  <a:moveTo>
                    <a:pt x="6327" y="1"/>
                  </a:moveTo>
                  <a:cubicBezTo>
                    <a:pt x="6210" y="1"/>
                    <a:pt x="6102" y="69"/>
                    <a:pt x="6079" y="206"/>
                  </a:cubicBezTo>
                  <a:cubicBezTo>
                    <a:pt x="6018" y="3154"/>
                    <a:pt x="6140" y="6042"/>
                    <a:pt x="6292" y="8990"/>
                  </a:cubicBezTo>
                  <a:cubicBezTo>
                    <a:pt x="4711" y="9203"/>
                    <a:pt x="3100" y="9416"/>
                    <a:pt x="1489" y="9507"/>
                  </a:cubicBezTo>
                  <a:lnTo>
                    <a:pt x="1185" y="9507"/>
                  </a:lnTo>
                  <a:cubicBezTo>
                    <a:pt x="1125" y="9507"/>
                    <a:pt x="1064" y="9537"/>
                    <a:pt x="1003" y="9598"/>
                  </a:cubicBezTo>
                  <a:cubicBezTo>
                    <a:pt x="912" y="9689"/>
                    <a:pt x="912" y="9841"/>
                    <a:pt x="1003" y="9963"/>
                  </a:cubicBezTo>
                  <a:cubicBezTo>
                    <a:pt x="1003" y="9963"/>
                    <a:pt x="1033" y="9963"/>
                    <a:pt x="1033" y="9993"/>
                  </a:cubicBezTo>
                  <a:cubicBezTo>
                    <a:pt x="1003" y="9993"/>
                    <a:pt x="942" y="10024"/>
                    <a:pt x="881" y="10084"/>
                  </a:cubicBezTo>
                  <a:cubicBezTo>
                    <a:pt x="851" y="10084"/>
                    <a:pt x="821" y="10115"/>
                    <a:pt x="790" y="10145"/>
                  </a:cubicBezTo>
                  <a:cubicBezTo>
                    <a:pt x="730" y="10206"/>
                    <a:pt x="669" y="10236"/>
                    <a:pt x="608" y="10297"/>
                  </a:cubicBezTo>
                  <a:cubicBezTo>
                    <a:pt x="304" y="10571"/>
                    <a:pt x="0" y="10936"/>
                    <a:pt x="213" y="11179"/>
                  </a:cubicBezTo>
                  <a:cubicBezTo>
                    <a:pt x="243" y="11209"/>
                    <a:pt x="334" y="11270"/>
                    <a:pt x="426" y="11300"/>
                  </a:cubicBezTo>
                  <a:cubicBezTo>
                    <a:pt x="2796" y="11483"/>
                    <a:pt x="5167" y="11391"/>
                    <a:pt x="7538" y="11543"/>
                  </a:cubicBezTo>
                  <a:cubicBezTo>
                    <a:pt x="7660" y="11543"/>
                    <a:pt x="7751" y="11483"/>
                    <a:pt x="7812" y="11391"/>
                  </a:cubicBezTo>
                  <a:cubicBezTo>
                    <a:pt x="7842" y="11422"/>
                    <a:pt x="7872" y="11452"/>
                    <a:pt x="7903" y="11452"/>
                  </a:cubicBezTo>
                  <a:cubicBezTo>
                    <a:pt x="7949" y="11489"/>
                    <a:pt x="8004" y="11507"/>
                    <a:pt x="8059" y="11507"/>
                  </a:cubicBezTo>
                  <a:cubicBezTo>
                    <a:pt x="8184" y="11507"/>
                    <a:pt x="8307" y="11418"/>
                    <a:pt x="8328" y="11270"/>
                  </a:cubicBezTo>
                  <a:cubicBezTo>
                    <a:pt x="8389" y="11088"/>
                    <a:pt x="8298" y="10966"/>
                    <a:pt x="8268" y="10784"/>
                  </a:cubicBezTo>
                  <a:cubicBezTo>
                    <a:pt x="8237" y="10662"/>
                    <a:pt x="8176" y="10601"/>
                    <a:pt x="8116" y="10540"/>
                  </a:cubicBezTo>
                  <a:cubicBezTo>
                    <a:pt x="8207" y="10115"/>
                    <a:pt x="8298" y="9659"/>
                    <a:pt x="8328" y="9233"/>
                  </a:cubicBezTo>
                  <a:cubicBezTo>
                    <a:pt x="8328" y="9203"/>
                    <a:pt x="8328" y="9203"/>
                    <a:pt x="8328" y="9203"/>
                  </a:cubicBezTo>
                  <a:cubicBezTo>
                    <a:pt x="8328" y="9173"/>
                    <a:pt x="8328" y="9142"/>
                    <a:pt x="8328" y="9112"/>
                  </a:cubicBezTo>
                  <a:cubicBezTo>
                    <a:pt x="8298" y="8929"/>
                    <a:pt x="8237" y="8838"/>
                    <a:pt x="8116" y="8808"/>
                  </a:cubicBezTo>
                  <a:cubicBezTo>
                    <a:pt x="8116" y="8625"/>
                    <a:pt x="8085" y="8443"/>
                    <a:pt x="8055" y="8322"/>
                  </a:cubicBezTo>
                  <a:cubicBezTo>
                    <a:pt x="8055" y="7440"/>
                    <a:pt x="8146" y="6498"/>
                    <a:pt x="8146" y="5586"/>
                  </a:cubicBezTo>
                  <a:cubicBezTo>
                    <a:pt x="8146" y="4218"/>
                    <a:pt x="8116" y="2850"/>
                    <a:pt x="8146" y="1452"/>
                  </a:cubicBezTo>
                  <a:cubicBezTo>
                    <a:pt x="8055" y="844"/>
                    <a:pt x="7356" y="723"/>
                    <a:pt x="6839" y="692"/>
                  </a:cubicBezTo>
                  <a:cubicBezTo>
                    <a:pt x="6839" y="631"/>
                    <a:pt x="6839" y="540"/>
                    <a:pt x="6839" y="449"/>
                  </a:cubicBezTo>
                  <a:cubicBezTo>
                    <a:pt x="6869" y="327"/>
                    <a:pt x="6839" y="236"/>
                    <a:pt x="6748" y="175"/>
                  </a:cubicBezTo>
                  <a:cubicBezTo>
                    <a:pt x="6723" y="75"/>
                    <a:pt x="6614" y="16"/>
                    <a:pt x="6508" y="16"/>
                  </a:cubicBezTo>
                  <a:cubicBezTo>
                    <a:pt x="6487" y="16"/>
                    <a:pt x="6465" y="18"/>
                    <a:pt x="6444" y="24"/>
                  </a:cubicBezTo>
                  <a:cubicBezTo>
                    <a:pt x="6406" y="8"/>
                    <a:pt x="6366" y="1"/>
                    <a:pt x="632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2"/>
            <p:cNvSpPr/>
            <p:nvPr/>
          </p:nvSpPr>
          <p:spPr>
            <a:xfrm>
              <a:off x="8822625" y="1887100"/>
              <a:ext cx="13700" cy="12950"/>
            </a:xfrm>
            <a:custGeom>
              <a:avLst/>
              <a:gdLst/>
              <a:ahLst/>
              <a:cxnLst/>
              <a:rect l="l" t="t" r="r" b="b"/>
              <a:pathLst>
                <a:path w="548" h="518" extrusionOk="0">
                  <a:moveTo>
                    <a:pt x="274" y="0"/>
                  </a:moveTo>
                  <a:cubicBezTo>
                    <a:pt x="152" y="0"/>
                    <a:pt x="0" y="92"/>
                    <a:pt x="0" y="244"/>
                  </a:cubicBezTo>
                  <a:cubicBezTo>
                    <a:pt x="0" y="395"/>
                    <a:pt x="122" y="517"/>
                    <a:pt x="243" y="517"/>
                  </a:cubicBezTo>
                  <a:cubicBezTo>
                    <a:pt x="395" y="517"/>
                    <a:pt x="517" y="426"/>
                    <a:pt x="547" y="274"/>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p:nvPr/>
          </p:nvSpPr>
          <p:spPr>
            <a:xfrm>
              <a:off x="8628075" y="1666100"/>
              <a:ext cx="452300" cy="339200"/>
            </a:xfrm>
            <a:custGeom>
              <a:avLst/>
              <a:gdLst/>
              <a:ahLst/>
              <a:cxnLst/>
              <a:rect l="l" t="t" r="r" b="b"/>
              <a:pathLst>
                <a:path w="18092" h="13568" extrusionOk="0">
                  <a:moveTo>
                    <a:pt x="1865" y="1"/>
                  </a:moveTo>
                  <a:cubicBezTo>
                    <a:pt x="1810" y="1"/>
                    <a:pt x="1754" y="18"/>
                    <a:pt x="1703" y="56"/>
                  </a:cubicBezTo>
                  <a:cubicBezTo>
                    <a:pt x="1673" y="86"/>
                    <a:pt x="1642" y="117"/>
                    <a:pt x="1642" y="178"/>
                  </a:cubicBezTo>
                  <a:cubicBezTo>
                    <a:pt x="1521" y="178"/>
                    <a:pt x="1430" y="208"/>
                    <a:pt x="1308" y="238"/>
                  </a:cubicBezTo>
                  <a:cubicBezTo>
                    <a:pt x="1156" y="299"/>
                    <a:pt x="974" y="360"/>
                    <a:pt x="822" y="421"/>
                  </a:cubicBezTo>
                  <a:cubicBezTo>
                    <a:pt x="700" y="451"/>
                    <a:pt x="548" y="482"/>
                    <a:pt x="457" y="573"/>
                  </a:cubicBezTo>
                  <a:cubicBezTo>
                    <a:pt x="457" y="603"/>
                    <a:pt x="427" y="634"/>
                    <a:pt x="427" y="634"/>
                  </a:cubicBezTo>
                  <a:cubicBezTo>
                    <a:pt x="427" y="725"/>
                    <a:pt x="396" y="786"/>
                    <a:pt x="396" y="846"/>
                  </a:cubicBezTo>
                  <a:cubicBezTo>
                    <a:pt x="1" y="3460"/>
                    <a:pt x="305" y="6166"/>
                    <a:pt x="427" y="8810"/>
                  </a:cubicBezTo>
                  <a:cubicBezTo>
                    <a:pt x="427" y="8810"/>
                    <a:pt x="427" y="8840"/>
                    <a:pt x="427" y="8871"/>
                  </a:cubicBezTo>
                  <a:cubicBezTo>
                    <a:pt x="427" y="8901"/>
                    <a:pt x="427" y="8901"/>
                    <a:pt x="427" y="8932"/>
                  </a:cubicBezTo>
                  <a:cubicBezTo>
                    <a:pt x="427" y="9084"/>
                    <a:pt x="396" y="9235"/>
                    <a:pt x="396" y="9418"/>
                  </a:cubicBezTo>
                  <a:cubicBezTo>
                    <a:pt x="366" y="9448"/>
                    <a:pt x="335" y="9479"/>
                    <a:pt x="305" y="9509"/>
                  </a:cubicBezTo>
                  <a:cubicBezTo>
                    <a:pt x="275" y="9600"/>
                    <a:pt x="305" y="9691"/>
                    <a:pt x="427" y="9783"/>
                  </a:cubicBezTo>
                  <a:cubicBezTo>
                    <a:pt x="427" y="9843"/>
                    <a:pt x="457" y="9904"/>
                    <a:pt x="487" y="9965"/>
                  </a:cubicBezTo>
                  <a:cubicBezTo>
                    <a:pt x="548" y="10543"/>
                    <a:pt x="487" y="11120"/>
                    <a:pt x="427" y="11667"/>
                  </a:cubicBezTo>
                  <a:cubicBezTo>
                    <a:pt x="396" y="12032"/>
                    <a:pt x="335" y="12366"/>
                    <a:pt x="305" y="12731"/>
                  </a:cubicBezTo>
                  <a:cubicBezTo>
                    <a:pt x="183" y="12822"/>
                    <a:pt x="214" y="13035"/>
                    <a:pt x="366" y="13126"/>
                  </a:cubicBezTo>
                  <a:cubicBezTo>
                    <a:pt x="366" y="13157"/>
                    <a:pt x="396" y="13157"/>
                    <a:pt x="427" y="13157"/>
                  </a:cubicBezTo>
                  <a:cubicBezTo>
                    <a:pt x="427" y="13157"/>
                    <a:pt x="427" y="13187"/>
                    <a:pt x="427" y="13187"/>
                  </a:cubicBezTo>
                  <a:cubicBezTo>
                    <a:pt x="487" y="13278"/>
                    <a:pt x="548" y="13339"/>
                    <a:pt x="670" y="13369"/>
                  </a:cubicBezTo>
                  <a:cubicBezTo>
                    <a:pt x="700" y="13400"/>
                    <a:pt x="761" y="13400"/>
                    <a:pt x="822" y="13400"/>
                  </a:cubicBezTo>
                  <a:cubicBezTo>
                    <a:pt x="982" y="13391"/>
                    <a:pt x="1142" y="13387"/>
                    <a:pt x="1300" y="13387"/>
                  </a:cubicBezTo>
                  <a:cubicBezTo>
                    <a:pt x="2251" y="13387"/>
                    <a:pt x="3166" y="13521"/>
                    <a:pt x="4104" y="13521"/>
                  </a:cubicBezTo>
                  <a:cubicBezTo>
                    <a:pt x="4857" y="13500"/>
                    <a:pt x="5609" y="13478"/>
                    <a:pt x="6361" y="13478"/>
                  </a:cubicBezTo>
                  <a:cubicBezTo>
                    <a:pt x="6673" y="13478"/>
                    <a:pt x="6984" y="13482"/>
                    <a:pt x="7296" y="13491"/>
                  </a:cubicBezTo>
                  <a:lnTo>
                    <a:pt x="7326" y="13491"/>
                  </a:lnTo>
                  <a:cubicBezTo>
                    <a:pt x="7387" y="13430"/>
                    <a:pt x="7448" y="13369"/>
                    <a:pt x="7478" y="13278"/>
                  </a:cubicBezTo>
                  <a:cubicBezTo>
                    <a:pt x="8683" y="13402"/>
                    <a:pt x="9888" y="13425"/>
                    <a:pt x="11095" y="13425"/>
                  </a:cubicBezTo>
                  <a:cubicBezTo>
                    <a:pt x="11790" y="13425"/>
                    <a:pt x="12486" y="13417"/>
                    <a:pt x="13183" y="13417"/>
                  </a:cubicBezTo>
                  <a:cubicBezTo>
                    <a:pt x="14237" y="13417"/>
                    <a:pt x="15293" y="13435"/>
                    <a:pt x="16354" y="13521"/>
                  </a:cubicBezTo>
                  <a:cubicBezTo>
                    <a:pt x="16506" y="13534"/>
                    <a:pt x="16836" y="13568"/>
                    <a:pt x="17166" y="13568"/>
                  </a:cubicBezTo>
                  <a:cubicBezTo>
                    <a:pt x="17630" y="13568"/>
                    <a:pt x="18092" y="13501"/>
                    <a:pt x="18056" y="13217"/>
                  </a:cubicBezTo>
                  <a:cubicBezTo>
                    <a:pt x="18026" y="13126"/>
                    <a:pt x="17965" y="13035"/>
                    <a:pt x="17874" y="12883"/>
                  </a:cubicBezTo>
                  <a:cubicBezTo>
                    <a:pt x="17266" y="12609"/>
                    <a:pt x="16658" y="12275"/>
                    <a:pt x="16080" y="11971"/>
                  </a:cubicBezTo>
                  <a:cubicBezTo>
                    <a:pt x="16020" y="11941"/>
                    <a:pt x="15989" y="11910"/>
                    <a:pt x="15928" y="11910"/>
                  </a:cubicBezTo>
                  <a:cubicBezTo>
                    <a:pt x="15807" y="11819"/>
                    <a:pt x="15685" y="11758"/>
                    <a:pt x="15564" y="11698"/>
                  </a:cubicBezTo>
                  <a:cubicBezTo>
                    <a:pt x="15472" y="11606"/>
                    <a:pt x="15320" y="11576"/>
                    <a:pt x="15168" y="11576"/>
                  </a:cubicBezTo>
                  <a:cubicBezTo>
                    <a:pt x="15108" y="11546"/>
                    <a:pt x="15047" y="11546"/>
                    <a:pt x="15016" y="11546"/>
                  </a:cubicBezTo>
                  <a:cubicBezTo>
                    <a:pt x="13041" y="11394"/>
                    <a:pt x="11035" y="11211"/>
                    <a:pt x="9059" y="10998"/>
                  </a:cubicBezTo>
                  <a:cubicBezTo>
                    <a:pt x="7326" y="10755"/>
                    <a:pt x="5624" y="10451"/>
                    <a:pt x="3892" y="10178"/>
                  </a:cubicBezTo>
                  <a:cubicBezTo>
                    <a:pt x="3375" y="10056"/>
                    <a:pt x="2858" y="9965"/>
                    <a:pt x="2311" y="9813"/>
                  </a:cubicBezTo>
                  <a:cubicBezTo>
                    <a:pt x="2311" y="9722"/>
                    <a:pt x="2311" y="9600"/>
                    <a:pt x="2311" y="9539"/>
                  </a:cubicBezTo>
                  <a:cubicBezTo>
                    <a:pt x="2281" y="7777"/>
                    <a:pt x="2220" y="5953"/>
                    <a:pt x="2220" y="4159"/>
                  </a:cubicBezTo>
                  <a:cubicBezTo>
                    <a:pt x="2189" y="2883"/>
                    <a:pt x="2189" y="1606"/>
                    <a:pt x="2159" y="330"/>
                  </a:cubicBezTo>
                  <a:cubicBezTo>
                    <a:pt x="2159" y="238"/>
                    <a:pt x="2129" y="147"/>
                    <a:pt x="2068" y="86"/>
                  </a:cubicBezTo>
                  <a:cubicBezTo>
                    <a:pt x="2015" y="33"/>
                    <a:pt x="1941" y="1"/>
                    <a:pt x="186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2"/>
            <p:cNvSpPr/>
            <p:nvPr/>
          </p:nvSpPr>
          <p:spPr>
            <a:xfrm>
              <a:off x="8799825" y="1566900"/>
              <a:ext cx="401825" cy="93375"/>
            </a:xfrm>
            <a:custGeom>
              <a:avLst/>
              <a:gdLst/>
              <a:ahLst/>
              <a:cxnLst/>
              <a:rect l="l" t="t" r="r" b="b"/>
              <a:pathLst>
                <a:path w="16073" h="3735" extrusionOk="0">
                  <a:moveTo>
                    <a:pt x="7183" y="1"/>
                  </a:moveTo>
                  <a:cubicBezTo>
                    <a:pt x="5646" y="1"/>
                    <a:pt x="4167" y="771"/>
                    <a:pt x="2706" y="1258"/>
                  </a:cubicBezTo>
                  <a:cubicBezTo>
                    <a:pt x="2037" y="1501"/>
                    <a:pt x="1399" y="1714"/>
                    <a:pt x="699" y="1866"/>
                  </a:cubicBezTo>
                  <a:cubicBezTo>
                    <a:pt x="426" y="1866"/>
                    <a:pt x="0" y="2048"/>
                    <a:pt x="304" y="2383"/>
                  </a:cubicBezTo>
                  <a:cubicBezTo>
                    <a:pt x="3374" y="3477"/>
                    <a:pt x="6748" y="3538"/>
                    <a:pt x="10001" y="3720"/>
                  </a:cubicBezTo>
                  <a:cubicBezTo>
                    <a:pt x="10079" y="3727"/>
                    <a:pt x="10421" y="3735"/>
                    <a:pt x="10892" y="3735"/>
                  </a:cubicBezTo>
                  <a:cubicBezTo>
                    <a:pt x="12616" y="3735"/>
                    <a:pt x="16072" y="3629"/>
                    <a:pt x="14712" y="2960"/>
                  </a:cubicBezTo>
                  <a:cubicBezTo>
                    <a:pt x="13830" y="2535"/>
                    <a:pt x="12919" y="2200"/>
                    <a:pt x="12007" y="1836"/>
                  </a:cubicBezTo>
                  <a:cubicBezTo>
                    <a:pt x="10882" y="1349"/>
                    <a:pt x="9818" y="559"/>
                    <a:pt x="8633" y="255"/>
                  </a:cubicBezTo>
                  <a:cubicBezTo>
                    <a:pt x="8143" y="75"/>
                    <a:pt x="7660" y="1"/>
                    <a:pt x="7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2"/>
            <p:cNvSpPr/>
            <p:nvPr/>
          </p:nvSpPr>
          <p:spPr>
            <a:xfrm>
              <a:off x="8492825" y="41325"/>
              <a:ext cx="1073750" cy="2107950"/>
            </a:xfrm>
            <a:custGeom>
              <a:avLst/>
              <a:gdLst/>
              <a:ahLst/>
              <a:cxnLst/>
              <a:rect l="l" t="t" r="r" b="b"/>
              <a:pathLst>
                <a:path w="42950" h="84318" extrusionOk="0">
                  <a:moveTo>
                    <a:pt x="912" y="548"/>
                  </a:moveTo>
                  <a:cubicBezTo>
                    <a:pt x="1156" y="548"/>
                    <a:pt x="1368" y="578"/>
                    <a:pt x="1581" y="578"/>
                  </a:cubicBezTo>
                  <a:cubicBezTo>
                    <a:pt x="3861" y="578"/>
                    <a:pt x="6110" y="578"/>
                    <a:pt x="8390" y="608"/>
                  </a:cubicBezTo>
                  <a:cubicBezTo>
                    <a:pt x="10791" y="608"/>
                    <a:pt x="13223" y="639"/>
                    <a:pt x="15624" y="639"/>
                  </a:cubicBezTo>
                  <a:cubicBezTo>
                    <a:pt x="17873" y="669"/>
                    <a:pt x="20122" y="669"/>
                    <a:pt x="22341" y="669"/>
                  </a:cubicBezTo>
                  <a:cubicBezTo>
                    <a:pt x="24743" y="700"/>
                    <a:pt x="27113" y="700"/>
                    <a:pt x="29484" y="730"/>
                  </a:cubicBezTo>
                  <a:cubicBezTo>
                    <a:pt x="31764" y="730"/>
                    <a:pt x="34013" y="760"/>
                    <a:pt x="36293" y="760"/>
                  </a:cubicBezTo>
                  <a:cubicBezTo>
                    <a:pt x="37813" y="760"/>
                    <a:pt x="39302" y="791"/>
                    <a:pt x="40822" y="791"/>
                  </a:cubicBezTo>
                  <a:cubicBezTo>
                    <a:pt x="40761" y="882"/>
                    <a:pt x="40670" y="943"/>
                    <a:pt x="40609" y="1034"/>
                  </a:cubicBezTo>
                  <a:lnTo>
                    <a:pt x="39758" y="2037"/>
                  </a:lnTo>
                  <a:cubicBezTo>
                    <a:pt x="39667" y="2159"/>
                    <a:pt x="39576" y="2280"/>
                    <a:pt x="39515" y="2402"/>
                  </a:cubicBezTo>
                  <a:cubicBezTo>
                    <a:pt x="39515" y="2402"/>
                    <a:pt x="39515" y="2371"/>
                    <a:pt x="39515" y="2371"/>
                  </a:cubicBezTo>
                  <a:cubicBezTo>
                    <a:pt x="39515" y="2402"/>
                    <a:pt x="39485" y="2432"/>
                    <a:pt x="39485" y="2432"/>
                  </a:cubicBezTo>
                  <a:cubicBezTo>
                    <a:pt x="39485" y="2432"/>
                    <a:pt x="39485" y="2432"/>
                    <a:pt x="39515" y="2402"/>
                  </a:cubicBezTo>
                  <a:lnTo>
                    <a:pt x="39515" y="2402"/>
                  </a:lnTo>
                  <a:cubicBezTo>
                    <a:pt x="39393" y="2554"/>
                    <a:pt x="39302" y="2736"/>
                    <a:pt x="39211" y="2888"/>
                  </a:cubicBezTo>
                  <a:cubicBezTo>
                    <a:pt x="39150" y="2979"/>
                    <a:pt x="39120" y="3070"/>
                    <a:pt x="39059" y="3192"/>
                  </a:cubicBezTo>
                  <a:cubicBezTo>
                    <a:pt x="39120" y="3131"/>
                    <a:pt x="39181" y="3101"/>
                    <a:pt x="39241" y="3040"/>
                  </a:cubicBezTo>
                  <a:cubicBezTo>
                    <a:pt x="39363" y="2979"/>
                    <a:pt x="39454" y="2888"/>
                    <a:pt x="39545" y="2797"/>
                  </a:cubicBezTo>
                  <a:cubicBezTo>
                    <a:pt x="39545" y="2797"/>
                    <a:pt x="39545" y="2827"/>
                    <a:pt x="39545" y="2827"/>
                  </a:cubicBezTo>
                  <a:cubicBezTo>
                    <a:pt x="39789" y="2615"/>
                    <a:pt x="40001" y="2402"/>
                    <a:pt x="40244" y="2189"/>
                  </a:cubicBezTo>
                  <a:cubicBezTo>
                    <a:pt x="40244" y="2219"/>
                    <a:pt x="40244" y="2219"/>
                    <a:pt x="40244" y="2219"/>
                  </a:cubicBezTo>
                  <a:cubicBezTo>
                    <a:pt x="40305" y="2159"/>
                    <a:pt x="40366" y="2098"/>
                    <a:pt x="40427" y="2037"/>
                  </a:cubicBezTo>
                  <a:cubicBezTo>
                    <a:pt x="40670" y="1763"/>
                    <a:pt x="40944" y="1490"/>
                    <a:pt x="41187" y="1216"/>
                  </a:cubicBezTo>
                  <a:cubicBezTo>
                    <a:pt x="41187" y="2979"/>
                    <a:pt x="41217" y="4773"/>
                    <a:pt x="41248" y="6536"/>
                  </a:cubicBezTo>
                  <a:cubicBezTo>
                    <a:pt x="41308" y="10396"/>
                    <a:pt x="41369" y="14226"/>
                    <a:pt x="41430" y="18055"/>
                  </a:cubicBezTo>
                  <a:cubicBezTo>
                    <a:pt x="41491" y="21733"/>
                    <a:pt x="41551" y="25381"/>
                    <a:pt x="41582" y="29059"/>
                  </a:cubicBezTo>
                  <a:cubicBezTo>
                    <a:pt x="41643" y="32858"/>
                    <a:pt x="41703" y="36627"/>
                    <a:pt x="41764" y="40427"/>
                  </a:cubicBezTo>
                  <a:cubicBezTo>
                    <a:pt x="41825" y="44256"/>
                    <a:pt x="41886" y="48086"/>
                    <a:pt x="41947" y="51916"/>
                  </a:cubicBezTo>
                  <a:cubicBezTo>
                    <a:pt x="41977" y="55655"/>
                    <a:pt x="42038" y="59393"/>
                    <a:pt x="42099" y="63132"/>
                  </a:cubicBezTo>
                  <a:cubicBezTo>
                    <a:pt x="42159" y="66962"/>
                    <a:pt x="42220" y="70822"/>
                    <a:pt x="42281" y="74652"/>
                  </a:cubicBezTo>
                  <a:cubicBezTo>
                    <a:pt x="42311" y="77600"/>
                    <a:pt x="42372" y="80549"/>
                    <a:pt x="42403" y="83528"/>
                  </a:cubicBezTo>
                  <a:cubicBezTo>
                    <a:pt x="42281" y="83406"/>
                    <a:pt x="42159" y="83284"/>
                    <a:pt x="42068" y="83163"/>
                  </a:cubicBezTo>
                  <a:cubicBezTo>
                    <a:pt x="41916" y="83041"/>
                    <a:pt x="41795" y="82889"/>
                    <a:pt x="41673" y="82768"/>
                  </a:cubicBezTo>
                  <a:cubicBezTo>
                    <a:pt x="41643" y="82737"/>
                    <a:pt x="41643" y="82737"/>
                    <a:pt x="41612" y="82707"/>
                  </a:cubicBezTo>
                  <a:lnTo>
                    <a:pt x="41612" y="82707"/>
                  </a:lnTo>
                  <a:cubicBezTo>
                    <a:pt x="41612" y="82707"/>
                    <a:pt x="41612" y="82709"/>
                    <a:pt x="41613" y="82711"/>
                  </a:cubicBezTo>
                  <a:lnTo>
                    <a:pt x="41613" y="82711"/>
                  </a:lnTo>
                  <a:cubicBezTo>
                    <a:pt x="41377" y="82510"/>
                    <a:pt x="41117" y="82333"/>
                    <a:pt x="40913" y="82129"/>
                  </a:cubicBezTo>
                  <a:lnTo>
                    <a:pt x="40913" y="82129"/>
                  </a:lnTo>
                  <a:cubicBezTo>
                    <a:pt x="40913" y="82160"/>
                    <a:pt x="40913" y="82160"/>
                    <a:pt x="40944" y="82160"/>
                  </a:cubicBezTo>
                  <a:cubicBezTo>
                    <a:pt x="40913" y="82160"/>
                    <a:pt x="40913" y="82160"/>
                    <a:pt x="40883" y="82129"/>
                  </a:cubicBezTo>
                  <a:cubicBezTo>
                    <a:pt x="40852" y="82099"/>
                    <a:pt x="40852" y="82099"/>
                    <a:pt x="40852" y="82099"/>
                  </a:cubicBezTo>
                  <a:cubicBezTo>
                    <a:pt x="40761" y="82008"/>
                    <a:pt x="40670" y="81947"/>
                    <a:pt x="40579" y="81886"/>
                  </a:cubicBezTo>
                  <a:cubicBezTo>
                    <a:pt x="40579" y="81886"/>
                    <a:pt x="40579" y="81856"/>
                    <a:pt x="40548" y="81856"/>
                  </a:cubicBezTo>
                  <a:lnTo>
                    <a:pt x="40579" y="81856"/>
                  </a:lnTo>
                  <a:cubicBezTo>
                    <a:pt x="40518" y="81825"/>
                    <a:pt x="40457" y="81765"/>
                    <a:pt x="40396" y="81734"/>
                  </a:cubicBezTo>
                  <a:cubicBezTo>
                    <a:pt x="40305" y="81673"/>
                    <a:pt x="40214" y="81613"/>
                    <a:pt x="40123" y="81552"/>
                  </a:cubicBezTo>
                  <a:cubicBezTo>
                    <a:pt x="40123" y="81552"/>
                    <a:pt x="40123" y="81521"/>
                    <a:pt x="40123" y="81521"/>
                  </a:cubicBezTo>
                  <a:lnTo>
                    <a:pt x="40092" y="81521"/>
                  </a:lnTo>
                  <a:cubicBezTo>
                    <a:pt x="40062" y="81491"/>
                    <a:pt x="40032" y="81461"/>
                    <a:pt x="40001" y="81461"/>
                  </a:cubicBezTo>
                  <a:lnTo>
                    <a:pt x="40001" y="81461"/>
                  </a:lnTo>
                  <a:lnTo>
                    <a:pt x="40032" y="81491"/>
                  </a:lnTo>
                  <a:cubicBezTo>
                    <a:pt x="40092" y="81582"/>
                    <a:pt x="40153" y="81673"/>
                    <a:pt x="40214" y="81765"/>
                  </a:cubicBezTo>
                  <a:cubicBezTo>
                    <a:pt x="40244" y="81765"/>
                    <a:pt x="40244" y="81795"/>
                    <a:pt x="40244" y="81795"/>
                  </a:cubicBezTo>
                  <a:cubicBezTo>
                    <a:pt x="40336" y="81886"/>
                    <a:pt x="40396" y="81977"/>
                    <a:pt x="40457" y="82099"/>
                  </a:cubicBezTo>
                  <a:lnTo>
                    <a:pt x="40488" y="82099"/>
                  </a:lnTo>
                  <a:cubicBezTo>
                    <a:pt x="40579" y="82221"/>
                    <a:pt x="40640" y="82312"/>
                    <a:pt x="40731" y="82403"/>
                  </a:cubicBezTo>
                  <a:cubicBezTo>
                    <a:pt x="40731" y="82403"/>
                    <a:pt x="40731" y="82403"/>
                    <a:pt x="40701" y="82373"/>
                  </a:cubicBezTo>
                  <a:lnTo>
                    <a:pt x="40701" y="82373"/>
                  </a:lnTo>
                  <a:cubicBezTo>
                    <a:pt x="40822" y="82494"/>
                    <a:pt x="40913" y="82616"/>
                    <a:pt x="41004" y="82737"/>
                  </a:cubicBezTo>
                  <a:cubicBezTo>
                    <a:pt x="41096" y="82889"/>
                    <a:pt x="41217" y="83011"/>
                    <a:pt x="41339" y="83163"/>
                  </a:cubicBezTo>
                  <a:cubicBezTo>
                    <a:pt x="41339" y="83193"/>
                    <a:pt x="41369" y="83193"/>
                    <a:pt x="41369" y="83224"/>
                  </a:cubicBezTo>
                  <a:cubicBezTo>
                    <a:pt x="41551" y="83406"/>
                    <a:pt x="41734" y="83588"/>
                    <a:pt x="41947" y="83801"/>
                  </a:cubicBezTo>
                  <a:lnTo>
                    <a:pt x="40731" y="83771"/>
                  </a:lnTo>
                  <a:cubicBezTo>
                    <a:pt x="38451" y="83740"/>
                    <a:pt x="36202" y="83680"/>
                    <a:pt x="33953" y="83649"/>
                  </a:cubicBezTo>
                  <a:cubicBezTo>
                    <a:pt x="31612" y="83588"/>
                    <a:pt x="29272" y="83528"/>
                    <a:pt x="26931" y="83497"/>
                  </a:cubicBezTo>
                  <a:cubicBezTo>
                    <a:pt x="24621" y="83436"/>
                    <a:pt x="22281" y="83406"/>
                    <a:pt x="19971" y="83345"/>
                  </a:cubicBezTo>
                  <a:lnTo>
                    <a:pt x="13223" y="83224"/>
                  </a:lnTo>
                  <a:cubicBezTo>
                    <a:pt x="10913" y="83163"/>
                    <a:pt x="8572" y="83102"/>
                    <a:pt x="6232" y="83072"/>
                  </a:cubicBezTo>
                  <a:cubicBezTo>
                    <a:pt x="4651" y="83041"/>
                    <a:pt x="3040" y="83011"/>
                    <a:pt x="1429" y="82980"/>
                  </a:cubicBezTo>
                  <a:cubicBezTo>
                    <a:pt x="1581" y="82828"/>
                    <a:pt x="1733" y="82676"/>
                    <a:pt x="1915" y="82524"/>
                  </a:cubicBezTo>
                  <a:cubicBezTo>
                    <a:pt x="2128" y="82312"/>
                    <a:pt x="2341" y="82099"/>
                    <a:pt x="2554" y="81886"/>
                  </a:cubicBezTo>
                  <a:cubicBezTo>
                    <a:pt x="2584" y="81856"/>
                    <a:pt x="2615" y="81825"/>
                    <a:pt x="2645" y="81765"/>
                  </a:cubicBezTo>
                  <a:cubicBezTo>
                    <a:pt x="2767" y="81613"/>
                    <a:pt x="2919" y="81461"/>
                    <a:pt x="3040" y="81309"/>
                  </a:cubicBezTo>
                  <a:cubicBezTo>
                    <a:pt x="3131" y="81187"/>
                    <a:pt x="3192" y="81096"/>
                    <a:pt x="3283" y="81005"/>
                  </a:cubicBezTo>
                  <a:cubicBezTo>
                    <a:pt x="3283" y="80974"/>
                    <a:pt x="3314" y="80974"/>
                    <a:pt x="3314" y="80974"/>
                  </a:cubicBezTo>
                  <a:cubicBezTo>
                    <a:pt x="3314" y="80944"/>
                    <a:pt x="3344" y="80914"/>
                    <a:pt x="3374" y="80914"/>
                  </a:cubicBezTo>
                  <a:cubicBezTo>
                    <a:pt x="3374" y="80914"/>
                    <a:pt x="3374" y="80914"/>
                    <a:pt x="3374" y="80883"/>
                  </a:cubicBezTo>
                  <a:cubicBezTo>
                    <a:pt x="3374" y="80883"/>
                    <a:pt x="3374" y="80853"/>
                    <a:pt x="3374" y="80853"/>
                  </a:cubicBezTo>
                  <a:cubicBezTo>
                    <a:pt x="3526" y="80701"/>
                    <a:pt x="3618" y="80549"/>
                    <a:pt x="3739" y="80366"/>
                  </a:cubicBezTo>
                  <a:lnTo>
                    <a:pt x="3739" y="80366"/>
                  </a:lnTo>
                  <a:cubicBezTo>
                    <a:pt x="3587" y="80458"/>
                    <a:pt x="3466" y="80518"/>
                    <a:pt x="3344" y="80610"/>
                  </a:cubicBezTo>
                  <a:cubicBezTo>
                    <a:pt x="3314" y="80640"/>
                    <a:pt x="3253" y="80670"/>
                    <a:pt x="3222" y="80701"/>
                  </a:cubicBezTo>
                  <a:cubicBezTo>
                    <a:pt x="3131" y="80762"/>
                    <a:pt x="3010" y="80853"/>
                    <a:pt x="2888" y="80944"/>
                  </a:cubicBezTo>
                  <a:lnTo>
                    <a:pt x="2919" y="80914"/>
                  </a:lnTo>
                  <a:lnTo>
                    <a:pt x="2919" y="80914"/>
                  </a:lnTo>
                  <a:cubicBezTo>
                    <a:pt x="2797" y="81005"/>
                    <a:pt x="2706" y="81096"/>
                    <a:pt x="2584" y="81187"/>
                  </a:cubicBezTo>
                  <a:cubicBezTo>
                    <a:pt x="2432" y="81309"/>
                    <a:pt x="2311" y="81430"/>
                    <a:pt x="2159" y="81552"/>
                  </a:cubicBezTo>
                  <a:cubicBezTo>
                    <a:pt x="2189" y="81522"/>
                    <a:pt x="2189" y="81521"/>
                    <a:pt x="2189" y="81521"/>
                  </a:cubicBezTo>
                  <a:lnTo>
                    <a:pt x="2189" y="81521"/>
                  </a:lnTo>
                  <a:cubicBezTo>
                    <a:pt x="2098" y="81582"/>
                    <a:pt x="2037" y="81643"/>
                    <a:pt x="1946" y="81704"/>
                  </a:cubicBezTo>
                  <a:cubicBezTo>
                    <a:pt x="1946" y="81734"/>
                    <a:pt x="1915" y="81765"/>
                    <a:pt x="1885" y="81765"/>
                  </a:cubicBezTo>
                  <a:cubicBezTo>
                    <a:pt x="1642" y="82038"/>
                    <a:pt x="1368" y="82281"/>
                    <a:pt x="1095" y="82524"/>
                  </a:cubicBezTo>
                  <a:cubicBezTo>
                    <a:pt x="1095" y="81278"/>
                    <a:pt x="1095" y="80002"/>
                    <a:pt x="1095" y="78725"/>
                  </a:cubicBezTo>
                  <a:cubicBezTo>
                    <a:pt x="1064" y="75047"/>
                    <a:pt x="1034" y="71369"/>
                    <a:pt x="1004" y="67691"/>
                  </a:cubicBezTo>
                  <a:lnTo>
                    <a:pt x="912" y="56445"/>
                  </a:lnTo>
                  <a:cubicBezTo>
                    <a:pt x="882" y="52554"/>
                    <a:pt x="852" y="48664"/>
                    <a:pt x="852" y="44773"/>
                  </a:cubicBezTo>
                  <a:lnTo>
                    <a:pt x="760" y="33709"/>
                  </a:lnTo>
                  <a:cubicBezTo>
                    <a:pt x="730" y="29940"/>
                    <a:pt x="700" y="26201"/>
                    <a:pt x="669" y="22463"/>
                  </a:cubicBezTo>
                  <a:cubicBezTo>
                    <a:pt x="639" y="18633"/>
                    <a:pt x="639" y="14803"/>
                    <a:pt x="608" y="10973"/>
                  </a:cubicBezTo>
                  <a:cubicBezTo>
                    <a:pt x="578" y="7630"/>
                    <a:pt x="548" y="4256"/>
                    <a:pt x="517" y="912"/>
                  </a:cubicBezTo>
                  <a:lnTo>
                    <a:pt x="517" y="912"/>
                  </a:lnTo>
                  <a:cubicBezTo>
                    <a:pt x="669" y="1034"/>
                    <a:pt x="791" y="1186"/>
                    <a:pt x="943" y="1338"/>
                  </a:cubicBezTo>
                  <a:cubicBezTo>
                    <a:pt x="1125" y="1520"/>
                    <a:pt x="1338" y="1733"/>
                    <a:pt x="1551" y="1946"/>
                  </a:cubicBezTo>
                  <a:cubicBezTo>
                    <a:pt x="1642" y="2007"/>
                    <a:pt x="1763" y="2098"/>
                    <a:pt x="1885" y="2189"/>
                  </a:cubicBezTo>
                  <a:cubicBezTo>
                    <a:pt x="2067" y="2341"/>
                    <a:pt x="2280" y="2463"/>
                    <a:pt x="2493" y="2615"/>
                  </a:cubicBezTo>
                  <a:lnTo>
                    <a:pt x="2463" y="2615"/>
                  </a:lnTo>
                  <a:cubicBezTo>
                    <a:pt x="2584" y="2675"/>
                    <a:pt x="2675" y="2766"/>
                    <a:pt x="2767" y="2827"/>
                  </a:cubicBezTo>
                  <a:cubicBezTo>
                    <a:pt x="2858" y="2888"/>
                    <a:pt x="2979" y="2949"/>
                    <a:pt x="3070" y="3040"/>
                  </a:cubicBezTo>
                  <a:cubicBezTo>
                    <a:pt x="3010" y="2949"/>
                    <a:pt x="2949" y="2888"/>
                    <a:pt x="2888" y="2797"/>
                  </a:cubicBezTo>
                  <a:lnTo>
                    <a:pt x="2888" y="2766"/>
                  </a:lnTo>
                  <a:lnTo>
                    <a:pt x="2609" y="2432"/>
                  </a:lnTo>
                  <a:lnTo>
                    <a:pt x="2609" y="2432"/>
                  </a:lnTo>
                  <a:cubicBezTo>
                    <a:pt x="2612" y="2432"/>
                    <a:pt x="2615" y="2432"/>
                    <a:pt x="2615" y="2432"/>
                  </a:cubicBezTo>
                  <a:cubicBezTo>
                    <a:pt x="2311" y="2037"/>
                    <a:pt x="1976" y="1672"/>
                    <a:pt x="1642" y="1308"/>
                  </a:cubicBezTo>
                  <a:cubicBezTo>
                    <a:pt x="1399" y="1064"/>
                    <a:pt x="1156" y="791"/>
                    <a:pt x="912" y="548"/>
                  </a:cubicBezTo>
                  <a:close/>
                  <a:moveTo>
                    <a:pt x="517" y="1"/>
                  </a:moveTo>
                  <a:cubicBezTo>
                    <a:pt x="365" y="31"/>
                    <a:pt x="183" y="31"/>
                    <a:pt x="1" y="31"/>
                  </a:cubicBezTo>
                  <a:cubicBezTo>
                    <a:pt x="1" y="122"/>
                    <a:pt x="1" y="213"/>
                    <a:pt x="1" y="304"/>
                  </a:cubicBezTo>
                  <a:lnTo>
                    <a:pt x="1" y="396"/>
                  </a:lnTo>
                  <a:cubicBezTo>
                    <a:pt x="1" y="578"/>
                    <a:pt x="1" y="730"/>
                    <a:pt x="1" y="912"/>
                  </a:cubicBezTo>
                  <a:cubicBezTo>
                    <a:pt x="31" y="2918"/>
                    <a:pt x="31" y="4955"/>
                    <a:pt x="61" y="6991"/>
                  </a:cubicBezTo>
                  <a:cubicBezTo>
                    <a:pt x="61" y="10821"/>
                    <a:pt x="92" y="14651"/>
                    <a:pt x="122" y="18511"/>
                  </a:cubicBezTo>
                  <a:cubicBezTo>
                    <a:pt x="153" y="22280"/>
                    <a:pt x="183" y="26050"/>
                    <a:pt x="213" y="29819"/>
                  </a:cubicBezTo>
                  <a:cubicBezTo>
                    <a:pt x="244" y="33527"/>
                    <a:pt x="274" y="37235"/>
                    <a:pt x="304" y="40943"/>
                  </a:cubicBezTo>
                  <a:cubicBezTo>
                    <a:pt x="335" y="44621"/>
                    <a:pt x="335" y="48299"/>
                    <a:pt x="365" y="51977"/>
                  </a:cubicBezTo>
                  <a:cubicBezTo>
                    <a:pt x="396" y="55837"/>
                    <a:pt x="426" y="59667"/>
                    <a:pt x="456" y="63497"/>
                  </a:cubicBezTo>
                  <a:cubicBezTo>
                    <a:pt x="487" y="67296"/>
                    <a:pt x="517" y="71065"/>
                    <a:pt x="548" y="74865"/>
                  </a:cubicBezTo>
                  <a:cubicBezTo>
                    <a:pt x="548" y="77540"/>
                    <a:pt x="578" y="80245"/>
                    <a:pt x="608" y="82950"/>
                  </a:cubicBezTo>
                  <a:lnTo>
                    <a:pt x="578" y="82950"/>
                  </a:lnTo>
                  <a:cubicBezTo>
                    <a:pt x="578" y="82980"/>
                    <a:pt x="578" y="83011"/>
                    <a:pt x="578" y="83041"/>
                  </a:cubicBezTo>
                  <a:cubicBezTo>
                    <a:pt x="608" y="83163"/>
                    <a:pt x="608" y="83284"/>
                    <a:pt x="608" y="83406"/>
                  </a:cubicBezTo>
                  <a:cubicBezTo>
                    <a:pt x="608" y="83406"/>
                    <a:pt x="608" y="83436"/>
                    <a:pt x="608" y="83467"/>
                  </a:cubicBezTo>
                  <a:lnTo>
                    <a:pt x="608" y="83497"/>
                  </a:lnTo>
                  <a:lnTo>
                    <a:pt x="1125" y="83497"/>
                  </a:lnTo>
                  <a:lnTo>
                    <a:pt x="1125" y="83467"/>
                  </a:lnTo>
                  <a:cubicBezTo>
                    <a:pt x="1733" y="83467"/>
                    <a:pt x="2341" y="83497"/>
                    <a:pt x="2919" y="83497"/>
                  </a:cubicBezTo>
                  <a:lnTo>
                    <a:pt x="9697" y="83649"/>
                  </a:lnTo>
                  <a:cubicBezTo>
                    <a:pt x="11976" y="83680"/>
                    <a:pt x="14256" y="83740"/>
                    <a:pt x="16505" y="83771"/>
                  </a:cubicBezTo>
                  <a:cubicBezTo>
                    <a:pt x="18846" y="83831"/>
                    <a:pt x="21156" y="83862"/>
                    <a:pt x="23466" y="83923"/>
                  </a:cubicBezTo>
                  <a:cubicBezTo>
                    <a:pt x="25806" y="83953"/>
                    <a:pt x="28147" y="84014"/>
                    <a:pt x="30487" y="84075"/>
                  </a:cubicBezTo>
                  <a:cubicBezTo>
                    <a:pt x="32797" y="84105"/>
                    <a:pt x="35108" y="84166"/>
                    <a:pt x="37448" y="84196"/>
                  </a:cubicBezTo>
                  <a:cubicBezTo>
                    <a:pt x="39029" y="84227"/>
                    <a:pt x="40640" y="84257"/>
                    <a:pt x="42251" y="84287"/>
                  </a:cubicBezTo>
                  <a:lnTo>
                    <a:pt x="42494" y="84287"/>
                  </a:lnTo>
                  <a:cubicBezTo>
                    <a:pt x="42524" y="84287"/>
                    <a:pt x="42524" y="84287"/>
                    <a:pt x="42555" y="84318"/>
                  </a:cubicBezTo>
                  <a:lnTo>
                    <a:pt x="42919" y="84318"/>
                  </a:lnTo>
                  <a:cubicBezTo>
                    <a:pt x="42919" y="84166"/>
                    <a:pt x="42919" y="84014"/>
                    <a:pt x="42919" y="83862"/>
                  </a:cubicBezTo>
                  <a:lnTo>
                    <a:pt x="42919" y="83831"/>
                  </a:lnTo>
                  <a:cubicBezTo>
                    <a:pt x="42919" y="83831"/>
                    <a:pt x="42919" y="83801"/>
                    <a:pt x="42919" y="83801"/>
                  </a:cubicBezTo>
                  <a:cubicBezTo>
                    <a:pt x="42919" y="83771"/>
                    <a:pt x="42919" y="83710"/>
                    <a:pt x="42950" y="83649"/>
                  </a:cubicBezTo>
                  <a:cubicBezTo>
                    <a:pt x="42919" y="82008"/>
                    <a:pt x="42889" y="80336"/>
                    <a:pt x="42858" y="78695"/>
                  </a:cubicBezTo>
                  <a:cubicBezTo>
                    <a:pt x="42798" y="74895"/>
                    <a:pt x="42737" y="71096"/>
                    <a:pt x="42676" y="67266"/>
                  </a:cubicBezTo>
                  <a:cubicBezTo>
                    <a:pt x="42646" y="65412"/>
                    <a:pt x="42615" y="63558"/>
                    <a:pt x="42615" y="61704"/>
                  </a:cubicBezTo>
                  <a:cubicBezTo>
                    <a:pt x="42585" y="59789"/>
                    <a:pt x="42555" y="57904"/>
                    <a:pt x="42524" y="55989"/>
                  </a:cubicBezTo>
                  <a:cubicBezTo>
                    <a:pt x="42494" y="54165"/>
                    <a:pt x="42463" y="52372"/>
                    <a:pt x="42433" y="50548"/>
                  </a:cubicBezTo>
                  <a:cubicBezTo>
                    <a:pt x="42403" y="48664"/>
                    <a:pt x="42372" y="46749"/>
                    <a:pt x="42342" y="44864"/>
                  </a:cubicBezTo>
                  <a:cubicBezTo>
                    <a:pt x="42281" y="41065"/>
                    <a:pt x="42251" y="37265"/>
                    <a:pt x="42190" y="33466"/>
                  </a:cubicBezTo>
                  <a:cubicBezTo>
                    <a:pt x="42129" y="29636"/>
                    <a:pt x="42068" y="25776"/>
                    <a:pt x="42007" y="21946"/>
                  </a:cubicBezTo>
                  <a:cubicBezTo>
                    <a:pt x="41947" y="18268"/>
                    <a:pt x="41886" y="14621"/>
                    <a:pt x="41855" y="10973"/>
                  </a:cubicBezTo>
                  <a:cubicBezTo>
                    <a:pt x="41795" y="7599"/>
                    <a:pt x="41734" y="4195"/>
                    <a:pt x="41703" y="791"/>
                  </a:cubicBezTo>
                  <a:cubicBezTo>
                    <a:pt x="41703" y="730"/>
                    <a:pt x="41703" y="669"/>
                    <a:pt x="41703" y="608"/>
                  </a:cubicBezTo>
                  <a:cubicBezTo>
                    <a:pt x="41703" y="487"/>
                    <a:pt x="41703" y="396"/>
                    <a:pt x="41703" y="274"/>
                  </a:cubicBezTo>
                  <a:cubicBezTo>
                    <a:pt x="41643" y="274"/>
                    <a:pt x="41612" y="244"/>
                    <a:pt x="41551" y="244"/>
                  </a:cubicBezTo>
                  <a:lnTo>
                    <a:pt x="41217" y="244"/>
                  </a:lnTo>
                  <a:cubicBezTo>
                    <a:pt x="41187" y="244"/>
                    <a:pt x="41187" y="213"/>
                    <a:pt x="41156" y="213"/>
                  </a:cubicBezTo>
                  <a:lnTo>
                    <a:pt x="41156" y="274"/>
                  </a:lnTo>
                  <a:lnTo>
                    <a:pt x="40883" y="274"/>
                  </a:lnTo>
                  <a:cubicBezTo>
                    <a:pt x="38573" y="244"/>
                    <a:pt x="36263" y="244"/>
                    <a:pt x="33953" y="244"/>
                  </a:cubicBezTo>
                  <a:cubicBezTo>
                    <a:pt x="31703" y="213"/>
                    <a:pt x="29454" y="213"/>
                    <a:pt x="27235" y="183"/>
                  </a:cubicBezTo>
                  <a:cubicBezTo>
                    <a:pt x="24925" y="183"/>
                    <a:pt x="22615" y="152"/>
                    <a:pt x="20305" y="152"/>
                  </a:cubicBezTo>
                  <a:cubicBezTo>
                    <a:pt x="17873" y="122"/>
                    <a:pt x="15442" y="122"/>
                    <a:pt x="13010" y="122"/>
                  </a:cubicBezTo>
                  <a:cubicBezTo>
                    <a:pt x="10761" y="92"/>
                    <a:pt x="8511" y="92"/>
                    <a:pt x="6232" y="61"/>
                  </a:cubicBezTo>
                  <a:cubicBezTo>
                    <a:pt x="4347" y="61"/>
                    <a:pt x="2432" y="31"/>
                    <a:pt x="517" y="31"/>
                  </a:cubicBezTo>
                  <a:lnTo>
                    <a:pt x="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2"/>
            <p:cNvSpPr/>
            <p:nvPr/>
          </p:nvSpPr>
          <p:spPr>
            <a:xfrm>
              <a:off x="8586300" y="134025"/>
              <a:ext cx="25" cy="25"/>
            </a:xfrm>
            <a:custGeom>
              <a:avLst/>
              <a:gdLst/>
              <a:ahLst/>
              <a:cxnLst/>
              <a:rect l="l" t="t" r="r" b="b"/>
              <a:pathLst>
                <a:path w="1" h="1" extrusionOk="0">
                  <a:moveTo>
                    <a:pt x="0" y="1"/>
                  </a:moveTo>
                  <a:lnTo>
                    <a:pt x="0" y="1"/>
                  </a:lnTo>
                  <a:lnTo>
                    <a:pt x="0"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2"/>
            <p:cNvSpPr/>
            <p:nvPr/>
          </p:nvSpPr>
          <p:spPr>
            <a:xfrm>
              <a:off x="8603000" y="158350"/>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2"/>
            <p:cNvSpPr/>
            <p:nvPr/>
          </p:nvSpPr>
          <p:spPr>
            <a:xfrm>
              <a:off x="9451050" y="143150"/>
              <a:ext cx="25" cy="775"/>
            </a:xfrm>
            <a:custGeom>
              <a:avLst/>
              <a:gdLst/>
              <a:ahLst/>
              <a:cxnLst/>
              <a:rect l="l" t="t" r="r" b="b"/>
              <a:pathLst>
                <a:path w="1" h="31" extrusionOk="0">
                  <a:moveTo>
                    <a:pt x="1" y="1"/>
                  </a:moveTo>
                  <a:cubicBezTo>
                    <a:pt x="1" y="1"/>
                    <a:pt x="1" y="31"/>
                    <a:pt x="1" y="31"/>
                  </a:cubicBezTo>
                  <a:cubicBezTo>
                    <a:pt x="1" y="31"/>
                    <a:pt x="1" y="31"/>
                    <a:pt x="1" y="31"/>
                  </a:cubicBezTo>
                  <a:cubicBezTo>
                    <a:pt x="1" y="31"/>
                    <a:pt x="1" y="31"/>
                    <a:pt x="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2"/>
            <p:cNvSpPr/>
            <p:nvPr/>
          </p:nvSpPr>
          <p:spPr>
            <a:xfrm>
              <a:off x="9514125" y="2093775"/>
              <a:ext cx="25" cy="25"/>
            </a:xfrm>
            <a:custGeom>
              <a:avLst/>
              <a:gdLst/>
              <a:ahLst/>
              <a:cxnLst/>
              <a:rect l="l" t="t" r="r" b="b"/>
              <a:pathLst>
                <a:path w="1" h="1" extrusionOk="0">
                  <a:moveTo>
                    <a:pt x="0" y="1"/>
                  </a:moveTo>
                  <a:lnTo>
                    <a:pt x="0"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2"/>
            <p:cNvSpPr/>
            <p:nvPr/>
          </p:nvSpPr>
          <p:spPr>
            <a:xfrm>
              <a:off x="9498175" y="2085425"/>
              <a:ext cx="775" cy="775"/>
            </a:xfrm>
            <a:custGeom>
              <a:avLst/>
              <a:gdLst/>
              <a:ahLst/>
              <a:cxnLst/>
              <a:rect l="l" t="t" r="r" b="b"/>
              <a:pathLst>
                <a:path w="31" h="31" extrusionOk="0">
                  <a:moveTo>
                    <a:pt x="30" y="31"/>
                  </a:moveTo>
                  <a:cubicBezTo>
                    <a:pt x="30" y="1"/>
                    <a:pt x="0" y="1"/>
                    <a:pt x="0" y="1"/>
                  </a:cubicBezTo>
                  <a:lnTo>
                    <a:pt x="0" y="1"/>
                  </a:lnTo>
                  <a:cubicBezTo>
                    <a:pt x="0" y="1"/>
                    <a:pt x="30" y="1"/>
                    <a:pt x="30" y="3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2"/>
            <p:cNvSpPr/>
            <p:nvPr/>
          </p:nvSpPr>
          <p:spPr>
            <a:xfrm>
              <a:off x="9501975" y="2084675"/>
              <a:ext cx="775" cy="775"/>
            </a:xfrm>
            <a:custGeom>
              <a:avLst/>
              <a:gdLst/>
              <a:ahLst/>
              <a:cxnLst/>
              <a:rect l="l" t="t" r="r" b="b"/>
              <a:pathLst>
                <a:path w="31" h="31" extrusionOk="0">
                  <a:moveTo>
                    <a:pt x="0" y="0"/>
                  </a:moveTo>
                  <a:cubicBezTo>
                    <a:pt x="30" y="0"/>
                    <a:pt x="30" y="0"/>
                    <a:pt x="30" y="31"/>
                  </a:cubicBezTo>
                  <a:cubicBezTo>
                    <a:pt x="30" y="31"/>
                    <a:pt x="30" y="0"/>
                    <a:pt x="30"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2"/>
            <p:cNvSpPr/>
            <p:nvPr/>
          </p:nvSpPr>
          <p:spPr>
            <a:xfrm>
              <a:off x="9504250" y="2093775"/>
              <a:ext cx="25" cy="25"/>
            </a:xfrm>
            <a:custGeom>
              <a:avLst/>
              <a:gdLst/>
              <a:ahLst/>
              <a:cxnLst/>
              <a:rect l="l" t="t" r="r" b="b"/>
              <a:pathLst>
                <a:path w="1" h="1" extrusionOk="0">
                  <a:moveTo>
                    <a:pt x="0" y="1"/>
                  </a:move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9504250" y="2093775"/>
              <a:ext cx="775" cy="25"/>
            </a:xfrm>
            <a:custGeom>
              <a:avLst/>
              <a:gdLst/>
              <a:ahLst/>
              <a:cxnLst/>
              <a:rect l="l" t="t" r="r" b="b"/>
              <a:pathLst>
                <a:path w="31" h="1" extrusionOk="0">
                  <a:moveTo>
                    <a:pt x="31" y="1"/>
                  </a:moveTo>
                  <a:cubicBezTo>
                    <a:pt x="31" y="1"/>
                    <a:pt x="31" y="1"/>
                    <a:pt x="0" y="1"/>
                  </a:cubicBezTo>
                  <a:lnTo>
                    <a:pt x="0" y="1"/>
                  </a:lnTo>
                  <a:cubicBezTo>
                    <a:pt x="31" y="1"/>
                    <a:pt x="31" y="1"/>
                    <a:pt x="3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8585525" y="132500"/>
              <a:ext cx="889100" cy="1924075"/>
            </a:xfrm>
            <a:custGeom>
              <a:avLst/>
              <a:gdLst/>
              <a:ahLst/>
              <a:cxnLst/>
              <a:rect l="l" t="t" r="r" b="b"/>
              <a:pathLst>
                <a:path w="35564" h="76963" extrusionOk="0">
                  <a:moveTo>
                    <a:pt x="700" y="1004"/>
                  </a:moveTo>
                  <a:cubicBezTo>
                    <a:pt x="700" y="1004"/>
                    <a:pt x="700" y="1034"/>
                    <a:pt x="730" y="1034"/>
                  </a:cubicBezTo>
                  <a:cubicBezTo>
                    <a:pt x="700" y="1004"/>
                    <a:pt x="700" y="1004"/>
                    <a:pt x="700" y="1004"/>
                  </a:cubicBezTo>
                  <a:close/>
                  <a:moveTo>
                    <a:pt x="16757" y="29363"/>
                  </a:moveTo>
                  <a:cubicBezTo>
                    <a:pt x="16762" y="29373"/>
                    <a:pt x="16769" y="29383"/>
                    <a:pt x="16779" y="29393"/>
                  </a:cubicBezTo>
                  <a:cubicBezTo>
                    <a:pt x="16779" y="29366"/>
                    <a:pt x="16779" y="29363"/>
                    <a:pt x="16757" y="29363"/>
                  </a:cubicBezTo>
                  <a:close/>
                  <a:moveTo>
                    <a:pt x="12189" y="21491"/>
                  </a:moveTo>
                  <a:lnTo>
                    <a:pt x="12189" y="21491"/>
                  </a:lnTo>
                  <a:cubicBezTo>
                    <a:pt x="15928" y="22950"/>
                    <a:pt x="18603" y="26871"/>
                    <a:pt x="18664" y="30883"/>
                  </a:cubicBezTo>
                  <a:cubicBezTo>
                    <a:pt x="18419" y="30838"/>
                    <a:pt x="18158" y="30810"/>
                    <a:pt x="17893" y="30810"/>
                  </a:cubicBezTo>
                  <a:cubicBezTo>
                    <a:pt x="17795" y="30810"/>
                    <a:pt x="17698" y="30814"/>
                    <a:pt x="17600" y="30822"/>
                  </a:cubicBezTo>
                  <a:cubicBezTo>
                    <a:pt x="17570" y="30609"/>
                    <a:pt x="17387" y="30397"/>
                    <a:pt x="17266" y="30214"/>
                  </a:cubicBezTo>
                  <a:cubicBezTo>
                    <a:pt x="17235" y="30153"/>
                    <a:pt x="17205" y="30093"/>
                    <a:pt x="17174" y="30032"/>
                  </a:cubicBezTo>
                  <a:cubicBezTo>
                    <a:pt x="17053" y="29789"/>
                    <a:pt x="16901" y="29576"/>
                    <a:pt x="16749" y="29363"/>
                  </a:cubicBezTo>
                  <a:cubicBezTo>
                    <a:pt x="16752" y="29363"/>
                    <a:pt x="16754" y="29363"/>
                    <a:pt x="16757" y="29363"/>
                  </a:cubicBezTo>
                  <a:lnTo>
                    <a:pt x="16757" y="29363"/>
                  </a:lnTo>
                  <a:cubicBezTo>
                    <a:pt x="16745" y="29343"/>
                    <a:pt x="16739" y="29323"/>
                    <a:pt x="16719" y="29302"/>
                  </a:cubicBezTo>
                  <a:lnTo>
                    <a:pt x="16719" y="29302"/>
                  </a:lnTo>
                  <a:cubicBezTo>
                    <a:pt x="16749" y="29333"/>
                    <a:pt x="16749" y="29333"/>
                    <a:pt x="16749" y="29333"/>
                  </a:cubicBezTo>
                  <a:lnTo>
                    <a:pt x="16749" y="29333"/>
                  </a:lnTo>
                  <a:cubicBezTo>
                    <a:pt x="16718" y="29302"/>
                    <a:pt x="16718" y="29272"/>
                    <a:pt x="16688" y="29242"/>
                  </a:cubicBezTo>
                  <a:lnTo>
                    <a:pt x="16688" y="29242"/>
                  </a:lnTo>
                  <a:cubicBezTo>
                    <a:pt x="16718" y="29272"/>
                    <a:pt x="16718" y="29272"/>
                    <a:pt x="16718" y="29272"/>
                  </a:cubicBezTo>
                  <a:cubicBezTo>
                    <a:pt x="16566" y="29059"/>
                    <a:pt x="16414" y="28877"/>
                    <a:pt x="16263" y="28694"/>
                  </a:cubicBezTo>
                  <a:cubicBezTo>
                    <a:pt x="16141" y="28542"/>
                    <a:pt x="15989" y="28360"/>
                    <a:pt x="15867" y="28208"/>
                  </a:cubicBezTo>
                  <a:lnTo>
                    <a:pt x="15867" y="28238"/>
                  </a:lnTo>
                  <a:cubicBezTo>
                    <a:pt x="15837" y="28208"/>
                    <a:pt x="15837" y="28178"/>
                    <a:pt x="15807" y="28178"/>
                  </a:cubicBezTo>
                  <a:cubicBezTo>
                    <a:pt x="15746" y="28117"/>
                    <a:pt x="15655" y="28026"/>
                    <a:pt x="15563" y="27965"/>
                  </a:cubicBezTo>
                  <a:lnTo>
                    <a:pt x="15563" y="27965"/>
                  </a:lnTo>
                  <a:cubicBezTo>
                    <a:pt x="16080" y="28938"/>
                    <a:pt x="16566" y="29941"/>
                    <a:pt x="17053" y="30913"/>
                  </a:cubicBezTo>
                  <a:cubicBezTo>
                    <a:pt x="16840" y="30974"/>
                    <a:pt x="16627" y="31065"/>
                    <a:pt x="16445" y="31187"/>
                  </a:cubicBezTo>
                  <a:cubicBezTo>
                    <a:pt x="16323" y="31278"/>
                    <a:pt x="16202" y="31339"/>
                    <a:pt x="16111" y="31430"/>
                  </a:cubicBezTo>
                  <a:cubicBezTo>
                    <a:pt x="16080" y="31400"/>
                    <a:pt x="16080" y="31369"/>
                    <a:pt x="16050" y="31339"/>
                  </a:cubicBezTo>
                  <a:cubicBezTo>
                    <a:pt x="14074" y="28998"/>
                    <a:pt x="11855" y="24713"/>
                    <a:pt x="12189" y="21491"/>
                  </a:cubicBezTo>
                  <a:close/>
                  <a:moveTo>
                    <a:pt x="26719" y="24530"/>
                  </a:moveTo>
                  <a:cubicBezTo>
                    <a:pt x="26415" y="28178"/>
                    <a:pt x="23983" y="32311"/>
                    <a:pt x="20457" y="33497"/>
                  </a:cubicBezTo>
                  <a:cubicBezTo>
                    <a:pt x="20366" y="33527"/>
                    <a:pt x="20244" y="33527"/>
                    <a:pt x="20123" y="33558"/>
                  </a:cubicBezTo>
                  <a:cubicBezTo>
                    <a:pt x="20184" y="33223"/>
                    <a:pt x="20184" y="32889"/>
                    <a:pt x="20123" y="32555"/>
                  </a:cubicBezTo>
                  <a:cubicBezTo>
                    <a:pt x="20184" y="32524"/>
                    <a:pt x="20244" y="32463"/>
                    <a:pt x="20305" y="32403"/>
                  </a:cubicBezTo>
                  <a:cubicBezTo>
                    <a:pt x="20427" y="32311"/>
                    <a:pt x="20518" y="32220"/>
                    <a:pt x="20639" y="32159"/>
                  </a:cubicBezTo>
                  <a:cubicBezTo>
                    <a:pt x="20670" y="32099"/>
                    <a:pt x="20731" y="32068"/>
                    <a:pt x="20761" y="32008"/>
                  </a:cubicBezTo>
                  <a:cubicBezTo>
                    <a:pt x="20883" y="31856"/>
                    <a:pt x="21035" y="31734"/>
                    <a:pt x="21156" y="31582"/>
                  </a:cubicBezTo>
                  <a:lnTo>
                    <a:pt x="21156" y="31582"/>
                  </a:lnTo>
                  <a:cubicBezTo>
                    <a:pt x="21156" y="31582"/>
                    <a:pt x="21151" y="31582"/>
                    <a:pt x="21145" y="31584"/>
                  </a:cubicBezTo>
                  <a:lnTo>
                    <a:pt x="21145" y="31584"/>
                  </a:lnTo>
                  <a:cubicBezTo>
                    <a:pt x="21263" y="31414"/>
                    <a:pt x="21407" y="31270"/>
                    <a:pt x="21551" y="31126"/>
                  </a:cubicBezTo>
                  <a:cubicBezTo>
                    <a:pt x="21582" y="31065"/>
                    <a:pt x="21643" y="31004"/>
                    <a:pt x="21673" y="30974"/>
                  </a:cubicBezTo>
                  <a:lnTo>
                    <a:pt x="21673" y="30944"/>
                  </a:lnTo>
                  <a:lnTo>
                    <a:pt x="21703" y="30944"/>
                  </a:lnTo>
                  <a:cubicBezTo>
                    <a:pt x="21703" y="30913"/>
                    <a:pt x="21703" y="30913"/>
                    <a:pt x="21703" y="30913"/>
                  </a:cubicBezTo>
                  <a:cubicBezTo>
                    <a:pt x="21734" y="30913"/>
                    <a:pt x="21734" y="30913"/>
                    <a:pt x="21734" y="30883"/>
                  </a:cubicBezTo>
                  <a:cubicBezTo>
                    <a:pt x="21886" y="30701"/>
                    <a:pt x="22007" y="30488"/>
                    <a:pt x="22129" y="30305"/>
                  </a:cubicBezTo>
                  <a:lnTo>
                    <a:pt x="22129" y="30305"/>
                  </a:lnTo>
                  <a:cubicBezTo>
                    <a:pt x="22129" y="30305"/>
                    <a:pt x="22128" y="30306"/>
                    <a:pt x="22098" y="30336"/>
                  </a:cubicBezTo>
                  <a:cubicBezTo>
                    <a:pt x="22129" y="30305"/>
                    <a:pt x="22129" y="30275"/>
                    <a:pt x="22159" y="30245"/>
                  </a:cubicBezTo>
                  <a:lnTo>
                    <a:pt x="22159" y="30245"/>
                  </a:lnTo>
                  <a:cubicBezTo>
                    <a:pt x="21460" y="30792"/>
                    <a:pt x="20852" y="31339"/>
                    <a:pt x="20153" y="31886"/>
                  </a:cubicBezTo>
                  <a:cubicBezTo>
                    <a:pt x="20092" y="31916"/>
                    <a:pt x="20032" y="31977"/>
                    <a:pt x="19971" y="32008"/>
                  </a:cubicBezTo>
                  <a:cubicBezTo>
                    <a:pt x="19849" y="31734"/>
                    <a:pt x="19697" y="31491"/>
                    <a:pt x="19484" y="31278"/>
                  </a:cubicBezTo>
                  <a:cubicBezTo>
                    <a:pt x="19636" y="31156"/>
                    <a:pt x="19728" y="30883"/>
                    <a:pt x="19819" y="30731"/>
                  </a:cubicBezTo>
                  <a:cubicBezTo>
                    <a:pt x="21399" y="28421"/>
                    <a:pt x="23922" y="25472"/>
                    <a:pt x="26719" y="24530"/>
                  </a:cubicBezTo>
                  <a:close/>
                  <a:moveTo>
                    <a:pt x="17982" y="31353"/>
                  </a:moveTo>
                  <a:cubicBezTo>
                    <a:pt x="18307" y="31353"/>
                    <a:pt x="18622" y="31386"/>
                    <a:pt x="18937" y="31491"/>
                  </a:cubicBezTo>
                  <a:cubicBezTo>
                    <a:pt x="20244" y="32555"/>
                    <a:pt x="19667" y="35077"/>
                    <a:pt x="17934" y="35321"/>
                  </a:cubicBezTo>
                  <a:cubicBezTo>
                    <a:pt x="17900" y="35322"/>
                    <a:pt x="17867" y="35323"/>
                    <a:pt x="17833" y="35323"/>
                  </a:cubicBezTo>
                  <a:cubicBezTo>
                    <a:pt x="16316" y="35323"/>
                    <a:pt x="15481" y="33982"/>
                    <a:pt x="15898" y="32555"/>
                  </a:cubicBezTo>
                  <a:cubicBezTo>
                    <a:pt x="16141" y="31916"/>
                    <a:pt x="16870" y="31400"/>
                    <a:pt x="17539" y="31369"/>
                  </a:cubicBezTo>
                  <a:cubicBezTo>
                    <a:pt x="17689" y="31360"/>
                    <a:pt x="17837" y="31353"/>
                    <a:pt x="17982" y="31353"/>
                  </a:cubicBezTo>
                  <a:close/>
                  <a:moveTo>
                    <a:pt x="13464" y="31808"/>
                  </a:moveTo>
                  <a:cubicBezTo>
                    <a:pt x="14178" y="31808"/>
                    <a:pt x="14886" y="31884"/>
                    <a:pt x="15563" y="32038"/>
                  </a:cubicBezTo>
                  <a:cubicBezTo>
                    <a:pt x="15351" y="32372"/>
                    <a:pt x="15259" y="32798"/>
                    <a:pt x="15259" y="33223"/>
                  </a:cubicBezTo>
                  <a:cubicBezTo>
                    <a:pt x="15107" y="33223"/>
                    <a:pt x="14925" y="33223"/>
                    <a:pt x="14773" y="33254"/>
                  </a:cubicBezTo>
                  <a:cubicBezTo>
                    <a:pt x="14652" y="33284"/>
                    <a:pt x="14560" y="33315"/>
                    <a:pt x="14439" y="33315"/>
                  </a:cubicBezTo>
                  <a:cubicBezTo>
                    <a:pt x="14287" y="33375"/>
                    <a:pt x="14165" y="33406"/>
                    <a:pt x="14013" y="33436"/>
                  </a:cubicBezTo>
                  <a:lnTo>
                    <a:pt x="13952" y="33436"/>
                  </a:lnTo>
                  <a:cubicBezTo>
                    <a:pt x="13952" y="33436"/>
                    <a:pt x="13952" y="33466"/>
                    <a:pt x="13922" y="33466"/>
                  </a:cubicBezTo>
                  <a:cubicBezTo>
                    <a:pt x="13831" y="33497"/>
                    <a:pt x="13709" y="33527"/>
                    <a:pt x="13618" y="33558"/>
                  </a:cubicBezTo>
                  <a:lnTo>
                    <a:pt x="13588" y="33558"/>
                  </a:lnTo>
                  <a:cubicBezTo>
                    <a:pt x="13375" y="33618"/>
                    <a:pt x="13162" y="33679"/>
                    <a:pt x="12980" y="33740"/>
                  </a:cubicBezTo>
                  <a:cubicBezTo>
                    <a:pt x="12767" y="33831"/>
                    <a:pt x="12585" y="33922"/>
                    <a:pt x="12402" y="34014"/>
                  </a:cubicBezTo>
                  <a:cubicBezTo>
                    <a:pt x="12372" y="34014"/>
                    <a:pt x="12341" y="34044"/>
                    <a:pt x="12311" y="34074"/>
                  </a:cubicBezTo>
                  <a:cubicBezTo>
                    <a:pt x="12524" y="34044"/>
                    <a:pt x="12737" y="34014"/>
                    <a:pt x="12949" y="33983"/>
                  </a:cubicBezTo>
                  <a:cubicBezTo>
                    <a:pt x="13314" y="33953"/>
                    <a:pt x="13648" y="33892"/>
                    <a:pt x="14013" y="33862"/>
                  </a:cubicBezTo>
                  <a:cubicBezTo>
                    <a:pt x="14074" y="33862"/>
                    <a:pt x="14135" y="33862"/>
                    <a:pt x="14196" y="33831"/>
                  </a:cubicBezTo>
                  <a:cubicBezTo>
                    <a:pt x="14530" y="33801"/>
                    <a:pt x="14955" y="33770"/>
                    <a:pt x="15320" y="33740"/>
                  </a:cubicBezTo>
                  <a:cubicBezTo>
                    <a:pt x="15351" y="34044"/>
                    <a:pt x="15472" y="34348"/>
                    <a:pt x="15624" y="34652"/>
                  </a:cubicBezTo>
                  <a:cubicBezTo>
                    <a:pt x="15563" y="34652"/>
                    <a:pt x="15472" y="34713"/>
                    <a:pt x="15411" y="34743"/>
                  </a:cubicBezTo>
                  <a:cubicBezTo>
                    <a:pt x="13709" y="35473"/>
                    <a:pt x="11916" y="35716"/>
                    <a:pt x="10092" y="35777"/>
                  </a:cubicBezTo>
                  <a:cubicBezTo>
                    <a:pt x="9839" y="35788"/>
                    <a:pt x="9582" y="35796"/>
                    <a:pt x="9324" y="35796"/>
                  </a:cubicBezTo>
                  <a:cubicBezTo>
                    <a:pt x="8249" y="35796"/>
                    <a:pt x="7146" y="35671"/>
                    <a:pt x="6141" y="35229"/>
                  </a:cubicBezTo>
                  <a:cubicBezTo>
                    <a:pt x="6414" y="34925"/>
                    <a:pt x="6688" y="34652"/>
                    <a:pt x="6961" y="34378"/>
                  </a:cubicBezTo>
                  <a:cubicBezTo>
                    <a:pt x="8600" y="32669"/>
                    <a:pt x="11069" y="31808"/>
                    <a:pt x="13464" y="31808"/>
                  </a:cubicBezTo>
                  <a:close/>
                  <a:moveTo>
                    <a:pt x="19940" y="34226"/>
                  </a:moveTo>
                  <a:cubicBezTo>
                    <a:pt x="22159" y="34895"/>
                    <a:pt x="24074" y="36202"/>
                    <a:pt x="25442" y="38087"/>
                  </a:cubicBezTo>
                  <a:cubicBezTo>
                    <a:pt x="26232" y="38968"/>
                    <a:pt x="26749" y="39941"/>
                    <a:pt x="27175" y="41035"/>
                  </a:cubicBezTo>
                  <a:cubicBezTo>
                    <a:pt x="26597" y="40944"/>
                    <a:pt x="26020" y="40822"/>
                    <a:pt x="25472" y="40670"/>
                  </a:cubicBezTo>
                  <a:cubicBezTo>
                    <a:pt x="22889" y="39910"/>
                    <a:pt x="20609" y="38239"/>
                    <a:pt x="19089" y="35989"/>
                  </a:cubicBezTo>
                  <a:cubicBezTo>
                    <a:pt x="18998" y="35898"/>
                    <a:pt x="18937" y="35716"/>
                    <a:pt x="18816" y="35564"/>
                  </a:cubicBezTo>
                  <a:cubicBezTo>
                    <a:pt x="18998" y="35473"/>
                    <a:pt x="19180" y="35321"/>
                    <a:pt x="19332" y="35169"/>
                  </a:cubicBezTo>
                  <a:cubicBezTo>
                    <a:pt x="19576" y="35381"/>
                    <a:pt x="19849" y="35594"/>
                    <a:pt x="20092" y="35807"/>
                  </a:cubicBezTo>
                  <a:cubicBezTo>
                    <a:pt x="20184" y="35868"/>
                    <a:pt x="20305" y="35929"/>
                    <a:pt x="20396" y="35989"/>
                  </a:cubicBezTo>
                  <a:cubicBezTo>
                    <a:pt x="20488" y="36020"/>
                    <a:pt x="20548" y="36050"/>
                    <a:pt x="20609" y="36081"/>
                  </a:cubicBezTo>
                  <a:lnTo>
                    <a:pt x="20579" y="36081"/>
                  </a:lnTo>
                  <a:cubicBezTo>
                    <a:pt x="20731" y="36141"/>
                    <a:pt x="20883" y="36232"/>
                    <a:pt x="21035" y="36293"/>
                  </a:cubicBezTo>
                  <a:cubicBezTo>
                    <a:pt x="21187" y="36384"/>
                    <a:pt x="21339" y="36445"/>
                    <a:pt x="21491" y="36506"/>
                  </a:cubicBezTo>
                  <a:cubicBezTo>
                    <a:pt x="21643" y="36536"/>
                    <a:pt x="21764" y="36597"/>
                    <a:pt x="21916" y="36628"/>
                  </a:cubicBezTo>
                  <a:cubicBezTo>
                    <a:pt x="21977" y="36658"/>
                    <a:pt x="22038" y="36658"/>
                    <a:pt x="22098" y="36688"/>
                  </a:cubicBezTo>
                  <a:cubicBezTo>
                    <a:pt x="21247" y="36111"/>
                    <a:pt x="20488" y="35412"/>
                    <a:pt x="19667" y="34774"/>
                  </a:cubicBezTo>
                  <a:cubicBezTo>
                    <a:pt x="19758" y="34622"/>
                    <a:pt x="19880" y="34409"/>
                    <a:pt x="19940" y="34226"/>
                  </a:cubicBezTo>
                  <a:close/>
                  <a:moveTo>
                    <a:pt x="16050" y="35169"/>
                  </a:moveTo>
                  <a:cubicBezTo>
                    <a:pt x="16263" y="35381"/>
                    <a:pt x="16506" y="35564"/>
                    <a:pt x="16810" y="35685"/>
                  </a:cubicBezTo>
                  <a:cubicBezTo>
                    <a:pt x="16718" y="35929"/>
                    <a:pt x="16627" y="36172"/>
                    <a:pt x="16536" y="36445"/>
                  </a:cubicBezTo>
                  <a:cubicBezTo>
                    <a:pt x="16536" y="36476"/>
                    <a:pt x="16536" y="36506"/>
                    <a:pt x="16536" y="36536"/>
                  </a:cubicBezTo>
                  <a:cubicBezTo>
                    <a:pt x="16506" y="36688"/>
                    <a:pt x="16445" y="36840"/>
                    <a:pt x="16414" y="37023"/>
                  </a:cubicBezTo>
                  <a:cubicBezTo>
                    <a:pt x="16384" y="37236"/>
                    <a:pt x="16384" y="37448"/>
                    <a:pt x="16354" y="37661"/>
                  </a:cubicBezTo>
                  <a:cubicBezTo>
                    <a:pt x="16354" y="37631"/>
                    <a:pt x="16354" y="37631"/>
                    <a:pt x="16354" y="37631"/>
                  </a:cubicBezTo>
                  <a:cubicBezTo>
                    <a:pt x="16323" y="37904"/>
                    <a:pt x="16323" y="38178"/>
                    <a:pt x="16293" y="38451"/>
                  </a:cubicBezTo>
                  <a:lnTo>
                    <a:pt x="16293" y="38482"/>
                  </a:lnTo>
                  <a:cubicBezTo>
                    <a:pt x="16293" y="38512"/>
                    <a:pt x="16293" y="38573"/>
                    <a:pt x="16293" y="38603"/>
                  </a:cubicBezTo>
                  <a:cubicBezTo>
                    <a:pt x="16627" y="37661"/>
                    <a:pt x="16992" y="36749"/>
                    <a:pt x="17326" y="35807"/>
                  </a:cubicBezTo>
                  <a:cubicBezTo>
                    <a:pt x="17448" y="35837"/>
                    <a:pt x="17570" y="35837"/>
                    <a:pt x="17722" y="35837"/>
                  </a:cubicBezTo>
                  <a:cubicBezTo>
                    <a:pt x="17843" y="35837"/>
                    <a:pt x="17965" y="35837"/>
                    <a:pt x="18086" y="35807"/>
                  </a:cubicBezTo>
                  <a:lnTo>
                    <a:pt x="18086" y="35807"/>
                  </a:lnTo>
                  <a:cubicBezTo>
                    <a:pt x="18117" y="37752"/>
                    <a:pt x="17600" y="39667"/>
                    <a:pt x="16749" y="41369"/>
                  </a:cubicBezTo>
                  <a:cubicBezTo>
                    <a:pt x="16171" y="42828"/>
                    <a:pt x="15442" y="44166"/>
                    <a:pt x="14378" y="45321"/>
                  </a:cubicBezTo>
                  <a:cubicBezTo>
                    <a:pt x="14317" y="45108"/>
                    <a:pt x="14226" y="44926"/>
                    <a:pt x="14165" y="44713"/>
                  </a:cubicBezTo>
                  <a:cubicBezTo>
                    <a:pt x="13314" y="41521"/>
                    <a:pt x="13861" y="37843"/>
                    <a:pt x="16019" y="35229"/>
                  </a:cubicBezTo>
                  <a:cubicBezTo>
                    <a:pt x="16019" y="35199"/>
                    <a:pt x="16019" y="35169"/>
                    <a:pt x="16050" y="35169"/>
                  </a:cubicBezTo>
                  <a:close/>
                  <a:moveTo>
                    <a:pt x="2159" y="2220"/>
                  </a:moveTo>
                  <a:lnTo>
                    <a:pt x="2159" y="2220"/>
                  </a:lnTo>
                  <a:cubicBezTo>
                    <a:pt x="2615" y="2250"/>
                    <a:pt x="3071" y="2250"/>
                    <a:pt x="3557" y="2250"/>
                  </a:cubicBezTo>
                  <a:cubicBezTo>
                    <a:pt x="4712" y="2281"/>
                    <a:pt x="5898" y="2311"/>
                    <a:pt x="7083" y="2311"/>
                  </a:cubicBezTo>
                  <a:cubicBezTo>
                    <a:pt x="8208" y="2341"/>
                    <a:pt x="9332" y="2372"/>
                    <a:pt x="10457" y="2372"/>
                  </a:cubicBezTo>
                  <a:cubicBezTo>
                    <a:pt x="11642" y="2402"/>
                    <a:pt x="12828" y="2433"/>
                    <a:pt x="14013" y="2463"/>
                  </a:cubicBezTo>
                  <a:cubicBezTo>
                    <a:pt x="16354" y="2493"/>
                    <a:pt x="18694" y="2524"/>
                    <a:pt x="21035" y="2585"/>
                  </a:cubicBezTo>
                  <a:cubicBezTo>
                    <a:pt x="23345" y="2615"/>
                    <a:pt x="25655" y="2645"/>
                    <a:pt x="27965" y="2706"/>
                  </a:cubicBezTo>
                  <a:cubicBezTo>
                    <a:pt x="29454" y="2706"/>
                    <a:pt x="30974" y="2737"/>
                    <a:pt x="32494" y="2767"/>
                  </a:cubicBezTo>
                  <a:lnTo>
                    <a:pt x="32555" y="7995"/>
                  </a:lnTo>
                  <a:cubicBezTo>
                    <a:pt x="32585" y="11308"/>
                    <a:pt x="32646" y="14621"/>
                    <a:pt x="32676" y="17934"/>
                  </a:cubicBezTo>
                  <a:cubicBezTo>
                    <a:pt x="32737" y="21247"/>
                    <a:pt x="32767" y="24530"/>
                    <a:pt x="32828" y="27843"/>
                  </a:cubicBezTo>
                  <a:cubicBezTo>
                    <a:pt x="32859" y="31278"/>
                    <a:pt x="32919" y="34713"/>
                    <a:pt x="32950" y="38117"/>
                  </a:cubicBezTo>
                  <a:cubicBezTo>
                    <a:pt x="33011" y="41491"/>
                    <a:pt x="33041" y="44895"/>
                    <a:pt x="33102" y="48269"/>
                  </a:cubicBezTo>
                  <a:cubicBezTo>
                    <a:pt x="33132" y="51552"/>
                    <a:pt x="33193" y="54835"/>
                    <a:pt x="33223" y="58087"/>
                  </a:cubicBezTo>
                  <a:cubicBezTo>
                    <a:pt x="33254" y="59911"/>
                    <a:pt x="33284" y="61734"/>
                    <a:pt x="33314" y="63528"/>
                  </a:cubicBezTo>
                  <a:cubicBezTo>
                    <a:pt x="33314" y="63740"/>
                    <a:pt x="33314" y="63923"/>
                    <a:pt x="33314" y="64136"/>
                  </a:cubicBezTo>
                  <a:cubicBezTo>
                    <a:pt x="33132" y="64075"/>
                    <a:pt x="32950" y="64014"/>
                    <a:pt x="32828" y="63923"/>
                  </a:cubicBezTo>
                  <a:cubicBezTo>
                    <a:pt x="32220" y="63589"/>
                    <a:pt x="31582" y="63345"/>
                    <a:pt x="30974" y="63011"/>
                  </a:cubicBezTo>
                  <a:lnTo>
                    <a:pt x="30822" y="62950"/>
                  </a:lnTo>
                  <a:cubicBezTo>
                    <a:pt x="31460" y="58604"/>
                    <a:pt x="31065" y="54075"/>
                    <a:pt x="29819" y="49941"/>
                  </a:cubicBezTo>
                  <a:cubicBezTo>
                    <a:pt x="29758" y="49819"/>
                    <a:pt x="29697" y="49667"/>
                    <a:pt x="29667" y="49485"/>
                  </a:cubicBezTo>
                  <a:cubicBezTo>
                    <a:pt x="29606" y="49576"/>
                    <a:pt x="29576" y="49667"/>
                    <a:pt x="29515" y="49789"/>
                  </a:cubicBezTo>
                  <a:cubicBezTo>
                    <a:pt x="29454" y="49911"/>
                    <a:pt x="29393" y="50062"/>
                    <a:pt x="29333" y="50214"/>
                  </a:cubicBezTo>
                  <a:cubicBezTo>
                    <a:pt x="29302" y="50245"/>
                    <a:pt x="29302" y="50306"/>
                    <a:pt x="29272" y="50366"/>
                  </a:cubicBezTo>
                  <a:cubicBezTo>
                    <a:pt x="29181" y="50549"/>
                    <a:pt x="29089" y="50762"/>
                    <a:pt x="29029" y="50974"/>
                  </a:cubicBezTo>
                  <a:cubicBezTo>
                    <a:pt x="28998" y="51035"/>
                    <a:pt x="28968" y="51096"/>
                    <a:pt x="28938" y="51187"/>
                  </a:cubicBezTo>
                  <a:cubicBezTo>
                    <a:pt x="28907" y="51218"/>
                    <a:pt x="28877" y="51278"/>
                    <a:pt x="28816" y="51309"/>
                  </a:cubicBezTo>
                  <a:cubicBezTo>
                    <a:pt x="27600" y="54166"/>
                    <a:pt x="26779" y="57145"/>
                    <a:pt x="26232" y="60184"/>
                  </a:cubicBezTo>
                  <a:cubicBezTo>
                    <a:pt x="26202" y="59546"/>
                    <a:pt x="26202" y="58877"/>
                    <a:pt x="26172" y="58239"/>
                  </a:cubicBezTo>
                  <a:cubicBezTo>
                    <a:pt x="25989" y="54926"/>
                    <a:pt x="24773" y="51795"/>
                    <a:pt x="23922" y="48634"/>
                  </a:cubicBezTo>
                  <a:cubicBezTo>
                    <a:pt x="22950" y="45199"/>
                    <a:pt x="21734" y="41825"/>
                    <a:pt x="20457" y="38451"/>
                  </a:cubicBezTo>
                  <a:cubicBezTo>
                    <a:pt x="20457" y="38421"/>
                    <a:pt x="20457" y="38391"/>
                    <a:pt x="20427" y="38360"/>
                  </a:cubicBezTo>
                  <a:lnTo>
                    <a:pt x="20427" y="38360"/>
                  </a:lnTo>
                  <a:cubicBezTo>
                    <a:pt x="22311" y="40093"/>
                    <a:pt x="24682" y="41248"/>
                    <a:pt x="27235" y="41582"/>
                  </a:cubicBezTo>
                  <a:cubicBezTo>
                    <a:pt x="27296" y="41582"/>
                    <a:pt x="27327" y="41613"/>
                    <a:pt x="27387" y="41613"/>
                  </a:cubicBezTo>
                  <a:lnTo>
                    <a:pt x="27722" y="41613"/>
                  </a:lnTo>
                  <a:cubicBezTo>
                    <a:pt x="27782" y="41613"/>
                    <a:pt x="27874" y="41643"/>
                    <a:pt x="27934" y="41643"/>
                  </a:cubicBezTo>
                  <a:cubicBezTo>
                    <a:pt x="27813" y="41157"/>
                    <a:pt x="27509" y="40518"/>
                    <a:pt x="27448" y="40336"/>
                  </a:cubicBezTo>
                  <a:cubicBezTo>
                    <a:pt x="27053" y="39090"/>
                    <a:pt x="26172" y="38117"/>
                    <a:pt x="25351" y="37144"/>
                  </a:cubicBezTo>
                  <a:cubicBezTo>
                    <a:pt x="24165" y="35625"/>
                    <a:pt x="22494" y="34561"/>
                    <a:pt x="20700" y="33922"/>
                  </a:cubicBezTo>
                  <a:cubicBezTo>
                    <a:pt x="24196" y="32950"/>
                    <a:pt x="26901" y="28390"/>
                    <a:pt x="27235" y="24773"/>
                  </a:cubicBezTo>
                  <a:lnTo>
                    <a:pt x="27235" y="24743"/>
                  </a:lnTo>
                  <a:cubicBezTo>
                    <a:pt x="27235" y="24621"/>
                    <a:pt x="27235" y="24500"/>
                    <a:pt x="27266" y="24378"/>
                  </a:cubicBezTo>
                  <a:cubicBezTo>
                    <a:pt x="27266" y="24196"/>
                    <a:pt x="27266" y="24013"/>
                    <a:pt x="27296" y="23861"/>
                  </a:cubicBezTo>
                  <a:lnTo>
                    <a:pt x="27205" y="23861"/>
                  </a:lnTo>
                  <a:cubicBezTo>
                    <a:pt x="27175" y="23861"/>
                    <a:pt x="27114" y="23892"/>
                    <a:pt x="27053" y="23892"/>
                  </a:cubicBezTo>
                  <a:cubicBezTo>
                    <a:pt x="27023" y="23922"/>
                    <a:pt x="26962" y="23922"/>
                    <a:pt x="26901" y="23922"/>
                  </a:cubicBezTo>
                  <a:cubicBezTo>
                    <a:pt x="26901" y="23922"/>
                    <a:pt x="26901" y="23922"/>
                    <a:pt x="26901" y="23953"/>
                  </a:cubicBezTo>
                  <a:cubicBezTo>
                    <a:pt x="26840" y="23953"/>
                    <a:pt x="26810" y="23953"/>
                    <a:pt x="26749" y="23983"/>
                  </a:cubicBezTo>
                  <a:cubicBezTo>
                    <a:pt x="23953" y="24804"/>
                    <a:pt x="21855" y="27296"/>
                    <a:pt x="20032" y="29485"/>
                  </a:cubicBezTo>
                  <a:cubicBezTo>
                    <a:pt x="19728" y="29880"/>
                    <a:pt x="19454" y="30305"/>
                    <a:pt x="19211" y="30761"/>
                  </a:cubicBezTo>
                  <a:cubicBezTo>
                    <a:pt x="19241" y="30032"/>
                    <a:pt x="18937" y="28816"/>
                    <a:pt x="18877" y="28512"/>
                  </a:cubicBezTo>
                  <a:cubicBezTo>
                    <a:pt x="18025" y="25472"/>
                    <a:pt x="15928" y="22646"/>
                    <a:pt x="13071" y="21308"/>
                  </a:cubicBezTo>
                  <a:cubicBezTo>
                    <a:pt x="12645" y="21156"/>
                    <a:pt x="12220" y="21004"/>
                    <a:pt x="11794" y="20822"/>
                  </a:cubicBezTo>
                  <a:cubicBezTo>
                    <a:pt x="11764" y="20822"/>
                    <a:pt x="11734" y="20822"/>
                    <a:pt x="11703" y="20792"/>
                  </a:cubicBezTo>
                  <a:lnTo>
                    <a:pt x="11703" y="21004"/>
                  </a:lnTo>
                  <a:cubicBezTo>
                    <a:pt x="11673" y="21095"/>
                    <a:pt x="11642" y="21187"/>
                    <a:pt x="11642" y="21308"/>
                  </a:cubicBezTo>
                  <a:lnTo>
                    <a:pt x="11673" y="21308"/>
                  </a:lnTo>
                  <a:cubicBezTo>
                    <a:pt x="11308" y="24773"/>
                    <a:pt x="13345" y="28755"/>
                    <a:pt x="15472" y="31460"/>
                  </a:cubicBezTo>
                  <a:cubicBezTo>
                    <a:pt x="14855" y="31325"/>
                    <a:pt x="14224" y="31263"/>
                    <a:pt x="13590" y="31263"/>
                  </a:cubicBezTo>
                  <a:cubicBezTo>
                    <a:pt x="11944" y="31263"/>
                    <a:pt x="10277" y="31684"/>
                    <a:pt x="8785" y="32342"/>
                  </a:cubicBezTo>
                  <a:cubicBezTo>
                    <a:pt x="7509" y="32950"/>
                    <a:pt x="6566" y="33983"/>
                    <a:pt x="5624" y="35017"/>
                  </a:cubicBezTo>
                  <a:cubicBezTo>
                    <a:pt x="5533" y="35108"/>
                    <a:pt x="5472" y="35199"/>
                    <a:pt x="5381" y="35290"/>
                  </a:cubicBezTo>
                  <a:cubicBezTo>
                    <a:pt x="5381" y="35290"/>
                    <a:pt x="5350" y="35290"/>
                    <a:pt x="5350" y="35321"/>
                  </a:cubicBezTo>
                  <a:cubicBezTo>
                    <a:pt x="5320" y="35351"/>
                    <a:pt x="5290" y="35381"/>
                    <a:pt x="5259" y="35412"/>
                  </a:cubicBezTo>
                  <a:cubicBezTo>
                    <a:pt x="5259" y="35412"/>
                    <a:pt x="5259" y="35442"/>
                    <a:pt x="5259" y="35442"/>
                  </a:cubicBezTo>
                  <a:cubicBezTo>
                    <a:pt x="5350" y="35503"/>
                    <a:pt x="5472" y="35533"/>
                    <a:pt x="5563" y="35564"/>
                  </a:cubicBezTo>
                  <a:cubicBezTo>
                    <a:pt x="5563" y="35564"/>
                    <a:pt x="5594" y="35564"/>
                    <a:pt x="5594" y="35594"/>
                  </a:cubicBezTo>
                  <a:cubicBezTo>
                    <a:pt x="5685" y="35625"/>
                    <a:pt x="5746" y="35655"/>
                    <a:pt x="5837" y="35685"/>
                  </a:cubicBezTo>
                  <a:cubicBezTo>
                    <a:pt x="6749" y="36050"/>
                    <a:pt x="8056" y="36324"/>
                    <a:pt x="8603" y="36324"/>
                  </a:cubicBezTo>
                  <a:cubicBezTo>
                    <a:pt x="8694" y="36324"/>
                    <a:pt x="8755" y="36324"/>
                    <a:pt x="8785" y="36293"/>
                  </a:cubicBezTo>
                  <a:cubicBezTo>
                    <a:pt x="8951" y="36296"/>
                    <a:pt x="9117" y="36297"/>
                    <a:pt x="9283" y="36297"/>
                  </a:cubicBezTo>
                  <a:cubicBezTo>
                    <a:pt x="11309" y="36297"/>
                    <a:pt x="13347" y="36110"/>
                    <a:pt x="15229" y="35351"/>
                  </a:cubicBezTo>
                  <a:lnTo>
                    <a:pt x="15229" y="35351"/>
                  </a:lnTo>
                  <a:cubicBezTo>
                    <a:pt x="13253" y="38178"/>
                    <a:pt x="12706" y="41947"/>
                    <a:pt x="13800" y="45230"/>
                  </a:cubicBezTo>
                  <a:cubicBezTo>
                    <a:pt x="13831" y="45321"/>
                    <a:pt x="13861" y="45382"/>
                    <a:pt x="13892" y="45473"/>
                  </a:cubicBezTo>
                  <a:lnTo>
                    <a:pt x="13983" y="45716"/>
                  </a:lnTo>
                  <a:cubicBezTo>
                    <a:pt x="14044" y="45807"/>
                    <a:pt x="14074" y="45929"/>
                    <a:pt x="14104" y="46020"/>
                  </a:cubicBezTo>
                  <a:cubicBezTo>
                    <a:pt x="14135" y="46081"/>
                    <a:pt x="14165" y="46141"/>
                    <a:pt x="14196" y="46202"/>
                  </a:cubicBezTo>
                  <a:cubicBezTo>
                    <a:pt x="14196" y="46202"/>
                    <a:pt x="14196" y="46202"/>
                    <a:pt x="14196" y="46172"/>
                  </a:cubicBezTo>
                  <a:cubicBezTo>
                    <a:pt x="14348" y="46020"/>
                    <a:pt x="14500" y="45868"/>
                    <a:pt x="14682" y="45746"/>
                  </a:cubicBezTo>
                  <a:cubicBezTo>
                    <a:pt x="14712" y="45716"/>
                    <a:pt x="14743" y="45686"/>
                    <a:pt x="14804" y="45655"/>
                  </a:cubicBezTo>
                  <a:cubicBezTo>
                    <a:pt x="15229" y="45230"/>
                    <a:pt x="15594" y="44713"/>
                    <a:pt x="15715" y="44500"/>
                  </a:cubicBezTo>
                  <a:cubicBezTo>
                    <a:pt x="16840" y="42676"/>
                    <a:pt x="17843" y="40701"/>
                    <a:pt x="18299" y="38603"/>
                  </a:cubicBezTo>
                  <a:cubicBezTo>
                    <a:pt x="20670" y="45716"/>
                    <a:pt x="23831" y="52980"/>
                    <a:pt x="24257" y="60519"/>
                  </a:cubicBezTo>
                  <a:cubicBezTo>
                    <a:pt x="22220" y="59607"/>
                    <a:pt x="20214" y="58664"/>
                    <a:pt x="18177" y="57783"/>
                  </a:cubicBezTo>
                  <a:cubicBezTo>
                    <a:pt x="17235" y="57357"/>
                    <a:pt x="16232" y="57053"/>
                    <a:pt x="15168" y="57053"/>
                  </a:cubicBezTo>
                  <a:cubicBezTo>
                    <a:pt x="14348" y="57114"/>
                    <a:pt x="13588" y="57479"/>
                    <a:pt x="12828" y="57783"/>
                  </a:cubicBezTo>
                  <a:cubicBezTo>
                    <a:pt x="9363" y="59151"/>
                    <a:pt x="5867" y="60427"/>
                    <a:pt x="2311" y="61552"/>
                  </a:cubicBezTo>
                  <a:lnTo>
                    <a:pt x="2311" y="61005"/>
                  </a:lnTo>
                  <a:cubicBezTo>
                    <a:pt x="2280" y="57753"/>
                    <a:pt x="2280" y="54470"/>
                    <a:pt x="2280" y="51218"/>
                  </a:cubicBezTo>
                  <a:lnTo>
                    <a:pt x="2250" y="41126"/>
                  </a:lnTo>
                  <a:lnTo>
                    <a:pt x="2220" y="30822"/>
                  </a:lnTo>
                  <a:cubicBezTo>
                    <a:pt x="2220" y="27539"/>
                    <a:pt x="2220" y="24226"/>
                    <a:pt x="2220" y="20913"/>
                  </a:cubicBezTo>
                  <a:cubicBezTo>
                    <a:pt x="2220" y="17539"/>
                    <a:pt x="2189" y="14165"/>
                    <a:pt x="2189" y="10791"/>
                  </a:cubicBezTo>
                  <a:cubicBezTo>
                    <a:pt x="2189" y="7934"/>
                    <a:pt x="2159" y="5077"/>
                    <a:pt x="2159" y="2220"/>
                  </a:cubicBezTo>
                  <a:close/>
                  <a:moveTo>
                    <a:pt x="25989" y="64835"/>
                  </a:moveTo>
                  <a:cubicBezTo>
                    <a:pt x="25988" y="64844"/>
                    <a:pt x="25986" y="64853"/>
                    <a:pt x="25985" y="64862"/>
                  </a:cubicBezTo>
                  <a:lnTo>
                    <a:pt x="25985" y="64862"/>
                  </a:lnTo>
                  <a:cubicBezTo>
                    <a:pt x="25989" y="64858"/>
                    <a:pt x="25989" y="64851"/>
                    <a:pt x="25989" y="64835"/>
                  </a:cubicBezTo>
                  <a:close/>
                  <a:moveTo>
                    <a:pt x="15297" y="57579"/>
                  </a:moveTo>
                  <a:cubicBezTo>
                    <a:pt x="16575" y="57579"/>
                    <a:pt x="17781" y="58202"/>
                    <a:pt x="18937" y="58725"/>
                  </a:cubicBezTo>
                  <a:cubicBezTo>
                    <a:pt x="20609" y="59455"/>
                    <a:pt x="22281" y="60215"/>
                    <a:pt x="23953" y="60974"/>
                  </a:cubicBezTo>
                  <a:cubicBezTo>
                    <a:pt x="24074" y="61005"/>
                    <a:pt x="24165" y="61066"/>
                    <a:pt x="24287" y="61096"/>
                  </a:cubicBezTo>
                  <a:cubicBezTo>
                    <a:pt x="24348" y="63163"/>
                    <a:pt x="24226" y="65230"/>
                    <a:pt x="23801" y="67327"/>
                  </a:cubicBezTo>
                  <a:cubicBezTo>
                    <a:pt x="23497" y="69181"/>
                    <a:pt x="23162" y="71035"/>
                    <a:pt x="22828" y="72920"/>
                  </a:cubicBezTo>
                  <a:cubicBezTo>
                    <a:pt x="22342" y="72099"/>
                    <a:pt x="20943" y="70762"/>
                    <a:pt x="20731" y="70549"/>
                  </a:cubicBezTo>
                  <a:cubicBezTo>
                    <a:pt x="17397" y="67300"/>
                    <a:pt x="12953" y="64592"/>
                    <a:pt x="8209" y="64592"/>
                  </a:cubicBezTo>
                  <a:cubicBezTo>
                    <a:pt x="7805" y="64592"/>
                    <a:pt x="7399" y="64612"/>
                    <a:pt x="6992" y="64652"/>
                  </a:cubicBezTo>
                  <a:cubicBezTo>
                    <a:pt x="6961" y="64683"/>
                    <a:pt x="6901" y="64683"/>
                    <a:pt x="6870" y="64683"/>
                  </a:cubicBezTo>
                  <a:lnTo>
                    <a:pt x="6840" y="64683"/>
                  </a:lnTo>
                  <a:cubicBezTo>
                    <a:pt x="6809" y="64713"/>
                    <a:pt x="6779" y="64713"/>
                    <a:pt x="6718" y="64713"/>
                  </a:cubicBezTo>
                  <a:lnTo>
                    <a:pt x="6688" y="64713"/>
                  </a:lnTo>
                  <a:cubicBezTo>
                    <a:pt x="6566" y="64713"/>
                    <a:pt x="6445" y="64713"/>
                    <a:pt x="6323" y="64744"/>
                  </a:cubicBezTo>
                  <a:cubicBezTo>
                    <a:pt x="6293" y="64744"/>
                    <a:pt x="6293" y="64774"/>
                    <a:pt x="6262" y="64774"/>
                  </a:cubicBezTo>
                  <a:cubicBezTo>
                    <a:pt x="6414" y="64926"/>
                    <a:pt x="6566" y="65078"/>
                    <a:pt x="6688" y="65230"/>
                  </a:cubicBezTo>
                  <a:cubicBezTo>
                    <a:pt x="7174" y="65747"/>
                    <a:pt x="7752" y="66203"/>
                    <a:pt x="8238" y="66658"/>
                  </a:cubicBezTo>
                  <a:cubicBezTo>
                    <a:pt x="9545" y="67783"/>
                    <a:pt x="10761" y="68969"/>
                    <a:pt x="12159" y="69941"/>
                  </a:cubicBezTo>
                  <a:cubicBezTo>
                    <a:pt x="14560" y="71674"/>
                    <a:pt x="16962" y="73497"/>
                    <a:pt x="19667" y="74744"/>
                  </a:cubicBezTo>
                  <a:cubicBezTo>
                    <a:pt x="18147" y="74713"/>
                    <a:pt x="16658" y="74683"/>
                    <a:pt x="15138" y="74653"/>
                  </a:cubicBezTo>
                  <a:cubicBezTo>
                    <a:pt x="12828" y="74622"/>
                    <a:pt x="10518" y="74592"/>
                    <a:pt x="8208" y="74561"/>
                  </a:cubicBezTo>
                  <a:cubicBezTo>
                    <a:pt x="6262" y="74531"/>
                    <a:pt x="4287" y="74501"/>
                    <a:pt x="2311" y="74470"/>
                  </a:cubicBezTo>
                  <a:cubicBezTo>
                    <a:pt x="2311" y="73315"/>
                    <a:pt x="2311" y="72130"/>
                    <a:pt x="2311" y="70975"/>
                  </a:cubicBezTo>
                  <a:cubicBezTo>
                    <a:pt x="2311" y="67996"/>
                    <a:pt x="2311" y="65017"/>
                    <a:pt x="2280" y="62038"/>
                  </a:cubicBezTo>
                  <a:cubicBezTo>
                    <a:pt x="3952" y="61765"/>
                    <a:pt x="5594" y="61005"/>
                    <a:pt x="7205" y="60397"/>
                  </a:cubicBezTo>
                  <a:cubicBezTo>
                    <a:pt x="9819" y="59637"/>
                    <a:pt x="12311" y="58482"/>
                    <a:pt x="14895" y="57601"/>
                  </a:cubicBezTo>
                  <a:cubicBezTo>
                    <a:pt x="15030" y="57586"/>
                    <a:pt x="15164" y="57579"/>
                    <a:pt x="15297" y="57579"/>
                  </a:cubicBezTo>
                  <a:close/>
                  <a:moveTo>
                    <a:pt x="8177" y="65150"/>
                  </a:moveTo>
                  <a:cubicBezTo>
                    <a:pt x="13926" y="65150"/>
                    <a:pt x="19197" y="69057"/>
                    <a:pt x="22615" y="73497"/>
                  </a:cubicBezTo>
                  <a:lnTo>
                    <a:pt x="22737" y="73497"/>
                  </a:lnTo>
                  <a:cubicBezTo>
                    <a:pt x="22706" y="73741"/>
                    <a:pt x="22646" y="74014"/>
                    <a:pt x="22615" y="74257"/>
                  </a:cubicBezTo>
                  <a:cubicBezTo>
                    <a:pt x="22129" y="73862"/>
                    <a:pt x="21612" y="73467"/>
                    <a:pt x="21095" y="73102"/>
                  </a:cubicBezTo>
                  <a:cubicBezTo>
                    <a:pt x="19515" y="71826"/>
                    <a:pt x="17813" y="70762"/>
                    <a:pt x="16141" y="69668"/>
                  </a:cubicBezTo>
                  <a:cubicBezTo>
                    <a:pt x="15746" y="69485"/>
                    <a:pt x="15381" y="69333"/>
                    <a:pt x="14986" y="69181"/>
                  </a:cubicBezTo>
                  <a:cubicBezTo>
                    <a:pt x="14804" y="69121"/>
                    <a:pt x="14621" y="69029"/>
                    <a:pt x="14439" y="68999"/>
                  </a:cubicBezTo>
                  <a:cubicBezTo>
                    <a:pt x="14317" y="68969"/>
                    <a:pt x="14226" y="68938"/>
                    <a:pt x="14104" y="68908"/>
                  </a:cubicBezTo>
                  <a:lnTo>
                    <a:pt x="14104" y="68908"/>
                  </a:lnTo>
                  <a:cubicBezTo>
                    <a:pt x="16901" y="70853"/>
                    <a:pt x="19788" y="72616"/>
                    <a:pt x="22433" y="74774"/>
                  </a:cubicBezTo>
                  <a:lnTo>
                    <a:pt x="22068" y="74774"/>
                  </a:lnTo>
                  <a:cubicBezTo>
                    <a:pt x="21673" y="74774"/>
                    <a:pt x="21278" y="74744"/>
                    <a:pt x="20883" y="74744"/>
                  </a:cubicBezTo>
                  <a:cubicBezTo>
                    <a:pt x="20852" y="74713"/>
                    <a:pt x="20822" y="74653"/>
                    <a:pt x="20761" y="74622"/>
                  </a:cubicBezTo>
                  <a:cubicBezTo>
                    <a:pt x="20579" y="74561"/>
                    <a:pt x="20366" y="74470"/>
                    <a:pt x="20184" y="74409"/>
                  </a:cubicBezTo>
                  <a:cubicBezTo>
                    <a:pt x="17509" y="73224"/>
                    <a:pt x="15168" y="71461"/>
                    <a:pt x="12828" y="69728"/>
                  </a:cubicBezTo>
                  <a:cubicBezTo>
                    <a:pt x="10943" y="68361"/>
                    <a:pt x="9089" y="66841"/>
                    <a:pt x="7478" y="65169"/>
                  </a:cubicBezTo>
                  <a:cubicBezTo>
                    <a:pt x="7712" y="65156"/>
                    <a:pt x="7945" y="65150"/>
                    <a:pt x="8177" y="65150"/>
                  </a:cubicBezTo>
                  <a:close/>
                  <a:moveTo>
                    <a:pt x="18603" y="36202"/>
                  </a:moveTo>
                  <a:cubicBezTo>
                    <a:pt x="18877" y="36628"/>
                    <a:pt x="19180" y="37023"/>
                    <a:pt x="19515" y="37388"/>
                  </a:cubicBezTo>
                  <a:lnTo>
                    <a:pt x="19515" y="37418"/>
                  </a:lnTo>
                  <a:cubicBezTo>
                    <a:pt x="19667" y="37904"/>
                    <a:pt x="19880" y="38391"/>
                    <a:pt x="20062" y="38877"/>
                  </a:cubicBezTo>
                  <a:cubicBezTo>
                    <a:pt x="21430" y="42524"/>
                    <a:pt x="22706" y="46172"/>
                    <a:pt x="23740" y="49941"/>
                  </a:cubicBezTo>
                  <a:cubicBezTo>
                    <a:pt x="24652" y="53102"/>
                    <a:pt x="25716" y="56294"/>
                    <a:pt x="25685" y="59637"/>
                  </a:cubicBezTo>
                  <a:cubicBezTo>
                    <a:pt x="25716" y="60488"/>
                    <a:pt x="25685" y="61370"/>
                    <a:pt x="25655" y="62221"/>
                  </a:cubicBezTo>
                  <a:cubicBezTo>
                    <a:pt x="25685" y="62373"/>
                    <a:pt x="25685" y="62555"/>
                    <a:pt x="25716" y="62707"/>
                  </a:cubicBezTo>
                  <a:cubicBezTo>
                    <a:pt x="25716" y="62920"/>
                    <a:pt x="25716" y="63163"/>
                    <a:pt x="25716" y="63376"/>
                  </a:cubicBezTo>
                  <a:lnTo>
                    <a:pt x="25716" y="63406"/>
                  </a:lnTo>
                  <a:cubicBezTo>
                    <a:pt x="25716" y="63406"/>
                    <a:pt x="25716" y="63437"/>
                    <a:pt x="25685" y="63467"/>
                  </a:cubicBezTo>
                  <a:lnTo>
                    <a:pt x="25685" y="63437"/>
                  </a:lnTo>
                  <a:cubicBezTo>
                    <a:pt x="25685" y="63771"/>
                    <a:pt x="25655" y="64136"/>
                    <a:pt x="25655" y="64500"/>
                  </a:cubicBezTo>
                  <a:cubicBezTo>
                    <a:pt x="25624" y="64835"/>
                    <a:pt x="25624" y="65169"/>
                    <a:pt x="25594" y="65503"/>
                  </a:cubicBezTo>
                  <a:cubicBezTo>
                    <a:pt x="25564" y="65899"/>
                    <a:pt x="25564" y="66263"/>
                    <a:pt x="25533" y="66658"/>
                  </a:cubicBezTo>
                  <a:lnTo>
                    <a:pt x="25472" y="67601"/>
                  </a:lnTo>
                  <a:cubicBezTo>
                    <a:pt x="25472" y="67783"/>
                    <a:pt x="25442" y="67935"/>
                    <a:pt x="25442" y="68087"/>
                  </a:cubicBezTo>
                  <a:cubicBezTo>
                    <a:pt x="25442" y="68057"/>
                    <a:pt x="25472" y="67996"/>
                    <a:pt x="25472" y="67965"/>
                  </a:cubicBezTo>
                  <a:cubicBezTo>
                    <a:pt x="25503" y="67722"/>
                    <a:pt x="25564" y="67479"/>
                    <a:pt x="25594" y="67236"/>
                  </a:cubicBezTo>
                  <a:cubicBezTo>
                    <a:pt x="25594" y="67266"/>
                    <a:pt x="25594" y="67266"/>
                    <a:pt x="25594" y="67266"/>
                  </a:cubicBezTo>
                  <a:cubicBezTo>
                    <a:pt x="25624" y="67054"/>
                    <a:pt x="25655" y="66841"/>
                    <a:pt x="25685" y="66628"/>
                  </a:cubicBezTo>
                  <a:cubicBezTo>
                    <a:pt x="25716" y="66385"/>
                    <a:pt x="25776" y="66172"/>
                    <a:pt x="25807" y="65929"/>
                  </a:cubicBezTo>
                  <a:cubicBezTo>
                    <a:pt x="25807" y="65929"/>
                    <a:pt x="25807" y="65959"/>
                    <a:pt x="25807" y="65959"/>
                  </a:cubicBezTo>
                  <a:cubicBezTo>
                    <a:pt x="25866" y="65604"/>
                    <a:pt x="25925" y="65219"/>
                    <a:pt x="25985" y="64862"/>
                  </a:cubicBezTo>
                  <a:lnTo>
                    <a:pt x="25985" y="64862"/>
                  </a:lnTo>
                  <a:cubicBezTo>
                    <a:pt x="25981" y="64865"/>
                    <a:pt x="25973" y="64865"/>
                    <a:pt x="25959" y="64865"/>
                  </a:cubicBezTo>
                  <a:cubicBezTo>
                    <a:pt x="25989" y="64713"/>
                    <a:pt x="26020" y="64531"/>
                    <a:pt x="26050" y="64348"/>
                  </a:cubicBezTo>
                  <a:cubicBezTo>
                    <a:pt x="26080" y="64136"/>
                    <a:pt x="26111" y="63923"/>
                    <a:pt x="26141" y="63710"/>
                  </a:cubicBezTo>
                  <a:cubicBezTo>
                    <a:pt x="26810" y="59333"/>
                    <a:pt x="27722" y="55017"/>
                    <a:pt x="29545" y="50974"/>
                  </a:cubicBezTo>
                  <a:lnTo>
                    <a:pt x="29545" y="50974"/>
                  </a:lnTo>
                  <a:cubicBezTo>
                    <a:pt x="31248" y="57175"/>
                    <a:pt x="30974" y="64075"/>
                    <a:pt x="28178" y="69880"/>
                  </a:cubicBezTo>
                  <a:cubicBezTo>
                    <a:pt x="27722" y="71005"/>
                    <a:pt x="27083" y="72008"/>
                    <a:pt x="26354" y="72981"/>
                  </a:cubicBezTo>
                  <a:cubicBezTo>
                    <a:pt x="25928" y="73528"/>
                    <a:pt x="25442" y="74075"/>
                    <a:pt x="25351" y="74804"/>
                  </a:cubicBezTo>
                  <a:lnTo>
                    <a:pt x="24682" y="74804"/>
                  </a:lnTo>
                  <a:cubicBezTo>
                    <a:pt x="24956" y="73437"/>
                    <a:pt x="25594" y="72160"/>
                    <a:pt x="26050" y="70823"/>
                  </a:cubicBezTo>
                  <a:cubicBezTo>
                    <a:pt x="26810" y="68847"/>
                    <a:pt x="27600" y="66841"/>
                    <a:pt x="28026" y="64744"/>
                  </a:cubicBezTo>
                  <a:cubicBezTo>
                    <a:pt x="28086" y="64440"/>
                    <a:pt x="28147" y="64136"/>
                    <a:pt x="28238" y="63862"/>
                  </a:cubicBezTo>
                  <a:lnTo>
                    <a:pt x="28238" y="63862"/>
                  </a:lnTo>
                  <a:cubicBezTo>
                    <a:pt x="28178" y="63953"/>
                    <a:pt x="28147" y="64075"/>
                    <a:pt x="28117" y="64166"/>
                  </a:cubicBezTo>
                  <a:cubicBezTo>
                    <a:pt x="28026" y="64409"/>
                    <a:pt x="27934" y="64652"/>
                    <a:pt x="27843" y="64896"/>
                  </a:cubicBezTo>
                  <a:cubicBezTo>
                    <a:pt x="27782" y="65169"/>
                    <a:pt x="27691" y="65412"/>
                    <a:pt x="27570" y="65655"/>
                  </a:cubicBezTo>
                  <a:cubicBezTo>
                    <a:pt x="27509" y="65899"/>
                    <a:pt x="27418" y="66111"/>
                    <a:pt x="27327" y="66355"/>
                  </a:cubicBezTo>
                  <a:cubicBezTo>
                    <a:pt x="27235" y="66567"/>
                    <a:pt x="27114" y="66810"/>
                    <a:pt x="27023" y="67023"/>
                  </a:cubicBezTo>
                  <a:cubicBezTo>
                    <a:pt x="26931" y="67266"/>
                    <a:pt x="26840" y="67479"/>
                    <a:pt x="26749" y="67722"/>
                  </a:cubicBezTo>
                  <a:cubicBezTo>
                    <a:pt x="26658" y="67996"/>
                    <a:pt x="26567" y="68239"/>
                    <a:pt x="26445" y="68513"/>
                  </a:cubicBezTo>
                  <a:cubicBezTo>
                    <a:pt x="26323" y="68786"/>
                    <a:pt x="26202" y="69060"/>
                    <a:pt x="26050" y="69364"/>
                  </a:cubicBezTo>
                  <a:cubicBezTo>
                    <a:pt x="25837" y="69880"/>
                    <a:pt x="25655" y="70428"/>
                    <a:pt x="25442" y="70944"/>
                  </a:cubicBezTo>
                  <a:cubicBezTo>
                    <a:pt x="25320" y="71491"/>
                    <a:pt x="24135" y="73893"/>
                    <a:pt x="24165" y="74804"/>
                  </a:cubicBezTo>
                  <a:cubicBezTo>
                    <a:pt x="23801" y="74774"/>
                    <a:pt x="23436" y="74774"/>
                    <a:pt x="23041" y="74774"/>
                  </a:cubicBezTo>
                  <a:cubicBezTo>
                    <a:pt x="23071" y="74653"/>
                    <a:pt x="23102" y="74561"/>
                    <a:pt x="23102" y="74440"/>
                  </a:cubicBezTo>
                  <a:cubicBezTo>
                    <a:pt x="23345" y="73011"/>
                    <a:pt x="23588" y="71583"/>
                    <a:pt x="23861" y="70154"/>
                  </a:cubicBezTo>
                  <a:cubicBezTo>
                    <a:pt x="24287" y="67388"/>
                    <a:pt x="24895" y="64622"/>
                    <a:pt x="24804" y="61795"/>
                  </a:cubicBezTo>
                  <a:cubicBezTo>
                    <a:pt x="24682" y="57266"/>
                    <a:pt x="23831" y="52737"/>
                    <a:pt x="22250" y="48482"/>
                  </a:cubicBezTo>
                  <a:cubicBezTo>
                    <a:pt x="21095" y="44895"/>
                    <a:pt x="19697" y="41400"/>
                    <a:pt x="18573" y="37783"/>
                  </a:cubicBezTo>
                  <a:cubicBezTo>
                    <a:pt x="18573" y="37691"/>
                    <a:pt x="18542" y="37631"/>
                    <a:pt x="18481" y="37570"/>
                  </a:cubicBezTo>
                  <a:cubicBezTo>
                    <a:pt x="18542" y="37114"/>
                    <a:pt x="18603" y="36658"/>
                    <a:pt x="18603" y="36202"/>
                  </a:cubicBezTo>
                  <a:close/>
                  <a:moveTo>
                    <a:pt x="30761" y="63497"/>
                  </a:moveTo>
                  <a:cubicBezTo>
                    <a:pt x="30792" y="63497"/>
                    <a:pt x="30822" y="63528"/>
                    <a:pt x="30852" y="63528"/>
                  </a:cubicBezTo>
                  <a:cubicBezTo>
                    <a:pt x="31643" y="63953"/>
                    <a:pt x="32494" y="64318"/>
                    <a:pt x="33314" y="64713"/>
                  </a:cubicBezTo>
                  <a:cubicBezTo>
                    <a:pt x="33345" y="65959"/>
                    <a:pt x="33345" y="67206"/>
                    <a:pt x="33375" y="68421"/>
                  </a:cubicBezTo>
                  <a:cubicBezTo>
                    <a:pt x="33406" y="70093"/>
                    <a:pt x="33406" y="71765"/>
                    <a:pt x="33436" y="73437"/>
                  </a:cubicBezTo>
                  <a:cubicBezTo>
                    <a:pt x="33436" y="73923"/>
                    <a:pt x="33466" y="74440"/>
                    <a:pt x="33466" y="74926"/>
                  </a:cubicBezTo>
                  <a:cubicBezTo>
                    <a:pt x="31916" y="74926"/>
                    <a:pt x="30397" y="74896"/>
                    <a:pt x="28846" y="74865"/>
                  </a:cubicBezTo>
                  <a:cubicBezTo>
                    <a:pt x="27843" y="74865"/>
                    <a:pt x="26871" y="74835"/>
                    <a:pt x="25898" y="74835"/>
                  </a:cubicBezTo>
                  <a:cubicBezTo>
                    <a:pt x="25898" y="74713"/>
                    <a:pt x="25928" y="74622"/>
                    <a:pt x="25959" y="74531"/>
                  </a:cubicBezTo>
                  <a:cubicBezTo>
                    <a:pt x="26141" y="73953"/>
                    <a:pt x="26658" y="73528"/>
                    <a:pt x="26992" y="73042"/>
                  </a:cubicBezTo>
                  <a:cubicBezTo>
                    <a:pt x="28938" y="70184"/>
                    <a:pt x="30184" y="66902"/>
                    <a:pt x="30761" y="63497"/>
                  </a:cubicBezTo>
                  <a:close/>
                  <a:moveTo>
                    <a:pt x="34806" y="76427"/>
                  </a:moveTo>
                  <a:cubicBezTo>
                    <a:pt x="34809" y="76436"/>
                    <a:pt x="34817" y="76446"/>
                    <a:pt x="34834" y="76446"/>
                  </a:cubicBezTo>
                  <a:cubicBezTo>
                    <a:pt x="34825" y="76440"/>
                    <a:pt x="34816" y="76433"/>
                    <a:pt x="34806" y="76427"/>
                  </a:cubicBezTo>
                  <a:close/>
                  <a:moveTo>
                    <a:pt x="1" y="1"/>
                  </a:moveTo>
                  <a:cubicBezTo>
                    <a:pt x="1" y="1"/>
                    <a:pt x="1" y="31"/>
                    <a:pt x="1" y="31"/>
                  </a:cubicBezTo>
                  <a:lnTo>
                    <a:pt x="31" y="31"/>
                  </a:lnTo>
                  <a:cubicBezTo>
                    <a:pt x="31" y="31"/>
                    <a:pt x="31" y="62"/>
                    <a:pt x="31" y="62"/>
                  </a:cubicBezTo>
                  <a:cubicBezTo>
                    <a:pt x="31" y="62"/>
                    <a:pt x="62" y="62"/>
                    <a:pt x="62" y="92"/>
                  </a:cubicBezTo>
                  <a:lnTo>
                    <a:pt x="92" y="123"/>
                  </a:lnTo>
                  <a:cubicBezTo>
                    <a:pt x="305" y="427"/>
                    <a:pt x="518" y="730"/>
                    <a:pt x="730" y="1034"/>
                  </a:cubicBezTo>
                  <a:lnTo>
                    <a:pt x="730" y="1065"/>
                  </a:lnTo>
                  <a:cubicBezTo>
                    <a:pt x="852" y="1247"/>
                    <a:pt x="1004" y="1399"/>
                    <a:pt x="1125" y="1551"/>
                  </a:cubicBezTo>
                  <a:cubicBezTo>
                    <a:pt x="1156" y="1612"/>
                    <a:pt x="1186" y="1642"/>
                    <a:pt x="1217" y="1673"/>
                  </a:cubicBezTo>
                  <a:cubicBezTo>
                    <a:pt x="1369" y="1825"/>
                    <a:pt x="1490" y="1946"/>
                    <a:pt x="1642" y="2098"/>
                  </a:cubicBezTo>
                  <a:cubicBezTo>
                    <a:pt x="1642" y="2129"/>
                    <a:pt x="1642" y="2189"/>
                    <a:pt x="1642" y="2220"/>
                  </a:cubicBezTo>
                  <a:cubicBezTo>
                    <a:pt x="1642" y="4013"/>
                    <a:pt x="1642" y="5807"/>
                    <a:pt x="1673" y="7600"/>
                  </a:cubicBezTo>
                  <a:cubicBezTo>
                    <a:pt x="1673" y="10913"/>
                    <a:pt x="1673" y="14226"/>
                    <a:pt x="1673" y="17539"/>
                  </a:cubicBezTo>
                  <a:cubicBezTo>
                    <a:pt x="1703" y="20974"/>
                    <a:pt x="1703" y="24378"/>
                    <a:pt x="1703" y="27783"/>
                  </a:cubicBezTo>
                  <a:cubicBezTo>
                    <a:pt x="1703" y="31126"/>
                    <a:pt x="1703" y="34439"/>
                    <a:pt x="1733" y="37783"/>
                  </a:cubicBezTo>
                  <a:cubicBezTo>
                    <a:pt x="1733" y="41157"/>
                    <a:pt x="1733" y="44530"/>
                    <a:pt x="1764" y="47874"/>
                  </a:cubicBezTo>
                  <a:cubicBezTo>
                    <a:pt x="1764" y="51248"/>
                    <a:pt x="1764" y="54591"/>
                    <a:pt x="1764" y="57935"/>
                  </a:cubicBezTo>
                  <a:cubicBezTo>
                    <a:pt x="1794" y="61218"/>
                    <a:pt x="1794" y="64531"/>
                    <a:pt x="1794" y="67814"/>
                  </a:cubicBezTo>
                  <a:cubicBezTo>
                    <a:pt x="1794" y="70002"/>
                    <a:pt x="1794" y="72160"/>
                    <a:pt x="1794" y="74318"/>
                  </a:cubicBezTo>
                  <a:cubicBezTo>
                    <a:pt x="1825" y="74379"/>
                    <a:pt x="1825" y="74409"/>
                    <a:pt x="1825" y="74470"/>
                  </a:cubicBezTo>
                  <a:cubicBezTo>
                    <a:pt x="1825" y="74531"/>
                    <a:pt x="1825" y="74561"/>
                    <a:pt x="1825" y="74622"/>
                  </a:cubicBezTo>
                  <a:cubicBezTo>
                    <a:pt x="1794" y="74653"/>
                    <a:pt x="1764" y="74683"/>
                    <a:pt x="1733" y="74713"/>
                  </a:cubicBezTo>
                  <a:cubicBezTo>
                    <a:pt x="1733" y="74774"/>
                    <a:pt x="1703" y="74804"/>
                    <a:pt x="1642" y="74835"/>
                  </a:cubicBezTo>
                  <a:cubicBezTo>
                    <a:pt x="1612" y="74896"/>
                    <a:pt x="1551" y="74987"/>
                    <a:pt x="1490" y="75048"/>
                  </a:cubicBezTo>
                  <a:cubicBezTo>
                    <a:pt x="1369" y="75200"/>
                    <a:pt x="1247" y="75352"/>
                    <a:pt x="1095" y="75504"/>
                  </a:cubicBezTo>
                  <a:cubicBezTo>
                    <a:pt x="1097" y="75504"/>
                    <a:pt x="1099" y="75503"/>
                    <a:pt x="1100" y="75503"/>
                  </a:cubicBezTo>
                  <a:lnTo>
                    <a:pt x="1100" y="75503"/>
                  </a:lnTo>
                  <a:cubicBezTo>
                    <a:pt x="957" y="75676"/>
                    <a:pt x="813" y="75848"/>
                    <a:pt x="670" y="76020"/>
                  </a:cubicBezTo>
                  <a:cubicBezTo>
                    <a:pt x="670" y="76020"/>
                    <a:pt x="698" y="75992"/>
                    <a:pt x="700" y="75990"/>
                  </a:cubicBezTo>
                  <a:lnTo>
                    <a:pt x="700" y="75990"/>
                  </a:lnTo>
                  <a:cubicBezTo>
                    <a:pt x="639" y="76051"/>
                    <a:pt x="578" y="76142"/>
                    <a:pt x="518" y="76203"/>
                  </a:cubicBezTo>
                  <a:cubicBezTo>
                    <a:pt x="670" y="76142"/>
                    <a:pt x="791" y="76051"/>
                    <a:pt x="943" y="75960"/>
                  </a:cubicBezTo>
                  <a:cubicBezTo>
                    <a:pt x="973" y="75929"/>
                    <a:pt x="1034" y="75929"/>
                    <a:pt x="1065" y="75899"/>
                  </a:cubicBezTo>
                  <a:cubicBezTo>
                    <a:pt x="1065" y="75899"/>
                    <a:pt x="1065" y="75868"/>
                    <a:pt x="1095" y="75868"/>
                  </a:cubicBezTo>
                  <a:lnTo>
                    <a:pt x="1065" y="75868"/>
                  </a:lnTo>
                  <a:cubicBezTo>
                    <a:pt x="1125" y="75868"/>
                    <a:pt x="1156" y="75838"/>
                    <a:pt x="1186" y="75808"/>
                  </a:cubicBezTo>
                  <a:cubicBezTo>
                    <a:pt x="1186" y="75808"/>
                    <a:pt x="1217" y="75808"/>
                    <a:pt x="1217" y="75777"/>
                  </a:cubicBezTo>
                  <a:cubicBezTo>
                    <a:pt x="1369" y="75686"/>
                    <a:pt x="1490" y="75595"/>
                    <a:pt x="1642" y="75473"/>
                  </a:cubicBezTo>
                  <a:cubicBezTo>
                    <a:pt x="1733" y="75412"/>
                    <a:pt x="1794" y="75352"/>
                    <a:pt x="1885" y="75291"/>
                  </a:cubicBezTo>
                  <a:cubicBezTo>
                    <a:pt x="1977" y="75200"/>
                    <a:pt x="2098" y="75078"/>
                    <a:pt x="2220" y="74987"/>
                  </a:cubicBezTo>
                  <a:lnTo>
                    <a:pt x="2524" y="74987"/>
                  </a:lnTo>
                  <a:cubicBezTo>
                    <a:pt x="4104" y="75017"/>
                    <a:pt x="5685" y="75048"/>
                    <a:pt x="7265" y="75078"/>
                  </a:cubicBezTo>
                  <a:cubicBezTo>
                    <a:pt x="9606" y="75108"/>
                    <a:pt x="11916" y="75139"/>
                    <a:pt x="14226" y="75169"/>
                  </a:cubicBezTo>
                  <a:cubicBezTo>
                    <a:pt x="16536" y="75200"/>
                    <a:pt x="18877" y="75230"/>
                    <a:pt x="21187" y="75291"/>
                  </a:cubicBezTo>
                  <a:cubicBezTo>
                    <a:pt x="23466" y="75321"/>
                    <a:pt x="25746" y="75352"/>
                    <a:pt x="27995" y="75382"/>
                  </a:cubicBezTo>
                  <a:cubicBezTo>
                    <a:pt x="29849" y="75412"/>
                    <a:pt x="31673" y="75443"/>
                    <a:pt x="33497" y="75473"/>
                  </a:cubicBezTo>
                  <a:lnTo>
                    <a:pt x="33649" y="75473"/>
                  </a:lnTo>
                  <a:cubicBezTo>
                    <a:pt x="33649" y="75473"/>
                    <a:pt x="33679" y="75504"/>
                    <a:pt x="33679" y="75534"/>
                  </a:cubicBezTo>
                  <a:lnTo>
                    <a:pt x="33710" y="75534"/>
                  </a:lnTo>
                  <a:cubicBezTo>
                    <a:pt x="33740" y="75564"/>
                    <a:pt x="33801" y="75595"/>
                    <a:pt x="33831" y="75625"/>
                  </a:cubicBezTo>
                  <a:cubicBezTo>
                    <a:pt x="33983" y="75747"/>
                    <a:pt x="34105" y="75868"/>
                    <a:pt x="34226" y="75960"/>
                  </a:cubicBezTo>
                  <a:cubicBezTo>
                    <a:pt x="34318" y="76020"/>
                    <a:pt x="34378" y="76111"/>
                    <a:pt x="34470" y="76172"/>
                  </a:cubicBezTo>
                  <a:cubicBezTo>
                    <a:pt x="34500" y="76203"/>
                    <a:pt x="34530" y="76233"/>
                    <a:pt x="34561" y="76263"/>
                  </a:cubicBezTo>
                  <a:cubicBezTo>
                    <a:pt x="34643" y="76318"/>
                    <a:pt x="34724" y="76373"/>
                    <a:pt x="34806" y="76427"/>
                  </a:cubicBezTo>
                  <a:lnTo>
                    <a:pt x="34806" y="76427"/>
                  </a:lnTo>
                  <a:cubicBezTo>
                    <a:pt x="34804" y="76421"/>
                    <a:pt x="34804" y="76415"/>
                    <a:pt x="34804" y="76415"/>
                  </a:cubicBezTo>
                  <a:lnTo>
                    <a:pt x="34804" y="76415"/>
                  </a:lnTo>
                  <a:cubicBezTo>
                    <a:pt x="34895" y="76507"/>
                    <a:pt x="34986" y="76567"/>
                    <a:pt x="35077" y="76628"/>
                  </a:cubicBezTo>
                  <a:cubicBezTo>
                    <a:pt x="35169" y="76719"/>
                    <a:pt x="35260" y="76780"/>
                    <a:pt x="35381" y="76841"/>
                  </a:cubicBezTo>
                  <a:lnTo>
                    <a:pt x="35351" y="76841"/>
                  </a:lnTo>
                  <a:cubicBezTo>
                    <a:pt x="35412" y="76871"/>
                    <a:pt x="35442" y="76871"/>
                    <a:pt x="35473" y="76902"/>
                  </a:cubicBezTo>
                  <a:cubicBezTo>
                    <a:pt x="35503" y="76932"/>
                    <a:pt x="35533" y="76932"/>
                    <a:pt x="35564" y="76963"/>
                  </a:cubicBezTo>
                  <a:cubicBezTo>
                    <a:pt x="35442" y="76811"/>
                    <a:pt x="35321" y="76628"/>
                    <a:pt x="35229" y="76476"/>
                  </a:cubicBezTo>
                  <a:lnTo>
                    <a:pt x="35199" y="76476"/>
                  </a:lnTo>
                  <a:cubicBezTo>
                    <a:pt x="35199" y="76446"/>
                    <a:pt x="35199" y="76446"/>
                    <a:pt x="35199" y="76446"/>
                  </a:cubicBezTo>
                  <a:cubicBezTo>
                    <a:pt x="35108" y="76324"/>
                    <a:pt x="34986" y="76172"/>
                    <a:pt x="34895" y="76051"/>
                  </a:cubicBezTo>
                  <a:lnTo>
                    <a:pt x="34895" y="76020"/>
                  </a:lnTo>
                  <a:lnTo>
                    <a:pt x="34773" y="75868"/>
                  </a:lnTo>
                  <a:cubicBezTo>
                    <a:pt x="34530" y="75625"/>
                    <a:pt x="34287" y="75382"/>
                    <a:pt x="34044" y="75139"/>
                  </a:cubicBezTo>
                  <a:cubicBezTo>
                    <a:pt x="34014" y="75139"/>
                    <a:pt x="34014" y="75108"/>
                    <a:pt x="33983" y="75108"/>
                  </a:cubicBezTo>
                  <a:lnTo>
                    <a:pt x="33983" y="74713"/>
                  </a:lnTo>
                  <a:cubicBezTo>
                    <a:pt x="33953" y="73406"/>
                    <a:pt x="33953" y="72130"/>
                    <a:pt x="33922" y="70823"/>
                  </a:cubicBezTo>
                  <a:cubicBezTo>
                    <a:pt x="33892" y="67388"/>
                    <a:pt x="33831" y="63953"/>
                    <a:pt x="33801" y="60519"/>
                  </a:cubicBezTo>
                  <a:cubicBezTo>
                    <a:pt x="33740" y="57114"/>
                    <a:pt x="33710" y="53740"/>
                    <a:pt x="33649" y="50336"/>
                  </a:cubicBezTo>
                  <a:cubicBezTo>
                    <a:pt x="33618" y="46993"/>
                    <a:pt x="33558" y="43649"/>
                    <a:pt x="33527" y="40306"/>
                  </a:cubicBezTo>
                  <a:cubicBezTo>
                    <a:pt x="33466" y="36932"/>
                    <a:pt x="33436" y="33527"/>
                    <a:pt x="33375" y="30153"/>
                  </a:cubicBezTo>
                  <a:lnTo>
                    <a:pt x="33254" y="20092"/>
                  </a:lnTo>
                  <a:cubicBezTo>
                    <a:pt x="33193" y="16840"/>
                    <a:pt x="33163" y="13557"/>
                    <a:pt x="33102" y="10305"/>
                  </a:cubicBezTo>
                  <a:cubicBezTo>
                    <a:pt x="33071" y="7782"/>
                    <a:pt x="33041" y="5290"/>
                    <a:pt x="33011" y="2767"/>
                  </a:cubicBezTo>
                  <a:lnTo>
                    <a:pt x="33041" y="2767"/>
                  </a:lnTo>
                  <a:cubicBezTo>
                    <a:pt x="33041" y="2737"/>
                    <a:pt x="33041" y="2676"/>
                    <a:pt x="33041" y="2615"/>
                  </a:cubicBezTo>
                  <a:lnTo>
                    <a:pt x="33284" y="2341"/>
                  </a:lnTo>
                  <a:cubicBezTo>
                    <a:pt x="33314" y="2311"/>
                    <a:pt x="33314" y="2281"/>
                    <a:pt x="33345" y="2250"/>
                  </a:cubicBezTo>
                  <a:cubicBezTo>
                    <a:pt x="33466" y="2098"/>
                    <a:pt x="33558" y="1916"/>
                    <a:pt x="33710" y="1764"/>
                  </a:cubicBezTo>
                  <a:lnTo>
                    <a:pt x="33679" y="1764"/>
                  </a:lnTo>
                  <a:cubicBezTo>
                    <a:pt x="33770" y="1673"/>
                    <a:pt x="33831" y="1582"/>
                    <a:pt x="33922" y="1490"/>
                  </a:cubicBezTo>
                  <a:cubicBezTo>
                    <a:pt x="34074" y="1278"/>
                    <a:pt x="34226" y="1065"/>
                    <a:pt x="34348" y="852"/>
                  </a:cubicBezTo>
                  <a:lnTo>
                    <a:pt x="34378" y="852"/>
                  </a:lnTo>
                  <a:cubicBezTo>
                    <a:pt x="34378" y="852"/>
                    <a:pt x="34378" y="822"/>
                    <a:pt x="34378" y="822"/>
                  </a:cubicBezTo>
                  <a:cubicBezTo>
                    <a:pt x="34470" y="700"/>
                    <a:pt x="34561" y="578"/>
                    <a:pt x="34622" y="457"/>
                  </a:cubicBezTo>
                  <a:cubicBezTo>
                    <a:pt x="34652" y="396"/>
                    <a:pt x="34682" y="366"/>
                    <a:pt x="34682" y="335"/>
                  </a:cubicBezTo>
                  <a:lnTo>
                    <a:pt x="34682" y="335"/>
                  </a:lnTo>
                  <a:cubicBezTo>
                    <a:pt x="34622" y="396"/>
                    <a:pt x="34561" y="427"/>
                    <a:pt x="34470" y="487"/>
                  </a:cubicBezTo>
                  <a:cubicBezTo>
                    <a:pt x="34409" y="518"/>
                    <a:pt x="34378" y="548"/>
                    <a:pt x="34318" y="609"/>
                  </a:cubicBezTo>
                  <a:cubicBezTo>
                    <a:pt x="34196" y="700"/>
                    <a:pt x="34105" y="791"/>
                    <a:pt x="34014" y="852"/>
                  </a:cubicBezTo>
                  <a:lnTo>
                    <a:pt x="33983" y="882"/>
                  </a:lnTo>
                  <a:lnTo>
                    <a:pt x="33953" y="882"/>
                  </a:lnTo>
                  <a:lnTo>
                    <a:pt x="33953" y="913"/>
                  </a:lnTo>
                  <a:cubicBezTo>
                    <a:pt x="33801" y="1034"/>
                    <a:pt x="33649" y="1156"/>
                    <a:pt x="33497" y="1278"/>
                  </a:cubicBezTo>
                  <a:cubicBezTo>
                    <a:pt x="33223" y="1612"/>
                    <a:pt x="32950" y="1916"/>
                    <a:pt x="32676" y="2250"/>
                  </a:cubicBezTo>
                  <a:lnTo>
                    <a:pt x="32463" y="2250"/>
                  </a:lnTo>
                  <a:cubicBezTo>
                    <a:pt x="30822" y="2220"/>
                    <a:pt x="29181" y="2189"/>
                    <a:pt x="27539" y="2159"/>
                  </a:cubicBezTo>
                  <a:cubicBezTo>
                    <a:pt x="25199" y="2098"/>
                    <a:pt x="22858" y="2068"/>
                    <a:pt x="20518" y="2037"/>
                  </a:cubicBezTo>
                  <a:cubicBezTo>
                    <a:pt x="18208" y="1977"/>
                    <a:pt x="15867" y="1946"/>
                    <a:pt x="13557" y="1916"/>
                  </a:cubicBezTo>
                  <a:cubicBezTo>
                    <a:pt x="11308" y="1855"/>
                    <a:pt x="9028" y="1825"/>
                    <a:pt x="6779" y="1794"/>
                  </a:cubicBezTo>
                  <a:cubicBezTo>
                    <a:pt x="5290" y="1764"/>
                    <a:pt x="3800" y="1734"/>
                    <a:pt x="2311" y="1703"/>
                  </a:cubicBezTo>
                  <a:lnTo>
                    <a:pt x="2250" y="1703"/>
                  </a:lnTo>
                  <a:cubicBezTo>
                    <a:pt x="2220" y="1703"/>
                    <a:pt x="2189" y="1734"/>
                    <a:pt x="2159" y="1734"/>
                  </a:cubicBezTo>
                  <a:lnTo>
                    <a:pt x="2007" y="1734"/>
                  </a:lnTo>
                  <a:cubicBezTo>
                    <a:pt x="1855" y="1582"/>
                    <a:pt x="1703" y="1430"/>
                    <a:pt x="1551" y="1278"/>
                  </a:cubicBezTo>
                  <a:cubicBezTo>
                    <a:pt x="1490" y="1217"/>
                    <a:pt x="1429" y="1156"/>
                    <a:pt x="1369" y="1095"/>
                  </a:cubicBezTo>
                  <a:cubicBezTo>
                    <a:pt x="1034" y="852"/>
                    <a:pt x="730" y="578"/>
                    <a:pt x="396" y="305"/>
                  </a:cubicBezTo>
                  <a:lnTo>
                    <a:pt x="396" y="305"/>
                  </a:lnTo>
                  <a:cubicBezTo>
                    <a:pt x="426" y="335"/>
                    <a:pt x="426" y="335"/>
                    <a:pt x="426" y="335"/>
                  </a:cubicBezTo>
                  <a:cubicBezTo>
                    <a:pt x="305" y="244"/>
                    <a:pt x="183" y="153"/>
                    <a:pt x="62" y="62"/>
                  </a:cubicBezTo>
                  <a:lnTo>
                    <a:pt x="92" y="62"/>
                  </a:lnTo>
                  <a:cubicBezTo>
                    <a:pt x="62" y="31"/>
                    <a:pt x="31" y="3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2"/>
            <p:cNvSpPr/>
            <p:nvPr/>
          </p:nvSpPr>
          <p:spPr>
            <a:xfrm>
              <a:off x="9002725" y="863525"/>
              <a:ext cx="25" cy="25"/>
            </a:xfrm>
            <a:custGeom>
              <a:avLst/>
              <a:gdLst/>
              <a:ahLst/>
              <a:cxnLst/>
              <a:rect l="l" t="t" r="r" b="b"/>
              <a:pathLst>
                <a:path w="1" h="1" extrusionOk="0">
                  <a:moveTo>
                    <a:pt x="0" y="1"/>
                  </a:moveTo>
                  <a:lnTo>
                    <a:pt x="0" y="1"/>
                  </a:lnTo>
                  <a:cubicBezTo>
                    <a:pt x="0" y="1"/>
                    <a:pt x="0" y="1"/>
                    <a:pt x="0" y="1"/>
                  </a:cubicBezTo>
                  <a:cubicBezTo>
                    <a:pt x="0" y="1"/>
                    <a:pt x="0" y="1"/>
                    <a:pt x="0"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9128100" y="905325"/>
              <a:ext cx="775" cy="775"/>
            </a:xfrm>
            <a:custGeom>
              <a:avLst/>
              <a:gdLst/>
              <a:ahLst/>
              <a:cxnLst/>
              <a:rect l="l" t="t" r="r" b="b"/>
              <a:pathLst>
                <a:path w="31" h="31" extrusionOk="0">
                  <a:moveTo>
                    <a:pt x="31" y="0"/>
                  </a:moveTo>
                  <a:cubicBezTo>
                    <a:pt x="0" y="0"/>
                    <a:pt x="0" y="0"/>
                    <a:pt x="0" y="31"/>
                  </a:cubicBezTo>
                  <a:cubicBezTo>
                    <a:pt x="0" y="31"/>
                    <a:pt x="0" y="31"/>
                    <a:pt x="0" y="31"/>
                  </a:cubicBezTo>
                  <a:cubicBezTo>
                    <a:pt x="0" y="0"/>
                    <a:pt x="0" y="0"/>
                    <a:pt x="3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8742825" y="1751075"/>
              <a:ext cx="800" cy="25"/>
            </a:xfrm>
            <a:custGeom>
              <a:avLst/>
              <a:gdLst/>
              <a:ahLst/>
              <a:cxnLst/>
              <a:rect l="l" t="t" r="r" b="b"/>
              <a:pathLst>
                <a:path w="32" h="1" extrusionOk="0">
                  <a:moveTo>
                    <a:pt x="31" y="1"/>
                  </a:moveTo>
                  <a:lnTo>
                    <a:pt x="1" y="1"/>
                  </a:lnTo>
                  <a:lnTo>
                    <a:pt x="1"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9108350" y="318225"/>
              <a:ext cx="216300" cy="150450"/>
            </a:xfrm>
            <a:custGeom>
              <a:avLst/>
              <a:gdLst/>
              <a:ahLst/>
              <a:cxnLst/>
              <a:rect l="l" t="t" r="r" b="b"/>
              <a:pathLst>
                <a:path w="8652" h="6018" extrusionOk="0">
                  <a:moveTo>
                    <a:pt x="4311" y="539"/>
                  </a:moveTo>
                  <a:cubicBezTo>
                    <a:pt x="5021" y="539"/>
                    <a:pt x="5735" y="783"/>
                    <a:pt x="6231" y="1265"/>
                  </a:cubicBezTo>
                  <a:cubicBezTo>
                    <a:pt x="6839" y="2086"/>
                    <a:pt x="6657" y="3271"/>
                    <a:pt x="6231" y="4153"/>
                  </a:cubicBezTo>
                  <a:cubicBezTo>
                    <a:pt x="5727" y="4894"/>
                    <a:pt x="4875" y="5491"/>
                    <a:pt x="3959" y="5491"/>
                  </a:cubicBezTo>
                  <a:cubicBezTo>
                    <a:pt x="3936" y="5491"/>
                    <a:pt x="3913" y="5491"/>
                    <a:pt x="3891" y="5490"/>
                  </a:cubicBezTo>
                  <a:cubicBezTo>
                    <a:pt x="3857" y="5492"/>
                    <a:pt x="3824" y="5492"/>
                    <a:pt x="3791" y="5492"/>
                  </a:cubicBezTo>
                  <a:cubicBezTo>
                    <a:pt x="1860" y="5492"/>
                    <a:pt x="1143" y="2883"/>
                    <a:pt x="2219" y="1508"/>
                  </a:cubicBezTo>
                  <a:cubicBezTo>
                    <a:pt x="2689" y="859"/>
                    <a:pt x="3498" y="539"/>
                    <a:pt x="4311" y="539"/>
                  </a:cubicBezTo>
                  <a:close/>
                  <a:moveTo>
                    <a:pt x="4115" y="0"/>
                  </a:moveTo>
                  <a:cubicBezTo>
                    <a:pt x="623" y="0"/>
                    <a:pt x="0" y="5654"/>
                    <a:pt x="3708" y="6007"/>
                  </a:cubicBezTo>
                  <a:cubicBezTo>
                    <a:pt x="3797" y="6014"/>
                    <a:pt x="3885" y="6018"/>
                    <a:pt x="3971" y="6018"/>
                  </a:cubicBezTo>
                  <a:cubicBezTo>
                    <a:pt x="7506" y="6018"/>
                    <a:pt x="8652" y="78"/>
                    <a:pt x="4468" y="19"/>
                  </a:cubicBezTo>
                  <a:cubicBezTo>
                    <a:pt x="4348" y="6"/>
                    <a:pt x="4230" y="0"/>
                    <a:pt x="4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32"/>
          <p:cNvGrpSpPr/>
          <p:nvPr/>
        </p:nvGrpSpPr>
        <p:grpSpPr>
          <a:xfrm>
            <a:off x="8430785" y="1532415"/>
            <a:ext cx="701968" cy="1218269"/>
            <a:chOff x="955100" y="536325"/>
            <a:chExt cx="1131113" cy="1963050"/>
          </a:xfrm>
        </p:grpSpPr>
        <p:sp>
          <p:nvSpPr>
            <p:cNvPr id="1427" name="Google Shape;1427;p32"/>
            <p:cNvSpPr/>
            <p:nvPr/>
          </p:nvSpPr>
          <p:spPr>
            <a:xfrm>
              <a:off x="955100" y="605400"/>
              <a:ext cx="1120850" cy="1893975"/>
            </a:xfrm>
            <a:custGeom>
              <a:avLst/>
              <a:gdLst/>
              <a:ahLst/>
              <a:cxnLst/>
              <a:rect l="l" t="t" r="r" b="b"/>
              <a:pathLst>
                <a:path w="44834" h="75759" extrusionOk="0">
                  <a:moveTo>
                    <a:pt x="24985" y="6700"/>
                  </a:moveTo>
                  <a:cubicBezTo>
                    <a:pt x="25077" y="6700"/>
                    <a:pt x="25137" y="6700"/>
                    <a:pt x="25229" y="6730"/>
                  </a:cubicBezTo>
                  <a:cubicBezTo>
                    <a:pt x="25137" y="6700"/>
                    <a:pt x="25046" y="6700"/>
                    <a:pt x="24985" y="6700"/>
                  </a:cubicBezTo>
                  <a:close/>
                  <a:moveTo>
                    <a:pt x="22752" y="17764"/>
                  </a:moveTo>
                  <a:cubicBezTo>
                    <a:pt x="23021" y="17764"/>
                    <a:pt x="23302" y="17830"/>
                    <a:pt x="23587" y="17977"/>
                  </a:cubicBezTo>
                  <a:cubicBezTo>
                    <a:pt x="23296" y="17831"/>
                    <a:pt x="23014" y="17765"/>
                    <a:pt x="22745" y="17764"/>
                  </a:cubicBezTo>
                  <a:lnTo>
                    <a:pt x="22745" y="17764"/>
                  </a:lnTo>
                  <a:cubicBezTo>
                    <a:pt x="22748" y="17764"/>
                    <a:pt x="22750" y="17764"/>
                    <a:pt x="22752" y="17764"/>
                  </a:cubicBezTo>
                  <a:close/>
                  <a:moveTo>
                    <a:pt x="23590" y="17979"/>
                  </a:moveTo>
                  <a:cubicBezTo>
                    <a:pt x="24924" y="18861"/>
                    <a:pt x="24773" y="20713"/>
                    <a:pt x="24742" y="22111"/>
                  </a:cubicBezTo>
                  <a:cubicBezTo>
                    <a:pt x="24742" y="20713"/>
                    <a:pt x="24924" y="18861"/>
                    <a:pt x="23590" y="17979"/>
                  </a:cubicBezTo>
                  <a:close/>
                  <a:moveTo>
                    <a:pt x="20882" y="20624"/>
                  </a:moveTo>
                  <a:lnTo>
                    <a:pt x="20882" y="20624"/>
                  </a:lnTo>
                  <a:cubicBezTo>
                    <a:pt x="20761" y="21900"/>
                    <a:pt x="21156" y="23327"/>
                    <a:pt x="21611" y="24573"/>
                  </a:cubicBezTo>
                  <a:cubicBezTo>
                    <a:pt x="21125" y="23327"/>
                    <a:pt x="20761" y="21900"/>
                    <a:pt x="20882" y="20624"/>
                  </a:cubicBezTo>
                  <a:close/>
                  <a:moveTo>
                    <a:pt x="27994" y="24969"/>
                  </a:moveTo>
                  <a:cubicBezTo>
                    <a:pt x="27640" y="25352"/>
                    <a:pt x="27315" y="25735"/>
                    <a:pt x="26963" y="26118"/>
                  </a:cubicBezTo>
                  <a:lnTo>
                    <a:pt x="26963" y="26118"/>
                  </a:lnTo>
                  <a:cubicBezTo>
                    <a:pt x="26942" y="26129"/>
                    <a:pt x="26921" y="26141"/>
                    <a:pt x="26900" y="26153"/>
                  </a:cubicBezTo>
                  <a:cubicBezTo>
                    <a:pt x="27265" y="25758"/>
                    <a:pt x="27629" y="25363"/>
                    <a:pt x="27994" y="24969"/>
                  </a:cubicBezTo>
                  <a:close/>
                  <a:moveTo>
                    <a:pt x="31002" y="29467"/>
                  </a:moveTo>
                  <a:cubicBezTo>
                    <a:pt x="30418" y="29751"/>
                    <a:pt x="29753" y="29854"/>
                    <a:pt x="29069" y="29854"/>
                  </a:cubicBezTo>
                  <a:cubicBezTo>
                    <a:pt x="28436" y="29854"/>
                    <a:pt x="27787" y="29766"/>
                    <a:pt x="27174" y="29649"/>
                  </a:cubicBezTo>
                  <a:lnTo>
                    <a:pt x="27174" y="29649"/>
                  </a:lnTo>
                  <a:cubicBezTo>
                    <a:pt x="27799" y="29753"/>
                    <a:pt x="28461" y="29843"/>
                    <a:pt x="29106" y="29843"/>
                  </a:cubicBezTo>
                  <a:cubicBezTo>
                    <a:pt x="29777" y="29843"/>
                    <a:pt x="30429" y="29746"/>
                    <a:pt x="31002" y="29467"/>
                  </a:cubicBezTo>
                  <a:close/>
                  <a:moveTo>
                    <a:pt x="28299" y="30287"/>
                  </a:moveTo>
                  <a:lnTo>
                    <a:pt x="28481" y="30317"/>
                  </a:lnTo>
                  <a:lnTo>
                    <a:pt x="28359" y="30317"/>
                  </a:lnTo>
                  <a:cubicBezTo>
                    <a:pt x="28339" y="30307"/>
                    <a:pt x="28319" y="30297"/>
                    <a:pt x="28299" y="30287"/>
                  </a:cubicBezTo>
                  <a:close/>
                  <a:moveTo>
                    <a:pt x="18906" y="30956"/>
                  </a:moveTo>
                  <a:lnTo>
                    <a:pt x="18906" y="30956"/>
                  </a:lnTo>
                  <a:cubicBezTo>
                    <a:pt x="18693" y="31108"/>
                    <a:pt x="18450" y="31260"/>
                    <a:pt x="18238" y="31442"/>
                  </a:cubicBezTo>
                  <a:cubicBezTo>
                    <a:pt x="18450" y="31260"/>
                    <a:pt x="18663" y="31108"/>
                    <a:pt x="18906" y="30956"/>
                  </a:cubicBezTo>
                  <a:close/>
                  <a:moveTo>
                    <a:pt x="26140" y="34938"/>
                  </a:moveTo>
                  <a:cubicBezTo>
                    <a:pt x="26171" y="35029"/>
                    <a:pt x="26171" y="35089"/>
                    <a:pt x="26201" y="35211"/>
                  </a:cubicBezTo>
                  <a:cubicBezTo>
                    <a:pt x="26171" y="35120"/>
                    <a:pt x="26140" y="35029"/>
                    <a:pt x="26140" y="34938"/>
                  </a:cubicBezTo>
                  <a:close/>
                  <a:moveTo>
                    <a:pt x="22311" y="35971"/>
                  </a:moveTo>
                  <a:lnTo>
                    <a:pt x="22311" y="35971"/>
                  </a:lnTo>
                  <a:cubicBezTo>
                    <a:pt x="22341" y="36093"/>
                    <a:pt x="22402" y="36214"/>
                    <a:pt x="22432" y="36366"/>
                  </a:cubicBezTo>
                  <a:cubicBezTo>
                    <a:pt x="22402" y="36245"/>
                    <a:pt x="22341" y="36093"/>
                    <a:pt x="22311" y="35971"/>
                  </a:cubicBezTo>
                  <a:close/>
                  <a:moveTo>
                    <a:pt x="21308" y="34390"/>
                  </a:moveTo>
                  <a:cubicBezTo>
                    <a:pt x="20517" y="35880"/>
                    <a:pt x="19362" y="37460"/>
                    <a:pt x="17751" y="37460"/>
                  </a:cubicBezTo>
                  <a:cubicBezTo>
                    <a:pt x="19362" y="37460"/>
                    <a:pt x="20517" y="35849"/>
                    <a:pt x="21308" y="34390"/>
                  </a:cubicBezTo>
                  <a:close/>
                  <a:moveTo>
                    <a:pt x="15016" y="43540"/>
                  </a:moveTo>
                  <a:cubicBezTo>
                    <a:pt x="15016" y="43570"/>
                    <a:pt x="15046" y="43570"/>
                    <a:pt x="15076" y="43570"/>
                  </a:cubicBezTo>
                  <a:cubicBezTo>
                    <a:pt x="15137" y="43600"/>
                    <a:pt x="15228" y="43631"/>
                    <a:pt x="15320" y="43661"/>
                  </a:cubicBezTo>
                  <a:cubicBezTo>
                    <a:pt x="15228" y="43631"/>
                    <a:pt x="15137" y="43600"/>
                    <a:pt x="15046" y="43570"/>
                  </a:cubicBezTo>
                  <a:cubicBezTo>
                    <a:pt x="15046" y="43570"/>
                    <a:pt x="15016" y="43570"/>
                    <a:pt x="15016" y="43540"/>
                  </a:cubicBezTo>
                  <a:close/>
                  <a:moveTo>
                    <a:pt x="33040" y="45394"/>
                  </a:moveTo>
                  <a:cubicBezTo>
                    <a:pt x="33040" y="45424"/>
                    <a:pt x="33040" y="45424"/>
                    <a:pt x="33040" y="45424"/>
                  </a:cubicBezTo>
                  <a:cubicBezTo>
                    <a:pt x="33040" y="45454"/>
                    <a:pt x="33010" y="45485"/>
                    <a:pt x="33010" y="45485"/>
                  </a:cubicBezTo>
                  <a:cubicBezTo>
                    <a:pt x="33010" y="45454"/>
                    <a:pt x="33040" y="45424"/>
                    <a:pt x="33040" y="45394"/>
                  </a:cubicBezTo>
                  <a:close/>
                  <a:moveTo>
                    <a:pt x="33010" y="45667"/>
                  </a:moveTo>
                  <a:cubicBezTo>
                    <a:pt x="33010" y="45667"/>
                    <a:pt x="33010" y="45698"/>
                    <a:pt x="33010" y="45698"/>
                  </a:cubicBezTo>
                  <a:cubicBezTo>
                    <a:pt x="32736" y="46701"/>
                    <a:pt x="32372" y="47673"/>
                    <a:pt x="31976" y="48646"/>
                  </a:cubicBezTo>
                  <a:cubicBezTo>
                    <a:pt x="32372" y="47673"/>
                    <a:pt x="32736" y="46701"/>
                    <a:pt x="32979" y="45698"/>
                  </a:cubicBezTo>
                  <a:cubicBezTo>
                    <a:pt x="32979" y="45698"/>
                    <a:pt x="33010" y="45667"/>
                    <a:pt x="33010" y="45667"/>
                  </a:cubicBezTo>
                  <a:close/>
                  <a:moveTo>
                    <a:pt x="32615" y="45272"/>
                  </a:moveTo>
                  <a:lnTo>
                    <a:pt x="32615" y="45272"/>
                  </a:lnTo>
                  <a:cubicBezTo>
                    <a:pt x="29575" y="45546"/>
                    <a:pt x="27022" y="47612"/>
                    <a:pt x="25168" y="49892"/>
                  </a:cubicBezTo>
                  <a:cubicBezTo>
                    <a:pt x="27022" y="47612"/>
                    <a:pt x="29575" y="45515"/>
                    <a:pt x="32615" y="45272"/>
                  </a:cubicBezTo>
                  <a:close/>
                  <a:moveTo>
                    <a:pt x="23828" y="38786"/>
                  </a:moveTo>
                  <a:lnTo>
                    <a:pt x="23828" y="38786"/>
                  </a:lnTo>
                  <a:cubicBezTo>
                    <a:pt x="23585" y="43785"/>
                    <a:pt x="23282" y="48784"/>
                    <a:pt x="22979" y="53783"/>
                  </a:cubicBezTo>
                  <a:cubicBezTo>
                    <a:pt x="22962" y="53649"/>
                    <a:pt x="22941" y="53515"/>
                    <a:pt x="22917" y="53382"/>
                  </a:cubicBezTo>
                  <a:lnTo>
                    <a:pt x="22917" y="53382"/>
                  </a:lnTo>
                  <a:cubicBezTo>
                    <a:pt x="22940" y="53505"/>
                    <a:pt x="22961" y="53628"/>
                    <a:pt x="22979" y="53752"/>
                  </a:cubicBezTo>
                  <a:cubicBezTo>
                    <a:pt x="23282" y="48753"/>
                    <a:pt x="23585" y="43785"/>
                    <a:pt x="23828" y="38786"/>
                  </a:cubicBezTo>
                  <a:close/>
                  <a:moveTo>
                    <a:pt x="22981" y="0"/>
                  </a:moveTo>
                  <a:cubicBezTo>
                    <a:pt x="22369" y="0"/>
                    <a:pt x="21683" y="524"/>
                    <a:pt x="21611" y="1259"/>
                  </a:cubicBezTo>
                  <a:cubicBezTo>
                    <a:pt x="21392" y="731"/>
                    <a:pt x="21009" y="479"/>
                    <a:pt x="20624" y="479"/>
                  </a:cubicBezTo>
                  <a:cubicBezTo>
                    <a:pt x="20211" y="479"/>
                    <a:pt x="19795" y="769"/>
                    <a:pt x="19575" y="1320"/>
                  </a:cubicBezTo>
                  <a:cubicBezTo>
                    <a:pt x="19514" y="1502"/>
                    <a:pt x="19423" y="1928"/>
                    <a:pt x="19423" y="2293"/>
                  </a:cubicBezTo>
                  <a:cubicBezTo>
                    <a:pt x="18602" y="2505"/>
                    <a:pt x="17812" y="2749"/>
                    <a:pt x="17052" y="3053"/>
                  </a:cubicBezTo>
                  <a:cubicBezTo>
                    <a:pt x="9210" y="6335"/>
                    <a:pt x="5563" y="15120"/>
                    <a:pt x="4468" y="23053"/>
                  </a:cubicBezTo>
                  <a:cubicBezTo>
                    <a:pt x="3860" y="26700"/>
                    <a:pt x="3313" y="30378"/>
                    <a:pt x="3344" y="34086"/>
                  </a:cubicBezTo>
                  <a:lnTo>
                    <a:pt x="3313" y="34086"/>
                  </a:lnTo>
                  <a:cubicBezTo>
                    <a:pt x="3070" y="34147"/>
                    <a:pt x="2797" y="34178"/>
                    <a:pt x="2553" y="34208"/>
                  </a:cubicBezTo>
                  <a:cubicBezTo>
                    <a:pt x="1277" y="34390"/>
                    <a:pt x="0" y="35485"/>
                    <a:pt x="1641" y="36336"/>
                  </a:cubicBezTo>
                  <a:cubicBezTo>
                    <a:pt x="578" y="36609"/>
                    <a:pt x="365" y="37704"/>
                    <a:pt x="1459" y="38099"/>
                  </a:cubicBezTo>
                  <a:cubicBezTo>
                    <a:pt x="31" y="38828"/>
                    <a:pt x="1216" y="39892"/>
                    <a:pt x="2280" y="40135"/>
                  </a:cubicBezTo>
                  <a:cubicBezTo>
                    <a:pt x="2280" y="40166"/>
                    <a:pt x="2280" y="40196"/>
                    <a:pt x="2280" y="40226"/>
                  </a:cubicBezTo>
                  <a:cubicBezTo>
                    <a:pt x="2219" y="42749"/>
                    <a:pt x="2158" y="45272"/>
                    <a:pt x="2553" y="47795"/>
                  </a:cubicBezTo>
                  <a:cubicBezTo>
                    <a:pt x="3344" y="58798"/>
                    <a:pt x="7538" y="71929"/>
                    <a:pt x="20000" y="73570"/>
                  </a:cubicBezTo>
                  <a:cubicBezTo>
                    <a:pt x="20031" y="73874"/>
                    <a:pt x="20061" y="74178"/>
                    <a:pt x="20213" y="74482"/>
                  </a:cubicBezTo>
                  <a:cubicBezTo>
                    <a:pt x="20359" y="74961"/>
                    <a:pt x="20903" y="75454"/>
                    <a:pt x="21398" y="75454"/>
                  </a:cubicBezTo>
                  <a:cubicBezTo>
                    <a:pt x="21626" y="75454"/>
                    <a:pt x="21844" y="75349"/>
                    <a:pt x="22007" y="75090"/>
                  </a:cubicBezTo>
                  <a:cubicBezTo>
                    <a:pt x="22098" y="75364"/>
                    <a:pt x="22280" y="75637"/>
                    <a:pt x="22554" y="75759"/>
                  </a:cubicBezTo>
                  <a:lnTo>
                    <a:pt x="22675" y="75759"/>
                  </a:lnTo>
                  <a:cubicBezTo>
                    <a:pt x="23040" y="75759"/>
                    <a:pt x="23405" y="75424"/>
                    <a:pt x="23557" y="75120"/>
                  </a:cubicBezTo>
                  <a:cubicBezTo>
                    <a:pt x="23812" y="75507"/>
                    <a:pt x="24079" y="75663"/>
                    <a:pt x="24333" y="75663"/>
                  </a:cubicBezTo>
                  <a:cubicBezTo>
                    <a:pt x="24957" y="75663"/>
                    <a:pt x="25498" y="74722"/>
                    <a:pt x="25563" y="73965"/>
                  </a:cubicBezTo>
                  <a:cubicBezTo>
                    <a:pt x="25563" y="73813"/>
                    <a:pt x="25563" y="73661"/>
                    <a:pt x="25563" y="73479"/>
                  </a:cubicBezTo>
                  <a:cubicBezTo>
                    <a:pt x="26140" y="73388"/>
                    <a:pt x="26718" y="73266"/>
                    <a:pt x="27265" y="73114"/>
                  </a:cubicBezTo>
                  <a:cubicBezTo>
                    <a:pt x="30943" y="72446"/>
                    <a:pt x="33861" y="69953"/>
                    <a:pt x="36141" y="67096"/>
                  </a:cubicBezTo>
                  <a:cubicBezTo>
                    <a:pt x="39970" y="62658"/>
                    <a:pt x="41338" y="56731"/>
                    <a:pt x="41855" y="51017"/>
                  </a:cubicBezTo>
                  <a:cubicBezTo>
                    <a:pt x="42037" y="48676"/>
                    <a:pt x="41977" y="46305"/>
                    <a:pt x="41946" y="43965"/>
                  </a:cubicBezTo>
                  <a:cubicBezTo>
                    <a:pt x="42706" y="43904"/>
                    <a:pt x="43466" y="43722"/>
                    <a:pt x="43983" y="43144"/>
                  </a:cubicBezTo>
                  <a:cubicBezTo>
                    <a:pt x="44439" y="42658"/>
                    <a:pt x="44317" y="41837"/>
                    <a:pt x="43648" y="41594"/>
                  </a:cubicBezTo>
                  <a:cubicBezTo>
                    <a:pt x="44834" y="41199"/>
                    <a:pt x="44803" y="40014"/>
                    <a:pt x="43648" y="39618"/>
                  </a:cubicBezTo>
                  <a:cubicBezTo>
                    <a:pt x="44195" y="39466"/>
                    <a:pt x="44439" y="38828"/>
                    <a:pt x="44104" y="38372"/>
                  </a:cubicBezTo>
                  <a:cubicBezTo>
                    <a:pt x="43831" y="37886"/>
                    <a:pt x="43284" y="37704"/>
                    <a:pt x="42797" y="37521"/>
                  </a:cubicBezTo>
                  <a:cubicBezTo>
                    <a:pt x="42676" y="37460"/>
                    <a:pt x="42554" y="37430"/>
                    <a:pt x="42433" y="37400"/>
                  </a:cubicBezTo>
                  <a:cubicBezTo>
                    <a:pt x="42433" y="36731"/>
                    <a:pt x="42463" y="36032"/>
                    <a:pt x="42433" y="35333"/>
                  </a:cubicBezTo>
                  <a:cubicBezTo>
                    <a:pt x="42402" y="33053"/>
                    <a:pt x="42341" y="30773"/>
                    <a:pt x="42189" y="28494"/>
                  </a:cubicBezTo>
                  <a:cubicBezTo>
                    <a:pt x="41764" y="19101"/>
                    <a:pt x="39788" y="7673"/>
                    <a:pt x="30305" y="3296"/>
                  </a:cubicBezTo>
                  <a:cubicBezTo>
                    <a:pt x="29028" y="2657"/>
                    <a:pt x="27660" y="2293"/>
                    <a:pt x="26262" y="2110"/>
                  </a:cubicBezTo>
                  <a:cubicBezTo>
                    <a:pt x="26140" y="1472"/>
                    <a:pt x="25958" y="742"/>
                    <a:pt x="25381" y="378"/>
                  </a:cubicBezTo>
                  <a:cubicBezTo>
                    <a:pt x="25232" y="316"/>
                    <a:pt x="25065" y="285"/>
                    <a:pt x="24898" y="285"/>
                  </a:cubicBezTo>
                  <a:cubicBezTo>
                    <a:pt x="24486" y="285"/>
                    <a:pt x="24073" y="475"/>
                    <a:pt x="23922" y="864"/>
                  </a:cubicBezTo>
                  <a:cubicBezTo>
                    <a:pt x="23797" y="253"/>
                    <a:pt x="23407" y="0"/>
                    <a:pt x="2298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984725" y="550750"/>
              <a:ext cx="1074525" cy="1872650"/>
            </a:xfrm>
            <a:custGeom>
              <a:avLst/>
              <a:gdLst/>
              <a:ahLst/>
              <a:cxnLst/>
              <a:rect l="l" t="t" r="r" b="b"/>
              <a:pathLst>
                <a:path w="42981" h="74906" extrusionOk="0">
                  <a:moveTo>
                    <a:pt x="23472" y="5778"/>
                  </a:moveTo>
                  <a:cubicBezTo>
                    <a:pt x="25928" y="5778"/>
                    <a:pt x="28298" y="7182"/>
                    <a:pt x="30062" y="8795"/>
                  </a:cubicBezTo>
                  <a:cubicBezTo>
                    <a:pt x="35077" y="13445"/>
                    <a:pt x="35320" y="22746"/>
                    <a:pt x="36019" y="29221"/>
                  </a:cubicBezTo>
                  <a:cubicBezTo>
                    <a:pt x="36384" y="35725"/>
                    <a:pt x="36202" y="42260"/>
                    <a:pt x="35807" y="48735"/>
                  </a:cubicBezTo>
                  <a:cubicBezTo>
                    <a:pt x="35412" y="57063"/>
                    <a:pt x="33223" y="67914"/>
                    <a:pt x="22949" y="68157"/>
                  </a:cubicBezTo>
                  <a:cubicBezTo>
                    <a:pt x="13679" y="67732"/>
                    <a:pt x="9606" y="59890"/>
                    <a:pt x="8329" y="51653"/>
                  </a:cubicBezTo>
                  <a:cubicBezTo>
                    <a:pt x="6627" y="43203"/>
                    <a:pt x="6596" y="34449"/>
                    <a:pt x="7843" y="25938"/>
                  </a:cubicBezTo>
                  <a:cubicBezTo>
                    <a:pt x="8207" y="23962"/>
                    <a:pt x="8815" y="22047"/>
                    <a:pt x="9332" y="20102"/>
                  </a:cubicBezTo>
                  <a:cubicBezTo>
                    <a:pt x="10153" y="17123"/>
                    <a:pt x="11004" y="13992"/>
                    <a:pt x="12980" y="11500"/>
                  </a:cubicBezTo>
                  <a:cubicBezTo>
                    <a:pt x="15198" y="8704"/>
                    <a:pt x="18238" y="6150"/>
                    <a:pt x="21946" y="5968"/>
                  </a:cubicBezTo>
                  <a:cubicBezTo>
                    <a:pt x="22456" y="5838"/>
                    <a:pt x="22966" y="5778"/>
                    <a:pt x="23472" y="5778"/>
                  </a:cubicBezTo>
                  <a:close/>
                  <a:moveTo>
                    <a:pt x="21819" y="1"/>
                  </a:moveTo>
                  <a:cubicBezTo>
                    <a:pt x="21276" y="1"/>
                    <a:pt x="20880" y="533"/>
                    <a:pt x="20852" y="1014"/>
                  </a:cubicBezTo>
                  <a:cubicBezTo>
                    <a:pt x="20852" y="1044"/>
                    <a:pt x="20852" y="1044"/>
                    <a:pt x="20852" y="1074"/>
                  </a:cubicBezTo>
                  <a:cubicBezTo>
                    <a:pt x="20761" y="1439"/>
                    <a:pt x="20730" y="1834"/>
                    <a:pt x="20670" y="2199"/>
                  </a:cubicBezTo>
                  <a:lnTo>
                    <a:pt x="20670" y="2229"/>
                  </a:lnTo>
                  <a:cubicBezTo>
                    <a:pt x="20670" y="2229"/>
                    <a:pt x="20670" y="2260"/>
                    <a:pt x="20670" y="2290"/>
                  </a:cubicBezTo>
                  <a:cubicBezTo>
                    <a:pt x="20639" y="2260"/>
                    <a:pt x="20639" y="2229"/>
                    <a:pt x="20609" y="2199"/>
                  </a:cubicBezTo>
                  <a:cubicBezTo>
                    <a:pt x="20578" y="2108"/>
                    <a:pt x="20518" y="2017"/>
                    <a:pt x="20487" y="1925"/>
                  </a:cubicBezTo>
                  <a:cubicBezTo>
                    <a:pt x="20457" y="1865"/>
                    <a:pt x="20396" y="1804"/>
                    <a:pt x="20366" y="1743"/>
                  </a:cubicBezTo>
                  <a:cubicBezTo>
                    <a:pt x="20366" y="1713"/>
                    <a:pt x="20366" y="1713"/>
                    <a:pt x="20366" y="1713"/>
                  </a:cubicBezTo>
                  <a:lnTo>
                    <a:pt x="20335" y="1713"/>
                  </a:lnTo>
                  <a:lnTo>
                    <a:pt x="20335" y="1682"/>
                  </a:lnTo>
                  <a:cubicBezTo>
                    <a:pt x="20274" y="1530"/>
                    <a:pt x="20183" y="1378"/>
                    <a:pt x="20123" y="1196"/>
                  </a:cubicBezTo>
                  <a:cubicBezTo>
                    <a:pt x="20123" y="1196"/>
                    <a:pt x="20092" y="1166"/>
                    <a:pt x="20092" y="1166"/>
                  </a:cubicBezTo>
                  <a:cubicBezTo>
                    <a:pt x="20062" y="1044"/>
                    <a:pt x="20001" y="922"/>
                    <a:pt x="19940" y="831"/>
                  </a:cubicBezTo>
                  <a:cubicBezTo>
                    <a:pt x="19819" y="649"/>
                    <a:pt x="19636" y="527"/>
                    <a:pt x="19454" y="466"/>
                  </a:cubicBezTo>
                  <a:cubicBezTo>
                    <a:pt x="18907" y="618"/>
                    <a:pt x="18755" y="1135"/>
                    <a:pt x="18724" y="1652"/>
                  </a:cubicBezTo>
                  <a:cubicBezTo>
                    <a:pt x="18724" y="1652"/>
                    <a:pt x="18724" y="1682"/>
                    <a:pt x="18694" y="1713"/>
                  </a:cubicBezTo>
                  <a:cubicBezTo>
                    <a:pt x="18694" y="1834"/>
                    <a:pt x="18694" y="1925"/>
                    <a:pt x="18664" y="2047"/>
                  </a:cubicBezTo>
                  <a:cubicBezTo>
                    <a:pt x="18664" y="2108"/>
                    <a:pt x="18664" y="2138"/>
                    <a:pt x="18664" y="2199"/>
                  </a:cubicBezTo>
                  <a:cubicBezTo>
                    <a:pt x="18572" y="2229"/>
                    <a:pt x="18481" y="2260"/>
                    <a:pt x="18390" y="2290"/>
                  </a:cubicBezTo>
                  <a:cubicBezTo>
                    <a:pt x="18360" y="2290"/>
                    <a:pt x="18329" y="2290"/>
                    <a:pt x="18299" y="2321"/>
                  </a:cubicBezTo>
                  <a:lnTo>
                    <a:pt x="18268" y="2321"/>
                  </a:lnTo>
                  <a:cubicBezTo>
                    <a:pt x="17782" y="2442"/>
                    <a:pt x="17326" y="2594"/>
                    <a:pt x="16840" y="2746"/>
                  </a:cubicBezTo>
                  <a:cubicBezTo>
                    <a:pt x="10700" y="4813"/>
                    <a:pt x="6900" y="10801"/>
                    <a:pt x="5046" y="16728"/>
                  </a:cubicBezTo>
                  <a:cubicBezTo>
                    <a:pt x="4074" y="19798"/>
                    <a:pt x="3709" y="22990"/>
                    <a:pt x="3192" y="26151"/>
                  </a:cubicBezTo>
                  <a:cubicBezTo>
                    <a:pt x="2949" y="28126"/>
                    <a:pt x="2706" y="30102"/>
                    <a:pt x="2615" y="32047"/>
                  </a:cubicBezTo>
                  <a:cubicBezTo>
                    <a:pt x="2584" y="32716"/>
                    <a:pt x="2645" y="33354"/>
                    <a:pt x="2615" y="33993"/>
                  </a:cubicBezTo>
                  <a:cubicBezTo>
                    <a:pt x="2584" y="33993"/>
                    <a:pt x="2584" y="34023"/>
                    <a:pt x="2554" y="34023"/>
                  </a:cubicBezTo>
                  <a:lnTo>
                    <a:pt x="2584" y="34023"/>
                  </a:lnTo>
                  <a:cubicBezTo>
                    <a:pt x="2463" y="34054"/>
                    <a:pt x="2311" y="34084"/>
                    <a:pt x="2219" y="34114"/>
                  </a:cubicBezTo>
                  <a:lnTo>
                    <a:pt x="2189" y="34114"/>
                  </a:lnTo>
                  <a:cubicBezTo>
                    <a:pt x="2067" y="34145"/>
                    <a:pt x="1915" y="34145"/>
                    <a:pt x="1824" y="34175"/>
                  </a:cubicBezTo>
                  <a:cubicBezTo>
                    <a:pt x="1247" y="34297"/>
                    <a:pt x="396" y="34358"/>
                    <a:pt x="153" y="34965"/>
                  </a:cubicBezTo>
                  <a:cubicBezTo>
                    <a:pt x="183" y="35117"/>
                    <a:pt x="244" y="35239"/>
                    <a:pt x="365" y="35330"/>
                  </a:cubicBezTo>
                  <a:cubicBezTo>
                    <a:pt x="365" y="35361"/>
                    <a:pt x="396" y="35391"/>
                    <a:pt x="426" y="35391"/>
                  </a:cubicBezTo>
                  <a:cubicBezTo>
                    <a:pt x="487" y="35421"/>
                    <a:pt x="548" y="35452"/>
                    <a:pt x="608" y="35482"/>
                  </a:cubicBezTo>
                  <a:cubicBezTo>
                    <a:pt x="700" y="35543"/>
                    <a:pt x="821" y="35604"/>
                    <a:pt x="912" y="35634"/>
                  </a:cubicBezTo>
                  <a:cubicBezTo>
                    <a:pt x="1004" y="35665"/>
                    <a:pt x="1095" y="35695"/>
                    <a:pt x="1216" y="35756"/>
                  </a:cubicBezTo>
                  <a:cubicBezTo>
                    <a:pt x="1277" y="35756"/>
                    <a:pt x="1338" y="35816"/>
                    <a:pt x="1429" y="35847"/>
                  </a:cubicBezTo>
                  <a:cubicBezTo>
                    <a:pt x="1490" y="35877"/>
                    <a:pt x="1551" y="35877"/>
                    <a:pt x="1612" y="35908"/>
                  </a:cubicBezTo>
                  <a:cubicBezTo>
                    <a:pt x="1490" y="35968"/>
                    <a:pt x="1368" y="35999"/>
                    <a:pt x="1277" y="36060"/>
                  </a:cubicBezTo>
                  <a:lnTo>
                    <a:pt x="1247" y="36060"/>
                  </a:lnTo>
                  <a:cubicBezTo>
                    <a:pt x="1156" y="36090"/>
                    <a:pt x="1064" y="36120"/>
                    <a:pt x="973" y="36151"/>
                  </a:cubicBezTo>
                  <a:cubicBezTo>
                    <a:pt x="882" y="36181"/>
                    <a:pt x="791" y="36212"/>
                    <a:pt x="700" y="36242"/>
                  </a:cubicBezTo>
                  <a:cubicBezTo>
                    <a:pt x="669" y="36272"/>
                    <a:pt x="639" y="36272"/>
                    <a:pt x="578" y="36303"/>
                  </a:cubicBezTo>
                  <a:cubicBezTo>
                    <a:pt x="487" y="36333"/>
                    <a:pt x="426" y="36364"/>
                    <a:pt x="365" y="36424"/>
                  </a:cubicBezTo>
                  <a:cubicBezTo>
                    <a:pt x="213" y="36485"/>
                    <a:pt x="92" y="36576"/>
                    <a:pt x="31" y="36728"/>
                  </a:cubicBezTo>
                  <a:cubicBezTo>
                    <a:pt x="1" y="36759"/>
                    <a:pt x="1" y="36759"/>
                    <a:pt x="1" y="36789"/>
                  </a:cubicBezTo>
                  <a:cubicBezTo>
                    <a:pt x="1" y="36941"/>
                    <a:pt x="92" y="37032"/>
                    <a:pt x="183" y="37124"/>
                  </a:cubicBezTo>
                  <a:cubicBezTo>
                    <a:pt x="274" y="37215"/>
                    <a:pt x="396" y="37245"/>
                    <a:pt x="517" y="37306"/>
                  </a:cubicBezTo>
                  <a:cubicBezTo>
                    <a:pt x="578" y="37336"/>
                    <a:pt x="669" y="37367"/>
                    <a:pt x="760" y="37397"/>
                  </a:cubicBezTo>
                  <a:cubicBezTo>
                    <a:pt x="852" y="37427"/>
                    <a:pt x="943" y="37458"/>
                    <a:pt x="1004" y="37488"/>
                  </a:cubicBezTo>
                  <a:lnTo>
                    <a:pt x="1034" y="37488"/>
                  </a:lnTo>
                  <a:cubicBezTo>
                    <a:pt x="1095" y="37488"/>
                    <a:pt x="1125" y="37519"/>
                    <a:pt x="1186" y="37519"/>
                  </a:cubicBezTo>
                  <a:cubicBezTo>
                    <a:pt x="1338" y="37579"/>
                    <a:pt x="1460" y="37640"/>
                    <a:pt x="1612" y="37701"/>
                  </a:cubicBezTo>
                  <a:cubicBezTo>
                    <a:pt x="1520" y="37731"/>
                    <a:pt x="1429" y="37762"/>
                    <a:pt x="1338" y="37792"/>
                  </a:cubicBezTo>
                  <a:cubicBezTo>
                    <a:pt x="1247" y="37823"/>
                    <a:pt x="1186" y="37823"/>
                    <a:pt x="1095" y="37853"/>
                  </a:cubicBezTo>
                  <a:lnTo>
                    <a:pt x="1125" y="37853"/>
                  </a:lnTo>
                  <a:cubicBezTo>
                    <a:pt x="1034" y="37883"/>
                    <a:pt x="912" y="37914"/>
                    <a:pt x="821" y="37944"/>
                  </a:cubicBezTo>
                  <a:cubicBezTo>
                    <a:pt x="760" y="37975"/>
                    <a:pt x="730" y="37975"/>
                    <a:pt x="669" y="38005"/>
                  </a:cubicBezTo>
                  <a:cubicBezTo>
                    <a:pt x="426" y="38066"/>
                    <a:pt x="183" y="38187"/>
                    <a:pt x="122" y="38431"/>
                  </a:cubicBezTo>
                  <a:cubicBezTo>
                    <a:pt x="153" y="38856"/>
                    <a:pt x="578" y="39038"/>
                    <a:pt x="973" y="39160"/>
                  </a:cubicBezTo>
                  <a:cubicBezTo>
                    <a:pt x="1034" y="39160"/>
                    <a:pt x="1064" y="39190"/>
                    <a:pt x="1125" y="39190"/>
                  </a:cubicBezTo>
                  <a:cubicBezTo>
                    <a:pt x="1186" y="39221"/>
                    <a:pt x="1277" y="39251"/>
                    <a:pt x="1368" y="39282"/>
                  </a:cubicBezTo>
                  <a:cubicBezTo>
                    <a:pt x="1399" y="39282"/>
                    <a:pt x="1429" y="39282"/>
                    <a:pt x="1490" y="39312"/>
                  </a:cubicBezTo>
                  <a:lnTo>
                    <a:pt x="1551" y="39312"/>
                  </a:lnTo>
                  <a:cubicBezTo>
                    <a:pt x="1551" y="39434"/>
                    <a:pt x="1551" y="39525"/>
                    <a:pt x="1581" y="39646"/>
                  </a:cubicBezTo>
                  <a:lnTo>
                    <a:pt x="1581" y="39677"/>
                  </a:lnTo>
                  <a:cubicBezTo>
                    <a:pt x="1551" y="40041"/>
                    <a:pt x="1551" y="40406"/>
                    <a:pt x="1551" y="40771"/>
                  </a:cubicBezTo>
                  <a:cubicBezTo>
                    <a:pt x="1460" y="43081"/>
                    <a:pt x="1551" y="45422"/>
                    <a:pt x="1885" y="47701"/>
                  </a:cubicBezTo>
                  <a:cubicBezTo>
                    <a:pt x="2645" y="57792"/>
                    <a:pt x="6444" y="70224"/>
                    <a:pt x="17721" y="72504"/>
                  </a:cubicBezTo>
                  <a:cubicBezTo>
                    <a:pt x="17995" y="72534"/>
                    <a:pt x="18238" y="72595"/>
                    <a:pt x="18512" y="72626"/>
                  </a:cubicBezTo>
                  <a:lnTo>
                    <a:pt x="18572" y="72626"/>
                  </a:lnTo>
                  <a:cubicBezTo>
                    <a:pt x="18633" y="72656"/>
                    <a:pt x="18694" y="72656"/>
                    <a:pt x="18755" y="72686"/>
                  </a:cubicBezTo>
                  <a:lnTo>
                    <a:pt x="18846" y="72686"/>
                  </a:lnTo>
                  <a:cubicBezTo>
                    <a:pt x="18937" y="72686"/>
                    <a:pt x="19059" y="72717"/>
                    <a:pt x="19180" y="72717"/>
                  </a:cubicBezTo>
                  <a:cubicBezTo>
                    <a:pt x="19180" y="72808"/>
                    <a:pt x="19211" y="72899"/>
                    <a:pt x="19241" y="72990"/>
                  </a:cubicBezTo>
                  <a:cubicBezTo>
                    <a:pt x="19271" y="73021"/>
                    <a:pt x="19271" y="73051"/>
                    <a:pt x="19271" y="73081"/>
                  </a:cubicBezTo>
                  <a:cubicBezTo>
                    <a:pt x="19302" y="73112"/>
                    <a:pt x="19302" y="73142"/>
                    <a:pt x="19302" y="73173"/>
                  </a:cubicBezTo>
                  <a:cubicBezTo>
                    <a:pt x="19363" y="73629"/>
                    <a:pt x="19484" y="74085"/>
                    <a:pt x="19819" y="74388"/>
                  </a:cubicBezTo>
                  <a:cubicBezTo>
                    <a:pt x="19926" y="74474"/>
                    <a:pt x="20064" y="74560"/>
                    <a:pt x="20200" y="74560"/>
                  </a:cubicBezTo>
                  <a:cubicBezTo>
                    <a:pt x="20256" y="74560"/>
                    <a:pt x="20312" y="74546"/>
                    <a:pt x="20366" y="74510"/>
                  </a:cubicBezTo>
                  <a:cubicBezTo>
                    <a:pt x="20396" y="74480"/>
                    <a:pt x="20426" y="74480"/>
                    <a:pt x="20457" y="74449"/>
                  </a:cubicBezTo>
                  <a:cubicBezTo>
                    <a:pt x="20487" y="74419"/>
                    <a:pt x="20518" y="74388"/>
                    <a:pt x="20548" y="74358"/>
                  </a:cubicBezTo>
                  <a:cubicBezTo>
                    <a:pt x="20548" y="74328"/>
                    <a:pt x="20578" y="74328"/>
                    <a:pt x="20578" y="74297"/>
                  </a:cubicBezTo>
                  <a:cubicBezTo>
                    <a:pt x="20639" y="74237"/>
                    <a:pt x="20670" y="74145"/>
                    <a:pt x="20700" y="74054"/>
                  </a:cubicBezTo>
                  <a:cubicBezTo>
                    <a:pt x="20761" y="73933"/>
                    <a:pt x="20822" y="73841"/>
                    <a:pt x="20882" y="73720"/>
                  </a:cubicBezTo>
                  <a:lnTo>
                    <a:pt x="20882" y="73689"/>
                  </a:lnTo>
                  <a:lnTo>
                    <a:pt x="20913" y="73689"/>
                  </a:lnTo>
                  <a:cubicBezTo>
                    <a:pt x="20943" y="73720"/>
                    <a:pt x="20943" y="73781"/>
                    <a:pt x="20974" y="73841"/>
                  </a:cubicBezTo>
                  <a:cubicBezTo>
                    <a:pt x="21034" y="73993"/>
                    <a:pt x="21065" y="74176"/>
                    <a:pt x="21126" y="74328"/>
                  </a:cubicBezTo>
                  <a:cubicBezTo>
                    <a:pt x="21156" y="74419"/>
                    <a:pt x="21186" y="74510"/>
                    <a:pt x="21247" y="74601"/>
                  </a:cubicBezTo>
                  <a:cubicBezTo>
                    <a:pt x="21247" y="74662"/>
                    <a:pt x="21278" y="74692"/>
                    <a:pt x="21308" y="74753"/>
                  </a:cubicBezTo>
                  <a:cubicBezTo>
                    <a:pt x="21338" y="74844"/>
                    <a:pt x="21430" y="74905"/>
                    <a:pt x="21521" y="74905"/>
                  </a:cubicBezTo>
                  <a:lnTo>
                    <a:pt x="21612" y="74905"/>
                  </a:lnTo>
                  <a:cubicBezTo>
                    <a:pt x="21642" y="74905"/>
                    <a:pt x="21642" y="74905"/>
                    <a:pt x="21673" y="74875"/>
                  </a:cubicBezTo>
                  <a:cubicBezTo>
                    <a:pt x="21764" y="74875"/>
                    <a:pt x="21855" y="74814"/>
                    <a:pt x="21916" y="74723"/>
                  </a:cubicBezTo>
                  <a:cubicBezTo>
                    <a:pt x="21977" y="74662"/>
                    <a:pt x="22037" y="74601"/>
                    <a:pt x="22068" y="74510"/>
                  </a:cubicBezTo>
                  <a:cubicBezTo>
                    <a:pt x="22129" y="74449"/>
                    <a:pt x="22189" y="74358"/>
                    <a:pt x="22220" y="74297"/>
                  </a:cubicBezTo>
                  <a:lnTo>
                    <a:pt x="22341" y="74085"/>
                  </a:lnTo>
                  <a:cubicBezTo>
                    <a:pt x="22372" y="74024"/>
                    <a:pt x="22402" y="73933"/>
                    <a:pt x="22433" y="73872"/>
                  </a:cubicBezTo>
                  <a:cubicBezTo>
                    <a:pt x="22463" y="73841"/>
                    <a:pt x="22463" y="73811"/>
                    <a:pt x="22463" y="73811"/>
                  </a:cubicBezTo>
                  <a:cubicBezTo>
                    <a:pt x="22463" y="73781"/>
                    <a:pt x="22463" y="73781"/>
                    <a:pt x="22463" y="73781"/>
                  </a:cubicBezTo>
                  <a:cubicBezTo>
                    <a:pt x="22463" y="73781"/>
                    <a:pt x="22463" y="73781"/>
                    <a:pt x="22493" y="73750"/>
                  </a:cubicBezTo>
                  <a:lnTo>
                    <a:pt x="22493" y="73720"/>
                  </a:lnTo>
                  <a:cubicBezTo>
                    <a:pt x="22493" y="73720"/>
                    <a:pt x="22524" y="73689"/>
                    <a:pt x="22524" y="73659"/>
                  </a:cubicBezTo>
                  <a:cubicBezTo>
                    <a:pt x="22554" y="73598"/>
                    <a:pt x="22585" y="73537"/>
                    <a:pt x="22615" y="73507"/>
                  </a:cubicBezTo>
                  <a:cubicBezTo>
                    <a:pt x="22645" y="73963"/>
                    <a:pt x="22615" y="74692"/>
                    <a:pt x="23192" y="74753"/>
                  </a:cubicBezTo>
                  <a:cubicBezTo>
                    <a:pt x="23709" y="74662"/>
                    <a:pt x="23831" y="73933"/>
                    <a:pt x="23922" y="73507"/>
                  </a:cubicBezTo>
                  <a:cubicBezTo>
                    <a:pt x="23922" y="73477"/>
                    <a:pt x="23922" y="73446"/>
                    <a:pt x="23922" y="73416"/>
                  </a:cubicBezTo>
                  <a:cubicBezTo>
                    <a:pt x="23922" y="73385"/>
                    <a:pt x="23922" y="73385"/>
                    <a:pt x="23922" y="73385"/>
                  </a:cubicBezTo>
                  <a:cubicBezTo>
                    <a:pt x="23952" y="73294"/>
                    <a:pt x="23983" y="73233"/>
                    <a:pt x="23983" y="73142"/>
                  </a:cubicBezTo>
                  <a:lnTo>
                    <a:pt x="24044" y="72869"/>
                  </a:lnTo>
                  <a:cubicBezTo>
                    <a:pt x="24044" y="72808"/>
                    <a:pt x="24074" y="72778"/>
                    <a:pt x="24074" y="72717"/>
                  </a:cubicBezTo>
                  <a:cubicBezTo>
                    <a:pt x="24074" y="72717"/>
                    <a:pt x="24074" y="72717"/>
                    <a:pt x="24074" y="72686"/>
                  </a:cubicBezTo>
                  <a:lnTo>
                    <a:pt x="24104" y="72686"/>
                  </a:lnTo>
                  <a:lnTo>
                    <a:pt x="24104" y="72656"/>
                  </a:lnTo>
                  <a:lnTo>
                    <a:pt x="24135" y="72656"/>
                  </a:lnTo>
                  <a:cubicBezTo>
                    <a:pt x="24226" y="72656"/>
                    <a:pt x="24317" y="72626"/>
                    <a:pt x="24378" y="72626"/>
                  </a:cubicBezTo>
                  <a:lnTo>
                    <a:pt x="24408" y="72626"/>
                  </a:lnTo>
                  <a:cubicBezTo>
                    <a:pt x="24439" y="72595"/>
                    <a:pt x="24499" y="72595"/>
                    <a:pt x="24530" y="72595"/>
                  </a:cubicBezTo>
                  <a:cubicBezTo>
                    <a:pt x="26384" y="72230"/>
                    <a:pt x="28208" y="71744"/>
                    <a:pt x="29819" y="70802"/>
                  </a:cubicBezTo>
                  <a:cubicBezTo>
                    <a:pt x="33162" y="68644"/>
                    <a:pt x="35746" y="65361"/>
                    <a:pt x="37539" y="61866"/>
                  </a:cubicBezTo>
                  <a:cubicBezTo>
                    <a:pt x="38998" y="58583"/>
                    <a:pt x="39728" y="54996"/>
                    <a:pt x="40153" y="51440"/>
                  </a:cubicBezTo>
                  <a:cubicBezTo>
                    <a:pt x="40366" y="49008"/>
                    <a:pt x="40366" y="46546"/>
                    <a:pt x="40305" y="44114"/>
                  </a:cubicBezTo>
                  <a:cubicBezTo>
                    <a:pt x="40427" y="44023"/>
                    <a:pt x="40427" y="43780"/>
                    <a:pt x="40427" y="43659"/>
                  </a:cubicBezTo>
                  <a:cubicBezTo>
                    <a:pt x="40427" y="43507"/>
                    <a:pt x="40518" y="43263"/>
                    <a:pt x="40457" y="43111"/>
                  </a:cubicBezTo>
                  <a:lnTo>
                    <a:pt x="40609" y="43111"/>
                  </a:lnTo>
                  <a:cubicBezTo>
                    <a:pt x="41248" y="43051"/>
                    <a:pt x="41977" y="42929"/>
                    <a:pt x="42433" y="42473"/>
                  </a:cubicBezTo>
                  <a:cubicBezTo>
                    <a:pt x="42980" y="41774"/>
                    <a:pt x="42251" y="41531"/>
                    <a:pt x="41643" y="41440"/>
                  </a:cubicBezTo>
                  <a:cubicBezTo>
                    <a:pt x="41582" y="41409"/>
                    <a:pt x="41491" y="41409"/>
                    <a:pt x="41369" y="41409"/>
                  </a:cubicBezTo>
                  <a:cubicBezTo>
                    <a:pt x="41521" y="41318"/>
                    <a:pt x="41734" y="41348"/>
                    <a:pt x="41734" y="41136"/>
                  </a:cubicBezTo>
                  <a:cubicBezTo>
                    <a:pt x="41886" y="41014"/>
                    <a:pt x="42220" y="40953"/>
                    <a:pt x="42281" y="40771"/>
                  </a:cubicBezTo>
                  <a:cubicBezTo>
                    <a:pt x="42585" y="40649"/>
                    <a:pt x="42828" y="40497"/>
                    <a:pt x="42889" y="40163"/>
                  </a:cubicBezTo>
                  <a:cubicBezTo>
                    <a:pt x="42798" y="39859"/>
                    <a:pt x="42524" y="39677"/>
                    <a:pt x="42220" y="39555"/>
                  </a:cubicBezTo>
                  <a:cubicBezTo>
                    <a:pt x="42068" y="39434"/>
                    <a:pt x="41825" y="39373"/>
                    <a:pt x="41703" y="39251"/>
                  </a:cubicBezTo>
                  <a:cubicBezTo>
                    <a:pt x="41673" y="39221"/>
                    <a:pt x="41673" y="39190"/>
                    <a:pt x="41643" y="39160"/>
                  </a:cubicBezTo>
                  <a:cubicBezTo>
                    <a:pt x="41612" y="39130"/>
                    <a:pt x="41551" y="39099"/>
                    <a:pt x="41491" y="39069"/>
                  </a:cubicBezTo>
                  <a:cubicBezTo>
                    <a:pt x="41582" y="39008"/>
                    <a:pt x="41582" y="38947"/>
                    <a:pt x="41551" y="38886"/>
                  </a:cubicBezTo>
                  <a:cubicBezTo>
                    <a:pt x="42159" y="38856"/>
                    <a:pt x="42919" y="38734"/>
                    <a:pt x="42524" y="38127"/>
                  </a:cubicBezTo>
                  <a:cubicBezTo>
                    <a:pt x="42220" y="37762"/>
                    <a:pt x="41825" y="37610"/>
                    <a:pt x="41369" y="37488"/>
                  </a:cubicBezTo>
                  <a:cubicBezTo>
                    <a:pt x="41339" y="37306"/>
                    <a:pt x="41096" y="36941"/>
                    <a:pt x="40822" y="36698"/>
                  </a:cubicBezTo>
                  <a:cubicBezTo>
                    <a:pt x="40548" y="25360"/>
                    <a:pt x="40944" y="9555"/>
                    <a:pt x="29576" y="3628"/>
                  </a:cubicBezTo>
                  <a:cubicBezTo>
                    <a:pt x="28269" y="2868"/>
                    <a:pt x="26870" y="2381"/>
                    <a:pt x="25381" y="2169"/>
                  </a:cubicBezTo>
                  <a:cubicBezTo>
                    <a:pt x="25320" y="2138"/>
                    <a:pt x="25229" y="2138"/>
                    <a:pt x="25168" y="2138"/>
                  </a:cubicBezTo>
                  <a:lnTo>
                    <a:pt x="24864" y="2138"/>
                  </a:lnTo>
                  <a:cubicBezTo>
                    <a:pt x="24803" y="2108"/>
                    <a:pt x="24743" y="2108"/>
                    <a:pt x="24712" y="2108"/>
                  </a:cubicBezTo>
                  <a:cubicBezTo>
                    <a:pt x="24682" y="2047"/>
                    <a:pt x="24682" y="1986"/>
                    <a:pt x="24682" y="1925"/>
                  </a:cubicBezTo>
                  <a:cubicBezTo>
                    <a:pt x="24651" y="1895"/>
                    <a:pt x="24651" y="1834"/>
                    <a:pt x="24651" y="1773"/>
                  </a:cubicBezTo>
                  <a:cubicBezTo>
                    <a:pt x="24621" y="1713"/>
                    <a:pt x="24621" y="1682"/>
                    <a:pt x="24621" y="1621"/>
                  </a:cubicBezTo>
                  <a:cubicBezTo>
                    <a:pt x="24591" y="1591"/>
                    <a:pt x="24591" y="1561"/>
                    <a:pt x="24591" y="1530"/>
                  </a:cubicBezTo>
                  <a:cubicBezTo>
                    <a:pt x="24560" y="1469"/>
                    <a:pt x="24560" y="1439"/>
                    <a:pt x="24560" y="1409"/>
                  </a:cubicBezTo>
                  <a:cubicBezTo>
                    <a:pt x="24469" y="983"/>
                    <a:pt x="24348" y="618"/>
                    <a:pt x="24013" y="345"/>
                  </a:cubicBezTo>
                  <a:cubicBezTo>
                    <a:pt x="23933" y="311"/>
                    <a:pt x="23836" y="294"/>
                    <a:pt x="23737" y="294"/>
                  </a:cubicBezTo>
                  <a:cubicBezTo>
                    <a:pt x="23571" y="294"/>
                    <a:pt x="23398" y="341"/>
                    <a:pt x="23284" y="436"/>
                  </a:cubicBezTo>
                  <a:cubicBezTo>
                    <a:pt x="23223" y="497"/>
                    <a:pt x="23192" y="558"/>
                    <a:pt x="23162" y="649"/>
                  </a:cubicBezTo>
                  <a:lnTo>
                    <a:pt x="23132" y="679"/>
                  </a:lnTo>
                  <a:cubicBezTo>
                    <a:pt x="23101" y="740"/>
                    <a:pt x="23071" y="831"/>
                    <a:pt x="23071" y="892"/>
                  </a:cubicBezTo>
                  <a:cubicBezTo>
                    <a:pt x="23040" y="1014"/>
                    <a:pt x="22980" y="1105"/>
                    <a:pt x="22949" y="1226"/>
                  </a:cubicBezTo>
                  <a:cubicBezTo>
                    <a:pt x="22919" y="1348"/>
                    <a:pt x="22889" y="1469"/>
                    <a:pt x="22858" y="1591"/>
                  </a:cubicBezTo>
                  <a:cubicBezTo>
                    <a:pt x="22828" y="1713"/>
                    <a:pt x="22828" y="1834"/>
                    <a:pt x="22797" y="1986"/>
                  </a:cubicBezTo>
                  <a:cubicBezTo>
                    <a:pt x="22797" y="1986"/>
                    <a:pt x="22797" y="2017"/>
                    <a:pt x="22797" y="2017"/>
                  </a:cubicBezTo>
                  <a:cubicBezTo>
                    <a:pt x="22767" y="1925"/>
                    <a:pt x="22737" y="1834"/>
                    <a:pt x="22737" y="1773"/>
                  </a:cubicBezTo>
                  <a:lnTo>
                    <a:pt x="22737" y="1743"/>
                  </a:lnTo>
                  <a:lnTo>
                    <a:pt x="22706" y="1743"/>
                  </a:lnTo>
                  <a:cubicBezTo>
                    <a:pt x="22706" y="1652"/>
                    <a:pt x="22645" y="1530"/>
                    <a:pt x="22615" y="1439"/>
                  </a:cubicBezTo>
                  <a:cubicBezTo>
                    <a:pt x="22585" y="1348"/>
                    <a:pt x="22554" y="1257"/>
                    <a:pt x="22493" y="1166"/>
                  </a:cubicBezTo>
                  <a:cubicBezTo>
                    <a:pt x="22493" y="1135"/>
                    <a:pt x="22463" y="1105"/>
                    <a:pt x="22463" y="1074"/>
                  </a:cubicBezTo>
                  <a:cubicBezTo>
                    <a:pt x="22372" y="740"/>
                    <a:pt x="22281" y="436"/>
                    <a:pt x="22129" y="162"/>
                  </a:cubicBezTo>
                  <a:cubicBezTo>
                    <a:pt x="22098" y="102"/>
                    <a:pt x="22037" y="41"/>
                    <a:pt x="21946" y="11"/>
                  </a:cubicBezTo>
                  <a:cubicBezTo>
                    <a:pt x="21903" y="4"/>
                    <a:pt x="21861" y="1"/>
                    <a:pt x="21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1461950" y="1190075"/>
              <a:ext cx="155800" cy="136800"/>
            </a:xfrm>
            <a:custGeom>
              <a:avLst/>
              <a:gdLst/>
              <a:ahLst/>
              <a:cxnLst/>
              <a:rect l="l" t="t" r="r" b="b"/>
              <a:pathLst>
                <a:path w="6232" h="5472" extrusionOk="0">
                  <a:moveTo>
                    <a:pt x="2523" y="0"/>
                  </a:moveTo>
                  <a:cubicBezTo>
                    <a:pt x="973" y="0"/>
                    <a:pt x="0" y="1672"/>
                    <a:pt x="152" y="3070"/>
                  </a:cubicBezTo>
                  <a:cubicBezTo>
                    <a:pt x="274" y="4347"/>
                    <a:pt x="1459" y="5380"/>
                    <a:pt x="2705" y="5471"/>
                  </a:cubicBezTo>
                  <a:cubicBezTo>
                    <a:pt x="4894" y="5380"/>
                    <a:pt x="6231" y="3009"/>
                    <a:pt x="5046" y="1125"/>
                  </a:cubicBezTo>
                  <a:cubicBezTo>
                    <a:pt x="4620" y="274"/>
                    <a:pt x="3526" y="122"/>
                    <a:pt x="2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1460425" y="1248575"/>
              <a:ext cx="142875" cy="79375"/>
            </a:xfrm>
            <a:custGeom>
              <a:avLst/>
              <a:gdLst/>
              <a:ahLst/>
              <a:cxnLst/>
              <a:rect l="l" t="t" r="r" b="b"/>
              <a:pathLst>
                <a:path w="5715" h="3175" extrusionOk="0">
                  <a:moveTo>
                    <a:pt x="5593" y="1"/>
                  </a:moveTo>
                  <a:cubicBezTo>
                    <a:pt x="5198" y="335"/>
                    <a:pt x="4833" y="791"/>
                    <a:pt x="4408" y="1125"/>
                  </a:cubicBezTo>
                  <a:cubicBezTo>
                    <a:pt x="3891" y="1551"/>
                    <a:pt x="3222" y="1794"/>
                    <a:pt x="2554" y="1794"/>
                  </a:cubicBezTo>
                  <a:cubicBezTo>
                    <a:pt x="2494" y="1798"/>
                    <a:pt x="2435" y="1800"/>
                    <a:pt x="2375" y="1800"/>
                  </a:cubicBezTo>
                  <a:cubicBezTo>
                    <a:pt x="1547" y="1800"/>
                    <a:pt x="697" y="1411"/>
                    <a:pt x="243" y="730"/>
                  </a:cubicBezTo>
                  <a:cubicBezTo>
                    <a:pt x="198" y="715"/>
                    <a:pt x="152" y="707"/>
                    <a:pt x="110" y="707"/>
                  </a:cubicBezTo>
                  <a:cubicBezTo>
                    <a:pt x="69" y="707"/>
                    <a:pt x="31" y="715"/>
                    <a:pt x="0" y="730"/>
                  </a:cubicBezTo>
                  <a:cubicBezTo>
                    <a:pt x="31" y="973"/>
                    <a:pt x="91" y="1186"/>
                    <a:pt x="183" y="1399"/>
                  </a:cubicBezTo>
                  <a:cubicBezTo>
                    <a:pt x="243" y="1460"/>
                    <a:pt x="335" y="1520"/>
                    <a:pt x="395" y="1581"/>
                  </a:cubicBezTo>
                  <a:cubicBezTo>
                    <a:pt x="304" y="1885"/>
                    <a:pt x="639" y="2098"/>
                    <a:pt x="821" y="2280"/>
                  </a:cubicBezTo>
                  <a:cubicBezTo>
                    <a:pt x="1277" y="2584"/>
                    <a:pt x="1672" y="2979"/>
                    <a:pt x="2219" y="3101"/>
                  </a:cubicBezTo>
                  <a:cubicBezTo>
                    <a:pt x="2452" y="3151"/>
                    <a:pt x="2676" y="3175"/>
                    <a:pt x="2892" y="3175"/>
                  </a:cubicBezTo>
                  <a:cubicBezTo>
                    <a:pt x="4255" y="3175"/>
                    <a:pt x="5264" y="2225"/>
                    <a:pt x="5684" y="913"/>
                  </a:cubicBezTo>
                  <a:cubicBezTo>
                    <a:pt x="5715" y="639"/>
                    <a:pt x="5715" y="335"/>
                    <a:pt x="5715" y="31"/>
                  </a:cubicBezTo>
                  <a:cubicBezTo>
                    <a:pt x="5684" y="1"/>
                    <a:pt x="5623" y="1"/>
                    <a:pt x="559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1484725" y="1259975"/>
              <a:ext cx="11425" cy="11425"/>
            </a:xfrm>
            <a:custGeom>
              <a:avLst/>
              <a:gdLst/>
              <a:ahLst/>
              <a:cxnLst/>
              <a:rect l="l" t="t" r="r" b="b"/>
              <a:pathLst>
                <a:path w="457" h="457" extrusionOk="0">
                  <a:moveTo>
                    <a:pt x="244" y="1"/>
                  </a:moveTo>
                  <a:cubicBezTo>
                    <a:pt x="123" y="1"/>
                    <a:pt x="1" y="122"/>
                    <a:pt x="1" y="244"/>
                  </a:cubicBezTo>
                  <a:cubicBezTo>
                    <a:pt x="1" y="365"/>
                    <a:pt x="92" y="457"/>
                    <a:pt x="214" y="457"/>
                  </a:cubicBezTo>
                  <a:cubicBezTo>
                    <a:pt x="335" y="457"/>
                    <a:pt x="457"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1502225" y="1264525"/>
              <a:ext cx="11400" cy="11425"/>
            </a:xfrm>
            <a:custGeom>
              <a:avLst/>
              <a:gdLst/>
              <a:ahLst/>
              <a:cxnLst/>
              <a:rect l="l" t="t" r="r" b="b"/>
              <a:pathLst>
                <a:path w="456" h="457" extrusionOk="0">
                  <a:moveTo>
                    <a:pt x="243" y="1"/>
                  </a:moveTo>
                  <a:cubicBezTo>
                    <a:pt x="122" y="1"/>
                    <a:pt x="0" y="92"/>
                    <a:pt x="0" y="214"/>
                  </a:cubicBezTo>
                  <a:cubicBezTo>
                    <a:pt x="0" y="335"/>
                    <a:pt x="91" y="457"/>
                    <a:pt x="243" y="457"/>
                  </a:cubicBezTo>
                  <a:cubicBezTo>
                    <a:pt x="365" y="457"/>
                    <a:pt x="456" y="366"/>
                    <a:pt x="456" y="244"/>
                  </a:cubicBezTo>
                  <a:cubicBezTo>
                    <a:pt x="456" y="123"/>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1496125" y="1250100"/>
              <a:ext cx="11425" cy="11425"/>
            </a:xfrm>
            <a:custGeom>
              <a:avLst/>
              <a:gdLst/>
              <a:ahLst/>
              <a:cxnLst/>
              <a:rect l="l" t="t" r="r" b="b"/>
              <a:pathLst>
                <a:path w="457" h="457" extrusionOk="0">
                  <a:moveTo>
                    <a:pt x="214" y="0"/>
                  </a:moveTo>
                  <a:cubicBezTo>
                    <a:pt x="92" y="0"/>
                    <a:pt x="1" y="92"/>
                    <a:pt x="1" y="244"/>
                  </a:cubicBezTo>
                  <a:cubicBezTo>
                    <a:pt x="1" y="365"/>
                    <a:pt x="92" y="456"/>
                    <a:pt x="214" y="456"/>
                  </a:cubicBezTo>
                  <a:cubicBezTo>
                    <a:pt x="335" y="456"/>
                    <a:pt x="457" y="365"/>
                    <a:pt x="457" y="244"/>
                  </a:cubicBezTo>
                  <a:cubicBezTo>
                    <a:pt x="457" y="122"/>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1100225" y="659100"/>
              <a:ext cx="829825" cy="1628225"/>
            </a:xfrm>
            <a:custGeom>
              <a:avLst/>
              <a:gdLst/>
              <a:ahLst/>
              <a:cxnLst/>
              <a:rect l="l" t="t" r="r" b="b"/>
              <a:pathLst>
                <a:path w="33193" h="65129" extrusionOk="0">
                  <a:moveTo>
                    <a:pt x="11581" y="2303"/>
                  </a:moveTo>
                  <a:cubicBezTo>
                    <a:pt x="11460" y="2394"/>
                    <a:pt x="11308" y="2485"/>
                    <a:pt x="11156" y="2576"/>
                  </a:cubicBezTo>
                  <a:cubicBezTo>
                    <a:pt x="11308" y="2485"/>
                    <a:pt x="11429" y="2394"/>
                    <a:pt x="11581" y="2303"/>
                  </a:cubicBezTo>
                  <a:close/>
                  <a:moveTo>
                    <a:pt x="18928" y="1574"/>
                  </a:moveTo>
                  <a:cubicBezTo>
                    <a:pt x="19165" y="1574"/>
                    <a:pt x="19402" y="1584"/>
                    <a:pt x="19636" y="1604"/>
                  </a:cubicBezTo>
                  <a:cubicBezTo>
                    <a:pt x="20001" y="1664"/>
                    <a:pt x="20427" y="1756"/>
                    <a:pt x="20822" y="1816"/>
                  </a:cubicBezTo>
                  <a:lnTo>
                    <a:pt x="20852" y="1816"/>
                  </a:lnTo>
                  <a:cubicBezTo>
                    <a:pt x="20974" y="1847"/>
                    <a:pt x="21095" y="1877"/>
                    <a:pt x="21187" y="1938"/>
                  </a:cubicBezTo>
                  <a:cubicBezTo>
                    <a:pt x="22889" y="2576"/>
                    <a:pt x="24348" y="3671"/>
                    <a:pt x="25563" y="5008"/>
                  </a:cubicBezTo>
                  <a:lnTo>
                    <a:pt x="25624" y="5038"/>
                  </a:lnTo>
                  <a:cubicBezTo>
                    <a:pt x="26080" y="5494"/>
                    <a:pt x="26506" y="6011"/>
                    <a:pt x="26871" y="6558"/>
                  </a:cubicBezTo>
                  <a:cubicBezTo>
                    <a:pt x="27235" y="7044"/>
                    <a:pt x="27570" y="7531"/>
                    <a:pt x="27874" y="8017"/>
                  </a:cubicBezTo>
                  <a:cubicBezTo>
                    <a:pt x="27904" y="8108"/>
                    <a:pt x="27965" y="8199"/>
                    <a:pt x="27995" y="8260"/>
                  </a:cubicBezTo>
                  <a:cubicBezTo>
                    <a:pt x="28086" y="8291"/>
                    <a:pt x="28147" y="8351"/>
                    <a:pt x="28178" y="8412"/>
                  </a:cubicBezTo>
                  <a:cubicBezTo>
                    <a:pt x="28299" y="8716"/>
                    <a:pt x="28390" y="9020"/>
                    <a:pt x="28512" y="9294"/>
                  </a:cubicBezTo>
                  <a:cubicBezTo>
                    <a:pt x="28633" y="9689"/>
                    <a:pt x="28755" y="10084"/>
                    <a:pt x="28877" y="10479"/>
                  </a:cubicBezTo>
                  <a:cubicBezTo>
                    <a:pt x="29089" y="11178"/>
                    <a:pt x="29302" y="11908"/>
                    <a:pt x="29515" y="12607"/>
                  </a:cubicBezTo>
                  <a:cubicBezTo>
                    <a:pt x="29545" y="12911"/>
                    <a:pt x="29606" y="13184"/>
                    <a:pt x="29667" y="13458"/>
                  </a:cubicBezTo>
                  <a:cubicBezTo>
                    <a:pt x="29910" y="14370"/>
                    <a:pt x="30123" y="15282"/>
                    <a:pt x="30275" y="16194"/>
                  </a:cubicBezTo>
                  <a:cubicBezTo>
                    <a:pt x="30275" y="16224"/>
                    <a:pt x="30305" y="16224"/>
                    <a:pt x="30305" y="16254"/>
                  </a:cubicBezTo>
                  <a:cubicBezTo>
                    <a:pt x="30548" y="17440"/>
                    <a:pt x="30761" y="18625"/>
                    <a:pt x="30852" y="19841"/>
                  </a:cubicBezTo>
                  <a:cubicBezTo>
                    <a:pt x="30883" y="20236"/>
                    <a:pt x="30974" y="20631"/>
                    <a:pt x="31004" y="21057"/>
                  </a:cubicBezTo>
                  <a:cubicBezTo>
                    <a:pt x="30944" y="21057"/>
                    <a:pt x="30913" y="21118"/>
                    <a:pt x="30883" y="21178"/>
                  </a:cubicBezTo>
                  <a:cubicBezTo>
                    <a:pt x="30944" y="23154"/>
                    <a:pt x="31247" y="25130"/>
                    <a:pt x="31399" y="27106"/>
                  </a:cubicBezTo>
                  <a:cubicBezTo>
                    <a:pt x="31369" y="29780"/>
                    <a:pt x="31491" y="32455"/>
                    <a:pt x="31339" y="35130"/>
                  </a:cubicBezTo>
                  <a:cubicBezTo>
                    <a:pt x="31278" y="37744"/>
                    <a:pt x="31065" y="40328"/>
                    <a:pt x="30944" y="42942"/>
                  </a:cubicBezTo>
                  <a:cubicBezTo>
                    <a:pt x="30913" y="43094"/>
                    <a:pt x="30913" y="43276"/>
                    <a:pt x="31065" y="43337"/>
                  </a:cubicBezTo>
                  <a:cubicBezTo>
                    <a:pt x="31065" y="43428"/>
                    <a:pt x="31065" y="43550"/>
                    <a:pt x="31065" y="43641"/>
                  </a:cubicBezTo>
                  <a:cubicBezTo>
                    <a:pt x="30974" y="48565"/>
                    <a:pt x="30488" y="53671"/>
                    <a:pt x="27813" y="57957"/>
                  </a:cubicBezTo>
                  <a:cubicBezTo>
                    <a:pt x="27722" y="58170"/>
                    <a:pt x="27174" y="58717"/>
                    <a:pt x="27022" y="59082"/>
                  </a:cubicBezTo>
                  <a:cubicBezTo>
                    <a:pt x="26567" y="59811"/>
                    <a:pt x="25898" y="60389"/>
                    <a:pt x="25290" y="60997"/>
                  </a:cubicBezTo>
                  <a:cubicBezTo>
                    <a:pt x="25260" y="61027"/>
                    <a:pt x="25229" y="61057"/>
                    <a:pt x="25199" y="61057"/>
                  </a:cubicBezTo>
                  <a:cubicBezTo>
                    <a:pt x="23446" y="62667"/>
                    <a:pt x="21150" y="63651"/>
                    <a:pt x="18798" y="63651"/>
                  </a:cubicBezTo>
                  <a:cubicBezTo>
                    <a:pt x="18662" y="63651"/>
                    <a:pt x="18526" y="63648"/>
                    <a:pt x="18390" y="63641"/>
                  </a:cubicBezTo>
                  <a:cubicBezTo>
                    <a:pt x="18238" y="63611"/>
                    <a:pt x="18086" y="63611"/>
                    <a:pt x="17904" y="63580"/>
                  </a:cubicBezTo>
                  <a:cubicBezTo>
                    <a:pt x="17144" y="63580"/>
                    <a:pt x="16384" y="63489"/>
                    <a:pt x="15624" y="63307"/>
                  </a:cubicBezTo>
                  <a:cubicBezTo>
                    <a:pt x="15604" y="63309"/>
                    <a:pt x="15581" y="63311"/>
                    <a:pt x="15558" y="63311"/>
                  </a:cubicBezTo>
                  <a:cubicBezTo>
                    <a:pt x="15303" y="63311"/>
                    <a:pt x="14879" y="63162"/>
                    <a:pt x="14378" y="62912"/>
                  </a:cubicBezTo>
                  <a:cubicBezTo>
                    <a:pt x="12767" y="62304"/>
                    <a:pt x="11369" y="61422"/>
                    <a:pt x="10214" y="60389"/>
                  </a:cubicBezTo>
                  <a:cubicBezTo>
                    <a:pt x="10183" y="60358"/>
                    <a:pt x="10153" y="60358"/>
                    <a:pt x="10153" y="60358"/>
                  </a:cubicBezTo>
                  <a:cubicBezTo>
                    <a:pt x="9758" y="60115"/>
                    <a:pt x="9484" y="59750"/>
                    <a:pt x="9180" y="59386"/>
                  </a:cubicBezTo>
                  <a:cubicBezTo>
                    <a:pt x="8967" y="59142"/>
                    <a:pt x="8755" y="58899"/>
                    <a:pt x="8542" y="58626"/>
                  </a:cubicBezTo>
                  <a:cubicBezTo>
                    <a:pt x="8360" y="58443"/>
                    <a:pt x="8177" y="58261"/>
                    <a:pt x="8025" y="58048"/>
                  </a:cubicBezTo>
                  <a:cubicBezTo>
                    <a:pt x="7995" y="58018"/>
                    <a:pt x="7995" y="57957"/>
                    <a:pt x="7995" y="57927"/>
                  </a:cubicBezTo>
                  <a:cubicBezTo>
                    <a:pt x="7752" y="57592"/>
                    <a:pt x="7539" y="57258"/>
                    <a:pt x="7326" y="56924"/>
                  </a:cubicBezTo>
                  <a:cubicBezTo>
                    <a:pt x="7174" y="56711"/>
                    <a:pt x="7022" y="56498"/>
                    <a:pt x="6870" y="56255"/>
                  </a:cubicBezTo>
                  <a:cubicBezTo>
                    <a:pt x="6840" y="56194"/>
                    <a:pt x="6779" y="56133"/>
                    <a:pt x="6749" y="56073"/>
                  </a:cubicBezTo>
                  <a:cubicBezTo>
                    <a:pt x="6627" y="55829"/>
                    <a:pt x="6505" y="55586"/>
                    <a:pt x="6384" y="55313"/>
                  </a:cubicBezTo>
                  <a:cubicBezTo>
                    <a:pt x="6384" y="55313"/>
                    <a:pt x="6384" y="55282"/>
                    <a:pt x="6384" y="55282"/>
                  </a:cubicBezTo>
                  <a:cubicBezTo>
                    <a:pt x="5958" y="54431"/>
                    <a:pt x="5563" y="53550"/>
                    <a:pt x="5229" y="52638"/>
                  </a:cubicBezTo>
                  <a:cubicBezTo>
                    <a:pt x="5198" y="52577"/>
                    <a:pt x="5168" y="52516"/>
                    <a:pt x="5138" y="52486"/>
                  </a:cubicBezTo>
                  <a:cubicBezTo>
                    <a:pt x="5016" y="51969"/>
                    <a:pt x="4742" y="51300"/>
                    <a:pt x="4712" y="51088"/>
                  </a:cubicBezTo>
                  <a:cubicBezTo>
                    <a:pt x="3922" y="48747"/>
                    <a:pt x="3739" y="46255"/>
                    <a:pt x="3375" y="43823"/>
                  </a:cubicBezTo>
                  <a:cubicBezTo>
                    <a:pt x="2858" y="41118"/>
                    <a:pt x="2645" y="38322"/>
                    <a:pt x="2584" y="35556"/>
                  </a:cubicBezTo>
                  <a:cubicBezTo>
                    <a:pt x="2402" y="35069"/>
                    <a:pt x="2463" y="34461"/>
                    <a:pt x="2432" y="33945"/>
                  </a:cubicBezTo>
                  <a:cubicBezTo>
                    <a:pt x="2463" y="33610"/>
                    <a:pt x="2463" y="33276"/>
                    <a:pt x="2463" y="32911"/>
                  </a:cubicBezTo>
                  <a:cubicBezTo>
                    <a:pt x="2432" y="30875"/>
                    <a:pt x="2584" y="28838"/>
                    <a:pt x="2797" y="26802"/>
                  </a:cubicBezTo>
                  <a:cubicBezTo>
                    <a:pt x="2919" y="25525"/>
                    <a:pt x="3071" y="24248"/>
                    <a:pt x="3314" y="23002"/>
                  </a:cubicBezTo>
                  <a:cubicBezTo>
                    <a:pt x="3557" y="20054"/>
                    <a:pt x="4530" y="17288"/>
                    <a:pt x="5320" y="14461"/>
                  </a:cubicBezTo>
                  <a:cubicBezTo>
                    <a:pt x="5350" y="14370"/>
                    <a:pt x="5320" y="14309"/>
                    <a:pt x="5259" y="14248"/>
                  </a:cubicBezTo>
                  <a:cubicBezTo>
                    <a:pt x="5259" y="14248"/>
                    <a:pt x="5259" y="14218"/>
                    <a:pt x="5290" y="14218"/>
                  </a:cubicBezTo>
                  <a:cubicBezTo>
                    <a:pt x="5685" y="12941"/>
                    <a:pt x="6171" y="11665"/>
                    <a:pt x="6718" y="10449"/>
                  </a:cubicBezTo>
                  <a:cubicBezTo>
                    <a:pt x="6718" y="10449"/>
                    <a:pt x="6688" y="10449"/>
                    <a:pt x="6688" y="10418"/>
                  </a:cubicBezTo>
                  <a:cubicBezTo>
                    <a:pt x="6566" y="10358"/>
                    <a:pt x="6536" y="10206"/>
                    <a:pt x="6597" y="10114"/>
                  </a:cubicBezTo>
                  <a:cubicBezTo>
                    <a:pt x="6961" y="9476"/>
                    <a:pt x="7387" y="8868"/>
                    <a:pt x="7873" y="8291"/>
                  </a:cubicBezTo>
                  <a:cubicBezTo>
                    <a:pt x="8177" y="7804"/>
                    <a:pt x="8481" y="7318"/>
                    <a:pt x="8846" y="6862"/>
                  </a:cubicBezTo>
                  <a:cubicBezTo>
                    <a:pt x="11076" y="4003"/>
                    <a:pt x="15162" y="1574"/>
                    <a:pt x="18928" y="1574"/>
                  </a:cubicBezTo>
                  <a:close/>
                  <a:moveTo>
                    <a:pt x="18105" y="0"/>
                  </a:moveTo>
                  <a:cubicBezTo>
                    <a:pt x="17859" y="0"/>
                    <a:pt x="17609" y="8"/>
                    <a:pt x="17357" y="23"/>
                  </a:cubicBezTo>
                  <a:cubicBezTo>
                    <a:pt x="16445" y="23"/>
                    <a:pt x="15533" y="205"/>
                    <a:pt x="14651" y="449"/>
                  </a:cubicBezTo>
                  <a:cubicBezTo>
                    <a:pt x="14439" y="509"/>
                    <a:pt x="14226" y="570"/>
                    <a:pt x="14044" y="631"/>
                  </a:cubicBezTo>
                  <a:cubicBezTo>
                    <a:pt x="14044" y="631"/>
                    <a:pt x="14013" y="661"/>
                    <a:pt x="14013" y="661"/>
                  </a:cubicBezTo>
                  <a:lnTo>
                    <a:pt x="13983" y="661"/>
                  </a:lnTo>
                  <a:cubicBezTo>
                    <a:pt x="13132" y="965"/>
                    <a:pt x="12311" y="1360"/>
                    <a:pt x="11521" y="1816"/>
                  </a:cubicBezTo>
                  <a:cubicBezTo>
                    <a:pt x="7417" y="4157"/>
                    <a:pt x="4894" y="8473"/>
                    <a:pt x="3435" y="12850"/>
                  </a:cubicBezTo>
                  <a:cubicBezTo>
                    <a:pt x="2037" y="16984"/>
                    <a:pt x="1429" y="21361"/>
                    <a:pt x="943" y="25707"/>
                  </a:cubicBezTo>
                  <a:cubicBezTo>
                    <a:pt x="1" y="32911"/>
                    <a:pt x="791" y="40206"/>
                    <a:pt x="1733" y="47410"/>
                  </a:cubicBezTo>
                  <a:cubicBezTo>
                    <a:pt x="3405" y="57015"/>
                    <a:pt x="5624" y="63854"/>
                    <a:pt x="15654" y="64948"/>
                  </a:cubicBezTo>
                  <a:cubicBezTo>
                    <a:pt x="15685" y="64978"/>
                    <a:pt x="15746" y="65009"/>
                    <a:pt x="15806" y="65009"/>
                  </a:cubicBezTo>
                  <a:cubicBezTo>
                    <a:pt x="16354" y="65039"/>
                    <a:pt x="16901" y="65039"/>
                    <a:pt x="17448" y="65070"/>
                  </a:cubicBezTo>
                  <a:cubicBezTo>
                    <a:pt x="17810" y="65109"/>
                    <a:pt x="18174" y="65129"/>
                    <a:pt x="18537" y="65129"/>
                  </a:cubicBezTo>
                  <a:cubicBezTo>
                    <a:pt x="20944" y="65129"/>
                    <a:pt x="23327" y="64273"/>
                    <a:pt x="25229" y="62820"/>
                  </a:cubicBezTo>
                  <a:cubicBezTo>
                    <a:pt x="25867" y="62668"/>
                    <a:pt x="27357" y="60905"/>
                    <a:pt x="27691" y="60571"/>
                  </a:cubicBezTo>
                  <a:cubicBezTo>
                    <a:pt x="31278" y="56133"/>
                    <a:pt x="32220" y="50176"/>
                    <a:pt x="32433" y="44613"/>
                  </a:cubicBezTo>
                  <a:cubicBezTo>
                    <a:pt x="32433" y="44249"/>
                    <a:pt x="32524" y="43884"/>
                    <a:pt x="32463" y="43550"/>
                  </a:cubicBezTo>
                  <a:cubicBezTo>
                    <a:pt x="32585" y="41543"/>
                    <a:pt x="32706" y="39568"/>
                    <a:pt x="32767" y="37531"/>
                  </a:cubicBezTo>
                  <a:cubicBezTo>
                    <a:pt x="33071" y="34005"/>
                    <a:pt x="33193" y="30449"/>
                    <a:pt x="32858" y="26893"/>
                  </a:cubicBezTo>
                  <a:cubicBezTo>
                    <a:pt x="32767" y="24826"/>
                    <a:pt x="32706" y="22759"/>
                    <a:pt x="32463" y="20722"/>
                  </a:cubicBezTo>
                  <a:cubicBezTo>
                    <a:pt x="32494" y="20692"/>
                    <a:pt x="32494" y="20662"/>
                    <a:pt x="32494" y="20631"/>
                  </a:cubicBezTo>
                  <a:cubicBezTo>
                    <a:pt x="32311" y="19355"/>
                    <a:pt x="32159" y="18078"/>
                    <a:pt x="31977" y="16801"/>
                  </a:cubicBezTo>
                  <a:cubicBezTo>
                    <a:pt x="31120" y="9177"/>
                    <a:pt x="26729" y="0"/>
                    <a:pt x="1810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1091875" y="1752375"/>
              <a:ext cx="11425" cy="11425"/>
            </a:xfrm>
            <a:custGeom>
              <a:avLst/>
              <a:gdLst/>
              <a:ahLst/>
              <a:cxnLst/>
              <a:rect l="l" t="t" r="r" b="b"/>
              <a:pathLst>
                <a:path w="457" h="457" extrusionOk="0">
                  <a:moveTo>
                    <a:pt x="244" y="1"/>
                  </a:moveTo>
                  <a:cubicBezTo>
                    <a:pt x="122" y="1"/>
                    <a:pt x="0" y="122"/>
                    <a:pt x="31" y="244"/>
                  </a:cubicBezTo>
                  <a:cubicBezTo>
                    <a:pt x="31" y="366"/>
                    <a:pt x="122" y="457"/>
                    <a:pt x="244" y="457"/>
                  </a:cubicBezTo>
                  <a:cubicBezTo>
                    <a:pt x="365" y="457"/>
                    <a:pt x="456" y="366"/>
                    <a:pt x="456" y="244"/>
                  </a:cubicBezTo>
                  <a:cubicBezTo>
                    <a:pt x="456"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1090350" y="1734150"/>
              <a:ext cx="11425" cy="11425"/>
            </a:xfrm>
            <a:custGeom>
              <a:avLst/>
              <a:gdLst/>
              <a:ahLst/>
              <a:cxnLst/>
              <a:rect l="l" t="t" r="r" b="b"/>
              <a:pathLst>
                <a:path w="457" h="457" extrusionOk="0">
                  <a:moveTo>
                    <a:pt x="213" y="0"/>
                  </a:moveTo>
                  <a:cubicBezTo>
                    <a:pt x="92" y="0"/>
                    <a:pt x="1" y="122"/>
                    <a:pt x="1" y="244"/>
                  </a:cubicBezTo>
                  <a:cubicBezTo>
                    <a:pt x="1" y="365"/>
                    <a:pt x="92" y="456"/>
                    <a:pt x="213" y="456"/>
                  </a:cubicBezTo>
                  <a:cubicBezTo>
                    <a:pt x="335" y="456"/>
                    <a:pt x="456" y="365"/>
                    <a:pt x="456" y="244"/>
                  </a:cubicBezTo>
                  <a:cubicBezTo>
                    <a:pt x="456" y="9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1079725" y="1468175"/>
              <a:ext cx="11400" cy="11425"/>
            </a:xfrm>
            <a:custGeom>
              <a:avLst/>
              <a:gdLst/>
              <a:ahLst/>
              <a:cxnLst/>
              <a:rect l="l" t="t" r="r" b="b"/>
              <a:pathLst>
                <a:path w="456" h="457" extrusionOk="0">
                  <a:moveTo>
                    <a:pt x="213" y="1"/>
                  </a:moveTo>
                  <a:cubicBezTo>
                    <a:pt x="91" y="1"/>
                    <a:pt x="0" y="123"/>
                    <a:pt x="0" y="244"/>
                  </a:cubicBezTo>
                  <a:cubicBezTo>
                    <a:pt x="0" y="366"/>
                    <a:pt x="91" y="457"/>
                    <a:pt x="213" y="457"/>
                  </a:cubicBezTo>
                  <a:cubicBezTo>
                    <a:pt x="365" y="457"/>
                    <a:pt x="456" y="335"/>
                    <a:pt x="456" y="214"/>
                  </a:cubicBezTo>
                  <a:cubicBezTo>
                    <a:pt x="45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1112400" y="1150550"/>
              <a:ext cx="11400" cy="11425"/>
            </a:xfrm>
            <a:custGeom>
              <a:avLst/>
              <a:gdLst/>
              <a:ahLst/>
              <a:cxnLst/>
              <a:rect l="l" t="t" r="r" b="b"/>
              <a:pathLst>
                <a:path w="456" h="457" extrusionOk="0">
                  <a:moveTo>
                    <a:pt x="213" y="1"/>
                  </a:moveTo>
                  <a:cubicBezTo>
                    <a:pt x="91" y="1"/>
                    <a:pt x="0" y="122"/>
                    <a:pt x="0" y="244"/>
                  </a:cubicBezTo>
                  <a:cubicBezTo>
                    <a:pt x="0" y="365"/>
                    <a:pt x="91" y="457"/>
                    <a:pt x="213" y="457"/>
                  </a:cubicBezTo>
                  <a:cubicBezTo>
                    <a:pt x="334" y="457"/>
                    <a:pt x="456" y="335"/>
                    <a:pt x="426" y="213"/>
                  </a:cubicBezTo>
                  <a:cubicBezTo>
                    <a:pt x="42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1114675" y="1134600"/>
              <a:ext cx="11425" cy="11425"/>
            </a:xfrm>
            <a:custGeom>
              <a:avLst/>
              <a:gdLst/>
              <a:ahLst/>
              <a:cxnLst/>
              <a:rect l="l" t="t" r="r" b="b"/>
              <a:pathLst>
                <a:path w="457" h="457" extrusionOk="0">
                  <a:moveTo>
                    <a:pt x="213" y="0"/>
                  </a:moveTo>
                  <a:cubicBezTo>
                    <a:pt x="91" y="0"/>
                    <a:pt x="0" y="122"/>
                    <a:pt x="0" y="243"/>
                  </a:cubicBezTo>
                  <a:cubicBezTo>
                    <a:pt x="0" y="365"/>
                    <a:pt x="122" y="456"/>
                    <a:pt x="213" y="456"/>
                  </a:cubicBezTo>
                  <a:cubicBezTo>
                    <a:pt x="365" y="456"/>
                    <a:pt x="456" y="335"/>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1233975" y="816950"/>
              <a:ext cx="11425" cy="11425"/>
            </a:xfrm>
            <a:custGeom>
              <a:avLst/>
              <a:gdLst/>
              <a:ahLst/>
              <a:cxnLst/>
              <a:rect l="l" t="t" r="r" b="b"/>
              <a:pathLst>
                <a:path w="457" h="457" extrusionOk="0">
                  <a:moveTo>
                    <a:pt x="244" y="1"/>
                  </a:moveTo>
                  <a:cubicBezTo>
                    <a:pt x="92" y="1"/>
                    <a:pt x="0" y="92"/>
                    <a:pt x="0" y="214"/>
                  </a:cubicBezTo>
                  <a:cubicBezTo>
                    <a:pt x="0" y="366"/>
                    <a:pt x="122" y="457"/>
                    <a:pt x="244" y="457"/>
                  </a:cubicBezTo>
                  <a:cubicBezTo>
                    <a:pt x="365" y="457"/>
                    <a:pt x="456" y="335"/>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1507525" y="633825"/>
              <a:ext cx="11425" cy="11425"/>
            </a:xfrm>
            <a:custGeom>
              <a:avLst/>
              <a:gdLst/>
              <a:ahLst/>
              <a:cxnLst/>
              <a:rect l="l" t="t" r="r" b="b"/>
              <a:pathLst>
                <a:path w="457" h="457" extrusionOk="0">
                  <a:moveTo>
                    <a:pt x="214" y="1"/>
                  </a:moveTo>
                  <a:cubicBezTo>
                    <a:pt x="92" y="1"/>
                    <a:pt x="1" y="92"/>
                    <a:pt x="1" y="244"/>
                  </a:cubicBezTo>
                  <a:cubicBezTo>
                    <a:pt x="1" y="365"/>
                    <a:pt x="92" y="457"/>
                    <a:pt x="214" y="457"/>
                  </a:cubicBezTo>
                  <a:cubicBezTo>
                    <a:pt x="335" y="457"/>
                    <a:pt x="457" y="365"/>
                    <a:pt x="457" y="244"/>
                  </a:cubicBezTo>
                  <a:cubicBezTo>
                    <a:pt x="457" y="12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1525775" y="63230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2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1813775" y="792650"/>
              <a:ext cx="11425" cy="11425"/>
            </a:xfrm>
            <a:custGeom>
              <a:avLst/>
              <a:gdLst/>
              <a:ahLst/>
              <a:cxnLst/>
              <a:rect l="l" t="t" r="r" b="b"/>
              <a:pathLst>
                <a:path w="457" h="457" extrusionOk="0">
                  <a:moveTo>
                    <a:pt x="243" y="0"/>
                  </a:moveTo>
                  <a:cubicBezTo>
                    <a:pt x="122" y="0"/>
                    <a:pt x="31" y="91"/>
                    <a:pt x="31" y="213"/>
                  </a:cubicBezTo>
                  <a:cubicBezTo>
                    <a:pt x="0" y="335"/>
                    <a:pt x="122" y="456"/>
                    <a:pt x="243" y="456"/>
                  </a:cubicBezTo>
                  <a:cubicBezTo>
                    <a:pt x="365" y="456"/>
                    <a:pt x="456" y="335"/>
                    <a:pt x="456" y="213"/>
                  </a:cubicBezTo>
                  <a:cubicBezTo>
                    <a:pt x="456" y="91"/>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1827450" y="807850"/>
              <a:ext cx="12175" cy="10650"/>
            </a:xfrm>
            <a:custGeom>
              <a:avLst/>
              <a:gdLst/>
              <a:ahLst/>
              <a:cxnLst/>
              <a:rect l="l" t="t" r="r" b="b"/>
              <a:pathLst>
                <a:path w="487" h="426" extrusionOk="0">
                  <a:moveTo>
                    <a:pt x="244" y="0"/>
                  </a:moveTo>
                  <a:cubicBezTo>
                    <a:pt x="122" y="0"/>
                    <a:pt x="31" y="91"/>
                    <a:pt x="31" y="213"/>
                  </a:cubicBezTo>
                  <a:cubicBezTo>
                    <a:pt x="0" y="335"/>
                    <a:pt x="122" y="426"/>
                    <a:pt x="244" y="426"/>
                  </a:cubicBezTo>
                  <a:cubicBezTo>
                    <a:pt x="365" y="426"/>
                    <a:pt x="456" y="335"/>
                    <a:pt x="456" y="213"/>
                  </a:cubicBezTo>
                  <a:cubicBezTo>
                    <a:pt x="48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1829725" y="788850"/>
              <a:ext cx="11425" cy="11425"/>
            </a:xfrm>
            <a:custGeom>
              <a:avLst/>
              <a:gdLst/>
              <a:ahLst/>
              <a:cxnLst/>
              <a:rect l="l" t="t" r="r" b="b"/>
              <a:pathLst>
                <a:path w="457" h="457" extrusionOk="0">
                  <a:moveTo>
                    <a:pt x="244" y="0"/>
                  </a:moveTo>
                  <a:cubicBezTo>
                    <a:pt x="122" y="0"/>
                    <a:pt x="1" y="92"/>
                    <a:pt x="1" y="243"/>
                  </a:cubicBezTo>
                  <a:cubicBezTo>
                    <a:pt x="1" y="365"/>
                    <a:pt x="92" y="456"/>
                    <a:pt x="213" y="456"/>
                  </a:cubicBezTo>
                  <a:cubicBezTo>
                    <a:pt x="33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1932300" y="1164225"/>
              <a:ext cx="11425" cy="11425"/>
            </a:xfrm>
            <a:custGeom>
              <a:avLst/>
              <a:gdLst/>
              <a:ahLst/>
              <a:cxnLst/>
              <a:rect l="l" t="t" r="r" b="b"/>
              <a:pathLst>
                <a:path w="457" h="457" extrusionOk="0">
                  <a:moveTo>
                    <a:pt x="244" y="1"/>
                  </a:moveTo>
                  <a:cubicBezTo>
                    <a:pt x="123" y="1"/>
                    <a:pt x="1" y="122"/>
                    <a:pt x="1" y="244"/>
                  </a:cubicBezTo>
                  <a:cubicBezTo>
                    <a:pt x="1" y="365"/>
                    <a:pt x="123" y="457"/>
                    <a:pt x="244" y="457"/>
                  </a:cubicBezTo>
                  <a:cubicBezTo>
                    <a:pt x="366" y="457"/>
                    <a:pt x="457"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1518175" y="2306350"/>
              <a:ext cx="11425" cy="11425"/>
            </a:xfrm>
            <a:custGeom>
              <a:avLst/>
              <a:gdLst/>
              <a:ahLst/>
              <a:cxnLst/>
              <a:rect l="l" t="t" r="r" b="b"/>
              <a:pathLst>
                <a:path w="457" h="457" extrusionOk="0">
                  <a:moveTo>
                    <a:pt x="244" y="0"/>
                  </a:moveTo>
                  <a:cubicBezTo>
                    <a:pt x="92" y="0"/>
                    <a:pt x="0" y="91"/>
                    <a:pt x="0" y="243"/>
                  </a:cubicBezTo>
                  <a:cubicBezTo>
                    <a:pt x="0" y="365"/>
                    <a:pt x="92" y="456"/>
                    <a:pt x="244" y="456"/>
                  </a:cubicBezTo>
                  <a:cubicBezTo>
                    <a:pt x="365" y="456"/>
                    <a:pt x="456" y="365"/>
                    <a:pt x="456" y="243"/>
                  </a:cubicBezTo>
                  <a:cubicBezTo>
                    <a:pt x="456"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1464225" y="1188150"/>
              <a:ext cx="103300" cy="35575"/>
            </a:xfrm>
            <a:custGeom>
              <a:avLst/>
              <a:gdLst/>
              <a:ahLst/>
              <a:cxnLst/>
              <a:rect l="l" t="t" r="r" b="b"/>
              <a:pathLst>
                <a:path w="4132" h="1423" extrusionOk="0">
                  <a:moveTo>
                    <a:pt x="2516" y="1"/>
                  </a:moveTo>
                  <a:cubicBezTo>
                    <a:pt x="2044" y="1"/>
                    <a:pt x="1579" y="97"/>
                    <a:pt x="1246" y="351"/>
                  </a:cubicBezTo>
                  <a:cubicBezTo>
                    <a:pt x="1155" y="351"/>
                    <a:pt x="1003" y="351"/>
                    <a:pt x="882" y="381"/>
                  </a:cubicBezTo>
                  <a:cubicBezTo>
                    <a:pt x="821" y="442"/>
                    <a:pt x="730" y="533"/>
                    <a:pt x="639" y="624"/>
                  </a:cubicBezTo>
                  <a:cubicBezTo>
                    <a:pt x="639" y="624"/>
                    <a:pt x="639" y="655"/>
                    <a:pt x="669" y="655"/>
                  </a:cubicBezTo>
                  <a:cubicBezTo>
                    <a:pt x="0" y="1232"/>
                    <a:pt x="1763" y="1415"/>
                    <a:pt x="2098" y="1415"/>
                  </a:cubicBezTo>
                  <a:cubicBezTo>
                    <a:pt x="2159" y="1420"/>
                    <a:pt x="2221" y="1423"/>
                    <a:pt x="2283" y="1423"/>
                  </a:cubicBezTo>
                  <a:cubicBezTo>
                    <a:pt x="2888" y="1423"/>
                    <a:pt x="3477" y="1157"/>
                    <a:pt x="3891" y="715"/>
                  </a:cubicBezTo>
                  <a:cubicBezTo>
                    <a:pt x="4111" y="550"/>
                    <a:pt x="4132" y="186"/>
                    <a:pt x="3841" y="186"/>
                  </a:cubicBezTo>
                  <a:cubicBezTo>
                    <a:pt x="3810" y="186"/>
                    <a:pt x="3776" y="190"/>
                    <a:pt x="3739" y="199"/>
                  </a:cubicBezTo>
                  <a:cubicBezTo>
                    <a:pt x="3390" y="82"/>
                    <a:pt x="2950" y="1"/>
                    <a:pt x="2516"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962313" y="536325"/>
              <a:ext cx="1123900" cy="1877300"/>
            </a:xfrm>
            <a:custGeom>
              <a:avLst/>
              <a:gdLst/>
              <a:ahLst/>
              <a:cxnLst/>
              <a:rect l="l" t="t" r="r" b="b"/>
              <a:pathLst>
                <a:path w="44956" h="75092" extrusionOk="0">
                  <a:moveTo>
                    <a:pt x="24895" y="3054"/>
                  </a:moveTo>
                  <a:cubicBezTo>
                    <a:pt x="24925" y="3084"/>
                    <a:pt x="24956" y="3084"/>
                    <a:pt x="25016" y="3115"/>
                  </a:cubicBezTo>
                  <a:cubicBezTo>
                    <a:pt x="25320" y="3145"/>
                    <a:pt x="25655" y="3206"/>
                    <a:pt x="25989" y="3267"/>
                  </a:cubicBezTo>
                  <a:cubicBezTo>
                    <a:pt x="34257" y="4908"/>
                    <a:pt x="37570" y="11869"/>
                    <a:pt x="39302" y="19224"/>
                  </a:cubicBezTo>
                  <a:cubicBezTo>
                    <a:pt x="39272" y="19346"/>
                    <a:pt x="39302" y="19498"/>
                    <a:pt x="39333" y="19619"/>
                  </a:cubicBezTo>
                  <a:cubicBezTo>
                    <a:pt x="39758" y="21778"/>
                    <a:pt x="39971" y="23936"/>
                    <a:pt x="40093" y="26155"/>
                  </a:cubicBezTo>
                  <a:cubicBezTo>
                    <a:pt x="40366" y="29924"/>
                    <a:pt x="40488" y="33753"/>
                    <a:pt x="40245" y="37522"/>
                  </a:cubicBezTo>
                  <a:cubicBezTo>
                    <a:pt x="40275" y="39285"/>
                    <a:pt x="40062" y="40988"/>
                    <a:pt x="40001" y="42720"/>
                  </a:cubicBezTo>
                  <a:cubicBezTo>
                    <a:pt x="40001" y="42872"/>
                    <a:pt x="40001" y="43054"/>
                    <a:pt x="40001" y="43206"/>
                  </a:cubicBezTo>
                  <a:cubicBezTo>
                    <a:pt x="39819" y="45091"/>
                    <a:pt x="39880" y="47006"/>
                    <a:pt x="39697" y="48890"/>
                  </a:cubicBezTo>
                  <a:cubicBezTo>
                    <a:pt x="39272" y="54088"/>
                    <a:pt x="38634" y="59620"/>
                    <a:pt x="35716" y="64088"/>
                  </a:cubicBezTo>
                  <a:cubicBezTo>
                    <a:pt x="35685" y="64119"/>
                    <a:pt x="35685" y="64179"/>
                    <a:pt x="35655" y="64210"/>
                  </a:cubicBezTo>
                  <a:cubicBezTo>
                    <a:pt x="35533" y="64423"/>
                    <a:pt x="35442" y="64635"/>
                    <a:pt x="35320" y="64818"/>
                  </a:cubicBezTo>
                  <a:cubicBezTo>
                    <a:pt x="35168" y="65091"/>
                    <a:pt x="34986" y="65334"/>
                    <a:pt x="34834" y="65578"/>
                  </a:cubicBezTo>
                  <a:cubicBezTo>
                    <a:pt x="34743" y="65699"/>
                    <a:pt x="34652" y="65821"/>
                    <a:pt x="34561" y="65912"/>
                  </a:cubicBezTo>
                  <a:cubicBezTo>
                    <a:pt x="34500" y="66034"/>
                    <a:pt x="34409" y="66155"/>
                    <a:pt x="34317" y="66246"/>
                  </a:cubicBezTo>
                  <a:cubicBezTo>
                    <a:pt x="34226" y="66398"/>
                    <a:pt x="34135" y="66520"/>
                    <a:pt x="34013" y="66641"/>
                  </a:cubicBezTo>
                  <a:cubicBezTo>
                    <a:pt x="33861" y="66793"/>
                    <a:pt x="33709" y="66945"/>
                    <a:pt x="33558" y="67097"/>
                  </a:cubicBezTo>
                  <a:lnTo>
                    <a:pt x="33527" y="67128"/>
                  </a:lnTo>
                  <a:lnTo>
                    <a:pt x="33558" y="67128"/>
                  </a:lnTo>
                  <a:cubicBezTo>
                    <a:pt x="33527" y="67128"/>
                    <a:pt x="33497" y="67158"/>
                    <a:pt x="33497" y="67189"/>
                  </a:cubicBezTo>
                  <a:cubicBezTo>
                    <a:pt x="33497" y="67189"/>
                    <a:pt x="33497" y="67189"/>
                    <a:pt x="33497" y="67158"/>
                  </a:cubicBezTo>
                  <a:cubicBezTo>
                    <a:pt x="33345" y="67341"/>
                    <a:pt x="33132" y="67523"/>
                    <a:pt x="32950" y="67675"/>
                  </a:cubicBezTo>
                  <a:cubicBezTo>
                    <a:pt x="32858" y="67766"/>
                    <a:pt x="32767" y="67827"/>
                    <a:pt x="32676" y="67918"/>
                  </a:cubicBezTo>
                  <a:lnTo>
                    <a:pt x="32251" y="68283"/>
                  </a:lnTo>
                  <a:cubicBezTo>
                    <a:pt x="32129" y="68374"/>
                    <a:pt x="32007" y="68496"/>
                    <a:pt x="31855" y="68587"/>
                  </a:cubicBezTo>
                  <a:cubicBezTo>
                    <a:pt x="30275" y="69924"/>
                    <a:pt x="28390" y="70897"/>
                    <a:pt x="26354" y="71414"/>
                  </a:cubicBezTo>
                  <a:cubicBezTo>
                    <a:pt x="25563" y="71687"/>
                    <a:pt x="24743" y="71839"/>
                    <a:pt x="23892" y="71930"/>
                  </a:cubicBezTo>
                  <a:cubicBezTo>
                    <a:pt x="23861" y="71930"/>
                    <a:pt x="23831" y="71961"/>
                    <a:pt x="23800" y="71961"/>
                  </a:cubicBezTo>
                  <a:cubicBezTo>
                    <a:pt x="23481" y="71991"/>
                    <a:pt x="23162" y="72006"/>
                    <a:pt x="22843" y="72006"/>
                  </a:cubicBezTo>
                  <a:cubicBezTo>
                    <a:pt x="22524" y="72006"/>
                    <a:pt x="22205" y="71991"/>
                    <a:pt x="21886" y="71961"/>
                  </a:cubicBezTo>
                  <a:cubicBezTo>
                    <a:pt x="16658" y="71748"/>
                    <a:pt x="11642" y="69347"/>
                    <a:pt x="8937" y="64727"/>
                  </a:cubicBezTo>
                  <a:cubicBezTo>
                    <a:pt x="6566" y="60988"/>
                    <a:pt x="5198" y="56641"/>
                    <a:pt x="4438" y="52264"/>
                  </a:cubicBezTo>
                  <a:cubicBezTo>
                    <a:pt x="3861" y="47979"/>
                    <a:pt x="3891" y="43632"/>
                    <a:pt x="3831" y="39285"/>
                  </a:cubicBezTo>
                  <a:cubicBezTo>
                    <a:pt x="3922" y="36337"/>
                    <a:pt x="4408" y="33449"/>
                    <a:pt x="4590" y="30501"/>
                  </a:cubicBezTo>
                  <a:cubicBezTo>
                    <a:pt x="4651" y="28100"/>
                    <a:pt x="5168" y="25759"/>
                    <a:pt x="5350" y="23358"/>
                  </a:cubicBezTo>
                  <a:cubicBezTo>
                    <a:pt x="5350" y="23328"/>
                    <a:pt x="5350" y="23267"/>
                    <a:pt x="5381" y="23237"/>
                  </a:cubicBezTo>
                  <a:cubicBezTo>
                    <a:pt x="5593" y="22477"/>
                    <a:pt x="5745" y="21686"/>
                    <a:pt x="5837" y="20896"/>
                  </a:cubicBezTo>
                  <a:cubicBezTo>
                    <a:pt x="6080" y="18799"/>
                    <a:pt x="6900" y="16823"/>
                    <a:pt x="7660" y="14878"/>
                  </a:cubicBezTo>
                  <a:cubicBezTo>
                    <a:pt x="10214" y="8282"/>
                    <a:pt x="16627" y="3115"/>
                    <a:pt x="23831" y="3054"/>
                  </a:cubicBezTo>
                  <a:close/>
                  <a:moveTo>
                    <a:pt x="22493" y="0"/>
                  </a:moveTo>
                  <a:cubicBezTo>
                    <a:pt x="21754" y="0"/>
                    <a:pt x="21452" y="1029"/>
                    <a:pt x="21338" y="1656"/>
                  </a:cubicBezTo>
                  <a:cubicBezTo>
                    <a:pt x="20840" y="850"/>
                    <a:pt x="20384" y="404"/>
                    <a:pt x="20035" y="404"/>
                  </a:cubicBezTo>
                  <a:cubicBezTo>
                    <a:pt x="19661" y="404"/>
                    <a:pt x="19410" y="918"/>
                    <a:pt x="19363" y="2051"/>
                  </a:cubicBezTo>
                  <a:cubicBezTo>
                    <a:pt x="17509" y="2507"/>
                    <a:pt x="15746" y="3327"/>
                    <a:pt x="14135" y="4391"/>
                  </a:cubicBezTo>
                  <a:lnTo>
                    <a:pt x="14135" y="4422"/>
                  </a:lnTo>
                  <a:cubicBezTo>
                    <a:pt x="14110" y="4414"/>
                    <a:pt x="14088" y="4410"/>
                    <a:pt x="14067" y="4410"/>
                  </a:cubicBezTo>
                  <a:cubicBezTo>
                    <a:pt x="14011" y="4410"/>
                    <a:pt x="13966" y="4438"/>
                    <a:pt x="13922" y="4482"/>
                  </a:cubicBezTo>
                  <a:cubicBezTo>
                    <a:pt x="10366" y="7279"/>
                    <a:pt x="7296" y="11169"/>
                    <a:pt x="6141" y="15577"/>
                  </a:cubicBezTo>
                  <a:cubicBezTo>
                    <a:pt x="6080" y="15607"/>
                    <a:pt x="6049" y="15638"/>
                    <a:pt x="6049" y="15698"/>
                  </a:cubicBezTo>
                  <a:cubicBezTo>
                    <a:pt x="5320" y="16762"/>
                    <a:pt x="5077" y="18069"/>
                    <a:pt x="4864" y="19346"/>
                  </a:cubicBezTo>
                  <a:cubicBezTo>
                    <a:pt x="4621" y="20683"/>
                    <a:pt x="4317" y="22021"/>
                    <a:pt x="4165" y="23389"/>
                  </a:cubicBezTo>
                  <a:cubicBezTo>
                    <a:pt x="3952" y="24999"/>
                    <a:pt x="3800" y="26641"/>
                    <a:pt x="3587" y="28252"/>
                  </a:cubicBezTo>
                  <a:cubicBezTo>
                    <a:pt x="3496" y="29103"/>
                    <a:pt x="3131" y="30136"/>
                    <a:pt x="3405" y="30987"/>
                  </a:cubicBezTo>
                  <a:cubicBezTo>
                    <a:pt x="3314" y="31018"/>
                    <a:pt x="3283" y="31079"/>
                    <a:pt x="3283" y="31200"/>
                  </a:cubicBezTo>
                  <a:cubicBezTo>
                    <a:pt x="3192" y="32112"/>
                    <a:pt x="3253" y="33024"/>
                    <a:pt x="3010" y="33936"/>
                  </a:cubicBezTo>
                  <a:cubicBezTo>
                    <a:pt x="2645" y="34057"/>
                    <a:pt x="2341" y="34209"/>
                    <a:pt x="2007" y="34392"/>
                  </a:cubicBezTo>
                  <a:cubicBezTo>
                    <a:pt x="1672" y="34483"/>
                    <a:pt x="1308" y="34544"/>
                    <a:pt x="1034" y="34756"/>
                  </a:cubicBezTo>
                  <a:cubicBezTo>
                    <a:pt x="761" y="34908"/>
                    <a:pt x="791" y="35212"/>
                    <a:pt x="882" y="35456"/>
                  </a:cubicBezTo>
                  <a:cubicBezTo>
                    <a:pt x="1095" y="35851"/>
                    <a:pt x="1642" y="35942"/>
                    <a:pt x="2007" y="36185"/>
                  </a:cubicBezTo>
                  <a:cubicBezTo>
                    <a:pt x="1581" y="36367"/>
                    <a:pt x="973" y="36367"/>
                    <a:pt x="730" y="36823"/>
                  </a:cubicBezTo>
                  <a:cubicBezTo>
                    <a:pt x="578" y="37462"/>
                    <a:pt x="1490" y="37735"/>
                    <a:pt x="1946" y="37918"/>
                  </a:cubicBezTo>
                  <a:cubicBezTo>
                    <a:pt x="1" y="38252"/>
                    <a:pt x="943" y="39164"/>
                    <a:pt x="2220" y="39559"/>
                  </a:cubicBezTo>
                  <a:cubicBezTo>
                    <a:pt x="1946" y="42021"/>
                    <a:pt x="2189" y="44483"/>
                    <a:pt x="2311" y="46975"/>
                  </a:cubicBezTo>
                  <a:cubicBezTo>
                    <a:pt x="2493" y="49407"/>
                    <a:pt x="2797" y="51900"/>
                    <a:pt x="3344" y="54240"/>
                  </a:cubicBezTo>
                  <a:cubicBezTo>
                    <a:pt x="3375" y="54362"/>
                    <a:pt x="3405" y="54483"/>
                    <a:pt x="3405" y="54574"/>
                  </a:cubicBezTo>
                  <a:cubicBezTo>
                    <a:pt x="4104" y="58313"/>
                    <a:pt x="5381" y="61869"/>
                    <a:pt x="7508" y="65030"/>
                  </a:cubicBezTo>
                  <a:cubicBezTo>
                    <a:pt x="9241" y="67644"/>
                    <a:pt x="11612" y="69863"/>
                    <a:pt x="14347" y="71444"/>
                  </a:cubicBezTo>
                  <a:cubicBezTo>
                    <a:pt x="14347" y="71535"/>
                    <a:pt x="14378" y="71657"/>
                    <a:pt x="14499" y="71687"/>
                  </a:cubicBezTo>
                  <a:cubicBezTo>
                    <a:pt x="16141" y="72295"/>
                    <a:pt x="17843" y="72660"/>
                    <a:pt x="19575" y="72964"/>
                  </a:cubicBezTo>
                  <a:cubicBezTo>
                    <a:pt x="19838" y="73575"/>
                    <a:pt x="20241" y="74706"/>
                    <a:pt x="20786" y="74706"/>
                  </a:cubicBezTo>
                  <a:cubicBezTo>
                    <a:pt x="20999" y="74706"/>
                    <a:pt x="21234" y="74533"/>
                    <a:pt x="21490" y="74088"/>
                  </a:cubicBezTo>
                  <a:cubicBezTo>
                    <a:pt x="21642" y="74423"/>
                    <a:pt x="21673" y="74939"/>
                    <a:pt x="22038" y="75091"/>
                  </a:cubicBezTo>
                  <a:lnTo>
                    <a:pt x="22068" y="75091"/>
                  </a:lnTo>
                  <a:cubicBezTo>
                    <a:pt x="22645" y="75091"/>
                    <a:pt x="23010" y="74666"/>
                    <a:pt x="23223" y="74180"/>
                  </a:cubicBezTo>
                  <a:cubicBezTo>
                    <a:pt x="23268" y="74517"/>
                    <a:pt x="23562" y="74821"/>
                    <a:pt x="23885" y="74821"/>
                  </a:cubicBezTo>
                  <a:cubicBezTo>
                    <a:pt x="23998" y="74821"/>
                    <a:pt x="24115" y="74783"/>
                    <a:pt x="24226" y="74696"/>
                  </a:cubicBezTo>
                  <a:cubicBezTo>
                    <a:pt x="24652" y="74210"/>
                    <a:pt x="24682" y="73541"/>
                    <a:pt x="24986" y="72964"/>
                  </a:cubicBezTo>
                  <a:cubicBezTo>
                    <a:pt x="26384" y="72721"/>
                    <a:pt x="27752" y="72295"/>
                    <a:pt x="29029" y="71748"/>
                  </a:cubicBezTo>
                  <a:cubicBezTo>
                    <a:pt x="32737" y="70289"/>
                    <a:pt x="35168" y="67401"/>
                    <a:pt x="37205" y="64058"/>
                  </a:cubicBezTo>
                  <a:cubicBezTo>
                    <a:pt x="37205" y="64058"/>
                    <a:pt x="37235" y="64058"/>
                    <a:pt x="37235" y="64027"/>
                  </a:cubicBezTo>
                  <a:cubicBezTo>
                    <a:pt x="37935" y="63541"/>
                    <a:pt x="38664" y="61170"/>
                    <a:pt x="38907" y="60593"/>
                  </a:cubicBezTo>
                  <a:cubicBezTo>
                    <a:pt x="40792" y="56033"/>
                    <a:pt x="41126" y="51079"/>
                    <a:pt x="41217" y="46185"/>
                  </a:cubicBezTo>
                  <a:cubicBezTo>
                    <a:pt x="41308" y="46124"/>
                    <a:pt x="41369" y="46064"/>
                    <a:pt x="41339" y="45942"/>
                  </a:cubicBezTo>
                  <a:cubicBezTo>
                    <a:pt x="41308" y="45091"/>
                    <a:pt x="41248" y="44240"/>
                    <a:pt x="41187" y="43389"/>
                  </a:cubicBezTo>
                  <a:cubicBezTo>
                    <a:pt x="42950" y="42811"/>
                    <a:pt x="44956" y="42143"/>
                    <a:pt x="41947" y="41170"/>
                  </a:cubicBezTo>
                  <a:cubicBezTo>
                    <a:pt x="42220" y="41048"/>
                    <a:pt x="42524" y="41079"/>
                    <a:pt x="42798" y="40988"/>
                  </a:cubicBezTo>
                  <a:cubicBezTo>
                    <a:pt x="43102" y="40836"/>
                    <a:pt x="43467" y="40744"/>
                    <a:pt x="43740" y="40532"/>
                  </a:cubicBezTo>
                  <a:cubicBezTo>
                    <a:pt x="44257" y="39924"/>
                    <a:pt x="42646" y="39285"/>
                    <a:pt x="42220" y="39103"/>
                  </a:cubicBezTo>
                  <a:cubicBezTo>
                    <a:pt x="44591" y="38738"/>
                    <a:pt x="43193" y="37826"/>
                    <a:pt x="41856" y="37310"/>
                  </a:cubicBezTo>
                  <a:cubicBezTo>
                    <a:pt x="41704" y="36033"/>
                    <a:pt x="41916" y="34696"/>
                    <a:pt x="41643" y="33419"/>
                  </a:cubicBezTo>
                  <a:cubicBezTo>
                    <a:pt x="41582" y="33267"/>
                    <a:pt x="41643" y="33054"/>
                    <a:pt x="41552" y="32902"/>
                  </a:cubicBezTo>
                  <a:cubicBezTo>
                    <a:pt x="41552" y="31413"/>
                    <a:pt x="41582" y="29924"/>
                    <a:pt x="41400" y="28434"/>
                  </a:cubicBezTo>
                  <a:cubicBezTo>
                    <a:pt x="41187" y="25851"/>
                    <a:pt x="41248" y="23206"/>
                    <a:pt x="40792" y="20623"/>
                  </a:cubicBezTo>
                  <a:cubicBezTo>
                    <a:pt x="40245" y="17583"/>
                    <a:pt x="39515" y="14513"/>
                    <a:pt x="38178" y="11717"/>
                  </a:cubicBezTo>
                  <a:cubicBezTo>
                    <a:pt x="38147" y="11686"/>
                    <a:pt x="38147" y="11656"/>
                    <a:pt x="38147" y="11625"/>
                  </a:cubicBezTo>
                  <a:cubicBezTo>
                    <a:pt x="38178" y="11443"/>
                    <a:pt x="37995" y="11261"/>
                    <a:pt x="37904" y="11109"/>
                  </a:cubicBezTo>
                  <a:cubicBezTo>
                    <a:pt x="35837" y="7188"/>
                    <a:pt x="32251" y="4027"/>
                    <a:pt x="28086" y="2507"/>
                  </a:cubicBezTo>
                  <a:cubicBezTo>
                    <a:pt x="28086" y="2446"/>
                    <a:pt x="28026" y="2385"/>
                    <a:pt x="27934" y="2355"/>
                  </a:cubicBezTo>
                  <a:cubicBezTo>
                    <a:pt x="27174" y="2264"/>
                    <a:pt x="26415" y="2051"/>
                    <a:pt x="25655" y="1899"/>
                  </a:cubicBezTo>
                  <a:cubicBezTo>
                    <a:pt x="25442" y="1382"/>
                    <a:pt x="25442" y="622"/>
                    <a:pt x="24864" y="349"/>
                  </a:cubicBezTo>
                  <a:cubicBezTo>
                    <a:pt x="24732" y="270"/>
                    <a:pt x="24615" y="236"/>
                    <a:pt x="24510" y="236"/>
                  </a:cubicBezTo>
                  <a:cubicBezTo>
                    <a:pt x="23965" y="236"/>
                    <a:pt x="23761" y="1161"/>
                    <a:pt x="23557" y="1595"/>
                  </a:cubicBezTo>
                  <a:cubicBezTo>
                    <a:pt x="23284" y="1078"/>
                    <a:pt x="23162" y="379"/>
                    <a:pt x="22645" y="14"/>
                  </a:cubicBezTo>
                  <a:cubicBezTo>
                    <a:pt x="22593" y="5"/>
                    <a:pt x="22542" y="0"/>
                    <a:pt x="22493"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1265125" y="2039625"/>
              <a:ext cx="550200" cy="204425"/>
            </a:xfrm>
            <a:custGeom>
              <a:avLst/>
              <a:gdLst/>
              <a:ahLst/>
              <a:cxnLst/>
              <a:rect l="l" t="t" r="r" b="b"/>
              <a:pathLst>
                <a:path w="22008" h="8177" extrusionOk="0">
                  <a:moveTo>
                    <a:pt x="153" y="0"/>
                  </a:moveTo>
                  <a:cubicBezTo>
                    <a:pt x="122" y="31"/>
                    <a:pt x="61" y="61"/>
                    <a:pt x="1" y="61"/>
                  </a:cubicBezTo>
                  <a:cubicBezTo>
                    <a:pt x="2159" y="4560"/>
                    <a:pt x="5776" y="7903"/>
                    <a:pt x="12007" y="8177"/>
                  </a:cubicBezTo>
                  <a:cubicBezTo>
                    <a:pt x="17357" y="7751"/>
                    <a:pt x="20335" y="4712"/>
                    <a:pt x="22007" y="608"/>
                  </a:cubicBezTo>
                  <a:cubicBezTo>
                    <a:pt x="20275" y="548"/>
                    <a:pt x="18572" y="487"/>
                    <a:pt x="16840" y="456"/>
                  </a:cubicBezTo>
                  <a:cubicBezTo>
                    <a:pt x="14864" y="396"/>
                    <a:pt x="12888" y="335"/>
                    <a:pt x="10913" y="304"/>
                  </a:cubicBezTo>
                  <a:cubicBezTo>
                    <a:pt x="8937" y="244"/>
                    <a:pt x="6992" y="183"/>
                    <a:pt x="5046" y="122"/>
                  </a:cubicBezTo>
                  <a:cubicBezTo>
                    <a:pt x="3405" y="92"/>
                    <a:pt x="1794" y="61"/>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1259800" y="2033550"/>
              <a:ext cx="560825" cy="216825"/>
            </a:xfrm>
            <a:custGeom>
              <a:avLst/>
              <a:gdLst/>
              <a:ahLst/>
              <a:cxnLst/>
              <a:rect l="l" t="t" r="r" b="b"/>
              <a:pathLst>
                <a:path w="22433" h="8673" extrusionOk="0">
                  <a:moveTo>
                    <a:pt x="1277" y="0"/>
                  </a:moveTo>
                  <a:cubicBezTo>
                    <a:pt x="1247" y="31"/>
                    <a:pt x="1217" y="31"/>
                    <a:pt x="1186" y="31"/>
                  </a:cubicBezTo>
                  <a:cubicBezTo>
                    <a:pt x="1157" y="26"/>
                    <a:pt x="1126" y="25"/>
                    <a:pt x="1095" y="25"/>
                  </a:cubicBezTo>
                  <a:cubicBezTo>
                    <a:pt x="906" y="25"/>
                    <a:pt x="701" y="96"/>
                    <a:pt x="518" y="122"/>
                  </a:cubicBezTo>
                  <a:lnTo>
                    <a:pt x="396" y="122"/>
                  </a:lnTo>
                  <a:cubicBezTo>
                    <a:pt x="369" y="131"/>
                    <a:pt x="340" y="134"/>
                    <a:pt x="310" y="134"/>
                  </a:cubicBezTo>
                  <a:cubicBezTo>
                    <a:pt x="236" y="134"/>
                    <a:pt x="156" y="113"/>
                    <a:pt x="92" y="91"/>
                  </a:cubicBezTo>
                  <a:cubicBezTo>
                    <a:pt x="62" y="91"/>
                    <a:pt x="62" y="91"/>
                    <a:pt x="62" y="122"/>
                  </a:cubicBezTo>
                  <a:cubicBezTo>
                    <a:pt x="31" y="152"/>
                    <a:pt x="1" y="243"/>
                    <a:pt x="1" y="304"/>
                  </a:cubicBezTo>
                  <a:cubicBezTo>
                    <a:pt x="1" y="304"/>
                    <a:pt x="31" y="335"/>
                    <a:pt x="31" y="335"/>
                  </a:cubicBezTo>
                  <a:cubicBezTo>
                    <a:pt x="122" y="608"/>
                    <a:pt x="244" y="851"/>
                    <a:pt x="366" y="1095"/>
                  </a:cubicBezTo>
                  <a:cubicBezTo>
                    <a:pt x="426" y="1155"/>
                    <a:pt x="457" y="1216"/>
                    <a:pt x="487" y="1277"/>
                  </a:cubicBezTo>
                  <a:cubicBezTo>
                    <a:pt x="639" y="1520"/>
                    <a:pt x="791" y="1733"/>
                    <a:pt x="943" y="1946"/>
                  </a:cubicBezTo>
                  <a:cubicBezTo>
                    <a:pt x="1186" y="2250"/>
                    <a:pt x="1429" y="2523"/>
                    <a:pt x="1673" y="2797"/>
                  </a:cubicBezTo>
                  <a:cubicBezTo>
                    <a:pt x="1642" y="2827"/>
                    <a:pt x="1612" y="2888"/>
                    <a:pt x="1612" y="2949"/>
                  </a:cubicBezTo>
                  <a:cubicBezTo>
                    <a:pt x="1612" y="3009"/>
                    <a:pt x="1612" y="3040"/>
                    <a:pt x="1642" y="3101"/>
                  </a:cubicBezTo>
                  <a:cubicBezTo>
                    <a:pt x="1794" y="3283"/>
                    <a:pt x="1977" y="3465"/>
                    <a:pt x="2159" y="3648"/>
                  </a:cubicBezTo>
                  <a:cubicBezTo>
                    <a:pt x="2220" y="3709"/>
                    <a:pt x="2280" y="3769"/>
                    <a:pt x="2341" y="3830"/>
                  </a:cubicBezTo>
                  <a:cubicBezTo>
                    <a:pt x="2524" y="4012"/>
                    <a:pt x="2676" y="4225"/>
                    <a:pt x="2828" y="4408"/>
                  </a:cubicBezTo>
                  <a:cubicBezTo>
                    <a:pt x="3101" y="4772"/>
                    <a:pt x="3375" y="5137"/>
                    <a:pt x="3770" y="5380"/>
                  </a:cubicBezTo>
                  <a:cubicBezTo>
                    <a:pt x="3770" y="5380"/>
                    <a:pt x="3800" y="5380"/>
                    <a:pt x="3831" y="5411"/>
                  </a:cubicBezTo>
                  <a:cubicBezTo>
                    <a:pt x="4317" y="5715"/>
                    <a:pt x="6505" y="7204"/>
                    <a:pt x="7995" y="7934"/>
                  </a:cubicBezTo>
                  <a:cubicBezTo>
                    <a:pt x="8542" y="8207"/>
                    <a:pt x="8998" y="8359"/>
                    <a:pt x="9241" y="8359"/>
                  </a:cubicBezTo>
                  <a:cubicBezTo>
                    <a:pt x="9363" y="8329"/>
                    <a:pt x="9454" y="8268"/>
                    <a:pt x="9423" y="8146"/>
                  </a:cubicBezTo>
                  <a:lnTo>
                    <a:pt x="9423" y="8146"/>
                  </a:lnTo>
                  <a:cubicBezTo>
                    <a:pt x="10092" y="8389"/>
                    <a:pt x="10822" y="8541"/>
                    <a:pt x="11521" y="8633"/>
                  </a:cubicBezTo>
                  <a:cubicBezTo>
                    <a:pt x="11703" y="8633"/>
                    <a:pt x="11855" y="8663"/>
                    <a:pt x="12007" y="8663"/>
                  </a:cubicBezTo>
                  <a:cubicBezTo>
                    <a:pt x="12145" y="8670"/>
                    <a:pt x="12283" y="8673"/>
                    <a:pt x="12420" y="8673"/>
                  </a:cubicBezTo>
                  <a:cubicBezTo>
                    <a:pt x="14797" y="8673"/>
                    <a:pt x="17092" y="7690"/>
                    <a:pt x="18816" y="6110"/>
                  </a:cubicBezTo>
                  <a:cubicBezTo>
                    <a:pt x="19515" y="5441"/>
                    <a:pt x="20153" y="4712"/>
                    <a:pt x="20639" y="3861"/>
                  </a:cubicBezTo>
                  <a:cubicBezTo>
                    <a:pt x="21095" y="3222"/>
                    <a:pt x="21551" y="2554"/>
                    <a:pt x="21946" y="1854"/>
                  </a:cubicBezTo>
                  <a:cubicBezTo>
                    <a:pt x="22007" y="1763"/>
                    <a:pt x="22068" y="1672"/>
                    <a:pt x="22098" y="1581"/>
                  </a:cubicBezTo>
                  <a:cubicBezTo>
                    <a:pt x="22220" y="1398"/>
                    <a:pt x="22311" y="1246"/>
                    <a:pt x="22402" y="1064"/>
                  </a:cubicBezTo>
                  <a:cubicBezTo>
                    <a:pt x="22433" y="547"/>
                    <a:pt x="21673" y="730"/>
                    <a:pt x="21247" y="608"/>
                  </a:cubicBezTo>
                  <a:lnTo>
                    <a:pt x="21217" y="608"/>
                  </a:lnTo>
                  <a:cubicBezTo>
                    <a:pt x="21176" y="636"/>
                    <a:pt x="21123" y="651"/>
                    <a:pt x="21071" y="651"/>
                  </a:cubicBezTo>
                  <a:cubicBezTo>
                    <a:pt x="21008" y="651"/>
                    <a:pt x="20947" y="628"/>
                    <a:pt x="20913" y="578"/>
                  </a:cubicBezTo>
                  <a:cubicBezTo>
                    <a:pt x="20869" y="622"/>
                    <a:pt x="20808" y="651"/>
                    <a:pt x="20755" y="651"/>
                  </a:cubicBezTo>
                  <a:cubicBezTo>
                    <a:pt x="20735" y="651"/>
                    <a:pt x="20717" y="647"/>
                    <a:pt x="20700" y="639"/>
                  </a:cubicBezTo>
                  <a:cubicBezTo>
                    <a:pt x="20670" y="639"/>
                    <a:pt x="20639" y="639"/>
                    <a:pt x="20609" y="608"/>
                  </a:cubicBezTo>
                  <a:cubicBezTo>
                    <a:pt x="20579" y="669"/>
                    <a:pt x="20548" y="760"/>
                    <a:pt x="20518" y="851"/>
                  </a:cubicBezTo>
                  <a:cubicBezTo>
                    <a:pt x="20518" y="882"/>
                    <a:pt x="20488" y="882"/>
                    <a:pt x="20488" y="912"/>
                  </a:cubicBezTo>
                  <a:cubicBezTo>
                    <a:pt x="20396" y="1064"/>
                    <a:pt x="20336" y="1216"/>
                    <a:pt x="20244" y="1368"/>
                  </a:cubicBezTo>
                  <a:cubicBezTo>
                    <a:pt x="20214" y="1398"/>
                    <a:pt x="20214" y="1429"/>
                    <a:pt x="20184" y="1459"/>
                  </a:cubicBezTo>
                  <a:cubicBezTo>
                    <a:pt x="20123" y="1550"/>
                    <a:pt x="20062" y="1672"/>
                    <a:pt x="19971" y="1794"/>
                  </a:cubicBezTo>
                  <a:cubicBezTo>
                    <a:pt x="18250" y="4602"/>
                    <a:pt x="15418" y="6900"/>
                    <a:pt x="12043" y="6900"/>
                  </a:cubicBezTo>
                  <a:cubicBezTo>
                    <a:pt x="12021" y="6900"/>
                    <a:pt x="11999" y="6900"/>
                    <a:pt x="11977" y="6900"/>
                  </a:cubicBezTo>
                  <a:cubicBezTo>
                    <a:pt x="9727" y="6687"/>
                    <a:pt x="7387" y="6079"/>
                    <a:pt x="5594" y="4681"/>
                  </a:cubicBezTo>
                  <a:cubicBezTo>
                    <a:pt x="4651" y="3952"/>
                    <a:pt x="3739" y="3161"/>
                    <a:pt x="3071" y="2189"/>
                  </a:cubicBezTo>
                  <a:cubicBezTo>
                    <a:pt x="2888" y="1946"/>
                    <a:pt x="2736" y="1672"/>
                    <a:pt x="2584" y="1368"/>
                  </a:cubicBezTo>
                  <a:cubicBezTo>
                    <a:pt x="2524" y="1246"/>
                    <a:pt x="2463" y="1125"/>
                    <a:pt x="2402" y="973"/>
                  </a:cubicBezTo>
                  <a:cubicBezTo>
                    <a:pt x="2372" y="943"/>
                    <a:pt x="2372" y="943"/>
                    <a:pt x="2372" y="912"/>
                  </a:cubicBezTo>
                  <a:cubicBezTo>
                    <a:pt x="2250" y="639"/>
                    <a:pt x="2128" y="365"/>
                    <a:pt x="1977" y="122"/>
                  </a:cubicBezTo>
                  <a:cubicBezTo>
                    <a:pt x="1946" y="91"/>
                    <a:pt x="1885" y="61"/>
                    <a:pt x="1825" y="61"/>
                  </a:cubicBezTo>
                  <a:cubicBezTo>
                    <a:pt x="1794" y="61"/>
                    <a:pt x="1764" y="31"/>
                    <a:pt x="1733" y="31"/>
                  </a:cubicBezTo>
                  <a:lnTo>
                    <a:pt x="1733" y="61"/>
                  </a:lnTo>
                  <a:cubicBezTo>
                    <a:pt x="1733" y="175"/>
                    <a:pt x="1627" y="265"/>
                    <a:pt x="1517" y="265"/>
                  </a:cubicBezTo>
                  <a:cubicBezTo>
                    <a:pt x="1451" y="265"/>
                    <a:pt x="1384" y="232"/>
                    <a:pt x="1338" y="152"/>
                  </a:cubicBezTo>
                  <a:lnTo>
                    <a:pt x="1308" y="61"/>
                  </a:lnTo>
                  <a:cubicBezTo>
                    <a:pt x="1308" y="61"/>
                    <a:pt x="1308" y="31"/>
                    <a:pt x="127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1645825" y="214372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35"/>
                    <a:pt x="457" y="213"/>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1629125" y="2152075"/>
              <a:ext cx="11425" cy="11425"/>
            </a:xfrm>
            <a:custGeom>
              <a:avLst/>
              <a:gdLst/>
              <a:ahLst/>
              <a:cxnLst/>
              <a:rect l="l" t="t" r="r" b="b"/>
              <a:pathLst>
                <a:path w="457" h="457" extrusionOk="0">
                  <a:moveTo>
                    <a:pt x="213" y="1"/>
                  </a:moveTo>
                  <a:cubicBezTo>
                    <a:pt x="91" y="1"/>
                    <a:pt x="0" y="123"/>
                    <a:pt x="0" y="244"/>
                  </a:cubicBezTo>
                  <a:cubicBezTo>
                    <a:pt x="0" y="366"/>
                    <a:pt x="122" y="457"/>
                    <a:pt x="243" y="457"/>
                  </a:cubicBezTo>
                  <a:cubicBezTo>
                    <a:pt x="365" y="457"/>
                    <a:pt x="456" y="335"/>
                    <a:pt x="456" y="244"/>
                  </a:cubicBezTo>
                  <a:cubicBezTo>
                    <a:pt x="42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1632150" y="2136125"/>
              <a:ext cx="11425" cy="11425"/>
            </a:xfrm>
            <a:custGeom>
              <a:avLst/>
              <a:gdLst/>
              <a:ahLst/>
              <a:cxnLst/>
              <a:rect l="l" t="t" r="r" b="b"/>
              <a:pathLst>
                <a:path w="457" h="457" extrusionOk="0">
                  <a:moveTo>
                    <a:pt x="213" y="1"/>
                  </a:moveTo>
                  <a:cubicBezTo>
                    <a:pt x="92" y="1"/>
                    <a:pt x="1" y="122"/>
                    <a:pt x="1" y="213"/>
                  </a:cubicBezTo>
                  <a:cubicBezTo>
                    <a:pt x="1" y="365"/>
                    <a:pt x="122" y="457"/>
                    <a:pt x="244" y="457"/>
                  </a:cubicBezTo>
                  <a:cubicBezTo>
                    <a:pt x="365" y="457"/>
                    <a:pt x="457" y="335"/>
                    <a:pt x="457" y="213"/>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1401900" y="2108025"/>
              <a:ext cx="11425" cy="11400"/>
            </a:xfrm>
            <a:custGeom>
              <a:avLst/>
              <a:gdLst/>
              <a:ahLst/>
              <a:cxnLst/>
              <a:rect l="l" t="t" r="r" b="b"/>
              <a:pathLst>
                <a:path w="457" h="456" extrusionOk="0">
                  <a:moveTo>
                    <a:pt x="214" y="0"/>
                  </a:moveTo>
                  <a:cubicBezTo>
                    <a:pt x="92" y="0"/>
                    <a:pt x="1" y="122"/>
                    <a:pt x="1" y="243"/>
                  </a:cubicBezTo>
                  <a:cubicBezTo>
                    <a:pt x="31" y="365"/>
                    <a:pt x="122" y="456"/>
                    <a:pt x="244" y="456"/>
                  </a:cubicBezTo>
                  <a:cubicBezTo>
                    <a:pt x="366" y="456"/>
                    <a:pt x="457" y="334"/>
                    <a:pt x="457" y="213"/>
                  </a:cubicBezTo>
                  <a:cubicBezTo>
                    <a:pt x="457"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1260575" y="2035075"/>
              <a:ext cx="556600" cy="44850"/>
            </a:xfrm>
            <a:custGeom>
              <a:avLst/>
              <a:gdLst/>
              <a:ahLst/>
              <a:cxnLst/>
              <a:rect l="l" t="t" r="r" b="b"/>
              <a:pathLst>
                <a:path w="22264" h="1794" extrusionOk="0">
                  <a:moveTo>
                    <a:pt x="1277" y="0"/>
                  </a:moveTo>
                  <a:cubicBezTo>
                    <a:pt x="1003" y="0"/>
                    <a:pt x="730" y="30"/>
                    <a:pt x="487" y="61"/>
                  </a:cubicBezTo>
                  <a:lnTo>
                    <a:pt x="365" y="61"/>
                  </a:lnTo>
                  <a:cubicBezTo>
                    <a:pt x="91" y="91"/>
                    <a:pt x="0" y="395"/>
                    <a:pt x="122" y="608"/>
                  </a:cubicBezTo>
                  <a:cubicBezTo>
                    <a:pt x="183" y="760"/>
                    <a:pt x="304" y="821"/>
                    <a:pt x="426" y="851"/>
                  </a:cubicBezTo>
                  <a:cubicBezTo>
                    <a:pt x="365" y="882"/>
                    <a:pt x="335" y="973"/>
                    <a:pt x="335" y="1034"/>
                  </a:cubicBezTo>
                  <a:cubicBezTo>
                    <a:pt x="335" y="1155"/>
                    <a:pt x="456" y="1246"/>
                    <a:pt x="578" y="1246"/>
                  </a:cubicBezTo>
                  <a:cubicBezTo>
                    <a:pt x="1976" y="1307"/>
                    <a:pt x="3344" y="1337"/>
                    <a:pt x="4742" y="1368"/>
                  </a:cubicBezTo>
                  <a:cubicBezTo>
                    <a:pt x="6687" y="1398"/>
                    <a:pt x="8633" y="1459"/>
                    <a:pt x="10578" y="1489"/>
                  </a:cubicBezTo>
                  <a:cubicBezTo>
                    <a:pt x="12554" y="1550"/>
                    <a:pt x="14499" y="1611"/>
                    <a:pt x="16475" y="1641"/>
                  </a:cubicBezTo>
                  <a:cubicBezTo>
                    <a:pt x="18268" y="1702"/>
                    <a:pt x="20061" y="1733"/>
                    <a:pt x="21855" y="1793"/>
                  </a:cubicBezTo>
                  <a:cubicBezTo>
                    <a:pt x="21976" y="1793"/>
                    <a:pt x="22098" y="1672"/>
                    <a:pt x="22098" y="1550"/>
                  </a:cubicBezTo>
                  <a:cubicBezTo>
                    <a:pt x="22098" y="1520"/>
                    <a:pt x="22067" y="1489"/>
                    <a:pt x="22067" y="1459"/>
                  </a:cubicBezTo>
                  <a:cubicBezTo>
                    <a:pt x="22128" y="1307"/>
                    <a:pt x="22189" y="1094"/>
                    <a:pt x="22250" y="973"/>
                  </a:cubicBezTo>
                  <a:cubicBezTo>
                    <a:pt x="22264" y="735"/>
                    <a:pt x="22117" y="671"/>
                    <a:pt x="21923" y="671"/>
                  </a:cubicBezTo>
                  <a:cubicBezTo>
                    <a:pt x="21693" y="671"/>
                    <a:pt x="21397" y="760"/>
                    <a:pt x="21216" y="760"/>
                  </a:cubicBezTo>
                  <a:cubicBezTo>
                    <a:pt x="20973" y="760"/>
                    <a:pt x="20730" y="790"/>
                    <a:pt x="20487" y="790"/>
                  </a:cubicBezTo>
                  <a:cubicBezTo>
                    <a:pt x="20092" y="790"/>
                    <a:pt x="19697" y="790"/>
                    <a:pt x="19301" y="760"/>
                  </a:cubicBezTo>
                  <a:cubicBezTo>
                    <a:pt x="17934" y="608"/>
                    <a:pt x="16505" y="608"/>
                    <a:pt x="15076" y="517"/>
                  </a:cubicBezTo>
                  <a:cubicBezTo>
                    <a:pt x="13891" y="395"/>
                    <a:pt x="12645" y="395"/>
                    <a:pt x="11429" y="365"/>
                  </a:cubicBezTo>
                  <a:cubicBezTo>
                    <a:pt x="11358" y="251"/>
                    <a:pt x="11247" y="224"/>
                    <a:pt x="11124" y="224"/>
                  </a:cubicBezTo>
                  <a:cubicBezTo>
                    <a:pt x="11010" y="224"/>
                    <a:pt x="10886" y="247"/>
                    <a:pt x="10774" y="247"/>
                  </a:cubicBezTo>
                  <a:cubicBezTo>
                    <a:pt x="10748" y="247"/>
                    <a:pt x="10724" y="246"/>
                    <a:pt x="10699" y="243"/>
                  </a:cubicBezTo>
                  <a:cubicBezTo>
                    <a:pt x="10076" y="258"/>
                    <a:pt x="9461" y="266"/>
                    <a:pt x="8845" y="266"/>
                  </a:cubicBezTo>
                  <a:cubicBezTo>
                    <a:pt x="8230" y="266"/>
                    <a:pt x="7614" y="258"/>
                    <a:pt x="6991" y="243"/>
                  </a:cubicBezTo>
                  <a:cubicBezTo>
                    <a:pt x="6892" y="115"/>
                    <a:pt x="6739" y="87"/>
                    <a:pt x="6574" y="87"/>
                  </a:cubicBezTo>
                  <a:cubicBezTo>
                    <a:pt x="6443" y="87"/>
                    <a:pt x="6305" y="105"/>
                    <a:pt x="6178" y="105"/>
                  </a:cubicBezTo>
                  <a:cubicBezTo>
                    <a:pt x="6122" y="105"/>
                    <a:pt x="6068" y="101"/>
                    <a:pt x="6019" y="91"/>
                  </a:cubicBezTo>
                  <a:cubicBezTo>
                    <a:pt x="5870" y="95"/>
                    <a:pt x="5722" y="97"/>
                    <a:pt x="5575" y="97"/>
                  </a:cubicBezTo>
                  <a:cubicBezTo>
                    <a:pt x="4666" y="97"/>
                    <a:pt x="3773" y="26"/>
                    <a:pt x="2857" y="0"/>
                  </a:cubicBezTo>
                  <a:lnTo>
                    <a:pt x="1702" y="0"/>
                  </a:lnTo>
                  <a:cubicBezTo>
                    <a:pt x="1684" y="113"/>
                    <a:pt x="1584" y="191"/>
                    <a:pt x="1481" y="191"/>
                  </a:cubicBezTo>
                  <a:cubicBezTo>
                    <a:pt x="1418" y="191"/>
                    <a:pt x="1354" y="161"/>
                    <a:pt x="1307" y="91"/>
                  </a:cubicBezTo>
                  <a:lnTo>
                    <a:pt x="1277"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1284125" y="1216425"/>
              <a:ext cx="177075" cy="94675"/>
            </a:xfrm>
            <a:custGeom>
              <a:avLst/>
              <a:gdLst/>
              <a:ahLst/>
              <a:cxnLst/>
              <a:rect l="l" t="t" r="r" b="b"/>
              <a:pathLst>
                <a:path w="7083" h="3787" extrusionOk="0">
                  <a:moveTo>
                    <a:pt x="2596" y="0"/>
                  </a:moveTo>
                  <a:cubicBezTo>
                    <a:pt x="2144" y="0"/>
                    <a:pt x="1700" y="71"/>
                    <a:pt x="1277" y="253"/>
                  </a:cubicBezTo>
                  <a:cubicBezTo>
                    <a:pt x="0" y="831"/>
                    <a:pt x="31" y="2654"/>
                    <a:pt x="1216" y="3323"/>
                  </a:cubicBezTo>
                  <a:cubicBezTo>
                    <a:pt x="1834" y="3659"/>
                    <a:pt x="2533" y="3786"/>
                    <a:pt x="3256" y="3786"/>
                  </a:cubicBezTo>
                  <a:cubicBezTo>
                    <a:pt x="4562" y="3786"/>
                    <a:pt x="5948" y="3371"/>
                    <a:pt x="7083" y="3019"/>
                  </a:cubicBezTo>
                  <a:cubicBezTo>
                    <a:pt x="6839" y="2533"/>
                    <a:pt x="6748" y="1986"/>
                    <a:pt x="6809" y="1439"/>
                  </a:cubicBezTo>
                  <a:cubicBezTo>
                    <a:pt x="6809" y="1287"/>
                    <a:pt x="6839" y="1104"/>
                    <a:pt x="6870" y="952"/>
                  </a:cubicBezTo>
                  <a:cubicBezTo>
                    <a:pt x="6414" y="800"/>
                    <a:pt x="5988" y="679"/>
                    <a:pt x="5502" y="557"/>
                  </a:cubicBezTo>
                  <a:cubicBezTo>
                    <a:pt x="4588" y="329"/>
                    <a:pt x="3574" y="0"/>
                    <a:pt x="25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1331225" y="1073025"/>
              <a:ext cx="164175" cy="155825"/>
            </a:xfrm>
            <a:custGeom>
              <a:avLst/>
              <a:gdLst/>
              <a:ahLst/>
              <a:cxnLst/>
              <a:rect l="l" t="t" r="r" b="b"/>
              <a:pathLst>
                <a:path w="6567" h="6233" extrusionOk="0">
                  <a:moveTo>
                    <a:pt x="1732" y="0"/>
                  </a:moveTo>
                  <a:cubicBezTo>
                    <a:pt x="1702" y="0"/>
                    <a:pt x="1672" y="1"/>
                    <a:pt x="1642" y="1"/>
                  </a:cubicBezTo>
                  <a:cubicBezTo>
                    <a:pt x="579" y="214"/>
                    <a:pt x="1" y="852"/>
                    <a:pt x="31" y="1977"/>
                  </a:cubicBezTo>
                  <a:cubicBezTo>
                    <a:pt x="275" y="3345"/>
                    <a:pt x="1521" y="4317"/>
                    <a:pt x="2645" y="5017"/>
                  </a:cubicBezTo>
                  <a:cubicBezTo>
                    <a:pt x="3436" y="5503"/>
                    <a:pt x="4256" y="5898"/>
                    <a:pt x="5138" y="6232"/>
                  </a:cubicBezTo>
                  <a:cubicBezTo>
                    <a:pt x="5381" y="5533"/>
                    <a:pt x="5898" y="4895"/>
                    <a:pt x="6566" y="4530"/>
                  </a:cubicBezTo>
                  <a:cubicBezTo>
                    <a:pt x="6536" y="4500"/>
                    <a:pt x="6506" y="4439"/>
                    <a:pt x="6506" y="4378"/>
                  </a:cubicBezTo>
                  <a:cubicBezTo>
                    <a:pt x="5515" y="2486"/>
                    <a:pt x="4197" y="0"/>
                    <a:pt x="17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1456625" y="995925"/>
              <a:ext cx="118550" cy="185800"/>
            </a:xfrm>
            <a:custGeom>
              <a:avLst/>
              <a:gdLst/>
              <a:ahLst/>
              <a:cxnLst/>
              <a:rect l="l" t="t" r="r" b="b"/>
              <a:pathLst>
                <a:path w="4742" h="7432" extrusionOk="0">
                  <a:moveTo>
                    <a:pt x="2743" y="0"/>
                  </a:moveTo>
                  <a:cubicBezTo>
                    <a:pt x="2342" y="0"/>
                    <a:pt x="1927" y="175"/>
                    <a:pt x="1611" y="441"/>
                  </a:cubicBezTo>
                  <a:cubicBezTo>
                    <a:pt x="0" y="2265"/>
                    <a:pt x="1095" y="5365"/>
                    <a:pt x="1976" y="7341"/>
                  </a:cubicBezTo>
                  <a:cubicBezTo>
                    <a:pt x="2006" y="7341"/>
                    <a:pt x="2037" y="7371"/>
                    <a:pt x="2037" y="7401"/>
                  </a:cubicBezTo>
                  <a:cubicBezTo>
                    <a:pt x="2276" y="7333"/>
                    <a:pt x="2524" y="7294"/>
                    <a:pt x="2782" y="7294"/>
                  </a:cubicBezTo>
                  <a:cubicBezTo>
                    <a:pt x="2984" y="7294"/>
                    <a:pt x="3191" y="7318"/>
                    <a:pt x="3405" y="7371"/>
                  </a:cubicBezTo>
                  <a:cubicBezTo>
                    <a:pt x="3496" y="7401"/>
                    <a:pt x="3587" y="7401"/>
                    <a:pt x="3678" y="7432"/>
                  </a:cubicBezTo>
                  <a:cubicBezTo>
                    <a:pt x="3709" y="7037"/>
                    <a:pt x="3891" y="6550"/>
                    <a:pt x="3891" y="6338"/>
                  </a:cubicBezTo>
                  <a:cubicBezTo>
                    <a:pt x="4164" y="4423"/>
                    <a:pt x="4742" y="2113"/>
                    <a:pt x="3648" y="410"/>
                  </a:cubicBezTo>
                  <a:cubicBezTo>
                    <a:pt x="3400" y="121"/>
                    <a:pt x="3076" y="0"/>
                    <a:pt x="2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1560725" y="1040225"/>
              <a:ext cx="120075" cy="169625"/>
            </a:xfrm>
            <a:custGeom>
              <a:avLst/>
              <a:gdLst/>
              <a:ahLst/>
              <a:cxnLst/>
              <a:rect l="l" t="t" r="r" b="b"/>
              <a:pathLst>
                <a:path w="4803" h="6785" extrusionOk="0">
                  <a:moveTo>
                    <a:pt x="3203" y="1"/>
                  </a:moveTo>
                  <a:cubicBezTo>
                    <a:pt x="2894" y="1"/>
                    <a:pt x="2588" y="99"/>
                    <a:pt x="2341" y="310"/>
                  </a:cubicBezTo>
                  <a:cubicBezTo>
                    <a:pt x="852" y="1587"/>
                    <a:pt x="456" y="3654"/>
                    <a:pt x="61" y="5477"/>
                  </a:cubicBezTo>
                  <a:cubicBezTo>
                    <a:pt x="31" y="5569"/>
                    <a:pt x="31" y="5660"/>
                    <a:pt x="0" y="5781"/>
                  </a:cubicBezTo>
                  <a:cubicBezTo>
                    <a:pt x="608" y="5964"/>
                    <a:pt x="1064" y="6329"/>
                    <a:pt x="1399" y="6784"/>
                  </a:cubicBezTo>
                  <a:cubicBezTo>
                    <a:pt x="2615" y="5569"/>
                    <a:pt x="4013" y="4353"/>
                    <a:pt x="4560" y="2681"/>
                  </a:cubicBezTo>
                  <a:cubicBezTo>
                    <a:pt x="4742" y="2043"/>
                    <a:pt x="4803" y="1283"/>
                    <a:pt x="4469" y="675"/>
                  </a:cubicBezTo>
                  <a:cubicBezTo>
                    <a:pt x="4189" y="246"/>
                    <a:pt x="3693" y="1"/>
                    <a:pt x="3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1602525" y="1186250"/>
              <a:ext cx="167200" cy="99825"/>
            </a:xfrm>
            <a:custGeom>
              <a:avLst/>
              <a:gdLst/>
              <a:ahLst/>
              <a:cxnLst/>
              <a:rect l="l" t="t" r="r" b="b"/>
              <a:pathLst>
                <a:path w="6688" h="3993" extrusionOk="0">
                  <a:moveTo>
                    <a:pt x="4027" y="0"/>
                  </a:moveTo>
                  <a:cubicBezTo>
                    <a:pt x="3301" y="0"/>
                    <a:pt x="2556" y="162"/>
                    <a:pt x="1915" y="366"/>
                  </a:cubicBezTo>
                  <a:cubicBezTo>
                    <a:pt x="1216" y="640"/>
                    <a:pt x="608" y="1035"/>
                    <a:pt x="0" y="1399"/>
                  </a:cubicBezTo>
                  <a:cubicBezTo>
                    <a:pt x="213" y="1886"/>
                    <a:pt x="335" y="2463"/>
                    <a:pt x="335" y="3102"/>
                  </a:cubicBezTo>
                  <a:cubicBezTo>
                    <a:pt x="304" y="3284"/>
                    <a:pt x="274" y="3466"/>
                    <a:pt x="213" y="3649"/>
                  </a:cubicBezTo>
                  <a:cubicBezTo>
                    <a:pt x="365" y="3649"/>
                    <a:pt x="517" y="3679"/>
                    <a:pt x="608" y="3679"/>
                  </a:cubicBezTo>
                  <a:cubicBezTo>
                    <a:pt x="1410" y="3822"/>
                    <a:pt x="2321" y="3993"/>
                    <a:pt x="3202" y="3993"/>
                  </a:cubicBezTo>
                  <a:cubicBezTo>
                    <a:pt x="4191" y="3993"/>
                    <a:pt x="5143" y="3778"/>
                    <a:pt x="5867" y="3071"/>
                  </a:cubicBezTo>
                  <a:cubicBezTo>
                    <a:pt x="6444" y="2494"/>
                    <a:pt x="6687" y="1582"/>
                    <a:pt x="6262" y="852"/>
                  </a:cubicBezTo>
                  <a:cubicBezTo>
                    <a:pt x="6231" y="791"/>
                    <a:pt x="6201" y="761"/>
                    <a:pt x="6171" y="731"/>
                  </a:cubicBezTo>
                  <a:cubicBezTo>
                    <a:pt x="5584" y="192"/>
                    <a:pt x="4817" y="0"/>
                    <a:pt x="4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1582000" y="1289625"/>
              <a:ext cx="147450" cy="134350"/>
            </a:xfrm>
            <a:custGeom>
              <a:avLst/>
              <a:gdLst/>
              <a:ahLst/>
              <a:cxnLst/>
              <a:rect l="l" t="t" r="r" b="b"/>
              <a:pathLst>
                <a:path w="5898" h="5374" extrusionOk="0">
                  <a:moveTo>
                    <a:pt x="852" y="0"/>
                  </a:moveTo>
                  <a:cubicBezTo>
                    <a:pt x="639" y="426"/>
                    <a:pt x="335" y="821"/>
                    <a:pt x="1" y="1125"/>
                  </a:cubicBezTo>
                  <a:cubicBezTo>
                    <a:pt x="1" y="1155"/>
                    <a:pt x="1" y="1155"/>
                    <a:pt x="1" y="1185"/>
                  </a:cubicBezTo>
                  <a:cubicBezTo>
                    <a:pt x="122" y="1337"/>
                    <a:pt x="213" y="1520"/>
                    <a:pt x="335" y="1672"/>
                  </a:cubicBezTo>
                  <a:cubicBezTo>
                    <a:pt x="365" y="1763"/>
                    <a:pt x="396" y="1854"/>
                    <a:pt x="426" y="1945"/>
                  </a:cubicBezTo>
                  <a:cubicBezTo>
                    <a:pt x="1247" y="3374"/>
                    <a:pt x="2189" y="4863"/>
                    <a:pt x="3861" y="5319"/>
                  </a:cubicBezTo>
                  <a:cubicBezTo>
                    <a:pt x="3999" y="5355"/>
                    <a:pt x="4145" y="5373"/>
                    <a:pt x="4292" y="5373"/>
                  </a:cubicBezTo>
                  <a:cubicBezTo>
                    <a:pt x="4892" y="5373"/>
                    <a:pt x="5508" y="5072"/>
                    <a:pt x="5654" y="4438"/>
                  </a:cubicBezTo>
                  <a:cubicBezTo>
                    <a:pt x="5897" y="2280"/>
                    <a:pt x="3648" y="790"/>
                    <a:pt x="1824" y="243"/>
                  </a:cubicBezTo>
                  <a:cubicBezTo>
                    <a:pt x="1520" y="182"/>
                    <a:pt x="1216" y="61"/>
                    <a:pt x="882" y="30"/>
                  </a:cubicBezTo>
                  <a:cubicBezTo>
                    <a:pt x="882" y="30"/>
                    <a:pt x="852" y="3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1504125" y="1324575"/>
              <a:ext cx="109050" cy="172150"/>
            </a:xfrm>
            <a:custGeom>
              <a:avLst/>
              <a:gdLst/>
              <a:ahLst/>
              <a:cxnLst/>
              <a:rect l="l" t="t" r="r" b="b"/>
              <a:pathLst>
                <a:path w="4362" h="6886" extrusionOk="0">
                  <a:moveTo>
                    <a:pt x="2751" y="0"/>
                  </a:moveTo>
                  <a:cubicBezTo>
                    <a:pt x="2234" y="335"/>
                    <a:pt x="1687" y="547"/>
                    <a:pt x="1079" y="547"/>
                  </a:cubicBezTo>
                  <a:cubicBezTo>
                    <a:pt x="927" y="547"/>
                    <a:pt x="775" y="517"/>
                    <a:pt x="654" y="517"/>
                  </a:cubicBezTo>
                  <a:cubicBezTo>
                    <a:pt x="593" y="487"/>
                    <a:pt x="532" y="487"/>
                    <a:pt x="502" y="487"/>
                  </a:cubicBezTo>
                  <a:cubicBezTo>
                    <a:pt x="471" y="639"/>
                    <a:pt x="410" y="851"/>
                    <a:pt x="380" y="973"/>
                  </a:cubicBezTo>
                  <a:cubicBezTo>
                    <a:pt x="289" y="1459"/>
                    <a:pt x="167" y="1915"/>
                    <a:pt x="167" y="2401"/>
                  </a:cubicBezTo>
                  <a:cubicBezTo>
                    <a:pt x="0" y="4097"/>
                    <a:pt x="672" y="6885"/>
                    <a:pt x="2625" y="6885"/>
                  </a:cubicBezTo>
                  <a:cubicBezTo>
                    <a:pt x="2807" y="6885"/>
                    <a:pt x="3001" y="6861"/>
                    <a:pt x="3207" y="6809"/>
                  </a:cubicBezTo>
                  <a:cubicBezTo>
                    <a:pt x="3875" y="6566"/>
                    <a:pt x="4210" y="5715"/>
                    <a:pt x="4331" y="5046"/>
                  </a:cubicBezTo>
                  <a:cubicBezTo>
                    <a:pt x="4362" y="3465"/>
                    <a:pt x="3784" y="1915"/>
                    <a:pt x="3024" y="547"/>
                  </a:cubicBezTo>
                  <a:cubicBezTo>
                    <a:pt x="2964" y="395"/>
                    <a:pt x="2872" y="274"/>
                    <a:pt x="2812" y="152"/>
                  </a:cubicBezTo>
                  <a:cubicBezTo>
                    <a:pt x="2781" y="91"/>
                    <a:pt x="2751" y="61"/>
                    <a:pt x="2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1349475" y="1302525"/>
              <a:ext cx="154275" cy="162550"/>
            </a:xfrm>
            <a:custGeom>
              <a:avLst/>
              <a:gdLst/>
              <a:ahLst/>
              <a:cxnLst/>
              <a:rect l="l" t="t" r="r" b="b"/>
              <a:pathLst>
                <a:path w="6171" h="6502" extrusionOk="0">
                  <a:moveTo>
                    <a:pt x="4712" y="1"/>
                  </a:moveTo>
                  <a:cubicBezTo>
                    <a:pt x="4712" y="31"/>
                    <a:pt x="4681" y="31"/>
                    <a:pt x="4651" y="31"/>
                  </a:cubicBezTo>
                  <a:cubicBezTo>
                    <a:pt x="3253" y="821"/>
                    <a:pt x="1976" y="1794"/>
                    <a:pt x="1125" y="3162"/>
                  </a:cubicBezTo>
                  <a:cubicBezTo>
                    <a:pt x="578" y="4074"/>
                    <a:pt x="0" y="5472"/>
                    <a:pt x="1034" y="6232"/>
                  </a:cubicBezTo>
                  <a:cubicBezTo>
                    <a:pt x="1301" y="6425"/>
                    <a:pt x="1612" y="6502"/>
                    <a:pt x="1927" y="6502"/>
                  </a:cubicBezTo>
                  <a:cubicBezTo>
                    <a:pt x="2257" y="6502"/>
                    <a:pt x="2592" y="6417"/>
                    <a:pt x="2888" y="6293"/>
                  </a:cubicBezTo>
                  <a:cubicBezTo>
                    <a:pt x="3587" y="5958"/>
                    <a:pt x="4043" y="5259"/>
                    <a:pt x="4499" y="4712"/>
                  </a:cubicBezTo>
                  <a:cubicBezTo>
                    <a:pt x="5259" y="3648"/>
                    <a:pt x="5745" y="2493"/>
                    <a:pt x="6140" y="1308"/>
                  </a:cubicBezTo>
                  <a:cubicBezTo>
                    <a:pt x="6140" y="1247"/>
                    <a:pt x="6171" y="1217"/>
                    <a:pt x="6171" y="1186"/>
                  </a:cubicBezTo>
                  <a:cubicBezTo>
                    <a:pt x="5593" y="973"/>
                    <a:pt x="5077" y="548"/>
                    <a:pt x="47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1448250" y="1146000"/>
              <a:ext cx="11425" cy="11425"/>
            </a:xfrm>
            <a:custGeom>
              <a:avLst/>
              <a:gdLst/>
              <a:ahLst/>
              <a:cxnLst/>
              <a:rect l="l" t="t" r="r" b="b"/>
              <a:pathLst>
                <a:path w="457" h="457" extrusionOk="0">
                  <a:moveTo>
                    <a:pt x="244" y="0"/>
                  </a:moveTo>
                  <a:cubicBezTo>
                    <a:pt x="123" y="0"/>
                    <a:pt x="1" y="122"/>
                    <a:pt x="1" y="243"/>
                  </a:cubicBezTo>
                  <a:cubicBezTo>
                    <a:pt x="1" y="365"/>
                    <a:pt x="123" y="456"/>
                    <a:pt x="244" y="456"/>
                  </a:cubicBezTo>
                  <a:cubicBezTo>
                    <a:pt x="366"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1377600" y="1158900"/>
              <a:ext cx="12175" cy="11425"/>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6"/>
                    <a:pt x="456" y="244"/>
                  </a:cubicBezTo>
                  <a:cubicBezTo>
                    <a:pt x="486" y="123"/>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1390500" y="1166500"/>
              <a:ext cx="11425" cy="11425"/>
            </a:xfrm>
            <a:custGeom>
              <a:avLst/>
              <a:gdLst/>
              <a:ahLst/>
              <a:cxnLst/>
              <a:rect l="l" t="t" r="r" b="b"/>
              <a:pathLst>
                <a:path w="457" h="457" extrusionOk="0">
                  <a:moveTo>
                    <a:pt x="244" y="1"/>
                  </a:moveTo>
                  <a:cubicBezTo>
                    <a:pt x="92" y="1"/>
                    <a:pt x="1" y="123"/>
                    <a:pt x="1" y="244"/>
                  </a:cubicBezTo>
                  <a:cubicBezTo>
                    <a:pt x="1" y="366"/>
                    <a:pt x="92" y="457"/>
                    <a:pt x="214" y="457"/>
                  </a:cubicBezTo>
                  <a:cubicBezTo>
                    <a:pt x="335" y="457"/>
                    <a:pt x="457" y="366"/>
                    <a:pt x="457" y="244"/>
                  </a:cubicBezTo>
                  <a:cubicBezTo>
                    <a:pt x="457" y="123"/>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1395825" y="1271375"/>
              <a:ext cx="11425" cy="11425"/>
            </a:xfrm>
            <a:custGeom>
              <a:avLst/>
              <a:gdLst/>
              <a:ahLst/>
              <a:cxnLst/>
              <a:rect l="l" t="t" r="r" b="b"/>
              <a:pathLst>
                <a:path w="457" h="457" extrusionOk="0">
                  <a:moveTo>
                    <a:pt x="244" y="1"/>
                  </a:moveTo>
                  <a:cubicBezTo>
                    <a:pt x="122" y="1"/>
                    <a:pt x="31" y="122"/>
                    <a:pt x="31" y="244"/>
                  </a:cubicBezTo>
                  <a:cubicBezTo>
                    <a:pt x="1" y="365"/>
                    <a:pt x="122" y="456"/>
                    <a:pt x="244" y="456"/>
                  </a:cubicBezTo>
                  <a:cubicBezTo>
                    <a:pt x="365" y="456"/>
                    <a:pt x="457" y="365"/>
                    <a:pt x="457" y="244"/>
                  </a:cubicBezTo>
                  <a:cubicBezTo>
                    <a:pt x="457"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1395825" y="1255425"/>
              <a:ext cx="11425" cy="11425"/>
            </a:xfrm>
            <a:custGeom>
              <a:avLst/>
              <a:gdLst/>
              <a:ahLst/>
              <a:cxnLst/>
              <a:rect l="l" t="t" r="r" b="b"/>
              <a:pathLst>
                <a:path w="457" h="457" extrusionOk="0">
                  <a:moveTo>
                    <a:pt x="244" y="0"/>
                  </a:moveTo>
                  <a:cubicBezTo>
                    <a:pt x="122" y="0"/>
                    <a:pt x="31" y="91"/>
                    <a:pt x="1" y="213"/>
                  </a:cubicBezTo>
                  <a:cubicBezTo>
                    <a:pt x="1" y="335"/>
                    <a:pt x="122" y="456"/>
                    <a:pt x="244" y="456"/>
                  </a:cubicBezTo>
                  <a:cubicBezTo>
                    <a:pt x="365" y="456"/>
                    <a:pt x="457" y="335"/>
                    <a:pt x="457" y="213"/>
                  </a:cubicBezTo>
                  <a:cubicBezTo>
                    <a:pt x="45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1381400" y="1263025"/>
              <a:ext cx="11425" cy="11425"/>
            </a:xfrm>
            <a:custGeom>
              <a:avLst/>
              <a:gdLst/>
              <a:ahLst/>
              <a:cxnLst/>
              <a:rect l="l" t="t" r="r" b="b"/>
              <a:pathLst>
                <a:path w="457" h="457" extrusionOk="0">
                  <a:moveTo>
                    <a:pt x="243" y="0"/>
                  </a:moveTo>
                  <a:cubicBezTo>
                    <a:pt x="91" y="0"/>
                    <a:pt x="0" y="91"/>
                    <a:pt x="0" y="243"/>
                  </a:cubicBezTo>
                  <a:cubicBezTo>
                    <a:pt x="0" y="365"/>
                    <a:pt x="91" y="456"/>
                    <a:pt x="213" y="456"/>
                  </a:cubicBezTo>
                  <a:cubicBezTo>
                    <a:pt x="334"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1418625" y="1355725"/>
              <a:ext cx="11425" cy="11425"/>
            </a:xfrm>
            <a:custGeom>
              <a:avLst/>
              <a:gdLst/>
              <a:ahLst/>
              <a:cxnLst/>
              <a:rect l="l" t="t" r="r" b="b"/>
              <a:pathLst>
                <a:path w="457" h="457" extrusionOk="0">
                  <a:moveTo>
                    <a:pt x="213" y="0"/>
                  </a:moveTo>
                  <a:cubicBezTo>
                    <a:pt x="92" y="0"/>
                    <a:pt x="1" y="92"/>
                    <a:pt x="1" y="213"/>
                  </a:cubicBezTo>
                  <a:cubicBezTo>
                    <a:pt x="1" y="335"/>
                    <a:pt x="92" y="456"/>
                    <a:pt x="213" y="456"/>
                  </a:cubicBezTo>
                  <a:cubicBezTo>
                    <a:pt x="335" y="456"/>
                    <a:pt x="456" y="365"/>
                    <a:pt x="456" y="244"/>
                  </a:cubicBezTo>
                  <a:cubicBezTo>
                    <a:pt x="456" y="12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1430025" y="1342800"/>
              <a:ext cx="11425" cy="11425"/>
            </a:xfrm>
            <a:custGeom>
              <a:avLst/>
              <a:gdLst/>
              <a:ahLst/>
              <a:cxnLst/>
              <a:rect l="l" t="t" r="r" b="b"/>
              <a:pathLst>
                <a:path w="457" h="457" extrusionOk="0">
                  <a:moveTo>
                    <a:pt x="244" y="1"/>
                  </a:moveTo>
                  <a:cubicBezTo>
                    <a:pt x="122" y="1"/>
                    <a:pt x="0" y="92"/>
                    <a:pt x="0" y="213"/>
                  </a:cubicBezTo>
                  <a:cubicBezTo>
                    <a:pt x="0" y="335"/>
                    <a:pt x="92" y="457"/>
                    <a:pt x="213" y="457"/>
                  </a:cubicBezTo>
                  <a:cubicBezTo>
                    <a:pt x="365" y="457"/>
                    <a:pt x="456" y="365"/>
                    <a:pt x="456" y="244"/>
                  </a:cubicBezTo>
                  <a:cubicBezTo>
                    <a:pt x="456"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1433825" y="1402825"/>
              <a:ext cx="11425" cy="11425"/>
            </a:xfrm>
            <a:custGeom>
              <a:avLst/>
              <a:gdLst/>
              <a:ahLst/>
              <a:cxnLst/>
              <a:rect l="l" t="t" r="r" b="b"/>
              <a:pathLst>
                <a:path w="457" h="457" extrusionOk="0">
                  <a:moveTo>
                    <a:pt x="244" y="1"/>
                  </a:moveTo>
                  <a:cubicBezTo>
                    <a:pt x="122" y="1"/>
                    <a:pt x="31" y="123"/>
                    <a:pt x="0" y="244"/>
                  </a:cubicBezTo>
                  <a:cubicBezTo>
                    <a:pt x="0" y="366"/>
                    <a:pt x="122" y="457"/>
                    <a:pt x="244" y="457"/>
                  </a:cubicBezTo>
                  <a:cubicBezTo>
                    <a:pt x="365" y="457"/>
                    <a:pt x="456" y="366"/>
                    <a:pt x="456" y="244"/>
                  </a:cubicBezTo>
                  <a:cubicBezTo>
                    <a:pt x="456" y="123"/>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1538700" y="1385350"/>
              <a:ext cx="11400" cy="11425"/>
            </a:xfrm>
            <a:custGeom>
              <a:avLst/>
              <a:gdLst/>
              <a:ahLst/>
              <a:cxnLst/>
              <a:rect l="l" t="t" r="r" b="b"/>
              <a:pathLst>
                <a:path w="456" h="457" extrusionOk="0">
                  <a:moveTo>
                    <a:pt x="243" y="1"/>
                  </a:moveTo>
                  <a:cubicBezTo>
                    <a:pt x="91" y="1"/>
                    <a:pt x="0" y="92"/>
                    <a:pt x="0" y="214"/>
                  </a:cubicBezTo>
                  <a:cubicBezTo>
                    <a:pt x="0" y="335"/>
                    <a:pt x="91" y="457"/>
                    <a:pt x="213" y="457"/>
                  </a:cubicBezTo>
                  <a:cubicBezTo>
                    <a:pt x="334"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1554650" y="1381550"/>
              <a:ext cx="11425" cy="11425"/>
            </a:xfrm>
            <a:custGeom>
              <a:avLst/>
              <a:gdLst/>
              <a:ahLst/>
              <a:cxnLst/>
              <a:rect l="l" t="t" r="r" b="b"/>
              <a:pathLst>
                <a:path w="457" h="457" extrusionOk="0">
                  <a:moveTo>
                    <a:pt x="243" y="1"/>
                  </a:moveTo>
                  <a:cubicBezTo>
                    <a:pt x="92" y="1"/>
                    <a:pt x="0" y="92"/>
                    <a:pt x="0" y="214"/>
                  </a:cubicBezTo>
                  <a:cubicBezTo>
                    <a:pt x="0" y="335"/>
                    <a:pt x="92" y="457"/>
                    <a:pt x="213" y="457"/>
                  </a:cubicBezTo>
                  <a:cubicBezTo>
                    <a:pt x="335"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1548575" y="1398275"/>
              <a:ext cx="11425" cy="11425"/>
            </a:xfrm>
            <a:custGeom>
              <a:avLst/>
              <a:gdLst/>
              <a:ahLst/>
              <a:cxnLst/>
              <a:rect l="l" t="t" r="r" b="b"/>
              <a:pathLst>
                <a:path w="457" h="457" extrusionOk="0">
                  <a:moveTo>
                    <a:pt x="243" y="1"/>
                  </a:moveTo>
                  <a:cubicBezTo>
                    <a:pt x="91" y="1"/>
                    <a:pt x="0" y="92"/>
                    <a:pt x="0" y="244"/>
                  </a:cubicBezTo>
                  <a:cubicBezTo>
                    <a:pt x="0" y="335"/>
                    <a:pt x="91" y="457"/>
                    <a:pt x="213" y="457"/>
                  </a:cubicBezTo>
                  <a:cubicBezTo>
                    <a:pt x="335" y="457"/>
                    <a:pt x="456" y="365"/>
                    <a:pt x="456" y="244"/>
                  </a:cubicBezTo>
                  <a:cubicBezTo>
                    <a:pt x="456" y="122"/>
                    <a:pt x="33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a:off x="1638225" y="1323800"/>
              <a:ext cx="11425" cy="10675"/>
            </a:xfrm>
            <a:custGeom>
              <a:avLst/>
              <a:gdLst/>
              <a:ahLst/>
              <a:cxnLst/>
              <a:rect l="l" t="t" r="r" b="b"/>
              <a:pathLst>
                <a:path w="457" h="427" extrusionOk="0">
                  <a:moveTo>
                    <a:pt x="214" y="1"/>
                  </a:moveTo>
                  <a:cubicBezTo>
                    <a:pt x="92" y="1"/>
                    <a:pt x="1" y="92"/>
                    <a:pt x="1" y="214"/>
                  </a:cubicBezTo>
                  <a:cubicBezTo>
                    <a:pt x="1" y="335"/>
                    <a:pt x="92" y="426"/>
                    <a:pt x="214" y="426"/>
                  </a:cubicBezTo>
                  <a:cubicBezTo>
                    <a:pt x="335" y="426"/>
                    <a:pt x="426"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1651900" y="1329875"/>
              <a:ext cx="11425" cy="11425"/>
            </a:xfrm>
            <a:custGeom>
              <a:avLst/>
              <a:gdLst/>
              <a:ahLst/>
              <a:cxnLst/>
              <a:rect l="l" t="t" r="r" b="b"/>
              <a:pathLst>
                <a:path w="457" h="457" extrusionOk="0">
                  <a:moveTo>
                    <a:pt x="244" y="1"/>
                  </a:moveTo>
                  <a:cubicBezTo>
                    <a:pt x="123" y="1"/>
                    <a:pt x="31" y="92"/>
                    <a:pt x="1" y="214"/>
                  </a:cubicBezTo>
                  <a:cubicBezTo>
                    <a:pt x="1" y="335"/>
                    <a:pt x="123" y="457"/>
                    <a:pt x="244" y="457"/>
                  </a:cubicBezTo>
                  <a:cubicBezTo>
                    <a:pt x="366" y="457"/>
                    <a:pt x="457" y="366"/>
                    <a:pt x="457" y="21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1646600" y="1211350"/>
              <a:ext cx="11425" cy="11425"/>
            </a:xfrm>
            <a:custGeom>
              <a:avLst/>
              <a:gdLst/>
              <a:ahLst/>
              <a:cxnLst/>
              <a:rect l="l" t="t" r="r" b="b"/>
              <a:pathLst>
                <a:path w="457" h="457" extrusionOk="0">
                  <a:moveTo>
                    <a:pt x="243" y="0"/>
                  </a:moveTo>
                  <a:cubicBezTo>
                    <a:pt x="122" y="0"/>
                    <a:pt x="31" y="91"/>
                    <a:pt x="0" y="243"/>
                  </a:cubicBezTo>
                  <a:cubicBezTo>
                    <a:pt x="0" y="365"/>
                    <a:pt x="122" y="456"/>
                    <a:pt x="243" y="456"/>
                  </a:cubicBezTo>
                  <a:cubicBezTo>
                    <a:pt x="365"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1692175" y="1252375"/>
              <a:ext cx="11425" cy="11425"/>
            </a:xfrm>
            <a:custGeom>
              <a:avLst/>
              <a:gdLst/>
              <a:ahLst/>
              <a:cxnLst/>
              <a:rect l="l" t="t" r="r" b="b"/>
              <a:pathLst>
                <a:path w="457" h="457" extrusionOk="0">
                  <a:moveTo>
                    <a:pt x="244" y="1"/>
                  </a:moveTo>
                  <a:cubicBezTo>
                    <a:pt x="123" y="1"/>
                    <a:pt x="1" y="92"/>
                    <a:pt x="1" y="213"/>
                  </a:cubicBezTo>
                  <a:cubicBezTo>
                    <a:pt x="1" y="335"/>
                    <a:pt x="123" y="457"/>
                    <a:pt x="244" y="457"/>
                  </a:cubicBezTo>
                  <a:cubicBezTo>
                    <a:pt x="366" y="457"/>
                    <a:pt x="457" y="335"/>
                    <a:pt x="457" y="213"/>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1588075" y="1139150"/>
              <a:ext cx="11425" cy="11425"/>
            </a:xfrm>
            <a:custGeom>
              <a:avLst/>
              <a:gdLst/>
              <a:ahLst/>
              <a:cxnLst/>
              <a:rect l="l" t="t" r="r" b="b"/>
              <a:pathLst>
                <a:path w="457" h="457" extrusionOk="0">
                  <a:moveTo>
                    <a:pt x="214" y="1"/>
                  </a:moveTo>
                  <a:cubicBezTo>
                    <a:pt x="92" y="1"/>
                    <a:pt x="1" y="92"/>
                    <a:pt x="1" y="244"/>
                  </a:cubicBezTo>
                  <a:cubicBezTo>
                    <a:pt x="1" y="365"/>
                    <a:pt x="92" y="457"/>
                    <a:pt x="214" y="457"/>
                  </a:cubicBezTo>
                  <a:cubicBezTo>
                    <a:pt x="335" y="457"/>
                    <a:pt x="457" y="365"/>
                    <a:pt x="457" y="244"/>
                  </a:cubicBezTo>
                  <a:cubicBezTo>
                    <a:pt x="457" y="12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1603275" y="1147525"/>
              <a:ext cx="11425" cy="11400"/>
            </a:xfrm>
            <a:custGeom>
              <a:avLst/>
              <a:gdLst/>
              <a:ahLst/>
              <a:cxnLst/>
              <a:rect l="l" t="t" r="r" b="b"/>
              <a:pathLst>
                <a:path w="457" h="456" extrusionOk="0">
                  <a:moveTo>
                    <a:pt x="213" y="0"/>
                  </a:moveTo>
                  <a:cubicBezTo>
                    <a:pt x="92" y="0"/>
                    <a:pt x="1" y="91"/>
                    <a:pt x="1" y="213"/>
                  </a:cubicBezTo>
                  <a:cubicBezTo>
                    <a:pt x="1" y="334"/>
                    <a:pt x="92" y="456"/>
                    <a:pt x="213" y="456"/>
                  </a:cubicBezTo>
                  <a:cubicBezTo>
                    <a:pt x="335" y="456"/>
                    <a:pt x="426" y="365"/>
                    <a:pt x="457" y="243"/>
                  </a:cubicBezTo>
                  <a:cubicBezTo>
                    <a:pt x="457" y="12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1601750" y="1132325"/>
              <a:ext cx="11425" cy="11425"/>
            </a:xfrm>
            <a:custGeom>
              <a:avLst/>
              <a:gdLst/>
              <a:ahLst/>
              <a:cxnLst/>
              <a:rect l="l" t="t" r="r" b="b"/>
              <a:pathLst>
                <a:path w="457" h="457" extrusionOk="0">
                  <a:moveTo>
                    <a:pt x="214" y="0"/>
                  </a:moveTo>
                  <a:cubicBezTo>
                    <a:pt x="92" y="0"/>
                    <a:pt x="1" y="91"/>
                    <a:pt x="1" y="213"/>
                  </a:cubicBezTo>
                  <a:cubicBezTo>
                    <a:pt x="1" y="334"/>
                    <a:pt x="92" y="456"/>
                    <a:pt x="214" y="456"/>
                  </a:cubicBezTo>
                  <a:cubicBezTo>
                    <a:pt x="335" y="456"/>
                    <a:pt x="457" y="334"/>
                    <a:pt x="457" y="213"/>
                  </a:cubicBezTo>
                  <a:cubicBezTo>
                    <a:pt x="457"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1531100" y="1112550"/>
              <a:ext cx="11400" cy="11425"/>
            </a:xfrm>
            <a:custGeom>
              <a:avLst/>
              <a:gdLst/>
              <a:ahLst/>
              <a:cxnLst/>
              <a:rect l="l" t="t" r="r" b="b"/>
              <a:pathLst>
                <a:path w="456" h="457" extrusionOk="0">
                  <a:moveTo>
                    <a:pt x="243" y="1"/>
                  </a:moveTo>
                  <a:cubicBezTo>
                    <a:pt x="122" y="1"/>
                    <a:pt x="30" y="92"/>
                    <a:pt x="0" y="244"/>
                  </a:cubicBezTo>
                  <a:cubicBezTo>
                    <a:pt x="0" y="366"/>
                    <a:pt x="122" y="457"/>
                    <a:pt x="243" y="457"/>
                  </a:cubicBezTo>
                  <a:cubicBezTo>
                    <a:pt x="365"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1533375" y="10950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56" y="365"/>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1406475" y="1148275"/>
              <a:ext cx="250125" cy="218875"/>
            </a:xfrm>
            <a:custGeom>
              <a:avLst/>
              <a:gdLst/>
              <a:ahLst/>
              <a:cxnLst/>
              <a:rect l="l" t="t" r="r" b="b"/>
              <a:pathLst>
                <a:path w="10005" h="8755" extrusionOk="0">
                  <a:moveTo>
                    <a:pt x="4825" y="1489"/>
                  </a:moveTo>
                  <a:cubicBezTo>
                    <a:pt x="5616" y="1489"/>
                    <a:pt x="6413" y="1636"/>
                    <a:pt x="7113" y="2007"/>
                  </a:cubicBezTo>
                  <a:cubicBezTo>
                    <a:pt x="7690" y="2523"/>
                    <a:pt x="7873" y="3283"/>
                    <a:pt x="7873" y="4043"/>
                  </a:cubicBezTo>
                  <a:cubicBezTo>
                    <a:pt x="7903" y="4347"/>
                    <a:pt x="7873" y="4651"/>
                    <a:pt x="7842" y="4925"/>
                  </a:cubicBezTo>
                  <a:cubicBezTo>
                    <a:pt x="7842" y="4985"/>
                    <a:pt x="7842" y="5046"/>
                    <a:pt x="7842" y="5107"/>
                  </a:cubicBezTo>
                  <a:cubicBezTo>
                    <a:pt x="7569" y="6475"/>
                    <a:pt x="6505" y="7326"/>
                    <a:pt x="5107" y="7326"/>
                  </a:cubicBezTo>
                  <a:cubicBezTo>
                    <a:pt x="5040" y="7330"/>
                    <a:pt x="4974" y="7332"/>
                    <a:pt x="4909" y="7332"/>
                  </a:cubicBezTo>
                  <a:cubicBezTo>
                    <a:pt x="3617" y="7332"/>
                    <a:pt x="2717" y="6482"/>
                    <a:pt x="2341" y="5411"/>
                  </a:cubicBezTo>
                  <a:cubicBezTo>
                    <a:pt x="2249" y="5198"/>
                    <a:pt x="2189" y="4985"/>
                    <a:pt x="2158" y="4742"/>
                  </a:cubicBezTo>
                  <a:cubicBezTo>
                    <a:pt x="2097" y="4347"/>
                    <a:pt x="2097" y="3891"/>
                    <a:pt x="2158" y="3466"/>
                  </a:cubicBezTo>
                  <a:cubicBezTo>
                    <a:pt x="2341" y="3010"/>
                    <a:pt x="2614" y="2584"/>
                    <a:pt x="2949" y="2219"/>
                  </a:cubicBezTo>
                  <a:cubicBezTo>
                    <a:pt x="3040" y="2128"/>
                    <a:pt x="3131" y="2037"/>
                    <a:pt x="3222" y="1976"/>
                  </a:cubicBezTo>
                  <a:cubicBezTo>
                    <a:pt x="3374" y="1824"/>
                    <a:pt x="3526" y="1703"/>
                    <a:pt x="3708" y="1581"/>
                  </a:cubicBezTo>
                  <a:cubicBezTo>
                    <a:pt x="4072" y="1522"/>
                    <a:pt x="4447" y="1489"/>
                    <a:pt x="4825" y="1489"/>
                  </a:cubicBezTo>
                  <a:close/>
                  <a:moveTo>
                    <a:pt x="5503" y="61"/>
                  </a:moveTo>
                  <a:cubicBezTo>
                    <a:pt x="5482" y="61"/>
                    <a:pt x="5462" y="61"/>
                    <a:pt x="5441" y="61"/>
                  </a:cubicBezTo>
                  <a:cubicBezTo>
                    <a:pt x="4681" y="92"/>
                    <a:pt x="3860" y="0"/>
                    <a:pt x="3192" y="396"/>
                  </a:cubicBezTo>
                  <a:cubicBezTo>
                    <a:pt x="2462" y="517"/>
                    <a:pt x="1976" y="1216"/>
                    <a:pt x="1550" y="1763"/>
                  </a:cubicBezTo>
                  <a:cubicBezTo>
                    <a:pt x="0" y="4286"/>
                    <a:pt x="1125" y="8450"/>
                    <a:pt x="4408" y="8694"/>
                  </a:cubicBezTo>
                  <a:cubicBezTo>
                    <a:pt x="4663" y="8735"/>
                    <a:pt x="4911" y="8754"/>
                    <a:pt x="5150" y="8754"/>
                  </a:cubicBezTo>
                  <a:cubicBezTo>
                    <a:pt x="8276" y="8754"/>
                    <a:pt x="10005" y="5403"/>
                    <a:pt x="8876" y="2523"/>
                  </a:cubicBezTo>
                  <a:cubicBezTo>
                    <a:pt x="8336" y="1144"/>
                    <a:pt x="6998" y="61"/>
                    <a:pt x="5503" y="6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1700550" y="1176650"/>
              <a:ext cx="74500" cy="106600"/>
            </a:xfrm>
            <a:custGeom>
              <a:avLst/>
              <a:gdLst/>
              <a:ahLst/>
              <a:cxnLst/>
              <a:rect l="l" t="t" r="r" b="b"/>
              <a:pathLst>
                <a:path w="2980" h="4264" extrusionOk="0">
                  <a:moveTo>
                    <a:pt x="425" y="1"/>
                  </a:moveTo>
                  <a:cubicBezTo>
                    <a:pt x="397" y="1"/>
                    <a:pt x="367" y="7"/>
                    <a:pt x="335" y="20"/>
                  </a:cubicBezTo>
                  <a:cubicBezTo>
                    <a:pt x="0" y="294"/>
                    <a:pt x="578" y="780"/>
                    <a:pt x="669" y="1115"/>
                  </a:cubicBezTo>
                  <a:cubicBezTo>
                    <a:pt x="1064" y="2057"/>
                    <a:pt x="1095" y="3090"/>
                    <a:pt x="1186" y="4124"/>
                  </a:cubicBezTo>
                  <a:cubicBezTo>
                    <a:pt x="1247" y="4224"/>
                    <a:pt x="1320" y="4264"/>
                    <a:pt x="1399" y="4264"/>
                  </a:cubicBezTo>
                  <a:cubicBezTo>
                    <a:pt x="1631" y="4264"/>
                    <a:pt x="1908" y="3918"/>
                    <a:pt x="2067" y="3759"/>
                  </a:cubicBezTo>
                  <a:cubicBezTo>
                    <a:pt x="2979" y="2969"/>
                    <a:pt x="2858" y="1419"/>
                    <a:pt x="1946" y="689"/>
                  </a:cubicBezTo>
                  <a:cubicBezTo>
                    <a:pt x="1672" y="476"/>
                    <a:pt x="1277" y="476"/>
                    <a:pt x="973" y="324"/>
                  </a:cubicBezTo>
                  <a:cubicBezTo>
                    <a:pt x="927" y="309"/>
                    <a:pt x="889" y="302"/>
                    <a:pt x="855" y="302"/>
                  </a:cubicBezTo>
                  <a:cubicBezTo>
                    <a:pt x="821" y="302"/>
                    <a:pt x="791" y="309"/>
                    <a:pt x="760" y="324"/>
                  </a:cubicBezTo>
                  <a:cubicBezTo>
                    <a:pt x="683" y="195"/>
                    <a:pt x="583" y="1"/>
                    <a:pt x="4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1650475" y="1343650"/>
              <a:ext cx="81250" cy="81300"/>
            </a:xfrm>
            <a:custGeom>
              <a:avLst/>
              <a:gdLst/>
              <a:ahLst/>
              <a:cxnLst/>
              <a:rect l="l" t="t" r="r" b="b"/>
              <a:pathLst>
                <a:path w="3250" h="3252" extrusionOk="0">
                  <a:moveTo>
                    <a:pt x="2548" y="0"/>
                  </a:moveTo>
                  <a:cubicBezTo>
                    <a:pt x="2493" y="0"/>
                    <a:pt x="2440" y="17"/>
                    <a:pt x="2398" y="58"/>
                  </a:cubicBezTo>
                  <a:cubicBezTo>
                    <a:pt x="2155" y="635"/>
                    <a:pt x="1851" y="1213"/>
                    <a:pt x="1365" y="1699"/>
                  </a:cubicBezTo>
                  <a:cubicBezTo>
                    <a:pt x="1031" y="2003"/>
                    <a:pt x="696" y="2368"/>
                    <a:pt x="240" y="2581"/>
                  </a:cubicBezTo>
                  <a:cubicBezTo>
                    <a:pt x="180" y="2642"/>
                    <a:pt x="88" y="2702"/>
                    <a:pt x="58" y="2793"/>
                  </a:cubicBezTo>
                  <a:cubicBezTo>
                    <a:pt x="1" y="3155"/>
                    <a:pt x="504" y="3243"/>
                    <a:pt x="977" y="3243"/>
                  </a:cubicBezTo>
                  <a:cubicBezTo>
                    <a:pt x="1260" y="3243"/>
                    <a:pt x="1533" y="3211"/>
                    <a:pt x="1669" y="3189"/>
                  </a:cubicBezTo>
                  <a:cubicBezTo>
                    <a:pt x="1731" y="3233"/>
                    <a:pt x="1804" y="3252"/>
                    <a:pt x="1881" y="3252"/>
                  </a:cubicBezTo>
                  <a:cubicBezTo>
                    <a:pt x="2067" y="3252"/>
                    <a:pt x="2278" y="3144"/>
                    <a:pt x="2429" y="3037"/>
                  </a:cubicBezTo>
                  <a:cubicBezTo>
                    <a:pt x="2642" y="2824"/>
                    <a:pt x="2946" y="2642"/>
                    <a:pt x="3067" y="2338"/>
                  </a:cubicBezTo>
                  <a:cubicBezTo>
                    <a:pt x="3250" y="1882"/>
                    <a:pt x="3098" y="1456"/>
                    <a:pt x="2976" y="1000"/>
                  </a:cubicBezTo>
                  <a:cubicBezTo>
                    <a:pt x="2915" y="848"/>
                    <a:pt x="2885" y="575"/>
                    <a:pt x="2702" y="483"/>
                  </a:cubicBezTo>
                  <a:cubicBezTo>
                    <a:pt x="2733" y="362"/>
                    <a:pt x="2824" y="210"/>
                    <a:pt x="2733" y="58"/>
                  </a:cubicBezTo>
                  <a:cubicBezTo>
                    <a:pt x="2683" y="25"/>
                    <a:pt x="2614" y="0"/>
                    <a:pt x="2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1509250" y="1437650"/>
              <a:ext cx="111525" cy="63675"/>
            </a:xfrm>
            <a:custGeom>
              <a:avLst/>
              <a:gdLst/>
              <a:ahLst/>
              <a:cxnLst/>
              <a:rect l="l" t="t" r="r" b="b"/>
              <a:pathLst>
                <a:path w="4461" h="2547" extrusionOk="0">
                  <a:moveTo>
                    <a:pt x="4190" y="0"/>
                  </a:moveTo>
                  <a:cubicBezTo>
                    <a:pt x="4072" y="0"/>
                    <a:pt x="3997" y="79"/>
                    <a:pt x="3944" y="158"/>
                  </a:cubicBezTo>
                  <a:cubicBezTo>
                    <a:pt x="3914" y="158"/>
                    <a:pt x="3883" y="189"/>
                    <a:pt x="3853" y="189"/>
                  </a:cubicBezTo>
                  <a:cubicBezTo>
                    <a:pt x="3123" y="492"/>
                    <a:pt x="2303" y="523"/>
                    <a:pt x="1512" y="553"/>
                  </a:cubicBezTo>
                  <a:cubicBezTo>
                    <a:pt x="1117" y="553"/>
                    <a:pt x="752" y="523"/>
                    <a:pt x="357" y="462"/>
                  </a:cubicBezTo>
                  <a:cubicBezTo>
                    <a:pt x="333" y="454"/>
                    <a:pt x="308" y="450"/>
                    <a:pt x="285" y="450"/>
                  </a:cubicBezTo>
                  <a:cubicBezTo>
                    <a:pt x="130" y="450"/>
                    <a:pt x="1" y="608"/>
                    <a:pt x="53" y="766"/>
                  </a:cubicBezTo>
                  <a:cubicBezTo>
                    <a:pt x="540" y="1617"/>
                    <a:pt x="1421" y="2377"/>
                    <a:pt x="2424" y="2529"/>
                  </a:cubicBezTo>
                  <a:cubicBezTo>
                    <a:pt x="2496" y="2541"/>
                    <a:pt x="2566" y="2546"/>
                    <a:pt x="2634" y="2546"/>
                  </a:cubicBezTo>
                  <a:cubicBezTo>
                    <a:pt x="3639" y="2546"/>
                    <a:pt x="4286" y="1342"/>
                    <a:pt x="4400" y="432"/>
                  </a:cubicBezTo>
                  <a:cubicBezTo>
                    <a:pt x="4461" y="280"/>
                    <a:pt x="4430" y="189"/>
                    <a:pt x="4370" y="128"/>
                  </a:cubicBezTo>
                  <a:cubicBezTo>
                    <a:pt x="4339" y="97"/>
                    <a:pt x="4309" y="37"/>
                    <a:pt x="4248" y="6"/>
                  </a:cubicBezTo>
                  <a:cubicBezTo>
                    <a:pt x="4228" y="2"/>
                    <a:pt x="4208" y="0"/>
                    <a:pt x="4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1355550" y="1390650"/>
              <a:ext cx="87300" cy="78250"/>
            </a:xfrm>
            <a:custGeom>
              <a:avLst/>
              <a:gdLst/>
              <a:ahLst/>
              <a:cxnLst/>
              <a:rect l="l" t="t" r="r" b="b"/>
              <a:pathLst>
                <a:path w="3492" h="3130" extrusionOk="0">
                  <a:moveTo>
                    <a:pt x="464" y="0"/>
                  </a:moveTo>
                  <a:cubicBezTo>
                    <a:pt x="203" y="0"/>
                    <a:pt x="173" y="531"/>
                    <a:pt x="122" y="762"/>
                  </a:cubicBezTo>
                  <a:cubicBezTo>
                    <a:pt x="1" y="1582"/>
                    <a:pt x="305" y="2676"/>
                    <a:pt x="1156" y="2980"/>
                  </a:cubicBezTo>
                  <a:cubicBezTo>
                    <a:pt x="1388" y="3086"/>
                    <a:pt x="1628" y="3129"/>
                    <a:pt x="1868" y="3129"/>
                  </a:cubicBezTo>
                  <a:cubicBezTo>
                    <a:pt x="2320" y="3129"/>
                    <a:pt x="2776" y="2977"/>
                    <a:pt x="3192" y="2798"/>
                  </a:cubicBezTo>
                  <a:cubicBezTo>
                    <a:pt x="3204" y="2800"/>
                    <a:pt x="3215" y="2801"/>
                    <a:pt x="3226" y="2801"/>
                  </a:cubicBezTo>
                  <a:cubicBezTo>
                    <a:pt x="3366" y="2801"/>
                    <a:pt x="3492" y="2635"/>
                    <a:pt x="3435" y="2494"/>
                  </a:cubicBezTo>
                  <a:cubicBezTo>
                    <a:pt x="3223" y="2190"/>
                    <a:pt x="2827" y="2099"/>
                    <a:pt x="2524" y="1856"/>
                  </a:cubicBezTo>
                  <a:cubicBezTo>
                    <a:pt x="1764" y="1400"/>
                    <a:pt x="1156" y="762"/>
                    <a:pt x="639" y="62"/>
                  </a:cubicBezTo>
                  <a:cubicBezTo>
                    <a:pt x="571" y="19"/>
                    <a:pt x="514" y="0"/>
                    <a:pt x="4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1283875" y="1212225"/>
              <a:ext cx="65350" cy="104200"/>
            </a:xfrm>
            <a:custGeom>
              <a:avLst/>
              <a:gdLst/>
              <a:ahLst/>
              <a:cxnLst/>
              <a:rect l="l" t="t" r="r" b="b"/>
              <a:pathLst>
                <a:path w="2614" h="4168" extrusionOk="0">
                  <a:moveTo>
                    <a:pt x="1856" y="0"/>
                  </a:moveTo>
                  <a:cubicBezTo>
                    <a:pt x="1568" y="0"/>
                    <a:pt x="1100" y="479"/>
                    <a:pt x="922" y="634"/>
                  </a:cubicBezTo>
                  <a:cubicBezTo>
                    <a:pt x="862" y="566"/>
                    <a:pt x="801" y="536"/>
                    <a:pt x="742" y="536"/>
                  </a:cubicBezTo>
                  <a:cubicBezTo>
                    <a:pt x="349" y="536"/>
                    <a:pt x="0" y="1833"/>
                    <a:pt x="132" y="2123"/>
                  </a:cubicBezTo>
                  <a:cubicBezTo>
                    <a:pt x="193" y="2731"/>
                    <a:pt x="649" y="3187"/>
                    <a:pt x="1135" y="3552"/>
                  </a:cubicBezTo>
                  <a:cubicBezTo>
                    <a:pt x="1277" y="3633"/>
                    <a:pt x="1500" y="3809"/>
                    <a:pt x="1678" y="3809"/>
                  </a:cubicBezTo>
                  <a:cubicBezTo>
                    <a:pt x="1767" y="3809"/>
                    <a:pt x="1844" y="3765"/>
                    <a:pt x="1895" y="3643"/>
                  </a:cubicBezTo>
                  <a:cubicBezTo>
                    <a:pt x="1956" y="3826"/>
                    <a:pt x="2017" y="3977"/>
                    <a:pt x="2138" y="4099"/>
                  </a:cubicBezTo>
                  <a:cubicBezTo>
                    <a:pt x="2187" y="4147"/>
                    <a:pt x="2240" y="4168"/>
                    <a:pt x="2291" y="4168"/>
                  </a:cubicBezTo>
                  <a:cubicBezTo>
                    <a:pt x="2464" y="4168"/>
                    <a:pt x="2613" y="3936"/>
                    <a:pt x="2473" y="3795"/>
                  </a:cubicBezTo>
                  <a:cubicBezTo>
                    <a:pt x="2108" y="3157"/>
                    <a:pt x="2077" y="2367"/>
                    <a:pt x="1986" y="1667"/>
                  </a:cubicBezTo>
                  <a:cubicBezTo>
                    <a:pt x="1956" y="1181"/>
                    <a:pt x="1986" y="695"/>
                    <a:pt x="2077" y="239"/>
                  </a:cubicBezTo>
                  <a:cubicBezTo>
                    <a:pt x="2044" y="66"/>
                    <a:pt x="1963" y="0"/>
                    <a:pt x="18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1323125" y="1067350"/>
              <a:ext cx="88675" cy="94925"/>
            </a:xfrm>
            <a:custGeom>
              <a:avLst/>
              <a:gdLst/>
              <a:ahLst/>
              <a:cxnLst/>
              <a:rect l="l" t="t" r="r" b="b"/>
              <a:pathLst>
                <a:path w="3547" h="3797" extrusionOk="0">
                  <a:moveTo>
                    <a:pt x="2148" y="1"/>
                  </a:moveTo>
                  <a:cubicBezTo>
                    <a:pt x="976" y="1"/>
                    <a:pt x="0" y="1009"/>
                    <a:pt x="143" y="2204"/>
                  </a:cubicBezTo>
                  <a:cubicBezTo>
                    <a:pt x="203" y="2599"/>
                    <a:pt x="264" y="2994"/>
                    <a:pt x="416" y="3359"/>
                  </a:cubicBezTo>
                  <a:cubicBezTo>
                    <a:pt x="477" y="3450"/>
                    <a:pt x="538" y="3481"/>
                    <a:pt x="629" y="3481"/>
                  </a:cubicBezTo>
                  <a:cubicBezTo>
                    <a:pt x="568" y="3572"/>
                    <a:pt x="599" y="3693"/>
                    <a:pt x="690" y="3754"/>
                  </a:cubicBezTo>
                  <a:cubicBezTo>
                    <a:pt x="744" y="3783"/>
                    <a:pt x="792" y="3796"/>
                    <a:pt x="835" y="3796"/>
                  </a:cubicBezTo>
                  <a:cubicBezTo>
                    <a:pt x="1149" y="3796"/>
                    <a:pt x="1171" y="3087"/>
                    <a:pt x="1358" y="2873"/>
                  </a:cubicBezTo>
                  <a:cubicBezTo>
                    <a:pt x="1784" y="1900"/>
                    <a:pt x="2574" y="1140"/>
                    <a:pt x="3395" y="471"/>
                  </a:cubicBezTo>
                  <a:cubicBezTo>
                    <a:pt x="3517" y="380"/>
                    <a:pt x="3547" y="228"/>
                    <a:pt x="3425" y="107"/>
                  </a:cubicBezTo>
                  <a:cubicBezTo>
                    <a:pt x="3273" y="46"/>
                    <a:pt x="3099" y="38"/>
                    <a:pt x="2920" y="38"/>
                  </a:cubicBezTo>
                  <a:cubicBezTo>
                    <a:pt x="2861" y="38"/>
                    <a:pt x="2801" y="39"/>
                    <a:pt x="2741" y="39"/>
                  </a:cubicBezTo>
                  <a:cubicBezTo>
                    <a:pt x="2622" y="39"/>
                    <a:pt x="2503" y="36"/>
                    <a:pt x="2392" y="16"/>
                  </a:cubicBezTo>
                  <a:cubicBezTo>
                    <a:pt x="2310" y="6"/>
                    <a:pt x="2229" y="1"/>
                    <a:pt x="2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1468025" y="991525"/>
              <a:ext cx="105650" cy="64250"/>
            </a:xfrm>
            <a:custGeom>
              <a:avLst/>
              <a:gdLst/>
              <a:ahLst/>
              <a:cxnLst/>
              <a:rect l="l" t="t" r="r" b="b"/>
              <a:pathLst>
                <a:path w="4226" h="2570" extrusionOk="0">
                  <a:moveTo>
                    <a:pt x="2283" y="0"/>
                  </a:moveTo>
                  <a:cubicBezTo>
                    <a:pt x="1445" y="0"/>
                    <a:pt x="569" y="750"/>
                    <a:pt x="335" y="1559"/>
                  </a:cubicBezTo>
                  <a:cubicBezTo>
                    <a:pt x="243" y="1650"/>
                    <a:pt x="274" y="1802"/>
                    <a:pt x="365" y="1863"/>
                  </a:cubicBezTo>
                  <a:cubicBezTo>
                    <a:pt x="274" y="1924"/>
                    <a:pt x="213" y="1954"/>
                    <a:pt x="122" y="2015"/>
                  </a:cubicBezTo>
                  <a:cubicBezTo>
                    <a:pt x="31" y="2106"/>
                    <a:pt x="0" y="2228"/>
                    <a:pt x="91" y="2349"/>
                  </a:cubicBezTo>
                  <a:cubicBezTo>
                    <a:pt x="91" y="2349"/>
                    <a:pt x="122" y="2349"/>
                    <a:pt x="122" y="2380"/>
                  </a:cubicBezTo>
                  <a:lnTo>
                    <a:pt x="122" y="2410"/>
                  </a:lnTo>
                  <a:cubicBezTo>
                    <a:pt x="147" y="2511"/>
                    <a:pt x="235" y="2570"/>
                    <a:pt x="333" y="2570"/>
                  </a:cubicBezTo>
                  <a:cubicBezTo>
                    <a:pt x="354" y="2570"/>
                    <a:pt x="375" y="2567"/>
                    <a:pt x="395" y="2562"/>
                  </a:cubicBezTo>
                  <a:cubicBezTo>
                    <a:pt x="971" y="2463"/>
                    <a:pt x="1574" y="2409"/>
                    <a:pt x="2170" y="2409"/>
                  </a:cubicBezTo>
                  <a:cubicBezTo>
                    <a:pt x="2674" y="2409"/>
                    <a:pt x="3174" y="2448"/>
                    <a:pt x="3648" y="2532"/>
                  </a:cubicBezTo>
                  <a:cubicBezTo>
                    <a:pt x="3693" y="2557"/>
                    <a:pt x="3737" y="2568"/>
                    <a:pt x="3777" y="2568"/>
                  </a:cubicBezTo>
                  <a:cubicBezTo>
                    <a:pt x="3980" y="2568"/>
                    <a:pt x="4099" y="2289"/>
                    <a:pt x="3921" y="2137"/>
                  </a:cubicBezTo>
                  <a:cubicBezTo>
                    <a:pt x="4225" y="1833"/>
                    <a:pt x="3496" y="678"/>
                    <a:pt x="3283" y="465"/>
                  </a:cubicBezTo>
                  <a:cubicBezTo>
                    <a:pt x="2992" y="137"/>
                    <a:pt x="2641" y="0"/>
                    <a:pt x="22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1591175" y="1038025"/>
              <a:ext cx="100300" cy="77300"/>
            </a:xfrm>
            <a:custGeom>
              <a:avLst/>
              <a:gdLst/>
              <a:ahLst/>
              <a:cxnLst/>
              <a:rect l="l" t="t" r="r" b="b"/>
              <a:pathLst>
                <a:path w="4012" h="3092" extrusionOk="0">
                  <a:moveTo>
                    <a:pt x="1941" y="1"/>
                  </a:moveTo>
                  <a:cubicBezTo>
                    <a:pt x="1377" y="1"/>
                    <a:pt x="809" y="323"/>
                    <a:pt x="393" y="915"/>
                  </a:cubicBezTo>
                  <a:cubicBezTo>
                    <a:pt x="362" y="908"/>
                    <a:pt x="332" y="904"/>
                    <a:pt x="305" y="904"/>
                  </a:cubicBezTo>
                  <a:cubicBezTo>
                    <a:pt x="1" y="904"/>
                    <a:pt x="28" y="1343"/>
                    <a:pt x="363" y="1371"/>
                  </a:cubicBezTo>
                  <a:cubicBezTo>
                    <a:pt x="1457" y="1705"/>
                    <a:pt x="2430" y="2374"/>
                    <a:pt x="3372" y="3073"/>
                  </a:cubicBezTo>
                  <a:cubicBezTo>
                    <a:pt x="3409" y="3086"/>
                    <a:pt x="3442" y="3092"/>
                    <a:pt x="3472" y="3092"/>
                  </a:cubicBezTo>
                  <a:cubicBezTo>
                    <a:pt x="4012" y="3092"/>
                    <a:pt x="3486" y="1112"/>
                    <a:pt x="3342" y="824"/>
                  </a:cubicBezTo>
                  <a:cubicBezTo>
                    <a:pt x="2953" y="262"/>
                    <a:pt x="2448" y="1"/>
                    <a:pt x="19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1313750" y="1642950"/>
              <a:ext cx="209000" cy="297925"/>
            </a:xfrm>
            <a:custGeom>
              <a:avLst/>
              <a:gdLst/>
              <a:ahLst/>
              <a:cxnLst/>
              <a:rect l="l" t="t" r="r" b="b"/>
              <a:pathLst>
                <a:path w="8360" h="11917" extrusionOk="0">
                  <a:moveTo>
                    <a:pt x="974" y="1"/>
                  </a:moveTo>
                  <a:cubicBezTo>
                    <a:pt x="1" y="4895"/>
                    <a:pt x="3010" y="10427"/>
                    <a:pt x="7873" y="11825"/>
                  </a:cubicBezTo>
                  <a:cubicBezTo>
                    <a:pt x="7995" y="11886"/>
                    <a:pt x="8177" y="11886"/>
                    <a:pt x="8360" y="11916"/>
                  </a:cubicBezTo>
                  <a:cubicBezTo>
                    <a:pt x="8299" y="9880"/>
                    <a:pt x="7995" y="7752"/>
                    <a:pt x="6870" y="5958"/>
                  </a:cubicBezTo>
                  <a:cubicBezTo>
                    <a:pt x="5472" y="3496"/>
                    <a:pt x="3618" y="1186"/>
                    <a:pt x="9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1538700" y="1683225"/>
              <a:ext cx="228750" cy="259925"/>
            </a:xfrm>
            <a:custGeom>
              <a:avLst/>
              <a:gdLst/>
              <a:ahLst/>
              <a:cxnLst/>
              <a:rect l="l" t="t" r="r" b="b"/>
              <a:pathLst>
                <a:path w="9150" h="10397" extrusionOk="0">
                  <a:moveTo>
                    <a:pt x="9149" y="1"/>
                  </a:moveTo>
                  <a:lnTo>
                    <a:pt x="9149" y="1"/>
                  </a:lnTo>
                  <a:cubicBezTo>
                    <a:pt x="8936" y="31"/>
                    <a:pt x="8724" y="62"/>
                    <a:pt x="8511" y="92"/>
                  </a:cubicBezTo>
                  <a:cubicBezTo>
                    <a:pt x="5015" y="943"/>
                    <a:pt x="2067" y="3709"/>
                    <a:pt x="790" y="7022"/>
                  </a:cubicBezTo>
                  <a:cubicBezTo>
                    <a:pt x="456" y="7934"/>
                    <a:pt x="213" y="8907"/>
                    <a:pt x="91" y="9849"/>
                  </a:cubicBezTo>
                  <a:cubicBezTo>
                    <a:pt x="61" y="10001"/>
                    <a:pt x="61" y="10214"/>
                    <a:pt x="0" y="10396"/>
                  </a:cubicBezTo>
                  <a:lnTo>
                    <a:pt x="30" y="10396"/>
                  </a:lnTo>
                  <a:cubicBezTo>
                    <a:pt x="2888" y="10123"/>
                    <a:pt x="5319" y="7965"/>
                    <a:pt x="6869" y="5654"/>
                  </a:cubicBezTo>
                  <a:cubicBezTo>
                    <a:pt x="7417" y="4834"/>
                    <a:pt x="7751" y="3892"/>
                    <a:pt x="8116" y="2949"/>
                  </a:cubicBezTo>
                  <a:cubicBezTo>
                    <a:pt x="8480" y="1977"/>
                    <a:pt x="8906" y="1034"/>
                    <a:pt x="91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1404950" y="1848900"/>
              <a:ext cx="11425" cy="10650"/>
            </a:xfrm>
            <a:custGeom>
              <a:avLst/>
              <a:gdLst/>
              <a:ahLst/>
              <a:cxnLst/>
              <a:rect l="l" t="t" r="r" b="b"/>
              <a:pathLst>
                <a:path w="457" h="426" extrusionOk="0">
                  <a:moveTo>
                    <a:pt x="213" y="0"/>
                  </a:moveTo>
                  <a:cubicBezTo>
                    <a:pt x="92" y="0"/>
                    <a:pt x="0" y="91"/>
                    <a:pt x="0" y="213"/>
                  </a:cubicBezTo>
                  <a:cubicBezTo>
                    <a:pt x="0" y="365"/>
                    <a:pt x="122" y="426"/>
                    <a:pt x="244" y="426"/>
                  </a:cubicBezTo>
                  <a:cubicBezTo>
                    <a:pt x="365" y="426"/>
                    <a:pt x="456" y="335"/>
                    <a:pt x="456" y="213"/>
                  </a:cubicBezTo>
                  <a:cubicBezTo>
                    <a:pt x="456" y="6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1395825" y="1834450"/>
              <a:ext cx="11425" cy="10675"/>
            </a:xfrm>
            <a:custGeom>
              <a:avLst/>
              <a:gdLst/>
              <a:ahLst/>
              <a:cxnLst/>
              <a:rect l="l" t="t" r="r" b="b"/>
              <a:pathLst>
                <a:path w="457" h="427" extrusionOk="0">
                  <a:moveTo>
                    <a:pt x="213" y="1"/>
                  </a:moveTo>
                  <a:cubicBezTo>
                    <a:pt x="92" y="1"/>
                    <a:pt x="1" y="92"/>
                    <a:pt x="1" y="213"/>
                  </a:cubicBezTo>
                  <a:cubicBezTo>
                    <a:pt x="1" y="365"/>
                    <a:pt x="122" y="426"/>
                    <a:pt x="244" y="426"/>
                  </a:cubicBezTo>
                  <a:cubicBezTo>
                    <a:pt x="365" y="426"/>
                    <a:pt x="457" y="335"/>
                    <a:pt x="457" y="213"/>
                  </a:cubicBezTo>
                  <a:cubicBezTo>
                    <a:pt x="457" y="61"/>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1419375" y="1740975"/>
              <a:ext cx="11425" cy="11425"/>
            </a:xfrm>
            <a:custGeom>
              <a:avLst/>
              <a:gdLst/>
              <a:ahLst/>
              <a:cxnLst/>
              <a:rect l="l" t="t" r="r" b="b"/>
              <a:pathLst>
                <a:path w="457" h="457" extrusionOk="0">
                  <a:moveTo>
                    <a:pt x="244" y="1"/>
                  </a:moveTo>
                  <a:cubicBezTo>
                    <a:pt x="92" y="1"/>
                    <a:pt x="1" y="123"/>
                    <a:pt x="1" y="244"/>
                  </a:cubicBezTo>
                  <a:cubicBezTo>
                    <a:pt x="31" y="366"/>
                    <a:pt x="122" y="457"/>
                    <a:pt x="244" y="457"/>
                  </a:cubicBezTo>
                  <a:cubicBezTo>
                    <a:pt x="366" y="457"/>
                    <a:pt x="457" y="335"/>
                    <a:pt x="457" y="21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1615425" y="1797975"/>
              <a:ext cx="11425" cy="11425"/>
            </a:xfrm>
            <a:custGeom>
              <a:avLst/>
              <a:gdLst/>
              <a:ahLst/>
              <a:cxnLst/>
              <a:rect l="l" t="t" r="r" b="b"/>
              <a:pathLst>
                <a:path w="457" h="457" extrusionOk="0">
                  <a:moveTo>
                    <a:pt x="244" y="1"/>
                  </a:moveTo>
                  <a:cubicBezTo>
                    <a:pt x="123" y="1"/>
                    <a:pt x="1" y="122"/>
                    <a:pt x="1" y="244"/>
                  </a:cubicBezTo>
                  <a:cubicBezTo>
                    <a:pt x="31" y="365"/>
                    <a:pt x="123" y="457"/>
                    <a:pt x="244" y="457"/>
                  </a:cubicBezTo>
                  <a:cubicBezTo>
                    <a:pt x="366" y="457"/>
                    <a:pt x="457" y="335"/>
                    <a:pt x="457" y="24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1629875" y="1806350"/>
              <a:ext cx="11425" cy="11400"/>
            </a:xfrm>
            <a:custGeom>
              <a:avLst/>
              <a:gdLst/>
              <a:ahLst/>
              <a:cxnLst/>
              <a:rect l="l" t="t" r="r" b="b"/>
              <a:pathLst>
                <a:path w="457" h="456" extrusionOk="0">
                  <a:moveTo>
                    <a:pt x="213" y="0"/>
                  </a:moveTo>
                  <a:cubicBezTo>
                    <a:pt x="92" y="0"/>
                    <a:pt x="1" y="122"/>
                    <a:pt x="1" y="243"/>
                  </a:cubicBezTo>
                  <a:cubicBezTo>
                    <a:pt x="1" y="365"/>
                    <a:pt x="122" y="456"/>
                    <a:pt x="213" y="456"/>
                  </a:cubicBezTo>
                  <a:cubicBezTo>
                    <a:pt x="335" y="456"/>
                    <a:pt x="456" y="334"/>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1629125" y="1793425"/>
              <a:ext cx="11425" cy="11425"/>
            </a:xfrm>
            <a:custGeom>
              <a:avLst/>
              <a:gdLst/>
              <a:ahLst/>
              <a:cxnLst/>
              <a:rect l="l" t="t" r="r" b="b"/>
              <a:pathLst>
                <a:path w="457" h="457" extrusionOk="0">
                  <a:moveTo>
                    <a:pt x="243" y="0"/>
                  </a:moveTo>
                  <a:cubicBezTo>
                    <a:pt x="122" y="0"/>
                    <a:pt x="0" y="122"/>
                    <a:pt x="31" y="213"/>
                  </a:cubicBezTo>
                  <a:cubicBezTo>
                    <a:pt x="31" y="365"/>
                    <a:pt x="122" y="456"/>
                    <a:pt x="243" y="456"/>
                  </a:cubicBezTo>
                  <a:cubicBezTo>
                    <a:pt x="365" y="456"/>
                    <a:pt x="456" y="335"/>
                    <a:pt x="456" y="213"/>
                  </a:cubicBezTo>
                  <a:cubicBezTo>
                    <a:pt x="456" y="61"/>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1688375" y="1804050"/>
              <a:ext cx="11425" cy="11425"/>
            </a:xfrm>
            <a:custGeom>
              <a:avLst/>
              <a:gdLst/>
              <a:ahLst/>
              <a:cxnLst/>
              <a:rect l="l" t="t" r="r" b="b"/>
              <a:pathLst>
                <a:path w="457" h="457" extrusionOk="0">
                  <a:moveTo>
                    <a:pt x="244" y="1"/>
                  </a:moveTo>
                  <a:cubicBezTo>
                    <a:pt x="123" y="1"/>
                    <a:pt x="1" y="122"/>
                    <a:pt x="31" y="244"/>
                  </a:cubicBezTo>
                  <a:cubicBezTo>
                    <a:pt x="31" y="366"/>
                    <a:pt x="123" y="457"/>
                    <a:pt x="244" y="457"/>
                  </a:cubicBezTo>
                  <a:cubicBezTo>
                    <a:pt x="366" y="457"/>
                    <a:pt x="457" y="335"/>
                    <a:pt x="457" y="21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1696750" y="1790375"/>
              <a:ext cx="11425" cy="10675"/>
            </a:xfrm>
            <a:custGeom>
              <a:avLst/>
              <a:gdLst/>
              <a:ahLst/>
              <a:cxnLst/>
              <a:rect l="l" t="t" r="r" b="b"/>
              <a:pathLst>
                <a:path w="457" h="427" extrusionOk="0">
                  <a:moveTo>
                    <a:pt x="243" y="1"/>
                  </a:moveTo>
                  <a:cubicBezTo>
                    <a:pt x="92" y="1"/>
                    <a:pt x="0" y="92"/>
                    <a:pt x="0" y="213"/>
                  </a:cubicBezTo>
                  <a:cubicBezTo>
                    <a:pt x="31" y="365"/>
                    <a:pt x="122" y="426"/>
                    <a:pt x="243" y="426"/>
                  </a:cubicBezTo>
                  <a:cubicBezTo>
                    <a:pt x="365" y="426"/>
                    <a:pt x="456" y="335"/>
                    <a:pt x="456" y="213"/>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1409800" y="1822925"/>
              <a:ext cx="118225" cy="124075"/>
            </a:xfrm>
            <a:custGeom>
              <a:avLst/>
              <a:gdLst/>
              <a:ahLst/>
              <a:cxnLst/>
              <a:rect l="l" t="t" r="r" b="b"/>
              <a:pathLst>
                <a:path w="4729" h="4963" extrusionOk="0">
                  <a:moveTo>
                    <a:pt x="3687" y="1"/>
                  </a:moveTo>
                  <a:cubicBezTo>
                    <a:pt x="2733" y="1"/>
                    <a:pt x="1746" y="501"/>
                    <a:pt x="1113" y="1191"/>
                  </a:cubicBezTo>
                  <a:cubicBezTo>
                    <a:pt x="855" y="1421"/>
                    <a:pt x="1" y="3032"/>
                    <a:pt x="648" y="3032"/>
                  </a:cubicBezTo>
                  <a:cubicBezTo>
                    <a:pt x="686" y="3032"/>
                    <a:pt x="730" y="3027"/>
                    <a:pt x="779" y="3015"/>
                  </a:cubicBezTo>
                  <a:cubicBezTo>
                    <a:pt x="1843" y="3896"/>
                    <a:pt x="3150" y="4504"/>
                    <a:pt x="4457" y="4960"/>
                  </a:cubicBezTo>
                  <a:cubicBezTo>
                    <a:pt x="4469" y="4962"/>
                    <a:pt x="4481" y="4963"/>
                    <a:pt x="4492" y="4963"/>
                  </a:cubicBezTo>
                  <a:cubicBezTo>
                    <a:pt x="4676" y="4963"/>
                    <a:pt x="4729" y="4737"/>
                    <a:pt x="4700" y="4565"/>
                  </a:cubicBezTo>
                  <a:cubicBezTo>
                    <a:pt x="4639" y="3167"/>
                    <a:pt x="4457" y="1799"/>
                    <a:pt x="4062" y="462"/>
                  </a:cubicBezTo>
                  <a:cubicBezTo>
                    <a:pt x="4001" y="310"/>
                    <a:pt x="4001" y="97"/>
                    <a:pt x="3849" y="6"/>
                  </a:cubicBezTo>
                  <a:cubicBezTo>
                    <a:pt x="3795" y="2"/>
                    <a:pt x="3741" y="1"/>
                    <a:pt x="368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1532600" y="1811500"/>
              <a:ext cx="123125" cy="135450"/>
            </a:xfrm>
            <a:custGeom>
              <a:avLst/>
              <a:gdLst/>
              <a:ahLst/>
              <a:cxnLst/>
              <a:rect l="l" t="t" r="r" b="b"/>
              <a:pathLst>
                <a:path w="4925" h="5418" extrusionOk="0">
                  <a:moveTo>
                    <a:pt x="1968" y="0"/>
                  </a:moveTo>
                  <a:cubicBezTo>
                    <a:pt x="1679" y="0"/>
                    <a:pt x="1285" y="93"/>
                    <a:pt x="1521" y="432"/>
                  </a:cubicBezTo>
                  <a:cubicBezTo>
                    <a:pt x="670" y="1587"/>
                    <a:pt x="457" y="3107"/>
                    <a:pt x="214" y="4505"/>
                  </a:cubicBezTo>
                  <a:cubicBezTo>
                    <a:pt x="214" y="4779"/>
                    <a:pt x="1" y="5296"/>
                    <a:pt x="366" y="5417"/>
                  </a:cubicBezTo>
                  <a:cubicBezTo>
                    <a:pt x="1916" y="5387"/>
                    <a:pt x="3162" y="4232"/>
                    <a:pt x="4591" y="3745"/>
                  </a:cubicBezTo>
                  <a:cubicBezTo>
                    <a:pt x="4682" y="3715"/>
                    <a:pt x="4743" y="3685"/>
                    <a:pt x="4803" y="3593"/>
                  </a:cubicBezTo>
                  <a:cubicBezTo>
                    <a:pt x="4925" y="2013"/>
                    <a:pt x="3679" y="280"/>
                    <a:pt x="2098" y="7"/>
                  </a:cubicBezTo>
                  <a:cubicBezTo>
                    <a:pt x="2060" y="3"/>
                    <a:pt x="2015" y="0"/>
                    <a:pt x="19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1328950" y="1638750"/>
              <a:ext cx="101850" cy="129525"/>
            </a:xfrm>
            <a:custGeom>
              <a:avLst/>
              <a:gdLst/>
              <a:ahLst/>
              <a:cxnLst/>
              <a:rect l="l" t="t" r="r" b="b"/>
              <a:pathLst>
                <a:path w="4074" h="5181" extrusionOk="0">
                  <a:moveTo>
                    <a:pt x="392" y="1"/>
                  </a:moveTo>
                  <a:cubicBezTo>
                    <a:pt x="305" y="1"/>
                    <a:pt x="225" y="41"/>
                    <a:pt x="183" y="139"/>
                  </a:cubicBezTo>
                  <a:cubicBezTo>
                    <a:pt x="92" y="199"/>
                    <a:pt x="62" y="321"/>
                    <a:pt x="31" y="443"/>
                  </a:cubicBezTo>
                  <a:cubicBezTo>
                    <a:pt x="1" y="959"/>
                    <a:pt x="1" y="1506"/>
                    <a:pt x="1" y="2023"/>
                  </a:cubicBezTo>
                  <a:cubicBezTo>
                    <a:pt x="31" y="2753"/>
                    <a:pt x="92" y="3482"/>
                    <a:pt x="214" y="4212"/>
                  </a:cubicBezTo>
                  <a:cubicBezTo>
                    <a:pt x="214" y="4303"/>
                    <a:pt x="305" y="4394"/>
                    <a:pt x="396" y="4394"/>
                  </a:cubicBezTo>
                  <a:cubicBezTo>
                    <a:pt x="305" y="4576"/>
                    <a:pt x="214" y="4759"/>
                    <a:pt x="183" y="4971"/>
                  </a:cubicBezTo>
                  <a:cubicBezTo>
                    <a:pt x="199" y="5112"/>
                    <a:pt x="311" y="5181"/>
                    <a:pt x="421" y="5181"/>
                  </a:cubicBezTo>
                  <a:cubicBezTo>
                    <a:pt x="524" y="5181"/>
                    <a:pt x="624" y="5120"/>
                    <a:pt x="639" y="5002"/>
                  </a:cubicBezTo>
                  <a:cubicBezTo>
                    <a:pt x="1004" y="4060"/>
                    <a:pt x="1764" y="3269"/>
                    <a:pt x="2676" y="2813"/>
                  </a:cubicBezTo>
                  <a:cubicBezTo>
                    <a:pt x="2949" y="2631"/>
                    <a:pt x="4074" y="2509"/>
                    <a:pt x="3648" y="2053"/>
                  </a:cubicBezTo>
                  <a:cubicBezTo>
                    <a:pt x="2676" y="1446"/>
                    <a:pt x="1460" y="959"/>
                    <a:pt x="670" y="139"/>
                  </a:cubicBezTo>
                  <a:cubicBezTo>
                    <a:pt x="604" y="56"/>
                    <a:pt x="494" y="1"/>
                    <a:pt x="392"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1668800" y="1678450"/>
              <a:ext cx="102450" cy="97275"/>
            </a:xfrm>
            <a:custGeom>
              <a:avLst/>
              <a:gdLst/>
              <a:ahLst/>
              <a:cxnLst/>
              <a:rect l="l" t="t" r="r" b="b"/>
              <a:pathLst>
                <a:path w="4098" h="3891" extrusionOk="0">
                  <a:moveTo>
                    <a:pt x="3867" y="0"/>
                  </a:moveTo>
                  <a:cubicBezTo>
                    <a:pt x="3725" y="0"/>
                    <a:pt x="3555" y="83"/>
                    <a:pt x="3428" y="101"/>
                  </a:cubicBezTo>
                  <a:cubicBezTo>
                    <a:pt x="2669" y="314"/>
                    <a:pt x="1969" y="648"/>
                    <a:pt x="1240" y="861"/>
                  </a:cubicBezTo>
                  <a:cubicBezTo>
                    <a:pt x="1027" y="921"/>
                    <a:pt x="602" y="982"/>
                    <a:pt x="510" y="1195"/>
                  </a:cubicBezTo>
                  <a:cubicBezTo>
                    <a:pt x="448" y="1153"/>
                    <a:pt x="390" y="1136"/>
                    <a:pt x="338" y="1136"/>
                  </a:cubicBezTo>
                  <a:cubicBezTo>
                    <a:pt x="91" y="1136"/>
                    <a:pt x="1" y="1545"/>
                    <a:pt x="328" y="1621"/>
                  </a:cubicBezTo>
                  <a:cubicBezTo>
                    <a:pt x="1270" y="2046"/>
                    <a:pt x="2152" y="2776"/>
                    <a:pt x="2577" y="3748"/>
                  </a:cubicBezTo>
                  <a:cubicBezTo>
                    <a:pt x="2618" y="3844"/>
                    <a:pt x="2715" y="3890"/>
                    <a:pt x="2809" y="3890"/>
                  </a:cubicBezTo>
                  <a:cubicBezTo>
                    <a:pt x="2923" y="3890"/>
                    <a:pt x="3033" y="3821"/>
                    <a:pt x="3033" y="3687"/>
                  </a:cubicBezTo>
                  <a:cubicBezTo>
                    <a:pt x="3003" y="3140"/>
                    <a:pt x="3307" y="2624"/>
                    <a:pt x="3489" y="2107"/>
                  </a:cubicBezTo>
                  <a:cubicBezTo>
                    <a:pt x="3672" y="1438"/>
                    <a:pt x="4067" y="830"/>
                    <a:pt x="4097" y="162"/>
                  </a:cubicBezTo>
                  <a:cubicBezTo>
                    <a:pt x="4048" y="38"/>
                    <a:pt x="3964" y="0"/>
                    <a:pt x="3867"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1165575" y="707525"/>
              <a:ext cx="717375" cy="1335925"/>
            </a:xfrm>
            <a:custGeom>
              <a:avLst/>
              <a:gdLst/>
              <a:ahLst/>
              <a:cxnLst/>
              <a:rect l="l" t="t" r="r" b="b"/>
              <a:pathLst>
                <a:path w="28695" h="53437" extrusionOk="0">
                  <a:moveTo>
                    <a:pt x="15594" y="1"/>
                  </a:moveTo>
                  <a:cubicBezTo>
                    <a:pt x="15442" y="1"/>
                    <a:pt x="15259" y="62"/>
                    <a:pt x="15107" y="62"/>
                  </a:cubicBezTo>
                  <a:lnTo>
                    <a:pt x="14743" y="62"/>
                  </a:lnTo>
                  <a:cubicBezTo>
                    <a:pt x="14682" y="92"/>
                    <a:pt x="14591" y="92"/>
                    <a:pt x="14499" y="123"/>
                  </a:cubicBezTo>
                  <a:cubicBezTo>
                    <a:pt x="14408" y="123"/>
                    <a:pt x="14348" y="153"/>
                    <a:pt x="14256" y="153"/>
                  </a:cubicBezTo>
                  <a:cubicBezTo>
                    <a:pt x="14165" y="153"/>
                    <a:pt x="14074" y="183"/>
                    <a:pt x="13952" y="214"/>
                  </a:cubicBezTo>
                  <a:lnTo>
                    <a:pt x="13922" y="214"/>
                  </a:lnTo>
                  <a:cubicBezTo>
                    <a:pt x="10578" y="761"/>
                    <a:pt x="7904" y="3193"/>
                    <a:pt x="5867" y="5807"/>
                  </a:cubicBezTo>
                  <a:cubicBezTo>
                    <a:pt x="4469" y="7721"/>
                    <a:pt x="3709" y="10032"/>
                    <a:pt x="3010" y="12281"/>
                  </a:cubicBezTo>
                  <a:cubicBezTo>
                    <a:pt x="1764" y="16384"/>
                    <a:pt x="730" y="20518"/>
                    <a:pt x="487" y="24804"/>
                  </a:cubicBezTo>
                  <a:cubicBezTo>
                    <a:pt x="183" y="29424"/>
                    <a:pt x="1" y="34044"/>
                    <a:pt x="548" y="38634"/>
                  </a:cubicBezTo>
                  <a:cubicBezTo>
                    <a:pt x="1065" y="43315"/>
                    <a:pt x="1794" y="48543"/>
                    <a:pt x="3739" y="52798"/>
                  </a:cubicBezTo>
                  <a:cubicBezTo>
                    <a:pt x="3800" y="52798"/>
                    <a:pt x="3891" y="52829"/>
                    <a:pt x="3952" y="52829"/>
                  </a:cubicBezTo>
                  <a:lnTo>
                    <a:pt x="4074" y="52829"/>
                  </a:lnTo>
                  <a:cubicBezTo>
                    <a:pt x="6080" y="52889"/>
                    <a:pt x="8086" y="52950"/>
                    <a:pt x="10062" y="52980"/>
                  </a:cubicBezTo>
                  <a:cubicBezTo>
                    <a:pt x="11490" y="53041"/>
                    <a:pt x="12889" y="53072"/>
                    <a:pt x="14317" y="53102"/>
                  </a:cubicBezTo>
                  <a:cubicBezTo>
                    <a:pt x="14317" y="52008"/>
                    <a:pt x="14317" y="50914"/>
                    <a:pt x="14408" y="49819"/>
                  </a:cubicBezTo>
                  <a:lnTo>
                    <a:pt x="14378" y="49819"/>
                  </a:lnTo>
                  <a:cubicBezTo>
                    <a:pt x="9028" y="48847"/>
                    <a:pt x="5502" y="42859"/>
                    <a:pt x="6414" y="37600"/>
                  </a:cubicBezTo>
                  <a:cubicBezTo>
                    <a:pt x="6445" y="37479"/>
                    <a:pt x="6475" y="37388"/>
                    <a:pt x="6505" y="37266"/>
                  </a:cubicBezTo>
                  <a:cubicBezTo>
                    <a:pt x="6536" y="37144"/>
                    <a:pt x="6566" y="36992"/>
                    <a:pt x="6597" y="36871"/>
                  </a:cubicBezTo>
                  <a:cubicBezTo>
                    <a:pt x="6597" y="36871"/>
                    <a:pt x="6597" y="36871"/>
                    <a:pt x="6597" y="36840"/>
                  </a:cubicBezTo>
                  <a:cubicBezTo>
                    <a:pt x="6627" y="36871"/>
                    <a:pt x="6657" y="36871"/>
                    <a:pt x="6657" y="36871"/>
                  </a:cubicBezTo>
                  <a:cubicBezTo>
                    <a:pt x="6749" y="36901"/>
                    <a:pt x="6840" y="36932"/>
                    <a:pt x="6931" y="36962"/>
                  </a:cubicBezTo>
                  <a:cubicBezTo>
                    <a:pt x="6961" y="36962"/>
                    <a:pt x="6992" y="36992"/>
                    <a:pt x="7022" y="36992"/>
                  </a:cubicBezTo>
                  <a:cubicBezTo>
                    <a:pt x="7053" y="37023"/>
                    <a:pt x="7083" y="37023"/>
                    <a:pt x="7113" y="37023"/>
                  </a:cubicBezTo>
                  <a:cubicBezTo>
                    <a:pt x="9332" y="38056"/>
                    <a:pt x="11217" y="39819"/>
                    <a:pt x="12402" y="41947"/>
                  </a:cubicBezTo>
                  <a:cubicBezTo>
                    <a:pt x="13496" y="43467"/>
                    <a:pt x="14317" y="45199"/>
                    <a:pt x="14591" y="47053"/>
                  </a:cubicBezTo>
                  <a:cubicBezTo>
                    <a:pt x="14864" y="42038"/>
                    <a:pt x="15199" y="37053"/>
                    <a:pt x="15442" y="32068"/>
                  </a:cubicBezTo>
                  <a:cubicBezTo>
                    <a:pt x="15442" y="32008"/>
                    <a:pt x="15472" y="31977"/>
                    <a:pt x="15472" y="31947"/>
                  </a:cubicBezTo>
                  <a:cubicBezTo>
                    <a:pt x="14682" y="31673"/>
                    <a:pt x="14104" y="30944"/>
                    <a:pt x="13740" y="30184"/>
                  </a:cubicBezTo>
                  <a:cubicBezTo>
                    <a:pt x="13284" y="29181"/>
                    <a:pt x="13192" y="28056"/>
                    <a:pt x="13284" y="26962"/>
                  </a:cubicBezTo>
                  <a:lnTo>
                    <a:pt x="13284" y="26962"/>
                  </a:lnTo>
                  <a:cubicBezTo>
                    <a:pt x="12493" y="28573"/>
                    <a:pt x="11247" y="30761"/>
                    <a:pt x="9332" y="30761"/>
                  </a:cubicBezTo>
                  <a:cubicBezTo>
                    <a:pt x="9089" y="30761"/>
                    <a:pt x="8815" y="30731"/>
                    <a:pt x="8542" y="30640"/>
                  </a:cubicBezTo>
                  <a:cubicBezTo>
                    <a:pt x="5928" y="29272"/>
                    <a:pt x="8329" y="26020"/>
                    <a:pt x="9849" y="24743"/>
                  </a:cubicBezTo>
                  <a:cubicBezTo>
                    <a:pt x="10062" y="24561"/>
                    <a:pt x="10274" y="24409"/>
                    <a:pt x="10518" y="24257"/>
                  </a:cubicBezTo>
                  <a:lnTo>
                    <a:pt x="10518" y="24257"/>
                  </a:lnTo>
                  <a:cubicBezTo>
                    <a:pt x="9606" y="24469"/>
                    <a:pt x="8694" y="24591"/>
                    <a:pt x="7782" y="24591"/>
                  </a:cubicBezTo>
                  <a:lnTo>
                    <a:pt x="7660" y="24591"/>
                  </a:lnTo>
                  <a:cubicBezTo>
                    <a:pt x="3558" y="24378"/>
                    <a:pt x="3658" y="19892"/>
                    <a:pt x="7491" y="19892"/>
                  </a:cubicBezTo>
                  <a:cubicBezTo>
                    <a:pt x="8031" y="19892"/>
                    <a:pt x="8645" y="19981"/>
                    <a:pt x="9332" y="20184"/>
                  </a:cubicBezTo>
                  <a:cubicBezTo>
                    <a:pt x="7964" y="19393"/>
                    <a:pt x="6384" y="18238"/>
                    <a:pt x="6201" y="16536"/>
                  </a:cubicBezTo>
                  <a:cubicBezTo>
                    <a:pt x="6171" y="15229"/>
                    <a:pt x="7113" y="14287"/>
                    <a:pt x="8390" y="14165"/>
                  </a:cubicBezTo>
                  <a:cubicBezTo>
                    <a:pt x="9575" y="14165"/>
                    <a:pt x="10730" y="14834"/>
                    <a:pt x="11551" y="15685"/>
                  </a:cubicBezTo>
                  <a:cubicBezTo>
                    <a:pt x="11855" y="15989"/>
                    <a:pt x="12098" y="16354"/>
                    <a:pt x="12341" y="16719"/>
                  </a:cubicBezTo>
                  <a:cubicBezTo>
                    <a:pt x="12098" y="15746"/>
                    <a:pt x="11977" y="14773"/>
                    <a:pt x="12037" y="13801"/>
                  </a:cubicBezTo>
                  <a:cubicBezTo>
                    <a:pt x="12088" y="12519"/>
                    <a:pt x="13093" y="11072"/>
                    <a:pt x="14367" y="11072"/>
                  </a:cubicBezTo>
                  <a:cubicBezTo>
                    <a:pt x="14635" y="11072"/>
                    <a:pt x="14914" y="11135"/>
                    <a:pt x="15199" y="11278"/>
                  </a:cubicBezTo>
                  <a:cubicBezTo>
                    <a:pt x="16506" y="12159"/>
                    <a:pt x="16354" y="14013"/>
                    <a:pt x="16354" y="15412"/>
                  </a:cubicBezTo>
                  <a:cubicBezTo>
                    <a:pt x="16810" y="14378"/>
                    <a:pt x="17539" y="13223"/>
                    <a:pt x="18664" y="12889"/>
                  </a:cubicBezTo>
                  <a:cubicBezTo>
                    <a:pt x="18776" y="12869"/>
                    <a:pt x="18890" y="12860"/>
                    <a:pt x="19003" y="12860"/>
                  </a:cubicBezTo>
                  <a:cubicBezTo>
                    <a:pt x="19776" y="12860"/>
                    <a:pt x="20530" y="13301"/>
                    <a:pt x="20822" y="14044"/>
                  </a:cubicBezTo>
                  <a:cubicBezTo>
                    <a:pt x="21339" y="15503"/>
                    <a:pt x="20548" y="17114"/>
                    <a:pt x="19606" y="18238"/>
                  </a:cubicBezTo>
                  <a:cubicBezTo>
                    <a:pt x="19241" y="18633"/>
                    <a:pt x="18876" y="19029"/>
                    <a:pt x="18512" y="19424"/>
                  </a:cubicBezTo>
                  <a:cubicBezTo>
                    <a:pt x="18724" y="19333"/>
                    <a:pt x="18968" y="19211"/>
                    <a:pt x="19180" y="19120"/>
                  </a:cubicBezTo>
                  <a:cubicBezTo>
                    <a:pt x="20102" y="18835"/>
                    <a:pt x="20898" y="18711"/>
                    <a:pt x="21573" y="18711"/>
                  </a:cubicBezTo>
                  <a:cubicBezTo>
                    <a:pt x="23702" y="18711"/>
                    <a:pt x="24616" y="19940"/>
                    <a:pt x="24408" y="21187"/>
                  </a:cubicBezTo>
                  <a:cubicBezTo>
                    <a:pt x="24196" y="22403"/>
                    <a:pt x="22889" y="23649"/>
                    <a:pt x="20548" y="23649"/>
                  </a:cubicBezTo>
                  <a:cubicBezTo>
                    <a:pt x="20366" y="23649"/>
                    <a:pt x="20153" y="23618"/>
                    <a:pt x="19910" y="23618"/>
                  </a:cubicBezTo>
                  <a:cubicBezTo>
                    <a:pt x="20335" y="23831"/>
                    <a:pt x="20731" y="24074"/>
                    <a:pt x="21095" y="24348"/>
                  </a:cubicBezTo>
                  <a:cubicBezTo>
                    <a:pt x="22919" y="25624"/>
                    <a:pt x="23801" y="29090"/>
                    <a:pt x="20883" y="29090"/>
                  </a:cubicBezTo>
                  <a:lnTo>
                    <a:pt x="20579" y="29090"/>
                  </a:lnTo>
                  <a:cubicBezTo>
                    <a:pt x="19484" y="28846"/>
                    <a:pt x="18664" y="28208"/>
                    <a:pt x="17995" y="27418"/>
                  </a:cubicBezTo>
                  <a:lnTo>
                    <a:pt x="17995" y="27418"/>
                  </a:lnTo>
                  <a:cubicBezTo>
                    <a:pt x="18360" y="28603"/>
                    <a:pt x="18512" y="29789"/>
                    <a:pt x="17965" y="30913"/>
                  </a:cubicBezTo>
                  <a:cubicBezTo>
                    <a:pt x="17661" y="31612"/>
                    <a:pt x="16992" y="32038"/>
                    <a:pt x="16232" y="32038"/>
                  </a:cubicBezTo>
                  <a:lnTo>
                    <a:pt x="15898" y="32038"/>
                  </a:lnTo>
                  <a:lnTo>
                    <a:pt x="15898" y="32068"/>
                  </a:lnTo>
                  <a:cubicBezTo>
                    <a:pt x="15837" y="32555"/>
                    <a:pt x="15806" y="33041"/>
                    <a:pt x="15776" y="33497"/>
                  </a:cubicBezTo>
                  <a:cubicBezTo>
                    <a:pt x="15685" y="35442"/>
                    <a:pt x="15685" y="37418"/>
                    <a:pt x="15503" y="39333"/>
                  </a:cubicBezTo>
                  <a:cubicBezTo>
                    <a:pt x="15320" y="41795"/>
                    <a:pt x="15168" y="44287"/>
                    <a:pt x="15016" y="46749"/>
                  </a:cubicBezTo>
                  <a:cubicBezTo>
                    <a:pt x="15381" y="45473"/>
                    <a:pt x="15928" y="44257"/>
                    <a:pt x="16749" y="43193"/>
                  </a:cubicBezTo>
                  <a:cubicBezTo>
                    <a:pt x="18603" y="40913"/>
                    <a:pt x="21187" y="38816"/>
                    <a:pt x="24196" y="38573"/>
                  </a:cubicBezTo>
                  <a:cubicBezTo>
                    <a:pt x="24196" y="38573"/>
                    <a:pt x="24196" y="38543"/>
                    <a:pt x="24226" y="38543"/>
                  </a:cubicBezTo>
                  <a:lnTo>
                    <a:pt x="24652" y="38543"/>
                  </a:lnTo>
                  <a:lnTo>
                    <a:pt x="24621" y="38664"/>
                  </a:lnTo>
                  <a:cubicBezTo>
                    <a:pt x="24621" y="38695"/>
                    <a:pt x="24621" y="38695"/>
                    <a:pt x="24621" y="38725"/>
                  </a:cubicBezTo>
                  <a:cubicBezTo>
                    <a:pt x="24621" y="38755"/>
                    <a:pt x="24621" y="38755"/>
                    <a:pt x="24621" y="38786"/>
                  </a:cubicBezTo>
                  <a:cubicBezTo>
                    <a:pt x="24591" y="38847"/>
                    <a:pt x="24591" y="38907"/>
                    <a:pt x="24591" y="38968"/>
                  </a:cubicBezTo>
                  <a:cubicBezTo>
                    <a:pt x="24591" y="38968"/>
                    <a:pt x="24591" y="38968"/>
                    <a:pt x="24591" y="38999"/>
                  </a:cubicBezTo>
                  <a:cubicBezTo>
                    <a:pt x="24317" y="40002"/>
                    <a:pt x="23953" y="40974"/>
                    <a:pt x="23557" y="41916"/>
                  </a:cubicBezTo>
                  <a:cubicBezTo>
                    <a:pt x="23071" y="43224"/>
                    <a:pt x="22554" y="44561"/>
                    <a:pt x="21673" y="45655"/>
                  </a:cubicBezTo>
                  <a:cubicBezTo>
                    <a:pt x="20032" y="47752"/>
                    <a:pt x="17630" y="49759"/>
                    <a:pt x="14864" y="49880"/>
                  </a:cubicBezTo>
                  <a:cubicBezTo>
                    <a:pt x="14834" y="50610"/>
                    <a:pt x="14803" y="51339"/>
                    <a:pt x="14773" y="52069"/>
                  </a:cubicBezTo>
                  <a:cubicBezTo>
                    <a:pt x="14773" y="52433"/>
                    <a:pt x="14773" y="52768"/>
                    <a:pt x="14773" y="53132"/>
                  </a:cubicBezTo>
                  <a:cubicBezTo>
                    <a:pt x="15138" y="53132"/>
                    <a:pt x="15503" y="53132"/>
                    <a:pt x="15867" y="53163"/>
                  </a:cubicBezTo>
                  <a:cubicBezTo>
                    <a:pt x="17843" y="53224"/>
                    <a:pt x="19819" y="53254"/>
                    <a:pt x="21794" y="53315"/>
                  </a:cubicBezTo>
                  <a:cubicBezTo>
                    <a:pt x="23253" y="53345"/>
                    <a:pt x="24712" y="53406"/>
                    <a:pt x="26171" y="53436"/>
                  </a:cubicBezTo>
                  <a:cubicBezTo>
                    <a:pt x="28360" y="47661"/>
                    <a:pt x="28178" y="40002"/>
                    <a:pt x="28482" y="34530"/>
                  </a:cubicBezTo>
                  <a:cubicBezTo>
                    <a:pt x="28694" y="28087"/>
                    <a:pt x="28421" y="21582"/>
                    <a:pt x="27478" y="15168"/>
                  </a:cubicBezTo>
                  <a:cubicBezTo>
                    <a:pt x="26658" y="9120"/>
                    <a:pt x="24804" y="2554"/>
                    <a:pt x="18481" y="366"/>
                  </a:cubicBezTo>
                  <a:cubicBezTo>
                    <a:pt x="18481" y="366"/>
                    <a:pt x="18451" y="335"/>
                    <a:pt x="18421" y="335"/>
                  </a:cubicBezTo>
                  <a:cubicBezTo>
                    <a:pt x="18329" y="305"/>
                    <a:pt x="18238" y="275"/>
                    <a:pt x="18147" y="244"/>
                  </a:cubicBezTo>
                  <a:cubicBezTo>
                    <a:pt x="18086" y="214"/>
                    <a:pt x="17995" y="183"/>
                    <a:pt x="17904" y="183"/>
                  </a:cubicBezTo>
                  <a:cubicBezTo>
                    <a:pt x="17782" y="153"/>
                    <a:pt x="17661" y="123"/>
                    <a:pt x="17539" y="92"/>
                  </a:cubicBezTo>
                  <a:cubicBezTo>
                    <a:pt x="17296" y="62"/>
                    <a:pt x="17053" y="31"/>
                    <a:pt x="16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1160250" y="706700"/>
              <a:ext cx="722700" cy="1343125"/>
            </a:xfrm>
            <a:custGeom>
              <a:avLst/>
              <a:gdLst/>
              <a:ahLst/>
              <a:cxnLst/>
              <a:rect l="l" t="t" r="r" b="b"/>
              <a:pathLst>
                <a:path w="28908" h="53725" extrusionOk="0">
                  <a:moveTo>
                    <a:pt x="16039" y="0"/>
                  </a:moveTo>
                  <a:cubicBezTo>
                    <a:pt x="14523" y="0"/>
                    <a:pt x="13000" y="343"/>
                    <a:pt x="11551" y="976"/>
                  </a:cubicBezTo>
                  <a:cubicBezTo>
                    <a:pt x="9849" y="1645"/>
                    <a:pt x="8603" y="2952"/>
                    <a:pt x="7387" y="4259"/>
                  </a:cubicBezTo>
                  <a:cubicBezTo>
                    <a:pt x="6749" y="4958"/>
                    <a:pt x="6080" y="5657"/>
                    <a:pt x="5472" y="6387"/>
                  </a:cubicBezTo>
                  <a:cubicBezTo>
                    <a:pt x="4986" y="6964"/>
                    <a:pt x="4560" y="7572"/>
                    <a:pt x="4196" y="8210"/>
                  </a:cubicBezTo>
                  <a:cubicBezTo>
                    <a:pt x="4135" y="8332"/>
                    <a:pt x="4165" y="8454"/>
                    <a:pt x="4287" y="8514"/>
                  </a:cubicBezTo>
                  <a:cubicBezTo>
                    <a:pt x="4287" y="8545"/>
                    <a:pt x="4317" y="8545"/>
                    <a:pt x="4317" y="8545"/>
                  </a:cubicBezTo>
                  <a:cubicBezTo>
                    <a:pt x="4340" y="8552"/>
                    <a:pt x="4365" y="8556"/>
                    <a:pt x="4390" y="8556"/>
                  </a:cubicBezTo>
                  <a:cubicBezTo>
                    <a:pt x="4465" y="8556"/>
                    <a:pt x="4545" y="8522"/>
                    <a:pt x="4591" y="8454"/>
                  </a:cubicBezTo>
                  <a:cubicBezTo>
                    <a:pt x="4621" y="8423"/>
                    <a:pt x="4621" y="8393"/>
                    <a:pt x="4652" y="8362"/>
                  </a:cubicBezTo>
                  <a:lnTo>
                    <a:pt x="4652" y="8362"/>
                  </a:lnTo>
                  <a:cubicBezTo>
                    <a:pt x="2706" y="12283"/>
                    <a:pt x="1764" y="16660"/>
                    <a:pt x="913" y="20946"/>
                  </a:cubicBezTo>
                  <a:cubicBezTo>
                    <a:pt x="913" y="21007"/>
                    <a:pt x="913" y="21037"/>
                    <a:pt x="882" y="21098"/>
                  </a:cubicBezTo>
                  <a:cubicBezTo>
                    <a:pt x="670" y="22344"/>
                    <a:pt x="518" y="23621"/>
                    <a:pt x="396" y="24898"/>
                  </a:cubicBezTo>
                  <a:cubicBezTo>
                    <a:pt x="275" y="26357"/>
                    <a:pt x="183" y="27816"/>
                    <a:pt x="92" y="29305"/>
                  </a:cubicBezTo>
                  <a:cubicBezTo>
                    <a:pt x="62" y="29852"/>
                    <a:pt x="62" y="30430"/>
                    <a:pt x="62" y="31007"/>
                  </a:cubicBezTo>
                  <a:lnTo>
                    <a:pt x="62" y="31037"/>
                  </a:lnTo>
                  <a:cubicBezTo>
                    <a:pt x="62" y="31372"/>
                    <a:pt x="62" y="31706"/>
                    <a:pt x="31" y="32041"/>
                  </a:cubicBezTo>
                  <a:cubicBezTo>
                    <a:pt x="62" y="32588"/>
                    <a:pt x="1" y="33165"/>
                    <a:pt x="183" y="33652"/>
                  </a:cubicBezTo>
                  <a:cubicBezTo>
                    <a:pt x="183" y="33682"/>
                    <a:pt x="183" y="33682"/>
                    <a:pt x="214" y="33712"/>
                  </a:cubicBezTo>
                  <a:cubicBezTo>
                    <a:pt x="244" y="33773"/>
                    <a:pt x="305" y="33803"/>
                    <a:pt x="366" y="33803"/>
                  </a:cubicBezTo>
                  <a:cubicBezTo>
                    <a:pt x="396" y="33986"/>
                    <a:pt x="427" y="34199"/>
                    <a:pt x="427" y="34411"/>
                  </a:cubicBezTo>
                  <a:cubicBezTo>
                    <a:pt x="335" y="34442"/>
                    <a:pt x="275" y="34503"/>
                    <a:pt x="275" y="34594"/>
                  </a:cubicBezTo>
                  <a:cubicBezTo>
                    <a:pt x="244" y="35202"/>
                    <a:pt x="305" y="35779"/>
                    <a:pt x="366" y="36387"/>
                  </a:cubicBezTo>
                  <a:cubicBezTo>
                    <a:pt x="487" y="39366"/>
                    <a:pt x="943" y="42284"/>
                    <a:pt x="1612" y="45202"/>
                  </a:cubicBezTo>
                  <a:cubicBezTo>
                    <a:pt x="2250" y="47846"/>
                    <a:pt x="2645" y="50612"/>
                    <a:pt x="3892" y="53074"/>
                  </a:cubicBezTo>
                  <a:cubicBezTo>
                    <a:pt x="3952" y="53105"/>
                    <a:pt x="4013" y="53135"/>
                    <a:pt x="4044" y="53165"/>
                  </a:cubicBezTo>
                  <a:cubicBezTo>
                    <a:pt x="4130" y="53187"/>
                    <a:pt x="4200" y="53208"/>
                    <a:pt x="4277" y="53208"/>
                  </a:cubicBezTo>
                  <a:cubicBezTo>
                    <a:pt x="4309" y="53208"/>
                    <a:pt x="4342" y="53205"/>
                    <a:pt x="4378" y="53196"/>
                  </a:cubicBezTo>
                  <a:lnTo>
                    <a:pt x="4500" y="53196"/>
                  </a:lnTo>
                  <a:cubicBezTo>
                    <a:pt x="4683" y="53170"/>
                    <a:pt x="4888" y="53099"/>
                    <a:pt x="5077" y="53099"/>
                  </a:cubicBezTo>
                  <a:cubicBezTo>
                    <a:pt x="5108" y="53099"/>
                    <a:pt x="5139" y="53100"/>
                    <a:pt x="5168" y="53105"/>
                  </a:cubicBezTo>
                  <a:lnTo>
                    <a:pt x="5259" y="53105"/>
                  </a:lnTo>
                  <a:cubicBezTo>
                    <a:pt x="5259" y="53105"/>
                    <a:pt x="5259" y="53135"/>
                    <a:pt x="5290" y="53135"/>
                  </a:cubicBezTo>
                  <a:lnTo>
                    <a:pt x="5320" y="53257"/>
                  </a:lnTo>
                  <a:cubicBezTo>
                    <a:pt x="5363" y="53320"/>
                    <a:pt x="5420" y="53347"/>
                    <a:pt x="5478" y="53347"/>
                  </a:cubicBezTo>
                  <a:cubicBezTo>
                    <a:pt x="5585" y="53347"/>
                    <a:pt x="5696" y="53254"/>
                    <a:pt x="5715" y="53135"/>
                  </a:cubicBezTo>
                  <a:cubicBezTo>
                    <a:pt x="5715" y="53135"/>
                    <a:pt x="5715" y="53135"/>
                    <a:pt x="5715" y="53105"/>
                  </a:cubicBezTo>
                  <a:cubicBezTo>
                    <a:pt x="5715" y="53105"/>
                    <a:pt x="5715" y="53074"/>
                    <a:pt x="5715" y="53044"/>
                  </a:cubicBezTo>
                  <a:cubicBezTo>
                    <a:pt x="5472" y="52041"/>
                    <a:pt x="5047" y="51099"/>
                    <a:pt x="4834" y="50096"/>
                  </a:cubicBezTo>
                  <a:cubicBezTo>
                    <a:pt x="3557" y="45323"/>
                    <a:pt x="2767" y="40369"/>
                    <a:pt x="2493" y="35414"/>
                  </a:cubicBezTo>
                  <a:cubicBezTo>
                    <a:pt x="2220" y="30977"/>
                    <a:pt x="2615" y="26569"/>
                    <a:pt x="3162" y="22162"/>
                  </a:cubicBezTo>
                  <a:cubicBezTo>
                    <a:pt x="3831" y="15900"/>
                    <a:pt x="5594" y="9457"/>
                    <a:pt x="9940" y="4715"/>
                  </a:cubicBezTo>
                  <a:cubicBezTo>
                    <a:pt x="11065" y="3499"/>
                    <a:pt x="12433" y="2496"/>
                    <a:pt x="14044" y="2010"/>
                  </a:cubicBezTo>
                  <a:cubicBezTo>
                    <a:pt x="14584" y="1870"/>
                    <a:pt x="15124" y="1782"/>
                    <a:pt x="15665" y="1782"/>
                  </a:cubicBezTo>
                  <a:cubicBezTo>
                    <a:pt x="15945" y="1782"/>
                    <a:pt x="16225" y="1806"/>
                    <a:pt x="16506" y="1858"/>
                  </a:cubicBezTo>
                  <a:cubicBezTo>
                    <a:pt x="21825" y="2770"/>
                    <a:pt x="24743" y="8271"/>
                    <a:pt x="25564" y="13195"/>
                  </a:cubicBezTo>
                  <a:cubicBezTo>
                    <a:pt x="26354" y="17056"/>
                    <a:pt x="26810" y="20977"/>
                    <a:pt x="26932" y="24928"/>
                  </a:cubicBezTo>
                  <a:cubicBezTo>
                    <a:pt x="27144" y="30278"/>
                    <a:pt x="26719" y="35627"/>
                    <a:pt x="26536" y="40977"/>
                  </a:cubicBezTo>
                  <a:cubicBezTo>
                    <a:pt x="26384" y="42314"/>
                    <a:pt x="26232" y="43652"/>
                    <a:pt x="26050" y="44959"/>
                  </a:cubicBezTo>
                  <a:cubicBezTo>
                    <a:pt x="26050" y="45019"/>
                    <a:pt x="26050" y="45050"/>
                    <a:pt x="26080" y="45080"/>
                  </a:cubicBezTo>
                  <a:lnTo>
                    <a:pt x="26050" y="45263"/>
                  </a:lnTo>
                  <a:cubicBezTo>
                    <a:pt x="25928" y="47269"/>
                    <a:pt x="25685" y="49275"/>
                    <a:pt x="25169" y="51220"/>
                  </a:cubicBezTo>
                  <a:cubicBezTo>
                    <a:pt x="24986" y="51919"/>
                    <a:pt x="24804" y="52588"/>
                    <a:pt x="24561" y="53257"/>
                  </a:cubicBezTo>
                  <a:cubicBezTo>
                    <a:pt x="24500" y="53409"/>
                    <a:pt x="24439" y="53591"/>
                    <a:pt x="24561" y="53682"/>
                  </a:cubicBezTo>
                  <a:cubicBezTo>
                    <a:pt x="24591" y="53713"/>
                    <a:pt x="24621" y="53713"/>
                    <a:pt x="24652" y="53713"/>
                  </a:cubicBezTo>
                  <a:cubicBezTo>
                    <a:pt x="24676" y="53721"/>
                    <a:pt x="24699" y="53725"/>
                    <a:pt x="24719" y="53725"/>
                  </a:cubicBezTo>
                  <a:cubicBezTo>
                    <a:pt x="24776" y="53725"/>
                    <a:pt x="24820" y="53696"/>
                    <a:pt x="24865" y="53652"/>
                  </a:cubicBezTo>
                  <a:cubicBezTo>
                    <a:pt x="24915" y="53702"/>
                    <a:pt x="24974" y="53725"/>
                    <a:pt x="25038" y="53725"/>
                  </a:cubicBezTo>
                  <a:cubicBezTo>
                    <a:pt x="25090" y="53725"/>
                    <a:pt x="25144" y="53710"/>
                    <a:pt x="25199" y="53682"/>
                  </a:cubicBezTo>
                  <a:cubicBezTo>
                    <a:pt x="25533" y="53682"/>
                    <a:pt x="25837" y="53682"/>
                    <a:pt x="26172" y="53621"/>
                  </a:cubicBezTo>
                  <a:cubicBezTo>
                    <a:pt x="26201" y="53625"/>
                    <a:pt x="26231" y="53627"/>
                    <a:pt x="26261" y="53627"/>
                  </a:cubicBezTo>
                  <a:cubicBezTo>
                    <a:pt x="26477" y="53627"/>
                    <a:pt x="26688" y="53527"/>
                    <a:pt x="26688" y="53287"/>
                  </a:cubicBezTo>
                  <a:cubicBezTo>
                    <a:pt x="26810" y="52770"/>
                    <a:pt x="27904" y="49913"/>
                    <a:pt x="27570" y="49366"/>
                  </a:cubicBezTo>
                  <a:cubicBezTo>
                    <a:pt x="27904" y="47664"/>
                    <a:pt x="28208" y="45962"/>
                    <a:pt x="28299" y="44229"/>
                  </a:cubicBezTo>
                  <a:cubicBezTo>
                    <a:pt x="28512" y="41889"/>
                    <a:pt x="28603" y="39518"/>
                    <a:pt x="28725" y="37147"/>
                  </a:cubicBezTo>
                  <a:cubicBezTo>
                    <a:pt x="28634" y="35323"/>
                    <a:pt x="28664" y="33530"/>
                    <a:pt x="28816" y="31706"/>
                  </a:cubicBezTo>
                  <a:cubicBezTo>
                    <a:pt x="28816" y="30278"/>
                    <a:pt x="28877" y="28849"/>
                    <a:pt x="28907" y="27420"/>
                  </a:cubicBezTo>
                  <a:cubicBezTo>
                    <a:pt x="28816" y="25779"/>
                    <a:pt x="28543" y="24138"/>
                    <a:pt x="28603" y="22496"/>
                  </a:cubicBezTo>
                  <a:cubicBezTo>
                    <a:pt x="28634" y="20308"/>
                    <a:pt x="28269" y="18180"/>
                    <a:pt x="28178" y="15992"/>
                  </a:cubicBezTo>
                  <a:cubicBezTo>
                    <a:pt x="28087" y="15445"/>
                    <a:pt x="27995" y="14897"/>
                    <a:pt x="27874" y="14350"/>
                  </a:cubicBezTo>
                  <a:cubicBezTo>
                    <a:pt x="27874" y="14350"/>
                    <a:pt x="27874" y="14320"/>
                    <a:pt x="27874" y="14320"/>
                  </a:cubicBezTo>
                  <a:cubicBezTo>
                    <a:pt x="27691" y="13378"/>
                    <a:pt x="27509" y="12466"/>
                    <a:pt x="27266" y="11554"/>
                  </a:cubicBezTo>
                  <a:cubicBezTo>
                    <a:pt x="27023" y="10551"/>
                    <a:pt x="26749" y="9578"/>
                    <a:pt x="26476" y="8606"/>
                  </a:cubicBezTo>
                  <a:cubicBezTo>
                    <a:pt x="26354" y="8180"/>
                    <a:pt x="26232" y="7785"/>
                    <a:pt x="26111" y="7390"/>
                  </a:cubicBezTo>
                  <a:cubicBezTo>
                    <a:pt x="25989" y="7116"/>
                    <a:pt x="25868" y="6812"/>
                    <a:pt x="25777" y="6539"/>
                  </a:cubicBezTo>
                  <a:cubicBezTo>
                    <a:pt x="25746" y="6447"/>
                    <a:pt x="25685" y="6387"/>
                    <a:pt x="25594" y="6387"/>
                  </a:cubicBezTo>
                  <a:cubicBezTo>
                    <a:pt x="25579" y="6371"/>
                    <a:pt x="25564" y="6364"/>
                    <a:pt x="25545" y="6364"/>
                  </a:cubicBezTo>
                  <a:cubicBezTo>
                    <a:pt x="25526" y="6364"/>
                    <a:pt x="25503" y="6371"/>
                    <a:pt x="25473" y="6387"/>
                  </a:cubicBezTo>
                  <a:cubicBezTo>
                    <a:pt x="25169" y="5779"/>
                    <a:pt x="24865" y="5201"/>
                    <a:pt x="24470" y="4654"/>
                  </a:cubicBezTo>
                  <a:cubicBezTo>
                    <a:pt x="24105" y="4107"/>
                    <a:pt x="23679" y="3621"/>
                    <a:pt x="23223" y="3134"/>
                  </a:cubicBezTo>
                  <a:lnTo>
                    <a:pt x="23162" y="3104"/>
                  </a:lnTo>
                  <a:cubicBezTo>
                    <a:pt x="22524" y="2466"/>
                    <a:pt x="21825" y="1919"/>
                    <a:pt x="21035" y="1463"/>
                  </a:cubicBezTo>
                  <a:cubicBezTo>
                    <a:pt x="20792" y="1311"/>
                    <a:pt x="20579" y="1189"/>
                    <a:pt x="20366" y="1037"/>
                  </a:cubicBezTo>
                  <a:cubicBezTo>
                    <a:pt x="20336" y="1007"/>
                    <a:pt x="20336" y="1007"/>
                    <a:pt x="20275" y="976"/>
                  </a:cubicBezTo>
                  <a:lnTo>
                    <a:pt x="20245" y="946"/>
                  </a:lnTo>
                  <a:cubicBezTo>
                    <a:pt x="20123" y="885"/>
                    <a:pt x="20032" y="824"/>
                    <a:pt x="19910" y="763"/>
                  </a:cubicBezTo>
                  <a:cubicBezTo>
                    <a:pt x="19895" y="748"/>
                    <a:pt x="19872" y="741"/>
                    <a:pt x="19849" y="741"/>
                  </a:cubicBezTo>
                  <a:cubicBezTo>
                    <a:pt x="19827" y="741"/>
                    <a:pt x="19804" y="748"/>
                    <a:pt x="19789" y="763"/>
                  </a:cubicBezTo>
                  <a:cubicBezTo>
                    <a:pt x="19606" y="672"/>
                    <a:pt x="19424" y="612"/>
                    <a:pt x="19272" y="551"/>
                  </a:cubicBezTo>
                  <a:lnTo>
                    <a:pt x="19241" y="551"/>
                  </a:lnTo>
                  <a:cubicBezTo>
                    <a:pt x="19211" y="520"/>
                    <a:pt x="19150" y="520"/>
                    <a:pt x="19089" y="490"/>
                  </a:cubicBezTo>
                  <a:cubicBezTo>
                    <a:pt x="18094" y="158"/>
                    <a:pt x="17068" y="0"/>
                    <a:pt x="16039"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1332750" y="194387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05"/>
                    <a:pt x="457" y="213"/>
                  </a:cubicBezTo>
                  <a:cubicBezTo>
                    <a:pt x="457" y="61"/>
                    <a:pt x="335" y="1"/>
                    <a:pt x="21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1347950" y="1943875"/>
              <a:ext cx="12200" cy="11425"/>
            </a:xfrm>
            <a:custGeom>
              <a:avLst/>
              <a:gdLst/>
              <a:ahLst/>
              <a:cxnLst/>
              <a:rect l="l" t="t" r="r" b="b"/>
              <a:pathLst>
                <a:path w="488" h="457" extrusionOk="0">
                  <a:moveTo>
                    <a:pt x="213" y="1"/>
                  </a:moveTo>
                  <a:cubicBezTo>
                    <a:pt x="92" y="1"/>
                    <a:pt x="1" y="122"/>
                    <a:pt x="1" y="244"/>
                  </a:cubicBezTo>
                  <a:cubicBezTo>
                    <a:pt x="31" y="365"/>
                    <a:pt x="122" y="457"/>
                    <a:pt x="244" y="457"/>
                  </a:cubicBezTo>
                  <a:cubicBezTo>
                    <a:pt x="365" y="457"/>
                    <a:pt x="487" y="335"/>
                    <a:pt x="457" y="213"/>
                  </a:cubicBezTo>
                  <a:cubicBezTo>
                    <a:pt x="457" y="92"/>
                    <a:pt x="335" y="1"/>
                    <a:pt x="21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1339600" y="1930200"/>
              <a:ext cx="11425" cy="11425"/>
            </a:xfrm>
            <a:custGeom>
              <a:avLst/>
              <a:gdLst/>
              <a:ahLst/>
              <a:cxnLst/>
              <a:rect l="l" t="t" r="r" b="b"/>
              <a:pathLst>
                <a:path w="457" h="457" extrusionOk="0">
                  <a:moveTo>
                    <a:pt x="213" y="0"/>
                  </a:moveTo>
                  <a:cubicBezTo>
                    <a:pt x="92" y="0"/>
                    <a:pt x="0" y="122"/>
                    <a:pt x="0" y="244"/>
                  </a:cubicBezTo>
                  <a:cubicBezTo>
                    <a:pt x="0" y="365"/>
                    <a:pt x="122" y="456"/>
                    <a:pt x="244" y="456"/>
                  </a:cubicBezTo>
                  <a:cubicBezTo>
                    <a:pt x="365" y="456"/>
                    <a:pt x="456" y="335"/>
                    <a:pt x="456" y="213"/>
                  </a:cubicBezTo>
                  <a:cubicBezTo>
                    <a:pt x="456" y="92"/>
                    <a:pt x="335" y="0"/>
                    <a:pt x="21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1480925" y="1626250"/>
              <a:ext cx="11425" cy="11425"/>
            </a:xfrm>
            <a:custGeom>
              <a:avLst/>
              <a:gdLst/>
              <a:ahLst/>
              <a:cxnLst/>
              <a:rect l="l" t="t" r="r" b="b"/>
              <a:pathLst>
                <a:path w="457" h="457" extrusionOk="0">
                  <a:moveTo>
                    <a:pt x="214" y="0"/>
                  </a:moveTo>
                  <a:cubicBezTo>
                    <a:pt x="92" y="0"/>
                    <a:pt x="1" y="122"/>
                    <a:pt x="1" y="213"/>
                  </a:cubicBezTo>
                  <a:cubicBezTo>
                    <a:pt x="1" y="365"/>
                    <a:pt x="92" y="456"/>
                    <a:pt x="214" y="456"/>
                  </a:cubicBezTo>
                  <a:cubicBezTo>
                    <a:pt x="335" y="456"/>
                    <a:pt x="457" y="335"/>
                    <a:pt x="457" y="213"/>
                  </a:cubicBezTo>
                  <a:cubicBezTo>
                    <a:pt x="457" y="91"/>
                    <a:pt x="335" y="0"/>
                    <a:pt x="21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1482450" y="1609525"/>
              <a:ext cx="11425" cy="11425"/>
            </a:xfrm>
            <a:custGeom>
              <a:avLst/>
              <a:gdLst/>
              <a:ahLst/>
              <a:cxnLst/>
              <a:rect l="l" t="t" r="r" b="b"/>
              <a:pathLst>
                <a:path w="457" h="457" extrusionOk="0">
                  <a:moveTo>
                    <a:pt x="244" y="1"/>
                  </a:moveTo>
                  <a:cubicBezTo>
                    <a:pt x="122" y="1"/>
                    <a:pt x="1" y="122"/>
                    <a:pt x="1" y="244"/>
                  </a:cubicBezTo>
                  <a:cubicBezTo>
                    <a:pt x="31" y="365"/>
                    <a:pt x="122" y="456"/>
                    <a:pt x="244" y="456"/>
                  </a:cubicBezTo>
                  <a:cubicBezTo>
                    <a:pt x="365" y="456"/>
                    <a:pt x="457" y="335"/>
                    <a:pt x="457" y="213"/>
                  </a:cubicBezTo>
                  <a:cubicBezTo>
                    <a:pt x="457" y="9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1265125" y="1516825"/>
              <a:ext cx="11425" cy="11425"/>
            </a:xfrm>
            <a:custGeom>
              <a:avLst/>
              <a:gdLst/>
              <a:ahLst/>
              <a:cxnLst/>
              <a:rect l="l" t="t" r="r" b="b"/>
              <a:pathLst>
                <a:path w="457" h="457" extrusionOk="0">
                  <a:moveTo>
                    <a:pt x="244" y="0"/>
                  </a:moveTo>
                  <a:cubicBezTo>
                    <a:pt x="122" y="0"/>
                    <a:pt x="1" y="122"/>
                    <a:pt x="31" y="243"/>
                  </a:cubicBezTo>
                  <a:cubicBezTo>
                    <a:pt x="31" y="365"/>
                    <a:pt x="122" y="456"/>
                    <a:pt x="244" y="456"/>
                  </a:cubicBezTo>
                  <a:cubicBezTo>
                    <a:pt x="365" y="456"/>
                    <a:pt x="457" y="335"/>
                    <a:pt x="457" y="213"/>
                  </a:cubicBezTo>
                  <a:cubicBezTo>
                    <a:pt x="457" y="91"/>
                    <a:pt x="365"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1277275" y="1163475"/>
              <a:ext cx="11425" cy="11425"/>
            </a:xfrm>
            <a:custGeom>
              <a:avLst/>
              <a:gdLst/>
              <a:ahLst/>
              <a:cxnLst/>
              <a:rect l="l" t="t" r="r" b="b"/>
              <a:pathLst>
                <a:path w="457" h="457" extrusionOk="0">
                  <a:moveTo>
                    <a:pt x="214" y="0"/>
                  </a:moveTo>
                  <a:cubicBezTo>
                    <a:pt x="92" y="0"/>
                    <a:pt x="1" y="92"/>
                    <a:pt x="1" y="213"/>
                  </a:cubicBezTo>
                  <a:cubicBezTo>
                    <a:pt x="1" y="335"/>
                    <a:pt x="122" y="456"/>
                    <a:pt x="244" y="456"/>
                  </a:cubicBezTo>
                  <a:cubicBezTo>
                    <a:pt x="366" y="456"/>
                    <a:pt x="457" y="335"/>
                    <a:pt x="457" y="213"/>
                  </a:cubicBezTo>
                  <a:cubicBezTo>
                    <a:pt x="457" y="92"/>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1278800" y="1146000"/>
              <a:ext cx="12175" cy="11425"/>
            </a:xfrm>
            <a:custGeom>
              <a:avLst/>
              <a:gdLst/>
              <a:ahLst/>
              <a:cxnLst/>
              <a:rect l="l" t="t" r="r" b="b"/>
              <a:pathLst>
                <a:path w="487" h="457" extrusionOk="0">
                  <a:moveTo>
                    <a:pt x="244" y="0"/>
                  </a:moveTo>
                  <a:cubicBezTo>
                    <a:pt x="122" y="0"/>
                    <a:pt x="1" y="122"/>
                    <a:pt x="31" y="213"/>
                  </a:cubicBezTo>
                  <a:cubicBezTo>
                    <a:pt x="31" y="365"/>
                    <a:pt x="122" y="456"/>
                    <a:pt x="244" y="456"/>
                  </a:cubicBezTo>
                  <a:cubicBezTo>
                    <a:pt x="365" y="456"/>
                    <a:pt x="487" y="335"/>
                    <a:pt x="457" y="213"/>
                  </a:cubicBezTo>
                  <a:cubicBezTo>
                    <a:pt x="45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1291725" y="1155875"/>
              <a:ext cx="11425" cy="11425"/>
            </a:xfrm>
            <a:custGeom>
              <a:avLst/>
              <a:gdLst/>
              <a:ahLst/>
              <a:cxnLst/>
              <a:rect l="l" t="t" r="r" b="b"/>
              <a:pathLst>
                <a:path w="457" h="457" extrusionOk="0">
                  <a:moveTo>
                    <a:pt x="244" y="0"/>
                  </a:moveTo>
                  <a:cubicBezTo>
                    <a:pt x="122" y="0"/>
                    <a:pt x="0" y="122"/>
                    <a:pt x="0" y="244"/>
                  </a:cubicBezTo>
                  <a:cubicBezTo>
                    <a:pt x="31" y="365"/>
                    <a:pt x="122" y="456"/>
                    <a:pt x="244" y="456"/>
                  </a:cubicBezTo>
                  <a:cubicBezTo>
                    <a:pt x="365" y="456"/>
                    <a:pt x="456" y="33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1396600" y="894475"/>
              <a:ext cx="11400" cy="11425"/>
            </a:xfrm>
            <a:custGeom>
              <a:avLst/>
              <a:gdLst/>
              <a:ahLst/>
              <a:cxnLst/>
              <a:rect l="l" t="t" r="r" b="b"/>
              <a:pathLst>
                <a:path w="456" h="457" extrusionOk="0">
                  <a:moveTo>
                    <a:pt x="243" y="0"/>
                  </a:moveTo>
                  <a:cubicBezTo>
                    <a:pt x="122" y="0"/>
                    <a:pt x="0" y="122"/>
                    <a:pt x="30" y="243"/>
                  </a:cubicBezTo>
                  <a:cubicBezTo>
                    <a:pt x="30" y="365"/>
                    <a:pt x="122" y="456"/>
                    <a:pt x="243" y="456"/>
                  </a:cubicBezTo>
                  <a:cubicBezTo>
                    <a:pt x="365" y="456"/>
                    <a:pt x="456" y="335"/>
                    <a:pt x="456" y="213"/>
                  </a:cubicBezTo>
                  <a:cubicBezTo>
                    <a:pt x="456" y="91"/>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1407225" y="881550"/>
              <a:ext cx="11425" cy="11425"/>
            </a:xfrm>
            <a:custGeom>
              <a:avLst/>
              <a:gdLst/>
              <a:ahLst/>
              <a:cxnLst/>
              <a:rect l="l" t="t" r="r" b="b"/>
              <a:pathLst>
                <a:path w="457" h="457" extrusionOk="0">
                  <a:moveTo>
                    <a:pt x="244" y="1"/>
                  </a:moveTo>
                  <a:cubicBezTo>
                    <a:pt x="92" y="1"/>
                    <a:pt x="1" y="122"/>
                    <a:pt x="1" y="244"/>
                  </a:cubicBezTo>
                  <a:cubicBezTo>
                    <a:pt x="1" y="365"/>
                    <a:pt x="122" y="457"/>
                    <a:pt x="244" y="457"/>
                  </a:cubicBezTo>
                  <a:cubicBezTo>
                    <a:pt x="365" y="457"/>
                    <a:pt x="457" y="335"/>
                    <a:pt x="457" y="213"/>
                  </a:cubicBezTo>
                  <a:cubicBezTo>
                    <a:pt x="457"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1624550" y="953750"/>
              <a:ext cx="11425" cy="11425"/>
            </a:xfrm>
            <a:custGeom>
              <a:avLst/>
              <a:gdLst/>
              <a:ahLst/>
              <a:cxnLst/>
              <a:rect l="l" t="t" r="r" b="b"/>
              <a:pathLst>
                <a:path w="457" h="457" extrusionOk="0">
                  <a:moveTo>
                    <a:pt x="214" y="0"/>
                  </a:moveTo>
                  <a:cubicBezTo>
                    <a:pt x="92" y="0"/>
                    <a:pt x="1" y="91"/>
                    <a:pt x="1" y="213"/>
                  </a:cubicBezTo>
                  <a:cubicBezTo>
                    <a:pt x="1" y="335"/>
                    <a:pt x="92" y="456"/>
                    <a:pt x="214" y="456"/>
                  </a:cubicBezTo>
                  <a:cubicBezTo>
                    <a:pt x="335" y="456"/>
                    <a:pt x="457" y="335"/>
                    <a:pt x="426" y="213"/>
                  </a:cubicBezTo>
                  <a:cubicBezTo>
                    <a:pt x="426"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1619225" y="797975"/>
              <a:ext cx="11425" cy="11425"/>
            </a:xfrm>
            <a:custGeom>
              <a:avLst/>
              <a:gdLst/>
              <a:ahLst/>
              <a:cxnLst/>
              <a:rect l="l" t="t" r="r" b="b"/>
              <a:pathLst>
                <a:path w="457" h="457" extrusionOk="0">
                  <a:moveTo>
                    <a:pt x="214" y="0"/>
                  </a:moveTo>
                  <a:cubicBezTo>
                    <a:pt x="92" y="0"/>
                    <a:pt x="1" y="122"/>
                    <a:pt x="1" y="243"/>
                  </a:cubicBezTo>
                  <a:cubicBezTo>
                    <a:pt x="1" y="365"/>
                    <a:pt x="123" y="456"/>
                    <a:pt x="244" y="456"/>
                  </a:cubicBezTo>
                  <a:cubicBezTo>
                    <a:pt x="366" y="456"/>
                    <a:pt x="457" y="334"/>
                    <a:pt x="457" y="243"/>
                  </a:cubicBezTo>
                  <a:cubicBezTo>
                    <a:pt x="457"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1632925" y="804050"/>
              <a:ext cx="11400" cy="11425"/>
            </a:xfrm>
            <a:custGeom>
              <a:avLst/>
              <a:gdLst/>
              <a:ahLst/>
              <a:cxnLst/>
              <a:rect l="l" t="t" r="r" b="b"/>
              <a:pathLst>
                <a:path w="456" h="457" extrusionOk="0">
                  <a:moveTo>
                    <a:pt x="213" y="0"/>
                  </a:moveTo>
                  <a:cubicBezTo>
                    <a:pt x="91" y="0"/>
                    <a:pt x="0" y="122"/>
                    <a:pt x="0" y="243"/>
                  </a:cubicBezTo>
                  <a:cubicBezTo>
                    <a:pt x="0" y="365"/>
                    <a:pt x="122" y="456"/>
                    <a:pt x="243" y="456"/>
                  </a:cubicBezTo>
                  <a:cubicBezTo>
                    <a:pt x="365" y="456"/>
                    <a:pt x="456" y="335"/>
                    <a:pt x="456" y="243"/>
                  </a:cubicBezTo>
                  <a:cubicBezTo>
                    <a:pt x="456" y="91"/>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1619225" y="811650"/>
              <a:ext cx="11425" cy="11425"/>
            </a:xfrm>
            <a:custGeom>
              <a:avLst/>
              <a:gdLst/>
              <a:ahLst/>
              <a:cxnLst/>
              <a:rect l="l" t="t" r="r" b="b"/>
              <a:pathLst>
                <a:path w="457" h="457" extrusionOk="0">
                  <a:moveTo>
                    <a:pt x="244" y="0"/>
                  </a:moveTo>
                  <a:cubicBezTo>
                    <a:pt x="123"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1765900" y="1132325"/>
              <a:ext cx="11425" cy="11425"/>
            </a:xfrm>
            <a:custGeom>
              <a:avLst/>
              <a:gdLst/>
              <a:ahLst/>
              <a:cxnLst/>
              <a:rect l="l" t="t" r="r" b="b"/>
              <a:pathLst>
                <a:path w="457" h="457" extrusionOk="0">
                  <a:moveTo>
                    <a:pt x="244" y="0"/>
                  </a:moveTo>
                  <a:cubicBezTo>
                    <a:pt x="122" y="0"/>
                    <a:pt x="0" y="91"/>
                    <a:pt x="0" y="213"/>
                  </a:cubicBezTo>
                  <a:cubicBezTo>
                    <a:pt x="0" y="334"/>
                    <a:pt x="92" y="456"/>
                    <a:pt x="244" y="456"/>
                  </a:cubicBezTo>
                  <a:cubicBezTo>
                    <a:pt x="36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1763625" y="111635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66"/>
                    <a:pt x="456" y="244"/>
                  </a:cubicBezTo>
                  <a:cubicBezTo>
                    <a:pt x="456" y="122"/>
                    <a:pt x="36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1793250" y="1424125"/>
              <a:ext cx="11425" cy="11400"/>
            </a:xfrm>
            <a:custGeom>
              <a:avLst/>
              <a:gdLst/>
              <a:ahLst/>
              <a:cxnLst/>
              <a:rect l="l" t="t" r="r" b="b"/>
              <a:pathLst>
                <a:path w="457" h="456" extrusionOk="0">
                  <a:moveTo>
                    <a:pt x="244" y="0"/>
                  </a:moveTo>
                  <a:cubicBezTo>
                    <a:pt x="122" y="0"/>
                    <a:pt x="1" y="91"/>
                    <a:pt x="1" y="213"/>
                  </a:cubicBezTo>
                  <a:cubicBezTo>
                    <a:pt x="1" y="334"/>
                    <a:pt x="92" y="456"/>
                    <a:pt x="213" y="456"/>
                  </a:cubicBezTo>
                  <a:cubicBezTo>
                    <a:pt x="335" y="456"/>
                    <a:pt x="457" y="365"/>
                    <a:pt x="457" y="243"/>
                  </a:cubicBezTo>
                  <a:cubicBezTo>
                    <a:pt x="457" y="122"/>
                    <a:pt x="365"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1657225" y="1558625"/>
              <a:ext cx="11425" cy="11400"/>
            </a:xfrm>
            <a:custGeom>
              <a:avLst/>
              <a:gdLst/>
              <a:ahLst/>
              <a:cxnLst/>
              <a:rect l="l" t="t" r="r" b="b"/>
              <a:pathLst>
                <a:path w="457" h="456" extrusionOk="0">
                  <a:moveTo>
                    <a:pt x="244" y="0"/>
                  </a:moveTo>
                  <a:cubicBezTo>
                    <a:pt x="122" y="0"/>
                    <a:pt x="1" y="91"/>
                    <a:pt x="1" y="213"/>
                  </a:cubicBezTo>
                  <a:cubicBezTo>
                    <a:pt x="1" y="334"/>
                    <a:pt x="92" y="456"/>
                    <a:pt x="214" y="456"/>
                  </a:cubicBezTo>
                  <a:cubicBezTo>
                    <a:pt x="335" y="456"/>
                    <a:pt x="457" y="365"/>
                    <a:pt x="457" y="243"/>
                  </a:cubicBezTo>
                  <a:cubicBezTo>
                    <a:pt x="457" y="122"/>
                    <a:pt x="366"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1668625" y="1549500"/>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1671675" y="1563925"/>
              <a:ext cx="11425" cy="11425"/>
            </a:xfrm>
            <a:custGeom>
              <a:avLst/>
              <a:gdLst/>
              <a:ahLst/>
              <a:cxnLst/>
              <a:rect l="l" t="t" r="r" b="b"/>
              <a:pathLst>
                <a:path w="457" h="457" extrusionOk="0">
                  <a:moveTo>
                    <a:pt x="213" y="1"/>
                  </a:moveTo>
                  <a:cubicBezTo>
                    <a:pt x="91" y="1"/>
                    <a:pt x="0" y="92"/>
                    <a:pt x="0" y="244"/>
                  </a:cubicBezTo>
                  <a:cubicBezTo>
                    <a:pt x="0" y="335"/>
                    <a:pt x="91" y="457"/>
                    <a:pt x="213" y="457"/>
                  </a:cubicBezTo>
                  <a:cubicBezTo>
                    <a:pt x="335" y="457"/>
                    <a:pt x="456" y="366"/>
                    <a:pt x="456" y="244"/>
                  </a:cubicBezTo>
                  <a:cubicBezTo>
                    <a:pt x="456" y="122"/>
                    <a:pt x="365" y="1"/>
                    <a:pt x="21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1626825" y="2000100"/>
              <a:ext cx="11425" cy="11425"/>
            </a:xfrm>
            <a:custGeom>
              <a:avLst/>
              <a:gdLst/>
              <a:ahLst/>
              <a:cxnLst/>
              <a:rect l="l" t="t" r="r" b="b"/>
              <a:pathLst>
                <a:path w="457" h="457" extrusionOk="0">
                  <a:moveTo>
                    <a:pt x="244" y="1"/>
                  </a:moveTo>
                  <a:cubicBezTo>
                    <a:pt x="123" y="1"/>
                    <a:pt x="1" y="92"/>
                    <a:pt x="1" y="244"/>
                  </a:cubicBezTo>
                  <a:cubicBezTo>
                    <a:pt x="1" y="366"/>
                    <a:pt x="92" y="457"/>
                    <a:pt x="244" y="457"/>
                  </a:cubicBezTo>
                  <a:cubicBezTo>
                    <a:pt x="335" y="457"/>
                    <a:pt x="457" y="366"/>
                    <a:pt x="457" y="244"/>
                  </a:cubicBezTo>
                  <a:cubicBezTo>
                    <a:pt x="457" y="122"/>
                    <a:pt x="366"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1645825" y="2000875"/>
              <a:ext cx="11425" cy="11425"/>
            </a:xfrm>
            <a:custGeom>
              <a:avLst/>
              <a:gdLst/>
              <a:ahLst/>
              <a:cxnLst/>
              <a:rect l="l" t="t" r="r" b="b"/>
              <a:pathLst>
                <a:path w="457" h="457" extrusionOk="0">
                  <a:moveTo>
                    <a:pt x="214" y="0"/>
                  </a:moveTo>
                  <a:cubicBezTo>
                    <a:pt x="92" y="0"/>
                    <a:pt x="1" y="91"/>
                    <a:pt x="1" y="213"/>
                  </a:cubicBezTo>
                  <a:cubicBezTo>
                    <a:pt x="1" y="335"/>
                    <a:pt x="92" y="456"/>
                    <a:pt x="214" y="456"/>
                  </a:cubicBezTo>
                  <a:cubicBezTo>
                    <a:pt x="335" y="456"/>
                    <a:pt x="457" y="365"/>
                    <a:pt x="457" y="213"/>
                  </a:cubicBezTo>
                  <a:cubicBezTo>
                    <a:pt x="457" y="122"/>
                    <a:pt x="335" y="0"/>
                    <a:pt x="21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1771225" y="1820025"/>
              <a:ext cx="11425" cy="11425"/>
            </a:xfrm>
            <a:custGeom>
              <a:avLst/>
              <a:gdLst/>
              <a:ahLst/>
              <a:cxnLst/>
              <a:rect l="l" t="t" r="r" b="b"/>
              <a:pathLst>
                <a:path w="457" h="457" extrusionOk="0">
                  <a:moveTo>
                    <a:pt x="243" y="0"/>
                  </a:moveTo>
                  <a:cubicBezTo>
                    <a:pt x="122" y="0"/>
                    <a:pt x="0" y="91"/>
                    <a:pt x="0" y="213"/>
                  </a:cubicBezTo>
                  <a:cubicBezTo>
                    <a:pt x="0" y="334"/>
                    <a:pt x="91" y="456"/>
                    <a:pt x="213" y="456"/>
                  </a:cubicBezTo>
                  <a:cubicBezTo>
                    <a:pt x="334" y="456"/>
                    <a:pt x="456" y="365"/>
                    <a:pt x="456" y="213"/>
                  </a:cubicBezTo>
                  <a:cubicBezTo>
                    <a:pt x="45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1149625" y="695250"/>
              <a:ext cx="744725" cy="1559450"/>
            </a:xfrm>
            <a:custGeom>
              <a:avLst/>
              <a:gdLst/>
              <a:ahLst/>
              <a:cxnLst/>
              <a:rect l="l" t="t" r="r" b="b"/>
              <a:pathLst>
                <a:path w="29789" h="62378" extrusionOk="0">
                  <a:moveTo>
                    <a:pt x="15019" y="12032"/>
                  </a:moveTo>
                  <a:cubicBezTo>
                    <a:pt x="15361" y="12032"/>
                    <a:pt x="15689" y="12159"/>
                    <a:pt x="15928" y="12468"/>
                  </a:cubicBezTo>
                  <a:cubicBezTo>
                    <a:pt x="17022" y="14140"/>
                    <a:pt x="16444" y="16450"/>
                    <a:pt x="16171" y="18365"/>
                  </a:cubicBezTo>
                  <a:cubicBezTo>
                    <a:pt x="16171" y="18577"/>
                    <a:pt x="15989" y="19094"/>
                    <a:pt x="15958" y="19459"/>
                  </a:cubicBezTo>
                  <a:cubicBezTo>
                    <a:pt x="15867" y="19459"/>
                    <a:pt x="15776" y="19428"/>
                    <a:pt x="15685" y="19398"/>
                  </a:cubicBezTo>
                  <a:cubicBezTo>
                    <a:pt x="15471" y="19345"/>
                    <a:pt x="15264" y="19321"/>
                    <a:pt x="15062" y="19321"/>
                  </a:cubicBezTo>
                  <a:cubicBezTo>
                    <a:pt x="14804" y="19321"/>
                    <a:pt x="14556" y="19360"/>
                    <a:pt x="14317" y="19428"/>
                  </a:cubicBezTo>
                  <a:cubicBezTo>
                    <a:pt x="14317" y="19398"/>
                    <a:pt x="14286" y="19398"/>
                    <a:pt x="14256" y="19368"/>
                  </a:cubicBezTo>
                  <a:cubicBezTo>
                    <a:pt x="13375" y="17392"/>
                    <a:pt x="12280" y="14292"/>
                    <a:pt x="13891" y="12468"/>
                  </a:cubicBezTo>
                  <a:cubicBezTo>
                    <a:pt x="14202" y="12206"/>
                    <a:pt x="14619" y="12032"/>
                    <a:pt x="15019" y="12032"/>
                  </a:cubicBezTo>
                  <a:close/>
                  <a:moveTo>
                    <a:pt x="19647" y="13800"/>
                  </a:moveTo>
                  <a:cubicBezTo>
                    <a:pt x="20137" y="13800"/>
                    <a:pt x="20633" y="14045"/>
                    <a:pt x="20913" y="14474"/>
                  </a:cubicBezTo>
                  <a:cubicBezTo>
                    <a:pt x="21247" y="15082"/>
                    <a:pt x="21186" y="15842"/>
                    <a:pt x="21004" y="16480"/>
                  </a:cubicBezTo>
                  <a:cubicBezTo>
                    <a:pt x="20457" y="18152"/>
                    <a:pt x="19028" y="19368"/>
                    <a:pt x="17843" y="20583"/>
                  </a:cubicBezTo>
                  <a:cubicBezTo>
                    <a:pt x="17508" y="20128"/>
                    <a:pt x="17052" y="19793"/>
                    <a:pt x="16444" y="19580"/>
                  </a:cubicBezTo>
                  <a:cubicBezTo>
                    <a:pt x="16475" y="19489"/>
                    <a:pt x="16475" y="19368"/>
                    <a:pt x="16505" y="19276"/>
                  </a:cubicBezTo>
                  <a:cubicBezTo>
                    <a:pt x="16900" y="17453"/>
                    <a:pt x="17296" y="15386"/>
                    <a:pt x="18785" y="14109"/>
                  </a:cubicBezTo>
                  <a:cubicBezTo>
                    <a:pt x="19032" y="13898"/>
                    <a:pt x="19338" y="13800"/>
                    <a:pt x="19647" y="13800"/>
                  </a:cubicBezTo>
                  <a:close/>
                  <a:moveTo>
                    <a:pt x="8996" y="15111"/>
                  </a:moveTo>
                  <a:cubicBezTo>
                    <a:pt x="11461" y="15111"/>
                    <a:pt x="12779" y="17597"/>
                    <a:pt x="13770" y="19520"/>
                  </a:cubicBezTo>
                  <a:cubicBezTo>
                    <a:pt x="13770" y="19550"/>
                    <a:pt x="13800" y="19611"/>
                    <a:pt x="13830" y="19641"/>
                  </a:cubicBezTo>
                  <a:cubicBezTo>
                    <a:pt x="13162" y="20006"/>
                    <a:pt x="12645" y="20644"/>
                    <a:pt x="12402" y="21374"/>
                  </a:cubicBezTo>
                  <a:cubicBezTo>
                    <a:pt x="11520" y="21009"/>
                    <a:pt x="10700" y="20614"/>
                    <a:pt x="9909" y="20128"/>
                  </a:cubicBezTo>
                  <a:cubicBezTo>
                    <a:pt x="8785" y="19428"/>
                    <a:pt x="7539" y="18456"/>
                    <a:pt x="7295" y="17088"/>
                  </a:cubicBezTo>
                  <a:cubicBezTo>
                    <a:pt x="7235" y="15963"/>
                    <a:pt x="7843" y="15325"/>
                    <a:pt x="8906" y="15112"/>
                  </a:cubicBezTo>
                  <a:cubicBezTo>
                    <a:pt x="8936" y="15112"/>
                    <a:pt x="8966" y="15111"/>
                    <a:pt x="8996" y="15111"/>
                  </a:cubicBezTo>
                  <a:close/>
                  <a:moveTo>
                    <a:pt x="22172" y="19660"/>
                  </a:moveTo>
                  <a:cubicBezTo>
                    <a:pt x="22957" y="19660"/>
                    <a:pt x="23722" y="19853"/>
                    <a:pt x="24317" y="20401"/>
                  </a:cubicBezTo>
                  <a:cubicBezTo>
                    <a:pt x="24317" y="20401"/>
                    <a:pt x="24347" y="20462"/>
                    <a:pt x="24378" y="20492"/>
                  </a:cubicBezTo>
                  <a:cubicBezTo>
                    <a:pt x="24803" y="21222"/>
                    <a:pt x="24560" y="22134"/>
                    <a:pt x="24013" y="22711"/>
                  </a:cubicBezTo>
                  <a:cubicBezTo>
                    <a:pt x="23284" y="23424"/>
                    <a:pt x="22322" y="23645"/>
                    <a:pt x="21324" y="23645"/>
                  </a:cubicBezTo>
                  <a:cubicBezTo>
                    <a:pt x="20451" y="23645"/>
                    <a:pt x="19550" y="23475"/>
                    <a:pt x="18755" y="23319"/>
                  </a:cubicBezTo>
                  <a:cubicBezTo>
                    <a:pt x="18633" y="23319"/>
                    <a:pt x="18481" y="23289"/>
                    <a:pt x="18329" y="23289"/>
                  </a:cubicBezTo>
                  <a:cubicBezTo>
                    <a:pt x="18390" y="23106"/>
                    <a:pt x="18420" y="22924"/>
                    <a:pt x="18451" y="22742"/>
                  </a:cubicBezTo>
                  <a:cubicBezTo>
                    <a:pt x="18451" y="22103"/>
                    <a:pt x="18329" y="21526"/>
                    <a:pt x="18116" y="21070"/>
                  </a:cubicBezTo>
                  <a:cubicBezTo>
                    <a:pt x="18724" y="20675"/>
                    <a:pt x="19332" y="20280"/>
                    <a:pt x="20031" y="20036"/>
                  </a:cubicBezTo>
                  <a:cubicBezTo>
                    <a:pt x="20679" y="19830"/>
                    <a:pt x="21434" y="19660"/>
                    <a:pt x="22172" y="19660"/>
                  </a:cubicBezTo>
                  <a:close/>
                  <a:moveTo>
                    <a:pt x="7995" y="20846"/>
                  </a:moveTo>
                  <a:cubicBezTo>
                    <a:pt x="8960" y="20846"/>
                    <a:pt x="9971" y="21167"/>
                    <a:pt x="10882" y="21374"/>
                  </a:cubicBezTo>
                  <a:cubicBezTo>
                    <a:pt x="11368" y="21526"/>
                    <a:pt x="11794" y="21647"/>
                    <a:pt x="12250" y="21799"/>
                  </a:cubicBezTo>
                  <a:cubicBezTo>
                    <a:pt x="12219" y="21982"/>
                    <a:pt x="12189" y="22134"/>
                    <a:pt x="12189" y="22286"/>
                  </a:cubicBezTo>
                  <a:cubicBezTo>
                    <a:pt x="12128" y="22833"/>
                    <a:pt x="12219" y="23380"/>
                    <a:pt x="12463" y="23866"/>
                  </a:cubicBezTo>
                  <a:cubicBezTo>
                    <a:pt x="11328" y="24218"/>
                    <a:pt x="9942" y="24633"/>
                    <a:pt x="8636" y="24633"/>
                  </a:cubicBezTo>
                  <a:cubicBezTo>
                    <a:pt x="7913" y="24633"/>
                    <a:pt x="7214" y="24506"/>
                    <a:pt x="6596" y="24170"/>
                  </a:cubicBezTo>
                  <a:cubicBezTo>
                    <a:pt x="5441" y="23501"/>
                    <a:pt x="5380" y="21678"/>
                    <a:pt x="6687" y="21100"/>
                  </a:cubicBezTo>
                  <a:cubicBezTo>
                    <a:pt x="7104" y="20916"/>
                    <a:pt x="7544" y="20846"/>
                    <a:pt x="7995" y="20846"/>
                  </a:cubicBezTo>
                  <a:close/>
                  <a:moveTo>
                    <a:pt x="15137" y="19793"/>
                  </a:moveTo>
                  <a:cubicBezTo>
                    <a:pt x="16019" y="19915"/>
                    <a:pt x="17113" y="20067"/>
                    <a:pt x="17539" y="20918"/>
                  </a:cubicBezTo>
                  <a:cubicBezTo>
                    <a:pt x="18694" y="22802"/>
                    <a:pt x="17387" y="25204"/>
                    <a:pt x="15198" y="25295"/>
                  </a:cubicBezTo>
                  <a:cubicBezTo>
                    <a:pt x="13952" y="25173"/>
                    <a:pt x="12767" y="24140"/>
                    <a:pt x="12645" y="22863"/>
                  </a:cubicBezTo>
                  <a:cubicBezTo>
                    <a:pt x="12493" y="21465"/>
                    <a:pt x="13466" y="19793"/>
                    <a:pt x="15016" y="19793"/>
                  </a:cubicBezTo>
                  <a:close/>
                  <a:moveTo>
                    <a:pt x="18147" y="23775"/>
                  </a:moveTo>
                  <a:cubicBezTo>
                    <a:pt x="18147" y="23775"/>
                    <a:pt x="18177" y="23805"/>
                    <a:pt x="18177" y="23805"/>
                  </a:cubicBezTo>
                  <a:cubicBezTo>
                    <a:pt x="18511" y="23836"/>
                    <a:pt x="18815" y="23957"/>
                    <a:pt x="19119" y="24018"/>
                  </a:cubicBezTo>
                  <a:cubicBezTo>
                    <a:pt x="20943" y="24535"/>
                    <a:pt x="23192" y="26055"/>
                    <a:pt x="22919" y="28213"/>
                  </a:cubicBezTo>
                  <a:cubicBezTo>
                    <a:pt x="22797" y="28847"/>
                    <a:pt x="22185" y="29148"/>
                    <a:pt x="21572" y="29148"/>
                  </a:cubicBezTo>
                  <a:cubicBezTo>
                    <a:pt x="21421" y="29148"/>
                    <a:pt x="21269" y="29130"/>
                    <a:pt x="21125" y="29094"/>
                  </a:cubicBezTo>
                  <a:cubicBezTo>
                    <a:pt x="19454" y="28638"/>
                    <a:pt x="18542" y="27149"/>
                    <a:pt x="17721" y="25720"/>
                  </a:cubicBezTo>
                  <a:cubicBezTo>
                    <a:pt x="17691" y="25629"/>
                    <a:pt x="17660" y="25538"/>
                    <a:pt x="17630" y="25447"/>
                  </a:cubicBezTo>
                  <a:cubicBezTo>
                    <a:pt x="17508" y="25325"/>
                    <a:pt x="17417" y="25173"/>
                    <a:pt x="17326" y="25021"/>
                  </a:cubicBezTo>
                  <a:cubicBezTo>
                    <a:pt x="17326" y="24991"/>
                    <a:pt x="17326" y="24991"/>
                    <a:pt x="17296" y="24960"/>
                  </a:cubicBezTo>
                  <a:cubicBezTo>
                    <a:pt x="17296" y="24930"/>
                    <a:pt x="17296" y="24930"/>
                    <a:pt x="17296" y="24900"/>
                  </a:cubicBezTo>
                  <a:cubicBezTo>
                    <a:pt x="17630" y="24596"/>
                    <a:pt x="17934" y="24201"/>
                    <a:pt x="18147" y="23775"/>
                  </a:cubicBezTo>
                  <a:close/>
                  <a:moveTo>
                    <a:pt x="12706" y="24292"/>
                  </a:moveTo>
                  <a:cubicBezTo>
                    <a:pt x="13071" y="24839"/>
                    <a:pt x="13587" y="25264"/>
                    <a:pt x="14195" y="25508"/>
                  </a:cubicBezTo>
                  <a:cubicBezTo>
                    <a:pt x="14165" y="25538"/>
                    <a:pt x="14134" y="25568"/>
                    <a:pt x="14134" y="25599"/>
                  </a:cubicBezTo>
                  <a:cubicBezTo>
                    <a:pt x="13739" y="26784"/>
                    <a:pt x="13253" y="27939"/>
                    <a:pt x="12493" y="29003"/>
                  </a:cubicBezTo>
                  <a:cubicBezTo>
                    <a:pt x="12037" y="29550"/>
                    <a:pt x="11581" y="30249"/>
                    <a:pt x="10912" y="30584"/>
                  </a:cubicBezTo>
                  <a:cubicBezTo>
                    <a:pt x="10617" y="30708"/>
                    <a:pt x="10274" y="30793"/>
                    <a:pt x="9935" y="30793"/>
                  </a:cubicBezTo>
                  <a:cubicBezTo>
                    <a:pt x="9613" y="30793"/>
                    <a:pt x="9295" y="30716"/>
                    <a:pt x="9028" y="30523"/>
                  </a:cubicBezTo>
                  <a:cubicBezTo>
                    <a:pt x="7994" y="29763"/>
                    <a:pt x="8572" y="28365"/>
                    <a:pt x="9119" y="27453"/>
                  </a:cubicBezTo>
                  <a:cubicBezTo>
                    <a:pt x="9970" y="26085"/>
                    <a:pt x="11247" y="25112"/>
                    <a:pt x="12645" y="24322"/>
                  </a:cubicBezTo>
                  <a:cubicBezTo>
                    <a:pt x="12675" y="24322"/>
                    <a:pt x="12675" y="24322"/>
                    <a:pt x="12706" y="24292"/>
                  </a:cubicBezTo>
                  <a:close/>
                  <a:moveTo>
                    <a:pt x="16900" y="25204"/>
                  </a:moveTo>
                  <a:cubicBezTo>
                    <a:pt x="16931" y="25234"/>
                    <a:pt x="16961" y="25264"/>
                    <a:pt x="16992" y="25325"/>
                  </a:cubicBezTo>
                  <a:cubicBezTo>
                    <a:pt x="17812" y="26784"/>
                    <a:pt x="18542" y="28486"/>
                    <a:pt x="18481" y="30219"/>
                  </a:cubicBezTo>
                  <a:cubicBezTo>
                    <a:pt x="18359" y="30888"/>
                    <a:pt x="18055" y="31739"/>
                    <a:pt x="17356" y="31982"/>
                  </a:cubicBezTo>
                  <a:cubicBezTo>
                    <a:pt x="17153" y="32034"/>
                    <a:pt x="16962" y="32058"/>
                    <a:pt x="16781" y="32058"/>
                  </a:cubicBezTo>
                  <a:cubicBezTo>
                    <a:pt x="14852" y="32058"/>
                    <a:pt x="14180" y="29270"/>
                    <a:pt x="14347" y="27574"/>
                  </a:cubicBezTo>
                  <a:cubicBezTo>
                    <a:pt x="14347" y="27088"/>
                    <a:pt x="14438" y="26632"/>
                    <a:pt x="14560" y="26146"/>
                  </a:cubicBezTo>
                  <a:cubicBezTo>
                    <a:pt x="14590" y="26024"/>
                    <a:pt x="14651" y="25812"/>
                    <a:pt x="14651" y="25660"/>
                  </a:cubicBezTo>
                  <a:cubicBezTo>
                    <a:pt x="14712" y="25660"/>
                    <a:pt x="14773" y="25660"/>
                    <a:pt x="14803" y="25690"/>
                  </a:cubicBezTo>
                  <a:cubicBezTo>
                    <a:pt x="14955" y="25720"/>
                    <a:pt x="15107" y="25720"/>
                    <a:pt x="15259" y="25720"/>
                  </a:cubicBezTo>
                  <a:cubicBezTo>
                    <a:pt x="15837" y="25720"/>
                    <a:pt x="16414" y="25508"/>
                    <a:pt x="16900" y="25204"/>
                  </a:cubicBezTo>
                  <a:close/>
                  <a:moveTo>
                    <a:pt x="7569" y="37939"/>
                  </a:moveTo>
                  <a:lnTo>
                    <a:pt x="7569" y="37939"/>
                  </a:lnTo>
                  <a:cubicBezTo>
                    <a:pt x="10183" y="39094"/>
                    <a:pt x="12037" y="41404"/>
                    <a:pt x="13435" y="43897"/>
                  </a:cubicBezTo>
                  <a:cubicBezTo>
                    <a:pt x="14560" y="45660"/>
                    <a:pt x="14864" y="47788"/>
                    <a:pt x="14925" y="49824"/>
                  </a:cubicBezTo>
                  <a:cubicBezTo>
                    <a:pt x="14742" y="49794"/>
                    <a:pt x="14560" y="49794"/>
                    <a:pt x="14438" y="49733"/>
                  </a:cubicBezTo>
                  <a:cubicBezTo>
                    <a:pt x="9575" y="48335"/>
                    <a:pt x="6566" y="42803"/>
                    <a:pt x="7569" y="37939"/>
                  </a:cubicBezTo>
                  <a:close/>
                  <a:moveTo>
                    <a:pt x="24712" y="39550"/>
                  </a:moveTo>
                  <a:cubicBezTo>
                    <a:pt x="24469" y="40553"/>
                    <a:pt x="24043" y="41496"/>
                    <a:pt x="23679" y="42468"/>
                  </a:cubicBezTo>
                  <a:cubicBezTo>
                    <a:pt x="23344" y="43411"/>
                    <a:pt x="22980" y="44353"/>
                    <a:pt x="22432" y="45173"/>
                  </a:cubicBezTo>
                  <a:cubicBezTo>
                    <a:pt x="20882" y="47514"/>
                    <a:pt x="18451" y="49642"/>
                    <a:pt x="15593" y="49915"/>
                  </a:cubicBezTo>
                  <a:lnTo>
                    <a:pt x="15563" y="49915"/>
                  </a:lnTo>
                  <a:cubicBezTo>
                    <a:pt x="15624" y="49733"/>
                    <a:pt x="15654" y="49520"/>
                    <a:pt x="15654" y="49368"/>
                  </a:cubicBezTo>
                  <a:cubicBezTo>
                    <a:pt x="15776" y="48426"/>
                    <a:pt x="16019" y="47453"/>
                    <a:pt x="16353" y="46541"/>
                  </a:cubicBezTo>
                  <a:cubicBezTo>
                    <a:pt x="17630" y="43259"/>
                    <a:pt x="20578" y="40462"/>
                    <a:pt x="24074" y="39611"/>
                  </a:cubicBezTo>
                  <a:cubicBezTo>
                    <a:pt x="24287" y="39581"/>
                    <a:pt x="24499" y="39550"/>
                    <a:pt x="24712" y="39550"/>
                  </a:cubicBezTo>
                  <a:close/>
                  <a:moveTo>
                    <a:pt x="16992" y="492"/>
                  </a:moveTo>
                  <a:cubicBezTo>
                    <a:pt x="17144" y="492"/>
                    <a:pt x="17296" y="492"/>
                    <a:pt x="17448" y="522"/>
                  </a:cubicBezTo>
                  <a:cubicBezTo>
                    <a:pt x="17691" y="522"/>
                    <a:pt x="17934" y="553"/>
                    <a:pt x="18177" y="583"/>
                  </a:cubicBezTo>
                  <a:cubicBezTo>
                    <a:pt x="18299" y="614"/>
                    <a:pt x="18420" y="644"/>
                    <a:pt x="18542" y="674"/>
                  </a:cubicBezTo>
                  <a:cubicBezTo>
                    <a:pt x="18633" y="705"/>
                    <a:pt x="18724" y="705"/>
                    <a:pt x="18785" y="735"/>
                  </a:cubicBezTo>
                  <a:cubicBezTo>
                    <a:pt x="18876" y="766"/>
                    <a:pt x="18967" y="796"/>
                    <a:pt x="19059" y="826"/>
                  </a:cubicBezTo>
                  <a:cubicBezTo>
                    <a:pt x="19089" y="857"/>
                    <a:pt x="19119" y="857"/>
                    <a:pt x="19119" y="887"/>
                  </a:cubicBezTo>
                  <a:cubicBezTo>
                    <a:pt x="25442" y="3045"/>
                    <a:pt x="27296" y="9641"/>
                    <a:pt x="28116" y="15659"/>
                  </a:cubicBezTo>
                  <a:cubicBezTo>
                    <a:pt x="29059" y="22073"/>
                    <a:pt x="29332" y="28578"/>
                    <a:pt x="29120" y="35021"/>
                  </a:cubicBezTo>
                  <a:cubicBezTo>
                    <a:pt x="28816" y="40493"/>
                    <a:pt x="28998" y="48152"/>
                    <a:pt x="26809" y="53927"/>
                  </a:cubicBezTo>
                  <a:cubicBezTo>
                    <a:pt x="25350" y="53897"/>
                    <a:pt x="23891" y="53836"/>
                    <a:pt x="22402" y="53806"/>
                  </a:cubicBezTo>
                  <a:cubicBezTo>
                    <a:pt x="20457" y="53745"/>
                    <a:pt x="18481" y="53715"/>
                    <a:pt x="16505" y="53654"/>
                  </a:cubicBezTo>
                  <a:cubicBezTo>
                    <a:pt x="16141" y="53623"/>
                    <a:pt x="15776" y="53623"/>
                    <a:pt x="15411" y="53623"/>
                  </a:cubicBezTo>
                  <a:cubicBezTo>
                    <a:pt x="15411" y="53259"/>
                    <a:pt x="15411" y="52924"/>
                    <a:pt x="15411" y="52560"/>
                  </a:cubicBezTo>
                  <a:cubicBezTo>
                    <a:pt x="15441" y="51830"/>
                    <a:pt x="15472" y="51101"/>
                    <a:pt x="15502" y="50371"/>
                  </a:cubicBezTo>
                  <a:cubicBezTo>
                    <a:pt x="18268" y="50250"/>
                    <a:pt x="20670" y="48243"/>
                    <a:pt x="22311" y="46146"/>
                  </a:cubicBezTo>
                  <a:cubicBezTo>
                    <a:pt x="23192" y="45052"/>
                    <a:pt x="23709" y="43715"/>
                    <a:pt x="24195" y="42407"/>
                  </a:cubicBezTo>
                  <a:cubicBezTo>
                    <a:pt x="24591" y="41465"/>
                    <a:pt x="24955" y="40493"/>
                    <a:pt x="25229" y="39490"/>
                  </a:cubicBezTo>
                  <a:cubicBezTo>
                    <a:pt x="25229" y="39459"/>
                    <a:pt x="25229" y="39459"/>
                    <a:pt x="25229" y="39459"/>
                  </a:cubicBezTo>
                  <a:cubicBezTo>
                    <a:pt x="25229" y="39398"/>
                    <a:pt x="25229" y="39338"/>
                    <a:pt x="25259" y="39277"/>
                  </a:cubicBezTo>
                  <a:cubicBezTo>
                    <a:pt x="25259" y="39246"/>
                    <a:pt x="25259" y="39216"/>
                    <a:pt x="25259" y="39186"/>
                  </a:cubicBezTo>
                  <a:cubicBezTo>
                    <a:pt x="25259" y="39155"/>
                    <a:pt x="25290" y="39094"/>
                    <a:pt x="25290" y="39034"/>
                  </a:cubicBezTo>
                  <a:lnTo>
                    <a:pt x="24834" y="39034"/>
                  </a:lnTo>
                  <a:cubicBezTo>
                    <a:pt x="24834" y="39034"/>
                    <a:pt x="24834" y="39064"/>
                    <a:pt x="24834" y="39064"/>
                  </a:cubicBezTo>
                  <a:cubicBezTo>
                    <a:pt x="21794" y="39307"/>
                    <a:pt x="19241" y="41404"/>
                    <a:pt x="17387" y="43684"/>
                  </a:cubicBezTo>
                  <a:cubicBezTo>
                    <a:pt x="16566" y="44748"/>
                    <a:pt x="16049" y="45964"/>
                    <a:pt x="15654" y="47240"/>
                  </a:cubicBezTo>
                  <a:cubicBezTo>
                    <a:pt x="15806" y="44778"/>
                    <a:pt x="15958" y="42286"/>
                    <a:pt x="16141" y="39824"/>
                  </a:cubicBezTo>
                  <a:cubicBezTo>
                    <a:pt x="16323" y="37879"/>
                    <a:pt x="16323" y="35933"/>
                    <a:pt x="16414" y="33988"/>
                  </a:cubicBezTo>
                  <a:cubicBezTo>
                    <a:pt x="16444" y="33532"/>
                    <a:pt x="16475" y="33046"/>
                    <a:pt x="16536" y="32559"/>
                  </a:cubicBezTo>
                  <a:cubicBezTo>
                    <a:pt x="16536" y="32559"/>
                    <a:pt x="16505" y="32529"/>
                    <a:pt x="16505" y="32499"/>
                  </a:cubicBezTo>
                  <a:lnTo>
                    <a:pt x="16505" y="32499"/>
                  </a:lnTo>
                  <a:cubicBezTo>
                    <a:pt x="16596" y="32529"/>
                    <a:pt x="16657" y="32529"/>
                    <a:pt x="16748" y="32529"/>
                  </a:cubicBezTo>
                  <a:lnTo>
                    <a:pt x="16870" y="32529"/>
                  </a:lnTo>
                  <a:cubicBezTo>
                    <a:pt x="17630" y="32529"/>
                    <a:pt x="18299" y="32103"/>
                    <a:pt x="18603" y="31404"/>
                  </a:cubicBezTo>
                  <a:cubicBezTo>
                    <a:pt x="19150" y="30280"/>
                    <a:pt x="18998" y="29064"/>
                    <a:pt x="18633" y="27909"/>
                  </a:cubicBezTo>
                  <a:lnTo>
                    <a:pt x="18633" y="27909"/>
                  </a:lnTo>
                  <a:cubicBezTo>
                    <a:pt x="19302" y="28699"/>
                    <a:pt x="20122" y="29337"/>
                    <a:pt x="21186" y="29581"/>
                  </a:cubicBezTo>
                  <a:lnTo>
                    <a:pt x="21521" y="29581"/>
                  </a:lnTo>
                  <a:cubicBezTo>
                    <a:pt x="24439" y="29581"/>
                    <a:pt x="23557" y="26115"/>
                    <a:pt x="21733" y="24839"/>
                  </a:cubicBezTo>
                  <a:cubicBezTo>
                    <a:pt x="21369" y="24565"/>
                    <a:pt x="20943" y="24292"/>
                    <a:pt x="20548" y="24079"/>
                  </a:cubicBezTo>
                  <a:lnTo>
                    <a:pt x="20548" y="24079"/>
                  </a:lnTo>
                  <a:cubicBezTo>
                    <a:pt x="20761" y="24109"/>
                    <a:pt x="20973" y="24140"/>
                    <a:pt x="21186" y="24140"/>
                  </a:cubicBezTo>
                  <a:cubicBezTo>
                    <a:pt x="23496" y="24140"/>
                    <a:pt x="24834" y="22894"/>
                    <a:pt x="25046" y="21678"/>
                  </a:cubicBezTo>
                  <a:cubicBezTo>
                    <a:pt x="25253" y="20438"/>
                    <a:pt x="24350" y="19215"/>
                    <a:pt x="22245" y="19215"/>
                  </a:cubicBezTo>
                  <a:cubicBezTo>
                    <a:pt x="21563" y="19215"/>
                    <a:pt x="20755" y="19344"/>
                    <a:pt x="19818" y="19641"/>
                  </a:cubicBezTo>
                  <a:cubicBezTo>
                    <a:pt x="19575" y="19702"/>
                    <a:pt x="19332" y="19824"/>
                    <a:pt x="19119" y="19945"/>
                  </a:cubicBezTo>
                  <a:cubicBezTo>
                    <a:pt x="19514" y="19550"/>
                    <a:pt x="19879" y="19124"/>
                    <a:pt x="20244" y="18729"/>
                  </a:cubicBezTo>
                  <a:cubicBezTo>
                    <a:pt x="21186" y="17605"/>
                    <a:pt x="21977" y="15994"/>
                    <a:pt x="21429" y="14535"/>
                  </a:cubicBezTo>
                  <a:cubicBezTo>
                    <a:pt x="21164" y="13792"/>
                    <a:pt x="20391" y="13351"/>
                    <a:pt x="19632" y="13351"/>
                  </a:cubicBezTo>
                  <a:cubicBezTo>
                    <a:pt x="19521" y="13351"/>
                    <a:pt x="19411" y="13360"/>
                    <a:pt x="19302" y="13380"/>
                  </a:cubicBezTo>
                  <a:cubicBezTo>
                    <a:pt x="18177" y="13714"/>
                    <a:pt x="17417" y="14869"/>
                    <a:pt x="16961" y="15903"/>
                  </a:cubicBezTo>
                  <a:cubicBezTo>
                    <a:pt x="16992" y="14504"/>
                    <a:pt x="17144" y="12650"/>
                    <a:pt x="15806" y="11799"/>
                  </a:cubicBezTo>
                  <a:cubicBezTo>
                    <a:pt x="15514" y="11647"/>
                    <a:pt x="15228" y="11580"/>
                    <a:pt x="14955" y="11580"/>
                  </a:cubicBezTo>
                  <a:cubicBezTo>
                    <a:pt x="13699" y="11580"/>
                    <a:pt x="12725" y="13018"/>
                    <a:pt x="12675" y="14292"/>
                  </a:cubicBezTo>
                  <a:cubicBezTo>
                    <a:pt x="12584" y="15264"/>
                    <a:pt x="12736" y="16267"/>
                    <a:pt x="12979" y="17210"/>
                  </a:cubicBezTo>
                  <a:cubicBezTo>
                    <a:pt x="12736" y="16845"/>
                    <a:pt x="12463" y="16480"/>
                    <a:pt x="12189" y="16176"/>
                  </a:cubicBezTo>
                  <a:cubicBezTo>
                    <a:pt x="11368" y="15325"/>
                    <a:pt x="10213" y="14656"/>
                    <a:pt x="8998" y="14656"/>
                  </a:cubicBezTo>
                  <a:cubicBezTo>
                    <a:pt x="7751" y="14808"/>
                    <a:pt x="6779" y="15720"/>
                    <a:pt x="6839" y="17027"/>
                  </a:cubicBezTo>
                  <a:cubicBezTo>
                    <a:pt x="7022" y="18729"/>
                    <a:pt x="8602" y="19884"/>
                    <a:pt x="9940" y="20705"/>
                  </a:cubicBezTo>
                  <a:cubicBezTo>
                    <a:pt x="9245" y="20495"/>
                    <a:pt x="8626" y="20403"/>
                    <a:pt x="8082" y="20403"/>
                  </a:cubicBezTo>
                  <a:cubicBezTo>
                    <a:pt x="4296" y="20403"/>
                    <a:pt x="4205" y="24869"/>
                    <a:pt x="8298" y="25082"/>
                  </a:cubicBezTo>
                  <a:lnTo>
                    <a:pt x="8390" y="25082"/>
                  </a:lnTo>
                  <a:cubicBezTo>
                    <a:pt x="9332" y="25082"/>
                    <a:pt x="10244" y="24960"/>
                    <a:pt x="11156" y="24748"/>
                  </a:cubicBezTo>
                  <a:lnTo>
                    <a:pt x="11156" y="24748"/>
                  </a:lnTo>
                  <a:cubicBezTo>
                    <a:pt x="10912" y="24900"/>
                    <a:pt x="10669" y="25052"/>
                    <a:pt x="10487" y="25234"/>
                  </a:cubicBezTo>
                  <a:cubicBezTo>
                    <a:pt x="8937" y="26511"/>
                    <a:pt x="6535" y="29763"/>
                    <a:pt x="9180" y="31131"/>
                  </a:cubicBezTo>
                  <a:cubicBezTo>
                    <a:pt x="9453" y="31222"/>
                    <a:pt x="9727" y="31252"/>
                    <a:pt x="9970" y="31252"/>
                  </a:cubicBezTo>
                  <a:cubicBezTo>
                    <a:pt x="11885" y="31252"/>
                    <a:pt x="13131" y="29064"/>
                    <a:pt x="13922" y="27453"/>
                  </a:cubicBezTo>
                  <a:lnTo>
                    <a:pt x="13922" y="27453"/>
                  </a:lnTo>
                  <a:cubicBezTo>
                    <a:pt x="13830" y="28547"/>
                    <a:pt x="13922" y="29672"/>
                    <a:pt x="14378" y="30705"/>
                  </a:cubicBezTo>
                  <a:cubicBezTo>
                    <a:pt x="14742" y="31435"/>
                    <a:pt x="15320" y="32164"/>
                    <a:pt x="16110" y="32438"/>
                  </a:cubicBezTo>
                  <a:cubicBezTo>
                    <a:pt x="16110" y="32468"/>
                    <a:pt x="16080" y="32499"/>
                    <a:pt x="16080" y="32559"/>
                  </a:cubicBezTo>
                  <a:cubicBezTo>
                    <a:pt x="15806" y="37575"/>
                    <a:pt x="15502" y="42559"/>
                    <a:pt x="15229" y="47575"/>
                  </a:cubicBezTo>
                  <a:cubicBezTo>
                    <a:pt x="14955" y="45721"/>
                    <a:pt x="14134" y="43958"/>
                    <a:pt x="13040" y="42438"/>
                  </a:cubicBezTo>
                  <a:cubicBezTo>
                    <a:pt x="11855" y="40310"/>
                    <a:pt x="9970" y="38547"/>
                    <a:pt x="7721" y="37514"/>
                  </a:cubicBezTo>
                  <a:cubicBezTo>
                    <a:pt x="7721" y="37514"/>
                    <a:pt x="7691" y="37514"/>
                    <a:pt x="7660" y="37483"/>
                  </a:cubicBezTo>
                  <a:cubicBezTo>
                    <a:pt x="7630" y="37483"/>
                    <a:pt x="7599" y="37483"/>
                    <a:pt x="7539" y="37453"/>
                  </a:cubicBezTo>
                  <a:cubicBezTo>
                    <a:pt x="7478" y="37423"/>
                    <a:pt x="7387" y="37392"/>
                    <a:pt x="7295" y="37362"/>
                  </a:cubicBezTo>
                  <a:lnTo>
                    <a:pt x="7235" y="37362"/>
                  </a:lnTo>
                  <a:cubicBezTo>
                    <a:pt x="7235" y="37423"/>
                    <a:pt x="7204" y="37483"/>
                    <a:pt x="7204" y="37544"/>
                  </a:cubicBezTo>
                  <a:cubicBezTo>
                    <a:pt x="7143" y="37727"/>
                    <a:pt x="7113" y="37909"/>
                    <a:pt x="7052" y="38122"/>
                  </a:cubicBezTo>
                  <a:cubicBezTo>
                    <a:pt x="6140" y="43350"/>
                    <a:pt x="9666" y="49338"/>
                    <a:pt x="15016" y="50310"/>
                  </a:cubicBezTo>
                  <a:lnTo>
                    <a:pt x="15046" y="50310"/>
                  </a:lnTo>
                  <a:cubicBezTo>
                    <a:pt x="14955" y="51405"/>
                    <a:pt x="14955" y="52499"/>
                    <a:pt x="14955" y="53623"/>
                  </a:cubicBezTo>
                  <a:cubicBezTo>
                    <a:pt x="13527" y="53563"/>
                    <a:pt x="12128" y="53532"/>
                    <a:pt x="10700" y="53502"/>
                  </a:cubicBezTo>
                  <a:cubicBezTo>
                    <a:pt x="8724" y="53441"/>
                    <a:pt x="6718" y="53380"/>
                    <a:pt x="4712" y="53320"/>
                  </a:cubicBezTo>
                  <a:cubicBezTo>
                    <a:pt x="4681" y="53320"/>
                    <a:pt x="4651" y="53320"/>
                    <a:pt x="4621" y="53350"/>
                  </a:cubicBezTo>
                  <a:cubicBezTo>
                    <a:pt x="4621" y="53350"/>
                    <a:pt x="4590" y="53320"/>
                    <a:pt x="4590" y="53320"/>
                  </a:cubicBezTo>
                  <a:lnTo>
                    <a:pt x="4377" y="53320"/>
                  </a:lnTo>
                  <a:cubicBezTo>
                    <a:pt x="2432" y="49034"/>
                    <a:pt x="1703" y="43806"/>
                    <a:pt x="1186" y="39155"/>
                  </a:cubicBezTo>
                  <a:cubicBezTo>
                    <a:pt x="639" y="34565"/>
                    <a:pt x="821" y="29915"/>
                    <a:pt x="1125" y="25325"/>
                  </a:cubicBezTo>
                  <a:cubicBezTo>
                    <a:pt x="1368" y="21009"/>
                    <a:pt x="2402" y="16875"/>
                    <a:pt x="3648" y="12772"/>
                  </a:cubicBezTo>
                  <a:cubicBezTo>
                    <a:pt x="4347" y="10523"/>
                    <a:pt x="5107" y="8212"/>
                    <a:pt x="6505" y="6298"/>
                  </a:cubicBezTo>
                  <a:cubicBezTo>
                    <a:pt x="8542" y="3684"/>
                    <a:pt x="11216" y="1252"/>
                    <a:pt x="14560" y="735"/>
                  </a:cubicBezTo>
                  <a:cubicBezTo>
                    <a:pt x="14590" y="735"/>
                    <a:pt x="14590" y="705"/>
                    <a:pt x="14590" y="705"/>
                  </a:cubicBezTo>
                  <a:cubicBezTo>
                    <a:pt x="14712" y="674"/>
                    <a:pt x="14803" y="644"/>
                    <a:pt x="14894" y="644"/>
                  </a:cubicBezTo>
                  <a:cubicBezTo>
                    <a:pt x="14986" y="644"/>
                    <a:pt x="15046" y="644"/>
                    <a:pt x="15137" y="614"/>
                  </a:cubicBezTo>
                  <a:cubicBezTo>
                    <a:pt x="15229" y="614"/>
                    <a:pt x="15320" y="583"/>
                    <a:pt x="15381" y="583"/>
                  </a:cubicBezTo>
                  <a:cubicBezTo>
                    <a:pt x="15502" y="553"/>
                    <a:pt x="15624" y="553"/>
                    <a:pt x="15745" y="553"/>
                  </a:cubicBezTo>
                  <a:cubicBezTo>
                    <a:pt x="15897" y="553"/>
                    <a:pt x="16080" y="522"/>
                    <a:pt x="16232" y="492"/>
                  </a:cubicBezTo>
                  <a:lnTo>
                    <a:pt x="16384" y="492"/>
                  </a:lnTo>
                  <a:cubicBezTo>
                    <a:pt x="16475" y="492"/>
                    <a:pt x="16566" y="492"/>
                    <a:pt x="16657" y="522"/>
                  </a:cubicBezTo>
                  <a:cubicBezTo>
                    <a:pt x="16779" y="492"/>
                    <a:pt x="16900" y="492"/>
                    <a:pt x="16992" y="492"/>
                  </a:cubicBezTo>
                  <a:close/>
                  <a:moveTo>
                    <a:pt x="4773" y="53775"/>
                  </a:moveTo>
                  <a:cubicBezTo>
                    <a:pt x="6414" y="53836"/>
                    <a:pt x="8025" y="53867"/>
                    <a:pt x="9666" y="53897"/>
                  </a:cubicBezTo>
                  <a:cubicBezTo>
                    <a:pt x="11612" y="53958"/>
                    <a:pt x="13557" y="54019"/>
                    <a:pt x="15533" y="54079"/>
                  </a:cubicBezTo>
                  <a:cubicBezTo>
                    <a:pt x="17508" y="54110"/>
                    <a:pt x="19484" y="54171"/>
                    <a:pt x="21460" y="54231"/>
                  </a:cubicBezTo>
                  <a:cubicBezTo>
                    <a:pt x="23192" y="54262"/>
                    <a:pt x="24895" y="54323"/>
                    <a:pt x="26627" y="54353"/>
                  </a:cubicBezTo>
                  <a:cubicBezTo>
                    <a:pt x="24955" y="58487"/>
                    <a:pt x="21977" y="61526"/>
                    <a:pt x="16627" y="61952"/>
                  </a:cubicBezTo>
                  <a:cubicBezTo>
                    <a:pt x="10396" y="61678"/>
                    <a:pt x="6779" y="58335"/>
                    <a:pt x="4621" y="53836"/>
                  </a:cubicBezTo>
                  <a:cubicBezTo>
                    <a:pt x="4681" y="53836"/>
                    <a:pt x="4712" y="53806"/>
                    <a:pt x="4773" y="53775"/>
                  </a:cubicBezTo>
                  <a:close/>
                  <a:moveTo>
                    <a:pt x="16877" y="1"/>
                  </a:moveTo>
                  <a:cubicBezTo>
                    <a:pt x="16380" y="1"/>
                    <a:pt x="15879" y="60"/>
                    <a:pt x="15381" y="188"/>
                  </a:cubicBezTo>
                  <a:cubicBezTo>
                    <a:pt x="11672" y="370"/>
                    <a:pt x="8602" y="2924"/>
                    <a:pt x="6384" y="5720"/>
                  </a:cubicBezTo>
                  <a:cubicBezTo>
                    <a:pt x="4408" y="8212"/>
                    <a:pt x="3557" y="11343"/>
                    <a:pt x="2736" y="14352"/>
                  </a:cubicBezTo>
                  <a:cubicBezTo>
                    <a:pt x="2189" y="16267"/>
                    <a:pt x="1611" y="18182"/>
                    <a:pt x="1247" y="20158"/>
                  </a:cubicBezTo>
                  <a:cubicBezTo>
                    <a:pt x="0" y="28699"/>
                    <a:pt x="31" y="37423"/>
                    <a:pt x="1733" y="45903"/>
                  </a:cubicBezTo>
                  <a:cubicBezTo>
                    <a:pt x="3010" y="54110"/>
                    <a:pt x="7083" y="61952"/>
                    <a:pt x="16353" y="62377"/>
                  </a:cubicBezTo>
                  <a:cubicBezTo>
                    <a:pt x="26627" y="62134"/>
                    <a:pt x="28816" y="51283"/>
                    <a:pt x="29211" y="42985"/>
                  </a:cubicBezTo>
                  <a:cubicBezTo>
                    <a:pt x="29606" y="36480"/>
                    <a:pt x="29788" y="29945"/>
                    <a:pt x="29423" y="23441"/>
                  </a:cubicBezTo>
                  <a:cubicBezTo>
                    <a:pt x="28724" y="16966"/>
                    <a:pt x="28481" y="7665"/>
                    <a:pt x="23466" y="3015"/>
                  </a:cubicBezTo>
                  <a:cubicBezTo>
                    <a:pt x="21698" y="1424"/>
                    <a:pt x="19322" y="1"/>
                    <a:pt x="16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955850" y="539500"/>
              <a:ext cx="1120100" cy="1894525"/>
            </a:xfrm>
            <a:custGeom>
              <a:avLst/>
              <a:gdLst/>
              <a:ahLst/>
              <a:cxnLst/>
              <a:rect l="l" t="t" r="r" b="b"/>
              <a:pathLst>
                <a:path w="44804" h="75781" extrusionOk="0">
                  <a:moveTo>
                    <a:pt x="22969" y="450"/>
                  </a:moveTo>
                  <a:cubicBezTo>
                    <a:pt x="23012" y="450"/>
                    <a:pt x="23056" y="454"/>
                    <a:pt x="23101" y="461"/>
                  </a:cubicBezTo>
                  <a:cubicBezTo>
                    <a:pt x="23162" y="461"/>
                    <a:pt x="23253" y="521"/>
                    <a:pt x="23284" y="612"/>
                  </a:cubicBezTo>
                  <a:cubicBezTo>
                    <a:pt x="23436" y="886"/>
                    <a:pt x="23527" y="1190"/>
                    <a:pt x="23618" y="1494"/>
                  </a:cubicBezTo>
                  <a:cubicBezTo>
                    <a:pt x="23618" y="1524"/>
                    <a:pt x="23648" y="1555"/>
                    <a:pt x="23648" y="1585"/>
                  </a:cubicBezTo>
                  <a:cubicBezTo>
                    <a:pt x="23709" y="1676"/>
                    <a:pt x="23740" y="1798"/>
                    <a:pt x="23770" y="1889"/>
                  </a:cubicBezTo>
                  <a:cubicBezTo>
                    <a:pt x="23800" y="1980"/>
                    <a:pt x="23831" y="2071"/>
                    <a:pt x="23861" y="2163"/>
                  </a:cubicBezTo>
                  <a:cubicBezTo>
                    <a:pt x="23861" y="2193"/>
                    <a:pt x="23861" y="2193"/>
                    <a:pt x="23861" y="2193"/>
                  </a:cubicBezTo>
                  <a:cubicBezTo>
                    <a:pt x="23892" y="2284"/>
                    <a:pt x="23922" y="2375"/>
                    <a:pt x="23952" y="2467"/>
                  </a:cubicBezTo>
                  <a:cubicBezTo>
                    <a:pt x="23952" y="2436"/>
                    <a:pt x="23952" y="2436"/>
                    <a:pt x="23952" y="2406"/>
                  </a:cubicBezTo>
                  <a:cubicBezTo>
                    <a:pt x="23983" y="2284"/>
                    <a:pt x="23983" y="2163"/>
                    <a:pt x="24013" y="2041"/>
                  </a:cubicBezTo>
                  <a:cubicBezTo>
                    <a:pt x="24044" y="1889"/>
                    <a:pt x="24074" y="1768"/>
                    <a:pt x="24104" y="1646"/>
                  </a:cubicBezTo>
                  <a:cubicBezTo>
                    <a:pt x="24135" y="1555"/>
                    <a:pt x="24165" y="1433"/>
                    <a:pt x="24195" y="1342"/>
                  </a:cubicBezTo>
                  <a:cubicBezTo>
                    <a:pt x="24226" y="1251"/>
                    <a:pt x="24256" y="1190"/>
                    <a:pt x="24287" y="1099"/>
                  </a:cubicBezTo>
                  <a:cubicBezTo>
                    <a:pt x="24287" y="1099"/>
                    <a:pt x="24287" y="1099"/>
                    <a:pt x="24317" y="1068"/>
                  </a:cubicBezTo>
                  <a:cubicBezTo>
                    <a:pt x="24347" y="1008"/>
                    <a:pt x="24378" y="947"/>
                    <a:pt x="24439" y="856"/>
                  </a:cubicBezTo>
                  <a:cubicBezTo>
                    <a:pt x="24541" y="770"/>
                    <a:pt x="24683" y="733"/>
                    <a:pt x="24830" y="733"/>
                  </a:cubicBezTo>
                  <a:cubicBezTo>
                    <a:pt x="24944" y="733"/>
                    <a:pt x="25062" y="755"/>
                    <a:pt x="25168" y="795"/>
                  </a:cubicBezTo>
                  <a:cubicBezTo>
                    <a:pt x="25503" y="1038"/>
                    <a:pt x="25624" y="1433"/>
                    <a:pt x="25715" y="1828"/>
                  </a:cubicBezTo>
                  <a:cubicBezTo>
                    <a:pt x="25715" y="1889"/>
                    <a:pt x="25715" y="1919"/>
                    <a:pt x="25746" y="1950"/>
                  </a:cubicBezTo>
                  <a:cubicBezTo>
                    <a:pt x="25746" y="2041"/>
                    <a:pt x="25776" y="2132"/>
                    <a:pt x="25776" y="2193"/>
                  </a:cubicBezTo>
                  <a:cubicBezTo>
                    <a:pt x="25806" y="2284"/>
                    <a:pt x="25806" y="2345"/>
                    <a:pt x="25837" y="2406"/>
                  </a:cubicBezTo>
                  <a:lnTo>
                    <a:pt x="25837" y="2527"/>
                  </a:lnTo>
                  <a:cubicBezTo>
                    <a:pt x="25837" y="2527"/>
                    <a:pt x="25837" y="2558"/>
                    <a:pt x="25837" y="2558"/>
                  </a:cubicBezTo>
                  <a:lnTo>
                    <a:pt x="26019" y="2558"/>
                  </a:lnTo>
                  <a:cubicBezTo>
                    <a:pt x="26110" y="2558"/>
                    <a:pt x="26171" y="2588"/>
                    <a:pt x="26262" y="2588"/>
                  </a:cubicBezTo>
                  <a:lnTo>
                    <a:pt x="26293" y="2588"/>
                  </a:lnTo>
                  <a:cubicBezTo>
                    <a:pt x="26384" y="2588"/>
                    <a:pt x="26475" y="2588"/>
                    <a:pt x="26536" y="2619"/>
                  </a:cubicBezTo>
                  <a:cubicBezTo>
                    <a:pt x="27995" y="2831"/>
                    <a:pt x="29424" y="3318"/>
                    <a:pt x="30731" y="4078"/>
                  </a:cubicBezTo>
                  <a:cubicBezTo>
                    <a:pt x="42068" y="9974"/>
                    <a:pt x="41703" y="25780"/>
                    <a:pt x="41947" y="37118"/>
                  </a:cubicBezTo>
                  <a:cubicBezTo>
                    <a:pt x="41977" y="37148"/>
                    <a:pt x="41977" y="37209"/>
                    <a:pt x="41977" y="37239"/>
                  </a:cubicBezTo>
                  <a:lnTo>
                    <a:pt x="41977" y="37330"/>
                  </a:lnTo>
                  <a:cubicBezTo>
                    <a:pt x="41947" y="37452"/>
                    <a:pt x="41947" y="37543"/>
                    <a:pt x="41947" y="37634"/>
                  </a:cubicBezTo>
                  <a:lnTo>
                    <a:pt x="41947" y="37695"/>
                  </a:lnTo>
                  <a:lnTo>
                    <a:pt x="41977" y="37695"/>
                  </a:lnTo>
                  <a:cubicBezTo>
                    <a:pt x="42038" y="37725"/>
                    <a:pt x="42129" y="37756"/>
                    <a:pt x="42190" y="37786"/>
                  </a:cubicBezTo>
                  <a:lnTo>
                    <a:pt x="42220" y="37786"/>
                  </a:lnTo>
                  <a:cubicBezTo>
                    <a:pt x="42372" y="37847"/>
                    <a:pt x="42524" y="37908"/>
                    <a:pt x="42676" y="37938"/>
                  </a:cubicBezTo>
                  <a:cubicBezTo>
                    <a:pt x="42706" y="37969"/>
                    <a:pt x="42767" y="37999"/>
                    <a:pt x="42798" y="37999"/>
                  </a:cubicBezTo>
                  <a:lnTo>
                    <a:pt x="42828" y="37999"/>
                  </a:lnTo>
                  <a:cubicBezTo>
                    <a:pt x="43162" y="38121"/>
                    <a:pt x="43436" y="38303"/>
                    <a:pt x="43679" y="38546"/>
                  </a:cubicBezTo>
                  <a:cubicBezTo>
                    <a:pt x="44044" y="39124"/>
                    <a:pt x="43406" y="39245"/>
                    <a:pt x="42858" y="39306"/>
                  </a:cubicBezTo>
                  <a:lnTo>
                    <a:pt x="42828" y="39306"/>
                  </a:lnTo>
                  <a:cubicBezTo>
                    <a:pt x="42767" y="39336"/>
                    <a:pt x="42737" y="39336"/>
                    <a:pt x="42676" y="39336"/>
                  </a:cubicBezTo>
                  <a:cubicBezTo>
                    <a:pt x="42555" y="39367"/>
                    <a:pt x="42433" y="39397"/>
                    <a:pt x="42342" y="39428"/>
                  </a:cubicBezTo>
                  <a:cubicBezTo>
                    <a:pt x="42220" y="39458"/>
                    <a:pt x="42129" y="39488"/>
                    <a:pt x="42007" y="39488"/>
                  </a:cubicBezTo>
                  <a:lnTo>
                    <a:pt x="41977" y="39488"/>
                  </a:lnTo>
                  <a:cubicBezTo>
                    <a:pt x="42007" y="39519"/>
                    <a:pt x="42068" y="39519"/>
                    <a:pt x="42099" y="39549"/>
                  </a:cubicBezTo>
                  <a:cubicBezTo>
                    <a:pt x="42281" y="39580"/>
                    <a:pt x="42433" y="39640"/>
                    <a:pt x="42615" y="39701"/>
                  </a:cubicBezTo>
                  <a:cubicBezTo>
                    <a:pt x="42646" y="39701"/>
                    <a:pt x="42676" y="39701"/>
                    <a:pt x="42676" y="39732"/>
                  </a:cubicBezTo>
                  <a:lnTo>
                    <a:pt x="42706" y="39732"/>
                  </a:lnTo>
                  <a:cubicBezTo>
                    <a:pt x="42828" y="39762"/>
                    <a:pt x="42919" y="39792"/>
                    <a:pt x="43041" y="39853"/>
                  </a:cubicBezTo>
                  <a:cubicBezTo>
                    <a:pt x="43132" y="39884"/>
                    <a:pt x="43193" y="39914"/>
                    <a:pt x="43284" y="39944"/>
                  </a:cubicBezTo>
                  <a:cubicBezTo>
                    <a:pt x="43618" y="40036"/>
                    <a:pt x="43922" y="40218"/>
                    <a:pt x="44044" y="40583"/>
                  </a:cubicBezTo>
                  <a:cubicBezTo>
                    <a:pt x="43983" y="40978"/>
                    <a:pt x="43649" y="41130"/>
                    <a:pt x="43254" y="41221"/>
                  </a:cubicBezTo>
                  <a:cubicBezTo>
                    <a:pt x="43223" y="41251"/>
                    <a:pt x="43162" y="41251"/>
                    <a:pt x="43102" y="41282"/>
                  </a:cubicBezTo>
                  <a:cubicBezTo>
                    <a:pt x="43010" y="41312"/>
                    <a:pt x="42919" y="41343"/>
                    <a:pt x="42828" y="41373"/>
                  </a:cubicBezTo>
                  <a:cubicBezTo>
                    <a:pt x="42706" y="41403"/>
                    <a:pt x="42615" y="41434"/>
                    <a:pt x="42524" y="41434"/>
                  </a:cubicBezTo>
                  <a:cubicBezTo>
                    <a:pt x="42311" y="41495"/>
                    <a:pt x="42129" y="41525"/>
                    <a:pt x="41916" y="41586"/>
                  </a:cubicBezTo>
                  <a:cubicBezTo>
                    <a:pt x="42038" y="41586"/>
                    <a:pt x="42159" y="41616"/>
                    <a:pt x="42281" y="41677"/>
                  </a:cubicBezTo>
                  <a:cubicBezTo>
                    <a:pt x="42463" y="41707"/>
                    <a:pt x="42646" y="41768"/>
                    <a:pt x="42798" y="41829"/>
                  </a:cubicBezTo>
                  <a:cubicBezTo>
                    <a:pt x="42828" y="41829"/>
                    <a:pt x="42889" y="41829"/>
                    <a:pt x="42919" y="41859"/>
                  </a:cubicBezTo>
                  <a:cubicBezTo>
                    <a:pt x="43497" y="41981"/>
                    <a:pt x="44105" y="42254"/>
                    <a:pt x="43588" y="42893"/>
                  </a:cubicBezTo>
                  <a:cubicBezTo>
                    <a:pt x="43132" y="43379"/>
                    <a:pt x="42403" y="43470"/>
                    <a:pt x="41764" y="43531"/>
                  </a:cubicBezTo>
                  <a:lnTo>
                    <a:pt x="41703" y="43531"/>
                  </a:lnTo>
                  <a:cubicBezTo>
                    <a:pt x="41673" y="43531"/>
                    <a:pt x="41612" y="43561"/>
                    <a:pt x="41582" y="43561"/>
                  </a:cubicBezTo>
                  <a:lnTo>
                    <a:pt x="41491" y="43561"/>
                  </a:lnTo>
                  <a:cubicBezTo>
                    <a:pt x="41491" y="43683"/>
                    <a:pt x="41491" y="43774"/>
                    <a:pt x="41491" y="43896"/>
                  </a:cubicBezTo>
                  <a:cubicBezTo>
                    <a:pt x="41491" y="43957"/>
                    <a:pt x="41491" y="44017"/>
                    <a:pt x="41491" y="44109"/>
                  </a:cubicBezTo>
                  <a:cubicBezTo>
                    <a:pt x="41491" y="44169"/>
                    <a:pt x="41491" y="44261"/>
                    <a:pt x="41491" y="44321"/>
                  </a:cubicBezTo>
                  <a:cubicBezTo>
                    <a:pt x="41491" y="44321"/>
                    <a:pt x="41460" y="44352"/>
                    <a:pt x="41460" y="44352"/>
                  </a:cubicBezTo>
                  <a:cubicBezTo>
                    <a:pt x="41521" y="46844"/>
                    <a:pt x="41521" y="49367"/>
                    <a:pt x="41308" y="51859"/>
                  </a:cubicBezTo>
                  <a:cubicBezTo>
                    <a:pt x="40883" y="55416"/>
                    <a:pt x="40153" y="59002"/>
                    <a:pt x="38694" y="62285"/>
                  </a:cubicBezTo>
                  <a:cubicBezTo>
                    <a:pt x="36901" y="65811"/>
                    <a:pt x="34317" y="69063"/>
                    <a:pt x="30974" y="71221"/>
                  </a:cubicBezTo>
                  <a:cubicBezTo>
                    <a:pt x="29363" y="72194"/>
                    <a:pt x="27539" y="72650"/>
                    <a:pt x="25685" y="73015"/>
                  </a:cubicBezTo>
                  <a:cubicBezTo>
                    <a:pt x="25654" y="73015"/>
                    <a:pt x="25594" y="73045"/>
                    <a:pt x="25533" y="73045"/>
                  </a:cubicBezTo>
                  <a:lnTo>
                    <a:pt x="25290" y="73076"/>
                  </a:lnTo>
                  <a:cubicBezTo>
                    <a:pt x="25290" y="73076"/>
                    <a:pt x="25290" y="73106"/>
                    <a:pt x="25290" y="73106"/>
                  </a:cubicBezTo>
                  <a:lnTo>
                    <a:pt x="25259" y="73106"/>
                  </a:lnTo>
                  <a:cubicBezTo>
                    <a:pt x="25259" y="73106"/>
                    <a:pt x="25259" y="73106"/>
                    <a:pt x="25229" y="73136"/>
                  </a:cubicBezTo>
                  <a:cubicBezTo>
                    <a:pt x="25229" y="73197"/>
                    <a:pt x="25229" y="73258"/>
                    <a:pt x="25199" y="73319"/>
                  </a:cubicBezTo>
                  <a:cubicBezTo>
                    <a:pt x="25199" y="73288"/>
                    <a:pt x="25199" y="73288"/>
                    <a:pt x="25199" y="73288"/>
                  </a:cubicBezTo>
                  <a:cubicBezTo>
                    <a:pt x="25199" y="73349"/>
                    <a:pt x="25199" y="73379"/>
                    <a:pt x="25168" y="73410"/>
                  </a:cubicBezTo>
                  <a:cubicBezTo>
                    <a:pt x="25168" y="73562"/>
                    <a:pt x="25138" y="73683"/>
                    <a:pt x="25107" y="73805"/>
                  </a:cubicBezTo>
                  <a:lnTo>
                    <a:pt x="25107" y="73835"/>
                  </a:lnTo>
                  <a:lnTo>
                    <a:pt x="25077" y="73835"/>
                  </a:lnTo>
                  <a:cubicBezTo>
                    <a:pt x="25077" y="73866"/>
                    <a:pt x="25077" y="73896"/>
                    <a:pt x="25077" y="73927"/>
                  </a:cubicBezTo>
                  <a:cubicBezTo>
                    <a:pt x="24986" y="74383"/>
                    <a:pt x="24864" y="75112"/>
                    <a:pt x="24347" y="75203"/>
                  </a:cubicBezTo>
                  <a:cubicBezTo>
                    <a:pt x="23770" y="75142"/>
                    <a:pt x="23800" y="74383"/>
                    <a:pt x="23770" y="73957"/>
                  </a:cubicBezTo>
                  <a:lnTo>
                    <a:pt x="23770" y="73927"/>
                  </a:lnTo>
                  <a:cubicBezTo>
                    <a:pt x="23740" y="73987"/>
                    <a:pt x="23709" y="74018"/>
                    <a:pt x="23709" y="74079"/>
                  </a:cubicBezTo>
                  <a:lnTo>
                    <a:pt x="23679" y="74079"/>
                  </a:lnTo>
                  <a:cubicBezTo>
                    <a:pt x="23679" y="74079"/>
                    <a:pt x="23679" y="74109"/>
                    <a:pt x="23679" y="74109"/>
                  </a:cubicBezTo>
                  <a:cubicBezTo>
                    <a:pt x="23679" y="74109"/>
                    <a:pt x="23648" y="74139"/>
                    <a:pt x="23648" y="74170"/>
                  </a:cubicBezTo>
                  <a:lnTo>
                    <a:pt x="23648" y="74200"/>
                  </a:lnTo>
                  <a:cubicBezTo>
                    <a:pt x="23648" y="74200"/>
                    <a:pt x="23648" y="74200"/>
                    <a:pt x="23618" y="74231"/>
                  </a:cubicBezTo>
                  <a:cubicBezTo>
                    <a:pt x="23618" y="74242"/>
                    <a:pt x="23618" y="74254"/>
                    <a:pt x="23616" y="74263"/>
                  </a:cubicBezTo>
                  <a:lnTo>
                    <a:pt x="23616" y="74263"/>
                  </a:lnTo>
                  <a:cubicBezTo>
                    <a:pt x="23611" y="74272"/>
                    <a:pt x="23606" y="74280"/>
                    <a:pt x="23600" y="74289"/>
                  </a:cubicBezTo>
                  <a:lnTo>
                    <a:pt x="23600" y="74289"/>
                  </a:lnTo>
                  <a:cubicBezTo>
                    <a:pt x="23602" y="74288"/>
                    <a:pt x="23603" y="74287"/>
                    <a:pt x="23604" y="74287"/>
                  </a:cubicBezTo>
                  <a:lnTo>
                    <a:pt x="23604" y="74287"/>
                  </a:lnTo>
                  <a:cubicBezTo>
                    <a:pt x="23603" y="74288"/>
                    <a:pt x="23602" y="74288"/>
                    <a:pt x="23600" y="74289"/>
                  </a:cubicBezTo>
                  <a:lnTo>
                    <a:pt x="23600" y="74289"/>
                  </a:lnTo>
                  <a:cubicBezTo>
                    <a:pt x="23600" y="74289"/>
                    <a:pt x="23600" y="74289"/>
                    <a:pt x="23600" y="74289"/>
                  </a:cubicBezTo>
                  <a:lnTo>
                    <a:pt x="23600" y="74289"/>
                  </a:lnTo>
                  <a:cubicBezTo>
                    <a:pt x="23594" y="74291"/>
                    <a:pt x="23588" y="74291"/>
                    <a:pt x="23588" y="74291"/>
                  </a:cubicBezTo>
                  <a:cubicBezTo>
                    <a:pt x="23593" y="74291"/>
                    <a:pt x="23597" y="74291"/>
                    <a:pt x="23600" y="74289"/>
                  </a:cubicBezTo>
                  <a:lnTo>
                    <a:pt x="23600" y="74289"/>
                  </a:lnTo>
                  <a:cubicBezTo>
                    <a:pt x="23551" y="74371"/>
                    <a:pt x="23524" y="74453"/>
                    <a:pt x="23496" y="74535"/>
                  </a:cubicBezTo>
                  <a:lnTo>
                    <a:pt x="23375" y="74747"/>
                  </a:lnTo>
                  <a:cubicBezTo>
                    <a:pt x="23344" y="74808"/>
                    <a:pt x="23284" y="74899"/>
                    <a:pt x="23223" y="74960"/>
                  </a:cubicBezTo>
                  <a:cubicBezTo>
                    <a:pt x="23192" y="75051"/>
                    <a:pt x="23132" y="75112"/>
                    <a:pt x="23071" y="75173"/>
                  </a:cubicBezTo>
                  <a:cubicBezTo>
                    <a:pt x="23010" y="75234"/>
                    <a:pt x="22919" y="75294"/>
                    <a:pt x="22828" y="75325"/>
                  </a:cubicBezTo>
                  <a:lnTo>
                    <a:pt x="22737" y="75325"/>
                  </a:lnTo>
                  <a:cubicBezTo>
                    <a:pt x="22737" y="75355"/>
                    <a:pt x="22706" y="75355"/>
                    <a:pt x="22676" y="75355"/>
                  </a:cubicBezTo>
                  <a:cubicBezTo>
                    <a:pt x="22585" y="75355"/>
                    <a:pt x="22493" y="75294"/>
                    <a:pt x="22463" y="75203"/>
                  </a:cubicBezTo>
                  <a:cubicBezTo>
                    <a:pt x="22433" y="75142"/>
                    <a:pt x="22402" y="75082"/>
                    <a:pt x="22402" y="75051"/>
                  </a:cubicBezTo>
                  <a:cubicBezTo>
                    <a:pt x="22341" y="74960"/>
                    <a:pt x="22311" y="74869"/>
                    <a:pt x="22281" y="74747"/>
                  </a:cubicBezTo>
                  <a:cubicBezTo>
                    <a:pt x="22220" y="74595"/>
                    <a:pt x="22189" y="74443"/>
                    <a:pt x="22129" y="74261"/>
                  </a:cubicBezTo>
                  <a:cubicBezTo>
                    <a:pt x="22129" y="74291"/>
                    <a:pt x="22129" y="74291"/>
                    <a:pt x="22129" y="74291"/>
                  </a:cubicBezTo>
                  <a:cubicBezTo>
                    <a:pt x="22098" y="74231"/>
                    <a:pt x="22098" y="74170"/>
                    <a:pt x="22068" y="74109"/>
                  </a:cubicBezTo>
                  <a:cubicBezTo>
                    <a:pt x="22068" y="74109"/>
                    <a:pt x="22068" y="74109"/>
                    <a:pt x="22068" y="74139"/>
                  </a:cubicBezTo>
                  <a:lnTo>
                    <a:pt x="22037" y="74139"/>
                  </a:lnTo>
                  <a:cubicBezTo>
                    <a:pt x="21977" y="74261"/>
                    <a:pt x="21916" y="74383"/>
                    <a:pt x="21855" y="74504"/>
                  </a:cubicBezTo>
                  <a:cubicBezTo>
                    <a:pt x="21825" y="74595"/>
                    <a:pt x="21794" y="74656"/>
                    <a:pt x="21733" y="74747"/>
                  </a:cubicBezTo>
                  <a:cubicBezTo>
                    <a:pt x="21733" y="74747"/>
                    <a:pt x="21703" y="74778"/>
                    <a:pt x="21673" y="74808"/>
                  </a:cubicBezTo>
                  <a:cubicBezTo>
                    <a:pt x="21673" y="74838"/>
                    <a:pt x="21642" y="74838"/>
                    <a:pt x="21581" y="74869"/>
                  </a:cubicBezTo>
                  <a:cubicBezTo>
                    <a:pt x="21581" y="74899"/>
                    <a:pt x="21551" y="74930"/>
                    <a:pt x="21521" y="74960"/>
                  </a:cubicBezTo>
                  <a:cubicBezTo>
                    <a:pt x="21475" y="74983"/>
                    <a:pt x="21428" y="74992"/>
                    <a:pt x="21380" y="74992"/>
                  </a:cubicBezTo>
                  <a:cubicBezTo>
                    <a:pt x="21236" y="74992"/>
                    <a:pt x="21088" y="74907"/>
                    <a:pt x="20974" y="74838"/>
                  </a:cubicBezTo>
                  <a:cubicBezTo>
                    <a:pt x="20639" y="74504"/>
                    <a:pt x="20518" y="74079"/>
                    <a:pt x="20457" y="73623"/>
                  </a:cubicBezTo>
                  <a:cubicBezTo>
                    <a:pt x="20457" y="73592"/>
                    <a:pt x="20426" y="73562"/>
                    <a:pt x="20426" y="73531"/>
                  </a:cubicBezTo>
                  <a:cubicBezTo>
                    <a:pt x="20426" y="73501"/>
                    <a:pt x="20396" y="73471"/>
                    <a:pt x="20396" y="73440"/>
                  </a:cubicBezTo>
                  <a:cubicBezTo>
                    <a:pt x="20366" y="73349"/>
                    <a:pt x="20335" y="73258"/>
                    <a:pt x="20335" y="73167"/>
                  </a:cubicBezTo>
                  <a:cubicBezTo>
                    <a:pt x="20244" y="73167"/>
                    <a:pt x="20183" y="73136"/>
                    <a:pt x="20122" y="73136"/>
                  </a:cubicBezTo>
                  <a:lnTo>
                    <a:pt x="19940" y="73136"/>
                  </a:lnTo>
                  <a:cubicBezTo>
                    <a:pt x="19910" y="73136"/>
                    <a:pt x="19910" y="73136"/>
                    <a:pt x="19910" y="73106"/>
                  </a:cubicBezTo>
                  <a:cubicBezTo>
                    <a:pt x="19849" y="73106"/>
                    <a:pt x="19788" y="73106"/>
                    <a:pt x="19727" y="73076"/>
                  </a:cubicBezTo>
                  <a:lnTo>
                    <a:pt x="19667" y="73076"/>
                  </a:lnTo>
                  <a:cubicBezTo>
                    <a:pt x="19393" y="73045"/>
                    <a:pt x="19119" y="72984"/>
                    <a:pt x="18876" y="72924"/>
                  </a:cubicBezTo>
                  <a:cubicBezTo>
                    <a:pt x="7599" y="70674"/>
                    <a:pt x="3800" y="58242"/>
                    <a:pt x="3040" y="48151"/>
                  </a:cubicBezTo>
                  <a:cubicBezTo>
                    <a:pt x="2706" y="45841"/>
                    <a:pt x="2615" y="43531"/>
                    <a:pt x="2706" y="41221"/>
                  </a:cubicBezTo>
                  <a:cubicBezTo>
                    <a:pt x="2706" y="40856"/>
                    <a:pt x="2706" y="40491"/>
                    <a:pt x="2706" y="40127"/>
                  </a:cubicBezTo>
                  <a:lnTo>
                    <a:pt x="2736" y="40127"/>
                  </a:lnTo>
                  <a:lnTo>
                    <a:pt x="2736" y="40096"/>
                  </a:lnTo>
                  <a:cubicBezTo>
                    <a:pt x="2706" y="39975"/>
                    <a:pt x="2706" y="39884"/>
                    <a:pt x="2706" y="39762"/>
                  </a:cubicBezTo>
                  <a:cubicBezTo>
                    <a:pt x="2675" y="39762"/>
                    <a:pt x="2645" y="39762"/>
                    <a:pt x="2615" y="39732"/>
                  </a:cubicBezTo>
                  <a:lnTo>
                    <a:pt x="2645" y="39732"/>
                  </a:lnTo>
                  <a:cubicBezTo>
                    <a:pt x="2584" y="39732"/>
                    <a:pt x="2523" y="39701"/>
                    <a:pt x="2493" y="39701"/>
                  </a:cubicBezTo>
                  <a:lnTo>
                    <a:pt x="2523" y="39701"/>
                  </a:lnTo>
                  <a:cubicBezTo>
                    <a:pt x="2432" y="39671"/>
                    <a:pt x="2341" y="39671"/>
                    <a:pt x="2280" y="39640"/>
                  </a:cubicBezTo>
                  <a:cubicBezTo>
                    <a:pt x="2219" y="39610"/>
                    <a:pt x="2189" y="39610"/>
                    <a:pt x="2128" y="39580"/>
                  </a:cubicBezTo>
                  <a:cubicBezTo>
                    <a:pt x="1733" y="39458"/>
                    <a:pt x="1308" y="39276"/>
                    <a:pt x="1247" y="38881"/>
                  </a:cubicBezTo>
                  <a:cubicBezTo>
                    <a:pt x="1338" y="38607"/>
                    <a:pt x="1551" y="38516"/>
                    <a:pt x="1824" y="38425"/>
                  </a:cubicBezTo>
                  <a:cubicBezTo>
                    <a:pt x="1855" y="38425"/>
                    <a:pt x="1915" y="38394"/>
                    <a:pt x="1976" y="38394"/>
                  </a:cubicBezTo>
                  <a:cubicBezTo>
                    <a:pt x="2067" y="38364"/>
                    <a:pt x="2159" y="38303"/>
                    <a:pt x="2280" y="38273"/>
                  </a:cubicBezTo>
                  <a:lnTo>
                    <a:pt x="2280" y="38273"/>
                  </a:lnTo>
                  <a:cubicBezTo>
                    <a:pt x="2280" y="38273"/>
                    <a:pt x="2250" y="38303"/>
                    <a:pt x="2250" y="38303"/>
                  </a:cubicBezTo>
                  <a:cubicBezTo>
                    <a:pt x="2311" y="38273"/>
                    <a:pt x="2402" y="38242"/>
                    <a:pt x="2493" y="38212"/>
                  </a:cubicBezTo>
                  <a:cubicBezTo>
                    <a:pt x="2554" y="38181"/>
                    <a:pt x="2645" y="38151"/>
                    <a:pt x="2736" y="38151"/>
                  </a:cubicBezTo>
                  <a:lnTo>
                    <a:pt x="2767" y="38151"/>
                  </a:lnTo>
                  <a:cubicBezTo>
                    <a:pt x="2767" y="38151"/>
                    <a:pt x="2767" y="38121"/>
                    <a:pt x="2767" y="38121"/>
                  </a:cubicBezTo>
                  <a:cubicBezTo>
                    <a:pt x="2615" y="38090"/>
                    <a:pt x="2463" y="38029"/>
                    <a:pt x="2341" y="37969"/>
                  </a:cubicBezTo>
                  <a:cubicBezTo>
                    <a:pt x="2280" y="37938"/>
                    <a:pt x="2219" y="37938"/>
                    <a:pt x="2189" y="37908"/>
                  </a:cubicBezTo>
                  <a:lnTo>
                    <a:pt x="2159" y="37908"/>
                  </a:lnTo>
                  <a:cubicBezTo>
                    <a:pt x="2098" y="37877"/>
                    <a:pt x="2007" y="37847"/>
                    <a:pt x="1915" y="37847"/>
                  </a:cubicBezTo>
                  <a:cubicBezTo>
                    <a:pt x="1824" y="37817"/>
                    <a:pt x="1733" y="37786"/>
                    <a:pt x="1642" y="37725"/>
                  </a:cubicBezTo>
                  <a:cubicBezTo>
                    <a:pt x="1551" y="37695"/>
                    <a:pt x="1429" y="37634"/>
                    <a:pt x="1338" y="37543"/>
                  </a:cubicBezTo>
                  <a:cubicBezTo>
                    <a:pt x="1247" y="37482"/>
                    <a:pt x="1156" y="37361"/>
                    <a:pt x="1156" y="37239"/>
                  </a:cubicBezTo>
                  <a:cubicBezTo>
                    <a:pt x="1156" y="37209"/>
                    <a:pt x="1156" y="37178"/>
                    <a:pt x="1156" y="37178"/>
                  </a:cubicBezTo>
                  <a:cubicBezTo>
                    <a:pt x="1247" y="37026"/>
                    <a:pt x="1368" y="36935"/>
                    <a:pt x="1490" y="36874"/>
                  </a:cubicBezTo>
                  <a:cubicBezTo>
                    <a:pt x="1551" y="36814"/>
                    <a:pt x="1642" y="36783"/>
                    <a:pt x="1733" y="36753"/>
                  </a:cubicBezTo>
                  <a:cubicBezTo>
                    <a:pt x="1763" y="36722"/>
                    <a:pt x="1824" y="36692"/>
                    <a:pt x="1855" y="36692"/>
                  </a:cubicBezTo>
                  <a:cubicBezTo>
                    <a:pt x="1946" y="36662"/>
                    <a:pt x="2037" y="36631"/>
                    <a:pt x="2128" y="36601"/>
                  </a:cubicBezTo>
                  <a:cubicBezTo>
                    <a:pt x="2219" y="36570"/>
                    <a:pt x="2311" y="36510"/>
                    <a:pt x="2402" y="36479"/>
                  </a:cubicBezTo>
                  <a:cubicBezTo>
                    <a:pt x="2523" y="36449"/>
                    <a:pt x="2675" y="36388"/>
                    <a:pt x="2767" y="36358"/>
                  </a:cubicBezTo>
                  <a:cubicBezTo>
                    <a:pt x="2706" y="36327"/>
                    <a:pt x="2645" y="36297"/>
                    <a:pt x="2584" y="36266"/>
                  </a:cubicBezTo>
                  <a:cubicBezTo>
                    <a:pt x="2493" y="36236"/>
                    <a:pt x="2432" y="36206"/>
                    <a:pt x="2371" y="36175"/>
                  </a:cubicBezTo>
                  <a:cubicBezTo>
                    <a:pt x="2250" y="36145"/>
                    <a:pt x="2159" y="36115"/>
                    <a:pt x="2067" y="36054"/>
                  </a:cubicBezTo>
                  <a:cubicBezTo>
                    <a:pt x="1976" y="36023"/>
                    <a:pt x="1855" y="35993"/>
                    <a:pt x="1763" y="35932"/>
                  </a:cubicBezTo>
                  <a:cubicBezTo>
                    <a:pt x="1703" y="35902"/>
                    <a:pt x="1642" y="35871"/>
                    <a:pt x="1581" y="35841"/>
                  </a:cubicBezTo>
                  <a:cubicBezTo>
                    <a:pt x="1551" y="35811"/>
                    <a:pt x="1520" y="35780"/>
                    <a:pt x="1520" y="35780"/>
                  </a:cubicBezTo>
                  <a:cubicBezTo>
                    <a:pt x="1399" y="35659"/>
                    <a:pt x="1338" y="35537"/>
                    <a:pt x="1308" y="35385"/>
                  </a:cubicBezTo>
                  <a:cubicBezTo>
                    <a:pt x="1551" y="34808"/>
                    <a:pt x="2402" y="34716"/>
                    <a:pt x="2949" y="34595"/>
                  </a:cubicBezTo>
                  <a:cubicBezTo>
                    <a:pt x="3070" y="34564"/>
                    <a:pt x="3222" y="34564"/>
                    <a:pt x="3344" y="34534"/>
                  </a:cubicBezTo>
                  <a:cubicBezTo>
                    <a:pt x="3466" y="34504"/>
                    <a:pt x="3618" y="34473"/>
                    <a:pt x="3709" y="34443"/>
                  </a:cubicBezTo>
                  <a:lnTo>
                    <a:pt x="3770" y="34443"/>
                  </a:lnTo>
                  <a:cubicBezTo>
                    <a:pt x="3800" y="33774"/>
                    <a:pt x="3739" y="33136"/>
                    <a:pt x="3770" y="32497"/>
                  </a:cubicBezTo>
                  <a:cubicBezTo>
                    <a:pt x="3861" y="30522"/>
                    <a:pt x="4104" y="28546"/>
                    <a:pt x="4347" y="26601"/>
                  </a:cubicBezTo>
                  <a:cubicBezTo>
                    <a:pt x="4864" y="23440"/>
                    <a:pt x="5229" y="20248"/>
                    <a:pt x="6201" y="17178"/>
                  </a:cubicBezTo>
                  <a:cubicBezTo>
                    <a:pt x="8055" y="11221"/>
                    <a:pt x="11855" y="5263"/>
                    <a:pt x="17995" y="3166"/>
                  </a:cubicBezTo>
                  <a:cubicBezTo>
                    <a:pt x="18481" y="3014"/>
                    <a:pt x="18937" y="2892"/>
                    <a:pt x="19423" y="2740"/>
                  </a:cubicBezTo>
                  <a:lnTo>
                    <a:pt x="19454" y="2740"/>
                  </a:lnTo>
                  <a:cubicBezTo>
                    <a:pt x="19484" y="2740"/>
                    <a:pt x="19515" y="2710"/>
                    <a:pt x="19545" y="2710"/>
                  </a:cubicBezTo>
                  <a:cubicBezTo>
                    <a:pt x="19636" y="2679"/>
                    <a:pt x="19727" y="2679"/>
                    <a:pt x="19819" y="2649"/>
                  </a:cubicBezTo>
                  <a:cubicBezTo>
                    <a:pt x="19819" y="2588"/>
                    <a:pt x="19819" y="2527"/>
                    <a:pt x="19819" y="2467"/>
                  </a:cubicBezTo>
                  <a:cubicBezTo>
                    <a:pt x="19849" y="2375"/>
                    <a:pt x="19849" y="2254"/>
                    <a:pt x="19849" y="2132"/>
                  </a:cubicBezTo>
                  <a:cubicBezTo>
                    <a:pt x="19849" y="2132"/>
                    <a:pt x="19879" y="2102"/>
                    <a:pt x="19879" y="2071"/>
                  </a:cubicBezTo>
                  <a:cubicBezTo>
                    <a:pt x="19910" y="1555"/>
                    <a:pt x="20062" y="1068"/>
                    <a:pt x="20609" y="886"/>
                  </a:cubicBezTo>
                  <a:cubicBezTo>
                    <a:pt x="20791" y="947"/>
                    <a:pt x="20974" y="1099"/>
                    <a:pt x="21095" y="1251"/>
                  </a:cubicBezTo>
                  <a:cubicBezTo>
                    <a:pt x="21156" y="1372"/>
                    <a:pt x="21186" y="1494"/>
                    <a:pt x="21247" y="1585"/>
                  </a:cubicBezTo>
                  <a:cubicBezTo>
                    <a:pt x="21247" y="1616"/>
                    <a:pt x="21278" y="1616"/>
                    <a:pt x="21278" y="1646"/>
                  </a:cubicBezTo>
                  <a:cubicBezTo>
                    <a:pt x="21338" y="1798"/>
                    <a:pt x="21429" y="1980"/>
                    <a:pt x="21490" y="2132"/>
                  </a:cubicBezTo>
                  <a:lnTo>
                    <a:pt x="21521" y="2163"/>
                  </a:lnTo>
                  <a:cubicBezTo>
                    <a:pt x="21551" y="2223"/>
                    <a:pt x="21612" y="2284"/>
                    <a:pt x="21642" y="2375"/>
                  </a:cubicBezTo>
                  <a:cubicBezTo>
                    <a:pt x="21673" y="2436"/>
                    <a:pt x="21733" y="2527"/>
                    <a:pt x="21764" y="2619"/>
                  </a:cubicBezTo>
                  <a:cubicBezTo>
                    <a:pt x="21794" y="2649"/>
                    <a:pt x="21794" y="2710"/>
                    <a:pt x="21825" y="2740"/>
                  </a:cubicBezTo>
                  <a:cubicBezTo>
                    <a:pt x="21825" y="2710"/>
                    <a:pt x="21825" y="2679"/>
                    <a:pt x="21825" y="2649"/>
                  </a:cubicBezTo>
                  <a:cubicBezTo>
                    <a:pt x="21885" y="2254"/>
                    <a:pt x="21916" y="1889"/>
                    <a:pt x="22007" y="1494"/>
                  </a:cubicBezTo>
                  <a:cubicBezTo>
                    <a:pt x="22007" y="1494"/>
                    <a:pt x="22007" y="1464"/>
                    <a:pt x="22007" y="1464"/>
                  </a:cubicBezTo>
                  <a:cubicBezTo>
                    <a:pt x="22035" y="957"/>
                    <a:pt x="22428" y="450"/>
                    <a:pt x="22969" y="450"/>
                  </a:cubicBezTo>
                  <a:close/>
                  <a:moveTo>
                    <a:pt x="22945" y="0"/>
                  </a:moveTo>
                  <a:cubicBezTo>
                    <a:pt x="22334" y="0"/>
                    <a:pt x="21653" y="530"/>
                    <a:pt x="21581" y="1281"/>
                  </a:cubicBezTo>
                  <a:cubicBezTo>
                    <a:pt x="21360" y="749"/>
                    <a:pt x="20973" y="490"/>
                    <a:pt x="20585" y="490"/>
                  </a:cubicBezTo>
                  <a:cubicBezTo>
                    <a:pt x="20175" y="490"/>
                    <a:pt x="19764" y="780"/>
                    <a:pt x="19545" y="1342"/>
                  </a:cubicBezTo>
                  <a:cubicBezTo>
                    <a:pt x="19484" y="1494"/>
                    <a:pt x="19393" y="1919"/>
                    <a:pt x="19393" y="2315"/>
                  </a:cubicBezTo>
                  <a:cubicBezTo>
                    <a:pt x="18572" y="2497"/>
                    <a:pt x="17782" y="2740"/>
                    <a:pt x="17022" y="3075"/>
                  </a:cubicBezTo>
                  <a:cubicBezTo>
                    <a:pt x="9180" y="6357"/>
                    <a:pt x="5563" y="15142"/>
                    <a:pt x="4438" y="23075"/>
                  </a:cubicBezTo>
                  <a:cubicBezTo>
                    <a:pt x="3830" y="26722"/>
                    <a:pt x="3283" y="30400"/>
                    <a:pt x="3314" y="34078"/>
                  </a:cubicBezTo>
                  <a:lnTo>
                    <a:pt x="3283" y="34078"/>
                  </a:lnTo>
                  <a:cubicBezTo>
                    <a:pt x="3040" y="34169"/>
                    <a:pt x="2767" y="34169"/>
                    <a:pt x="2523" y="34230"/>
                  </a:cubicBezTo>
                  <a:cubicBezTo>
                    <a:pt x="1247" y="34412"/>
                    <a:pt x="1" y="35507"/>
                    <a:pt x="1611" y="36358"/>
                  </a:cubicBezTo>
                  <a:cubicBezTo>
                    <a:pt x="548" y="36601"/>
                    <a:pt x="335" y="37725"/>
                    <a:pt x="1429" y="38121"/>
                  </a:cubicBezTo>
                  <a:cubicBezTo>
                    <a:pt x="1" y="38850"/>
                    <a:pt x="1186" y="39884"/>
                    <a:pt x="2250" y="40127"/>
                  </a:cubicBezTo>
                  <a:cubicBezTo>
                    <a:pt x="2250" y="40188"/>
                    <a:pt x="2250" y="40218"/>
                    <a:pt x="2250" y="40248"/>
                  </a:cubicBezTo>
                  <a:cubicBezTo>
                    <a:pt x="2189" y="42771"/>
                    <a:pt x="2128" y="45294"/>
                    <a:pt x="2523" y="47786"/>
                  </a:cubicBezTo>
                  <a:cubicBezTo>
                    <a:pt x="3314" y="58820"/>
                    <a:pt x="7508" y="71951"/>
                    <a:pt x="20001" y="73562"/>
                  </a:cubicBezTo>
                  <a:cubicBezTo>
                    <a:pt x="20001" y="73896"/>
                    <a:pt x="20031" y="74200"/>
                    <a:pt x="20183" y="74504"/>
                  </a:cubicBezTo>
                  <a:cubicBezTo>
                    <a:pt x="20329" y="74983"/>
                    <a:pt x="20873" y="75476"/>
                    <a:pt x="21368" y="75476"/>
                  </a:cubicBezTo>
                  <a:cubicBezTo>
                    <a:pt x="21596" y="75476"/>
                    <a:pt x="21814" y="75371"/>
                    <a:pt x="21977" y="75112"/>
                  </a:cubicBezTo>
                  <a:cubicBezTo>
                    <a:pt x="22068" y="75386"/>
                    <a:pt x="22250" y="75629"/>
                    <a:pt x="22524" y="75781"/>
                  </a:cubicBezTo>
                  <a:lnTo>
                    <a:pt x="22645" y="75781"/>
                  </a:lnTo>
                  <a:cubicBezTo>
                    <a:pt x="23040" y="75781"/>
                    <a:pt x="23375" y="75446"/>
                    <a:pt x="23557" y="75142"/>
                  </a:cubicBezTo>
                  <a:cubicBezTo>
                    <a:pt x="23811" y="75519"/>
                    <a:pt x="24078" y="75671"/>
                    <a:pt x="24330" y="75671"/>
                  </a:cubicBezTo>
                  <a:cubicBezTo>
                    <a:pt x="24954" y="75671"/>
                    <a:pt x="25490" y="74745"/>
                    <a:pt x="25533" y="73987"/>
                  </a:cubicBezTo>
                  <a:cubicBezTo>
                    <a:pt x="25533" y="73835"/>
                    <a:pt x="25533" y="73653"/>
                    <a:pt x="25563" y="73501"/>
                  </a:cubicBezTo>
                  <a:cubicBezTo>
                    <a:pt x="26110" y="73379"/>
                    <a:pt x="26688" y="73258"/>
                    <a:pt x="27235" y="73106"/>
                  </a:cubicBezTo>
                  <a:cubicBezTo>
                    <a:pt x="30913" y="72468"/>
                    <a:pt x="33831" y="69945"/>
                    <a:pt x="36111" y="67118"/>
                  </a:cubicBezTo>
                  <a:cubicBezTo>
                    <a:pt x="39940" y="62680"/>
                    <a:pt x="41308" y="56753"/>
                    <a:pt x="41825" y="51039"/>
                  </a:cubicBezTo>
                  <a:cubicBezTo>
                    <a:pt x="42007" y="48698"/>
                    <a:pt x="41977" y="46327"/>
                    <a:pt x="41916" y="43987"/>
                  </a:cubicBezTo>
                  <a:cubicBezTo>
                    <a:pt x="42676" y="43926"/>
                    <a:pt x="43436" y="43713"/>
                    <a:pt x="43953" y="43166"/>
                  </a:cubicBezTo>
                  <a:cubicBezTo>
                    <a:pt x="44409" y="42680"/>
                    <a:pt x="44287" y="41859"/>
                    <a:pt x="43618" y="41616"/>
                  </a:cubicBezTo>
                  <a:cubicBezTo>
                    <a:pt x="44804" y="41221"/>
                    <a:pt x="44773" y="40036"/>
                    <a:pt x="43618" y="39640"/>
                  </a:cubicBezTo>
                  <a:cubicBezTo>
                    <a:pt x="44165" y="39488"/>
                    <a:pt x="44409" y="38850"/>
                    <a:pt x="44074" y="38364"/>
                  </a:cubicBezTo>
                  <a:cubicBezTo>
                    <a:pt x="43801" y="37908"/>
                    <a:pt x="43254" y="37725"/>
                    <a:pt x="42767" y="37543"/>
                  </a:cubicBezTo>
                  <a:cubicBezTo>
                    <a:pt x="42646" y="37482"/>
                    <a:pt x="42524" y="37452"/>
                    <a:pt x="42403" y="37422"/>
                  </a:cubicBezTo>
                  <a:cubicBezTo>
                    <a:pt x="42403" y="36722"/>
                    <a:pt x="42433" y="36054"/>
                    <a:pt x="42403" y="35355"/>
                  </a:cubicBezTo>
                  <a:cubicBezTo>
                    <a:pt x="42372" y="33075"/>
                    <a:pt x="42311" y="30795"/>
                    <a:pt x="42159" y="28516"/>
                  </a:cubicBezTo>
                  <a:cubicBezTo>
                    <a:pt x="41734" y="19093"/>
                    <a:pt x="39758" y="7695"/>
                    <a:pt x="30275" y="3318"/>
                  </a:cubicBezTo>
                  <a:cubicBezTo>
                    <a:pt x="28998" y="2679"/>
                    <a:pt x="27630" y="2315"/>
                    <a:pt x="26232" y="2132"/>
                  </a:cubicBezTo>
                  <a:cubicBezTo>
                    <a:pt x="26110" y="1464"/>
                    <a:pt x="25928" y="764"/>
                    <a:pt x="25351" y="400"/>
                  </a:cubicBezTo>
                  <a:cubicBezTo>
                    <a:pt x="25202" y="338"/>
                    <a:pt x="25035" y="307"/>
                    <a:pt x="24868" y="307"/>
                  </a:cubicBezTo>
                  <a:cubicBezTo>
                    <a:pt x="24456" y="307"/>
                    <a:pt x="24043" y="497"/>
                    <a:pt x="23892" y="886"/>
                  </a:cubicBezTo>
                  <a:cubicBezTo>
                    <a:pt x="23766" y="260"/>
                    <a:pt x="23373" y="0"/>
                    <a:pt x="22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1527300" y="2314700"/>
              <a:ext cx="11400" cy="11425"/>
            </a:xfrm>
            <a:custGeom>
              <a:avLst/>
              <a:gdLst/>
              <a:ahLst/>
              <a:cxnLst/>
              <a:rect l="l" t="t" r="r" b="b"/>
              <a:pathLst>
                <a:path w="456" h="457" extrusionOk="0">
                  <a:moveTo>
                    <a:pt x="243" y="1"/>
                  </a:moveTo>
                  <a:cubicBezTo>
                    <a:pt x="122" y="1"/>
                    <a:pt x="0" y="92"/>
                    <a:pt x="0" y="213"/>
                  </a:cubicBezTo>
                  <a:cubicBezTo>
                    <a:pt x="0" y="335"/>
                    <a:pt x="122" y="457"/>
                    <a:pt x="243" y="457"/>
                  </a:cubicBezTo>
                  <a:cubicBezTo>
                    <a:pt x="365" y="457"/>
                    <a:pt x="456" y="335"/>
                    <a:pt x="456" y="213"/>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1534900" y="2306350"/>
              <a:ext cx="11400" cy="11425"/>
            </a:xfrm>
            <a:custGeom>
              <a:avLst/>
              <a:gdLst/>
              <a:ahLst/>
              <a:cxnLst/>
              <a:rect l="l" t="t" r="r" b="b"/>
              <a:pathLst>
                <a:path w="456" h="457" extrusionOk="0">
                  <a:moveTo>
                    <a:pt x="213" y="0"/>
                  </a:moveTo>
                  <a:cubicBezTo>
                    <a:pt x="91" y="0"/>
                    <a:pt x="0" y="91"/>
                    <a:pt x="0" y="213"/>
                  </a:cubicBezTo>
                  <a:cubicBezTo>
                    <a:pt x="0" y="335"/>
                    <a:pt x="91" y="456"/>
                    <a:pt x="213" y="456"/>
                  </a:cubicBezTo>
                  <a:cubicBezTo>
                    <a:pt x="365" y="456"/>
                    <a:pt x="456" y="335"/>
                    <a:pt x="456" y="213"/>
                  </a:cubicBezTo>
                  <a:cubicBezTo>
                    <a:pt x="456" y="91"/>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1794775" y="2200725"/>
              <a:ext cx="11425" cy="11425"/>
            </a:xfrm>
            <a:custGeom>
              <a:avLst/>
              <a:gdLst/>
              <a:ahLst/>
              <a:cxnLst/>
              <a:rect l="l" t="t" r="r" b="b"/>
              <a:pathLst>
                <a:path w="457" h="457" extrusionOk="0">
                  <a:moveTo>
                    <a:pt x="213" y="0"/>
                  </a:moveTo>
                  <a:cubicBezTo>
                    <a:pt x="92" y="0"/>
                    <a:pt x="0" y="91"/>
                    <a:pt x="0" y="213"/>
                  </a:cubicBezTo>
                  <a:cubicBezTo>
                    <a:pt x="0" y="335"/>
                    <a:pt x="92" y="456"/>
                    <a:pt x="213" y="456"/>
                  </a:cubicBezTo>
                  <a:cubicBezTo>
                    <a:pt x="335" y="456"/>
                    <a:pt x="456" y="335"/>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1806175" y="2186275"/>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1912550" y="1925650"/>
              <a:ext cx="11425" cy="11425"/>
            </a:xfrm>
            <a:custGeom>
              <a:avLst/>
              <a:gdLst/>
              <a:ahLst/>
              <a:cxnLst/>
              <a:rect l="l" t="t" r="r" b="b"/>
              <a:pathLst>
                <a:path w="457" h="457" extrusionOk="0">
                  <a:moveTo>
                    <a:pt x="213" y="0"/>
                  </a:moveTo>
                  <a:cubicBezTo>
                    <a:pt x="92" y="0"/>
                    <a:pt x="1" y="91"/>
                    <a:pt x="1" y="213"/>
                  </a:cubicBezTo>
                  <a:cubicBezTo>
                    <a:pt x="1" y="365"/>
                    <a:pt x="92" y="456"/>
                    <a:pt x="213" y="456"/>
                  </a:cubicBezTo>
                  <a:cubicBezTo>
                    <a:pt x="335" y="456"/>
                    <a:pt x="457" y="334"/>
                    <a:pt x="457" y="213"/>
                  </a:cubicBezTo>
                  <a:cubicBezTo>
                    <a:pt x="457"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1933075" y="1620175"/>
              <a:ext cx="11425" cy="11425"/>
            </a:xfrm>
            <a:custGeom>
              <a:avLst/>
              <a:gdLst/>
              <a:ahLst/>
              <a:cxnLst/>
              <a:rect l="l" t="t" r="r" b="b"/>
              <a:pathLst>
                <a:path w="457" h="457" extrusionOk="0">
                  <a:moveTo>
                    <a:pt x="244" y="0"/>
                  </a:moveTo>
                  <a:cubicBezTo>
                    <a:pt x="122" y="0"/>
                    <a:pt x="0" y="91"/>
                    <a:pt x="0" y="213"/>
                  </a:cubicBezTo>
                  <a:cubicBezTo>
                    <a:pt x="0" y="334"/>
                    <a:pt x="122" y="456"/>
                    <a:pt x="244" y="456"/>
                  </a:cubicBezTo>
                  <a:cubicBezTo>
                    <a:pt x="365" y="456"/>
                    <a:pt x="456" y="334"/>
                    <a:pt x="456" y="213"/>
                  </a:cubicBezTo>
                  <a:cubicBezTo>
                    <a:pt x="456"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1933075" y="1601925"/>
              <a:ext cx="11425" cy="11425"/>
            </a:xfrm>
            <a:custGeom>
              <a:avLst/>
              <a:gdLst/>
              <a:ahLst/>
              <a:cxnLst/>
              <a:rect l="l" t="t" r="r" b="b"/>
              <a:pathLst>
                <a:path w="457" h="457" extrusionOk="0">
                  <a:moveTo>
                    <a:pt x="213" y="1"/>
                  </a:moveTo>
                  <a:cubicBezTo>
                    <a:pt x="92" y="1"/>
                    <a:pt x="0" y="92"/>
                    <a:pt x="0" y="244"/>
                  </a:cubicBezTo>
                  <a:cubicBezTo>
                    <a:pt x="0" y="365"/>
                    <a:pt x="92" y="457"/>
                    <a:pt x="213" y="457"/>
                  </a:cubicBezTo>
                  <a:cubicBezTo>
                    <a:pt x="335" y="457"/>
                    <a:pt x="456" y="365"/>
                    <a:pt x="456" y="24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1173950" y="2084450"/>
              <a:ext cx="11400" cy="11425"/>
            </a:xfrm>
            <a:custGeom>
              <a:avLst/>
              <a:gdLst/>
              <a:ahLst/>
              <a:cxnLst/>
              <a:rect l="l" t="t" r="r" b="b"/>
              <a:pathLst>
                <a:path w="456" h="457" extrusionOk="0">
                  <a:moveTo>
                    <a:pt x="213" y="1"/>
                  </a:moveTo>
                  <a:cubicBezTo>
                    <a:pt x="91" y="1"/>
                    <a:pt x="0" y="92"/>
                    <a:pt x="0" y="214"/>
                  </a:cubicBezTo>
                  <a:cubicBezTo>
                    <a:pt x="0" y="366"/>
                    <a:pt x="91" y="457"/>
                    <a:pt x="213" y="457"/>
                  </a:cubicBezTo>
                  <a:cubicBezTo>
                    <a:pt x="334" y="457"/>
                    <a:pt x="456" y="366"/>
                    <a:pt x="456" y="214"/>
                  </a:cubicBezTo>
                  <a:cubicBezTo>
                    <a:pt x="45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Google Shape;3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3"/>
          <p:cNvSpPr txBox="1">
            <a:spLocks noGrp="1"/>
          </p:cNvSpPr>
          <p:nvPr>
            <p:ph type="title"/>
          </p:nvPr>
        </p:nvSpPr>
        <p:spPr>
          <a:xfrm>
            <a:off x="713250" y="2178825"/>
            <a:ext cx="4373100" cy="1624500"/>
          </a:xfrm>
          <a:prstGeom prst="rect">
            <a:avLst/>
          </a:prstGeom>
          <a:noFill/>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5" name="Google Shape;35;p3"/>
          <p:cNvSpPr txBox="1">
            <a:spLocks noGrp="1"/>
          </p:cNvSpPr>
          <p:nvPr>
            <p:ph type="title" idx="2" hasCustomPrompt="1"/>
          </p:nvPr>
        </p:nvSpPr>
        <p:spPr>
          <a:xfrm>
            <a:off x="2254047" y="777200"/>
            <a:ext cx="1291500" cy="12696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 name="Google Shape;36;p3"/>
          <p:cNvSpPr txBox="1">
            <a:spLocks noGrp="1"/>
          </p:cNvSpPr>
          <p:nvPr>
            <p:ph type="subTitle" idx="1"/>
          </p:nvPr>
        </p:nvSpPr>
        <p:spPr>
          <a:xfrm>
            <a:off x="713247" y="3954125"/>
            <a:ext cx="43731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3"/>
          <p:cNvSpPr/>
          <p:nvPr/>
        </p:nvSpPr>
        <p:spPr>
          <a:xfrm>
            <a:off x="8583050" y="2179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a:off x="8782038" y="2159888"/>
            <a:ext cx="180975" cy="237700"/>
            <a:chOff x="4147313" y="4459888"/>
            <a:chExt cx="180975" cy="237700"/>
          </a:xfrm>
        </p:grpSpPr>
        <p:sp>
          <p:nvSpPr>
            <p:cNvPr id="39" name="Google Shape;39;p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45"/>
        <p:cNvGrpSpPr/>
        <p:nvPr/>
      </p:nvGrpSpPr>
      <p:grpSpPr>
        <a:xfrm>
          <a:off x="0" y="0"/>
          <a:ext cx="0" cy="0"/>
          <a:chOff x="0" y="0"/>
          <a:chExt cx="0" cy="0"/>
        </a:xfrm>
      </p:grpSpPr>
      <p:pic>
        <p:nvPicPr>
          <p:cNvPr id="1546" name="Google Shape;1546;p3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547" name="Google Shape;1547;p33"/>
          <p:cNvGrpSpPr/>
          <p:nvPr/>
        </p:nvGrpSpPr>
        <p:grpSpPr>
          <a:xfrm>
            <a:off x="175463" y="289225"/>
            <a:ext cx="8769563" cy="4787713"/>
            <a:chOff x="175463" y="289225"/>
            <a:chExt cx="8769563" cy="4787713"/>
          </a:xfrm>
        </p:grpSpPr>
        <p:sp>
          <p:nvSpPr>
            <p:cNvPr id="1548" name="Google Shape;1548;p33"/>
            <p:cNvSpPr/>
            <p:nvPr/>
          </p:nvSpPr>
          <p:spPr>
            <a:xfrm>
              <a:off x="8565050" y="4685563"/>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p:cNvSpPr/>
            <p:nvPr/>
          </p:nvSpPr>
          <p:spPr>
            <a:xfrm flipH="1">
              <a:off x="175463"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33"/>
          <p:cNvGrpSpPr/>
          <p:nvPr/>
        </p:nvGrpSpPr>
        <p:grpSpPr>
          <a:xfrm>
            <a:off x="374450" y="149400"/>
            <a:ext cx="8471063" cy="4927538"/>
            <a:chOff x="374450" y="149400"/>
            <a:chExt cx="8471063" cy="4927538"/>
          </a:xfrm>
        </p:grpSpPr>
        <p:grpSp>
          <p:nvGrpSpPr>
            <p:cNvPr id="1551" name="Google Shape;1551;p33"/>
            <p:cNvGrpSpPr/>
            <p:nvPr/>
          </p:nvGrpSpPr>
          <p:grpSpPr>
            <a:xfrm>
              <a:off x="8664538" y="3410750"/>
              <a:ext cx="180975" cy="237700"/>
              <a:chOff x="4147313" y="4459888"/>
              <a:chExt cx="180975" cy="237700"/>
            </a:xfrm>
          </p:grpSpPr>
          <p:sp>
            <p:nvSpPr>
              <p:cNvPr id="1552" name="Google Shape;1552;p3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33"/>
            <p:cNvGrpSpPr/>
            <p:nvPr/>
          </p:nvGrpSpPr>
          <p:grpSpPr>
            <a:xfrm>
              <a:off x="7659138" y="4839238"/>
              <a:ext cx="180975" cy="237700"/>
              <a:chOff x="4147313" y="4459888"/>
              <a:chExt cx="180975" cy="237700"/>
            </a:xfrm>
          </p:grpSpPr>
          <p:sp>
            <p:nvSpPr>
              <p:cNvPr id="1556" name="Google Shape;1556;p3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33"/>
            <p:cNvGrpSpPr/>
            <p:nvPr/>
          </p:nvGrpSpPr>
          <p:grpSpPr>
            <a:xfrm flipH="1">
              <a:off x="1495175" y="149400"/>
              <a:ext cx="180975" cy="237700"/>
              <a:chOff x="4147313" y="4459888"/>
              <a:chExt cx="180975" cy="237700"/>
            </a:xfrm>
          </p:grpSpPr>
          <p:sp>
            <p:nvSpPr>
              <p:cNvPr id="1560" name="Google Shape;1560;p3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3"/>
            <p:cNvGrpSpPr/>
            <p:nvPr/>
          </p:nvGrpSpPr>
          <p:grpSpPr>
            <a:xfrm flipH="1">
              <a:off x="374450" y="1657250"/>
              <a:ext cx="180975" cy="237700"/>
              <a:chOff x="4147313" y="4459888"/>
              <a:chExt cx="180975" cy="237700"/>
            </a:xfrm>
          </p:grpSpPr>
          <p:sp>
            <p:nvSpPr>
              <p:cNvPr id="1564" name="Google Shape;1564;p3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7" name="Google Shape;1567;p33"/>
          <p:cNvGrpSpPr/>
          <p:nvPr/>
        </p:nvGrpSpPr>
        <p:grpSpPr>
          <a:xfrm>
            <a:off x="8430787" y="41722"/>
            <a:ext cx="1252814" cy="839473"/>
            <a:chOff x="12612200" y="903800"/>
            <a:chExt cx="2461325" cy="1514475"/>
          </a:xfrm>
        </p:grpSpPr>
        <p:sp>
          <p:nvSpPr>
            <p:cNvPr id="1568" name="Google Shape;1568;p33"/>
            <p:cNvSpPr/>
            <p:nvPr/>
          </p:nvSpPr>
          <p:spPr>
            <a:xfrm>
              <a:off x="12620550" y="969150"/>
              <a:ext cx="2452975" cy="1449125"/>
            </a:xfrm>
            <a:custGeom>
              <a:avLst/>
              <a:gdLst/>
              <a:ahLst/>
              <a:cxnLst/>
              <a:rect l="l" t="t" r="r" b="b"/>
              <a:pathLst>
                <a:path w="98119" h="57965" extrusionOk="0">
                  <a:moveTo>
                    <a:pt x="91374" y="1250"/>
                  </a:moveTo>
                  <a:lnTo>
                    <a:pt x="91374" y="1250"/>
                  </a:lnTo>
                  <a:cubicBezTo>
                    <a:pt x="91415" y="1259"/>
                    <a:pt x="91444" y="1283"/>
                    <a:pt x="91492" y="1308"/>
                  </a:cubicBezTo>
                  <a:cubicBezTo>
                    <a:pt x="91434" y="1278"/>
                    <a:pt x="91403" y="1277"/>
                    <a:pt x="91374" y="1250"/>
                  </a:cubicBezTo>
                  <a:close/>
                  <a:moveTo>
                    <a:pt x="5898" y="4438"/>
                  </a:moveTo>
                  <a:lnTo>
                    <a:pt x="6111" y="4560"/>
                  </a:lnTo>
                  <a:cubicBezTo>
                    <a:pt x="6050" y="4529"/>
                    <a:pt x="5989" y="4499"/>
                    <a:pt x="5898" y="4438"/>
                  </a:cubicBezTo>
                  <a:close/>
                  <a:moveTo>
                    <a:pt x="92981" y="5897"/>
                  </a:moveTo>
                  <a:lnTo>
                    <a:pt x="92981" y="5897"/>
                  </a:lnTo>
                  <a:cubicBezTo>
                    <a:pt x="92921" y="5988"/>
                    <a:pt x="92860" y="6049"/>
                    <a:pt x="92799" y="6110"/>
                  </a:cubicBezTo>
                  <a:cubicBezTo>
                    <a:pt x="92860" y="6049"/>
                    <a:pt x="92921" y="5958"/>
                    <a:pt x="92981" y="5897"/>
                  </a:cubicBezTo>
                  <a:close/>
                  <a:moveTo>
                    <a:pt x="96538" y="6049"/>
                  </a:moveTo>
                  <a:cubicBezTo>
                    <a:pt x="96690" y="6080"/>
                    <a:pt x="96811" y="6110"/>
                    <a:pt x="96903" y="6201"/>
                  </a:cubicBezTo>
                  <a:cubicBezTo>
                    <a:pt x="96811" y="6140"/>
                    <a:pt x="96690" y="6080"/>
                    <a:pt x="96538" y="6049"/>
                  </a:cubicBezTo>
                  <a:close/>
                  <a:moveTo>
                    <a:pt x="7083" y="5593"/>
                  </a:moveTo>
                  <a:cubicBezTo>
                    <a:pt x="7266" y="5806"/>
                    <a:pt x="7478" y="6019"/>
                    <a:pt x="7691" y="6232"/>
                  </a:cubicBezTo>
                  <a:cubicBezTo>
                    <a:pt x="7478" y="6049"/>
                    <a:pt x="7296" y="5836"/>
                    <a:pt x="7083" y="5624"/>
                  </a:cubicBezTo>
                  <a:cubicBezTo>
                    <a:pt x="7083" y="5624"/>
                    <a:pt x="7083" y="5624"/>
                    <a:pt x="7083" y="5593"/>
                  </a:cubicBezTo>
                  <a:close/>
                  <a:moveTo>
                    <a:pt x="74866" y="18663"/>
                  </a:moveTo>
                  <a:cubicBezTo>
                    <a:pt x="74866" y="18663"/>
                    <a:pt x="74896" y="18694"/>
                    <a:pt x="74866" y="18694"/>
                  </a:cubicBezTo>
                  <a:cubicBezTo>
                    <a:pt x="74866" y="18694"/>
                    <a:pt x="74866" y="18663"/>
                    <a:pt x="74866" y="18663"/>
                  </a:cubicBezTo>
                  <a:close/>
                  <a:moveTo>
                    <a:pt x="30207" y="14576"/>
                  </a:moveTo>
                  <a:cubicBezTo>
                    <a:pt x="32733" y="14576"/>
                    <a:pt x="35379" y="16319"/>
                    <a:pt x="36324" y="18907"/>
                  </a:cubicBezTo>
                  <a:cubicBezTo>
                    <a:pt x="35380" y="16320"/>
                    <a:pt x="32735" y="14589"/>
                    <a:pt x="30211" y="14589"/>
                  </a:cubicBezTo>
                  <a:cubicBezTo>
                    <a:pt x="28672" y="14589"/>
                    <a:pt x="27178" y="15233"/>
                    <a:pt x="26141" y="16718"/>
                  </a:cubicBezTo>
                  <a:cubicBezTo>
                    <a:pt x="27177" y="15222"/>
                    <a:pt x="28670" y="14576"/>
                    <a:pt x="30207" y="14576"/>
                  </a:cubicBezTo>
                  <a:close/>
                  <a:moveTo>
                    <a:pt x="41096" y="20913"/>
                  </a:moveTo>
                  <a:cubicBezTo>
                    <a:pt x="41126" y="20943"/>
                    <a:pt x="41126" y="20973"/>
                    <a:pt x="41126" y="21004"/>
                  </a:cubicBezTo>
                  <a:lnTo>
                    <a:pt x="41126" y="21004"/>
                  </a:lnTo>
                  <a:cubicBezTo>
                    <a:pt x="41126" y="20973"/>
                    <a:pt x="41126" y="20973"/>
                    <a:pt x="41096" y="20943"/>
                  </a:cubicBezTo>
                  <a:cubicBezTo>
                    <a:pt x="41096" y="20943"/>
                    <a:pt x="41096" y="20913"/>
                    <a:pt x="41096" y="20913"/>
                  </a:cubicBezTo>
                  <a:close/>
                  <a:moveTo>
                    <a:pt x="47965" y="21156"/>
                  </a:moveTo>
                  <a:cubicBezTo>
                    <a:pt x="47844" y="21369"/>
                    <a:pt x="47753" y="21581"/>
                    <a:pt x="47661" y="21794"/>
                  </a:cubicBezTo>
                  <a:cubicBezTo>
                    <a:pt x="47722" y="21581"/>
                    <a:pt x="47844" y="21338"/>
                    <a:pt x="47965" y="21156"/>
                  </a:cubicBezTo>
                  <a:close/>
                  <a:moveTo>
                    <a:pt x="47661" y="21794"/>
                  </a:moveTo>
                  <a:cubicBezTo>
                    <a:pt x="47661" y="21825"/>
                    <a:pt x="47631" y="21855"/>
                    <a:pt x="47631" y="21885"/>
                  </a:cubicBezTo>
                  <a:cubicBezTo>
                    <a:pt x="47631" y="21855"/>
                    <a:pt x="47631" y="21825"/>
                    <a:pt x="47661" y="21794"/>
                  </a:cubicBezTo>
                  <a:close/>
                  <a:moveTo>
                    <a:pt x="16758" y="30701"/>
                  </a:moveTo>
                  <a:cubicBezTo>
                    <a:pt x="18019" y="30701"/>
                    <a:pt x="19266" y="30895"/>
                    <a:pt x="20518" y="31308"/>
                  </a:cubicBezTo>
                  <a:cubicBezTo>
                    <a:pt x="19259" y="30906"/>
                    <a:pt x="18005" y="30714"/>
                    <a:pt x="16738" y="30714"/>
                  </a:cubicBezTo>
                  <a:cubicBezTo>
                    <a:pt x="15038" y="30714"/>
                    <a:pt x="13315" y="31059"/>
                    <a:pt x="11521" y="31703"/>
                  </a:cubicBezTo>
                  <a:cubicBezTo>
                    <a:pt x="13322" y="31056"/>
                    <a:pt x="15052" y="30701"/>
                    <a:pt x="16758" y="30701"/>
                  </a:cubicBezTo>
                  <a:close/>
                  <a:moveTo>
                    <a:pt x="81688" y="30346"/>
                  </a:moveTo>
                  <a:cubicBezTo>
                    <a:pt x="81689" y="30346"/>
                    <a:pt x="81691" y="30346"/>
                    <a:pt x="81693" y="30346"/>
                  </a:cubicBezTo>
                  <a:lnTo>
                    <a:pt x="81693" y="30346"/>
                  </a:lnTo>
                  <a:cubicBezTo>
                    <a:pt x="79653" y="30347"/>
                    <a:pt x="77513" y="30779"/>
                    <a:pt x="74805" y="31733"/>
                  </a:cubicBezTo>
                  <a:cubicBezTo>
                    <a:pt x="77516" y="30778"/>
                    <a:pt x="79649" y="30346"/>
                    <a:pt x="81688" y="30346"/>
                  </a:cubicBezTo>
                  <a:close/>
                  <a:moveTo>
                    <a:pt x="61188" y="32220"/>
                  </a:moveTo>
                  <a:lnTo>
                    <a:pt x="61188" y="32220"/>
                  </a:lnTo>
                  <a:cubicBezTo>
                    <a:pt x="63194" y="32858"/>
                    <a:pt x="65109" y="33648"/>
                    <a:pt x="66993" y="34530"/>
                  </a:cubicBezTo>
                  <a:cubicBezTo>
                    <a:pt x="65109" y="33648"/>
                    <a:pt x="63163" y="32858"/>
                    <a:pt x="61188" y="32220"/>
                  </a:cubicBezTo>
                  <a:close/>
                  <a:moveTo>
                    <a:pt x="93377" y="51460"/>
                  </a:moveTo>
                  <a:lnTo>
                    <a:pt x="93407" y="51491"/>
                  </a:lnTo>
                  <a:cubicBezTo>
                    <a:pt x="93400" y="51485"/>
                    <a:pt x="93393" y="51479"/>
                    <a:pt x="93387" y="51474"/>
                  </a:cubicBezTo>
                  <a:lnTo>
                    <a:pt x="93387" y="51474"/>
                  </a:lnTo>
                  <a:cubicBezTo>
                    <a:pt x="93383" y="51469"/>
                    <a:pt x="93380" y="51465"/>
                    <a:pt x="93377" y="51460"/>
                  </a:cubicBezTo>
                  <a:close/>
                  <a:moveTo>
                    <a:pt x="93897" y="51980"/>
                  </a:moveTo>
                  <a:lnTo>
                    <a:pt x="93897" y="51980"/>
                  </a:lnTo>
                  <a:cubicBezTo>
                    <a:pt x="94017" y="52100"/>
                    <a:pt x="94138" y="52191"/>
                    <a:pt x="94258" y="52311"/>
                  </a:cubicBezTo>
                  <a:lnTo>
                    <a:pt x="94258" y="52342"/>
                  </a:lnTo>
                  <a:cubicBezTo>
                    <a:pt x="94168" y="52221"/>
                    <a:pt x="94018" y="52101"/>
                    <a:pt x="93897" y="51980"/>
                  </a:cubicBezTo>
                  <a:close/>
                  <a:moveTo>
                    <a:pt x="7296" y="0"/>
                  </a:moveTo>
                  <a:cubicBezTo>
                    <a:pt x="6658" y="31"/>
                    <a:pt x="6445" y="730"/>
                    <a:pt x="6171" y="1156"/>
                  </a:cubicBezTo>
                  <a:cubicBezTo>
                    <a:pt x="6080" y="1277"/>
                    <a:pt x="5959" y="1277"/>
                    <a:pt x="5807" y="1277"/>
                  </a:cubicBezTo>
                  <a:cubicBezTo>
                    <a:pt x="5107" y="1216"/>
                    <a:pt x="4500" y="700"/>
                    <a:pt x="3861" y="426"/>
                  </a:cubicBezTo>
                  <a:cubicBezTo>
                    <a:pt x="3653" y="315"/>
                    <a:pt x="3420" y="261"/>
                    <a:pt x="3188" y="261"/>
                  </a:cubicBezTo>
                  <a:cubicBezTo>
                    <a:pt x="2910" y="261"/>
                    <a:pt x="2634" y="338"/>
                    <a:pt x="2402" y="487"/>
                  </a:cubicBezTo>
                  <a:cubicBezTo>
                    <a:pt x="1460" y="1308"/>
                    <a:pt x="3284" y="2706"/>
                    <a:pt x="2615" y="3587"/>
                  </a:cubicBezTo>
                  <a:cubicBezTo>
                    <a:pt x="2129" y="4256"/>
                    <a:pt x="518" y="3922"/>
                    <a:pt x="730" y="5077"/>
                  </a:cubicBezTo>
                  <a:cubicBezTo>
                    <a:pt x="1308" y="6171"/>
                    <a:pt x="3101" y="6292"/>
                    <a:pt x="3284" y="7721"/>
                  </a:cubicBezTo>
                  <a:cubicBezTo>
                    <a:pt x="3375" y="7843"/>
                    <a:pt x="3345" y="8025"/>
                    <a:pt x="3405" y="8147"/>
                  </a:cubicBezTo>
                  <a:cubicBezTo>
                    <a:pt x="3405" y="8359"/>
                    <a:pt x="3375" y="8542"/>
                    <a:pt x="3375" y="8724"/>
                  </a:cubicBezTo>
                  <a:cubicBezTo>
                    <a:pt x="3314" y="10700"/>
                    <a:pt x="3253" y="12675"/>
                    <a:pt x="3162" y="14651"/>
                  </a:cubicBezTo>
                  <a:cubicBezTo>
                    <a:pt x="3101" y="16627"/>
                    <a:pt x="3010" y="18572"/>
                    <a:pt x="2949" y="20518"/>
                  </a:cubicBezTo>
                  <a:cubicBezTo>
                    <a:pt x="2889" y="22463"/>
                    <a:pt x="2797" y="24408"/>
                    <a:pt x="2737" y="26353"/>
                  </a:cubicBezTo>
                  <a:cubicBezTo>
                    <a:pt x="2676" y="28360"/>
                    <a:pt x="2585" y="30335"/>
                    <a:pt x="2524" y="32341"/>
                  </a:cubicBezTo>
                  <a:cubicBezTo>
                    <a:pt x="2463" y="34287"/>
                    <a:pt x="2372" y="36262"/>
                    <a:pt x="2311" y="38238"/>
                  </a:cubicBezTo>
                  <a:cubicBezTo>
                    <a:pt x="2250" y="40214"/>
                    <a:pt x="2159" y="42190"/>
                    <a:pt x="2098" y="44165"/>
                  </a:cubicBezTo>
                  <a:cubicBezTo>
                    <a:pt x="2038" y="46019"/>
                    <a:pt x="1946" y="47874"/>
                    <a:pt x="1886" y="49728"/>
                  </a:cubicBezTo>
                  <a:cubicBezTo>
                    <a:pt x="1794" y="49940"/>
                    <a:pt x="1794" y="50275"/>
                    <a:pt x="1612" y="50518"/>
                  </a:cubicBezTo>
                  <a:cubicBezTo>
                    <a:pt x="1156" y="51187"/>
                    <a:pt x="153" y="51521"/>
                    <a:pt x="62" y="52372"/>
                  </a:cubicBezTo>
                  <a:cubicBezTo>
                    <a:pt x="1" y="52737"/>
                    <a:pt x="366" y="53010"/>
                    <a:pt x="670" y="53102"/>
                  </a:cubicBezTo>
                  <a:cubicBezTo>
                    <a:pt x="974" y="53223"/>
                    <a:pt x="1399" y="53162"/>
                    <a:pt x="1642" y="53406"/>
                  </a:cubicBezTo>
                  <a:cubicBezTo>
                    <a:pt x="1794" y="54348"/>
                    <a:pt x="761" y="55746"/>
                    <a:pt x="1855" y="56415"/>
                  </a:cubicBezTo>
                  <a:cubicBezTo>
                    <a:pt x="2013" y="56488"/>
                    <a:pt x="2175" y="56518"/>
                    <a:pt x="2338" y="56518"/>
                  </a:cubicBezTo>
                  <a:cubicBezTo>
                    <a:pt x="2645" y="56518"/>
                    <a:pt x="2956" y="56412"/>
                    <a:pt x="3253" y="56293"/>
                  </a:cubicBezTo>
                  <a:cubicBezTo>
                    <a:pt x="3550" y="56219"/>
                    <a:pt x="3846" y="56125"/>
                    <a:pt x="4143" y="56125"/>
                  </a:cubicBezTo>
                  <a:cubicBezTo>
                    <a:pt x="4211" y="56125"/>
                    <a:pt x="4279" y="56130"/>
                    <a:pt x="4348" y="56141"/>
                  </a:cubicBezTo>
                  <a:cubicBezTo>
                    <a:pt x="4895" y="56597"/>
                    <a:pt x="4652" y="57813"/>
                    <a:pt x="5503" y="57965"/>
                  </a:cubicBezTo>
                  <a:cubicBezTo>
                    <a:pt x="6445" y="57904"/>
                    <a:pt x="6566" y="56779"/>
                    <a:pt x="6992" y="56141"/>
                  </a:cubicBezTo>
                  <a:cubicBezTo>
                    <a:pt x="7235" y="55746"/>
                    <a:pt x="7721" y="55746"/>
                    <a:pt x="8117" y="55685"/>
                  </a:cubicBezTo>
                  <a:lnTo>
                    <a:pt x="8360" y="55685"/>
                  </a:lnTo>
                  <a:cubicBezTo>
                    <a:pt x="8481" y="55655"/>
                    <a:pt x="8603" y="55655"/>
                    <a:pt x="8725" y="55655"/>
                  </a:cubicBezTo>
                  <a:cubicBezTo>
                    <a:pt x="8785" y="55624"/>
                    <a:pt x="8877" y="55624"/>
                    <a:pt x="8968" y="55624"/>
                  </a:cubicBezTo>
                  <a:lnTo>
                    <a:pt x="9211" y="55624"/>
                  </a:lnTo>
                  <a:cubicBezTo>
                    <a:pt x="9272" y="55624"/>
                    <a:pt x="9332" y="55624"/>
                    <a:pt x="9424" y="55594"/>
                  </a:cubicBezTo>
                  <a:lnTo>
                    <a:pt x="9819" y="55594"/>
                  </a:lnTo>
                  <a:lnTo>
                    <a:pt x="15533" y="55533"/>
                  </a:lnTo>
                  <a:cubicBezTo>
                    <a:pt x="19272" y="55503"/>
                    <a:pt x="22980" y="55472"/>
                    <a:pt x="26688" y="55442"/>
                  </a:cubicBezTo>
                  <a:cubicBezTo>
                    <a:pt x="30123" y="55412"/>
                    <a:pt x="33558" y="55381"/>
                    <a:pt x="37023" y="55381"/>
                  </a:cubicBezTo>
                  <a:cubicBezTo>
                    <a:pt x="40853" y="55351"/>
                    <a:pt x="44683" y="55320"/>
                    <a:pt x="48513" y="55290"/>
                  </a:cubicBezTo>
                  <a:cubicBezTo>
                    <a:pt x="52342" y="55260"/>
                    <a:pt x="56203" y="55229"/>
                    <a:pt x="60033" y="55199"/>
                  </a:cubicBezTo>
                  <a:cubicBezTo>
                    <a:pt x="63498" y="55168"/>
                    <a:pt x="66963" y="55138"/>
                    <a:pt x="70428" y="55108"/>
                  </a:cubicBezTo>
                  <a:cubicBezTo>
                    <a:pt x="74288" y="55077"/>
                    <a:pt x="78118" y="55047"/>
                    <a:pt x="81948" y="55016"/>
                  </a:cubicBezTo>
                  <a:cubicBezTo>
                    <a:pt x="85291" y="54986"/>
                    <a:pt x="88665" y="54956"/>
                    <a:pt x="92009" y="54925"/>
                  </a:cubicBezTo>
                  <a:cubicBezTo>
                    <a:pt x="92343" y="54956"/>
                    <a:pt x="92708" y="54956"/>
                    <a:pt x="92981" y="55168"/>
                  </a:cubicBezTo>
                  <a:cubicBezTo>
                    <a:pt x="93498" y="55533"/>
                    <a:pt x="93711" y="56324"/>
                    <a:pt x="94349" y="56506"/>
                  </a:cubicBezTo>
                  <a:cubicBezTo>
                    <a:pt x="94440" y="56506"/>
                    <a:pt x="94501" y="56536"/>
                    <a:pt x="94562" y="56536"/>
                  </a:cubicBezTo>
                  <a:cubicBezTo>
                    <a:pt x="95231" y="56536"/>
                    <a:pt x="95352" y="55837"/>
                    <a:pt x="95292" y="55229"/>
                  </a:cubicBezTo>
                  <a:cubicBezTo>
                    <a:pt x="95329" y="55116"/>
                    <a:pt x="95414" y="55085"/>
                    <a:pt x="95502" y="55085"/>
                  </a:cubicBezTo>
                  <a:cubicBezTo>
                    <a:pt x="95556" y="55085"/>
                    <a:pt x="95610" y="55096"/>
                    <a:pt x="95656" y="55108"/>
                  </a:cubicBezTo>
                  <a:cubicBezTo>
                    <a:pt x="95944" y="55280"/>
                    <a:pt x="96313" y="55405"/>
                    <a:pt x="96655" y="55405"/>
                  </a:cubicBezTo>
                  <a:cubicBezTo>
                    <a:pt x="97035" y="55405"/>
                    <a:pt x="97381" y="55250"/>
                    <a:pt x="97541" y="54834"/>
                  </a:cubicBezTo>
                  <a:cubicBezTo>
                    <a:pt x="97693" y="54439"/>
                    <a:pt x="97662" y="53983"/>
                    <a:pt x="97419" y="53649"/>
                  </a:cubicBezTo>
                  <a:cubicBezTo>
                    <a:pt x="97267" y="53406"/>
                    <a:pt x="96933" y="53162"/>
                    <a:pt x="97206" y="52858"/>
                  </a:cubicBezTo>
                  <a:cubicBezTo>
                    <a:pt x="97389" y="52615"/>
                    <a:pt x="97754" y="52554"/>
                    <a:pt x="97936" y="52281"/>
                  </a:cubicBezTo>
                  <a:cubicBezTo>
                    <a:pt x="98118" y="52038"/>
                    <a:pt x="98058" y="51703"/>
                    <a:pt x="97997" y="51430"/>
                  </a:cubicBezTo>
                  <a:cubicBezTo>
                    <a:pt x="97814" y="51095"/>
                    <a:pt x="97358" y="50943"/>
                    <a:pt x="97024" y="50822"/>
                  </a:cubicBezTo>
                  <a:cubicBezTo>
                    <a:pt x="96690" y="50670"/>
                    <a:pt x="96143" y="50792"/>
                    <a:pt x="96143" y="50305"/>
                  </a:cubicBezTo>
                  <a:cubicBezTo>
                    <a:pt x="96143" y="50275"/>
                    <a:pt x="96143" y="50244"/>
                    <a:pt x="96143" y="50184"/>
                  </a:cubicBezTo>
                  <a:cubicBezTo>
                    <a:pt x="96143" y="50133"/>
                    <a:pt x="96143" y="50082"/>
                    <a:pt x="96143" y="50032"/>
                  </a:cubicBezTo>
                  <a:cubicBezTo>
                    <a:pt x="96143" y="50001"/>
                    <a:pt x="96143" y="49971"/>
                    <a:pt x="96143" y="49940"/>
                  </a:cubicBezTo>
                  <a:lnTo>
                    <a:pt x="96143" y="49880"/>
                  </a:lnTo>
                  <a:cubicBezTo>
                    <a:pt x="96143" y="49819"/>
                    <a:pt x="96143" y="49758"/>
                    <a:pt x="96143" y="49697"/>
                  </a:cubicBezTo>
                  <a:cubicBezTo>
                    <a:pt x="96143" y="49667"/>
                    <a:pt x="96143" y="49636"/>
                    <a:pt x="96143" y="49606"/>
                  </a:cubicBezTo>
                  <a:lnTo>
                    <a:pt x="96143" y="49515"/>
                  </a:lnTo>
                  <a:cubicBezTo>
                    <a:pt x="96143" y="49484"/>
                    <a:pt x="96143" y="49454"/>
                    <a:pt x="96143" y="49393"/>
                  </a:cubicBezTo>
                  <a:cubicBezTo>
                    <a:pt x="96143" y="48451"/>
                    <a:pt x="96143" y="47509"/>
                    <a:pt x="96143" y="46567"/>
                  </a:cubicBezTo>
                  <a:cubicBezTo>
                    <a:pt x="96143" y="45624"/>
                    <a:pt x="96143" y="44652"/>
                    <a:pt x="96112" y="43709"/>
                  </a:cubicBezTo>
                  <a:cubicBezTo>
                    <a:pt x="96112" y="41764"/>
                    <a:pt x="96112" y="39819"/>
                    <a:pt x="96082" y="37873"/>
                  </a:cubicBezTo>
                  <a:lnTo>
                    <a:pt x="96051" y="31916"/>
                  </a:lnTo>
                  <a:cubicBezTo>
                    <a:pt x="96051" y="29940"/>
                    <a:pt x="96021" y="27995"/>
                    <a:pt x="96021" y="26019"/>
                  </a:cubicBezTo>
                  <a:lnTo>
                    <a:pt x="95991" y="20062"/>
                  </a:lnTo>
                  <a:cubicBezTo>
                    <a:pt x="95960" y="18025"/>
                    <a:pt x="95960" y="15989"/>
                    <a:pt x="95960" y="13952"/>
                  </a:cubicBezTo>
                  <a:lnTo>
                    <a:pt x="95930" y="8086"/>
                  </a:lnTo>
                  <a:cubicBezTo>
                    <a:pt x="95930" y="8055"/>
                    <a:pt x="95899" y="8055"/>
                    <a:pt x="95899" y="8025"/>
                  </a:cubicBezTo>
                  <a:cubicBezTo>
                    <a:pt x="95899" y="7964"/>
                    <a:pt x="95899" y="7934"/>
                    <a:pt x="95899" y="7873"/>
                  </a:cubicBezTo>
                  <a:cubicBezTo>
                    <a:pt x="95899" y="7873"/>
                    <a:pt x="95899" y="7843"/>
                    <a:pt x="95899" y="7812"/>
                  </a:cubicBezTo>
                  <a:lnTo>
                    <a:pt x="95899" y="7782"/>
                  </a:lnTo>
                  <a:cubicBezTo>
                    <a:pt x="95899" y="7751"/>
                    <a:pt x="95899" y="7691"/>
                    <a:pt x="95930" y="7660"/>
                  </a:cubicBezTo>
                  <a:cubicBezTo>
                    <a:pt x="95930" y="7599"/>
                    <a:pt x="95960" y="7569"/>
                    <a:pt x="95991" y="7539"/>
                  </a:cubicBezTo>
                  <a:cubicBezTo>
                    <a:pt x="96325" y="7204"/>
                    <a:pt x="96872" y="7174"/>
                    <a:pt x="97176" y="6840"/>
                  </a:cubicBezTo>
                  <a:cubicBezTo>
                    <a:pt x="97450" y="6566"/>
                    <a:pt x="97480" y="6049"/>
                    <a:pt x="97115" y="5806"/>
                  </a:cubicBezTo>
                  <a:cubicBezTo>
                    <a:pt x="96781" y="5563"/>
                    <a:pt x="96325" y="5593"/>
                    <a:pt x="95930" y="5441"/>
                  </a:cubicBezTo>
                  <a:cubicBezTo>
                    <a:pt x="95079" y="4560"/>
                    <a:pt x="97146" y="3374"/>
                    <a:pt x="96507" y="2341"/>
                  </a:cubicBezTo>
                  <a:cubicBezTo>
                    <a:pt x="96273" y="2081"/>
                    <a:pt x="96000" y="1982"/>
                    <a:pt x="95709" y="1982"/>
                  </a:cubicBezTo>
                  <a:cubicBezTo>
                    <a:pt x="94981" y="1982"/>
                    <a:pt x="94146" y="2606"/>
                    <a:pt x="93559" y="2888"/>
                  </a:cubicBezTo>
                  <a:cubicBezTo>
                    <a:pt x="93339" y="2980"/>
                    <a:pt x="93063" y="3083"/>
                    <a:pt x="92805" y="3083"/>
                  </a:cubicBezTo>
                  <a:cubicBezTo>
                    <a:pt x="92636" y="3083"/>
                    <a:pt x="92475" y="3039"/>
                    <a:pt x="92343" y="2918"/>
                  </a:cubicBezTo>
                  <a:cubicBezTo>
                    <a:pt x="92039" y="2432"/>
                    <a:pt x="92252" y="1794"/>
                    <a:pt x="92039" y="1308"/>
                  </a:cubicBezTo>
                  <a:cubicBezTo>
                    <a:pt x="91892" y="970"/>
                    <a:pt x="91611" y="817"/>
                    <a:pt x="91325" y="817"/>
                  </a:cubicBezTo>
                  <a:cubicBezTo>
                    <a:pt x="91019" y="817"/>
                    <a:pt x="90707" y="993"/>
                    <a:pt x="90550" y="1308"/>
                  </a:cubicBezTo>
                  <a:cubicBezTo>
                    <a:pt x="90063" y="1855"/>
                    <a:pt x="89516" y="2432"/>
                    <a:pt x="88817" y="2706"/>
                  </a:cubicBezTo>
                  <a:cubicBezTo>
                    <a:pt x="88756" y="2736"/>
                    <a:pt x="88665" y="2766"/>
                    <a:pt x="88604" y="2797"/>
                  </a:cubicBezTo>
                  <a:cubicBezTo>
                    <a:pt x="86690" y="2797"/>
                    <a:pt x="84775" y="2797"/>
                    <a:pt x="82860" y="2766"/>
                  </a:cubicBezTo>
                  <a:lnTo>
                    <a:pt x="72525" y="2736"/>
                  </a:lnTo>
                  <a:lnTo>
                    <a:pt x="62343" y="2675"/>
                  </a:lnTo>
                  <a:cubicBezTo>
                    <a:pt x="58513" y="2645"/>
                    <a:pt x="54683" y="2615"/>
                    <a:pt x="50853" y="2615"/>
                  </a:cubicBezTo>
                  <a:cubicBezTo>
                    <a:pt x="47479" y="2584"/>
                    <a:pt x="44075" y="2554"/>
                    <a:pt x="40701" y="2554"/>
                  </a:cubicBezTo>
                  <a:cubicBezTo>
                    <a:pt x="37388" y="2523"/>
                    <a:pt x="34105" y="2523"/>
                    <a:pt x="30792" y="2493"/>
                  </a:cubicBezTo>
                  <a:cubicBezTo>
                    <a:pt x="27175" y="2463"/>
                    <a:pt x="23558" y="2463"/>
                    <a:pt x="19941" y="2432"/>
                  </a:cubicBezTo>
                  <a:cubicBezTo>
                    <a:pt x="16627" y="2402"/>
                    <a:pt x="13284" y="2402"/>
                    <a:pt x="9971" y="2371"/>
                  </a:cubicBezTo>
                  <a:lnTo>
                    <a:pt x="9819" y="2371"/>
                  </a:lnTo>
                  <a:cubicBezTo>
                    <a:pt x="9788" y="2371"/>
                    <a:pt x="9758" y="2371"/>
                    <a:pt x="9728" y="2341"/>
                  </a:cubicBezTo>
                  <a:cubicBezTo>
                    <a:pt x="9667" y="2341"/>
                    <a:pt x="9576" y="2341"/>
                    <a:pt x="9515" y="2311"/>
                  </a:cubicBezTo>
                  <a:cubicBezTo>
                    <a:pt x="9454" y="2311"/>
                    <a:pt x="9393" y="2280"/>
                    <a:pt x="9332" y="2280"/>
                  </a:cubicBezTo>
                  <a:cubicBezTo>
                    <a:pt x="8907" y="2189"/>
                    <a:pt x="8603" y="1855"/>
                    <a:pt x="8421" y="1490"/>
                  </a:cubicBezTo>
                  <a:cubicBezTo>
                    <a:pt x="8086" y="973"/>
                    <a:pt x="7995" y="92"/>
                    <a:pt x="729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3"/>
            <p:cNvSpPr/>
            <p:nvPr/>
          </p:nvSpPr>
          <p:spPr>
            <a:xfrm>
              <a:off x="12734550" y="229820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3"/>
            <p:cNvSpPr/>
            <p:nvPr/>
          </p:nvSpPr>
          <p:spPr>
            <a:xfrm>
              <a:off x="14308275" y="1300450"/>
              <a:ext cx="186200" cy="146700"/>
            </a:xfrm>
            <a:custGeom>
              <a:avLst/>
              <a:gdLst/>
              <a:ahLst/>
              <a:cxnLst/>
              <a:rect l="l" t="t" r="r" b="b"/>
              <a:pathLst>
                <a:path w="7448" h="5868" extrusionOk="0">
                  <a:moveTo>
                    <a:pt x="3831" y="1"/>
                  </a:moveTo>
                  <a:cubicBezTo>
                    <a:pt x="366" y="244"/>
                    <a:pt x="1" y="5746"/>
                    <a:pt x="3709" y="5867"/>
                  </a:cubicBezTo>
                  <a:cubicBezTo>
                    <a:pt x="5654" y="5776"/>
                    <a:pt x="7448" y="3770"/>
                    <a:pt x="6779" y="1825"/>
                  </a:cubicBezTo>
                  <a:cubicBezTo>
                    <a:pt x="6202" y="791"/>
                    <a:pt x="5107" y="1"/>
                    <a:pt x="3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3"/>
            <p:cNvSpPr/>
            <p:nvPr/>
          </p:nvSpPr>
          <p:spPr>
            <a:xfrm>
              <a:off x="14321950" y="1384900"/>
              <a:ext cx="161125" cy="64300"/>
            </a:xfrm>
            <a:custGeom>
              <a:avLst/>
              <a:gdLst/>
              <a:ahLst/>
              <a:cxnLst/>
              <a:rect l="l" t="t" r="r" b="b"/>
              <a:pathLst>
                <a:path w="6445" h="2572" extrusionOk="0">
                  <a:moveTo>
                    <a:pt x="363" y="0"/>
                  </a:moveTo>
                  <a:cubicBezTo>
                    <a:pt x="283" y="0"/>
                    <a:pt x="201" y="38"/>
                    <a:pt x="153" y="118"/>
                  </a:cubicBezTo>
                  <a:cubicBezTo>
                    <a:pt x="1" y="392"/>
                    <a:pt x="487" y="666"/>
                    <a:pt x="670" y="848"/>
                  </a:cubicBezTo>
                  <a:cubicBezTo>
                    <a:pt x="518" y="1000"/>
                    <a:pt x="639" y="1213"/>
                    <a:pt x="761" y="1334"/>
                  </a:cubicBezTo>
                  <a:cubicBezTo>
                    <a:pt x="1217" y="2003"/>
                    <a:pt x="1946" y="2459"/>
                    <a:pt x="2767" y="2550"/>
                  </a:cubicBezTo>
                  <a:cubicBezTo>
                    <a:pt x="2879" y="2564"/>
                    <a:pt x="2992" y="2572"/>
                    <a:pt x="3106" y="2572"/>
                  </a:cubicBezTo>
                  <a:cubicBezTo>
                    <a:pt x="3488" y="2572"/>
                    <a:pt x="3875" y="2487"/>
                    <a:pt x="4226" y="2277"/>
                  </a:cubicBezTo>
                  <a:cubicBezTo>
                    <a:pt x="4591" y="2185"/>
                    <a:pt x="4955" y="2064"/>
                    <a:pt x="5259" y="1851"/>
                  </a:cubicBezTo>
                  <a:cubicBezTo>
                    <a:pt x="5381" y="1790"/>
                    <a:pt x="5533" y="1669"/>
                    <a:pt x="5472" y="1486"/>
                  </a:cubicBezTo>
                  <a:cubicBezTo>
                    <a:pt x="5776" y="1273"/>
                    <a:pt x="6414" y="1061"/>
                    <a:pt x="6445" y="666"/>
                  </a:cubicBezTo>
                  <a:cubicBezTo>
                    <a:pt x="6418" y="560"/>
                    <a:pt x="6300" y="477"/>
                    <a:pt x="6190" y="477"/>
                  </a:cubicBezTo>
                  <a:cubicBezTo>
                    <a:pt x="6173" y="477"/>
                    <a:pt x="6157" y="479"/>
                    <a:pt x="6141" y="483"/>
                  </a:cubicBezTo>
                  <a:cubicBezTo>
                    <a:pt x="5715" y="696"/>
                    <a:pt x="5320" y="909"/>
                    <a:pt x="4864" y="1061"/>
                  </a:cubicBezTo>
                  <a:cubicBezTo>
                    <a:pt x="4395" y="1188"/>
                    <a:pt x="3891" y="1261"/>
                    <a:pt x="3389" y="1261"/>
                  </a:cubicBezTo>
                  <a:cubicBezTo>
                    <a:pt x="2327" y="1261"/>
                    <a:pt x="1270" y="934"/>
                    <a:pt x="548" y="88"/>
                  </a:cubicBezTo>
                  <a:cubicBezTo>
                    <a:pt x="505" y="31"/>
                    <a:pt x="435" y="0"/>
                    <a:pt x="36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3"/>
            <p:cNvSpPr/>
            <p:nvPr/>
          </p:nvSpPr>
          <p:spPr>
            <a:xfrm>
              <a:off x="14426825" y="1387100"/>
              <a:ext cx="11425" cy="11400"/>
            </a:xfrm>
            <a:custGeom>
              <a:avLst/>
              <a:gdLst/>
              <a:ahLst/>
              <a:cxnLst/>
              <a:rect l="l" t="t" r="r" b="b"/>
              <a:pathLst>
                <a:path w="457" h="456" extrusionOk="0">
                  <a:moveTo>
                    <a:pt x="244" y="0"/>
                  </a:moveTo>
                  <a:cubicBezTo>
                    <a:pt x="122" y="0"/>
                    <a:pt x="31" y="91"/>
                    <a:pt x="1" y="213"/>
                  </a:cubicBezTo>
                  <a:cubicBezTo>
                    <a:pt x="1" y="334"/>
                    <a:pt x="92" y="456"/>
                    <a:pt x="213" y="456"/>
                  </a:cubicBezTo>
                  <a:cubicBezTo>
                    <a:pt x="335" y="456"/>
                    <a:pt x="457" y="365"/>
                    <a:pt x="457" y="243"/>
                  </a:cubicBezTo>
                  <a:cubicBezTo>
                    <a:pt x="45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3"/>
            <p:cNvSpPr/>
            <p:nvPr/>
          </p:nvSpPr>
          <p:spPr>
            <a:xfrm>
              <a:off x="14442775" y="1384800"/>
              <a:ext cx="11425" cy="10675"/>
            </a:xfrm>
            <a:custGeom>
              <a:avLst/>
              <a:gdLst/>
              <a:ahLst/>
              <a:cxnLst/>
              <a:rect l="l" t="t" r="r" b="b"/>
              <a:pathLst>
                <a:path w="457" h="427" extrusionOk="0">
                  <a:moveTo>
                    <a:pt x="244" y="1"/>
                  </a:moveTo>
                  <a:cubicBezTo>
                    <a:pt x="92" y="1"/>
                    <a:pt x="1" y="62"/>
                    <a:pt x="1" y="214"/>
                  </a:cubicBezTo>
                  <a:cubicBezTo>
                    <a:pt x="1" y="305"/>
                    <a:pt x="92" y="426"/>
                    <a:pt x="214" y="426"/>
                  </a:cubicBezTo>
                  <a:cubicBezTo>
                    <a:pt x="335" y="426"/>
                    <a:pt x="426" y="366"/>
                    <a:pt x="457" y="214"/>
                  </a:cubicBezTo>
                  <a:cubicBezTo>
                    <a:pt x="457" y="92"/>
                    <a:pt x="36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3"/>
            <p:cNvSpPr/>
            <p:nvPr/>
          </p:nvSpPr>
          <p:spPr>
            <a:xfrm>
              <a:off x="14432150" y="1371900"/>
              <a:ext cx="12175" cy="11425"/>
            </a:xfrm>
            <a:custGeom>
              <a:avLst/>
              <a:gdLst/>
              <a:ahLst/>
              <a:cxnLst/>
              <a:rect l="l" t="t" r="r" b="b"/>
              <a:pathLst>
                <a:path w="487" h="457" extrusionOk="0">
                  <a:moveTo>
                    <a:pt x="244" y="0"/>
                  </a:moveTo>
                  <a:cubicBezTo>
                    <a:pt x="122" y="0"/>
                    <a:pt x="31" y="91"/>
                    <a:pt x="0" y="213"/>
                  </a:cubicBezTo>
                  <a:cubicBezTo>
                    <a:pt x="0" y="335"/>
                    <a:pt x="92" y="456"/>
                    <a:pt x="213" y="456"/>
                  </a:cubicBezTo>
                  <a:cubicBezTo>
                    <a:pt x="365" y="456"/>
                    <a:pt x="456" y="365"/>
                    <a:pt x="456" y="243"/>
                  </a:cubicBezTo>
                  <a:cubicBezTo>
                    <a:pt x="48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3"/>
            <p:cNvSpPr/>
            <p:nvPr/>
          </p:nvSpPr>
          <p:spPr>
            <a:xfrm>
              <a:off x="14339900" y="1295475"/>
              <a:ext cx="133175" cy="41875"/>
            </a:xfrm>
            <a:custGeom>
              <a:avLst/>
              <a:gdLst/>
              <a:ahLst/>
              <a:cxnLst/>
              <a:rect l="l" t="t" r="r" b="b"/>
              <a:pathLst>
                <a:path w="5327" h="1675" extrusionOk="0">
                  <a:moveTo>
                    <a:pt x="4177" y="838"/>
                  </a:moveTo>
                  <a:cubicBezTo>
                    <a:pt x="4207" y="869"/>
                    <a:pt x="4237" y="899"/>
                    <a:pt x="4268" y="899"/>
                  </a:cubicBezTo>
                  <a:cubicBezTo>
                    <a:pt x="4237" y="929"/>
                    <a:pt x="4237" y="929"/>
                    <a:pt x="4207" y="960"/>
                  </a:cubicBezTo>
                  <a:cubicBezTo>
                    <a:pt x="4207" y="929"/>
                    <a:pt x="4207" y="929"/>
                    <a:pt x="4177" y="899"/>
                  </a:cubicBezTo>
                  <a:cubicBezTo>
                    <a:pt x="4177" y="869"/>
                    <a:pt x="4177" y="869"/>
                    <a:pt x="4177" y="838"/>
                  </a:cubicBezTo>
                  <a:close/>
                  <a:moveTo>
                    <a:pt x="2611" y="0"/>
                  </a:moveTo>
                  <a:cubicBezTo>
                    <a:pt x="2495" y="0"/>
                    <a:pt x="2379" y="6"/>
                    <a:pt x="2262" y="18"/>
                  </a:cubicBezTo>
                  <a:cubicBezTo>
                    <a:pt x="1745" y="48"/>
                    <a:pt x="1076" y="139"/>
                    <a:pt x="742" y="595"/>
                  </a:cubicBezTo>
                  <a:cubicBezTo>
                    <a:pt x="0" y="1070"/>
                    <a:pt x="2009" y="1660"/>
                    <a:pt x="2417" y="1660"/>
                  </a:cubicBezTo>
                  <a:cubicBezTo>
                    <a:pt x="2427" y="1660"/>
                    <a:pt x="2436" y="1660"/>
                    <a:pt x="2444" y="1659"/>
                  </a:cubicBezTo>
                  <a:cubicBezTo>
                    <a:pt x="2496" y="1669"/>
                    <a:pt x="2575" y="1675"/>
                    <a:pt x="2673" y="1675"/>
                  </a:cubicBezTo>
                  <a:cubicBezTo>
                    <a:pt x="3430" y="1675"/>
                    <a:pt x="5326" y="1359"/>
                    <a:pt x="4815" y="686"/>
                  </a:cubicBezTo>
                  <a:cubicBezTo>
                    <a:pt x="4153" y="262"/>
                    <a:pt x="3398" y="0"/>
                    <a:pt x="2611"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3"/>
            <p:cNvSpPr/>
            <p:nvPr/>
          </p:nvSpPr>
          <p:spPr>
            <a:xfrm>
              <a:off x="12837125" y="1675825"/>
              <a:ext cx="2036550" cy="452175"/>
            </a:xfrm>
            <a:custGeom>
              <a:avLst/>
              <a:gdLst/>
              <a:ahLst/>
              <a:cxnLst/>
              <a:rect l="l" t="t" r="r" b="b"/>
              <a:pathLst>
                <a:path w="81462" h="18087" extrusionOk="0">
                  <a:moveTo>
                    <a:pt x="43846" y="0"/>
                  </a:moveTo>
                  <a:cubicBezTo>
                    <a:pt x="40977" y="0"/>
                    <a:pt x="38108" y="556"/>
                    <a:pt x="35321" y="1248"/>
                  </a:cubicBezTo>
                  <a:cubicBezTo>
                    <a:pt x="29150" y="2403"/>
                    <a:pt x="23497" y="5108"/>
                    <a:pt x="17509" y="6840"/>
                  </a:cubicBezTo>
                  <a:cubicBezTo>
                    <a:pt x="13436" y="8208"/>
                    <a:pt x="9271" y="9090"/>
                    <a:pt x="5107" y="9880"/>
                  </a:cubicBezTo>
                  <a:cubicBezTo>
                    <a:pt x="3527" y="10184"/>
                    <a:pt x="1976" y="10670"/>
                    <a:pt x="396" y="10974"/>
                  </a:cubicBezTo>
                  <a:cubicBezTo>
                    <a:pt x="335" y="10974"/>
                    <a:pt x="274" y="10944"/>
                    <a:pt x="214" y="10913"/>
                  </a:cubicBezTo>
                  <a:cubicBezTo>
                    <a:pt x="214" y="11400"/>
                    <a:pt x="183" y="11916"/>
                    <a:pt x="183" y="12403"/>
                  </a:cubicBezTo>
                  <a:lnTo>
                    <a:pt x="1" y="17904"/>
                  </a:lnTo>
                  <a:lnTo>
                    <a:pt x="9423" y="17904"/>
                  </a:lnTo>
                  <a:cubicBezTo>
                    <a:pt x="13193" y="17935"/>
                    <a:pt x="16962" y="17935"/>
                    <a:pt x="20731" y="17935"/>
                  </a:cubicBezTo>
                  <a:cubicBezTo>
                    <a:pt x="24439" y="17965"/>
                    <a:pt x="28147" y="17965"/>
                    <a:pt x="31855" y="17965"/>
                  </a:cubicBezTo>
                  <a:cubicBezTo>
                    <a:pt x="35685" y="17996"/>
                    <a:pt x="39485" y="17996"/>
                    <a:pt x="43315" y="17996"/>
                  </a:cubicBezTo>
                  <a:cubicBezTo>
                    <a:pt x="46871" y="17996"/>
                    <a:pt x="50458" y="18026"/>
                    <a:pt x="54014" y="18026"/>
                  </a:cubicBezTo>
                  <a:cubicBezTo>
                    <a:pt x="57661" y="18026"/>
                    <a:pt x="61309" y="18026"/>
                    <a:pt x="64956" y="18056"/>
                  </a:cubicBezTo>
                  <a:cubicBezTo>
                    <a:pt x="68847" y="18056"/>
                    <a:pt x="72738" y="18056"/>
                    <a:pt x="76628" y="18087"/>
                  </a:cubicBezTo>
                  <a:lnTo>
                    <a:pt x="81431" y="18087"/>
                  </a:lnTo>
                  <a:cubicBezTo>
                    <a:pt x="81461" y="16993"/>
                    <a:pt x="81461" y="15929"/>
                    <a:pt x="81461" y="14834"/>
                  </a:cubicBezTo>
                  <a:lnTo>
                    <a:pt x="81431" y="14834"/>
                  </a:lnTo>
                  <a:cubicBezTo>
                    <a:pt x="81400" y="14834"/>
                    <a:pt x="81340" y="14834"/>
                    <a:pt x="81309" y="14804"/>
                  </a:cubicBezTo>
                  <a:cubicBezTo>
                    <a:pt x="77844" y="13102"/>
                    <a:pt x="74197" y="11764"/>
                    <a:pt x="70732" y="10093"/>
                  </a:cubicBezTo>
                  <a:cubicBezTo>
                    <a:pt x="69151" y="9424"/>
                    <a:pt x="67479" y="8877"/>
                    <a:pt x="65959" y="8056"/>
                  </a:cubicBezTo>
                  <a:cubicBezTo>
                    <a:pt x="60245" y="5017"/>
                    <a:pt x="54409" y="1947"/>
                    <a:pt x="48087" y="457"/>
                  </a:cubicBezTo>
                  <a:cubicBezTo>
                    <a:pt x="46680" y="136"/>
                    <a:pt x="45263" y="0"/>
                    <a:pt x="43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3"/>
            <p:cNvSpPr/>
            <p:nvPr/>
          </p:nvSpPr>
          <p:spPr>
            <a:xfrm>
              <a:off x="12831050" y="1980575"/>
              <a:ext cx="2053250" cy="153425"/>
            </a:xfrm>
            <a:custGeom>
              <a:avLst/>
              <a:gdLst/>
              <a:ahLst/>
              <a:cxnLst/>
              <a:rect l="l" t="t" r="r" b="b"/>
              <a:pathLst>
                <a:path w="82130" h="6137" extrusionOk="0">
                  <a:moveTo>
                    <a:pt x="2949" y="0"/>
                  </a:moveTo>
                  <a:cubicBezTo>
                    <a:pt x="2402" y="122"/>
                    <a:pt x="1824" y="243"/>
                    <a:pt x="1338" y="274"/>
                  </a:cubicBezTo>
                  <a:cubicBezTo>
                    <a:pt x="1034" y="334"/>
                    <a:pt x="700" y="426"/>
                    <a:pt x="396" y="517"/>
                  </a:cubicBezTo>
                  <a:cubicBezTo>
                    <a:pt x="365" y="517"/>
                    <a:pt x="305" y="547"/>
                    <a:pt x="274" y="547"/>
                  </a:cubicBezTo>
                  <a:cubicBezTo>
                    <a:pt x="274" y="1520"/>
                    <a:pt x="305" y="2523"/>
                    <a:pt x="305" y="3526"/>
                  </a:cubicBezTo>
                  <a:cubicBezTo>
                    <a:pt x="122" y="3891"/>
                    <a:pt x="213" y="4377"/>
                    <a:pt x="122" y="4803"/>
                  </a:cubicBezTo>
                  <a:cubicBezTo>
                    <a:pt x="92" y="5076"/>
                    <a:pt x="1" y="5410"/>
                    <a:pt x="92" y="5714"/>
                  </a:cubicBezTo>
                  <a:cubicBezTo>
                    <a:pt x="3466" y="5714"/>
                    <a:pt x="6840" y="5745"/>
                    <a:pt x="10244" y="5775"/>
                  </a:cubicBezTo>
                  <a:cubicBezTo>
                    <a:pt x="13587" y="5775"/>
                    <a:pt x="16961" y="5806"/>
                    <a:pt x="20335" y="5836"/>
                  </a:cubicBezTo>
                  <a:lnTo>
                    <a:pt x="29211" y="5836"/>
                  </a:lnTo>
                  <a:lnTo>
                    <a:pt x="39941" y="5866"/>
                  </a:lnTo>
                  <a:cubicBezTo>
                    <a:pt x="43406" y="5866"/>
                    <a:pt x="46871" y="5897"/>
                    <a:pt x="50336" y="5897"/>
                  </a:cubicBezTo>
                  <a:lnTo>
                    <a:pt x="61157" y="5927"/>
                  </a:lnTo>
                  <a:lnTo>
                    <a:pt x="71552" y="5927"/>
                  </a:lnTo>
                  <a:cubicBezTo>
                    <a:pt x="74774" y="5927"/>
                    <a:pt x="78026" y="5958"/>
                    <a:pt x="81279" y="5958"/>
                  </a:cubicBezTo>
                  <a:cubicBezTo>
                    <a:pt x="81340" y="5958"/>
                    <a:pt x="81431" y="5897"/>
                    <a:pt x="81461" y="5836"/>
                  </a:cubicBezTo>
                  <a:lnTo>
                    <a:pt x="81461" y="5927"/>
                  </a:lnTo>
                  <a:cubicBezTo>
                    <a:pt x="81474" y="6072"/>
                    <a:pt x="81567" y="6137"/>
                    <a:pt x="81666" y="6137"/>
                  </a:cubicBezTo>
                  <a:cubicBezTo>
                    <a:pt x="81795" y="6137"/>
                    <a:pt x="81934" y="6026"/>
                    <a:pt x="81917" y="5836"/>
                  </a:cubicBezTo>
                  <a:cubicBezTo>
                    <a:pt x="81856" y="4803"/>
                    <a:pt x="82130" y="3556"/>
                    <a:pt x="81917" y="2523"/>
                  </a:cubicBezTo>
                  <a:cubicBezTo>
                    <a:pt x="81856" y="2492"/>
                    <a:pt x="81795" y="2462"/>
                    <a:pt x="81735" y="2432"/>
                  </a:cubicBezTo>
                  <a:cubicBezTo>
                    <a:pt x="81704" y="2462"/>
                    <a:pt x="81674" y="2462"/>
                    <a:pt x="81643" y="2462"/>
                  </a:cubicBezTo>
                  <a:cubicBezTo>
                    <a:pt x="81552" y="2432"/>
                    <a:pt x="81491" y="2401"/>
                    <a:pt x="81461" y="2310"/>
                  </a:cubicBezTo>
                  <a:cubicBezTo>
                    <a:pt x="81066" y="2128"/>
                    <a:pt x="80671" y="1976"/>
                    <a:pt x="80306" y="1763"/>
                  </a:cubicBezTo>
                  <a:cubicBezTo>
                    <a:pt x="80184" y="1733"/>
                    <a:pt x="80093" y="1702"/>
                    <a:pt x="80002" y="1672"/>
                  </a:cubicBezTo>
                  <a:cubicBezTo>
                    <a:pt x="79911" y="1672"/>
                    <a:pt x="79850" y="1733"/>
                    <a:pt x="79820" y="1824"/>
                  </a:cubicBezTo>
                  <a:cubicBezTo>
                    <a:pt x="80549" y="2067"/>
                    <a:pt x="81279" y="2340"/>
                    <a:pt x="81826" y="2827"/>
                  </a:cubicBezTo>
                  <a:cubicBezTo>
                    <a:pt x="82008" y="3252"/>
                    <a:pt x="81887" y="3739"/>
                    <a:pt x="81887" y="4195"/>
                  </a:cubicBezTo>
                  <a:cubicBezTo>
                    <a:pt x="81887" y="4195"/>
                    <a:pt x="81887" y="4195"/>
                    <a:pt x="81887" y="4225"/>
                  </a:cubicBezTo>
                  <a:cubicBezTo>
                    <a:pt x="81947" y="4286"/>
                    <a:pt x="81947" y="4377"/>
                    <a:pt x="81917" y="4468"/>
                  </a:cubicBezTo>
                  <a:cubicBezTo>
                    <a:pt x="81877" y="4549"/>
                    <a:pt x="81795" y="4590"/>
                    <a:pt x="81710" y="4590"/>
                  </a:cubicBezTo>
                  <a:cubicBezTo>
                    <a:pt x="81667" y="4590"/>
                    <a:pt x="81623" y="4580"/>
                    <a:pt x="81583" y="4559"/>
                  </a:cubicBezTo>
                  <a:cubicBezTo>
                    <a:pt x="80640" y="4255"/>
                    <a:pt x="79759" y="3891"/>
                    <a:pt x="78847" y="3465"/>
                  </a:cubicBezTo>
                  <a:lnTo>
                    <a:pt x="74500" y="3465"/>
                  </a:lnTo>
                  <a:cubicBezTo>
                    <a:pt x="71127" y="3465"/>
                    <a:pt x="67753" y="3465"/>
                    <a:pt x="64379" y="3435"/>
                  </a:cubicBezTo>
                  <a:lnTo>
                    <a:pt x="53497" y="3435"/>
                  </a:lnTo>
                  <a:cubicBezTo>
                    <a:pt x="50093" y="3435"/>
                    <a:pt x="46658" y="3404"/>
                    <a:pt x="43254" y="3404"/>
                  </a:cubicBezTo>
                  <a:lnTo>
                    <a:pt x="33223" y="3404"/>
                  </a:lnTo>
                  <a:cubicBezTo>
                    <a:pt x="29849" y="3374"/>
                    <a:pt x="26445" y="3374"/>
                    <a:pt x="23071" y="3374"/>
                  </a:cubicBezTo>
                  <a:cubicBezTo>
                    <a:pt x="19545" y="3374"/>
                    <a:pt x="16019" y="3374"/>
                    <a:pt x="12493" y="3344"/>
                  </a:cubicBezTo>
                  <a:lnTo>
                    <a:pt x="2949" y="3344"/>
                  </a:lnTo>
                  <a:cubicBezTo>
                    <a:pt x="2949" y="2584"/>
                    <a:pt x="2949" y="1854"/>
                    <a:pt x="2949" y="1094"/>
                  </a:cubicBezTo>
                  <a:lnTo>
                    <a:pt x="2949" y="0"/>
                  </a:ln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3"/>
            <p:cNvSpPr/>
            <p:nvPr/>
          </p:nvSpPr>
          <p:spPr>
            <a:xfrm>
              <a:off x="12965550" y="2009450"/>
              <a:ext cx="11425" cy="11400"/>
            </a:xfrm>
            <a:custGeom>
              <a:avLst/>
              <a:gdLst/>
              <a:ahLst/>
              <a:cxnLst/>
              <a:rect l="l" t="t" r="r" b="b"/>
              <a:pathLst>
                <a:path w="457" h="456" extrusionOk="0">
                  <a:moveTo>
                    <a:pt x="244" y="0"/>
                  </a:moveTo>
                  <a:cubicBezTo>
                    <a:pt x="92" y="0"/>
                    <a:pt x="1" y="122"/>
                    <a:pt x="1" y="243"/>
                  </a:cubicBezTo>
                  <a:cubicBezTo>
                    <a:pt x="1" y="365"/>
                    <a:pt x="122" y="456"/>
                    <a:pt x="244" y="456"/>
                  </a:cubicBezTo>
                  <a:cubicBezTo>
                    <a:pt x="365" y="456"/>
                    <a:pt x="457" y="365"/>
                    <a:pt x="457" y="243"/>
                  </a:cubicBezTo>
                  <a:cubicBezTo>
                    <a:pt x="45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3"/>
            <p:cNvSpPr/>
            <p:nvPr/>
          </p:nvSpPr>
          <p:spPr>
            <a:xfrm>
              <a:off x="13254325" y="2003350"/>
              <a:ext cx="12175" cy="11425"/>
            </a:xfrm>
            <a:custGeom>
              <a:avLst/>
              <a:gdLst/>
              <a:ahLst/>
              <a:cxnLst/>
              <a:rect l="l" t="t" r="r" b="b"/>
              <a:pathLst>
                <a:path w="487" h="457" extrusionOk="0">
                  <a:moveTo>
                    <a:pt x="243" y="1"/>
                  </a:moveTo>
                  <a:cubicBezTo>
                    <a:pt x="122" y="1"/>
                    <a:pt x="0" y="122"/>
                    <a:pt x="30" y="244"/>
                  </a:cubicBezTo>
                  <a:cubicBezTo>
                    <a:pt x="30" y="366"/>
                    <a:pt x="122" y="457"/>
                    <a:pt x="243" y="457"/>
                  </a:cubicBezTo>
                  <a:cubicBezTo>
                    <a:pt x="365" y="457"/>
                    <a:pt x="486" y="366"/>
                    <a:pt x="456" y="24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3"/>
            <p:cNvSpPr/>
            <p:nvPr/>
          </p:nvSpPr>
          <p:spPr>
            <a:xfrm>
              <a:off x="13273300" y="2004125"/>
              <a:ext cx="11425" cy="11425"/>
            </a:xfrm>
            <a:custGeom>
              <a:avLst/>
              <a:gdLst/>
              <a:ahLst/>
              <a:cxnLst/>
              <a:rect l="l" t="t" r="r" b="b"/>
              <a:pathLst>
                <a:path w="457" h="457" extrusionOk="0">
                  <a:moveTo>
                    <a:pt x="244" y="0"/>
                  </a:moveTo>
                  <a:cubicBezTo>
                    <a:pt x="122" y="0"/>
                    <a:pt x="1" y="122"/>
                    <a:pt x="31" y="243"/>
                  </a:cubicBezTo>
                  <a:cubicBezTo>
                    <a:pt x="31" y="365"/>
                    <a:pt x="122" y="456"/>
                    <a:pt x="244" y="456"/>
                  </a:cubicBezTo>
                  <a:cubicBezTo>
                    <a:pt x="366" y="456"/>
                    <a:pt x="457" y="335"/>
                    <a:pt x="457" y="213"/>
                  </a:cubicBezTo>
                  <a:cubicBezTo>
                    <a:pt x="45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3"/>
            <p:cNvSpPr/>
            <p:nvPr/>
          </p:nvSpPr>
          <p:spPr>
            <a:xfrm>
              <a:off x="13267225" y="1989675"/>
              <a:ext cx="11425" cy="11425"/>
            </a:xfrm>
            <a:custGeom>
              <a:avLst/>
              <a:gdLst/>
              <a:ahLst/>
              <a:cxnLst/>
              <a:rect l="l" t="t" r="r" b="b"/>
              <a:pathLst>
                <a:path w="457" h="457" extrusionOk="0">
                  <a:moveTo>
                    <a:pt x="214" y="1"/>
                  </a:moveTo>
                  <a:cubicBezTo>
                    <a:pt x="92" y="1"/>
                    <a:pt x="1" y="122"/>
                    <a:pt x="1" y="244"/>
                  </a:cubicBezTo>
                  <a:cubicBezTo>
                    <a:pt x="1" y="366"/>
                    <a:pt x="122" y="457"/>
                    <a:pt x="244" y="457"/>
                  </a:cubicBezTo>
                  <a:cubicBezTo>
                    <a:pt x="365" y="457"/>
                    <a:pt x="457"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3"/>
            <p:cNvSpPr/>
            <p:nvPr/>
          </p:nvSpPr>
          <p:spPr>
            <a:xfrm>
              <a:off x="13488350" y="1870375"/>
              <a:ext cx="11425" cy="11425"/>
            </a:xfrm>
            <a:custGeom>
              <a:avLst/>
              <a:gdLst/>
              <a:ahLst/>
              <a:cxnLst/>
              <a:rect l="l" t="t" r="r" b="b"/>
              <a:pathLst>
                <a:path w="457" h="457" extrusionOk="0">
                  <a:moveTo>
                    <a:pt x="214" y="1"/>
                  </a:moveTo>
                  <a:cubicBezTo>
                    <a:pt x="92" y="1"/>
                    <a:pt x="1" y="92"/>
                    <a:pt x="1" y="213"/>
                  </a:cubicBezTo>
                  <a:cubicBezTo>
                    <a:pt x="1" y="365"/>
                    <a:pt x="122" y="457"/>
                    <a:pt x="244" y="457"/>
                  </a:cubicBezTo>
                  <a:cubicBezTo>
                    <a:pt x="366" y="457"/>
                    <a:pt x="457" y="335"/>
                    <a:pt x="457" y="213"/>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3"/>
            <p:cNvSpPr/>
            <p:nvPr/>
          </p:nvSpPr>
          <p:spPr>
            <a:xfrm>
              <a:off x="13507350" y="186277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65"/>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3"/>
            <p:cNvSpPr/>
            <p:nvPr/>
          </p:nvSpPr>
          <p:spPr>
            <a:xfrm>
              <a:off x="13769525" y="2007150"/>
              <a:ext cx="11425" cy="11425"/>
            </a:xfrm>
            <a:custGeom>
              <a:avLst/>
              <a:gdLst/>
              <a:ahLst/>
              <a:cxnLst/>
              <a:rect l="l" t="t" r="r" b="b"/>
              <a:pathLst>
                <a:path w="457" h="457" extrusionOk="0">
                  <a:moveTo>
                    <a:pt x="213" y="1"/>
                  </a:moveTo>
                  <a:cubicBezTo>
                    <a:pt x="91" y="1"/>
                    <a:pt x="0" y="122"/>
                    <a:pt x="0" y="214"/>
                  </a:cubicBezTo>
                  <a:cubicBezTo>
                    <a:pt x="0" y="366"/>
                    <a:pt x="91" y="457"/>
                    <a:pt x="213" y="457"/>
                  </a:cubicBezTo>
                  <a:cubicBezTo>
                    <a:pt x="335" y="457"/>
                    <a:pt x="456" y="335"/>
                    <a:pt x="456" y="214"/>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3"/>
            <p:cNvSpPr/>
            <p:nvPr/>
          </p:nvSpPr>
          <p:spPr>
            <a:xfrm>
              <a:off x="13891100" y="1834675"/>
              <a:ext cx="11425" cy="11400"/>
            </a:xfrm>
            <a:custGeom>
              <a:avLst/>
              <a:gdLst/>
              <a:ahLst/>
              <a:cxnLst/>
              <a:rect l="l" t="t" r="r" b="b"/>
              <a:pathLst>
                <a:path w="457" h="456" extrusionOk="0">
                  <a:moveTo>
                    <a:pt x="213" y="0"/>
                  </a:moveTo>
                  <a:cubicBezTo>
                    <a:pt x="92" y="0"/>
                    <a:pt x="1" y="122"/>
                    <a:pt x="1" y="243"/>
                  </a:cubicBezTo>
                  <a:cubicBezTo>
                    <a:pt x="1" y="365"/>
                    <a:pt x="92" y="456"/>
                    <a:pt x="213" y="456"/>
                  </a:cubicBezTo>
                  <a:cubicBezTo>
                    <a:pt x="365" y="456"/>
                    <a:pt x="457" y="334"/>
                    <a:pt x="457" y="213"/>
                  </a:cubicBezTo>
                  <a:cubicBezTo>
                    <a:pt x="457"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3"/>
            <p:cNvSpPr/>
            <p:nvPr/>
          </p:nvSpPr>
          <p:spPr>
            <a:xfrm>
              <a:off x="13910100" y="1834675"/>
              <a:ext cx="11425" cy="11400"/>
            </a:xfrm>
            <a:custGeom>
              <a:avLst/>
              <a:gdLst/>
              <a:ahLst/>
              <a:cxnLst/>
              <a:rect l="l" t="t" r="r" b="b"/>
              <a:pathLst>
                <a:path w="457" h="456" extrusionOk="0">
                  <a:moveTo>
                    <a:pt x="213" y="0"/>
                  </a:moveTo>
                  <a:cubicBezTo>
                    <a:pt x="92" y="0"/>
                    <a:pt x="1" y="122"/>
                    <a:pt x="1" y="243"/>
                  </a:cubicBezTo>
                  <a:cubicBezTo>
                    <a:pt x="1" y="365"/>
                    <a:pt x="122" y="456"/>
                    <a:pt x="244" y="456"/>
                  </a:cubicBezTo>
                  <a:cubicBezTo>
                    <a:pt x="365" y="456"/>
                    <a:pt x="456" y="365"/>
                    <a:pt x="456" y="243"/>
                  </a:cubicBezTo>
                  <a:cubicBezTo>
                    <a:pt x="456" y="12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3"/>
            <p:cNvSpPr/>
            <p:nvPr/>
          </p:nvSpPr>
          <p:spPr>
            <a:xfrm>
              <a:off x="13900975" y="1846050"/>
              <a:ext cx="11425" cy="11425"/>
            </a:xfrm>
            <a:custGeom>
              <a:avLst/>
              <a:gdLst/>
              <a:ahLst/>
              <a:cxnLst/>
              <a:rect l="l" t="t" r="r" b="b"/>
              <a:pathLst>
                <a:path w="457" h="457" extrusionOk="0">
                  <a:moveTo>
                    <a:pt x="214" y="1"/>
                  </a:moveTo>
                  <a:cubicBezTo>
                    <a:pt x="92" y="1"/>
                    <a:pt x="1" y="123"/>
                    <a:pt x="1" y="244"/>
                  </a:cubicBezTo>
                  <a:cubicBezTo>
                    <a:pt x="1" y="366"/>
                    <a:pt x="122" y="457"/>
                    <a:pt x="244" y="457"/>
                  </a:cubicBezTo>
                  <a:cubicBezTo>
                    <a:pt x="366" y="457"/>
                    <a:pt x="457" y="366"/>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3"/>
            <p:cNvSpPr/>
            <p:nvPr/>
          </p:nvSpPr>
          <p:spPr>
            <a:xfrm>
              <a:off x="14095525" y="2002600"/>
              <a:ext cx="11400" cy="11425"/>
            </a:xfrm>
            <a:custGeom>
              <a:avLst/>
              <a:gdLst/>
              <a:ahLst/>
              <a:cxnLst/>
              <a:rect l="l" t="t" r="r" b="b"/>
              <a:pathLst>
                <a:path w="456" h="457" extrusionOk="0">
                  <a:moveTo>
                    <a:pt x="213" y="0"/>
                  </a:moveTo>
                  <a:cubicBezTo>
                    <a:pt x="91" y="0"/>
                    <a:pt x="0" y="122"/>
                    <a:pt x="0" y="244"/>
                  </a:cubicBezTo>
                  <a:cubicBezTo>
                    <a:pt x="0" y="365"/>
                    <a:pt x="91" y="456"/>
                    <a:pt x="243" y="456"/>
                  </a:cubicBezTo>
                  <a:cubicBezTo>
                    <a:pt x="365" y="456"/>
                    <a:pt x="456" y="335"/>
                    <a:pt x="456" y="213"/>
                  </a:cubicBezTo>
                  <a:cubicBezTo>
                    <a:pt x="456" y="92"/>
                    <a:pt x="334"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3"/>
            <p:cNvSpPr/>
            <p:nvPr/>
          </p:nvSpPr>
          <p:spPr>
            <a:xfrm>
              <a:off x="14312850" y="1915975"/>
              <a:ext cx="11425" cy="11425"/>
            </a:xfrm>
            <a:custGeom>
              <a:avLst/>
              <a:gdLst/>
              <a:ahLst/>
              <a:cxnLst/>
              <a:rect l="l" t="t" r="r" b="b"/>
              <a:pathLst>
                <a:path w="457" h="457" extrusionOk="0">
                  <a:moveTo>
                    <a:pt x="243" y="0"/>
                  </a:moveTo>
                  <a:cubicBezTo>
                    <a:pt x="91" y="0"/>
                    <a:pt x="0" y="122"/>
                    <a:pt x="0" y="244"/>
                  </a:cubicBezTo>
                  <a:cubicBezTo>
                    <a:pt x="0" y="365"/>
                    <a:pt x="122" y="456"/>
                    <a:pt x="243" y="456"/>
                  </a:cubicBezTo>
                  <a:cubicBezTo>
                    <a:pt x="365" y="456"/>
                    <a:pt x="456" y="335"/>
                    <a:pt x="456" y="244"/>
                  </a:cubicBezTo>
                  <a:cubicBezTo>
                    <a:pt x="456" y="9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3"/>
            <p:cNvSpPr/>
            <p:nvPr/>
          </p:nvSpPr>
          <p:spPr>
            <a:xfrm>
              <a:off x="14328050" y="1920525"/>
              <a:ext cx="11425" cy="11425"/>
            </a:xfrm>
            <a:custGeom>
              <a:avLst/>
              <a:gdLst/>
              <a:ahLst/>
              <a:cxnLst/>
              <a:rect l="l" t="t" r="r" b="b"/>
              <a:pathLst>
                <a:path w="457" h="457" extrusionOk="0">
                  <a:moveTo>
                    <a:pt x="243" y="1"/>
                  </a:moveTo>
                  <a:cubicBezTo>
                    <a:pt x="122" y="1"/>
                    <a:pt x="0" y="92"/>
                    <a:pt x="0" y="214"/>
                  </a:cubicBezTo>
                  <a:cubicBezTo>
                    <a:pt x="0" y="366"/>
                    <a:pt x="122" y="457"/>
                    <a:pt x="243" y="457"/>
                  </a:cubicBezTo>
                  <a:cubicBezTo>
                    <a:pt x="365" y="457"/>
                    <a:pt x="456" y="335"/>
                    <a:pt x="456" y="21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3"/>
            <p:cNvSpPr/>
            <p:nvPr/>
          </p:nvSpPr>
          <p:spPr>
            <a:xfrm>
              <a:off x="14592475" y="2026150"/>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35"/>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3"/>
            <p:cNvSpPr/>
            <p:nvPr/>
          </p:nvSpPr>
          <p:spPr>
            <a:xfrm>
              <a:off x="14608450" y="2026150"/>
              <a:ext cx="11425" cy="11425"/>
            </a:xfrm>
            <a:custGeom>
              <a:avLst/>
              <a:gdLst/>
              <a:ahLst/>
              <a:cxnLst/>
              <a:rect l="l" t="t" r="r" b="b"/>
              <a:pathLst>
                <a:path w="457" h="457" extrusionOk="0">
                  <a:moveTo>
                    <a:pt x="213" y="1"/>
                  </a:moveTo>
                  <a:cubicBezTo>
                    <a:pt x="91" y="1"/>
                    <a:pt x="0" y="122"/>
                    <a:pt x="0" y="244"/>
                  </a:cubicBezTo>
                  <a:cubicBezTo>
                    <a:pt x="0" y="365"/>
                    <a:pt x="122" y="457"/>
                    <a:pt x="243" y="457"/>
                  </a:cubicBezTo>
                  <a:cubicBezTo>
                    <a:pt x="36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3"/>
            <p:cNvSpPr/>
            <p:nvPr/>
          </p:nvSpPr>
          <p:spPr>
            <a:xfrm>
              <a:off x="12836375" y="1674600"/>
              <a:ext cx="2044900" cy="420725"/>
            </a:xfrm>
            <a:custGeom>
              <a:avLst/>
              <a:gdLst/>
              <a:ahLst/>
              <a:cxnLst/>
              <a:rect l="l" t="t" r="r" b="b"/>
              <a:pathLst>
                <a:path w="81796" h="16829" extrusionOk="0">
                  <a:moveTo>
                    <a:pt x="43140" y="0"/>
                  </a:moveTo>
                  <a:cubicBezTo>
                    <a:pt x="41725" y="0"/>
                    <a:pt x="40305" y="111"/>
                    <a:pt x="38876" y="354"/>
                  </a:cubicBezTo>
                  <a:cubicBezTo>
                    <a:pt x="35746" y="901"/>
                    <a:pt x="32737" y="1935"/>
                    <a:pt x="29636" y="2664"/>
                  </a:cubicBezTo>
                  <a:cubicBezTo>
                    <a:pt x="28147" y="3151"/>
                    <a:pt x="26718" y="3819"/>
                    <a:pt x="25198" y="4215"/>
                  </a:cubicBezTo>
                  <a:cubicBezTo>
                    <a:pt x="25155" y="4193"/>
                    <a:pt x="25116" y="4183"/>
                    <a:pt x="25081" y="4183"/>
                  </a:cubicBezTo>
                  <a:cubicBezTo>
                    <a:pt x="25016" y="4183"/>
                    <a:pt x="24964" y="4216"/>
                    <a:pt x="24925" y="4275"/>
                  </a:cubicBezTo>
                  <a:cubicBezTo>
                    <a:pt x="24894" y="4306"/>
                    <a:pt x="24894" y="4336"/>
                    <a:pt x="24864" y="4367"/>
                  </a:cubicBezTo>
                  <a:cubicBezTo>
                    <a:pt x="24742" y="4397"/>
                    <a:pt x="24621" y="4427"/>
                    <a:pt x="24499" y="4458"/>
                  </a:cubicBezTo>
                  <a:cubicBezTo>
                    <a:pt x="22432" y="5278"/>
                    <a:pt x="20274" y="5978"/>
                    <a:pt x="18147" y="6585"/>
                  </a:cubicBezTo>
                  <a:cubicBezTo>
                    <a:pt x="16536" y="7072"/>
                    <a:pt x="14955" y="7680"/>
                    <a:pt x="13314" y="8014"/>
                  </a:cubicBezTo>
                  <a:cubicBezTo>
                    <a:pt x="13283" y="8014"/>
                    <a:pt x="13283" y="8014"/>
                    <a:pt x="13283" y="8044"/>
                  </a:cubicBezTo>
                  <a:cubicBezTo>
                    <a:pt x="12645" y="8196"/>
                    <a:pt x="11976" y="8348"/>
                    <a:pt x="11338" y="8500"/>
                  </a:cubicBezTo>
                  <a:cubicBezTo>
                    <a:pt x="9697" y="8926"/>
                    <a:pt x="7994" y="9169"/>
                    <a:pt x="6323" y="9503"/>
                  </a:cubicBezTo>
                  <a:cubicBezTo>
                    <a:pt x="5168" y="9716"/>
                    <a:pt x="4013" y="10172"/>
                    <a:pt x="2858" y="10233"/>
                  </a:cubicBezTo>
                  <a:cubicBezTo>
                    <a:pt x="2797" y="10263"/>
                    <a:pt x="2736" y="10263"/>
                    <a:pt x="2675" y="10294"/>
                  </a:cubicBezTo>
                  <a:cubicBezTo>
                    <a:pt x="2645" y="10324"/>
                    <a:pt x="2584" y="10354"/>
                    <a:pt x="2523" y="10354"/>
                  </a:cubicBezTo>
                  <a:cubicBezTo>
                    <a:pt x="2493" y="10354"/>
                    <a:pt x="2462" y="10354"/>
                    <a:pt x="2432" y="10324"/>
                  </a:cubicBezTo>
                  <a:cubicBezTo>
                    <a:pt x="1943" y="10596"/>
                    <a:pt x="1309" y="10916"/>
                    <a:pt x="745" y="10916"/>
                  </a:cubicBezTo>
                  <a:cubicBezTo>
                    <a:pt x="678" y="10916"/>
                    <a:pt x="612" y="10911"/>
                    <a:pt x="547" y="10902"/>
                  </a:cubicBezTo>
                  <a:cubicBezTo>
                    <a:pt x="547" y="10902"/>
                    <a:pt x="547" y="10871"/>
                    <a:pt x="547" y="10871"/>
                  </a:cubicBezTo>
                  <a:cubicBezTo>
                    <a:pt x="517" y="10871"/>
                    <a:pt x="517" y="10871"/>
                    <a:pt x="517" y="10902"/>
                  </a:cubicBezTo>
                  <a:cubicBezTo>
                    <a:pt x="517" y="10871"/>
                    <a:pt x="487" y="10871"/>
                    <a:pt x="456" y="10871"/>
                  </a:cubicBezTo>
                  <a:cubicBezTo>
                    <a:pt x="396" y="10871"/>
                    <a:pt x="304" y="10902"/>
                    <a:pt x="244" y="10993"/>
                  </a:cubicBezTo>
                  <a:cubicBezTo>
                    <a:pt x="213" y="11054"/>
                    <a:pt x="183" y="11114"/>
                    <a:pt x="183" y="11236"/>
                  </a:cubicBezTo>
                  <a:cubicBezTo>
                    <a:pt x="152" y="11266"/>
                    <a:pt x="122" y="11297"/>
                    <a:pt x="92" y="11327"/>
                  </a:cubicBezTo>
                  <a:cubicBezTo>
                    <a:pt x="31" y="11449"/>
                    <a:pt x="61" y="11601"/>
                    <a:pt x="61" y="11722"/>
                  </a:cubicBezTo>
                  <a:cubicBezTo>
                    <a:pt x="31" y="11844"/>
                    <a:pt x="0" y="11996"/>
                    <a:pt x="61" y="12087"/>
                  </a:cubicBezTo>
                  <a:cubicBezTo>
                    <a:pt x="31" y="12117"/>
                    <a:pt x="31" y="12148"/>
                    <a:pt x="31" y="12178"/>
                  </a:cubicBezTo>
                  <a:cubicBezTo>
                    <a:pt x="31" y="12239"/>
                    <a:pt x="61" y="12269"/>
                    <a:pt x="92" y="12300"/>
                  </a:cubicBezTo>
                  <a:cubicBezTo>
                    <a:pt x="61" y="12300"/>
                    <a:pt x="31" y="12330"/>
                    <a:pt x="0" y="12330"/>
                  </a:cubicBezTo>
                  <a:cubicBezTo>
                    <a:pt x="0" y="12482"/>
                    <a:pt x="0" y="12634"/>
                    <a:pt x="0" y="12756"/>
                  </a:cubicBezTo>
                  <a:cubicBezTo>
                    <a:pt x="31" y="12786"/>
                    <a:pt x="61" y="12786"/>
                    <a:pt x="92" y="12786"/>
                  </a:cubicBezTo>
                  <a:cubicBezTo>
                    <a:pt x="122" y="12786"/>
                    <a:pt x="152" y="12786"/>
                    <a:pt x="183" y="12756"/>
                  </a:cubicBezTo>
                  <a:cubicBezTo>
                    <a:pt x="517" y="12665"/>
                    <a:pt x="821" y="12573"/>
                    <a:pt x="1155" y="12513"/>
                  </a:cubicBezTo>
                  <a:cubicBezTo>
                    <a:pt x="1642" y="12482"/>
                    <a:pt x="2219" y="12361"/>
                    <a:pt x="2766" y="12239"/>
                  </a:cubicBezTo>
                  <a:cubicBezTo>
                    <a:pt x="3405" y="12117"/>
                    <a:pt x="4013" y="11965"/>
                    <a:pt x="4347" y="11905"/>
                  </a:cubicBezTo>
                  <a:cubicBezTo>
                    <a:pt x="6718" y="11510"/>
                    <a:pt x="9058" y="10932"/>
                    <a:pt x="11368" y="10263"/>
                  </a:cubicBezTo>
                  <a:cubicBezTo>
                    <a:pt x="12736" y="10020"/>
                    <a:pt x="14104" y="9716"/>
                    <a:pt x="15411" y="9260"/>
                  </a:cubicBezTo>
                  <a:cubicBezTo>
                    <a:pt x="18663" y="8075"/>
                    <a:pt x="22159" y="7649"/>
                    <a:pt x="25381" y="6342"/>
                  </a:cubicBezTo>
                  <a:cubicBezTo>
                    <a:pt x="27904" y="5491"/>
                    <a:pt x="30396" y="4458"/>
                    <a:pt x="32949" y="3698"/>
                  </a:cubicBezTo>
                  <a:cubicBezTo>
                    <a:pt x="36080" y="2999"/>
                    <a:pt x="39241" y="2421"/>
                    <a:pt x="42402" y="2087"/>
                  </a:cubicBezTo>
                  <a:cubicBezTo>
                    <a:pt x="44682" y="2087"/>
                    <a:pt x="47023" y="2117"/>
                    <a:pt x="49181" y="3060"/>
                  </a:cubicBezTo>
                  <a:cubicBezTo>
                    <a:pt x="52859" y="4215"/>
                    <a:pt x="56354" y="5917"/>
                    <a:pt x="59880" y="7497"/>
                  </a:cubicBezTo>
                  <a:cubicBezTo>
                    <a:pt x="62889" y="8804"/>
                    <a:pt x="65837" y="10203"/>
                    <a:pt x="68907" y="11388"/>
                  </a:cubicBezTo>
                  <a:cubicBezTo>
                    <a:pt x="70731" y="12148"/>
                    <a:pt x="72494" y="13120"/>
                    <a:pt x="74379" y="13759"/>
                  </a:cubicBezTo>
                  <a:cubicBezTo>
                    <a:pt x="75807" y="14367"/>
                    <a:pt x="77236" y="15096"/>
                    <a:pt x="78664" y="15735"/>
                  </a:cubicBezTo>
                  <a:cubicBezTo>
                    <a:pt x="79546" y="16130"/>
                    <a:pt x="80458" y="16494"/>
                    <a:pt x="81400" y="16798"/>
                  </a:cubicBezTo>
                  <a:cubicBezTo>
                    <a:pt x="81430" y="16819"/>
                    <a:pt x="81468" y="16829"/>
                    <a:pt x="81506" y="16829"/>
                  </a:cubicBezTo>
                  <a:cubicBezTo>
                    <a:pt x="81582" y="16829"/>
                    <a:pt x="81664" y="16788"/>
                    <a:pt x="81704" y="16707"/>
                  </a:cubicBezTo>
                  <a:cubicBezTo>
                    <a:pt x="81765" y="16616"/>
                    <a:pt x="81734" y="16525"/>
                    <a:pt x="81674" y="16464"/>
                  </a:cubicBezTo>
                  <a:cubicBezTo>
                    <a:pt x="81674" y="16434"/>
                    <a:pt x="81674" y="16434"/>
                    <a:pt x="81674" y="16434"/>
                  </a:cubicBezTo>
                  <a:cubicBezTo>
                    <a:pt x="81674" y="15978"/>
                    <a:pt x="81795" y="15461"/>
                    <a:pt x="81613" y="15035"/>
                  </a:cubicBezTo>
                  <a:cubicBezTo>
                    <a:pt x="81066" y="14579"/>
                    <a:pt x="80336" y="14306"/>
                    <a:pt x="79607" y="14063"/>
                  </a:cubicBezTo>
                  <a:cubicBezTo>
                    <a:pt x="79607" y="14063"/>
                    <a:pt x="79607" y="14063"/>
                    <a:pt x="79607" y="14032"/>
                  </a:cubicBezTo>
                  <a:cubicBezTo>
                    <a:pt x="79455" y="14002"/>
                    <a:pt x="79303" y="13941"/>
                    <a:pt x="79151" y="13880"/>
                  </a:cubicBezTo>
                  <a:cubicBezTo>
                    <a:pt x="78847" y="13789"/>
                    <a:pt x="78543" y="13668"/>
                    <a:pt x="78269" y="13546"/>
                  </a:cubicBezTo>
                  <a:cubicBezTo>
                    <a:pt x="75898" y="12421"/>
                    <a:pt x="73588" y="11175"/>
                    <a:pt x="71126" y="10263"/>
                  </a:cubicBezTo>
                  <a:cubicBezTo>
                    <a:pt x="70944" y="10203"/>
                    <a:pt x="70792" y="10142"/>
                    <a:pt x="70610" y="10111"/>
                  </a:cubicBezTo>
                  <a:cubicBezTo>
                    <a:pt x="70579" y="10111"/>
                    <a:pt x="70579" y="10081"/>
                    <a:pt x="70549" y="10051"/>
                  </a:cubicBezTo>
                  <a:cubicBezTo>
                    <a:pt x="69485" y="9655"/>
                    <a:pt x="68452" y="9291"/>
                    <a:pt x="67448" y="8744"/>
                  </a:cubicBezTo>
                  <a:cubicBezTo>
                    <a:pt x="65017" y="7771"/>
                    <a:pt x="62859" y="6281"/>
                    <a:pt x="60488" y="5187"/>
                  </a:cubicBezTo>
                  <a:cubicBezTo>
                    <a:pt x="58755" y="4336"/>
                    <a:pt x="56932" y="3637"/>
                    <a:pt x="55138" y="2877"/>
                  </a:cubicBezTo>
                  <a:cubicBezTo>
                    <a:pt x="53862" y="2360"/>
                    <a:pt x="52555" y="1722"/>
                    <a:pt x="51217" y="1266"/>
                  </a:cubicBezTo>
                  <a:cubicBezTo>
                    <a:pt x="51217" y="1175"/>
                    <a:pt x="51156" y="1053"/>
                    <a:pt x="51035" y="1023"/>
                  </a:cubicBezTo>
                  <a:cubicBezTo>
                    <a:pt x="48419" y="389"/>
                    <a:pt x="45790" y="0"/>
                    <a:pt x="43140"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3"/>
            <p:cNvSpPr/>
            <p:nvPr/>
          </p:nvSpPr>
          <p:spPr>
            <a:xfrm>
              <a:off x="13137300" y="1268600"/>
              <a:ext cx="496975" cy="148900"/>
            </a:xfrm>
            <a:custGeom>
              <a:avLst/>
              <a:gdLst/>
              <a:ahLst/>
              <a:cxnLst/>
              <a:rect l="l" t="t" r="r" b="b"/>
              <a:pathLst>
                <a:path w="19879" h="5956" extrusionOk="0">
                  <a:moveTo>
                    <a:pt x="9534" y="0"/>
                  </a:moveTo>
                  <a:cubicBezTo>
                    <a:pt x="7863" y="0"/>
                    <a:pt x="6243" y="755"/>
                    <a:pt x="5198" y="2521"/>
                  </a:cubicBezTo>
                  <a:cubicBezTo>
                    <a:pt x="5137" y="2643"/>
                    <a:pt x="5076" y="2795"/>
                    <a:pt x="5015" y="2916"/>
                  </a:cubicBezTo>
                  <a:lnTo>
                    <a:pt x="5046" y="2916"/>
                  </a:lnTo>
                  <a:cubicBezTo>
                    <a:pt x="5015" y="2947"/>
                    <a:pt x="5015" y="2977"/>
                    <a:pt x="4985" y="3038"/>
                  </a:cubicBezTo>
                  <a:cubicBezTo>
                    <a:pt x="4985" y="3068"/>
                    <a:pt x="4955" y="3099"/>
                    <a:pt x="4955" y="3129"/>
                  </a:cubicBezTo>
                  <a:lnTo>
                    <a:pt x="4863" y="3281"/>
                  </a:lnTo>
                  <a:cubicBezTo>
                    <a:pt x="4863" y="3281"/>
                    <a:pt x="4833" y="3281"/>
                    <a:pt x="4803" y="3251"/>
                  </a:cubicBezTo>
                  <a:cubicBezTo>
                    <a:pt x="4711" y="3251"/>
                    <a:pt x="4620" y="3220"/>
                    <a:pt x="4529" y="3190"/>
                  </a:cubicBezTo>
                  <a:lnTo>
                    <a:pt x="4468" y="3190"/>
                  </a:lnTo>
                  <a:cubicBezTo>
                    <a:pt x="4377" y="3159"/>
                    <a:pt x="4316" y="3129"/>
                    <a:pt x="4255" y="3129"/>
                  </a:cubicBezTo>
                  <a:lnTo>
                    <a:pt x="4225" y="3129"/>
                  </a:lnTo>
                  <a:cubicBezTo>
                    <a:pt x="4044" y="3100"/>
                    <a:pt x="3861" y="3085"/>
                    <a:pt x="3678" y="3085"/>
                  </a:cubicBezTo>
                  <a:cubicBezTo>
                    <a:pt x="2350" y="3085"/>
                    <a:pt x="998" y="3835"/>
                    <a:pt x="304" y="4983"/>
                  </a:cubicBezTo>
                  <a:cubicBezTo>
                    <a:pt x="182" y="5196"/>
                    <a:pt x="91" y="5409"/>
                    <a:pt x="0" y="5622"/>
                  </a:cubicBezTo>
                  <a:cubicBezTo>
                    <a:pt x="1854" y="5652"/>
                    <a:pt x="3678" y="5682"/>
                    <a:pt x="5502" y="5713"/>
                  </a:cubicBezTo>
                  <a:cubicBezTo>
                    <a:pt x="7477" y="5743"/>
                    <a:pt x="9453" y="5774"/>
                    <a:pt x="11429" y="5804"/>
                  </a:cubicBezTo>
                  <a:cubicBezTo>
                    <a:pt x="13374" y="5834"/>
                    <a:pt x="15350" y="5865"/>
                    <a:pt x="17295" y="5925"/>
                  </a:cubicBezTo>
                  <a:cubicBezTo>
                    <a:pt x="18177" y="5925"/>
                    <a:pt x="19028" y="5956"/>
                    <a:pt x="19879" y="5956"/>
                  </a:cubicBezTo>
                  <a:cubicBezTo>
                    <a:pt x="19788" y="5743"/>
                    <a:pt x="19696" y="5530"/>
                    <a:pt x="19545" y="5348"/>
                  </a:cubicBezTo>
                  <a:cubicBezTo>
                    <a:pt x="19035" y="4655"/>
                    <a:pt x="18197" y="4263"/>
                    <a:pt x="17362" y="4263"/>
                  </a:cubicBezTo>
                  <a:cubicBezTo>
                    <a:pt x="16951" y="4263"/>
                    <a:pt x="16541" y="4357"/>
                    <a:pt x="16171" y="4558"/>
                  </a:cubicBezTo>
                  <a:cubicBezTo>
                    <a:pt x="16140" y="4588"/>
                    <a:pt x="16110" y="4588"/>
                    <a:pt x="16110" y="4618"/>
                  </a:cubicBezTo>
                  <a:lnTo>
                    <a:pt x="16079" y="4618"/>
                  </a:lnTo>
                  <a:cubicBezTo>
                    <a:pt x="16049" y="4649"/>
                    <a:pt x="16049" y="4649"/>
                    <a:pt x="16019" y="4649"/>
                  </a:cubicBezTo>
                  <a:cubicBezTo>
                    <a:pt x="16019" y="4649"/>
                    <a:pt x="16019" y="4649"/>
                    <a:pt x="15988" y="4679"/>
                  </a:cubicBezTo>
                  <a:cubicBezTo>
                    <a:pt x="15958" y="4679"/>
                    <a:pt x="15927" y="4710"/>
                    <a:pt x="15897" y="4710"/>
                  </a:cubicBezTo>
                  <a:cubicBezTo>
                    <a:pt x="15867" y="4710"/>
                    <a:pt x="15867" y="4710"/>
                    <a:pt x="15867" y="4740"/>
                  </a:cubicBezTo>
                  <a:cubicBezTo>
                    <a:pt x="15867" y="4710"/>
                    <a:pt x="15836" y="4710"/>
                    <a:pt x="15836" y="4679"/>
                  </a:cubicBezTo>
                  <a:cubicBezTo>
                    <a:pt x="15806" y="4649"/>
                    <a:pt x="15806" y="4588"/>
                    <a:pt x="15775" y="4527"/>
                  </a:cubicBezTo>
                  <a:cubicBezTo>
                    <a:pt x="15745" y="4467"/>
                    <a:pt x="15715" y="4436"/>
                    <a:pt x="15684" y="4375"/>
                  </a:cubicBezTo>
                  <a:cubicBezTo>
                    <a:pt x="14765" y="1765"/>
                    <a:pt x="12090" y="0"/>
                    <a:pt x="9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3"/>
            <p:cNvSpPr/>
            <p:nvPr/>
          </p:nvSpPr>
          <p:spPr>
            <a:xfrm>
              <a:off x="13741400" y="1399275"/>
              <a:ext cx="263700" cy="95750"/>
            </a:xfrm>
            <a:custGeom>
              <a:avLst/>
              <a:gdLst/>
              <a:ahLst/>
              <a:cxnLst/>
              <a:rect l="l" t="t" r="r" b="b"/>
              <a:pathLst>
                <a:path w="10548" h="3830" extrusionOk="0">
                  <a:moveTo>
                    <a:pt x="6689" y="0"/>
                  </a:moveTo>
                  <a:cubicBezTo>
                    <a:pt x="5364" y="0"/>
                    <a:pt x="4010" y="608"/>
                    <a:pt x="3405" y="1793"/>
                  </a:cubicBezTo>
                  <a:cubicBezTo>
                    <a:pt x="3314" y="1945"/>
                    <a:pt x="3223" y="2127"/>
                    <a:pt x="3131" y="2309"/>
                  </a:cubicBezTo>
                  <a:cubicBezTo>
                    <a:pt x="3131" y="2340"/>
                    <a:pt x="3101" y="2370"/>
                    <a:pt x="3101" y="2370"/>
                  </a:cubicBezTo>
                  <a:cubicBezTo>
                    <a:pt x="3071" y="2431"/>
                    <a:pt x="3040" y="2492"/>
                    <a:pt x="3010" y="2522"/>
                  </a:cubicBezTo>
                  <a:cubicBezTo>
                    <a:pt x="2979" y="2613"/>
                    <a:pt x="2949" y="2674"/>
                    <a:pt x="2919" y="2765"/>
                  </a:cubicBezTo>
                  <a:cubicBezTo>
                    <a:pt x="2888" y="2735"/>
                    <a:pt x="2858" y="2705"/>
                    <a:pt x="2858" y="2674"/>
                  </a:cubicBezTo>
                  <a:cubicBezTo>
                    <a:pt x="2550" y="2342"/>
                    <a:pt x="2129" y="2189"/>
                    <a:pt x="1703" y="2189"/>
                  </a:cubicBezTo>
                  <a:cubicBezTo>
                    <a:pt x="1077" y="2189"/>
                    <a:pt x="442" y="2521"/>
                    <a:pt x="153" y="3100"/>
                  </a:cubicBezTo>
                  <a:cubicBezTo>
                    <a:pt x="61" y="3221"/>
                    <a:pt x="61" y="3404"/>
                    <a:pt x="1" y="3586"/>
                  </a:cubicBezTo>
                  <a:cubicBezTo>
                    <a:pt x="1672" y="3616"/>
                    <a:pt x="3314" y="3677"/>
                    <a:pt x="4986" y="3708"/>
                  </a:cubicBezTo>
                  <a:cubicBezTo>
                    <a:pt x="6840" y="3738"/>
                    <a:pt x="8694" y="3768"/>
                    <a:pt x="10548" y="3829"/>
                  </a:cubicBezTo>
                  <a:cubicBezTo>
                    <a:pt x="10487" y="3556"/>
                    <a:pt x="10487" y="3252"/>
                    <a:pt x="10366" y="3009"/>
                  </a:cubicBezTo>
                  <a:cubicBezTo>
                    <a:pt x="10001" y="1671"/>
                    <a:pt x="9028" y="486"/>
                    <a:pt x="7691" y="121"/>
                  </a:cubicBezTo>
                  <a:cubicBezTo>
                    <a:pt x="7368" y="40"/>
                    <a:pt x="7029"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3"/>
            <p:cNvSpPr/>
            <p:nvPr/>
          </p:nvSpPr>
          <p:spPr>
            <a:xfrm>
              <a:off x="13129700" y="1362775"/>
              <a:ext cx="511875" cy="58000"/>
            </a:xfrm>
            <a:custGeom>
              <a:avLst/>
              <a:gdLst/>
              <a:ahLst/>
              <a:cxnLst/>
              <a:rect l="l" t="t" r="r" b="b"/>
              <a:pathLst>
                <a:path w="20475" h="2320" extrusionOk="0">
                  <a:moveTo>
                    <a:pt x="6687" y="0"/>
                  </a:moveTo>
                  <a:cubicBezTo>
                    <a:pt x="6596" y="122"/>
                    <a:pt x="6474" y="213"/>
                    <a:pt x="6353" y="304"/>
                  </a:cubicBezTo>
                  <a:cubicBezTo>
                    <a:pt x="6140" y="396"/>
                    <a:pt x="5958" y="700"/>
                    <a:pt x="5745" y="791"/>
                  </a:cubicBezTo>
                  <a:cubicBezTo>
                    <a:pt x="5065" y="1280"/>
                    <a:pt x="4236" y="1560"/>
                    <a:pt x="3394" y="1560"/>
                  </a:cubicBezTo>
                  <a:cubicBezTo>
                    <a:pt x="3032" y="1560"/>
                    <a:pt x="2667" y="1508"/>
                    <a:pt x="2310" y="1399"/>
                  </a:cubicBezTo>
                  <a:cubicBezTo>
                    <a:pt x="2280" y="1368"/>
                    <a:pt x="2219" y="1368"/>
                    <a:pt x="2158" y="1338"/>
                  </a:cubicBezTo>
                  <a:cubicBezTo>
                    <a:pt x="2067" y="1307"/>
                    <a:pt x="2006" y="1307"/>
                    <a:pt x="1915" y="1277"/>
                  </a:cubicBezTo>
                  <a:cubicBezTo>
                    <a:pt x="1854" y="1247"/>
                    <a:pt x="1763" y="1216"/>
                    <a:pt x="1702" y="1186"/>
                  </a:cubicBezTo>
                  <a:lnTo>
                    <a:pt x="1672" y="1186"/>
                  </a:lnTo>
                  <a:cubicBezTo>
                    <a:pt x="1520" y="1125"/>
                    <a:pt x="1368" y="1095"/>
                    <a:pt x="1216" y="1003"/>
                  </a:cubicBezTo>
                  <a:cubicBezTo>
                    <a:pt x="1094" y="943"/>
                    <a:pt x="942" y="851"/>
                    <a:pt x="821" y="791"/>
                  </a:cubicBezTo>
                  <a:cubicBezTo>
                    <a:pt x="798" y="783"/>
                    <a:pt x="775" y="779"/>
                    <a:pt x="753" y="779"/>
                  </a:cubicBezTo>
                  <a:cubicBezTo>
                    <a:pt x="686" y="779"/>
                    <a:pt x="623" y="813"/>
                    <a:pt x="578" y="882"/>
                  </a:cubicBezTo>
                  <a:cubicBezTo>
                    <a:pt x="547" y="943"/>
                    <a:pt x="547" y="1003"/>
                    <a:pt x="547" y="1064"/>
                  </a:cubicBezTo>
                  <a:cubicBezTo>
                    <a:pt x="334" y="1186"/>
                    <a:pt x="61" y="1672"/>
                    <a:pt x="0" y="1885"/>
                  </a:cubicBezTo>
                  <a:cubicBezTo>
                    <a:pt x="0" y="2112"/>
                    <a:pt x="129" y="2174"/>
                    <a:pt x="300" y="2174"/>
                  </a:cubicBezTo>
                  <a:cubicBezTo>
                    <a:pt x="404" y="2174"/>
                    <a:pt x="524" y="2151"/>
                    <a:pt x="638" y="2128"/>
                  </a:cubicBezTo>
                  <a:cubicBezTo>
                    <a:pt x="760" y="2098"/>
                    <a:pt x="882" y="2098"/>
                    <a:pt x="973" y="2098"/>
                  </a:cubicBezTo>
                  <a:cubicBezTo>
                    <a:pt x="1119" y="2081"/>
                    <a:pt x="1266" y="2074"/>
                    <a:pt x="1413" y="2074"/>
                  </a:cubicBezTo>
                  <a:cubicBezTo>
                    <a:pt x="1813" y="2074"/>
                    <a:pt x="2214" y="2130"/>
                    <a:pt x="2614" y="2219"/>
                  </a:cubicBezTo>
                  <a:cubicBezTo>
                    <a:pt x="2630" y="2223"/>
                    <a:pt x="2646" y="2225"/>
                    <a:pt x="2662" y="2225"/>
                  </a:cubicBezTo>
                  <a:cubicBezTo>
                    <a:pt x="2766" y="2225"/>
                    <a:pt x="2861" y="2143"/>
                    <a:pt x="2888" y="2037"/>
                  </a:cubicBezTo>
                  <a:cubicBezTo>
                    <a:pt x="2918" y="2007"/>
                    <a:pt x="2918" y="2007"/>
                    <a:pt x="2918" y="1976"/>
                  </a:cubicBezTo>
                  <a:cubicBezTo>
                    <a:pt x="3040" y="2007"/>
                    <a:pt x="3161" y="2007"/>
                    <a:pt x="3222" y="2007"/>
                  </a:cubicBezTo>
                  <a:cubicBezTo>
                    <a:pt x="3300" y="2012"/>
                    <a:pt x="3378" y="2014"/>
                    <a:pt x="3454" y="2014"/>
                  </a:cubicBezTo>
                  <a:cubicBezTo>
                    <a:pt x="3824" y="2014"/>
                    <a:pt x="4177" y="1955"/>
                    <a:pt x="4529" y="1855"/>
                  </a:cubicBezTo>
                  <a:cubicBezTo>
                    <a:pt x="4559" y="1915"/>
                    <a:pt x="4620" y="1946"/>
                    <a:pt x="4651" y="1946"/>
                  </a:cubicBezTo>
                  <a:cubicBezTo>
                    <a:pt x="6201" y="2128"/>
                    <a:pt x="7721" y="2067"/>
                    <a:pt x="9271" y="2280"/>
                  </a:cubicBezTo>
                  <a:cubicBezTo>
                    <a:pt x="11370" y="2244"/>
                    <a:pt x="13491" y="2197"/>
                    <a:pt x="15608" y="2197"/>
                  </a:cubicBezTo>
                  <a:cubicBezTo>
                    <a:pt x="17046" y="2197"/>
                    <a:pt x="18483" y="2219"/>
                    <a:pt x="19909" y="2280"/>
                  </a:cubicBezTo>
                  <a:cubicBezTo>
                    <a:pt x="19970" y="2280"/>
                    <a:pt x="20031" y="2280"/>
                    <a:pt x="20061" y="2250"/>
                  </a:cubicBezTo>
                  <a:cubicBezTo>
                    <a:pt x="20092" y="2280"/>
                    <a:pt x="20122" y="2280"/>
                    <a:pt x="20122" y="2310"/>
                  </a:cubicBezTo>
                  <a:cubicBezTo>
                    <a:pt x="20146" y="2316"/>
                    <a:pt x="20168" y="2319"/>
                    <a:pt x="20189" y="2319"/>
                  </a:cubicBezTo>
                  <a:cubicBezTo>
                    <a:pt x="20387" y="2319"/>
                    <a:pt x="20475" y="2080"/>
                    <a:pt x="20365" y="1915"/>
                  </a:cubicBezTo>
                  <a:cubicBezTo>
                    <a:pt x="20061" y="1581"/>
                    <a:pt x="19788" y="1247"/>
                    <a:pt x="19514" y="882"/>
                  </a:cubicBezTo>
                  <a:cubicBezTo>
                    <a:pt x="19474" y="801"/>
                    <a:pt x="19379" y="747"/>
                    <a:pt x="19285" y="747"/>
                  </a:cubicBezTo>
                  <a:cubicBezTo>
                    <a:pt x="19237" y="747"/>
                    <a:pt x="19190" y="760"/>
                    <a:pt x="19149" y="791"/>
                  </a:cubicBezTo>
                  <a:cubicBezTo>
                    <a:pt x="18997" y="882"/>
                    <a:pt x="18815" y="973"/>
                    <a:pt x="18663" y="1034"/>
                  </a:cubicBezTo>
                  <a:cubicBezTo>
                    <a:pt x="18602" y="1095"/>
                    <a:pt x="18542" y="1125"/>
                    <a:pt x="18481" y="1155"/>
                  </a:cubicBezTo>
                  <a:cubicBezTo>
                    <a:pt x="18298" y="1277"/>
                    <a:pt x="18086" y="1307"/>
                    <a:pt x="17873" y="1368"/>
                  </a:cubicBezTo>
                  <a:cubicBezTo>
                    <a:pt x="17721" y="1399"/>
                    <a:pt x="17569" y="1429"/>
                    <a:pt x="17386" y="1459"/>
                  </a:cubicBezTo>
                  <a:cubicBezTo>
                    <a:pt x="17279" y="1481"/>
                    <a:pt x="17172" y="1502"/>
                    <a:pt x="17053" y="1502"/>
                  </a:cubicBezTo>
                  <a:cubicBezTo>
                    <a:pt x="17004" y="1502"/>
                    <a:pt x="16954" y="1499"/>
                    <a:pt x="16900" y="1490"/>
                  </a:cubicBezTo>
                  <a:lnTo>
                    <a:pt x="16809" y="1490"/>
                  </a:lnTo>
                  <a:cubicBezTo>
                    <a:pt x="16444" y="1490"/>
                    <a:pt x="16079" y="1429"/>
                    <a:pt x="15745" y="1307"/>
                  </a:cubicBezTo>
                  <a:cubicBezTo>
                    <a:pt x="15563" y="1247"/>
                    <a:pt x="15380" y="1186"/>
                    <a:pt x="15228" y="1095"/>
                  </a:cubicBezTo>
                  <a:cubicBezTo>
                    <a:pt x="15016" y="1034"/>
                    <a:pt x="14833" y="943"/>
                    <a:pt x="14651" y="851"/>
                  </a:cubicBezTo>
                  <a:lnTo>
                    <a:pt x="14651" y="851"/>
                  </a:lnTo>
                  <a:cubicBezTo>
                    <a:pt x="14651" y="851"/>
                    <a:pt x="14651" y="852"/>
                    <a:pt x="14681" y="882"/>
                  </a:cubicBezTo>
                  <a:cubicBezTo>
                    <a:pt x="14529" y="821"/>
                    <a:pt x="14408" y="760"/>
                    <a:pt x="14286" y="700"/>
                  </a:cubicBezTo>
                  <a:lnTo>
                    <a:pt x="14134" y="639"/>
                  </a:lnTo>
                  <a:cubicBezTo>
                    <a:pt x="14073" y="669"/>
                    <a:pt x="14013" y="700"/>
                    <a:pt x="13952" y="730"/>
                  </a:cubicBezTo>
                  <a:cubicBezTo>
                    <a:pt x="13739" y="851"/>
                    <a:pt x="13526" y="943"/>
                    <a:pt x="13313" y="1064"/>
                  </a:cubicBezTo>
                  <a:cubicBezTo>
                    <a:pt x="12979" y="1216"/>
                    <a:pt x="12614" y="1338"/>
                    <a:pt x="12219" y="1429"/>
                  </a:cubicBezTo>
                  <a:cubicBezTo>
                    <a:pt x="12037" y="1459"/>
                    <a:pt x="11854" y="1459"/>
                    <a:pt x="11672" y="1490"/>
                  </a:cubicBezTo>
                  <a:cubicBezTo>
                    <a:pt x="11357" y="1544"/>
                    <a:pt x="11039" y="1571"/>
                    <a:pt x="10720" y="1571"/>
                  </a:cubicBezTo>
                  <a:cubicBezTo>
                    <a:pt x="10147" y="1571"/>
                    <a:pt x="9575" y="1483"/>
                    <a:pt x="9028" y="1307"/>
                  </a:cubicBezTo>
                  <a:cubicBezTo>
                    <a:pt x="8207" y="1003"/>
                    <a:pt x="7295" y="760"/>
                    <a:pt x="6748" y="61"/>
                  </a:cubicBezTo>
                  <a:cubicBezTo>
                    <a:pt x="6718" y="31"/>
                    <a:pt x="6718" y="31"/>
                    <a:pt x="668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3"/>
            <p:cNvSpPr/>
            <p:nvPr/>
          </p:nvSpPr>
          <p:spPr>
            <a:xfrm>
              <a:off x="13195050" y="136657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65"/>
                    <a:pt x="456" y="244"/>
                  </a:cubicBezTo>
                  <a:cubicBezTo>
                    <a:pt x="456" y="122"/>
                    <a:pt x="365" y="0"/>
                    <a:pt x="243" y="0"/>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3"/>
            <p:cNvSpPr/>
            <p:nvPr/>
          </p:nvSpPr>
          <p:spPr>
            <a:xfrm>
              <a:off x="13211000" y="1363525"/>
              <a:ext cx="11425" cy="11425"/>
            </a:xfrm>
            <a:custGeom>
              <a:avLst/>
              <a:gdLst/>
              <a:ahLst/>
              <a:cxnLst/>
              <a:rect l="l" t="t" r="r" b="b"/>
              <a:pathLst>
                <a:path w="457" h="457" extrusionOk="0">
                  <a:moveTo>
                    <a:pt x="244" y="1"/>
                  </a:moveTo>
                  <a:cubicBezTo>
                    <a:pt x="122" y="1"/>
                    <a:pt x="0" y="92"/>
                    <a:pt x="0" y="214"/>
                  </a:cubicBezTo>
                  <a:cubicBezTo>
                    <a:pt x="0" y="335"/>
                    <a:pt x="92" y="426"/>
                    <a:pt x="213" y="457"/>
                  </a:cubicBezTo>
                  <a:cubicBezTo>
                    <a:pt x="335" y="457"/>
                    <a:pt x="456" y="366"/>
                    <a:pt x="456" y="244"/>
                  </a:cubicBezTo>
                  <a:cubicBezTo>
                    <a:pt x="456" y="122"/>
                    <a:pt x="365" y="1"/>
                    <a:pt x="244" y="1"/>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3"/>
            <p:cNvSpPr/>
            <p:nvPr/>
          </p:nvSpPr>
          <p:spPr>
            <a:xfrm>
              <a:off x="13434400" y="1357450"/>
              <a:ext cx="11425" cy="11425"/>
            </a:xfrm>
            <a:custGeom>
              <a:avLst/>
              <a:gdLst/>
              <a:ahLst/>
              <a:cxnLst/>
              <a:rect l="l" t="t" r="r" b="b"/>
              <a:pathLst>
                <a:path w="457" h="457" extrusionOk="0">
                  <a:moveTo>
                    <a:pt x="244" y="1"/>
                  </a:moveTo>
                  <a:cubicBezTo>
                    <a:pt x="122" y="1"/>
                    <a:pt x="1" y="92"/>
                    <a:pt x="1" y="213"/>
                  </a:cubicBezTo>
                  <a:cubicBezTo>
                    <a:pt x="1" y="335"/>
                    <a:pt x="92" y="457"/>
                    <a:pt x="214" y="457"/>
                  </a:cubicBezTo>
                  <a:cubicBezTo>
                    <a:pt x="335" y="457"/>
                    <a:pt x="457" y="365"/>
                    <a:pt x="457" y="244"/>
                  </a:cubicBezTo>
                  <a:cubicBezTo>
                    <a:pt x="457" y="122"/>
                    <a:pt x="366"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3"/>
            <p:cNvSpPr/>
            <p:nvPr/>
          </p:nvSpPr>
          <p:spPr>
            <a:xfrm>
              <a:off x="13448850" y="1347575"/>
              <a:ext cx="11425" cy="11425"/>
            </a:xfrm>
            <a:custGeom>
              <a:avLst/>
              <a:gdLst/>
              <a:ahLst/>
              <a:cxnLst/>
              <a:rect l="l" t="t" r="r" b="b"/>
              <a:pathLst>
                <a:path w="457" h="457" extrusionOk="0">
                  <a:moveTo>
                    <a:pt x="243" y="0"/>
                  </a:moveTo>
                  <a:cubicBezTo>
                    <a:pt x="122" y="0"/>
                    <a:pt x="0" y="92"/>
                    <a:pt x="0" y="213"/>
                  </a:cubicBezTo>
                  <a:cubicBezTo>
                    <a:pt x="0" y="335"/>
                    <a:pt x="92" y="456"/>
                    <a:pt x="213" y="456"/>
                  </a:cubicBezTo>
                  <a:cubicBezTo>
                    <a:pt x="335" y="456"/>
                    <a:pt x="456" y="365"/>
                    <a:pt x="456" y="244"/>
                  </a:cubicBezTo>
                  <a:cubicBezTo>
                    <a:pt x="456" y="122"/>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3"/>
            <p:cNvSpPr/>
            <p:nvPr/>
          </p:nvSpPr>
          <p:spPr>
            <a:xfrm>
              <a:off x="13432900" y="1343025"/>
              <a:ext cx="12175" cy="10650"/>
            </a:xfrm>
            <a:custGeom>
              <a:avLst/>
              <a:gdLst/>
              <a:ahLst/>
              <a:cxnLst/>
              <a:rect l="l" t="t" r="r" b="b"/>
              <a:pathLst>
                <a:path w="487" h="426" extrusionOk="0">
                  <a:moveTo>
                    <a:pt x="243" y="0"/>
                  </a:moveTo>
                  <a:cubicBezTo>
                    <a:pt x="122" y="0"/>
                    <a:pt x="30" y="61"/>
                    <a:pt x="0" y="213"/>
                  </a:cubicBezTo>
                  <a:cubicBezTo>
                    <a:pt x="0" y="334"/>
                    <a:pt x="91" y="426"/>
                    <a:pt x="213" y="426"/>
                  </a:cubicBezTo>
                  <a:cubicBezTo>
                    <a:pt x="365" y="426"/>
                    <a:pt x="456" y="365"/>
                    <a:pt x="456" y="213"/>
                  </a:cubicBezTo>
                  <a:cubicBezTo>
                    <a:pt x="48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3"/>
            <p:cNvSpPr/>
            <p:nvPr/>
          </p:nvSpPr>
          <p:spPr>
            <a:xfrm>
              <a:off x="13333350" y="1294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26" y="366"/>
                    <a:pt x="456" y="244"/>
                  </a:cubicBezTo>
                  <a:cubicBezTo>
                    <a:pt x="456" y="122"/>
                    <a:pt x="365" y="1"/>
                    <a:pt x="24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3"/>
            <p:cNvSpPr/>
            <p:nvPr/>
          </p:nvSpPr>
          <p:spPr>
            <a:xfrm>
              <a:off x="13731425" y="1435875"/>
              <a:ext cx="281275" cy="62475"/>
            </a:xfrm>
            <a:custGeom>
              <a:avLst/>
              <a:gdLst/>
              <a:ahLst/>
              <a:cxnLst/>
              <a:rect l="l" t="t" r="r" b="b"/>
              <a:pathLst>
                <a:path w="11251" h="2499" extrusionOk="0">
                  <a:moveTo>
                    <a:pt x="10185" y="1"/>
                  </a:moveTo>
                  <a:cubicBezTo>
                    <a:pt x="10097" y="1"/>
                    <a:pt x="10008" y="46"/>
                    <a:pt x="9974" y="146"/>
                  </a:cubicBezTo>
                  <a:cubicBezTo>
                    <a:pt x="9184" y="1100"/>
                    <a:pt x="7905" y="1468"/>
                    <a:pt x="6663" y="1468"/>
                  </a:cubicBezTo>
                  <a:cubicBezTo>
                    <a:pt x="6520" y="1468"/>
                    <a:pt x="6377" y="1463"/>
                    <a:pt x="6236" y="1453"/>
                  </a:cubicBezTo>
                  <a:cubicBezTo>
                    <a:pt x="5840" y="1423"/>
                    <a:pt x="5445" y="1362"/>
                    <a:pt x="5111" y="1180"/>
                  </a:cubicBezTo>
                  <a:cubicBezTo>
                    <a:pt x="5081" y="1210"/>
                    <a:pt x="5050" y="1210"/>
                    <a:pt x="5020" y="1210"/>
                  </a:cubicBezTo>
                  <a:lnTo>
                    <a:pt x="5020" y="1241"/>
                  </a:lnTo>
                  <a:lnTo>
                    <a:pt x="4989" y="1241"/>
                  </a:lnTo>
                  <a:cubicBezTo>
                    <a:pt x="4929" y="1301"/>
                    <a:pt x="4868" y="1362"/>
                    <a:pt x="4777" y="1393"/>
                  </a:cubicBezTo>
                  <a:cubicBezTo>
                    <a:pt x="4746" y="1423"/>
                    <a:pt x="4716" y="1453"/>
                    <a:pt x="4685" y="1453"/>
                  </a:cubicBezTo>
                  <a:cubicBezTo>
                    <a:pt x="4564" y="1545"/>
                    <a:pt x="4412" y="1605"/>
                    <a:pt x="4290" y="1666"/>
                  </a:cubicBezTo>
                  <a:cubicBezTo>
                    <a:pt x="4230" y="1697"/>
                    <a:pt x="4138" y="1697"/>
                    <a:pt x="4078" y="1727"/>
                  </a:cubicBezTo>
                  <a:cubicBezTo>
                    <a:pt x="3895" y="1818"/>
                    <a:pt x="3682" y="1909"/>
                    <a:pt x="3470" y="1909"/>
                  </a:cubicBezTo>
                  <a:lnTo>
                    <a:pt x="3439" y="1909"/>
                  </a:lnTo>
                  <a:cubicBezTo>
                    <a:pt x="3348" y="1940"/>
                    <a:pt x="3287" y="1940"/>
                    <a:pt x="3196" y="1970"/>
                  </a:cubicBezTo>
                  <a:lnTo>
                    <a:pt x="2953" y="1970"/>
                  </a:lnTo>
                  <a:cubicBezTo>
                    <a:pt x="2862" y="1970"/>
                    <a:pt x="2740" y="1970"/>
                    <a:pt x="2649" y="1940"/>
                  </a:cubicBezTo>
                  <a:cubicBezTo>
                    <a:pt x="2558" y="1940"/>
                    <a:pt x="2467" y="1940"/>
                    <a:pt x="2375" y="1909"/>
                  </a:cubicBezTo>
                  <a:cubicBezTo>
                    <a:pt x="2284" y="1909"/>
                    <a:pt x="2193" y="1879"/>
                    <a:pt x="2102" y="1849"/>
                  </a:cubicBezTo>
                  <a:cubicBezTo>
                    <a:pt x="2071" y="1849"/>
                    <a:pt x="2041" y="1818"/>
                    <a:pt x="2011" y="1818"/>
                  </a:cubicBezTo>
                  <a:cubicBezTo>
                    <a:pt x="1494" y="1666"/>
                    <a:pt x="1008" y="1423"/>
                    <a:pt x="612" y="1089"/>
                  </a:cubicBezTo>
                  <a:cubicBezTo>
                    <a:pt x="308" y="1241"/>
                    <a:pt x="339" y="1393"/>
                    <a:pt x="521" y="1575"/>
                  </a:cubicBezTo>
                  <a:cubicBezTo>
                    <a:pt x="460" y="1545"/>
                    <a:pt x="400" y="1545"/>
                    <a:pt x="369" y="1514"/>
                  </a:cubicBezTo>
                  <a:cubicBezTo>
                    <a:pt x="343" y="1506"/>
                    <a:pt x="319" y="1503"/>
                    <a:pt x="296" y="1503"/>
                  </a:cubicBezTo>
                  <a:cubicBezTo>
                    <a:pt x="53" y="1503"/>
                    <a:pt x="0" y="1914"/>
                    <a:pt x="278" y="1970"/>
                  </a:cubicBezTo>
                  <a:cubicBezTo>
                    <a:pt x="278" y="2000"/>
                    <a:pt x="278" y="2031"/>
                    <a:pt x="278" y="2061"/>
                  </a:cubicBezTo>
                  <a:cubicBezTo>
                    <a:pt x="278" y="2183"/>
                    <a:pt x="400" y="2244"/>
                    <a:pt x="491" y="2244"/>
                  </a:cubicBezTo>
                  <a:cubicBezTo>
                    <a:pt x="523" y="2241"/>
                    <a:pt x="557" y="2239"/>
                    <a:pt x="590" y="2239"/>
                  </a:cubicBezTo>
                  <a:cubicBezTo>
                    <a:pt x="753" y="2239"/>
                    <a:pt x="925" y="2268"/>
                    <a:pt x="1087" y="2268"/>
                  </a:cubicBezTo>
                  <a:cubicBezTo>
                    <a:pt x="1236" y="2268"/>
                    <a:pt x="1376" y="2244"/>
                    <a:pt x="1494" y="2152"/>
                  </a:cubicBezTo>
                  <a:cubicBezTo>
                    <a:pt x="1494" y="2122"/>
                    <a:pt x="1494" y="2122"/>
                    <a:pt x="1494" y="2092"/>
                  </a:cubicBezTo>
                  <a:cubicBezTo>
                    <a:pt x="1958" y="2283"/>
                    <a:pt x="2422" y="2400"/>
                    <a:pt x="2644" y="2400"/>
                  </a:cubicBezTo>
                  <a:cubicBezTo>
                    <a:pt x="2669" y="2400"/>
                    <a:pt x="2691" y="2399"/>
                    <a:pt x="2710" y="2396"/>
                  </a:cubicBezTo>
                  <a:lnTo>
                    <a:pt x="2983" y="2396"/>
                  </a:lnTo>
                  <a:cubicBezTo>
                    <a:pt x="3039" y="2401"/>
                    <a:pt x="3093" y="2404"/>
                    <a:pt x="3145" y="2404"/>
                  </a:cubicBezTo>
                  <a:cubicBezTo>
                    <a:pt x="3378" y="2404"/>
                    <a:pt x="3581" y="2354"/>
                    <a:pt x="3804" y="2304"/>
                  </a:cubicBezTo>
                  <a:cubicBezTo>
                    <a:pt x="3854" y="2379"/>
                    <a:pt x="3945" y="2434"/>
                    <a:pt x="4044" y="2434"/>
                  </a:cubicBezTo>
                  <a:cubicBezTo>
                    <a:pt x="4065" y="2434"/>
                    <a:pt x="4086" y="2431"/>
                    <a:pt x="4108" y="2426"/>
                  </a:cubicBezTo>
                  <a:cubicBezTo>
                    <a:pt x="4898" y="2426"/>
                    <a:pt x="5689" y="2426"/>
                    <a:pt x="6479" y="2487"/>
                  </a:cubicBezTo>
                  <a:cubicBezTo>
                    <a:pt x="7370" y="2487"/>
                    <a:pt x="8262" y="2446"/>
                    <a:pt x="9163" y="2446"/>
                  </a:cubicBezTo>
                  <a:cubicBezTo>
                    <a:pt x="9613" y="2446"/>
                    <a:pt x="10065" y="2456"/>
                    <a:pt x="10521" y="2487"/>
                  </a:cubicBezTo>
                  <a:cubicBezTo>
                    <a:pt x="10602" y="2487"/>
                    <a:pt x="10696" y="2499"/>
                    <a:pt x="10787" y="2499"/>
                  </a:cubicBezTo>
                  <a:cubicBezTo>
                    <a:pt x="10902" y="2499"/>
                    <a:pt x="11015" y="2480"/>
                    <a:pt x="11099" y="2396"/>
                  </a:cubicBezTo>
                  <a:cubicBezTo>
                    <a:pt x="11251" y="2274"/>
                    <a:pt x="11190" y="2092"/>
                    <a:pt x="11099" y="1909"/>
                  </a:cubicBezTo>
                  <a:cubicBezTo>
                    <a:pt x="10795" y="1332"/>
                    <a:pt x="10673" y="693"/>
                    <a:pt x="10369" y="86"/>
                  </a:cubicBezTo>
                  <a:cubicBezTo>
                    <a:pt x="10328" y="31"/>
                    <a:pt x="10257" y="1"/>
                    <a:pt x="1018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3"/>
            <p:cNvSpPr/>
            <p:nvPr/>
          </p:nvSpPr>
          <p:spPr>
            <a:xfrm>
              <a:off x="13939725" y="1431925"/>
              <a:ext cx="11425" cy="11425"/>
            </a:xfrm>
            <a:custGeom>
              <a:avLst/>
              <a:gdLst/>
              <a:ahLst/>
              <a:cxnLst/>
              <a:rect l="l" t="t" r="r" b="b"/>
              <a:pathLst>
                <a:path w="457" h="457" extrusionOk="0">
                  <a:moveTo>
                    <a:pt x="244" y="0"/>
                  </a:moveTo>
                  <a:cubicBezTo>
                    <a:pt x="92" y="0"/>
                    <a:pt x="1" y="92"/>
                    <a:pt x="1" y="213"/>
                  </a:cubicBezTo>
                  <a:cubicBezTo>
                    <a:pt x="1" y="335"/>
                    <a:pt x="92" y="456"/>
                    <a:pt x="214" y="456"/>
                  </a:cubicBezTo>
                  <a:cubicBezTo>
                    <a:pt x="366" y="456"/>
                    <a:pt x="457" y="335"/>
                    <a:pt x="457" y="213"/>
                  </a:cubicBezTo>
                  <a:cubicBezTo>
                    <a:pt x="457" y="92"/>
                    <a:pt x="366"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3"/>
            <p:cNvSpPr/>
            <p:nvPr/>
          </p:nvSpPr>
          <p:spPr>
            <a:xfrm>
              <a:off x="13925300" y="1436475"/>
              <a:ext cx="11425" cy="11425"/>
            </a:xfrm>
            <a:custGeom>
              <a:avLst/>
              <a:gdLst/>
              <a:ahLst/>
              <a:cxnLst/>
              <a:rect l="l" t="t" r="r" b="b"/>
              <a:pathLst>
                <a:path w="457" h="457" extrusionOk="0">
                  <a:moveTo>
                    <a:pt x="244" y="1"/>
                  </a:moveTo>
                  <a:cubicBezTo>
                    <a:pt x="122" y="1"/>
                    <a:pt x="0" y="122"/>
                    <a:pt x="0" y="244"/>
                  </a:cubicBezTo>
                  <a:cubicBezTo>
                    <a:pt x="0" y="366"/>
                    <a:pt x="122" y="457"/>
                    <a:pt x="244" y="457"/>
                  </a:cubicBezTo>
                  <a:cubicBezTo>
                    <a:pt x="365" y="457"/>
                    <a:pt x="456" y="366"/>
                    <a:pt x="456" y="244"/>
                  </a:cubicBezTo>
                  <a:cubicBezTo>
                    <a:pt x="456" y="12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3"/>
            <p:cNvSpPr/>
            <p:nvPr/>
          </p:nvSpPr>
          <p:spPr>
            <a:xfrm>
              <a:off x="13926825" y="1423575"/>
              <a:ext cx="11425" cy="11400"/>
            </a:xfrm>
            <a:custGeom>
              <a:avLst/>
              <a:gdLst/>
              <a:ahLst/>
              <a:cxnLst/>
              <a:rect l="l" t="t" r="r" b="b"/>
              <a:pathLst>
                <a:path w="457" h="456" extrusionOk="0">
                  <a:moveTo>
                    <a:pt x="243" y="0"/>
                  </a:moveTo>
                  <a:cubicBezTo>
                    <a:pt x="122" y="0"/>
                    <a:pt x="0" y="91"/>
                    <a:pt x="0" y="213"/>
                  </a:cubicBezTo>
                  <a:cubicBezTo>
                    <a:pt x="0" y="334"/>
                    <a:pt x="122" y="456"/>
                    <a:pt x="243" y="456"/>
                  </a:cubicBezTo>
                  <a:cubicBezTo>
                    <a:pt x="365" y="456"/>
                    <a:pt x="456" y="334"/>
                    <a:pt x="456" y="213"/>
                  </a:cubicBezTo>
                  <a:cubicBezTo>
                    <a:pt x="45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3"/>
            <p:cNvSpPr/>
            <p:nvPr/>
          </p:nvSpPr>
          <p:spPr>
            <a:xfrm>
              <a:off x="13852350" y="1436475"/>
              <a:ext cx="11425" cy="11425"/>
            </a:xfrm>
            <a:custGeom>
              <a:avLst/>
              <a:gdLst/>
              <a:ahLst/>
              <a:cxnLst/>
              <a:rect l="l" t="t" r="r" b="b"/>
              <a:pathLst>
                <a:path w="457" h="457" extrusionOk="0">
                  <a:moveTo>
                    <a:pt x="244" y="1"/>
                  </a:moveTo>
                  <a:cubicBezTo>
                    <a:pt x="92" y="1"/>
                    <a:pt x="0" y="92"/>
                    <a:pt x="0" y="214"/>
                  </a:cubicBezTo>
                  <a:cubicBezTo>
                    <a:pt x="0" y="335"/>
                    <a:pt x="92" y="457"/>
                    <a:pt x="213" y="457"/>
                  </a:cubicBezTo>
                  <a:cubicBezTo>
                    <a:pt x="335" y="457"/>
                    <a:pt x="456" y="335"/>
                    <a:pt x="456" y="214"/>
                  </a:cubicBezTo>
                  <a:cubicBezTo>
                    <a:pt x="456" y="9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3"/>
            <p:cNvSpPr/>
            <p:nvPr/>
          </p:nvSpPr>
          <p:spPr>
            <a:xfrm>
              <a:off x="14311325" y="1673325"/>
              <a:ext cx="565375" cy="361225"/>
            </a:xfrm>
            <a:custGeom>
              <a:avLst/>
              <a:gdLst/>
              <a:ahLst/>
              <a:cxnLst/>
              <a:rect l="l" t="t" r="r" b="b"/>
              <a:pathLst>
                <a:path w="22615" h="14449" extrusionOk="0">
                  <a:moveTo>
                    <a:pt x="14078" y="0"/>
                  </a:moveTo>
                  <a:cubicBezTo>
                    <a:pt x="12052" y="0"/>
                    <a:pt x="9927" y="442"/>
                    <a:pt x="7174" y="1408"/>
                  </a:cubicBezTo>
                  <a:cubicBezTo>
                    <a:pt x="4955" y="2138"/>
                    <a:pt x="2827" y="3019"/>
                    <a:pt x="639" y="3840"/>
                  </a:cubicBezTo>
                  <a:cubicBezTo>
                    <a:pt x="426" y="3901"/>
                    <a:pt x="213" y="3992"/>
                    <a:pt x="0" y="4053"/>
                  </a:cubicBezTo>
                  <a:cubicBezTo>
                    <a:pt x="487" y="4296"/>
                    <a:pt x="1004" y="4570"/>
                    <a:pt x="1520" y="4813"/>
                  </a:cubicBezTo>
                  <a:cubicBezTo>
                    <a:pt x="3891" y="5937"/>
                    <a:pt x="6171" y="7305"/>
                    <a:pt x="8511" y="8399"/>
                  </a:cubicBezTo>
                  <a:cubicBezTo>
                    <a:pt x="12554" y="10041"/>
                    <a:pt x="16536" y="11804"/>
                    <a:pt x="20548" y="13567"/>
                  </a:cubicBezTo>
                  <a:cubicBezTo>
                    <a:pt x="21186" y="13901"/>
                    <a:pt x="21885" y="14053"/>
                    <a:pt x="22493" y="14448"/>
                  </a:cubicBezTo>
                  <a:cubicBezTo>
                    <a:pt x="22493" y="14144"/>
                    <a:pt x="22493" y="13810"/>
                    <a:pt x="22524" y="13506"/>
                  </a:cubicBezTo>
                  <a:cubicBezTo>
                    <a:pt x="22524" y="11561"/>
                    <a:pt x="22554" y="9646"/>
                    <a:pt x="22554" y="7700"/>
                  </a:cubicBezTo>
                  <a:cubicBezTo>
                    <a:pt x="22584" y="5816"/>
                    <a:pt x="22584" y="3931"/>
                    <a:pt x="22615" y="2047"/>
                  </a:cubicBezTo>
                  <a:cubicBezTo>
                    <a:pt x="19166" y="743"/>
                    <a:pt x="16705" y="0"/>
                    <a:pt x="14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3"/>
            <p:cNvSpPr/>
            <p:nvPr/>
          </p:nvSpPr>
          <p:spPr>
            <a:xfrm>
              <a:off x="12843200" y="1682100"/>
              <a:ext cx="494725" cy="257450"/>
            </a:xfrm>
            <a:custGeom>
              <a:avLst/>
              <a:gdLst/>
              <a:ahLst/>
              <a:cxnLst/>
              <a:rect l="l" t="t" r="r" b="b"/>
              <a:pathLst>
                <a:path w="19789" h="10298" extrusionOk="0">
                  <a:moveTo>
                    <a:pt x="7826" y="1"/>
                  </a:moveTo>
                  <a:cubicBezTo>
                    <a:pt x="5841" y="1"/>
                    <a:pt x="3640" y="521"/>
                    <a:pt x="974" y="1726"/>
                  </a:cubicBezTo>
                  <a:cubicBezTo>
                    <a:pt x="761" y="1756"/>
                    <a:pt x="487" y="1969"/>
                    <a:pt x="244" y="2000"/>
                  </a:cubicBezTo>
                  <a:cubicBezTo>
                    <a:pt x="214" y="3337"/>
                    <a:pt x="153" y="4674"/>
                    <a:pt x="123" y="6012"/>
                  </a:cubicBezTo>
                  <a:cubicBezTo>
                    <a:pt x="92" y="7440"/>
                    <a:pt x="31" y="8869"/>
                    <a:pt x="1" y="10298"/>
                  </a:cubicBezTo>
                  <a:cubicBezTo>
                    <a:pt x="31" y="10298"/>
                    <a:pt x="62" y="10267"/>
                    <a:pt x="92" y="10267"/>
                  </a:cubicBezTo>
                  <a:cubicBezTo>
                    <a:pt x="548" y="10206"/>
                    <a:pt x="943" y="10115"/>
                    <a:pt x="1369" y="9994"/>
                  </a:cubicBezTo>
                  <a:cubicBezTo>
                    <a:pt x="6019" y="8747"/>
                    <a:pt x="10852" y="8200"/>
                    <a:pt x="15442" y="6681"/>
                  </a:cubicBezTo>
                  <a:cubicBezTo>
                    <a:pt x="16901" y="6285"/>
                    <a:pt x="18360" y="5830"/>
                    <a:pt x="19789" y="5343"/>
                  </a:cubicBezTo>
                  <a:cubicBezTo>
                    <a:pt x="15217" y="2295"/>
                    <a:pt x="11998" y="1"/>
                    <a:pt x="78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3"/>
            <p:cNvSpPr/>
            <p:nvPr/>
          </p:nvSpPr>
          <p:spPr>
            <a:xfrm>
              <a:off x="12929850" y="1841500"/>
              <a:ext cx="11400" cy="10675"/>
            </a:xfrm>
            <a:custGeom>
              <a:avLst/>
              <a:gdLst/>
              <a:ahLst/>
              <a:cxnLst/>
              <a:rect l="l" t="t" r="r" b="b"/>
              <a:pathLst>
                <a:path w="456" h="427" extrusionOk="0">
                  <a:moveTo>
                    <a:pt x="213" y="1"/>
                  </a:moveTo>
                  <a:cubicBezTo>
                    <a:pt x="91" y="1"/>
                    <a:pt x="0" y="92"/>
                    <a:pt x="0" y="213"/>
                  </a:cubicBezTo>
                  <a:cubicBezTo>
                    <a:pt x="0" y="335"/>
                    <a:pt x="122" y="426"/>
                    <a:pt x="243" y="426"/>
                  </a:cubicBezTo>
                  <a:cubicBezTo>
                    <a:pt x="365" y="426"/>
                    <a:pt x="456" y="335"/>
                    <a:pt x="456" y="213"/>
                  </a:cubicBezTo>
                  <a:cubicBezTo>
                    <a:pt x="45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3"/>
            <p:cNvSpPr/>
            <p:nvPr/>
          </p:nvSpPr>
          <p:spPr>
            <a:xfrm>
              <a:off x="12944275" y="1838475"/>
              <a:ext cx="11425" cy="11400"/>
            </a:xfrm>
            <a:custGeom>
              <a:avLst/>
              <a:gdLst/>
              <a:ahLst/>
              <a:cxnLst/>
              <a:rect l="l" t="t" r="r" b="b"/>
              <a:pathLst>
                <a:path w="457" h="456" extrusionOk="0">
                  <a:moveTo>
                    <a:pt x="213" y="0"/>
                  </a:moveTo>
                  <a:cubicBezTo>
                    <a:pt x="92" y="0"/>
                    <a:pt x="1" y="91"/>
                    <a:pt x="1" y="213"/>
                  </a:cubicBezTo>
                  <a:cubicBezTo>
                    <a:pt x="1" y="334"/>
                    <a:pt x="92" y="456"/>
                    <a:pt x="213" y="456"/>
                  </a:cubicBezTo>
                  <a:cubicBezTo>
                    <a:pt x="365" y="456"/>
                    <a:pt x="456" y="334"/>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3"/>
            <p:cNvSpPr/>
            <p:nvPr/>
          </p:nvSpPr>
          <p:spPr>
            <a:xfrm>
              <a:off x="13109925" y="1790600"/>
              <a:ext cx="11425" cy="11425"/>
            </a:xfrm>
            <a:custGeom>
              <a:avLst/>
              <a:gdLst/>
              <a:ahLst/>
              <a:cxnLst/>
              <a:rect l="l" t="t" r="r" b="b"/>
              <a:pathLst>
                <a:path w="457" h="457" extrusionOk="0">
                  <a:moveTo>
                    <a:pt x="244" y="0"/>
                  </a:moveTo>
                  <a:cubicBezTo>
                    <a:pt x="122" y="0"/>
                    <a:pt x="1" y="122"/>
                    <a:pt x="1" y="243"/>
                  </a:cubicBezTo>
                  <a:cubicBezTo>
                    <a:pt x="31" y="365"/>
                    <a:pt x="122" y="456"/>
                    <a:pt x="244" y="456"/>
                  </a:cubicBezTo>
                  <a:cubicBezTo>
                    <a:pt x="366" y="456"/>
                    <a:pt x="457" y="365"/>
                    <a:pt x="457" y="243"/>
                  </a:cubicBezTo>
                  <a:cubicBezTo>
                    <a:pt x="45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3"/>
            <p:cNvSpPr/>
            <p:nvPr/>
          </p:nvSpPr>
          <p:spPr>
            <a:xfrm>
              <a:off x="14549175" y="1798200"/>
              <a:ext cx="11425" cy="11400"/>
            </a:xfrm>
            <a:custGeom>
              <a:avLst/>
              <a:gdLst/>
              <a:ahLst/>
              <a:cxnLst/>
              <a:rect l="l" t="t" r="r" b="b"/>
              <a:pathLst>
                <a:path w="457" h="456" extrusionOk="0">
                  <a:moveTo>
                    <a:pt x="243" y="0"/>
                  </a:moveTo>
                  <a:cubicBezTo>
                    <a:pt x="122" y="0"/>
                    <a:pt x="0" y="91"/>
                    <a:pt x="0" y="213"/>
                  </a:cubicBezTo>
                  <a:cubicBezTo>
                    <a:pt x="0" y="334"/>
                    <a:pt x="91" y="456"/>
                    <a:pt x="213" y="456"/>
                  </a:cubicBezTo>
                  <a:cubicBezTo>
                    <a:pt x="335"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3"/>
            <p:cNvSpPr/>
            <p:nvPr/>
          </p:nvSpPr>
          <p:spPr>
            <a:xfrm>
              <a:off x="14566650" y="18042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3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3"/>
            <p:cNvSpPr/>
            <p:nvPr/>
          </p:nvSpPr>
          <p:spPr>
            <a:xfrm>
              <a:off x="14565125" y="17868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3"/>
            <p:cNvSpPr/>
            <p:nvPr/>
          </p:nvSpPr>
          <p:spPr>
            <a:xfrm>
              <a:off x="14780175" y="1894700"/>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3"/>
            <p:cNvSpPr/>
            <p:nvPr/>
          </p:nvSpPr>
          <p:spPr>
            <a:xfrm>
              <a:off x="14347050" y="1745750"/>
              <a:ext cx="534225" cy="295625"/>
            </a:xfrm>
            <a:custGeom>
              <a:avLst/>
              <a:gdLst/>
              <a:ahLst/>
              <a:cxnLst/>
              <a:rect l="l" t="t" r="r" b="b"/>
              <a:pathLst>
                <a:path w="21369" h="11825" extrusionOk="0">
                  <a:moveTo>
                    <a:pt x="18845" y="1"/>
                  </a:moveTo>
                  <a:cubicBezTo>
                    <a:pt x="18845" y="92"/>
                    <a:pt x="18845" y="214"/>
                    <a:pt x="18845" y="305"/>
                  </a:cubicBezTo>
                  <a:cubicBezTo>
                    <a:pt x="18876" y="3040"/>
                    <a:pt x="18785" y="5746"/>
                    <a:pt x="18785" y="8481"/>
                  </a:cubicBezTo>
                  <a:cubicBezTo>
                    <a:pt x="17994" y="8147"/>
                    <a:pt x="17234" y="7752"/>
                    <a:pt x="16475" y="7387"/>
                  </a:cubicBezTo>
                  <a:cubicBezTo>
                    <a:pt x="12006" y="5168"/>
                    <a:pt x="7508" y="3101"/>
                    <a:pt x="3009" y="913"/>
                  </a:cubicBezTo>
                  <a:lnTo>
                    <a:pt x="2371" y="1156"/>
                  </a:lnTo>
                  <a:cubicBezTo>
                    <a:pt x="1611" y="1521"/>
                    <a:pt x="821" y="1794"/>
                    <a:pt x="0" y="2007"/>
                  </a:cubicBezTo>
                  <a:cubicBezTo>
                    <a:pt x="1398" y="2706"/>
                    <a:pt x="2766" y="3466"/>
                    <a:pt x="4195" y="4104"/>
                  </a:cubicBezTo>
                  <a:cubicBezTo>
                    <a:pt x="8967" y="6384"/>
                    <a:pt x="13769" y="8907"/>
                    <a:pt x="18754" y="10822"/>
                  </a:cubicBezTo>
                  <a:cubicBezTo>
                    <a:pt x="18906" y="10882"/>
                    <a:pt x="19028" y="10943"/>
                    <a:pt x="19180" y="10974"/>
                  </a:cubicBezTo>
                  <a:cubicBezTo>
                    <a:pt x="19241" y="11004"/>
                    <a:pt x="19301" y="11034"/>
                    <a:pt x="19362" y="11065"/>
                  </a:cubicBezTo>
                  <a:cubicBezTo>
                    <a:pt x="19453" y="11095"/>
                    <a:pt x="19544" y="11126"/>
                    <a:pt x="19636" y="11156"/>
                  </a:cubicBezTo>
                  <a:cubicBezTo>
                    <a:pt x="20031" y="11308"/>
                    <a:pt x="20396" y="11430"/>
                    <a:pt x="20760" y="11551"/>
                  </a:cubicBezTo>
                  <a:lnTo>
                    <a:pt x="20791" y="11551"/>
                  </a:lnTo>
                  <a:lnTo>
                    <a:pt x="20791" y="11612"/>
                  </a:lnTo>
                  <a:cubicBezTo>
                    <a:pt x="20791" y="11642"/>
                    <a:pt x="20791" y="11673"/>
                    <a:pt x="20821" y="11703"/>
                  </a:cubicBezTo>
                  <a:cubicBezTo>
                    <a:pt x="20851" y="11764"/>
                    <a:pt x="20912" y="11825"/>
                    <a:pt x="21003" y="11825"/>
                  </a:cubicBezTo>
                  <a:lnTo>
                    <a:pt x="21064" y="11825"/>
                  </a:lnTo>
                  <a:cubicBezTo>
                    <a:pt x="21155" y="11794"/>
                    <a:pt x="21247" y="11733"/>
                    <a:pt x="21247" y="11612"/>
                  </a:cubicBezTo>
                  <a:cubicBezTo>
                    <a:pt x="21368" y="9393"/>
                    <a:pt x="21125" y="7144"/>
                    <a:pt x="21247" y="4894"/>
                  </a:cubicBezTo>
                  <a:cubicBezTo>
                    <a:pt x="21307" y="3557"/>
                    <a:pt x="21307" y="2220"/>
                    <a:pt x="21368" y="882"/>
                  </a:cubicBezTo>
                  <a:cubicBezTo>
                    <a:pt x="21277" y="882"/>
                    <a:pt x="21216" y="852"/>
                    <a:pt x="21125" y="821"/>
                  </a:cubicBezTo>
                  <a:cubicBezTo>
                    <a:pt x="20365" y="548"/>
                    <a:pt x="19605" y="274"/>
                    <a:pt x="1884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3"/>
            <p:cNvSpPr/>
            <p:nvPr/>
          </p:nvSpPr>
          <p:spPr>
            <a:xfrm>
              <a:off x="14818925" y="1699400"/>
              <a:ext cx="65375" cy="46375"/>
            </a:xfrm>
            <a:custGeom>
              <a:avLst/>
              <a:gdLst/>
              <a:ahLst/>
              <a:cxnLst/>
              <a:rect l="l" t="t" r="r" b="b"/>
              <a:pathLst>
                <a:path w="2615" h="1855" extrusionOk="0">
                  <a:moveTo>
                    <a:pt x="1" y="1"/>
                  </a:moveTo>
                  <a:cubicBezTo>
                    <a:pt x="1" y="31"/>
                    <a:pt x="1" y="61"/>
                    <a:pt x="1" y="92"/>
                  </a:cubicBezTo>
                  <a:cubicBezTo>
                    <a:pt x="366" y="244"/>
                    <a:pt x="730" y="365"/>
                    <a:pt x="1095" y="517"/>
                  </a:cubicBezTo>
                  <a:cubicBezTo>
                    <a:pt x="1642" y="730"/>
                    <a:pt x="2220" y="578"/>
                    <a:pt x="2372" y="1186"/>
                  </a:cubicBezTo>
                  <a:cubicBezTo>
                    <a:pt x="2402" y="1399"/>
                    <a:pt x="2463" y="1642"/>
                    <a:pt x="2493" y="1855"/>
                  </a:cubicBezTo>
                  <a:lnTo>
                    <a:pt x="2524" y="1338"/>
                  </a:lnTo>
                  <a:cubicBezTo>
                    <a:pt x="2615" y="852"/>
                    <a:pt x="2159" y="669"/>
                    <a:pt x="1794" y="548"/>
                  </a:cubicBezTo>
                  <a:cubicBezTo>
                    <a:pt x="1429" y="396"/>
                    <a:pt x="1034" y="335"/>
                    <a:pt x="700" y="183"/>
                  </a:cubicBezTo>
                  <a:cubicBezTo>
                    <a:pt x="517" y="153"/>
                    <a:pt x="366" y="92"/>
                    <a:pt x="214" y="31"/>
                  </a:cubicBezTo>
                  <a:cubicBezTo>
                    <a:pt x="183" y="31"/>
                    <a:pt x="183" y="31"/>
                    <a:pt x="153" y="1"/>
                  </a:cubicBezTo>
                  <a:cubicBezTo>
                    <a:pt x="153" y="31"/>
                    <a:pt x="122" y="31"/>
                    <a:pt x="92" y="31"/>
                  </a:cubicBezTo>
                  <a:cubicBezTo>
                    <a:pt x="62" y="31"/>
                    <a:pt x="31" y="1"/>
                    <a:pt x="1"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3"/>
            <p:cNvSpPr/>
            <p:nvPr/>
          </p:nvSpPr>
          <p:spPr>
            <a:xfrm>
              <a:off x="12839400" y="1741200"/>
              <a:ext cx="461300" cy="206300"/>
            </a:xfrm>
            <a:custGeom>
              <a:avLst/>
              <a:gdLst/>
              <a:ahLst/>
              <a:cxnLst/>
              <a:rect l="l" t="t" r="r" b="b"/>
              <a:pathLst>
                <a:path w="18452" h="8252" extrusionOk="0">
                  <a:moveTo>
                    <a:pt x="2645" y="0"/>
                  </a:moveTo>
                  <a:cubicBezTo>
                    <a:pt x="2311" y="152"/>
                    <a:pt x="1946" y="274"/>
                    <a:pt x="1551" y="456"/>
                  </a:cubicBezTo>
                  <a:cubicBezTo>
                    <a:pt x="1325" y="485"/>
                    <a:pt x="706" y="827"/>
                    <a:pt x="327" y="827"/>
                  </a:cubicBezTo>
                  <a:cubicBezTo>
                    <a:pt x="298" y="827"/>
                    <a:pt x="270" y="825"/>
                    <a:pt x="244" y="821"/>
                  </a:cubicBezTo>
                  <a:cubicBezTo>
                    <a:pt x="153" y="2037"/>
                    <a:pt x="123" y="3253"/>
                    <a:pt x="92" y="4438"/>
                  </a:cubicBezTo>
                  <a:cubicBezTo>
                    <a:pt x="92" y="5411"/>
                    <a:pt x="31" y="6353"/>
                    <a:pt x="31" y="7326"/>
                  </a:cubicBezTo>
                  <a:cubicBezTo>
                    <a:pt x="31" y="7660"/>
                    <a:pt x="1" y="8116"/>
                    <a:pt x="396" y="8207"/>
                  </a:cubicBezTo>
                  <a:cubicBezTo>
                    <a:pt x="396" y="8207"/>
                    <a:pt x="426" y="8207"/>
                    <a:pt x="426" y="8238"/>
                  </a:cubicBezTo>
                  <a:cubicBezTo>
                    <a:pt x="491" y="8247"/>
                    <a:pt x="558" y="8252"/>
                    <a:pt x="625" y="8252"/>
                  </a:cubicBezTo>
                  <a:cubicBezTo>
                    <a:pt x="1188" y="8252"/>
                    <a:pt x="1819" y="7935"/>
                    <a:pt x="2281" y="7690"/>
                  </a:cubicBezTo>
                  <a:lnTo>
                    <a:pt x="2372" y="7690"/>
                  </a:lnTo>
                  <a:cubicBezTo>
                    <a:pt x="2463" y="7690"/>
                    <a:pt x="2493" y="7660"/>
                    <a:pt x="2554" y="7630"/>
                  </a:cubicBezTo>
                  <a:cubicBezTo>
                    <a:pt x="2554" y="7599"/>
                    <a:pt x="2554" y="7599"/>
                    <a:pt x="2585" y="7599"/>
                  </a:cubicBezTo>
                  <a:cubicBezTo>
                    <a:pt x="2615" y="7599"/>
                    <a:pt x="2676" y="7569"/>
                    <a:pt x="2706" y="7569"/>
                  </a:cubicBezTo>
                  <a:cubicBezTo>
                    <a:pt x="3892" y="7539"/>
                    <a:pt x="5047" y="7052"/>
                    <a:pt x="6202" y="6839"/>
                  </a:cubicBezTo>
                  <a:cubicBezTo>
                    <a:pt x="7873" y="6505"/>
                    <a:pt x="9576" y="6262"/>
                    <a:pt x="11217" y="5836"/>
                  </a:cubicBezTo>
                  <a:cubicBezTo>
                    <a:pt x="11855" y="5684"/>
                    <a:pt x="12524" y="5532"/>
                    <a:pt x="13162" y="5380"/>
                  </a:cubicBezTo>
                  <a:cubicBezTo>
                    <a:pt x="13922" y="5168"/>
                    <a:pt x="14652" y="4955"/>
                    <a:pt x="15381" y="4712"/>
                  </a:cubicBezTo>
                  <a:cubicBezTo>
                    <a:pt x="15624" y="4590"/>
                    <a:pt x="16141" y="4590"/>
                    <a:pt x="16111" y="4256"/>
                  </a:cubicBezTo>
                  <a:cubicBezTo>
                    <a:pt x="16871" y="4013"/>
                    <a:pt x="17661" y="3739"/>
                    <a:pt x="18451" y="3526"/>
                  </a:cubicBezTo>
                  <a:cubicBezTo>
                    <a:pt x="17813" y="3131"/>
                    <a:pt x="17235" y="2797"/>
                    <a:pt x="16658" y="2432"/>
                  </a:cubicBezTo>
                  <a:cubicBezTo>
                    <a:pt x="12068" y="3648"/>
                    <a:pt x="7418" y="4712"/>
                    <a:pt x="2737" y="5624"/>
                  </a:cubicBezTo>
                  <a:lnTo>
                    <a:pt x="2615" y="5624"/>
                  </a:lnTo>
                  <a:cubicBezTo>
                    <a:pt x="2615" y="5198"/>
                    <a:pt x="2615" y="4773"/>
                    <a:pt x="2615" y="4347"/>
                  </a:cubicBezTo>
                  <a:cubicBezTo>
                    <a:pt x="2645" y="3374"/>
                    <a:pt x="2645" y="2432"/>
                    <a:pt x="2645" y="1459"/>
                  </a:cubicBezTo>
                  <a:cubicBezTo>
                    <a:pt x="2645" y="973"/>
                    <a:pt x="2645" y="487"/>
                    <a:pt x="264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3"/>
            <p:cNvSpPr/>
            <p:nvPr/>
          </p:nvSpPr>
          <p:spPr>
            <a:xfrm>
              <a:off x="13304475" y="1788350"/>
              <a:ext cx="41800" cy="31150"/>
            </a:xfrm>
            <a:custGeom>
              <a:avLst/>
              <a:gdLst/>
              <a:ahLst/>
              <a:cxnLst/>
              <a:rect l="l" t="t" r="r" b="b"/>
              <a:pathLst>
                <a:path w="1672" h="1246" extrusionOk="0">
                  <a:moveTo>
                    <a:pt x="193" y="1"/>
                  </a:moveTo>
                  <a:cubicBezTo>
                    <a:pt x="129" y="1"/>
                    <a:pt x="65" y="11"/>
                    <a:pt x="0" y="29"/>
                  </a:cubicBezTo>
                  <a:lnTo>
                    <a:pt x="274" y="181"/>
                  </a:lnTo>
                  <a:cubicBezTo>
                    <a:pt x="547" y="424"/>
                    <a:pt x="1550" y="820"/>
                    <a:pt x="1368" y="1245"/>
                  </a:cubicBezTo>
                  <a:cubicBezTo>
                    <a:pt x="1581" y="1124"/>
                    <a:pt x="1672" y="972"/>
                    <a:pt x="1550" y="728"/>
                  </a:cubicBezTo>
                  <a:cubicBezTo>
                    <a:pt x="1277" y="485"/>
                    <a:pt x="912" y="394"/>
                    <a:pt x="608" y="181"/>
                  </a:cubicBezTo>
                  <a:cubicBezTo>
                    <a:pt x="481" y="54"/>
                    <a:pt x="339" y="1"/>
                    <a:pt x="193"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3"/>
            <p:cNvSpPr/>
            <p:nvPr/>
          </p:nvSpPr>
          <p:spPr>
            <a:xfrm>
              <a:off x="14309050" y="1672675"/>
              <a:ext cx="573725" cy="124975"/>
            </a:xfrm>
            <a:custGeom>
              <a:avLst/>
              <a:gdLst/>
              <a:ahLst/>
              <a:cxnLst/>
              <a:rect l="l" t="t" r="r" b="b"/>
              <a:pathLst>
                <a:path w="22949" h="4999" extrusionOk="0">
                  <a:moveTo>
                    <a:pt x="13714" y="1"/>
                  </a:moveTo>
                  <a:cubicBezTo>
                    <a:pt x="12271" y="1"/>
                    <a:pt x="10828" y="161"/>
                    <a:pt x="9423" y="492"/>
                  </a:cubicBezTo>
                  <a:cubicBezTo>
                    <a:pt x="7478" y="918"/>
                    <a:pt x="5684" y="1830"/>
                    <a:pt x="3800" y="2468"/>
                  </a:cubicBezTo>
                  <a:cubicBezTo>
                    <a:pt x="2645" y="2711"/>
                    <a:pt x="1429" y="3076"/>
                    <a:pt x="426" y="3744"/>
                  </a:cubicBezTo>
                  <a:cubicBezTo>
                    <a:pt x="274" y="3805"/>
                    <a:pt x="152" y="3896"/>
                    <a:pt x="31" y="3988"/>
                  </a:cubicBezTo>
                  <a:cubicBezTo>
                    <a:pt x="31" y="4048"/>
                    <a:pt x="0" y="4109"/>
                    <a:pt x="31" y="4140"/>
                  </a:cubicBezTo>
                  <a:cubicBezTo>
                    <a:pt x="61" y="4535"/>
                    <a:pt x="791" y="4748"/>
                    <a:pt x="1125" y="4839"/>
                  </a:cubicBezTo>
                  <a:cubicBezTo>
                    <a:pt x="1150" y="4939"/>
                    <a:pt x="1238" y="4998"/>
                    <a:pt x="1319" y="4998"/>
                  </a:cubicBezTo>
                  <a:cubicBezTo>
                    <a:pt x="1336" y="4998"/>
                    <a:pt x="1352" y="4996"/>
                    <a:pt x="1368" y="4991"/>
                  </a:cubicBezTo>
                  <a:cubicBezTo>
                    <a:pt x="1429" y="4960"/>
                    <a:pt x="1490" y="4960"/>
                    <a:pt x="1550" y="4930"/>
                  </a:cubicBezTo>
                  <a:cubicBezTo>
                    <a:pt x="2341" y="4717"/>
                    <a:pt x="3131" y="4444"/>
                    <a:pt x="3891" y="4079"/>
                  </a:cubicBezTo>
                  <a:cubicBezTo>
                    <a:pt x="4104" y="4018"/>
                    <a:pt x="4316" y="3927"/>
                    <a:pt x="4529" y="3836"/>
                  </a:cubicBezTo>
                  <a:cubicBezTo>
                    <a:pt x="7418" y="2743"/>
                    <a:pt x="10351" y="1405"/>
                    <a:pt x="13443" y="1405"/>
                  </a:cubicBezTo>
                  <a:cubicBezTo>
                    <a:pt x="13962" y="1405"/>
                    <a:pt x="14487" y="1442"/>
                    <a:pt x="15016" y="1526"/>
                  </a:cubicBezTo>
                  <a:cubicBezTo>
                    <a:pt x="16839" y="1769"/>
                    <a:pt x="18633" y="2316"/>
                    <a:pt x="20365" y="2924"/>
                  </a:cubicBezTo>
                  <a:cubicBezTo>
                    <a:pt x="21125" y="3197"/>
                    <a:pt x="21885" y="3471"/>
                    <a:pt x="22645" y="3744"/>
                  </a:cubicBezTo>
                  <a:cubicBezTo>
                    <a:pt x="22736" y="3775"/>
                    <a:pt x="22797" y="3775"/>
                    <a:pt x="22888" y="3805"/>
                  </a:cubicBezTo>
                  <a:cubicBezTo>
                    <a:pt x="22888" y="3805"/>
                    <a:pt x="22919" y="3805"/>
                    <a:pt x="22949" y="3775"/>
                  </a:cubicBezTo>
                  <a:cubicBezTo>
                    <a:pt x="22949" y="3562"/>
                    <a:pt x="22949" y="3319"/>
                    <a:pt x="22949" y="3076"/>
                  </a:cubicBezTo>
                  <a:cubicBezTo>
                    <a:pt x="22949" y="3045"/>
                    <a:pt x="22919" y="2985"/>
                    <a:pt x="22888" y="2924"/>
                  </a:cubicBezTo>
                  <a:cubicBezTo>
                    <a:pt x="22858" y="2711"/>
                    <a:pt x="22797" y="2468"/>
                    <a:pt x="22767" y="2255"/>
                  </a:cubicBezTo>
                  <a:cubicBezTo>
                    <a:pt x="22615" y="1647"/>
                    <a:pt x="22037" y="1769"/>
                    <a:pt x="21490" y="1586"/>
                  </a:cubicBezTo>
                  <a:cubicBezTo>
                    <a:pt x="21125" y="1434"/>
                    <a:pt x="20761" y="1282"/>
                    <a:pt x="20396" y="1161"/>
                  </a:cubicBezTo>
                  <a:cubicBezTo>
                    <a:pt x="18259" y="399"/>
                    <a:pt x="15985" y="1"/>
                    <a:pt x="13714"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3"/>
            <p:cNvSpPr/>
            <p:nvPr/>
          </p:nvSpPr>
          <p:spPr>
            <a:xfrm>
              <a:off x="12843975" y="1677625"/>
              <a:ext cx="499275" cy="155075"/>
            </a:xfrm>
            <a:custGeom>
              <a:avLst/>
              <a:gdLst/>
              <a:ahLst/>
              <a:cxnLst/>
              <a:rect l="l" t="t" r="r" b="b"/>
              <a:pathLst>
                <a:path w="19971" h="6203" extrusionOk="0">
                  <a:moveTo>
                    <a:pt x="7666" y="1"/>
                  </a:moveTo>
                  <a:cubicBezTo>
                    <a:pt x="6176" y="1"/>
                    <a:pt x="4687" y="273"/>
                    <a:pt x="3283" y="780"/>
                  </a:cubicBezTo>
                  <a:cubicBezTo>
                    <a:pt x="3040" y="872"/>
                    <a:pt x="2827" y="932"/>
                    <a:pt x="2584" y="1024"/>
                  </a:cubicBezTo>
                  <a:lnTo>
                    <a:pt x="2584" y="1054"/>
                  </a:lnTo>
                  <a:cubicBezTo>
                    <a:pt x="2584" y="1206"/>
                    <a:pt x="2493" y="1297"/>
                    <a:pt x="2371" y="1297"/>
                  </a:cubicBezTo>
                  <a:cubicBezTo>
                    <a:pt x="2280" y="1297"/>
                    <a:pt x="2189" y="1236"/>
                    <a:pt x="2158" y="1176"/>
                  </a:cubicBezTo>
                  <a:cubicBezTo>
                    <a:pt x="2128" y="1176"/>
                    <a:pt x="2067" y="1206"/>
                    <a:pt x="2037" y="1206"/>
                  </a:cubicBezTo>
                  <a:cubicBezTo>
                    <a:pt x="1733" y="1328"/>
                    <a:pt x="1399" y="1419"/>
                    <a:pt x="1095" y="1540"/>
                  </a:cubicBezTo>
                  <a:cubicBezTo>
                    <a:pt x="973" y="1601"/>
                    <a:pt x="821" y="1662"/>
                    <a:pt x="669" y="1723"/>
                  </a:cubicBezTo>
                  <a:cubicBezTo>
                    <a:pt x="517" y="1784"/>
                    <a:pt x="426" y="1935"/>
                    <a:pt x="395" y="2087"/>
                  </a:cubicBezTo>
                  <a:lnTo>
                    <a:pt x="183" y="2087"/>
                  </a:lnTo>
                  <a:cubicBezTo>
                    <a:pt x="122" y="2118"/>
                    <a:pt x="61" y="2179"/>
                    <a:pt x="31" y="2270"/>
                  </a:cubicBezTo>
                  <a:cubicBezTo>
                    <a:pt x="31" y="2422"/>
                    <a:pt x="31" y="2574"/>
                    <a:pt x="31" y="2756"/>
                  </a:cubicBezTo>
                  <a:cubicBezTo>
                    <a:pt x="31" y="2787"/>
                    <a:pt x="92" y="2817"/>
                    <a:pt x="122" y="2817"/>
                  </a:cubicBezTo>
                  <a:cubicBezTo>
                    <a:pt x="122" y="2847"/>
                    <a:pt x="152" y="2878"/>
                    <a:pt x="152" y="2908"/>
                  </a:cubicBezTo>
                  <a:lnTo>
                    <a:pt x="122" y="2908"/>
                  </a:lnTo>
                  <a:cubicBezTo>
                    <a:pt x="61" y="2908"/>
                    <a:pt x="31" y="2939"/>
                    <a:pt x="0" y="2939"/>
                  </a:cubicBezTo>
                  <a:cubicBezTo>
                    <a:pt x="0" y="3060"/>
                    <a:pt x="0" y="3212"/>
                    <a:pt x="0" y="3334"/>
                  </a:cubicBezTo>
                  <a:cubicBezTo>
                    <a:pt x="31" y="3334"/>
                    <a:pt x="31" y="3364"/>
                    <a:pt x="61" y="3364"/>
                  </a:cubicBezTo>
                  <a:cubicBezTo>
                    <a:pt x="87" y="3368"/>
                    <a:pt x="115" y="3370"/>
                    <a:pt x="144" y="3370"/>
                  </a:cubicBezTo>
                  <a:cubicBezTo>
                    <a:pt x="523" y="3370"/>
                    <a:pt x="1144" y="3028"/>
                    <a:pt x="1399" y="2999"/>
                  </a:cubicBezTo>
                  <a:cubicBezTo>
                    <a:pt x="1763" y="2817"/>
                    <a:pt x="2128" y="2665"/>
                    <a:pt x="2462" y="2543"/>
                  </a:cubicBezTo>
                  <a:cubicBezTo>
                    <a:pt x="4383" y="1829"/>
                    <a:pt x="6006" y="1517"/>
                    <a:pt x="7482" y="1517"/>
                  </a:cubicBezTo>
                  <a:cubicBezTo>
                    <a:pt x="10657" y="1517"/>
                    <a:pt x="13155" y="2963"/>
                    <a:pt x="16475" y="4975"/>
                  </a:cubicBezTo>
                  <a:cubicBezTo>
                    <a:pt x="17052" y="5309"/>
                    <a:pt x="17630" y="5674"/>
                    <a:pt x="18268" y="6069"/>
                  </a:cubicBezTo>
                  <a:cubicBezTo>
                    <a:pt x="18329" y="6100"/>
                    <a:pt x="18390" y="6130"/>
                    <a:pt x="18451" y="6191"/>
                  </a:cubicBezTo>
                  <a:cubicBezTo>
                    <a:pt x="18483" y="6199"/>
                    <a:pt x="18516" y="6203"/>
                    <a:pt x="18548" y="6203"/>
                  </a:cubicBezTo>
                  <a:cubicBezTo>
                    <a:pt x="18635" y="6203"/>
                    <a:pt x="18718" y="6175"/>
                    <a:pt x="18785" y="6130"/>
                  </a:cubicBezTo>
                  <a:cubicBezTo>
                    <a:pt x="19089" y="5917"/>
                    <a:pt x="19484" y="5917"/>
                    <a:pt x="19788" y="5705"/>
                  </a:cubicBezTo>
                  <a:cubicBezTo>
                    <a:pt x="19788" y="5674"/>
                    <a:pt x="19788" y="5674"/>
                    <a:pt x="19788" y="5674"/>
                  </a:cubicBezTo>
                  <a:cubicBezTo>
                    <a:pt x="19970" y="5249"/>
                    <a:pt x="18967" y="4853"/>
                    <a:pt x="18694" y="4610"/>
                  </a:cubicBezTo>
                  <a:lnTo>
                    <a:pt x="18420" y="4458"/>
                  </a:lnTo>
                  <a:cubicBezTo>
                    <a:pt x="16019" y="3091"/>
                    <a:pt x="13770" y="1449"/>
                    <a:pt x="11186" y="537"/>
                  </a:cubicBezTo>
                  <a:cubicBezTo>
                    <a:pt x="10040" y="173"/>
                    <a:pt x="8853" y="1"/>
                    <a:pt x="7666"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3"/>
            <p:cNvSpPr/>
            <p:nvPr/>
          </p:nvSpPr>
          <p:spPr>
            <a:xfrm>
              <a:off x="12850050" y="1108200"/>
              <a:ext cx="2031975" cy="702175"/>
            </a:xfrm>
            <a:custGeom>
              <a:avLst/>
              <a:gdLst/>
              <a:ahLst/>
              <a:cxnLst/>
              <a:rect l="l" t="t" r="r" b="b"/>
              <a:pathLst>
                <a:path w="81279" h="28087" extrusionOk="0">
                  <a:moveTo>
                    <a:pt x="21165" y="5930"/>
                  </a:moveTo>
                  <a:cubicBezTo>
                    <a:pt x="21487" y="5930"/>
                    <a:pt x="21810" y="5959"/>
                    <a:pt x="22129" y="6019"/>
                  </a:cubicBezTo>
                  <a:cubicBezTo>
                    <a:pt x="23983" y="6323"/>
                    <a:pt x="25533" y="7539"/>
                    <a:pt x="26688" y="8937"/>
                  </a:cubicBezTo>
                  <a:cubicBezTo>
                    <a:pt x="26870" y="9150"/>
                    <a:pt x="27357" y="9940"/>
                    <a:pt x="27569" y="10518"/>
                  </a:cubicBezTo>
                  <a:cubicBezTo>
                    <a:pt x="27961" y="10322"/>
                    <a:pt x="28393" y="10230"/>
                    <a:pt x="28829" y="10230"/>
                  </a:cubicBezTo>
                  <a:cubicBezTo>
                    <a:pt x="29747" y="10230"/>
                    <a:pt x="30680" y="10638"/>
                    <a:pt x="31278" y="11338"/>
                  </a:cubicBezTo>
                  <a:cubicBezTo>
                    <a:pt x="31551" y="11612"/>
                    <a:pt x="31703" y="11946"/>
                    <a:pt x="31825" y="12281"/>
                  </a:cubicBezTo>
                  <a:lnTo>
                    <a:pt x="31825" y="12311"/>
                  </a:lnTo>
                  <a:cubicBezTo>
                    <a:pt x="31825" y="12341"/>
                    <a:pt x="31825" y="12341"/>
                    <a:pt x="31825" y="12372"/>
                  </a:cubicBezTo>
                  <a:cubicBezTo>
                    <a:pt x="31825" y="12402"/>
                    <a:pt x="31825" y="12433"/>
                    <a:pt x="31855" y="12433"/>
                  </a:cubicBezTo>
                  <a:cubicBezTo>
                    <a:pt x="31855" y="12463"/>
                    <a:pt x="31855" y="12463"/>
                    <a:pt x="31855" y="12493"/>
                  </a:cubicBezTo>
                  <a:cubicBezTo>
                    <a:pt x="31855" y="12493"/>
                    <a:pt x="31855" y="12493"/>
                    <a:pt x="31886" y="12524"/>
                  </a:cubicBezTo>
                  <a:cubicBezTo>
                    <a:pt x="31886" y="12554"/>
                    <a:pt x="31886" y="12585"/>
                    <a:pt x="31916" y="12645"/>
                  </a:cubicBezTo>
                  <a:cubicBezTo>
                    <a:pt x="31916" y="12676"/>
                    <a:pt x="31916" y="12706"/>
                    <a:pt x="31916" y="12706"/>
                  </a:cubicBezTo>
                  <a:cubicBezTo>
                    <a:pt x="31916" y="12737"/>
                    <a:pt x="31946" y="12767"/>
                    <a:pt x="31946" y="12797"/>
                  </a:cubicBezTo>
                  <a:lnTo>
                    <a:pt x="31734" y="12797"/>
                  </a:lnTo>
                  <a:cubicBezTo>
                    <a:pt x="31673" y="12797"/>
                    <a:pt x="31582" y="12797"/>
                    <a:pt x="31521" y="12828"/>
                  </a:cubicBezTo>
                  <a:lnTo>
                    <a:pt x="31430" y="12828"/>
                  </a:lnTo>
                  <a:cubicBezTo>
                    <a:pt x="31389" y="12828"/>
                    <a:pt x="31362" y="12814"/>
                    <a:pt x="31331" y="12814"/>
                  </a:cubicBezTo>
                  <a:cubicBezTo>
                    <a:pt x="31315" y="12814"/>
                    <a:pt x="31298" y="12818"/>
                    <a:pt x="31278" y="12828"/>
                  </a:cubicBezTo>
                  <a:cubicBezTo>
                    <a:pt x="29788" y="12797"/>
                    <a:pt x="28299" y="12767"/>
                    <a:pt x="26810" y="12737"/>
                  </a:cubicBezTo>
                  <a:cubicBezTo>
                    <a:pt x="24803" y="12706"/>
                    <a:pt x="22828" y="12676"/>
                    <a:pt x="20852" y="12645"/>
                  </a:cubicBezTo>
                  <a:cubicBezTo>
                    <a:pt x="18907" y="12615"/>
                    <a:pt x="16961" y="12585"/>
                    <a:pt x="15016" y="12554"/>
                  </a:cubicBezTo>
                  <a:cubicBezTo>
                    <a:pt x="13800" y="12524"/>
                    <a:pt x="12584" y="12493"/>
                    <a:pt x="11399" y="12493"/>
                  </a:cubicBezTo>
                  <a:cubicBezTo>
                    <a:pt x="11368" y="12493"/>
                    <a:pt x="11368" y="12493"/>
                    <a:pt x="11338" y="12463"/>
                  </a:cubicBezTo>
                  <a:lnTo>
                    <a:pt x="10913" y="12463"/>
                  </a:lnTo>
                  <a:cubicBezTo>
                    <a:pt x="10943" y="12433"/>
                    <a:pt x="10943" y="12402"/>
                    <a:pt x="10943" y="12402"/>
                  </a:cubicBezTo>
                  <a:cubicBezTo>
                    <a:pt x="10943" y="12372"/>
                    <a:pt x="10943" y="12372"/>
                    <a:pt x="10973" y="12341"/>
                  </a:cubicBezTo>
                  <a:cubicBezTo>
                    <a:pt x="11004" y="12250"/>
                    <a:pt x="11004" y="12159"/>
                    <a:pt x="11034" y="12038"/>
                  </a:cubicBezTo>
                  <a:lnTo>
                    <a:pt x="11065" y="12038"/>
                  </a:lnTo>
                  <a:cubicBezTo>
                    <a:pt x="11095" y="11886"/>
                    <a:pt x="11125" y="11734"/>
                    <a:pt x="11186" y="11582"/>
                  </a:cubicBezTo>
                  <a:cubicBezTo>
                    <a:pt x="11217" y="11551"/>
                    <a:pt x="11217" y="11521"/>
                    <a:pt x="11217" y="11490"/>
                  </a:cubicBezTo>
                  <a:cubicBezTo>
                    <a:pt x="11945" y="10058"/>
                    <a:pt x="13526" y="9041"/>
                    <a:pt x="15100" y="9041"/>
                  </a:cubicBezTo>
                  <a:cubicBezTo>
                    <a:pt x="15429" y="9041"/>
                    <a:pt x="15759" y="9086"/>
                    <a:pt x="16080" y="9180"/>
                  </a:cubicBezTo>
                  <a:cubicBezTo>
                    <a:pt x="16925" y="7200"/>
                    <a:pt x="19032" y="5930"/>
                    <a:pt x="21165" y="5930"/>
                  </a:cubicBezTo>
                  <a:close/>
                  <a:moveTo>
                    <a:pt x="62344" y="7235"/>
                  </a:moveTo>
                  <a:cubicBezTo>
                    <a:pt x="62353" y="7235"/>
                    <a:pt x="62363" y="7235"/>
                    <a:pt x="62372" y="7235"/>
                  </a:cubicBezTo>
                  <a:cubicBezTo>
                    <a:pt x="63771" y="7326"/>
                    <a:pt x="65230" y="8329"/>
                    <a:pt x="65625" y="9727"/>
                  </a:cubicBezTo>
                  <a:cubicBezTo>
                    <a:pt x="66138" y="11871"/>
                    <a:pt x="64103" y="14014"/>
                    <a:pt x="61962" y="14014"/>
                  </a:cubicBezTo>
                  <a:cubicBezTo>
                    <a:pt x="61947" y="14014"/>
                    <a:pt x="61932" y="14013"/>
                    <a:pt x="61917" y="14013"/>
                  </a:cubicBezTo>
                  <a:cubicBezTo>
                    <a:pt x="57580" y="13680"/>
                    <a:pt x="58266" y="7235"/>
                    <a:pt x="62344" y="7235"/>
                  </a:cubicBezTo>
                  <a:close/>
                  <a:moveTo>
                    <a:pt x="42453" y="11173"/>
                  </a:moveTo>
                  <a:cubicBezTo>
                    <a:pt x="42681" y="11173"/>
                    <a:pt x="42909" y="11188"/>
                    <a:pt x="43132" y="11217"/>
                  </a:cubicBezTo>
                  <a:cubicBezTo>
                    <a:pt x="44925" y="11551"/>
                    <a:pt x="46202" y="13132"/>
                    <a:pt x="46567" y="14864"/>
                  </a:cubicBezTo>
                  <a:cubicBezTo>
                    <a:pt x="46567" y="14895"/>
                    <a:pt x="46567" y="14895"/>
                    <a:pt x="46567" y="14925"/>
                  </a:cubicBezTo>
                  <a:cubicBezTo>
                    <a:pt x="46567" y="14986"/>
                    <a:pt x="46567" y="15047"/>
                    <a:pt x="46597" y="15138"/>
                  </a:cubicBezTo>
                  <a:cubicBezTo>
                    <a:pt x="46597" y="15199"/>
                    <a:pt x="46628" y="15290"/>
                    <a:pt x="46628" y="15381"/>
                  </a:cubicBezTo>
                  <a:lnTo>
                    <a:pt x="46658" y="15442"/>
                  </a:lnTo>
                  <a:cubicBezTo>
                    <a:pt x="46658" y="15442"/>
                    <a:pt x="46658" y="15442"/>
                    <a:pt x="46658" y="15472"/>
                  </a:cubicBezTo>
                  <a:cubicBezTo>
                    <a:pt x="46658" y="15503"/>
                    <a:pt x="46658" y="15533"/>
                    <a:pt x="46688" y="15594"/>
                  </a:cubicBezTo>
                  <a:cubicBezTo>
                    <a:pt x="46688" y="15594"/>
                    <a:pt x="46688" y="15624"/>
                    <a:pt x="46688" y="15624"/>
                  </a:cubicBezTo>
                  <a:cubicBezTo>
                    <a:pt x="46688" y="15746"/>
                    <a:pt x="46719" y="15837"/>
                    <a:pt x="46749" y="15928"/>
                  </a:cubicBezTo>
                  <a:cubicBezTo>
                    <a:pt x="45351" y="15898"/>
                    <a:pt x="43953" y="15867"/>
                    <a:pt x="42554" y="15837"/>
                  </a:cubicBezTo>
                  <a:cubicBezTo>
                    <a:pt x="40579" y="15776"/>
                    <a:pt x="38603" y="15746"/>
                    <a:pt x="36627" y="15685"/>
                  </a:cubicBezTo>
                  <a:cubicBezTo>
                    <a:pt x="36141" y="15685"/>
                    <a:pt x="35624" y="15685"/>
                    <a:pt x="35108" y="15655"/>
                  </a:cubicBezTo>
                  <a:cubicBezTo>
                    <a:pt x="35138" y="15503"/>
                    <a:pt x="35138" y="15351"/>
                    <a:pt x="35168" y="15199"/>
                  </a:cubicBezTo>
                  <a:lnTo>
                    <a:pt x="35199" y="15199"/>
                  </a:lnTo>
                  <a:cubicBezTo>
                    <a:pt x="35288" y="14089"/>
                    <a:pt x="36333" y="13368"/>
                    <a:pt x="37364" y="13368"/>
                  </a:cubicBezTo>
                  <a:cubicBezTo>
                    <a:pt x="37745" y="13368"/>
                    <a:pt x="38123" y="13466"/>
                    <a:pt x="38451" y="13679"/>
                  </a:cubicBezTo>
                  <a:cubicBezTo>
                    <a:pt x="38451" y="13649"/>
                    <a:pt x="38481" y="13649"/>
                    <a:pt x="38481" y="13618"/>
                  </a:cubicBezTo>
                  <a:cubicBezTo>
                    <a:pt x="39043" y="11960"/>
                    <a:pt x="40780" y="11173"/>
                    <a:pt x="42453" y="11173"/>
                  </a:cubicBezTo>
                  <a:close/>
                  <a:moveTo>
                    <a:pt x="760" y="1"/>
                  </a:moveTo>
                  <a:cubicBezTo>
                    <a:pt x="700" y="1764"/>
                    <a:pt x="639" y="3557"/>
                    <a:pt x="578" y="5351"/>
                  </a:cubicBezTo>
                  <a:cubicBezTo>
                    <a:pt x="517" y="7296"/>
                    <a:pt x="456" y="9211"/>
                    <a:pt x="396" y="11156"/>
                  </a:cubicBezTo>
                  <a:cubicBezTo>
                    <a:pt x="335" y="13162"/>
                    <a:pt x="274" y="15168"/>
                    <a:pt x="213" y="17174"/>
                  </a:cubicBezTo>
                  <a:cubicBezTo>
                    <a:pt x="152" y="19120"/>
                    <a:pt x="92" y="21095"/>
                    <a:pt x="31" y="23041"/>
                  </a:cubicBezTo>
                  <a:lnTo>
                    <a:pt x="0" y="24439"/>
                  </a:lnTo>
                  <a:cubicBezTo>
                    <a:pt x="152" y="24378"/>
                    <a:pt x="365" y="24348"/>
                    <a:pt x="487" y="24287"/>
                  </a:cubicBezTo>
                  <a:cubicBezTo>
                    <a:pt x="2983" y="23164"/>
                    <a:pt x="5321" y="22530"/>
                    <a:pt x="7620" y="22530"/>
                  </a:cubicBezTo>
                  <a:cubicBezTo>
                    <a:pt x="10052" y="22530"/>
                    <a:pt x="12440" y="23240"/>
                    <a:pt x="14925" y="24834"/>
                  </a:cubicBezTo>
                  <a:cubicBezTo>
                    <a:pt x="16657" y="25837"/>
                    <a:pt x="18329" y="26992"/>
                    <a:pt x="20001" y="28086"/>
                  </a:cubicBezTo>
                  <a:lnTo>
                    <a:pt x="20062" y="28086"/>
                  </a:lnTo>
                  <a:cubicBezTo>
                    <a:pt x="24044" y="26719"/>
                    <a:pt x="27934" y="25168"/>
                    <a:pt x="32038" y="24105"/>
                  </a:cubicBezTo>
                  <a:cubicBezTo>
                    <a:pt x="35607" y="23333"/>
                    <a:pt x="39177" y="22267"/>
                    <a:pt x="42848" y="22267"/>
                  </a:cubicBezTo>
                  <a:cubicBezTo>
                    <a:pt x="43084" y="22267"/>
                    <a:pt x="43321" y="22272"/>
                    <a:pt x="43558" y="22281"/>
                  </a:cubicBezTo>
                  <a:cubicBezTo>
                    <a:pt x="43613" y="22280"/>
                    <a:pt x="43669" y="22280"/>
                    <a:pt x="43725" y="22280"/>
                  </a:cubicBezTo>
                  <a:cubicBezTo>
                    <a:pt x="46556" y="22280"/>
                    <a:pt x="49355" y="23030"/>
                    <a:pt x="52008" y="24013"/>
                  </a:cubicBezTo>
                  <a:cubicBezTo>
                    <a:pt x="53983" y="24682"/>
                    <a:pt x="55929" y="25472"/>
                    <a:pt x="57813" y="26354"/>
                  </a:cubicBezTo>
                  <a:cubicBezTo>
                    <a:pt x="57844" y="26354"/>
                    <a:pt x="57874" y="26323"/>
                    <a:pt x="57904" y="26323"/>
                  </a:cubicBezTo>
                  <a:cubicBezTo>
                    <a:pt x="60518" y="25564"/>
                    <a:pt x="63011" y="24348"/>
                    <a:pt x="65625" y="23527"/>
                  </a:cubicBezTo>
                  <a:cubicBezTo>
                    <a:pt x="68346" y="22589"/>
                    <a:pt x="70487" y="22157"/>
                    <a:pt x="72529" y="22157"/>
                  </a:cubicBezTo>
                  <a:cubicBezTo>
                    <a:pt x="75188" y="22157"/>
                    <a:pt x="77680" y="22889"/>
                    <a:pt x="81066" y="24196"/>
                  </a:cubicBezTo>
                  <a:cubicBezTo>
                    <a:pt x="81066" y="22190"/>
                    <a:pt x="81096" y="20184"/>
                    <a:pt x="81127" y="18177"/>
                  </a:cubicBezTo>
                  <a:cubicBezTo>
                    <a:pt x="81127" y="16232"/>
                    <a:pt x="81157" y="14256"/>
                    <a:pt x="81157" y="12311"/>
                  </a:cubicBezTo>
                  <a:cubicBezTo>
                    <a:pt x="81187" y="10305"/>
                    <a:pt x="81187" y="8299"/>
                    <a:pt x="81218" y="6293"/>
                  </a:cubicBezTo>
                  <a:cubicBezTo>
                    <a:pt x="81248" y="4317"/>
                    <a:pt x="81248" y="2341"/>
                    <a:pt x="81279" y="396"/>
                  </a:cubicBezTo>
                  <a:cubicBezTo>
                    <a:pt x="81279" y="366"/>
                    <a:pt x="81279" y="335"/>
                    <a:pt x="81279" y="305"/>
                  </a:cubicBezTo>
                  <a:cubicBezTo>
                    <a:pt x="78300" y="305"/>
                    <a:pt x="75351" y="305"/>
                    <a:pt x="72373" y="274"/>
                  </a:cubicBezTo>
                  <a:cubicBezTo>
                    <a:pt x="68847" y="274"/>
                    <a:pt x="65290" y="244"/>
                    <a:pt x="61734" y="244"/>
                  </a:cubicBezTo>
                  <a:cubicBezTo>
                    <a:pt x="57874" y="214"/>
                    <a:pt x="54044" y="214"/>
                    <a:pt x="50184" y="183"/>
                  </a:cubicBezTo>
                  <a:cubicBezTo>
                    <a:pt x="46688" y="183"/>
                    <a:pt x="43193" y="153"/>
                    <a:pt x="39728" y="153"/>
                  </a:cubicBezTo>
                  <a:cubicBezTo>
                    <a:pt x="35989" y="122"/>
                    <a:pt x="32281" y="122"/>
                    <a:pt x="28572" y="92"/>
                  </a:cubicBezTo>
                  <a:cubicBezTo>
                    <a:pt x="24925" y="92"/>
                    <a:pt x="21277" y="62"/>
                    <a:pt x="17630" y="62"/>
                  </a:cubicBezTo>
                  <a:cubicBezTo>
                    <a:pt x="13891" y="31"/>
                    <a:pt x="10122" y="31"/>
                    <a:pt x="6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3"/>
            <p:cNvSpPr/>
            <p:nvPr/>
          </p:nvSpPr>
          <p:spPr>
            <a:xfrm>
              <a:off x="12847775" y="1105925"/>
              <a:ext cx="2038050" cy="613475"/>
            </a:xfrm>
            <a:custGeom>
              <a:avLst/>
              <a:gdLst/>
              <a:ahLst/>
              <a:cxnLst/>
              <a:rect l="l" t="t" r="r" b="b"/>
              <a:pathLst>
                <a:path w="81522" h="24539" extrusionOk="0">
                  <a:moveTo>
                    <a:pt x="821" y="1"/>
                  </a:moveTo>
                  <a:cubicBezTo>
                    <a:pt x="821" y="31"/>
                    <a:pt x="791" y="61"/>
                    <a:pt x="791" y="92"/>
                  </a:cubicBezTo>
                  <a:cubicBezTo>
                    <a:pt x="791" y="122"/>
                    <a:pt x="791" y="153"/>
                    <a:pt x="821" y="153"/>
                  </a:cubicBezTo>
                  <a:cubicBezTo>
                    <a:pt x="791" y="183"/>
                    <a:pt x="760" y="183"/>
                    <a:pt x="730" y="213"/>
                  </a:cubicBezTo>
                  <a:lnTo>
                    <a:pt x="547" y="5198"/>
                  </a:lnTo>
                  <a:cubicBezTo>
                    <a:pt x="487" y="7022"/>
                    <a:pt x="426" y="8846"/>
                    <a:pt x="365" y="10670"/>
                  </a:cubicBezTo>
                  <a:cubicBezTo>
                    <a:pt x="335" y="11673"/>
                    <a:pt x="304" y="12645"/>
                    <a:pt x="304" y="13648"/>
                  </a:cubicBezTo>
                  <a:cubicBezTo>
                    <a:pt x="243" y="15563"/>
                    <a:pt x="183" y="17509"/>
                    <a:pt x="122" y="19423"/>
                  </a:cubicBezTo>
                  <a:cubicBezTo>
                    <a:pt x="91" y="21034"/>
                    <a:pt x="31" y="22645"/>
                    <a:pt x="0" y="24256"/>
                  </a:cubicBezTo>
                  <a:cubicBezTo>
                    <a:pt x="0" y="24348"/>
                    <a:pt x="61" y="24408"/>
                    <a:pt x="122" y="24469"/>
                  </a:cubicBezTo>
                  <a:cubicBezTo>
                    <a:pt x="170" y="24518"/>
                    <a:pt x="242" y="24538"/>
                    <a:pt x="330" y="24538"/>
                  </a:cubicBezTo>
                  <a:cubicBezTo>
                    <a:pt x="792" y="24538"/>
                    <a:pt x="1695" y="23968"/>
                    <a:pt x="1976" y="23892"/>
                  </a:cubicBezTo>
                  <a:lnTo>
                    <a:pt x="1976" y="23952"/>
                  </a:lnTo>
                  <a:cubicBezTo>
                    <a:pt x="1976" y="23983"/>
                    <a:pt x="1976" y="24013"/>
                    <a:pt x="2006" y="24044"/>
                  </a:cubicBezTo>
                  <a:cubicBezTo>
                    <a:pt x="2037" y="24104"/>
                    <a:pt x="2128" y="24165"/>
                    <a:pt x="2219" y="24165"/>
                  </a:cubicBezTo>
                  <a:cubicBezTo>
                    <a:pt x="2341" y="24165"/>
                    <a:pt x="2432" y="24074"/>
                    <a:pt x="2432" y="23922"/>
                  </a:cubicBezTo>
                  <a:lnTo>
                    <a:pt x="2432" y="23892"/>
                  </a:lnTo>
                  <a:lnTo>
                    <a:pt x="2523" y="20305"/>
                  </a:lnTo>
                  <a:cubicBezTo>
                    <a:pt x="2584" y="18299"/>
                    <a:pt x="2614" y="16323"/>
                    <a:pt x="2675" y="14347"/>
                  </a:cubicBezTo>
                  <a:cubicBezTo>
                    <a:pt x="2736" y="12372"/>
                    <a:pt x="2766" y="10426"/>
                    <a:pt x="2827" y="8451"/>
                  </a:cubicBezTo>
                  <a:cubicBezTo>
                    <a:pt x="2858" y="6597"/>
                    <a:pt x="2918" y="4742"/>
                    <a:pt x="2979" y="2858"/>
                  </a:cubicBezTo>
                  <a:cubicBezTo>
                    <a:pt x="5289" y="2888"/>
                    <a:pt x="7630" y="2888"/>
                    <a:pt x="9970" y="2888"/>
                  </a:cubicBezTo>
                  <a:cubicBezTo>
                    <a:pt x="13374" y="2888"/>
                    <a:pt x="16748" y="2888"/>
                    <a:pt x="20153" y="2919"/>
                  </a:cubicBezTo>
                  <a:lnTo>
                    <a:pt x="30700" y="2919"/>
                  </a:lnTo>
                  <a:lnTo>
                    <a:pt x="40548" y="2949"/>
                  </a:lnTo>
                  <a:lnTo>
                    <a:pt x="50792" y="2979"/>
                  </a:lnTo>
                  <a:cubicBezTo>
                    <a:pt x="54257" y="2979"/>
                    <a:pt x="57752" y="2979"/>
                    <a:pt x="61248" y="3010"/>
                  </a:cubicBezTo>
                  <a:lnTo>
                    <a:pt x="71521" y="3010"/>
                  </a:lnTo>
                  <a:cubicBezTo>
                    <a:pt x="73862" y="3040"/>
                    <a:pt x="76202" y="3040"/>
                    <a:pt x="78543" y="3040"/>
                  </a:cubicBezTo>
                  <a:cubicBezTo>
                    <a:pt x="78543" y="4195"/>
                    <a:pt x="78543" y="5381"/>
                    <a:pt x="78573" y="6536"/>
                  </a:cubicBezTo>
                  <a:cubicBezTo>
                    <a:pt x="78573" y="8542"/>
                    <a:pt x="78604" y="10518"/>
                    <a:pt x="78604" y="12524"/>
                  </a:cubicBezTo>
                  <a:cubicBezTo>
                    <a:pt x="78634" y="14469"/>
                    <a:pt x="78664" y="16414"/>
                    <a:pt x="78664" y="18360"/>
                  </a:cubicBezTo>
                  <a:cubicBezTo>
                    <a:pt x="78695" y="20092"/>
                    <a:pt x="78695" y="21794"/>
                    <a:pt x="78725" y="23527"/>
                  </a:cubicBezTo>
                  <a:cubicBezTo>
                    <a:pt x="78725" y="23618"/>
                    <a:pt x="78756" y="23709"/>
                    <a:pt x="78847" y="23740"/>
                  </a:cubicBezTo>
                  <a:cubicBezTo>
                    <a:pt x="78877" y="23740"/>
                    <a:pt x="78908" y="23770"/>
                    <a:pt x="78938" y="23770"/>
                  </a:cubicBezTo>
                  <a:cubicBezTo>
                    <a:pt x="78968" y="23770"/>
                    <a:pt x="78999" y="23740"/>
                    <a:pt x="78999" y="23740"/>
                  </a:cubicBezTo>
                  <a:cubicBezTo>
                    <a:pt x="79029" y="23740"/>
                    <a:pt x="79029" y="23770"/>
                    <a:pt x="79029" y="23770"/>
                  </a:cubicBezTo>
                  <a:cubicBezTo>
                    <a:pt x="79212" y="23831"/>
                    <a:pt x="79363" y="23861"/>
                    <a:pt x="79546" y="23922"/>
                  </a:cubicBezTo>
                  <a:cubicBezTo>
                    <a:pt x="80032" y="24013"/>
                    <a:pt x="80519" y="24013"/>
                    <a:pt x="80883" y="24378"/>
                  </a:cubicBezTo>
                  <a:cubicBezTo>
                    <a:pt x="80940" y="24402"/>
                    <a:pt x="80988" y="24413"/>
                    <a:pt x="81031" y="24413"/>
                  </a:cubicBezTo>
                  <a:cubicBezTo>
                    <a:pt x="81308" y="24413"/>
                    <a:pt x="81305" y="23947"/>
                    <a:pt x="81278" y="23709"/>
                  </a:cubicBezTo>
                  <a:cubicBezTo>
                    <a:pt x="81218" y="23071"/>
                    <a:pt x="81187" y="22433"/>
                    <a:pt x="81157" y="21764"/>
                  </a:cubicBezTo>
                  <a:cubicBezTo>
                    <a:pt x="81430" y="21095"/>
                    <a:pt x="81218" y="20275"/>
                    <a:pt x="81278" y="19545"/>
                  </a:cubicBezTo>
                  <a:cubicBezTo>
                    <a:pt x="81187" y="17721"/>
                    <a:pt x="81157" y="15898"/>
                    <a:pt x="81278" y="14074"/>
                  </a:cubicBezTo>
                  <a:cubicBezTo>
                    <a:pt x="81278" y="13162"/>
                    <a:pt x="81400" y="12220"/>
                    <a:pt x="81491" y="11308"/>
                  </a:cubicBezTo>
                  <a:cubicBezTo>
                    <a:pt x="81491" y="9545"/>
                    <a:pt x="81491" y="7782"/>
                    <a:pt x="81522" y="6019"/>
                  </a:cubicBezTo>
                  <a:cubicBezTo>
                    <a:pt x="81522" y="5867"/>
                    <a:pt x="81522" y="5715"/>
                    <a:pt x="81522" y="5563"/>
                  </a:cubicBezTo>
                  <a:cubicBezTo>
                    <a:pt x="81491" y="3861"/>
                    <a:pt x="81522" y="2128"/>
                    <a:pt x="81400" y="426"/>
                  </a:cubicBezTo>
                  <a:cubicBezTo>
                    <a:pt x="81400" y="286"/>
                    <a:pt x="81295" y="212"/>
                    <a:pt x="81189" y="212"/>
                  </a:cubicBezTo>
                  <a:cubicBezTo>
                    <a:pt x="81133" y="212"/>
                    <a:pt x="81077" y="233"/>
                    <a:pt x="81035" y="274"/>
                  </a:cubicBezTo>
                  <a:cubicBezTo>
                    <a:pt x="81005" y="244"/>
                    <a:pt x="80974" y="213"/>
                    <a:pt x="80944" y="213"/>
                  </a:cubicBezTo>
                  <a:lnTo>
                    <a:pt x="71643" y="183"/>
                  </a:lnTo>
                  <a:cubicBezTo>
                    <a:pt x="67996" y="183"/>
                    <a:pt x="64348" y="153"/>
                    <a:pt x="60701" y="153"/>
                  </a:cubicBezTo>
                  <a:cubicBezTo>
                    <a:pt x="57357" y="153"/>
                    <a:pt x="53983" y="153"/>
                    <a:pt x="50640" y="122"/>
                  </a:cubicBezTo>
                  <a:lnTo>
                    <a:pt x="39454" y="122"/>
                  </a:lnTo>
                  <a:cubicBezTo>
                    <a:pt x="35837" y="92"/>
                    <a:pt x="32220" y="92"/>
                    <a:pt x="28603" y="92"/>
                  </a:cubicBezTo>
                  <a:cubicBezTo>
                    <a:pt x="25229" y="61"/>
                    <a:pt x="21855" y="61"/>
                    <a:pt x="18511" y="61"/>
                  </a:cubicBezTo>
                  <a:cubicBezTo>
                    <a:pt x="14864" y="61"/>
                    <a:pt x="11216" y="31"/>
                    <a:pt x="7569" y="31"/>
                  </a:cubicBezTo>
                  <a:cubicBezTo>
                    <a:pt x="5320" y="31"/>
                    <a:pt x="3070" y="31"/>
                    <a:pt x="82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3"/>
            <p:cNvSpPr/>
            <p:nvPr/>
          </p:nvSpPr>
          <p:spPr>
            <a:xfrm>
              <a:off x="13358425" y="1739675"/>
              <a:ext cx="12175" cy="11425"/>
            </a:xfrm>
            <a:custGeom>
              <a:avLst/>
              <a:gdLst/>
              <a:ahLst/>
              <a:cxnLst/>
              <a:rect l="l" t="t" r="r" b="b"/>
              <a:pathLst>
                <a:path w="487" h="457" extrusionOk="0">
                  <a:moveTo>
                    <a:pt x="274" y="1"/>
                  </a:moveTo>
                  <a:cubicBezTo>
                    <a:pt x="152" y="1"/>
                    <a:pt x="31" y="92"/>
                    <a:pt x="31" y="213"/>
                  </a:cubicBezTo>
                  <a:cubicBezTo>
                    <a:pt x="0" y="335"/>
                    <a:pt x="122" y="457"/>
                    <a:pt x="243" y="457"/>
                  </a:cubicBezTo>
                  <a:cubicBezTo>
                    <a:pt x="365" y="457"/>
                    <a:pt x="456" y="365"/>
                    <a:pt x="487" y="244"/>
                  </a:cubicBezTo>
                  <a:cubicBezTo>
                    <a:pt x="487" y="122"/>
                    <a:pt x="395" y="1"/>
                    <a:pt x="27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3"/>
            <p:cNvSpPr/>
            <p:nvPr/>
          </p:nvSpPr>
          <p:spPr>
            <a:xfrm>
              <a:off x="12980000" y="1563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56" y="366"/>
                    <a:pt x="456" y="244"/>
                  </a:cubicBezTo>
                  <a:cubicBezTo>
                    <a:pt x="456" y="122"/>
                    <a:pt x="365"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3"/>
            <p:cNvSpPr/>
            <p:nvPr/>
          </p:nvSpPr>
          <p:spPr>
            <a:xfrm>
              <a:off x="12983025" y="1546675"/>
              <a:ext cx="11425" cy="10650"/>
            </a:xfrm>
            <a:custGeom>
              <a:avLst/>
              <a:gdLst/>
              <a:ahLst/>
              <a:cxnLst/>
              <a:rect l="l" t="t" r="r" b="b"/>
              <a:pathLst>
                <a:path w="457" h="426" extrusionOk="0">
                  <a:moveTo>
                    <a:pt x="244" y="0"/>
                  </a:moveTo>
                  <a:cubicBezTo>
                    <a:pt x="122" y="0"/>
                    <a:pt x="31" y="61"/>
                    <a:pt x="1" y="183"/>
                  </a:cubicBezTo>
                  <a:cubicBezTo>
                    <a:pt x="1" y="304"/>
                    <a:pt x="92" y="426"/>
                    <a:pt x="214" y="426"/>
                  </a:cubicBezTo>
                  <a:cubicBezTo>
                    <a:pt x="335" y="426"/>
                    <a:pt x="457" y="36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3"/>
            <p:cNvSpPr/>
            <p:nvPr/>
          </p:nvSpPr>
          <p:spPr>
            <a:xfrm>
              <a:off x="12995950" y="1555775"/>
              <a:ext cx="11425" cy="10675"/>
            </a:xfrm>
            <a:custGeom>
              <a:avLst/>
              <a:gdLst/>
              <a:ahLst/>
              <a:cxnLst/>
              <a:rect l="l" t="t" r="r" b="b"/>
              <a:pathLst>
                <a:path w="457" h="427" extrusionOk="0">
                  <a:moveTo>
                    <a:pt x="244" y="1"/>
                  </a:moveTo>
                  <a:cubicBezTo>
                    <a:pt x="122" y="1"/>
                    <a:pt x="31" y="62"/>
                    <a:pt x="0" y="183"/>
                  </a:cubicBezTo>
                  <a:cubicBezTo>
                    <a:pt x="0" y="305"/>
                    <a:pt x="92" y="426"/>
                    <a:pt x="213" y="426"/>
                  </a:cubicBezTo>
                  <a:cubicBezTo>
                    <a:pt x="335" y="426"/>
                    <a:pt x="456" y="366"/>
                    <a:pt x="456" y="244"/>
                  </a:cubicBezTo>
                  <a:cubicBezTo>
                    <a:pt x="456" y="122"/>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3"/>
            <p:cNvSpPr/>
            <p:nvPr/>
          </p:nvSpPr>
          <p:spPr>
            <a:xfrm>
              <a:off x="13081050" y="1221425"/>
              <a:ext cx="11425" cy="11425"/>
            </a:xfrm>
            <a:custGeom>
              <a:avLst/>
              <a:gdLst/>
              <a:ahLst/>
              <a:cxnLst/>
              <a:rect l="l" t="t" r="r" b="b"/>
              <a:pathLst>
                <a:path w="457" h="457" extrusionOk="0">
                  <a:moveTo>
                    <a:pt x="244" y="1"/>
                  </a:moveTo>
                  <a:cubicBezTo>
                    <a:pt x="122" y="1"/>
                    <a:pt x="1" y="62"/>
                    <a:pt x="1" y="214"/>
                  </a:cubicBezTo>
                  <a:cubicBezTo>
                    <a:pt x="1" y="335"/>
                    <a:pt x="92" y="457"/>
                    <a:pt x="214" y="457"/>
                  </a:cubicBezTo>
                  <a:cubicBezTo>
                    <a:pt x="335" y="457"/>
                    <a:pt x="457"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3"/>
            <p:cNvSpPr/>
            <p:nvPr/>
          </p:nvSpPr>
          <p:spPr>
            <a:xfrm>
              <a:off x="13098525" y="1218400"/>
              <a:ext cx="11425" cy="11425"/>
            </a:xfrm>
            <a:custGeom>
              <a:avLst/>
              <a:gdLst/>
              <a:ahLst/>
              <a:cxnLst/>
              <a:rect l="l" t="t" r="r" b="b"/>
              <a:pathLst>
                <a:path w="457" h="457" extrusionOk="0">
                  <a:moveTo>
                    <a:pt x="244" y="0"/>
                  </a:moveTo>
                  <a:cubicBezTo>
                    <a:pt x="122" y="0"/>
                    <a:pt x="1" y="61"/>
                    <a:pt x="1" y="213"/>
                  </a:cubicBezTo>
                  <a:cubicBezTo>
                    <a:pt x="1" y="335"/>
                    <a:pt x="92" y="456"/>
                    <a:pt x="214" y="456"/>
                  </a:cubicBezTo>
                  <a:cubicBezTo>
                    <a:pt x="335" y="456"/>
                    <a:pt x="457" y="365"/>
                    <a:pt x="457" y="243"/>
                  </a:cubicBezTo>
                  <a:cubicBezTo>
                    <a:pt x="457" y="122"/>
                    <a:pt x="366"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3"/>
            <p:cNvSpPr/>
            <p:nvPr/>
          </p:nvSpPr>
          <p:spPr>
            <a:xfrm>
              <a:off x="13498250" y="1532225"/>
              <a:ext cx="11425" cy="11425"/>
            </a:xfrm>
            <a:custGeom>
              <a:avLst/>
              <a:gdLst/>
              <a:ahLst/>
              <a:cxnLst/>
              <a:rect l="l" t="t" r="r" b="b"/>
              <a:pathLst>
                <a:path w="457" h="457" extrusionOk="0">
                  <a:moveTo>
                    <a:pt x="244" y="1"/>
                  </a:moveTo>
                  <a:cubicBezTo>
                    <a:pt x="122" y="1"/>
                    <a:pt x="0" y="92"/>
                    <a:pt x="0" y="213"/>
                  </a:cubicBezTo>
                  <a:cubicBezTo>
                    <a:pt x="0" y="335"/>
                    <a:pt x="92" y="457"/>
                    <a:pt x="213" y="457"/>
                  </a:cubicBezTo>
                  <a:cubicBezTo>
                    <a:pt x="335" y="457"/>
                    <a:pt x="426" y="396"/>
                    <a:pt x="456" y="244"/>
                  </a:cubicBezTo>
                  <a:cubicBezTo>
                    <a:pt x="456" y="153"/>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3"/>
            <p:cNvSpPr/>
            <p:nvPr/>
          </p:nvSpPr>
          <p:spPr>
            <a:xfrm>
              <a:off x="13516475" y="1533000"/>
              <a:ext cx="12200" cy="10650"/>
            </a:xfrm>
            <a:custGeom>
              <a:avLst/>
              <a:gdLst/>
              <a:ahLst/>
              <a:cxnLst/>
              <a:rect l="l" t="t" r="r" b="b"/>
              <a:pathLst>
                <a:path w="488" h="426" extrusionOk="0">
                  <a:moveTo>
                    <a:pt x="274" y="0"/>
                  </a:moveTo>
                  <a:cubicBezTo>
                    <a:pt x="122" y="0"/>
                    <a:pt x="31" y="61"/>
                    <a:pt x="31" y="182"/>
                  </a:cubicBezTo>
                  <a:cubicBezTo>
                    <a:pt x="1" y="304"/>
                    <a:pt x="92" y="426"/>
                    <a:pt x="214" y="426"/>
                  </a:cubicBezTo>
                  <a:cubicBezTo>
                    <a:pt x="366" y="426"/>
                    <a:pt x="457" y="365"/>
                    <a:pt x="457" y="243"/>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3"/>
            <p:cNvSpPr/>
            <p:nvPr/>
          </p:nvSpPr>
          <p:spPr>
            <a:xfrm>
              <a:off x="13812825" y="1621125"/>
              <a:ext cx="11425" cy="10675"/>
            </a:xfrm>
            <a:custGeom>
              <a:avLst/>
              <a:gdLst/>
              <a:ahLst/>
              <a:cxnLst/>
              <a:rect l="l" t="t" r="r" b="b"/>
              <a:pathLst>
                <a:path w="457" h="427" extrusionOk="0">
                  <a:moveTo>
                    <a:pt x="244" y="1"/>
                  </a:moveTo>
                  <a:cubicBezTo>
                    <a:pt x="122" y="1"/>
                    <a:pt x="1" y="62"/>
                    <a:pt x="1" y="183"/>
                  </a:cubicBezTo>
                  <a:cubicBezTo>
                    <a:pt x="1" y="305"/>
                    <a:pt x="92" y="426"/>
                    <a:pt x="214" y="426"/>
                  </a:cubicBezTo>
                  <a:cubicBezTo>
                    <a:pt x="335" y="426"/>
                    <a:pt x="426"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3"/>
            <p:cNvSpPr/>
            <p:nvPr/>
          </p:nvSpPr>
          <p:spPr>
            <a:xfrm>
              <a:off x="13831825" y="1619625"/>
              <a:ext cx="12200" cy="11425"/>
            </a:xfrm>
            <a:custGeom>
              <a:avLst/>
              <a:gdLst/>
              <a:ahLst/>
              <a:cxnLst/>
              <a:rect l="l" t="t" r="r" b="b"/>
              <a:pathLst>
                <a:path w="488" h="457" extrusionOk="0">
                  <a:moveTo>
                    <a:pt x="274" y="0"/>
                  </a:moveTo>
                  <a:cubicBezTo>
                    <a:pt x="122" y="0"/>
                    <a:pt x="31" y="61"/>
                    <a:pt x="31" y="213"/>
                  </a:cubicBezTo>
                  <a:cubicBezTo>
                    <a:pt x="1" y="304"/>
                    <a:pt x="92" y="456"/>
                    <a:pt x="214" y="456"/>
                  </a:cubicBezTo>
                  <a:cubicBezTo>
                    <a:pt x="335" y="456"/>
                    <a:pt x="457" y="365"/>
                    <a:pt x="457"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3"/>
            <p:cNvSpPr/>
            <p:nvPr/>
          </p:nvSpPr>
          <p:spPr>
            <a:xfrm>
              <a:off x="13822725" y="1605925"/>
              <a:ext cx="11400" cy="11425"/>
            </a:xfrm>
            <a:custGeom>
              <a:avLst/>
              <a:gdLst/>
              <a:ahLst/>
              <a:cxnLst/>
              <a:rect l="l" t="t" r="r" b="b"/>
              <a:pathLst>
                <a:path w="456" h="457" extrusionOk="0">
                  <a:moveTo>
                    <a:pt x="243" y="1"/>
                  </a:moveTo>
                  <a:cubicBezTo>
                    <a:pt x="122" y="1"/>
                    <a:pt x="0" y="62"/>
                    <a:pt x="0" y="214"/>
                  </a:cubicBezTo>
                  <a:cubicBezTo>
                    <a:pt x="0" y="305"/>
                    <a:pt x="91" y="457"/>
                    <a:pt x="213" y="457"/>
                  </a:cubicBezTo>
                  <a:cubicBezTo>
                    <a:pt x="334" y="457"/>
                    <a:pt x="456" y="366"/>
                    <a:pt x="456" y="244"/>
                  </a:cubicBezTo>
                  <a:cubicBezTo>
                    <a:pt x="456" y="123"/>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3"/>
            <p:cNvSpPr/>
            <p:nvPr/>
          </p:nvSpPr>
          <p:spPr>
            <a:xfrm>
              <a:off x="13711775" y="1310350"/>
              <a:ext cx="11425" cy="11425"/>
            </a:xfrm>
            <a:custGeom>
              <a:avLst/>
              <a:gdLst/>
              <a:ahLst/>
              <a:cxnLst/>
              <a:rect l="l" t="t" r="r" b="b"/>
              <a:pathLst>
                <a:path w="457" h="457" extrusionOk="0">
                  <a:moveTo>
                    <a:pt x="244" y="0"/>
                  </a:moveTo>
                  <a:cubicBezTo>
                    <a:pt x="122" y="0"/>
                    <a:pt x="31" y="91"/>
                    <a:pt x="1" y="213"/>
                  </a:cubicBezTo>
                  <a:cubicBezTo>
                    <a:pt x="1" y="334"/>
                    <a:pt x="92" y="456"/>
                    <a:pt x="213" y="456"/>
                  </a:cubicBezTo>
                  <a:cubicBezTo>
                    <a:pt x="335" y="456"/>
                    <a:pt x="457" y="39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3"/>
            <p:cNvSpPr/>
            <p:nvPr/>
          </p:nvSpPr>
          <p:spPr>
            <a:xfrm>
              <a:off x="14030175" y="1230550"/>
              <a:ext cx="11400" cy="11425"/>
            </a:xfrm>
            <a:custGeom>
              <a:avLst/>
              <a:gdLst/>
              <a:ahLst/>
              <a:cxnLst/>
              <a:rect l="l" t="t" r="r" b="b"/>
              <a:pathLst>
                <a:path w="456" h="457" extrusionOk="0">
                  <a:moveTo>
                    <a:pt x="243" y="1"/>
                  </a:moveTo>
                  <a:cubicBezTo>
                    <a:pt x="122" y="1"/>
                    <a:pt x="30" y="92"/>
                    <a:pt x="0" y="213"/>
                  </a:cubicBezTo>
                  <a:cubicBezTo>
                    <a:pt x="0" y="335"/>
                    <a:pt x="91" y="457"/>
                    <a:pt x="213" y="457"/>
                  </a:cubicBezTo>
                  <a:cubicBezTo>
                    <a:pt x="334" y="457"/>
                    <a:pt x="456" y="365"/>
                    <a:pt x="456" y="244"/>
                  </a:cubicBezTo>
                  <a:cubicBezTo>
                    <a:pt x="456" y="122"/>
                    <a:pt x="365"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3"/>
            <p:cNvSpPr/>
            <p:nvPr/>
          </p:nvSpPr>
          <p:spPr>
            <a:xfrm>
              <a:off x="14047650" y="1229800"/>
              <a:ext cx="12175" cy="11425"/>
            </a:xfrm>
            <a:custGeom>
              <a:avLst/>
              <a:gdLst/>
              <a:ahLst/>
              <a:cxnLst/>
              <a:rect l="l" t="t" r="r" b="b"/>
              <a:pathLst>
                <a:path w="487" h="457" extrusionOk="0">
                  <a:moveTo>
                    <a:pt x="243" y="0"/>
                  </a:moveTo>
                  <a:cubicBezTo>
                    <a:pt x="122" y="0"/>
                    <a:pt x="31" y="61"/>
                    <a:pt x="0" y="213"/>
                  </a:cubicBezTo>
                  <a:cubicBezTo>
                    <a:pt x="0" y="335"/>
                    <a:pt x="91" y="456"/>
                    <a:pt x="213" y="456"/>
                  </a:cubicBezTo>
                  <a:cubicBezTo>
                    <a:pt x="334" y="456"/>
                    <a:pt x="456" y="365"/>
                    <a:pt x="456" y="243"/>
                  </a:cubicBezTo>
                  <a:cubicBezTo>
                    <a:pt x="486" y="122"/>
                    <a:pt x="365"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3"/>
            <p:cNvSpPr/>
            <p:nvPr/>
          </p:nvSpPr>
          <p:spPr>
            <a:xfrm>
              <a:off x="14040800" y="12450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3"/>
            <p:cNvSpPr/>
            <p:nvPr/>
          </p:nvSpPr>
          <p:spPr>
            <a:xfrm>
              <a:off x="14218625" y="1527675"/>
              <a:ext cx="11425" cy="11425"/>
            </a:xfrm>
            <a:custGeom>
              <a:avLst/>
              <a:gdLst/>
              <a:ahLst/>
              <a:cxnLst/>
              <a:rect l="l" t="t" r="r" b="b"/>
              <a:pathLst>
                <a:path w="457" h="457" extrusionOk="0">
                  <a:moveTo>
                    <a:pt x="243" y="0"/>
                  </a:moveTo>
                  <a:cubicBezTo>
                    <a:pt x="122" y="0"/>
                    <a:pt x="0" y="91"/>
                    <a:pt x="0" y="213"/>
                  </a:cubicBezTo>
                  <a:cubicBezTo>
                    <a:pt x="0" y="335"/>
                    <a:pt x="91" y="456"/>
                    <a:pt x="213" y="456"/>
                  </a:cubicBezTo>
                  <a:cubicBezTo>
                    <a:pt x="335" y="456"/>
                    <a:pt x="456" y="395"/>
                    <a:pt x="456" y="243"/>
                  </a:cubicBezTo>
                  <a:cubicBezTo>
                    <a:pt x="456" y="152"/>
                    <a:pt x="365"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3"/>
            <p:cNvSpPr/>
            <p:nvPr/>
          </p:nvSpPr>
          <p:spPr>
            <a:xfrm>
              <a:off x="14497500" y="1640900"/>
              <a:ext cx="12175" cy="10650"/>
            </a:xfrm>
            <a:custGeom>
              <a:avLst/>
              <a:gdLst/>
              <a:ahLst/>
              <a:cxnLst/>
              <a:rect l="l" t="t" r="r" b="b"/>
              <a:pathLst>
                <a:path w="487" h="426" extrusionOk="0">
                  <a:moveTo>
                    <a:pt x="274" y="0"/>
                  </a:moveTo>
                  <a:cubicBezTo>
                    <a:pt x="122" y="0"/>
                    <a:pt x="31" y="61"/>
                    <a:pt x="31" y="183"/>
                  </a:cubicBezTo>
                  <a:cubicBezTo>
                    <a:pt x="0" y="304"/>
                    <a:pt x="92" y="426"/>
                    <a:pt x="213" y="426"/>
                  </a:cubicBezTo>
                  <a:cubicBezTo>
                    <a:pt x="365" y="426"/>
                    <a:pt x="456" y="365"/>
                    <a:pt x="456" y="243"/>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3"/>
            <p:cNvSpPr/>
            <p:nvPr/>
          </p:nvSpPr>
          <p:spPr>
            <a:xfrm>
              <a:off x="14515725" y="1635575"/>
              <a:ext cx="11425" cy="11425"/>
            </a:xfrm>
            <a:custGeom>
              <a:avLst/>
              <a:gdLst/>
              <a:ahLst/>
              <a:cxnLst/>
              <a:rect l="l" t="t" r="r" b="b"/>
              <a:pathLst>
                <a:path w="457" h="457" extrusionOk="0">
                  <a:moveTo>
                    <a:pt x="244" y="0"/>
                  </a:moveTo>
                  <a:cubicBezTo>
                    <a:pt x="122" y="0"/>
                    <a:pt x="1" y="92"/>
                    <a:pt x="1" y="213"/>
                  </a:cubicBezTo>
                  <a:cubicBezTo>
                    <a:pt x="1" y="335"/>
                    <a:pt x="92" y="456"/>
                    <a:pt x="214" y="456"/>
                  </a:cubicBezTo>
                  <a:cubicBezTo>
                    <a:pt x="335" y="456"/>
                    <a:pt x="457" y="365"/>
                    <a:pt x="457" y="244"/>
                  </a:cubicBezTo>
                  <a:cubicBezTo>
                    <a:pt x="457" y="122"/>
                    <a:pt x="366"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3"/>
            <p:cNvSpPr/>
            <p:nvPr/>
          </p:nvSpPr>
          <p:spPr>
            <a:xfrm>
              <a:off x="14624400" y="1241200"/>
              <a:ext cx="11425" cy="11425"/>
            </a:xfrm>
            <a:custGeom>
              <a:avLst/>
              <a:gdLst/>
              <a:ahLst/>
              <a:cxnLst/>
              <a:rect l="l" t="t" r="r" b="b"/>
              <a:pathLst>
                <a:path w="457" h="457" extrusionOk="0">
                  <a:moveTo>
                    <a:pt x="244" y="0"/>
                  </a:moveTo>
                  <a:cubicBezTo>
                    <a:pt x="122" y="0"/>
                    <a:pt x="0" y="61"/>
                    <a:pt x="0" y="213"/>
                  </a:cubicBezTo>
                  <a:cubicBezTo>
                    <a:pt x="0" y="334"/>
                    <a:pt x="92" y="456"/>
                    <a:pt x="213" y="456"/>
                  </a:cubicBezTo>
                  <a:cubicBezTo>
                    <a:pt x="335" y="456"/>
                    <a:pt x="426" y="365"/>
                    <a:pt x="456" y="243"/>
                  </a:cubicBezTo>
                  <a:cubicBezTo>
                    <a:pt x="456"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3"/>
            <p:cNvSpPr/>
            <p:nvPr/>
          </p:nvSpPr>
          <p:spPr>
            <a:xfrm>
              <a:off x="14641125" y="1241200"/>
              <a:ext cx="12175" cy="10650"/>
            </a:xfrm>
            <a:custGeom>
              <a:avLst/>
              <a:gdLst/>
              <a:ahLst/>
              <a:cxnLst/>
              <a:rect l="l" t="t" r="r" b="b"/>
              <a:pathLst>
                <a:path w="487" h="426" extrusionOk="0">
                  <a:moveTo>
                    <a:pt x="274" y="0"/>
                  </a:moveTo>
                  <a:cubicBezTo>
                    <a:pt x="122" y="0"/>
                    <a:pt x="31" y="61"/>
                    <a:pt x="31" y="182"/>
                  </a:cubicBezTo>
                  <a:cubicBezTo>
                    <a:pt x="0" y="304"/>
                    <a:pt x="91" y="426"/>
                    <a:pt x="213" y="426"/>
                  </a:cubicBezTo>
                  <a:cubicBezTo>
                    <a:pt x="335" y="426"/>
                    <a:pt x="456" y="365"/>
                    <a:pt x="456" y="243"/>
                  </a:cubicBezTo>
                  <a:cubicBezTo>
                    <a:pt x="487" y="122"/>
                    <a:pt x="395"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3"/>
            <p:cNvSpPr/>
            <p:nvPr/>
          </p:nvSpPr>
          <p:spPr>
            <a:xfrm>
              <a:off x="14752825" y="1503350"/>
              <a:ext cx="12175" cy="11425"/>
            </a:xfrm>
            <a:custGeom>
              <a:avLst/>
              <a:gdLst/>
              <a:ahLst/>
              <a:cxnLst/>
              <a:rect l="l" t="t" r="r" b="b"/>
              <a:pathLst>
                <a:path w="487" h="457" extrusionOk="0">
                  <a:moveTo>
                    <a:pt x="274" y="1"/>
                  </a:moveTo>
                  <a:cubicBezTo>
                    <a:pt x="152" y="1"/>
                    <a:pt x="31" y="61"/>
                    <a:pt x="31" y="213"/>
                  </a:cubicBezTo>
                  <a:cubicBezTo>
                    <a:pt x="0" y="335"/>
                    <a:pt x="122" y="457"/>
                    <a:pt x="213" y="457"/>
                  </a:cubicBezTo>
                  <a:cubicBezTo>
                    <a:pt x="365" y="457"/>
                    <a:pt x="456" y="365"/>
                    <a:pt x="487" y="244"/>
                  </a:cubicBezTo>
                  <a:cubicBezTo>
                    <a:pt x="487" y="122"/>
                    <a:pt x="395"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3"/>
            <p:cNvSpPr/>
            <p:nvPr/>
          </p:nvSpPr>
          <p:spPr>
            <a:xfrm>
              <a:off x="14753575" y="1489675"/>
              <a:ext cx="12200" cy="11425"/>
            </a:xfrm>
            <a:custGeom>
              <a:avLst/>
              <a:gdLst/>
              <a:ahLst/>
              <a:cxnLst/>
              <a:rect l="l" t="t" r="r" b="b"/>
              <a:pathLst>
                <a:path w="488" h="457" extrusionOk="0">
                  <a:moveTo>
                    <a:pt x="274" y="0"/>
                  </a:moveTo>
                  <a:cubicBezTo>
                    <a:pt x="153" y="0"/>
                    <a:pt x="31" y="61"/>
                    <a:pt x="31" y="213"/>
                  </a:cubicBezTo>
                  <a:cubicBezTo>
                    <a:pt x="1" y="335"/>
                    <a:pt x="122" y="456"/>
                    <a:pt x="244" y="456"/>
                  </a:cubicBezTo>
                  <a:cubicBezTo>
                    <a:pt x="365" y="456"/>
                    <a:pt x="457" y="365"/>
                    <a:pt x="487" y="244"/>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3"/>
            <p:cNvSpPr/>
            <p:nvPr/>
          </p:nvSpPr>
          <p:spPr>
            <a:xfrm>
              <a:off x="14739900" y="1495750"/>
              <a:ext cx="12175" cy="11425"/>
            </a:xfrm>
            <a:custGeom>
              <a:avLst/>
              <a:gdLst/>
              <a:ahLst/>
              <a:cxnLst/>
              <a:rect l="l" t="t" r="r" b="b"/>
              <a:pathLst>
                <a:path w="487" h="457" extrusionOk="0">
                  <a:moveTo>
                    <a:pt x="244" y="1"/>
                  </a:moveTo>
                  <a:cubicBezTo>
                    <a:pt x="122" y="1"/>
                    <a:pt x="31" y="92"/>
                    <a:pt x="1" y="213"/>
                  </a:cubicBezTo>
                  <a:cubicBezTo>
                    <a:pt x="1" y="335"/>
                    <a:pt x="92" y="457"/>
                    <a:pt x="213" y="457"/>
                  </a:cubicBezTo>
                  <a:cubicBezTo>
                    <a:pt x="335" y="457"/>
                    <a:pt x="457" y="396"/>
                    <a:pt x="457" y="244"/>
                  </a:cubicBezTo>
                  <a:cubicBezTo>
                    <a:pt x="487" y="122"/>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3"/>
            <p:cNvSpPr/>
            <p:nvPr/>
          </p:nvSpPr>
          <p:spPr>
            <a:xfrm>
              <a:off x="12612200" y="915525"/>
              <a:ext cx="2449150" cy="1426000"/>
            </a:xfrm>
            <a:custGeom>
              <a:avLst/>
              <a:gdLst/>
              <a:ahLst/>
              <a:cxnLst/>
              <a:rect l="l" t="t" r="r" b="b"/>
              <a:pathLst>
                <a:path w="97966" h="57040" extrusionOk="0">
                  <a:moveTo>
                    <a:pt x="6232" y="3969"/>
                  </a:moveTo>
                  <a:lnTo>
                    <a:pt x="6445" y="4091"/>
                  </a:lnTo>
                  <a:cubicBezTo>
                    <a:pt x="6445" y="4121"/>
                    <a:pt x="6445" y="4121"/>
                    <a:pt x="6445" y="4121"/>
                  </a:cubicBezTo>
                  <a:cubicBezTo>
                    <a:pt x="6657" y="4243"/>
                    <a:pt x="6840" y="4364"/>
                    <a:pt x="7022" y="4516"/>
                  </a:cubicBezTo>
                  <a:cubicBezTo>
                    <a:pt x="7174" y="4608"/>
                    <a:pt x="7296" y="4729"/>
                    <a:pt x="7448" y="4820"/>
                  </a:cubicBezTo>
                  <a:cubicBezTo>
                    <a:pt x="7600" y="4942"/>
                    <a:pt x="7752" y="5033"/>
                    <a:pt x="7873" y="5124"/>
                  </a:cubicBezTo>
                  <a:cubicBezTo>
                    <a:pt x="8694" y="5823"/>
                    <a:pt x="9484" y="6522"/>
                    <a:pt x="10244" y="7252"/>
                  </a:cubicBezTo>
                  <a:lnTo>
                    <a:pt x="10274" y="7252"/>
                  </a:lnTo>
                  <a:cubicBezTo>
                    <a:pt x="13284" y="7252"/>
                    <a:pt x="16262" y="7282"/>
                    <a:pt x="19272" y="7282"/>
                  </a:cubicBezTo>
                  <a:cubicBezTo>
                    <a:pt x="23041" y="7313"/>
                    <a:pt x="26840" y="7313"/>
                    <a:pt x="30609" y="7343"/>
                  </a:cubicBezTo>
                  <a:cubicBezTo>
                    <a:pt x="34317" y="7343"/>
                    <a:pt x="38026" y="7374"/>
                    <a:pt x="41734" y="7374"/>
                  </a:cubicBezTo>
                  <a:cubicBezTo>
                    <a:pt x="45260" y="7404"/>
                    <a:pt x="48786" y="7404"/>
                    <a:pt x="52312" y="7434"/>
                  </a:cubicBezTo>
                  <a:cubicBezTo>
                    <a:pt x="55929" y="7434"/>
                    <a:pt x="59546" y="7465"/>
                    <a:pt x="63163" y="7465"/>
                  </a:cubicBezTo>
                  <a:lnTo>
                    <a:pt x="74683" y="7526"/>
                  </a:lnTo>
                  <a:cubicBezTo>
                    <a:pt x="78178" y="7526"/>
                    <a:pt x="81674" y="7556"/>
                    <a:pt x="85169" y="7556"/>
                  </a:cubicBezTo>
                  <a:cubicBezTo>
                    <a:pt x="87024" y="7556"/>
                    <a:pt x="88908" y="7586"/>
                    <a:pt x="90762" y="7586"/>
                  </a:cubicBezTo>
                  <a:cubicBezTo>
                    <a:pt x="90762" y="7556"/>
                    <a:pt x="90793" y="7556"/>
                    <a:pt x="90793" y="7526"/>
                  </a:cubicBezTo>
                  <a:cubicBezTo>
                    <a:pt x="91036" y="7282"/>
                    <a:pt x="91279" y="7009"/>
                    <a:pt x="91553" y="6735"/>
                  </a:cubicBezTo>
                  <a:cubicBezTo>
                    <a:pt x="91735" y="6583"/>
                    <a:pt x="91887" y="6462"/>
                    <a:pt x="92039" y="6310"/>
                  </a:cubicBezTo>
                  <a:cubicBezTo>
                    <a:pt x="92191" y="6158"/>
                    <a:pt x="92373" y="5975"/>
                    <a:pt x="92525" y="5823"/>
                  </a:cubicBezTo>
                  <a:cubicBezTo>
                    <a:pt x="92677" y="5702"/>
                    <a:pt x="92829" y="5580"/>
                    <a:pt x="92951" y="5459"/>
                  </a:cubicBezTo>
                  <a:cubicBezTo>
                    <a:pt x="93133" y="5337"/>
                    <a:pt x="93315" y="5215"/>
                    <a:pt x="93467" y="5063"/>
                  </a:cubicBezTo>
                  <a:cubicBezTo>
                    <a:pt x="93589" y="4972"/>
                    <a:pt x="93711" y="4911"/>
                    <a:pt x="93802" y="4820"/>
                  </a:cubicBezTo>
                  <a:lnTo>
                    <a:pt x="93832" y="4820"/>
                  </a:lnTo>
                  <a:cubicBezTo>
                    <a:pt x="93711" y="4942"/>
                    <a:pt x="93619" y="5063"/>
                    <a:pt x="93498" y="5185"/>
                  </a:cubicBezTo>
                  <a:lnTo>
                    <a:pt x="93498" y="5215"/>
                  </a:lnTo>
                  <a:cubicBezTo>
                    <a:pt x="93467" y="5246"/>
                    <a:pt x="93407" y="5307"/>
                    <a:pt x="93376" y="5337"/>
                  </a:cubicBezTo>
                  <a:cubicBezTo>
                    <a:pt x="93346" y="5367"/>
                    <a:pt x="93315" y="5398"/>
                    <a:pt x="93285" y="5428"/>
                  </a:cubicBezTo>
                  <a:cubicBezTo>
                    <a:pt x="93224" y="5550"/>
                    <a:pt x="93133" y="5641"/>
                    <a:pt x="93042" y="5732"/>
                  </a:cubicBezTo>
                  <a:cubicBezTo>
                    <a:pt x="92951" y="5823"/>
                    <a:pt x="92890" y="5945"/>
                    <a:pt x="92799" y="6036"/>
                  </a:cubicBezTo>
                  <a:cubicBezTo>
                    <a:pt x="92647" y="6188"/>
                    <a:pt x="92525" y="6340"/>
                    <a:pt x="92404" y="6492"/>
                  </a:cubicBezTo>
                  <a:cubicBezTo>
                    <a:pt x="92343" y="6553"/>
                    <a:pt x="92282" y="6614"/>
                    <a:pt x="92221" y="6674"/>
                  </a:cubicBezTo>
                  <a:cubicBezTo>
                    <a:pt x="91978" y="6948"/>
                    <a:pt x="91704" y="7222"/>
                    <a:pt x="91431" y="7495"/>
                  </a:cubicBezTo>
                  <a:cubicBezTo>
                    <a:pt x="91370" y="7556"/>
                    <a:pt x="91279" y="7677"/>
                    <a:pt x="91188" y="7769"/>
                  </a:cubicBezTo>
                  <a:cubicBezTo>
                    <a:pt x="91188" y="7799"/>
                    <a:pt x="91218" y="7829"/>
                    <a:pt x="91218" y="7860"/>
                  </a:cubicBezTo>
                  <a:cubicBezTo>
                    <a:pt x="91218" y="7921"/>
                    <a:pt x="91218" y="7951"/>
                    <a:pt x="91218" y="8012"/>
                  </a:cubicBezTo>
                  <a:cubicBezTo>
                    <a:pt x="91218" y="9957"/>
                    <a:pt x="91188" y="11872"/>
                    <a:pt x="91157" y="13817"/>
                  </a:cubicBezTo>
                  <a:cubicBezTo>
                    <a:pt x="91157" y="15793"/>
                    <a:pt x="91127" y="17769"/>
                    <a:pt x="91127" y="19775"/>
                  </a:cubicBezTo>
                  <a:cubicBezTo>
                    <a:pt x="91097" y="21751"/>
                    <a:pt x="91097" y="23726"/>
                    <a:pt x="91066" y="25702"/>
                  </a:cubicBezTo>
                  <a:cubicBezTo>
                    <a:pt x="91066" y="27769"/>
                    <a:pt x="91036" y="29836"/>
                    <a:pt x="91005" y="31903"/>
                  </a:cubicBezTo>
                  <a:cubicBezTo>
                    <a:pt x="91005" y="33878"/>
                    <a:pt x="90975" y="35824"/>
                    <a:pt x="90975" y="37800"/>
                  </a:cubicBezTo>
                  <a:cubicBezTo>
                    <a:pt x="90945" y="39775"/>
                    <a:pt x="90945" y="41781"/>
                    <a:pt x="90914" y="43757"/>
                  </a:cubicBezTo>
                  <a:cubicBezTo>
                    <a:pt x="90914" y="45246"/>
                    <a:pt x="90884" y="46736"/>
                    <a:pt x="90884" y="48225"/>
                  </a:cubicBezTo>
                  <a:lnTo>
                    <a:pt x="90884" y="48256"/>
                  </a:lnTo>
                  <a:cubicBezTo>
                    <a:pt x="90884" y="48347"/>
                    <a:pt x="90853" y="48468"/>
                    <a:pt x="90853" y="48560"/>
                  </a:cubicBezTo>
                  <a:lnTo>
                    <a:pt x="90884" y="48560"/>
                  </a:lnTo>
                  <a:cubicBezTo>
                    <a:pt x="91431" y="49015"/>
                    <a:pt x="91948" y="49441"/>
                    <a:pt x="92495" y="49897"/>
                  </a:cubicBezTo>
                  <a:cubicBezTo>
                    <a:pt x="92556" y="49927"/>
                    <a:pt x="92586" y="49958"/>
                    <a:pt x="92647" y="50019"/>
                  </a:cubicBezTo>
                  <a:cubicBezTo>
                    <a:pt x="92860" y="50201"/>
                    <a:pt x="93042" y="50383"/>
                    <a:pt x="93255" y="50566"/>
                  </a:cubicBezTo>
                  <a:cubicBezTo>
                    <a:pt x="93407" y="50718"/>
                    <a:pt x="93559" y="50870"/>
                    <a:pt x="93711" y="50991"/>
                  </a:cubicBezTo>
                  <a:cubicBezTo>
                    <a:pt x="93802" y="51082"/>
                    <a:pt x="93893" y="51174"/>
                    <a:pt x="93984" y="51265"/>
                  </a:cubicBezTo>
                  <a:cubicBezTo>
                    <a:pt x="94075" y="51356"/>
                    <a:pt x="94167" y="51417"/>
                    <a:pt x="94227" y="51508"/>
                  </a:cubicBezTo>
                  <a:cubicBezTo>
                    <a:pt x="94349" y="51629"/>
                    <a:pt x="94470" y="51721"/>
                    <a:pt x="94592" y="51842"/>
                  </a:cubicBezTo>
                  <a:cubicBezTo>
                    <a:pt x="94714" y="51964"/>
                    <a:pt x="94866" y="52116"/>
                    <a:pt x="94987" y="52237"/>
                  </a:cubicBezTo>
                  <a:cubicBezTo>
                    <a:pt x="94896" y="52177"/>
                    <a:pt x="94805" y="52116"/>
                    <a:pt x="94714" y="52055"/>
                  </a:cubicBezTo>
                  <a:cubicBezTo>
                    <a:pt x="94653" y="52025"/>
                    <a:pt x="94592" y="51994"/>
                    <a:pt x="94531" y="51964"/>
                  </a:cubicBezTo>
                  <a:cubicBezTo>
                    <a:pt x="94440" y="51903"/>
                    <a:pt x="94349" y="51842"/>
                    <a:pt x="94227" y="51781"/>
                  </a:cubicBezTo>
                  <a:cubicBezTo>
                    <a:pt x="94167" y="51721"/>
                    <a:pt x="94075" y="51690"/>
                    <a:pt x="93984" y="51629"/>
                  </a:cubicBezTo>
                  <a:cubicBezTo>
                    <a:pt x="93893" y="51569"/>
                    <a:pt x="93802" y="51508"/>
                    <a:pt x="93741" y="51417"/>
                  </a:cubicBezTo>
                  <a:cubicBezTo>
                    <a:pt x="93589" y="51326"/>
                    <a:pt x="93467" y="51234"/>
                    <a:pt x="93315" y="51174"/>
                  </a:cubicBezTo>
                  <a:cubicBezTo>
                    <a:pt x="92708" y="50657"/>
                    <a:pt x="92069" y="50140"/>
                    <a:pt x="91461" y="49623"/>
                  </a:cubicBezTo>
                  <a:lnTo>
                    <a:pt x="90580" y="48924"/>
                  </a:lnTo>
                  <a:cubicBezTo>
                    <a:pt x="90458" y="48924"/>
                    <a:pt x="90337" y="48924"/>
                    <a:pt x="90185" y="48955"/>
                  </a:cubicBezTo>
                  <a:lnTo>
                    <a:pt x="90002" y="48955"/>
                  </a:lnTo>
                  <a:cubicBezTo>
                    <a:pt x="86963" y="48955"/>
                    <a:pt x="83923" y="48924"/>
                    <a:pt x="80884" y="48924"/>
                  </a:cubicBezTo>
                  <a:cubicBezTo>
                    <a:pt x="77175" y="48924"/>
                    <a:pt x="73437" y="48924"/>
                    <a:pt x="69728" y="48894"/>
                  </a:cubicBezTo>
                  <a:cubicBezTo>
                    <a:pt x="66081" y="48894"/>
                    <a:pt x="62433" y="48894"/>
                    <a:pt x="58786" y="48863"/>
                  </a:cubicBezTo>
                  <a:lnTo>
                    <a:pt x="48056" y="48863"/>
                  </a:lnTo>
                  <a:cubicBezTo>
                    <a:pt x="44318" y="48833"/>
                    <a:pt x="40579" y="48833"/>
                    <a:pt x="36840" y="48833"/>
                  </a:cubicBezTo>
                  <a:cubicBezTo>
                    <a:pt x="33132" y="48833"/>
                    <a:pt x="29393" y="48803"/>
                    <a:pt x="25655" y="48803"/>
                  </a:cubicBezTo>
                  <a:cubicBezTo>
                    <a:pt x="21916" y="48803"/>
                    <a:pt x="18177" y="48772"/>
                    <a:pt x="14439" y="48772"/>
                  </a:cubicBezTo>
                  <a:lnTo>
                    <a:pt x="9241" y="48772"/>
                  </a:lnTo>
                  <a:cubicBezTo>
                    <a:pt x="9180" y="48742"/>
                    <a:pt x="9150" y="48742"/>
                    <a:pt x="9089" y="48742"/>
                  </a:cubicBezTo>
                  <a:lnTo>
                    <a:pt x="8937" y="48742"/>
                  </a:lnTo>
                  <a:cubicBezTo>
                    <a:pt x="8907" y="48772"/>
                    <a:pt x="8907" y="48772"/>
                    <a:pt x="8907" y="48803"/>
                  </a:cubicBezTo>
                  <a:cubicBezTo>
                    <a:pt x="8268" y="49441"/>
                    <a:pt x="7660" y="50079"/>
                    <a:pt x="7022" y="50718"/>
                  </a:cubicBezTo>
                  <a:cubicBezTo>
                    <a:pt x="6597" y="51143"/>
                    <a:pt x="6171" y="51569"/>
                    <a:pt x="5745" y="51964"/>
                  </a:cubicBezTo>
                  <a:cubicBezTo>
                    <a:pt x="5563" y="52116"/>
                    <a:pt x="5411" y="52237"/>
                    <a:pt x="5229" y="52389"/>
                  </a:cubicBezTo>
                  <a:cubicBezTo>
                    <a:pt x="5138" y="52511"/>
                    <a:pt x="5016" y="52602"/>
                    <a:pt x="4894" y="52693"/>
                  </a:cubicBezTo>
                  <a:cubicBezTo>
                    <a:pt x="4894" y="52724"/>
                    <a:pt x="4894" y="52724"/>
                    <a:pt x="4894" y="52724"/>
                  </a:cubicBezTo>
                  <a:cubicBezTo>
                    <a:pt x="4864" y="52754"/>
                    <a:pt x="4803" y="52785"/>
                    <a:pt x="4773" y="52815"/>
                  </a:cubicBezTo>
                  <a:cubicBezTo>
                    <a:pt x="4894" y="52663"/>
                    <a:pt x="4986" y="52541"/>
                    <a:pt x="5107" y="52389"/>
                  </a:cubicBezTo>
                  <a:cubicBezTo>
                    <a:pt x="5259" y="52207"/>
                    <a:pt x="5441" y="51994"/>
                    <a:pt x="5593" y="51812"/>
                  </a:cubicBezTo>
                  <a:cubicBezTo>
                    <a:pt x="5745" y="51599"/>
                    <a:pt x="5928" y="51417"/>
                    <a:pt x="6080" y="51204"/>
                  </a:cubicBezTo>
                  <a:cubicBezTo>
                    <a:pt x="6171" y="51082"/>
                    <a:pt x="6262" y="50991"/>
                    <a:pt x="6384" y="50870"/>
                  </a:cubicBezTo>
                  <a:cubicBezTo>
                    <a:pt x="6445" y="50778"/>
                    <a:pt x="6536" y="50687"/>
                    <a:pt x="6597" y="50596"/>
                  </a:cubicBezTo>
                  <a:cubicBezTo>
                    <a:pt x="6688" y="50474"/>
                    <a:pt x="6779" y="50383"/>
                    <a:pt x="6870" y="50262"/>
                  </a:cubicBezTo>
                  <a:cubicBezTo>
                    <a:pt x="6870" y="50262"/>
                    <a:pt x="6900" y="50231"/>
                    <a:pt x="6900" y="50201"/>
                  </a:cubicBezTo>
                  <a:cubicBezTo>
                    <a:pt x="7174" y="49958"/>
                    <a:pt x="7417" y="49684"/>
                    <a:pt x="7691" y="49411"/>
                  </a:cubicBezTo>
                  <a:cubicBezTo>
                    <a:pt x="7964" y="49137"/>
                    <a:pt x="8238" y="48833"/>
                    <a:pt x="8542" y="48529"/>
                  </a:cubicBezTo>
                  <a:cubicBezTo>
                    <a:pt x="8542" y="48468"/>
                    <a:pt x="8542" y="48377"/>
                    <a:pt x="8542" y="48316"/>
                  </a:cubicBezTo>
                  <a:cubicBezTo>
                    <a:pt x="8603" y="46949"/>
                    <a:pt x="8633" y="45550"/>
                    <a:pt x="8694" y="44183"/>
                  </a:cubicBezTo>
                  <a:cubicBezTo>
                    <a:pt x="8755" y="42207"/>
                    <a:pt x="8815" y="40262"/>
                    <a:pt x="8876" y="38316"/>
                  </a:cubicBezTo>
                  <a:cubicBezTo>
                    <a:pt x="8937" y="36341"/>
                    <a:pt x="8998" y="34365"/>
                    <a:pt x="9059" y="32389"/>
                  </a:cubicBezTo>
                  <a:cubicBezTo>
                    <a:pt x="9119" y="30413"/>
                    <a:pt x="9180" y="28438"/>
                    <a:pt x="9241" y="26432"/>
                  </a:cubicBezTo>
                  <a:cubicBezTo>
                    <a:pt x="9302" y="24456"/>
                    <a:pt x="9363" y="22450"/>
                    <a:pt x="9423" y="20444"/>
                  </a:cubicBezTo>
                  <a:cubicBezTo>
                    <a:pt x="9484" y="18438"/>
                    <a:pt x="9545" y="16462"/>
                    <a:pt x="9606" y="14456"/>
                  </a:cubicBezTo>
                  <a:cubicBezTo>
                    <a:pt x="9666" y="12480"/>
                    <a:pt x="9727" y="10504"/>
                    <a:pt x="9788" y="8498"/>
                  </a:cubicBezTo>
                  <a:cubicBezTo>
                    <a:pt x="9788" y="8346"/>
                    <a:pt x="9788" y="8194"/>
                    <a:pt x="9788" y="8042"/>
                  </a:cubicBezTo>
                  <a:cubicBezTo>
                    <a:pt x="9818" y="8042"/>
                    <a:pt x="9818" y="8012"/>
                    <a:pt x="9818" y="8012"/>
                  </a:cubicBezTo>
                  <a:cubicBezTo>
                    <a:pt x="9818" y="7981"/>
                    <a:pt x="9818" y="7951"/>
                    <a:pt x="9818" y="7921"/>
                  </a:cubicBezTo>
                  <a:cubicBezTo>
                    <a:pt x="9818" y="7829"/>
                    <a:pt x="9818" y="7769"/>
                    <a:pt x="9818" y="7677"/>
                  </a:cubicBezTo>
                  <a:cubicBezTo>
                    <a:pt x="9849" y="7617"/>
                    <a:pt x="9849" y="7556"/>
                    <a:pt x="9849" y="7495"/>
                  </a:cubicBezTo>
                  <a:cubicBezTo>
                    <a:pt x="9363" y="7039"/>
                    <a:pt x="8846" y="6583"/>
                    <a:pt x="8359" y="6127"/>
                  </a:cubicBezTo>
                  <a:cubicBezTo>
                    <a:pt x="8238" y="6036"/>
                    <a:pt x="8147" y="5915"/>
                    <a:pt x="8055" y="5793"/>
                  </a:cubicBezTo>
                  <a:cubicBezTo>
                    <a:pt x="8025" y="5793"/>
                    <a:pt x="8025" y="5793"/>
                    <a:pt x="8025" y="5763"/>
                  </a:cubicBezTo>
                  <a:cubicBezTo>
                    <a:pt x="7812" y="5580"/>
                    <a:pt x="7630" y="5367"/>
                    <a:pt x="7417" y="5155"/>
                  </a:cubicBezTo>
                  <a:cubicBezTo>
                    <a:pt x="7296" y="5033"/>
                    <a:pt x="7144" y="4911"/>
                    <a:pt x="6992" y="4790"/>
                  </a:cubicBezTo>
                  <a:cubicBezTo>
                    <a:pt x="6870" y="4668"/>
                    <a:pt x="6779" y="4547"/>
                    <a:pt x="6657" y="4425"/>
                  </a:cubicBezTo>
                  <a:cubicBezTo>
                    <a:pt x="6657" y="4395"/>
                    <a:pt x="6627" y="4395"/>
                    <a:pt x="6627" y="4395"/>
                  </a:cubicBezTo>
                  <a:cubicBezTo>
                    <a:pt x="6505" y="4243"/>
                    <a:pt x="6384" y="4121"/>
                    <a:pt x="6232" y="3969"/>
                  </a:cubicBezTo>
                  <a:close/>
                  <a:moveTo>
                    <a:pt x="7623" y="0"/>
                  </a:moveTo>
                  <a:cubicBezTo>
                    <a:pt x="7580" y="0"/>
                    <a:pt x="7533" y="24"/>
                    <a:pt x="7478" y="79"/>
                  </a:cubicBezTo>
                  <a:cubicBezTo>
                    <a:pt x="6970" y="560"/>
                    <a:pt x="6956" y="1276"/>
                    <a:pt x="6236" y="1276"/>
                  </a:cubicBezTo>
                  <a:cubicBezTo>
                    <a:pt x="6137" y="1276"/>
                    <a:pt x="6025" y="1263"/>
                    <a:pt x="5897" y="1234"/>
                  </a:cubicBezTo>
                  <a:cubicBezTo>
                    <a:pt x="5078" y="1134"/>
                    <a:pt x="4319" y="264"/>
                    <a:pt x="3505" y="264"/>
                  </a:cubicBezTo>
                  <a:cubicBezTo>
                    <a:pt x="3323" y="264"/>
                    <a:pt x="3138" y="307"/>
                    <a:pt x="2949" y="413"/>
                  </a:cubicBezTo>
                  <a:cubicBezTo>
                    <a:pt x="2888" y="1142"/>
                    <a:pt x="3466" y="1781"/>
                    <a:pt x="3557" y="2480"/>
                  </a:cubicBezTo>
                  <a:cubicBezTo>
                    <a:pt x="3770" y="3574"/>
                    <a:pt x="2554" y="3969"/>
                    <a:pt x="1703" y="4182"/>
                  </a:cubicBezTo>
                  <a:cubicBezTo>
                    <a:pt x="1551" y="4243"/>
                    <a:pt x="1460" y="4395"/>
                    <a:pt x="1551" y="4547"/>
                  </a:cubicBezTo>
                  <a:cubicBezTo>
                    <a:pt x="2098" y="5124"/>
                    <a:pt x="2888" y="5367"/>
                    <a:pt x="3405" y="5915"/>
                  </a:cubicBezTo>
                  <a:cubicBezTo>
                    <a:pt x="3618" y="6036"/>
                    <a:pt x="4043" y="6796"/>
                    <a:pt x="4165" y="7313"/>
                  </a:cubicBezTo>
                  <a:lnTo>
                    <a:pt x="4165" y="7343"/>
                  </a:lnTo>
                  <a:cubicBezTo>
                    <a:pt x="4165" y="7374"/>
                    <a:pt x="4165" y="7434"/>
                    <a:pt x="4165" y="7465"/>
                  </a:cubicBezTo>
                  <a:lnTo>
                    <a:pt x="4165" y="7526"/>
                  </a:lnTo>
                  <a:cubicBezTo>
                    <a:pt x="4165" y="7586"/>
                    <a:pt x="4195" y="7617"/>
                    <a:pt x="4195" y="7647"/>
                  </a:cubicBezTo>
                  <a:lnTo>
                    <a:pt x="4195" y="7738"/>
                  </a:lnTo>
                  <a:cubicBezTo>
                    <a:pt x="4134" y="9623"/>
                    <a:pt x="4074" y="11507"/>
                    <a:pt x="4013" y="13422"/>
                  </a:cubicBezTo>
                  <a:cubicBezTo>
                    <a:pt x="3922" y="15398"/>
                    <a:pt x="3861" y="17374"/>
                    <a:pt x="3770" y="19319"/>
                  </a:cubicBezTo>
                  <a:cubicBezTo>
                    <a:pt x="3709" y="21264"/>
                    <a:pt x="3648" y="23210"/>
                    <a:pt x="3557" y="25125"/>
                  </a:cubicBezTo>
                  <a:cubicBezTo>
                    <a:pt x="3496" y="27161"/>
                    <a:pt x="3435" y="29167"/>
                    <a:pt x="3344" y="31173"/>
                  </a:cubicBezTo>
                  <a:cubicBezTo>
                    <a:pt x="3283" y="33179"/>
                    <a:pt x="3192" y="35155"/>
                    <a:pt x="3131" y="37131"/>
                  </a:cubicBezTo>
                  <a:cubicBezTo>
                    <a:pt x="3071" y="39076"/>
                    <a:pt x="2979" y="41052"/>
                    <a:pt x="2919" y="43028"/>
                  </a:cubicBezTo>
                  <a:lnTo>
                    <a:pt x="2706" y="48924"/>
                  </a:lnTo>
                  <a:cubicBezTo>
                    <a:pt x="2706" y="49076"/>
                    <a:pt x="2706" y="49228"/>
                    <a:pt x="2675" y="49411"/>
                  </a:cubicBezTo>
                  <a:cubicBezTo>
                    <a:pt x="2675" y="49441"/>
                    <a:pt x="2675" y="49471"/>
                    <a:pt x="2675" y="49502"/>
                  </a:cubicBezTo>
                  <a:cubicBezTo>
                    <a:pt x="2584" y="49867"/>
                    <a:pt x="2341" y="50383"/>
                    <a:pt x="2189" y="50474"/>
                  </a:cubicBezTo>
                  <a:cubicBezTo>
                    <a:pt x="1885" y="50961"/>
                    <a:pt x="1" y="51964"/>
                    <a:pt x="1368" y="52268"/>
                  </a:cubicBezTo>
                  <a:cubicBezTo>
                    <a:pt x="1733" y="52298"/>
                    <a:pt x="2250" y="52359"/>
                    <a:pt x="2402" y="52754"/>
                  </a:cubicBezTo>
                  <a:cubicBezTo>
                    <a:pt x="2736" y="53636"/>
                    <a:pt x="1764" y="54669"/>
                    <a:pt x="2341" y="55459"/>
                  </a:cubicBezTo>
                  <a:cubicBezTo>
                    <a:pt x="2462" y="55546"/>
                    <a:pt x="2598" y="55578"/>
                    <a:pt x="2740" y="55578"/>
                  </a:cubicBezTo>
                  <a:cubicBezTo>
                    <a:pt x="3100" y="55578"/>
                    <a:pt x="3504" y="55373"/>
                    <a:pt x="3830" y="55307"/>
                  </a:cubicBezTo>
                  <a:cubicBezTo>
                    <a:pt x="4115" y="55217"/>
                    <a:pt x="4342" y="55178"/>
                    <a:pt x="4526" y="55178"/>
                  </a:cubicBezTo>
                  <a:cubicBezTo>
                    <a:pt x="5524" y="55178"/>
                    <a:pt x="5256" y="56347"/>
                    <a:pt x="5897" y="57040"/>
                  </a:cubicBezTo>
                  <a:cubicBezTo>
                    <a:pt x="5958" y="57010"/>
                    <a:pt x="6049" y="56979"/>
                    <a:pt x="6110" y="56918"/>
                  </a:cubicBezTo>
                  <a:cubicBezTo>
                    <a:pt x="6475" y="56645"/>
                    <a:pt x="6566" y="56158"/>
                    <a:pt x="6779" y="55763"/>
                  </a:cubicBezTo>
                  <a:cubicBezTo>
                    <a:pt x="7113" y="54973"/>
                    <a:pt x="7843" y="54821"/>
                    <a:pt x="8603" y="54760"/>
                  </a:cubicBezTo>
                  <a:lnTo>
                    <a:pt x="8876" y="54760"/>
                  </a:lnTo>
                  <a:lnTo>
                    <a:pt x="8998" y="54730"/>
                  </a:lnTo>
                  <a:lnTo>
                    <a:pt x="9271" y="54730"/>
                  </a:lnTo>
                  <a:cubicBezTo>
                    <a:pt x="9423" y="54730"/>
                    <a:pt x="9606" y="54699"/>
                    <a:pt x="9788" y="54669"/>
                  </a:cubicBezTo>
                  <a:lnTo>
                    <a:pt x="10122" y="54669"/>
                  </a:lnTo>
                  <a:cubicBezTo>
                    <a:pt x="13253" y="54639"/>
                    <a:pt x="16414" y="54608"/>
                    <a:pt x="19575" y="54578"/>
                  </a:cubicBezTo>
                  <a:cubicBezTo>
                    <a:pt x="23405" y="54547"/>
                    <a:pt x="27235" y="54547"/>
                    <a:pt x="31065" y="54487"/>
                  </a:cubicBezTo>
                  <a:cubicBezTo>
                    <a:pt x="34530" y="54487"/>
                    <a:pt x="37995" y="54456"/>
                    <a:pt x="41430" y="54426"/>
                  </a:cubicBezTo>
                  <a:cubicBezTo>
                    <a:pt x="45108" y="54395"/>
                    <a:pt x="48755" y="54365"/>
                    <a:pt x="52433" y="54335"/>
                  </a:cubicBezTo>
                  <a:cubicBezTo>
                    <a:pt x="56354" y="54304"/>
                    <a:pt x="60306" y="54274"/>
                    <a:pt x="64227" y="54244"/>
                  </a:cubicBezTo>
                  <a:cubicBezTo>
                    <a:pt x="67783" y="54213"/>
                    <a:pt x="71370" y="54183"/>
                    <a:pt x="74926" y="54152"/>
                  </a:cubicBezTo>
                  <a:cubicBezTo>
                    <a:pt x="78574" y="54122"/>
                    <a:pt x="82221" y="54092"/>
                    <a:pt x="85869" y="54061"/>
                  </a:cubicBezTo>
                  <a:cubicBezTo>
                    <a:pt x="88057" y="54061"/>
                    <a:pt x="90215" y="54031"/>
                    <a:pt x="92373" y="54031"/>
                  </a:cubicBezTo>
                  <a:lnTo>
                    <a:pt x="92434" y="54031"/>
                  </a:lnTo>
                  <a:cubicBezTo>
                    <a:pt x="92468" y="54027"/>
                    <a:pt x="92502" y="54025"/>
                    <a:pt x="92537" y="54025"/>
                  </a:cubicBezTo>
                  <a:cubicBezTo>
                    <a:pt x="92752" y="54025"/>
                    <a:pt x="92980" y="54096"/>
                    <a:pt x="93163" y="54122"/>
                  </a:cubicBezTo>
                  <a:cubicBezTo>
                    <a:pt x="93863" y="54304"/>
                    <a:pt x="94136" y="55034"/>
                    <a:pt x="94622" y="55490"/>
                  </a:cubicBezTo>
                  <a:cubicBezTo>
                    <a:pt x="94759" y="55575"/>
                    <a:pt x="94863" y="55612"/>
                    <a:pt x="94942" y="55612"/>
                  </a:cubicBezTo>
                  <a:cubicBezTo>
                    <a:pt x="95283" y="55612"/>
                    <a:pt x="95156" y="54929"/>
                    <a:pt x="95230" y="54608"/>
                  </a:cubicBezTo>
                  <a:cubicBezTo>
                    <a:pt x="95323" y="54284"/>
                    <a:pt x="95558" y="54171"/>
                    <a:pt x="95821" y="54171"/>
                  </a:cubicBezTo>
                  <a:cubicBezTo>
                    <a:pt x="96076" y="54171"/>
                    <a:pt x="96359" y="54276"/>
                    <a:pt x="96568" y="54395"/>
                  </a:cubicBezTo>
                  <a:cubicBezTo>
                    <a:pt x="96704" y="54447"/>
                    <a:pt x="96850" y="54488"/>
                    <a:pt x="96994" y="54488"/>
                  </a:cubicBezTo>
                  <a:cubicBezTo>
                    <a:pt x="97108" y="54488"/>
                    <a:pt x="97221" y="54462"/>
                    <a:pt x="97328" y="54395"/>
                  </a:cubicBezTo>
                  <a:cubicBezTo>
                    <a:pt x="97571" y="54213"/>
                    <a:pt x="97571" y="53879"/>
                    <a:pt x="97480" y="53605"/>
                  </a:cubicBezTo>
                  <a:cubicBezTo>
                    <a:pt x="97297" y="53210"/>
                    <a:pt x="96811" y="52845"/>
                    <a:pt x="97054" y="52389"/>
                  </a:cubicBezTo>
                  <a:cubicBezTo>
                    <a:pt x="97145" y="51933"/>
                    <a:pt x="97662" y="51842"/>
                    <a:pt x="97905" y="51508"/>
                  </a:cubicBezTo>
                  <a:cubicBezTo>
                    <a:pt x="97966" y="51386"/>
                    <a:pt x="97936" y="51265"/>
                    <a:pt x="97905" y="51143"/>
                  </a:cubicBezTo>
                  <a:cubicBezTo>
                    <a:pt x="97723" y="50961"/>
                    <a:pt x="97480" y="50870"/>
                    <a:pt x="97267" y="50809"/>
                  </a:cubicBezTo>
                  <a:cubicBezTo>
                    <a:pt x="96446" y="50596"/>
                    <a:pt x="95929" y="50566"/>
                    <a:pt x="96051" y="49532"/>
                  </a:cubicBezTo>
                  <a:cubicBezTo>
                    <a:pt x="96051" y="49502"/>
                    <a:pt x="96051" y="49502"/>
                    <a:pt x="96051" y="49471"/>
                  </a:cubicBezTo>
                  <a:cubicBezTo>
                    <a:pt x="96051" y="49441"/>
                    <a:pt x="96021" y="49411"/>
                    <a:pt x="96021" y="49380"/>
                  </a:cubicBezTo>
                  <a:cubicBezTo>
                    <a:pt x="96021" y="47556"/>
                    <a:pt x="96021" y="45733"/>
                    <a:pt x="95990" y="43909"/>
                  </a:cubicBezTo>
                  <a:cubicBezTo>
                    <a:pt x="95990" y="41994"/>
                    <a:pt x="95990" y="40049"/>
                    <a:pt x="95960" y="38134"/>
                  </a:cubicBezTo>
                  <a:cubicBezTo>
                    <a:pt x="95960" y="36097"/>
                    <a:pt x="95929" y="34061"/>
                    <a:pt x="95929" y="32055"/>
                  </a:cubicBezTo>
                  <a:lnTo>
                    <a:pt x="95899" y="26067"/>
                  </a:lnTo>
                  <a:cubicBezTo>
                    <a:pt x="95899" y="24091"/>
                    <a:pt x="95869" y="22115"/>
                    <a:pt x="95869" y="20140"/>
                  </a:cubicBezTo>
                  <a:cubicBezTo>
                    <a:pt x="95869" y="18164"/>
                    <a:pt x="95838" y="16158"/>
                    <a:pt x="95838" y="14182"/>
                  </a:cubicBezTo>
                  <a:cubicBezTo>
                    <a:pt x="95808" y="12267"/>
                    <a:pt x="95808" y="10352"/>
                    <a:pt x="95808" y="8437"/>
                  </a:cubicBezTo>
                  <a:cubicBezTo>
                    <a:pt x="95808" y="8073"/>
                    <a:pt x="95808" y="7677"/>
                    <a:pt x="95808" y="7313"/>
                  </a:cubicBezTo>
                  <a:cubicBezTo>
                    <a:pt x="95808" y="7282"/>
                    <a:pt x="95808" y="7252"/>
                    <a:pt x="95808" y="7222"/>
                  </a:cubicBezTo>
                  <a:cubicBezTo>
                    <a:pt x="95808" y="7070"/>
                    <a:pt x="95838" y="6918"/>
                    <a:pt x="95960" y="6796"/>
                  </a:cubicBezTo>
                  <a:cubicBezTo>
                    <a:pt x="96203" y="6340"/>
                    <a:pt x="97449" y="6340"/>
                    <a:pt x="97237" y="5732"/>
                  </a:cubicBezTo>
                  <a:cubicBezTo>
                    <a:pt x="96902" y="5489"/>
                    <a:pt x="96446" y="5580"/>
                    <a:pt x="96112" y="5398"/>
                  </a:cubicBezTo>
                  <a:cubicBezTo>
                    <a:pt x="95778" y="5246"/>
                    <a:pt x="95595" y="4911"/>
                    <a:pt x="95595" y="4547"/>
                  </a:cubicBezTo>
                  <a:cubicBezTo>
                    <a:pt x="95626" y="3848"/>
                    <a:pt x="96112" y="3270"/>
                    <a:pt x="96416" y="2693"/>
                  </a:cubicBezTo>
                  <a:cubicBezTo>
                    <a:pt x="96477" y="2510"/>
                    <a:pt x="96568" y="2237"/>
                    <a:pt x="96416" y="2085"/>
                  </a:cubicBezTo>
                  <a:cubicBezTo>
                    <a:pt x="96277" y="2038"/>
                    <a:pt x="96140" y="2018"/>
                    <a:pt x="96006" y="2018"/>
                  </a:cubicBezTo>
                  <a:cubicBezTo>
                    <a:pt x="95525" y="2018"/>
                    <a:pt x="95074" y="2279"/>
                    <a:pt x="94622" y="2541"/>
                  </a:cubicBezTo>
                  <a:cubicBezTo>
                    <a:pt x="94169" y="2807"/>
                    <a:pt x="93716" y="3074"/>
                    <a:pt x="93201" y="3074"/>
                  </a:cubicBezTo>
                  <a:cubicBezTo>
                    <a:pt x="93129" y="3074"/>
                    <a:pt x="93056" y="3069"/>
                    <a:pt x="92981" y="3057"/>
                  </a:cubicBezTo>
                  <a:cubicBezTo>
                    <a:pt x="91887" y="2966"/>
                    <a:pt x="92160" y="1690"/>
                    <a:pt x="91948" y="990"/>
                  </a:cubicBezTo>
                  <a:cubicBezTo>
                    <a:pt x="91874" y="855"/>
                    <a:pt x="91770" y="799"/>
                    <a:pt x="91662" y="799"/>
                  </a:cubicBezTo>
                  <a:cubicBezTo>
                    <a:pt x="91505" y="799"/>
                    <a:pt x="91339" y="919"/>
                    <a:pt x="91249" y="1082"/>
                  </a:cubicBezTo>
                  <a:cubicBezTo>
                    <a:pt x="90914" y="1507"/>
                    <a:pt x="90519" y="1902"/>
                    <a:pt x="90094" y="2237"/>
                  </a:cubicBezTo>
                  <a:cubicBezTo>
                    <a:pt x="89820" y="2449"/>
                    <a:pt x="89516" y="2601"/>
                    <a:pt x="89182" y="2723"/>
                  </a:cubicBezTo>
                  <a:cubicBezTo>
                    <a:pt x="89121" y="2753"/>
                    <a:pt x="89030" y="2753"/>
                    <a:pt x="88969" y="2753"/>
                  </a:cubicBezTo>
                  <a:cubicBezTo>
                    <a:pt x="88908" y="2784"/>
                    <a:pt x="88847" y="2784"/>
                    <a:pt x="88786" y="2784"/>
                  </a:cubicBezTo>
                  <a:cubicBezTo>
                    <a:pt x="85838" y="2784"/>
                    <a:pt x="82890" y="2753"/>
                    <a:pt x="79941" y="2753"/>
                  </a:cubicBezTo>
                  <a:cubicBezTo>
                    <a:pt x="76355" y="2723"/>
                    <a:pt x="72798" y="2723"/>
                    <a:pt x="69242" y="2693"/>
                  </a:cubicBezTo>
                  <a:cubicBezTo>
                    <a:pt x="65747" y="2662"/>
                    <a:pt x="62281" y="2662"/>
                    <a:pt x="58816" y="2632"/>
                  </a:cubicBezTo>
                  <a:cubicBezTo>
                    <a:pt x="55473" y="2601"/>
                    <a:pt x="52129" y="2601"/>
                    <a:pt x="48786" y="2571"/>
                  </a:cubicBezTo>
                  <a:cubicBezTo>
                    <a:pt x="45169" y="2571"/>
                    <a:pt x="41521" y="2541"/>
                    <a:pt x="37904" y="2510"/>
                  </a:cubicBezTo>
                  <a:lnTo>
                    <a:pt x="27509" y="2449"/>
                  </a:lnTo>
                  <a:cubicBezTo>
                    <a:pt x="24165" y="2449"/>
                    <a:pt x="20822" y="2419"/>
                    <a:pt x="17509" y="2389"/>
                  </a:cubicBezTo>
                  <a:cubicBezTo>
                    <a:pt x="15198" y="2389"/>
                    <a:pt x="12888" y="2389"/>
                    <a:pt x="10578" y="2358"/>
                  </a:cubicBezTo>
                  <a:lnTo>
                    <a:pt x="10457" y="2358"/>
                  </a:lnTo>
                  <a:cubicBezTo>
                    <a:pt x="10335" y="2328"/>
                    <a:pt x="10214" y="2297"/>
                    <a:pt x="10092" y="2297"/>
                  </a:cubicBezTo>
                  <a:lnTo>
                    <a:pt x="9910" y="2297"/>
                  </a:lnTo>
                  <a:lnTo>
                    <a:pt x="9879" y="2267"/>
                  </a:lnTo>
                  <a:lnTo>
                    <a:pt x="9849" y="2267"/>
                  </a:lnTo>
                  <a:cubicBezTo>
                    <a:pt x="8694" y="2267"/>
                    <a:pt x="8299" y="1021"/>
                    <a:pt x="7843" y="170"/>
                  </a:cubicBezTo>
                  <a:cubicBezTo>
                    <a:pt x="7765" y="73"/>
                    <a:pt x="7700" y="0"/>
                    <a:pt x="76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3"/>
            <p:cNvSpPr/>
            <p:nvPr/>
          </p:nvSpPr>
          <p:spPr>
            <a:xfrm>
              <a:off x="12783950" y="1051975"/>
              <a:ext cx="2153550" cy="1127700"/>
            </a:xfrm>
            <a:custGeom>
              <a:avLst/>
              <a:gdLst/>
              <a:ahLst/>
              <a:cxnLst/>
              <a:rect l="l" t="t" r="r" b="b"/>
              <a:pathLst>
                <a:path w="86142" h="45108" extrusionOk="0">
                  <a:moveTo>
                    <a:pt x="3374" y="2159"/>
                  </a:moveTo>
                  <a:cubicBezTo>
                    <a:pt x="5623" y="2189"/>
                    <a:pt x="7873" y="2189"/>
                    <a:pt x="10122" y="2189"/>
                  </a:cubicBezTo>
                  <a:cubicBezTo>
                    <a:pt x="13769" y="2189"/>
                    <a:pt x="17417" y="2219"/>
                    <a:pt x="21034" y="2219"/>
                  </a:cubicBezTo>
                  <a:cubicBezTo>
                    <a:pt x="24408" y="2219"/>
                    <a:pt x="27782" y="2219"/>
                    <a:pt x="31156" y="2250"/>
                  </a:cubicBezTo>
                  <a:cubicBezTo>
                    <a:pt x="34773" y="2250"/>
                    <a:pt x="38390" y="2250"/>
                    <a:pt x="42007" y="2280"/>
                  </a:cubicBezTo>
                  <a:lnTo>
                    <a:pt x="53193" y="2280"/>
                  </a:lnTo>
                  <a:cubicBezTo>
                    <a:pt x="56536" y="2311"/>
                    <a:pt x="59910" y="2311"/>
                    <a:pt x="63254" y="2311"/>
                  </a:cubicBezTo>
                  <a:cubicBezTo>
                    <a:pt x="66901" y="2341"/>
                    <a:pt x="70549" y="2341"/>
                    <a:pt x="74196" y="2341"/>
                  </a:cubicBezTo>
                  <a:cubicBezTo>
                    <a:pt x="77296" y="2371"/>
                    <a:pt x="80397" y="2371"/>
                    <a:pt x="83497" y="2371"/>
                  </a:cubicBezTo>
                  <a:lnTo>
                    <a:pt x="84014" y="2371"/>
                  </a:lnTo>
                  <a:cubicBezTo>
                    <a:pt x="84044" y="2371"/>
                    <a:pt x="84075" y="2371"/>
                    <a:pt x="84105" y="2341"/>
                  </a:cubicBezTo>
                  <a:lnTo>
                    <a:pt x="84105" y="2341"/>
                  </a:lnTo>
                  <a:cubicBezTo>
                    <a:pt x="84105" y="4134"/>
                    <a:pt x="84105" y="5928"/>
                    <a:pt x="84075" y="7721"/>
                  </a:cubicBezTo>
                  <a:cubicBezTo>
                    <a:pt x="84075" y="7873"/>
                    <a:pt x="84075" y="8025"/>
                    <a:pt x="84075" y="8177"/>
                  </a:cubicBezTo>
                  <a:cubicBezTo>
                    <a:pt x="84075" y="9940"/>
                    <a:pt x="84044" y="11703"/>
                    <a:pt x="84044" y="13466"/>
                  </a:cubicBezTo>
                  <a:cubicBezTo>
                    <a:pt x="84044" y="13679"/>
                    <a:pt x="84044" y="13891"/>
                    <a:pt x="84044" y="14104"/>
                  </a:cubicBezTo>
                  <a:cubicBezTo>
                    <a:pt x="84044" y="16049"/>
                    <a:pt x="84014" y="18025"/>
                    <a:pt x="84014" y="19971"/>
                  </a:cubicBezTo>
                  <a:cubicBezTo>
                    <a:pt x="83983" y="21916"/>
                    <a:pt x="83983" y="23861"/>
                    <a:pt x="83983" y="25776"/>
                  </a:cubicBezTo>
                  <a:cubicBezTo>
                    <a:pt x="83953" y="26506"/>
                    <a:pt x="83953" y="27205"/>
                    <a:pt x="83953" y="27934"/>
                  </a:cubicBezTo>
                  <a:cubicBezTo>
                    <a:pt x="83953" y="28147"/>
                    <a:pt x="83953" y="28390"/>
                    <a:pt x="83953" y="28633"/>
                  </a:cubicBezTo>
                  <a:cubicBezTo>
                    <a:pt x="83953" y="29697"/>
                    <a:pt x="83923" y="30791"/>
                    <a:pt x="83923" y="31886"/>
                  </a:cubicBezTo>
                  <a:cubicBezTo>
                    <a:pt x="83923" y="33831"/>
                    <a:pt x="83923" y="35776"/>
                    <a:pt x="83892" y="37722"/>
                  </a:cubicBezTo>
                  <a:cubicBezTo>
                    <a:pt x="83892" y="39606"/>
                    <a:pt x="83892" y="41460"/>
                    <a:pt x="83862" y="43345"/>
                  </a:cubicBezTo>
                  <a:cubicBezTo>
                    <a:pt x="81521" y="43314"/>
                    <a:pt x="79211" y="43314"/>
                    <a:pt x="76871" y="43314"/>
                  </a:cubicBezTo>
                  <a:cubicBezTo>
                    <a:pt x="73345" y="43284"/>
                    <a:pt x="69819" y="43254"/>
                    <a:pt x="66293" y="43223"/>
                  </a:cubicBezTo>
                  <a:cubicBezTo>
                    <a:pt x="62737" y="43223"/>
                    <a:pt x="59181" y="43193"/>
                    <a:pt x="55655" y="43162"/>
                  </a:cubicBezTo>
                  <a:cubicBezTo>
                    <a:pt x="52038" y="43162"/>
                    <a:pt x="48390" y="43132"/>
                    <a:pt x="44773" y="43102"/>
                  </a:cubicBezTo>
                  <a:cubicBezTo>
                    <a:pt x="41034" y="43071"/>
                    <a:pt x="37296" y="43071"/>
                    <a:pt x="33557" y="43041"/>
                  </a:cubicBezTo>
                  <a:cubicBezTo>
                    <a:pt x="29909" y="43010"/>
                    <a:pt x="26262" y="43010"/>
                    <a:pt x="22645" y="42980"/>
                  </a:cubicBezTo>
                  <a:lnTo>
                    <a:pt x="22219" y="42980"/>
                  </a:lnTo>
                  <a:cubicBezTo>
                    <a:pt x="18845" y="42950"/>
                    <a:pt x="15471" y="42919"/>
                    <a:pt x="12128" y="42919"/>
                  </a:cubicBezTo>
                  <a:cubicBezTo>
                    <a:pt x="8724" y="42889"/>
                    <a:pt x="5350" y="42858"/>
                    <a:pt x="1976" y="42858"/>
                  </a:cubicBezTo>
                  <a:lnTo>
                    <a:pt x="1885" y="42858"/>
                  </a:lnTo>
                  <a:cubicBezTo>
                    <a:pt x="1885" y="42828"/>
                    <a:pt x="1915" y="42798"/>
                    <a:pt x="1915" y="42767"/>
                  </a:cubicBezTo>
                  <a:cubicBezTo>
                    <a:pt x="1945" y="41065"/>
                    <a:pt x="2006" y="39363"/>
                    <a:pt x="2067" y="37661"/>
                  </a:cubicBezTo>
                  <a:cubicBezTo>
                    <a:pt x="2067" y="37539"/>
                    <a:pt x="2097" y="37387"/>
                    <a:pt x="2097" y="37235"/>
                  </a:cubicBezTo>
                  <a:lnTo>
                    <a:pt x="2097" y="36840"/>
                  </a:lnTo>
                  <a:cubicBezTo>
                    <a:pt x="2158" y="34925"/>
                    <a:pt x="2249" y="32980"/>
                    <a:pt x="2310" y="31035"/>
                  </a:cubicBezTo>
                  <a:cubicBezTo>
                    <a:pt x="2341" y="30123"/>
                    <a:pt x="2371" y="29241"/>
                    <a:pt x="2401" y="28360"/>
                  </a:cubicBezTo>
                  <a:cubicBezTo>
                    <a:pt x="2401" y="28238"/>
                    <a:pt x="2401" y="28117"/>
                    <a:pt x="2401" y="27965"/>
                  </a:cubicBezTo>
                  <a:cubicBezTo>
                    <a:pt x="2401" y="27904"/>
                    <a:pt x="2401" y="27843"/>
                    <a:pt x="2401" y="27782"/>
                  </a:cubicBezTo>
                  <a:cubicBezTo>
                    <a:pt x="2432" y="27600"/>
                    <a:pt x="2432" y="27448"/>
                    <a:pt x="2432" y="27296"/>
                  </a:cubicBezTo>
                  <a:cubicBezTo>
                    <a:pt x="2462" y="26566"/>
                    <a:pt x="2493" y="25837"/>
                    <a:pt x="2493" y="25138"/>
                  </a:cubicBezTo>
                  <a:cubicBezTo>
                    <a:pt x="2584" y="23162"/>
                    <a:pt x="2644" y="21186"/>
                    <a:pt x="2705" y="19211"/>
                  </a:cubicBezTo>
                  <a:cubicBezTo>
                    <a:pt x="2766" y="17265"/>
                    <a:pt x="2827" y="15320"/>
                    <a:pt x="2918" y="13344"/>
                  </a:cubicBezTo>
                  <a:cubicBezTo>
                    <a:pt x="2918" y="13162"/>
                    <a:pt x="2918" y="13010"/>
                    <a:pt x="2918" y="12828"/>
                  </a:cubicBezTo>
                  <a:cubicBezTo>
                    <a:pt x="2979" y="11004"/>
                    <a:pt x="3040" y="9180"/>
                    <a:pt x="3100" y="7356"/>
                  </a:cubicBezTo>
                  <a:lnTo>
                    <a:pt x="3283" y="2371"/>
                  </a:lnTo>
                  <a:cubicBezTo>
                    <a:pt x="3283" y="2311"/>
                    <a:pt x="3283" y="2250"/>
                    <a:pt x="3283" y="2159"/>
                  </a:cubicBezTo>
                  <a:close/>
                  <a:moveTo>
                    <a:pt x="1216" y="1"/>
                  </a:moveTo>
                  <a:cubicBezTo>
                    <a:pt x="1216" y="1"/>
                    <a:pt x="1216" y="31"/>
                    <a:pt x="1216" y="31"/>
                  </a:cubicBezTo>
                  <a:lnTo>
                    <a:pt x="1185" y="31"/>
                  </a:lnTo>
                  <a:cubicBezTo>
                    <a:pt x="1185" y="61"/>
                    <a:pt x="1185" y="92"/>
                    <a:pt x="1185" y="92"/>
                  </a:cubicBezTo>
                  <a:cubicBezTo>
                    <a:pt x="1185" y="183"/>
                    <a:pt x="1185" y="274"/>
                    <a:pt x="1185" y="365"/>
                  </a:cubicBezTo>
                  <a:lnTo>
                    <a:pt x="1185" y="487"/>
                  </a:lnTo>
                  <a:lnTo>
                    <a:pt x="1216" y="487"/>
                  </a:lnTo>
                  <a:cubicBezTo>
                    <a:pt x="1185" y="943"/>
                    <a:pt x="1185" y="1429"/>
                    <a:pt x="1185" y="1885"/>
                  </a:cubicBezTo>
                  <a:cubicBezTo>
                    <a:pt x="1155" y="2584"/>
                    <a:pt x="1125" y="3283"/>
                    <a:pt x="1125" y="3952"/>
                  </a:cubicBezTo>
                  <a:cubicBezTo>
                    <a:pt x="1064" y="5958"/>
                    <a:pt x="1003" y="7964"/>
                    <a:pt x="942" y="9970"/>
                  </a:cubicBezTo>
                  <a:cubicBezTo>
                    <a:pt x="912" y="12037"/>
                    <a:pt x="851" y="14104"/>
                    <a:pt x="790" y="16171"/>
                  </a:cubicBezTo>
                  <a:cubicBezTo>
                    <a:pt x="730" y="18177"/>
                    <a:pt x="669" y="20183"/>
                    <a:pt x="608" y="22189"/>
                  </a:cubicBezTo>
                  <a:cubicBezTo>
                    <a:pt x="578" y="24165"/>
                    <a:pt x="517" y="26110"/>
                    <a:pt x="456" y="28056"/>
                  </a:cubicBezTo>
                  <a:cubicBezTo>
                    <a:pt x="395" y="30062"/>
                    <a:pt x="334" y="32068"/>
                    <a:pt x="304" y="34074"/>
                  </a:cubicBezTo>
                  <a:cubicBezTo>
                    <a:pt x="243" y="36111"/>
                    <a:pt x="182" y="38177"/>
                    <a:pt x="122" y="40214"/>
                  </a:cubicBezTo>
                  <a:cubicBezTo>
                    <a:pt x="91" y="41612"/>
                    <a:pt x="61" y="43041"/>
                    <a:pt x="0" y="44439"/>
                  </a:cubicBezTo>
                  <a:cubicBezTo>
                    <a:pt x="0" y="44500"/>
                    <a:pt x="0" y="44591"/>
                    <a:pt x="30" y="44652"/>
                  </a:cubicBezTo>
                  <a:cubicBezTo>
                    <a:pt x="30" y="44743"/>
                    <a:pt x="30" y="44834"/>
                    <a:pt x="0" y="44895"/>
                  </a:cubicBezTo>
                  <a:cubicBezTo>
                    <a:pt x="0" y="44986"/>
                    <a:pt x="0" y="45047"/>
                    <a:pt x="0" y="45108"/>
                  </a:cubicBezTo>
                  <a:cubicBezTo>
                    <a:pt x="30" y="45108"/>
                    <a:pt x="61" y="45077"/>
                    <a:pt x="91" y="45077"/>
                  </a:cubicBezTo>
                  <a:lnTo>
                    <a:pt x="122" y="45077"/>
                  </a:lnTo>
                  <a:cubicBezTo>
                    <a:pt x="182" y="45047"/>
                    <a:pt x="213" y="44986"/>
                    <a:pt x="304" y="44986"/>
                  </a:cubicBezTo>
                  <a:lnTo>
                    <a:pt x="456" y="44986"/>
                  </a:lnTo>
                  <a:cubicBezTo>
                    <a:pt x="456" y="44956"/>
                    <a:pt x="456" y="44925"/>
                    <a:pt x="456" y="44895"/>
                  </a:cubicBezTo>
                  <a:lnTo>
                    <a:pt x="8268" y="44895"/>
                  </a:lnTo>
                  <a:cubicBezTo>
                    <a:pt x="12067" y="44925"/>
                    <a:pt x="15867" y="44925"/>
                    <a:pt x="19666" y="44925"/>
                  </a:cubicBezTo>
                  <a:cubicBezTo>
                    <a:pt x="23496" y="44956"/>
                    <a:pt x="27326" y="44956"/>
                    <a:pt x="31186" y="44956"/>
                  </a:cubicBezTo>
                  <a:cubicBezTo>
                    <a:pt x="35016" y="44956"/>
                    <a:pt x="38846" y="44986"/>
                    <a:pt x="42706" y="44986"/>
                  </a:cubicBezTo>
                  <a:cubicBezTo>
                    <a:pt x="46657" y="44986"/>
                    <a:pt x="50609" y="45016"/>
                    <a:pt x="54560" y="45016"/>
                  </a:cubicBezTo>
                  <a:cubicBezTo>
                    <a:pt x="58390" y="45016"/>
                    <a:pt x="62220" y="45047"/>
                    <a:pt x="66050" y="45047"/>
                  </a:cubicBezTo>
                  <a:cubicBezTo>
                    <a:pt x="69880" y="45047"/>
                    <a:pt x="73710" y="45047"/>
                    <a:pt x="77570" y="45077"/>
                  </a:cubicBezTo>
                  <a:lnTo>
                    <a:pt x="85169" y="45077"/>
                  </a:lnTo>
                  <a:lnTo>
                    <a:pt x="85169" y="45108"/>
                  </a:lnTo>
                  <a:lnTo>
                    <a:pt x="85625" y="45108"/>
                  </a:lnTo>
                  <a:lnTo>
                    <a:pt x="85625" y="45077"/>
                  </a:lnTo>
                  <a:lnTo>
                    <a:pt x="86142" y="45077"/>
                  </a:lnTo>
                  <a:cubicBezTo>
                    <a:pt x="86050" y="45016"/>
                    <a:pt x="85959" y="44956"/>
                    <a:pt x="85868" y="44864"/>
                  </a:cubicBezTo>
                  <a:cubicBezTo>
                    <a:pt x="85838" y="44834"/>
                    <a:pt x="85777" y="44743"/>
                    <a:pt x="85807" y="44652"/>
                  </a:cubicBezTo>
                  <a:lnTo>
                    <a:pt x="85625" y="44652"/>
                  </a:lnTo>
                  <a:cubicBezTo>
                    <a:pt x="85625" y="43497"/>
                    <a:pt x="85625" y="42342"/>
                    <a:pt x="85625" y="41187"/>
                  </a:cubicBezTo>
                  <a:cubicBezTo>
                    <a:pt x="85655" y="39181"/>
                    <a:pt x="85686" y="37174"/>
                    <a:pt x="85686" y="35168"/>
                  </a:cubicBezTo>
                  <a:cubicBezTo>
                    <a:pt x="85686" y="33162"/>
                    <a:pt x="85716" y="31156"/>
                    <a:pt x="85716" y="29180"/>
                  </a:cubicBezTo>
                  <a:cubicBezTo>
                    <a:pt x="85746" y="27083"/>
                    <a:pt x="85746" y="25016"/>
                    <a:pt x="85777" y="22949"/>
                  </a:cubicBezTo>
                  <a:cubicBezTo>
                    <a:pt x="85807" y="21004"/>
                    <a:pt x="85807" y="19059"/>
                    <a:pt x="85838" y="17113"/>
                  </a:cubicBezTo>
                  <a:cubicBezTo>
                    <a:pt x="85838" y="15046"/>
                    <a:pt x="85868" y="12980"/>
                    <a:pt x="85868" y="10913"/>
                  </a:cubicBezTo>
                  <a:lnTo>
                    <a:pt x="85929" y="4803"/>
                  </a:lnTo>
                  <a:cubicBezTo>
                    <a:pt x="85929" y="3557"/>
                    <a:pt x="85929" y="2280"/>
                    <a:pt x="85959" y="1034"/>
                  </a:cubicBezTo>
                  <a:lnTo>
                    <a:pt x="85990" y="1034"/>
                  </a:lnTo>
                  <a:cubicBezTo>
                    <a:pt x="85990" y="1004"/>
                    <a:pt x="85990" y="943"/>
                    <a:pt x="85990" y="912"/>
                  </a:cubicBezTo>
                  <a:lnTo>
                    <a:pt x="85990" y="852"/>
                  </a:lnTo>
                  <a:cubicBezTo>
                    <a:pt x="85990" y="761"/>
                    <a:pt x="85990" y="669"/>
                    <a:pt x="85990" y="578"/>
                  </a:cubicBezTo>
                  <a:lnTo>
                    <a:pt x="85959" y="578"/>
                  </a:lnTo>
                  <a:lnTo>
                    <a:pt x="85959" y="487"/>
                  </a:lnTo>
                  <a:cubicBezTo>
                    <a:pt x="85868" y="517"/>
                    <a:pt x="85777" y="517"/>
                    <a:pt x="85686" y="517"/>
                  </a:cubicBezTo>
                  <a:lnTo>
                    <a:pt x="85503" y="517"/>
                  </a:lnTo>
                  <a:lnTo>
                    <a:pt x="85503" y="578"/>
                  </a:lnTo>
                  <a:cubicBezTo>
                    <a:pt x="83011" y="578"/>
                    <a:pt x="80488" y="548"/>
                    <a:pt x="77995" y="517"/>
                  </a:cubicBezTo>
                  <a:lnTo>
                    <a:pt x="67083" y="457"/>
                  </a:lnTo>
                  <a:cubicBezTo>
                    <a:pt x="63314" y="426"/>
                    <a:pt x="59545" y="426"/>
                    <a:pt x="55776" y="396"/>
                  </a:cubicBezTo>
                  <a:cubicBezTo>
                    <a:pt x="51916" y="365"/>
                    <a:pt x="48025" y="335"/>
                    <a:pt x="44165" y="305"/>
                  </a:cubicBezTo>
                  <a:cubicBezTo>
                    <a:pt x="40396" y="305"/>
                    <a:pt x="36657" y="274"/>
                    <a:pt x="32888" y="244"/>
                  </a:cubicBezTo>
                  <a:cubicBezTo>
                    <a:pt x="29119" y="213"/>
                    <a:pt x="25350" y="183"/>
                    <a:pt x="21581" y="183"/>
                  </a:cubicBezTo>
                  <a:cubicBezTo>
                    <a:pt x="17903" y="153"/>
                    <a:pt x="14225" y="122"/>
                    <a:pt x="10547" y="92"/>
                  </a:cubicBezTo>
                  <a:cubicBezTo>
                    <a:pt x="7599" y="92"/>
                    <a:pt x="4651" y="61"/>
                    <a:pt x="1672" y="31"/>
                  </a:cubicBezTo>
                  <a:lnTo>
                    <a:pt x="1581" y="31"/>
                  </a:lnTo>
                  <a:cubicBezTo>
                    <a:pt x="1550" y="31"/>
                    <a:pt x="1489" y="1"/>
                    <a:pt x="1429"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3"/>
            <p:cNvSpPr/>
            <p:nvPr/>
          </p:nvSpPr>
          <p:spPr>
            <a:xfrm>
              <a:off x="12742150" y="2072500"/>
              <a:ext cx="11425" cy="11425"/>
            </a:xfrm>
            <a:custGeom>
              <a:avLst/>
              <a:gdLst/>
              <a:ahLst/>
              <a:cxnLst/>
              <a:rect l="l" t="t" r="r" b="b"/>
              <a:pathLst>
                <a:path w="457" h="457" extrusionOk="0">
                  <a:moveTo>
                    <a:pt x="243" y="1"/>
                  </a:moveTo>
                  <a:cubicBezTo>
                    <a:pt x="122" y="1"/>
                    <a:pt x="0" y="122"/>
                    <a:pt x="0" y="244"/>
                  </a:cubicBezTo>
                  <a:cubicBezTo>
                    <a:pt x="0" y="366"/>
                    <a:pt x="122" y="457"/>
                    <a:pt x="243" y="457"/>
                  </a:cubicBezTo>
                  <a:cubicBezTo>
                    <a:pt x="365"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3"/>
            <p:cNvSpPr/>
            <p:nvPr/>
          </p:nvSpPr>
          <p:spPr>
            <a:xfrm>
              <a:off x="12742150" y="205350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3"/>
            <p:cNvSpPr/>
            <p:nvPr/>
          </p:nvSpPr>
          <p:spPr>
            <a:xfrm>
              <a:off x="12751275" y="1725250"/>
              <a:ext cx="11400" cy="11425"/>
            </a:xfrm>
            <a:custGeom>
              <a:avLst/>
              <a:gdLst/>
              <a:ahLst/>
              <a:cxnLst/>
              <a:rect l="l" t="t" r="r" b="b"/>
              <a:pathLst>
                <a:path w="456" h="457" extrusionOk="0">
                  <a:moveTo>
                    <a:pt x="213" y="0"/>
                  </a:moveTo>
                  <a:cubicBezTo>
                    <a:pt x="91" y="0"/>
                    <a:pt x="0" y="91"/>
                    <a:pt x="0" y="213"/>
                  </a:cubicBezTo>
                  <a:cubicBezTo>
                    <a:pt x="0" y="365"/>
                    <a:pt x="91" y="456"/>
                    <a:pt x="213" y="456"/>
                  </a:cubicBezTo>
                  <a:cubicBezTo>
                    <a:pt x="334" y="456"/>
                    <a:pt x="426" y="334"/>
                    <a:pt x="426" y="213"/>
                  </a:cubicBezTo>
                  <a:cubicBezTo>
                    <a:pt x="456" y="91"/>
                    <a:pt x="334"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3"/>
            <p:cNvSpPr/>
            <p:nvPr/>
          </p:nvSpPr>
          <p:spPr>
            <a:xfrm>
              <a:off x="12767225" y="1384800"/>
              <a:ext cx="11425" cy="11425"/>
            </a:xfrm>
            <a:custGeom>
              <a:avLst/>
              <a:gdLst/>
              <a:ahLst/>
              <a:cxnLst/>
              <a:rect l="l" t="t" r="r" b="b"/>
              <a:pathLst>
                <a:path w="457" h="457" extrusionOk="0">
                  <a:moveTo>
                    <a:pt x="244" y="1"/>
                  </a:moveTo>
                  <a:cubicBezTo>
                    <a:pt x="122" y="1"/>
                    <a:pt x="0" y="92"/>
                    <a:pt x="0" y="214"/>
                  </a:cubicBezTo>
                  <a:cubicBezTo>
                    <a:pt x="0" y="335"/>
                    <a:pt x="122" y="457"/>
                    <a:pt x="244" y="457"/>
                  </a:cubicBezTo>
                  <a:cubicBezTo>
                    <a:pt x="365" y="457"/>
                    <a:pt x="456" y="335"/>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3"/>
            <p:cNvSpPr/>
            <p:nvPr/>
          </p:nvSpPr>
          <p:spPr>
            <a:xfrm>
              <a:off x="12765700" y="1365800"/>
              <a:ext cx="11425" cy="11425"/>
            </a:xfrm>
            <a:custGeom>
              <a:avLst/>
              <a:gdLst/>
              <a:ahLst/>
              <a:cxnLst/>
              <a:rect l="l" t="t" r="r" b="b"/>
              <a:pathLst>
                <a:path w="457" h="457" extrusionOk="0">
                  <a:moveTo>
                    <a:pt x="244" y="1"/>
                  </a:moveTo>
                  <a:cubicBezTo>
                    <a:pt x="122" y="1"/>
                    <a:pt x="1" y="123"/>
                    <a:pt x="1" y="244"/>
                  </a:cubicBezTo>
                  <a:cubicBezTo>
                    <a:pt x="1" y="366"/>
                    <a:pt x="122" y="457"/>
                    <a:pt x="244" y="457"/>
                  </a:cubicBezTo>
                  <a:cubicBezTo>
                    <a:pt x="365" y="457"/>
                    <a:pt x="457" y="335"/>
                    <a:pt x="457" y="214"/>
                  </a:cubicBezTo>
                  <a:cubicBezTo>
                    <a:pt x="457"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3"/>
            <p:cNvSpPr/>
            <p:nvPr/>
          </p:nvSpPr>
          <p:spPr>
            <a:xfrm>
              <a:off x="12752775" y="1376450"/>
              <a:ext cx="11425" cy="11425"/>
            </a:xfrm>
            <a:custGeom>
              <a:avLst/>
              <a:gdLst/>
              <a:ahLst/>
              <a:cxnLst/>
              <a:rect l="l" t="t" r="r" b="b"/>
              <a:pathLst>
                <a:path w="457" h="457" extrusionOk="0">
                  <a:moveTo>
                    <a:pt x="214" y="1"/>
                  </a:moveTo>
                  <a:cubicBezTo>
                    <a:pt x="92" y="1"/>
                    <a:pt x="1" y="92"/>
                    <a:pt x="1" y="213"/>
                  </a:cubicBezTo>
                  <a:cubicBezTo>
                    <a:pt x="1" y="335"/>
                    <a:pt x="122" y="456"/>
                    <a:pt x="244" y="456"/>
                  </a:cubicBezTo>
                  <a:cubicBezTo>
                    <a:pt x="335" y="456"/>
                    <a:pt x="457" y="335"/>
                    <a:pt x="457" y="213"/>
                  </a:cubicBezTo>
                  <a:cubicBezTo>
                    <a:pt x="457" y="92"/>
                    <a:pt x="366"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3"/>
            <p:cNvSpPr/>
            <p:nvPr/>
          </p:nvSpPr>
          <p:spPr>
            <a:xfrm>
              <a:off x="12780900" y="1075525"/>
              <a:ext cx="11425" cy="10800"/>
            </a:xfrm>
            <a:custGeom>
              <a:avLst/>
              <a:gdLst/>
              <a:ahLst/>
              <a:cxnLst/>
              <a:rect l="l" t="t" r="r" b="b"/>
              <a:pathLst>
                <a:path w="457" h="432" extrusionOk="0">
                  <a:moveTo>
                    <a:pt x="244" y="1"/>
                  </a:moveTo>
                  <a:cubicBezTo>
                    <a:pt x="122" y="1"/>
                    <a:pt x="0" y="92"/>
                    <a:pt x="0" y="214"/>
                  </a:cubicBezTo>
                  <a:cubicBezTo>
                    <a:pt x="0" y="335"/>
                    <a:pt x="122" y="426"/>
                    <a:pt x="244" y="426"/>
                  </a:cubicBezTo>
                  <a:cubicBezTo>
                    <a:pt x="256" y="430"/>
                    <a:pt x="269" y="431"/>
                    <a:pt x="281" y="431"/>
                  </a:cubicBezTo>
                  <a:cubicBezTo>
                    <a:pt x="383" y="431"/>
                    <a:pt x="456" y="322"/>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3"/>
            <p:cNvSpPr/>
            <p:nvPr/>
          </p:nvSpPr>
          <p:spPr>
            <a:xfrm>
              <a:off x="13116025" y="1023100"/>
              <a:ext cx="10650" cy="11425"/>
            </a:xfrm>
            <a:custGeom>
              <a:avLst/>
              <a:gdLst/>
              <a:ahLst/>
              <a:cxnLst/>
              <a:rect l="l" t="t" r="r" b="b"/>
              <a:pathLst>
                <a:path w="426" h="457" extrusionOk="0">
                  <a:moveTo>
                    <a:pt x="213" y="1"/>
                  </a:moveTo>
                  <a:cubicBezTo>
                    <a:pt x="91" y="1"/>
                    <a:pt x="0" y="92"/>
                    <a:pt x="0" y="244"/>
                  </a:cubicBezTo>
                  <a:cubicBezTo>
                    <a:pt x="0" y="365"/>
                    <a:pt x="91" y="457"/>
                    <a:pt x="213" y="457"/>
                  </a:cubicBezTo>
                  <a:cubicBezTo>
                    <a:pt x="334" y="457"/>
                    <a:pt x="426" y="365"/>
                    <a:pt x="426" y="244"/>
                  </a:cubicBezTo>
                  <a:cubicBezTo>
                    <a:pt x="426" y="12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3"/>
            <p:cNvSpPr/>
            <p:nvPr/>
          </p:nvSpPr>
          <p:spPr>
            <a:xfrm>
              <a:off x="13136525" y="1023850"/>
              <a:ext cx="11425" cy="11425"/>
            </a:xfrm>
            <a:custGeom>
              <a:avLst/>
              <a:gdLst/>
              <a:ahLst/>
              <a:cxnLst/>
              <a:rect l="l" t="t" r="r" b="b"/>
              <a:pathLst>
                <a:path w="457" h="457" extrusionOk="0">
                  <a:moveTo>
                    <a:pt x="213" y="1"/>
                  </a:moveTo>
                  <a:cubicBezTo>
                    <a:pt x="92" y="1"/>
                    <a:pt x="1" y="92"/>
                    <a:pt x="1" y="214"/>
                  </a:cubicBezTo>
                  <a:cubicBezTo>
                    <a:pt x="1" y="335"/>
                    <a:pt x="92" y="457"/>
                    <a:pt x="213" y="457"/>
                  </a:cubicBezTo>
                  <a:cubicBezTo>
                    <a:pt x="335" y="457"/>
                    <a:pt x="457" y="335"/>
                    <a:pt x="457" y="214"/>
                  </a:cubicBezTo>
                  <a:cubicBezTo>
                    <a:pt x="457"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3"/>
            <p:cNvSpPr/>
            <p:nvPr/>
          </p:nvSpPr>
          <p:spPr>
            <a:xfrm>
              <a:off x="13126650" y="1009425"/>
              <a:ext cx="11425" cy="11425"/>
            </a:xfrm>
            <a:custGeom>
              <a:avLst/>
              <a:gdLst/>
              <a:ahLst/>
              <a:cxnLst/>
              <a:rect l="l" t="t" r="r" b="b"/>
              <a:pathLst>
                <a:path w="457" h="457" extrusionOk="0">
                  <a:moveTo>
                    <a:pt x="213" y="0"/>
                  </a:moveTo>
                  <a:cubicBezTo>
                    <a:pt x="92" y="0"/>
                    <a:pt x="1" y="92"/>
                    <a:pt x="1" y="213"/>
                  </a:cubicBezTo>
                  <a:cubicBezTo>
                    <a:pt x="1" y="335"/>
                    <a:pt x="92" y="456"/>
                    <a:pt x="213" y="456"/>
                  </a:cubicBezTo>
                  <a:cubicBezTo>
                    <a:pt x="335" y="456"/>
                    <a:pt x="456" y="335"/>
                    <a:pt x="456" y="213"/>
                  </a:cubicBezTo>
                  <a:cubicBezTo>
                    <a:pt x="456" y="9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3"/>
            <p:cNvSpPr/>
            <p:nvPr/>
          </p:nvSpPr>
          <p:spPr>
            <a:xfrm>
              <a:off x="13496725" y="1023850"/>
              <a:ext cx="11425" cy="11425"/>
            </a:xfrm>
            <a:custGeom>
              <a:avLst/>
              <a:gdLst/>
              <a:ahLst/>
              <a:cxnLst/>
              <a:rect l="l" t="t" r="r" b="b"/>
              <a:pathLst>
                <a:path w="457" h="457" extrusionOk="0">
                  <a:moveTo>
                    <a:pt x="243" y="1"/>
                  </a:moveTo>
                  <a:cubicBezTo>
                    <a:pt x="122" y="1"/>
                    <a:pt x="0" y="92"/>
                    <a:pt x="0" y="214"/>
                  </a:cubicBezTo>
                  <a:cubicBezTo>
                    <a:pt x="0" y="335"/>
                    <a:pt x="122" y="457"/>
                    <a:pt x="243" y="457"/>
                  </a:cubicBezTo>
                  <a:cubicBezTo>
                    <a:pt x="365" y="457"/>
                    <a:pt x="456" y="366"/>
                    <a:pt x="456" y="24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3"/>
            <p:cNvSpPr/>
            <p:nvPr/>
          </p:nvSpPr>
          <p:spPr>
            <a:xfrm>
              <a:off x="13517225" y="1025375"/>
              <a:ext cx="11425" cy="11425"/>
            </a:xfrm>
            <a:custGeom>
              <a:avLst/>
              <a:gdLst/>
              <a:ahLst/>
              <a:cxnLst/>
              <a:rect l="l" t="t" r="r" b="b"/>
              <a:pathLst>
                <a:path w="457" h="457" extrusionOk="0">
                  <a:moveTo>
                    <a:pt x="244" y="1"/>
                  </a:moveTo>
                  <a:cubicBezTo>
                    <a:pt x="123" y="1"/>
                    <a:pt x="31" y="122"/>
                    <a:pt x="31" y="244"/>
                  </a:cubicBezTo>
                  <a:cubicBezTo>
                    <a:pt x="1" y="366"/>
                    <a:pt x="123" y="457"/>
                    <a:pt x="244" y="457"/>
                  </a:cubicBezTo>
                  <a:cubicBezTo>
                    <a:pt x="366" y="457"/>
                    <a:pt x="457" y="366"/>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3"/>
            <p:cNvSpPr/>
            <p:nvPr/>
          </p:nvSpPr>
          <p:spPr>
            <a:xfrm>
              <a:off x="13922250" y="1029175"/>
              <a:ext cx="11425" cy="11425"/>
            </a:xfrm>
            <a:custGeom>
              <a:avLst/>
              <a:gdLst/>
              <a:ahLst/>
              <a:cxnLst/>
              <a:rect l="l" t="t" r="r" b="b"/>
              <a:pathLst>
                <a:path w="457" h="457" extrusionOk="0">
                  <a:moveTo>
                    <a:pt x="214" y="1"/>
                  </a:moveTo>
                  <a:cubicBezTo>
                    <a:pt x="92" y="1"/>
                    <a:pt x="1" y="92"/>
                    <a:pt x="1" y="214"/>
                  </a:cubicBezTo>
                  <a:cubicBezTo>
                    <a:pt x="1" y="335"/>
                    <a:pt x="92" y="457"/>
                    <a:pt x="214" y="457"/>
                  </a:cubicBezTo>
                  <a:cubicBezTo>
                    <a:pt x="335" y="457"/>
                    <a:pt x="457"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3"/>
            <p:cNvSpPr/>
            <p:nvPr/>
          </p:nvSpPr>
          <p:spPr>
            <a:xfrm>
              <a:off x="14391875" y="1028425"/>
              <a:ext cx="11425" cy="11425"/>
            </a:xfrm>
            <a:custGeom>
              <a:avLst/>
              <a:gdLst/>
              <a:ahLst/>
              <a:cxnLst/>
              <a:rect l="l" t="t" r="r" b="b"/>
              <a:pathLst>
                <a:path w="457" h="457" extrusionOk="0">
                  <a:moveTo>
                    <a:pt x="244" y="0"/>
                  </a:moveTo>
                  <a:cubicBezTo>
                    <a:pt x="122" y="0"/>
                    <a:pt x="0" y="92"/>
                    <a:pt x="0" y="244"/>
                  </a:cubicBezTo>
                  <a:cubicBezTo>
                    <a:pt x="0" y="365"/>
                    <a:pt x="122" y="456"/>
                    <a:pt x="244" y="456"/>
                  </a:cubicBezTo>
                  <a:cubicBezTo>
                    <a:pt x="365" y="456"/>
                    <a:pt x="456" y="365"/>
                    <a:pt x="456" y="244"/>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3"/>
            <p:cNvSpPr/>
            <p:nvPr/>
          </p:nvSpPr>
          <p:spPr>
            <a:xfrm>
              <a:off x="14409350" y="1032225"/>
              <a:ext cx="11425" cy="11425"/>
            </a:xfrm>
            <a:custGeom>
              <a:avLst/>
              <a:gdLst/>
              <a:ahLst/>
              <a:cxnLst/>
              <a:rect l="l" t="t" r="r" b="b"/>
              <a:pathLst>
                <a:path w="457" h="457" extrusionOk="0">
                  <a:moveTo>
                    <a:pt x="213" y="0"/>
                  </a:moveTo>
                  <a:cubicBezTo>
                    <a:pt x="92" y="0"/>
                    <a:pt x="0" y="92"/>
                    <a:pt x="0" y="213"/>
                  </a:cubicBezTo>
                  <a:cubicBezTo>
                    <a:pt x="0" y="365"/>
                    <a:pt x="92" y="456"/>
                    <a:pt x="213" y="456"/>
                  </a:cubicBezTo>
                  <a:cubicBezTo>
                    <a:pt x="335" y="456"/>
                    <a:pt x="456" y="365"/>
                    <a:pt x="456" y="243"/>
                  </a:cubicBezTo>
                  <a:cubicBezTo>
                    <a:pt x="456" y="9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3"/>
            <p:cNvSpPr/>
            <p:nvPr/>
          </p:nvSpPr>
          <p:spPr>
            <a:xfrm>
              <a:off x="14403275" y="1017775"/>
              <a:ext cx="10650" cy="11425"/>
            </a:xfrm>
            <a:custGeom>
              <a:avLst/>
              <a:gdLst/>
              <a:ahLst/>
              <a:cxnLst/>
              <a:rect l="l" t="t" r="r" b="b"/>
              <a:pathLst>
                <a:path w="426" h="457" extrusionOk="0">
                  <a:moveTo>
                    <a:pt x="213" y="1"/>
                  </a:moveTo>
                  <a:cubicBezTo>
                    <a:pt x="92" y="1"/>
                    <a:pt x="0" y="92"/>
                    <a:pt x="0" y="214"/>
                  </a:cubicBezTo>
                  <a:cubicBezTo>
                    <a:pt x="0" y="335"/>
                    <a:pt x="92" y="457"/>
                    <a:pt x="213" y="457"/>
                  </a:cubicBezTo>
                  <a:cubicBezTo>
                    <a:pt x="335" y="457"/>
                    <a:pt x="426" y="366"/>
                    <a:pt x="426" y="214"/>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3"/>
            <p:cNvSpPr/>
            <p:nvPr/>
          </p:nvSpPr>
          <p:spPr>
            <a:xfrm>
              <a:off x="14951925" y="1103650"/>
              <a:ext cx="11400" cy="11425"/>
            </a:xfrm>
            <a:custGeom>
              <a:avLst/>
              <a:gdLst/>
              <a:ahLst/>
              <a:cxnLst/>
              <a:rect l="l" t="t" r="r" b="b"/>
              <a:pathLst>
                <a:path w="456" h="457" extrusionOk="0">
                  <a:moveTo>
                    <a:pt x="243" y="1"/>
                  </a:moveTo>
                  <a:cubicBezTo>
                    <a:pt x="91" y="1"/>
                    <a:pt x="0" y="92"/>
                    <a:pt x="0" y="213"/>
                  </a:cubicBezTo>
                  <a:cubicBezTo>
                    <a:pt x="0" y="335"/>
                    <a:pt x="91" y="456"/>
                    <a:pt x="213" y="456"/>
                  </a:cubicBezTo>
                  <a:cubicBezTo>
                    <a:pt x="365" y="456"/>
                    <a:pt x="456" y="335"/>
                    <a:pt x="456" y="213"/>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3"/>
            <p:cNvSpPr/>
            <p:nvPr/>
          </p:nvSpPr>
          <p:spPr>
            <a:xfrm>
              <a:off x="14948875" y="1537550"/>
              <a:ext cx="11425" cy="11425"/>
            </a:xfrm>
            <a:custGeom>
              <a:avLst/>
              <a:gdLst/>
              <a:ahLst/>
              <a:cxnLst/>
              <a:rect l="l" t="t" r="r" b="b"/>
              <a:pathLst>
                <a:path w="457" h="457" extrusionOk="0">
                  <a:moveTo>
                    <a:pt x="244" y="0"/>
                  </a:moveTo>
                  <a:cubicBezTo>
                    <a:pt x="92" y="0"/>
                    <a:pt x="0" y="92"/>
                    <a:pt x="0" y="213"/>
                  </a:cubicBezTo>
                  <a:cubicBezTo>
                    <a:pt x="0" y="335"/>
                    <a:pt x="92" y="456"/>
                    <a:pt x="213" y="456"/>
                  </a:cubicBezTo>
                  <a:cubicBezTo>
                    <a:pt x="335" y="456"/>
                    <a:pt x="456" y="36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3"/>
            <p:cNvSpPr/>
            <p:nvPr/>
          </p:nvSpPr>
          <p:spPr>
            <a:xfrm>
              <a:off x="14947350" y="1520825"/>
              <a:ext cx="12175" cy="11425"/>
            </a:xfrm>
            <a:custGeom>
              <a:avLst/>
              <a:gdLst/>
              <a:ahLst/>
              <a:cxnLst/>
              <a:rect l="l" t="t" r="r" b="b"/>
              <a:pathLst>
                <a:path w="487" h="457" extrusionOk="0">
                  <a:moveTo>
                    <a:pt x="244" y="1"/>
                  </a:moveTo>
                  <a:cubicBezTo>
                    <a:pt x="122" y="1"/>
                    <a:pt x="31" y="92"/>
                    <a:pt x="31" y="213"/>
                  </a:cubicBezTo>
                  <a:cubicBezTo>
                    <a:pt x="1" y="335"/>
                    <a:pt x="122" y="457"/>
                    <a:pt x="244" y="457"/>
                  </a:cubicBezTo>
                  <a:cubicBezTo>
                    <a:pt x="365" y="457"/>
                    <a:pt x="457" y="365"/>
                    <a:pt x="487" y="244"/>
                  </a:cubicBezTo>
                  <a:cubicBezTo>
                    <a:pt x="487" y="122"/>
                    <a:pt x="39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3"/>
            <p:cNvSpPr/>
            <p:nvPr/>
          </p:nvSpPr>
          <p:spPr>
            <a:xfrm>
              <a:off x="14950400" y="196612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35"/>
                    <a:pt x="456" y="21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3"/>
            <p:cNvSpPr/>
            <p:nvPr/>
          </p:nvSpPr>
          <p:spPr>
            <a:xfrm>
              <a:off x="14948125" y="1948650"/>
              <a:ext cx="11400" cy="10650"/>
            </a:xfrm>
            <a:custGeom>
              <a:avLst/>
              <a:gdLst/>
              <a:ahLst/>
              <a:cxnLst/>
              <a:rect l="l" t="t" r="r" b="b"/>
              <a:pathLst>
                <a:path w="456" h="426" extrusionOk="0">
                  <a:moveTo>
                    <a:pt x="243" y="0"/>
                  </a:moveTo>
                  <a:cubicBezTo>
                    <a:pt x="91" y="0"/>
                    <a:pt x="0" y="92"/>
                    <a:pt x="0" y="213"/>
                  </a:cubicBezTo>
                  <a:cubicBezTo>
                    <a:pt x="0" y="335"/>
                    <a:pt x="91" y="426"/>
                    <a:pt x="213" y="426"/>
                  </a:cubicBezTo>
                  <a:cubicBezTo>
                    <a:pt x="334" y="426"/>
                    <a:pt x="456" y="335"/>
                    <a:pt x="456" y="213"/>
                  </a:cubicBezTo>
                  <a:cubicBezTo>
                    <a:pt x="456" y="9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3"/>
            <p:cNvSpPr/>
            <p:nvPr/>
          </p:nvSpPr>
          <p:spPr>
            <a:xfrm>
              <a:off x="14963300" y="1957775"/>
              <a:ext cx="11425" cy="11425"/>
            </a:xfrm>
            <a:custGeom>
              <a:avLst/>
              <a:gdLst/>
              <a:ahLst/>
              <a:cxnLst/>
              <a:rect l="l" t="t" r="r" b="b"/>
              <a:pathLst>
                <a:path w="457" h="457" extrusionOk="0">
                  <a:moveTo>
                    <a:pt x="214" y="0"/>
                  </a:moveTo>
                  <a:cubicBezTo>
                    <a:pt x="92" y="0"/>
                    <a:pt x="1" y="91"/>
                    <a:pt x="1" y="213"/>
                  </a:cubicBezTo>
                  <a:cubicBezTo>
                    <a:pt x="1" y="334"/>
                    <a:pt x="92" y="456"/>
                    <a:pt x="214" y="456"/>
                  </a:cubicBezTo>
                  <a:cubicBezTo>
                    <a:pt x="335" y="456"/>
                    <a:pt x="426" y="365"/>
                    <a:pt x="457" y="243"/>
                  </a:cubicBezTo>
                  <a:cubicBezTo>
                    <a:pt x="457" y="122"/>
                    <a:pt x="366"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3"/>
            <p:cNvSpPr/>
            <p:nvPr/>
          </p:nvSpPr>
          <p:spPr>
            <a:xfrm>
              <a:off x="14785500" y="2207000"/>
              <a:ext cx="12175" cy="10675"/>
            </a:xfrm>
            <a:custGeom>
              <a:avLst/>
              <a:gdLst/>
              <a:ahLst/>
              <a:cxnLst/>
              <a:rect l="l" t="t" r="r" b="b"/>
              <a:pathLst>
                <a:path w="487" h="427" extrusionOk="0">
                  <a:moveTo>
                    <a:pt x="274" y="1"/>
                  </a:moveTo>
                  <a:cubicBezTo>
                    <a:pt x="122" y="1"/>
                    <a:pt x="31" y="62"/>
                    <a:pt x="31" y="214"/>
                  </a:cubicBezTo>
                  <a:cubicBezTo>
                    <a:pt x="0" y="335"/>
                    <a:pt x="122" y="426"/>
                    <a:pt x="244" y="426"/>
                  </a:cubicBezTo>
                  <a:cubicBezTo>
                    <a:pt x="365" y="426"/>
                    <a:pt x="456" y="366"/>
                    <a:pt x="487" y="214"/>
                  </a:cubicBezTo>
                  <a:cubicBezTo>
                    <a:pt x="487" y="9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3"/>
            <p:cNvSpPr/>
            <p:nvPr/>
          </p:nvSpPr>
          <p:spPr>
            <a:xfrm>
              <a:off x="14391100" y="2199400"/>
              <a:ext cx="11425" cy="11425"/>
            </a:xfrm>
            <a:custGeom>
              <a:avLst/>
              <a:gdLst/>
              <a:ahLst/>
              <a:cxnLst/>
              <a:rect l="l" t="t" r="r" b="b"/>
              <a:pathLst>
                <a:path w="457" h="457" extrusionOk="0">
                  <a:moveTo>
                    <a:pt x="244" y="1"/>
                  </a:moveTo>
                  <a:cubicBezTo>
                    <a:pt x="123" y="1"/>
                    <a:pt x="1" y="92"/>
                    <a:pt x="1" y="214"/>
                  </a:cubicBezTo>
                  <a:cubicBezTo>
                    <a:pt x="1" y="335"/>
                    <a:pt x="92" y="457"/>
                    <a:pt x="214" y="457"/>
                  </a:cubicBezTo>
                  <a:cubicBezTo>
                    <a:pt x="335" y="457"/>
                    <a:pt x="427" y="366"/>
                    <a:pt x="457" y="244"/>
                  </a:cubicBezTo>
                  <a:cubicBezTo>
                    <a:pt x="457" y="123"/>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3"/>
            <p:cNvSpPr/>
            <p:nvPr/>
          </p:nvSpPr>
          <p:spPr>
            <a:xfrm>
              <a:off x="14409350" y="2197900"/>
              <a:ext cx="12175" cy="11425"/>
            </a:xfrm>
            <a:custGeom>
              <a:avLst/>
              <a:gdLst/>
              <a:ahLst/>
              <a:cxnLst/>
              <a:rect l="l" t="t" r="r" b="b"/>
              <a:pathLst>
                <a:path w="487" h="457" extrusionOk="0">
                  <a:moveTo>
                    <a:pt x="274" y="0"/>
                  </a:moveTo>
                  <a:cubicBezTo>
                    <a:pt x="152" y="0"/>
                    <a:pt x="31" y="91"/>
                    <a:pt x="31" y="213"/>
                  </a:cubicBezTo>
                  <a:cubicBezTo>
                    <a:pt x="0" y="334"/>
                    <a:pt x="122" y="456"/>
                    <a:pt x="244" y="456"/>
                  </a:cubicBezTo>
                  <a:cubicBezTo>
                    <a:pt x="365" y="456"/>
                    <a:pt x="456" y="365"/>
                    <a:pt x="487" y="243"/>
                  </a:cubicBezTo>
                  <a:cubicBezTo>
                    <a:pt x="487"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3"/>
            <p:cNvSpPr/>
            <p:nvPr/>
          </p:nvSpPr>
          <p:spPr>
            <a:xfrm>
              <a:off x="13943525" y="2203975"/>
              <a:ext cx="11425" cy="11425"/>
            </a:xfrm>
            <a:custGeom>
              <a:avLst/>
              <a:gdLst/>
              <a:ahLst/>
              <a:cxnLst/>
              <a:rect l="l" t="t" r="r" b="b"/>
              <a:pathLst>
                <a:path w="457" h="457" extrusionOk="0">
                  <a:moveTo>
                    <a:pt x="244" y="0"/>
                  </a:moveTo>
                  <a:cubicBezTo>
                    <a:pt x="123"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3"/>
            <p:cNvSpPr/>
            <p:nvPr/>
          </p:nvSpPr>
          <p:spPr>
            <a:xfrm>
              <a:off x="13957975" y="22039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6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3"/>
            <p:cNvSpPr/>
            <p:nvPr/>
          </p:nvSpPr>
          <p:spPr>
            <a:xfrm>
              <a:off x="13950375" y="2216900"/>
              <a:ext cx="12175" cy="11400"/>
            </a:xfrm>
            <a:custGeom>
              <a:avLst/>
              <a:gdLst/>
              <a:ahLst/>
              <a:cxnLst/>
              <a:rect l="l" t="t" r="r" b="b"/>
              <a:pathLst>
                <a:path w="487" h="456" extrusionOk="0">
                  <a:moveTo>
                    <a:pt x="244" y="0"/>
                  </a:moveTo>
                  <a:cubicBezTo>
                    <a:pt x="122" y="0"/>
                    <a:pt x="31" y="91"/>
                    <a:pt x="0" y="243"/>
                  </a:cubicBezTo>
                  <a:cubicBezTo>
                    <a:pt x="0" y="365"/>
                    <a:pt x="92" y="456"/>
                    <a:pt x="244" y="456"/>
                  </a:cubicBezTo>
                  <a:cubicBezTo>
                    <a:pt x="365" y="456"/>
                    <a:pt x="456" y="365"/>
                    <a:pt x="456"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3"/>
            <p:cNvSpPr/>
            <p:nvPr/>
          </p:nvSpPr>
          <p:spPr>
            <a:xfrm>
              <a:off x="13483050" y="2207000"/>
              <a:ext cx="12175" cy="11425"/>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6"/>
                    <a:pt x="456" y="244"/>
                  </a:cubicBezTo>
                  <a:cubicBezTo>
                    <a:pt x="48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3"/>
            <p:cNvSpPr/>
            <p:nvPr/>
          </p:nvSpPr>
          <p:spPr>
            <a:xfrm>
              <a:off x="13499750" y="2207775"/>
              <a:ext cx="12200" cy="11425"/>
            </a:xfrm>
            <a:custGeom>
              <a:avLst/>
              <a:gdLst/>
              <a:ahLst/>
              <a:cxnLst/>
              <a:rect l="l" t="t" r="r" b="b"/>
              <a:pathLst>
                <a:path w="488" h="457" extrusionOk="0">
                  <a:moveTo>
                    <a:pt x="244" y="0"/>
                  </a:moveTo>
                  <a:cubicBezTo>
                    <a:pt x="122" y="0"/>
                    <a:pt x="31" y="91"/>
                    <a:pt x="31" y="213"/>
                  </a:cubicBezTo>
                  <a:cubicBezTo>
                    <a:pt x="1" y="335"/>
                    <a:pt x="122" y="456"/>
                    <a:pt x="244" y="456"/>
                  </a:cubicBezTo>
                  <a:cubicBezTo>
                    <a:pt x="366" y="456"/>
                    <a:pt x="457" y="365"/>
                    <a:pt x="457" y="213"/>
                  </a:cubicBezTo>
                  <a:cubicBezTo>
                    <a:pt x="48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3"/>
            <p:cNvSpPr/>
            <p:nvPr/>
          </p:nvSpPr>
          <p:spPr>
            <a:xfrm>
              <a:off x="12970125" y="2204725"/>
              <a:ext cx="11400" cy="11425"/>
            </a:xfrm>
            <a:custGeom>
              <a:avLst/>
              <a:gdLst/>
              <a:ahLst/>
              <a:cxnLst/>
              <a:rect l="l" t="t" r="r" b="b"/>
              <a:pathLst>
                <a:path w="456" h="457" extrusionOk="0">
                  <a:moveTo>
                    <a:pt x="243" y="1"/>
                  </a:moveTo>
                  <a:cubicBezTo>
                    <a:pt x="122" y="1"/>
                    <a:pt x="0" y="92"/>
                    <a:pt x="0" y="213"/>
                  </a:cubicBezTo>
                  <a:cubicBezTo>
                    <a:pt x="0" y="335"/>
                    <a:pt x="91" y="457"/>
                    <a:pt x="213" y="457"/>
                  </a:cubicBezTo>
                  <a:cubicBezTo>
                    <a:pt x="334" y="457"/>
                    <a:pt x="456" y="365"/>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3"/>
            <p:cNvSpPr/>
            <p:nvPr/>
          </p:nvSpPr>
          <p:spPr>
            <a:xfrm>
              <a:off x="12622850" y="909850"/>
              <a:ext cx="2446875" cy="1434125"/>
            </a:xfrm>
            <a:custGeom>
              <a:avLst/>
              <a:gdLst/>
              <a:ahLst/>
              <a:cxnLst/>
              <a:rect l="l" t="t" r="r" b="b"/>
              <a:pathLst>
                <a:path w="97875" h="57365" extrusionOk="0">
                  <a:moveTo>
                    <a:pt x="4742" y="3588"/>
                  </a:moveTo>
                  <a:lnTo>
                    <a:pt x="11885" y="3619"/>
                  </a:lnTo>
                  <a:cubicBezTo>
                    <a:pt x="15745" y="3649"/>
                    <a:pt x="19605" y="3680"/>
                    <a:pt x="23466" y="3710"/>
                  </a:cubicBezTo>
                  <a:cubicBezTo>
                    <a:pt x="27569" y="3740"/>
                    <a:pt x="31673" y="3771"/>
                    <a:pt x="35746" y="3801"/>
                  </a:cubicBezTo>
                  <a:cubicBezTo>
                    <a:pt x="39545" y="3831"/>
                    <a:pt x="43344" y="3831"/>
                    <a:pt x="47144" y="3862"/>
                  </a:cubicBezTo>
                  <a:cubicBezTo>
                    <a:pt x="51187" y="3892"/>
                    <a:pt x="55199" y="3923"/>
                    <a:pt x="59241" y="3953"/>
                  </a:cubicBezTo>
                  <a:lnTo>
                    <a:pt x="71126" y="4044"/>
                  </a:lnTo>
                  <a:cubicBezTo>
                    <a:pt x="75199" y="4044"/>
                    <a:pt x="79303" y="4075"/>
                    <a:pt x="83376" y="4105"/>
                  </a:cubicBezTo>
                  <a:cubicBezTo>
                    <a:pt x="87023" y="4135"/>
                    <a:pt x="90640" y="4166"/>
                    <a:pt x="94288" y="4196"/>
                  </a:cubicBezTo>
                  <a:cubicBezTo>
                    <a:pt x="94288" y="5290"/>
                    <a:pt x="94288" y="6385"/>
                    <a:pt x="94288" y="7509"/>
                  </a:cubicBezTo>
                  <a:cubicBezTo>
                    <a:pt x="94318" y="9728"/>
                    <a:pt x="94318" y="11917"/>
                    <a:pt x="94348" y="14136"/>
                  </a:cubicBezTo>
                  <a:cubicBezTo>
                    <a:pt x="94348" y="16294"/>
                    <a:pt x="94348" y="18452"/>
                    <a:pt x="94379" y="20610"/>
                  </a:cubicBezTo>
                  <a:cubicBezTo>
                    <a:pt x="94379" y="22890"/>
                    <a:pt x="94379" y="25169"/>
                    <a:pt x="94409" y="27449"/>
                  </a:cubicBezTo>
                  <a:cubicBezTo>
                    <a:pt x="94409" y="29668"/>
                    <a:pt x="94409" y="31887"/>
                    <a:pt x="94440" y="34075"/>
                  </a:cubicBezTo>
                  <a:cubicBezTo>
                    <a:pt x="94440" y="36324"/>
                    <a:pt x="94470" y="38574"/>
                    <a:pt x="94470" y="40823"/>
                  </a:cubicBezTo>
                  <a:cubicBezTo>
                    <a:pt x="94470" y="41917"/>
                    <a:pt x="94470" y="43011"/>
                    <a:pt x="94470" y="44106"/>
                  </a:cubicBezTo>
                  <a:cubicBezTo>
                    <a:pt x="94500" y="45169"/>
                    <a:pt x="94500" y="46203"/>
                    <a:pt x="94500" y="47236"/>
                  </a:cubicBezTo>
                  <a:cubicBezTo>
                    <a:pt x="94500" y="48361"/>
                    <a:pt x="94500" y="49516"/>
                    <a:pt x="94500" y="50641"/>
                  </a:cubicBezTo>
                  <a:cubicBezTo>
                    <a:pt x="94531" y="51461"/>
                    <a:pt x="94531" y="52282"/>
                    <a:pt x="94531" y="53133"/>
                  </a:cubicBezTo>
                  <a:cubicBezTo>
                    <a:pt x="92008" y="53133"/>
                    <a:pt x="89516" y="53164"/>
                    <a:pt x="86993" y="53194"/>
                  </a:cubicBezTo>
                  <a:cubicBezTo>
                    <a:pt x="83011" y="53224"/>
                    <a:pt x="79029" y="53255"/>
                    <a:pt x="75047" y="53285"/>
                  </a:cubicBezTo>
                  <a:cubicBezTo>
                    <a:pt x="70974" y="53315"/>
                    <a:pt x="66871" y="53346"/>
                    <a:pt x="62798" y="53376"/>
                  </a:cubicBezTo>
                  <a:cubicBezTo>
                    <a:pt x="58846" y="53407"/>
                    <a:pt x="54864" y="53437"/>
                    <a:pt x="50913" y="53467"/>
                  </a:cubicBezTo>
                  <a:cubicBezTo>
                    <a:pt x="46749" y="53498"/>
                    <a:pt x="42615" y="53528"/>
                    <a:pt x="38481" y="53559"/>
                  </a:cubicBezTo>
                  <a:cubicBezTo>
                    <a:pt x="34469" y="53589"/>
                    <a:pt x="30487" y="53619"/>
                    <a:pt x="26505" y="53650"/>
                  </a:cubicBezTo>
                  <a:cubicBezTo>
                    <a:pt x="22432" y="53680"/>
                    <a:pt x="18390" y="53711"/>
                    <a:pt x="14317" y="53741"/>
                  </a:cubicBezTo>
                  <a:cubicBezTo>
                    <a:pt x="12402" y="53771"/>
                    <a:pt x="10456" y="53771"/>
                    <a:pt x="8511" y="53802"/>
                  </a:cubicBezTo>
                  <a:lnTo>
                    <a:pt x="5593" y="53802"/>
                  </a:lnTo>
                  <a:cubicBezTo>
                    <a:pt x="4772" y="53832"/>
                    <a:pt x="3952" y="53832"/>
                    <a:pt x="3101" y="53832"/>
                  </a:cubicBezTo>
                  <a:cubicBezTo>
                    <a:pt x="3101" y="53832"/>
                    <a:pt x="3101" y="53802"/>
                    <a:pt x="3101" y="53802"/>
                  </a:cubicBezTo>
                  <a:cubicBezTo>
                    <a:pt x="3161" y="52312"/>
                    <a:pt x="3222" y="50853"/>
                    <a:pt x="3253" y="49364"/>
                  </a:cubicBezTo>
                  <a:cubicBezTo>
                    <a:pt x="3313" y="47206"/>
                    <a:pt x="3404" y="45017"/>
                    <a:pt x="3465" y="42859"/>
                  </a:cubicBezTo>
                  <a:cubicBezTo>
                    <a:pt x="3526" y="40732"/>
                    <a:pt x="3587" y="38604"/>
                    <a:pt x="3648" y="36507"/>
                  </a:cubicBezTo>
                  <a:cubicBezTo>
                    <a:pt x="3739" y="34257"/>
                    <a:pt x="3800" y="32008"/>
                    <a:pt x="3891" y="29759"/>
                  </a:cubicBezTo>
                  <a:cubicBezTo>
                    <a:pt x="3952" y="27601"/>
                    <a:pt x="4012" y="25443"/>
                    <a:pt x="4073" y="23254"/>
                  </a:cubicBezTo>
                  <a:cubicBezTo>
                    <a:pt x="4164" y="21096"/>
                    <a:pt x="4225" y="18908"/>
                    <a:pt x="4286" y="16719"/>
                  </a:cubicBezTo>
                  <a:cubicBezTo>
                    <a:pt x="4377" y="14561"/>
                    <a:pt x="4438" y="12373"/>
                    <a:pt x="4499" y="10184"/>
                  </a:cubicBezTo>
                  <a:cubicBezTo>
                    <a:pt x="4560" y="8148"/>
                    <a:pt x="4651" y="6111"/>
                    <a:pt x="4712" y="4075"/>
                  </a:cubicBezTo>
                  <a:cubicBezTo>
                    <a:pt x="4742" y="3983"/>
                    <a:pt x="4712" y="3831"/>
                    <a:pt x="4712" y="3740"/>
                  </a:cubicBezTo>
                  <a:cubicBezTo>
                    <a:pt x="4742" y="3680"/>
                    <a:pt x="4742" y="3649"/>
                    <a:pt x="4742" y="3588"/>
                  </a:cubicBezTo>
                  <a:close/>
                  <a:moveTo>
                    <a:pt x="10335" y="54866"/>
                  </a:moveTo>
                  <a:cubicBezTo>
                    <a:pt x="10213" y="54896"/>
                    <a:pt x="10122" y="54896"/>
                    <a:pt x="10000" y="54896"/>
                  </a:cubicBezTo>
                  <a:cubicBezTo>
                    <a:pt x="9940" y="54896"/>
                    <a:pt x="9909" y="54866"/>
                    <a:pt x="9848" y="54866"/>
                  </a:cubicBezTo>
                  <a:close/>
                  <a:moveTo>
                    <a:pt x="7121" y="0"/>
                  </a:moveTo>
                  <a:cubicBezTo>
                    <a:pt x="7047" y="0"/>
                    <a:pt x="6970" y="34"/>
                    <a:pt x="6930" y="93"/>
                  </a:cubicBezTo>
                  <a:cubicBezTo>
                    <a:pt x="6620" y="573"/>
                    <a:pt x="6152" y="1105"/>
                    <a:pt x="5551" y="1105"/>
                  </a:cubicBezTo>
                  <a:cubicBezTo>
                    <a:pt x="5505" y="1105"/>
                    <a:pt x="5458" y="1102"/>
                    <a:pt x="5411" y="1096"/>
                  </a:cubicBezTo>
                  <a:cubicBezTo>
                    <a:pt x="5401" y="1097"/>
                    <a:pt x="5390" y="1098"/>
                    <a:pt x="5378" y="1098"/>
                  </a:cubicBezTo>
                  <a:cubicBezTo>
                    <a:pt x="4979" y="1098"/>
                    <a:pt x="3415" y="386"/>
                    <a:pt x="2744" y="386"/>
                  </a:cubicBezTo>
                  <a:cubicBezTo>
                    <a:pt x="2502" y="386"/>
                    <a:pt x="2375" y="479"/>
                    <a:pt x="2462" y="731"/>
                  </a:cubicBezTo>
                  <a:cubicBezTo>
                    <a:pt x="1976" y="1552"/>
                    <a:pt x="3313" y="2372"/>
                    <a:pt x="2857" y="3193"/>
                  </a:cubicBezTo>
                  <a:cubicBezTo>
                    <a:pt x="2493" y="3862"/>
                    <a:pt x="1702" y="3983"/>
                    <a:pt x="1125" y="4409"/>
                  </a:cubicBezTo>
                  <a:cubicBezTo>
                    <a:pt x="699" y="5017"/>
                    <a:pt x="2189" y="5716"/>
                    <a:pt x="2523" y="6142"/>
                  </a:cubicBezTo>
                  <a:cubicBezTo>
                    <a:pt x="2888" y="6446"/>
                    <a:pt x="3101" y="6841"/>
                    <a:pt x="3374" y="7205"/>
                  </a:cubicBezTo>
                  <a:cubicBezTo>
                    <a:pt x="3313" y="7297"/>
                    <a:pt x="3344" y="7388"/>
                    <a:pt x="3404" y="7479"/>
                  </a:cubicBezTo>
                  <a:cubicBezTo>
                    <a:pt x="3496" y="7753"/>
                    <a:pt x="3435" y="8026"/>
                    <a:pt x="3404" y="8300"/>
                  </a:cubicBezTo>
                  <a:cubicBezTo>
                    <a:pt x="3283" y="10944"/>
                    <a:pt x="3222" y="13558"/>
                    <a:pt x="3253" y="16202"/>
                  </a:cubicBezTo>
                  <a:cubicBezTo>
                    <a:pt x="3192" y="18209"/>
                    <a:pt x="2979" y="20245"/>
                    <a:pt x="3040" y="22282"/>
                  </a:cubicBezTo>
                  <a:cubicBezTo>
                    <a:pt x="3070" y="24014"/>
                    <a:pt x="2857" y="25716"/>
                    <a:pt x="2797" y="27418"/>
                  </a:cubicBezTo>
                  <a:cubicBezTo>
                    <a:pt x="2827" y="28817"/>
                    <a:pt x="2766" y="30184"/>
                    <a:pt x="2766" y="31552"/>
                  </a:cubicBezTo>
                  <a:cubicBezTo>
                    <a:pt x="2584" y="31552"/>
                    <a:pt x="2432" y="31704"/>
                    <a:pt x="2614" y="31947"/>
                  </a:cubicBezTo>
                  <a:cubicBezTo>
                    <a:pt x="2645" y="32798"/>
                    <a:pt x="2462" y="33680"/>
                    <a:pt x="2493" y="34531"/>
                  </a:cubicBezTo>
                  <a:cubicBezTo>
                    <a:pt x="2493" y="35534"/>
                    <a:pt x="2645" y="36537"/>
                    <a:pt x="2523" y="37510"/>
                  </a:cubicBezTo>
                  <a:cubicBezTo>
                    <a:pt x="2128" y="40397"/>
                    <a:pt x="2310" y="43285"/>
                    <a:pt x="2189" y="46173"/>
                  </a:cubicBezTo>
                  <a:cubicBezTo>
                    <a:pt x="1976" y="47601"/>
                    <a:pt x="1915" y="49030"/>
                    <a:pt x="1763" y="50428"/>
                  </a:cubicBezTo>
                  <a:cubicBezTo>
                    <a:pt x="1642" y="50458"/>
                    <a:pt x="1581" y="50549"/>
                    <a:pt x="1581" y="50671"/>
                  </a:cubicBezTo>
                  <a:cubicBezTo>
                    <a:pt x="1398" y="50914"/>
                    <a:pt x="1125" y="51066"/>
                    <a:pt x="912" y="51249"/>
                  </a:cubicBezTo>
                  <a:cubicBezTo>
                    <a:pt x="578" y="51461"/>
                    <a:pt x="0" y="51887"/>
                    <a:pt x="365" y="52160"/>
                  </a:cubicBezTo>
                  <a:cubicBezTo>
                    <a:pt x="152" y="52312"/>
                    <a:pt x="365" y="52677"/>
                    <a:pt x="669" y="52677"/>
                  </a:cubicBezTo>
                  <a:cubicBezTo>
                    <a:pt x="687" y="52686"/>
                    <a:pt x="704" y="52690"/>
                    <a:pt x="722" y="52690"/>
                  </a:cubicBezTo>
                  <a:cubicBezTo>
                    <a:pt x="765" y="52690"/>
                    <a:pt x="808" y="52668"/>
                    <a:pt x="851" y="52647"/>
                  </a:cubicBezTo>
                  <a:cubicBezTo>
                    <a:pt x="868" y="52652"/>
                    <a:pt x="885" y="52655"/>
                    <a:pt x="901" y="52655"/>
                  </a:cubicBezTo>
                  <a:cubicBezTo>
                    <a:pt x="975" y="52655"/>
                    <a:pt x="1045" y="52605"/>
                    <a:pt x="1094" y="52556"/>
                  </a:cubicBezTo>
                  <a:cubicBezTo>
                    <a:pt x="1368" y="52677"/>
                    <a:pt x="1611" y="52799"/>
                    <a:pt x="1854" y="52951"/>
                  </a:cubicBezTo>
                  <a:cubicBezTo>
                    <a:pt x="1763" y="53589"/>
                    <a:pt x="1642" y="54227"/>
                    <a:pt x="1611" y="54866"/>
                  </a:cubicBezTo>
                  <a:cubicBezTo>
                    <a:pt x="1581" y="55443"/>
                    <a:pt x="1581" y="55869"/>
                    <a:pt x="2310" y="55899"/>
                  </a:cubicBezTo>
                  <a:cubicBezTo>
                    <a:pt x="2365" y="55904"/>
                    <a:pt x="2418" y="55906"/>
                    <a:pt x="2472" y="55906"/>
                  </a:cubicBezTo>
                  <a:cubicBezTo>
                    <a:pt x="3031" y="55906"/>
                    <a:pt x="3557" y="55672"/>
                    <a:pt x="4114" y="55672"/>
                  </a:cubicBezTo>
                  <a:cubicBezTo>
                    <a:pt x="4191" y="55672"/>
                    <a:pt x="4268" y="55676"/>
                    <a:pt x="4347" y="55686"/>
                  </a:cubicBezTo>
                  <a:cubicBezTo>
                    <a:pt x="4833" y="56112"/>
                    <a:pt x="4863" y="57054"/>
                    <a:pt x="5502" y="57358"/>
                  </a:cubicBezTo>
                  <a:cubicBezTo>
                    <a:pt x="5525" y="57362"/>
                    <a:pt x="5548" y="57364"/>
                    <a:pt x="5569" y="57364"/>
                  </a:cubicBezTo>
                  <a:cubicBezTo>
                    <a:pt x="5853" y="57364"/>
                    <a:pt x="5964" y="57007"/>
                    <a:pt x="6049" y="56781"/>
                  </a:cubicBezTo>
                  <a:cubicBezTo>
                    <a:pt x="6292" y="56325"/>
                    <a:pt x="6353" y="55686"/>
                    <a:pt x="6870" y="55443"/>
                  </a:cubicBezTo>
                  <a:cubicBezTo>
                    <a:pt x="7022" y="55443"/>
                    <a:pt x="7143" y="55352"/>
                    <a:pt x="7265" y="55291"/>
                  </a:cubicBezTo>
                  <a:cubicBezTo>
                    <a:pt x="7538" y="55109"/>
                    <a:pt x="7842" y="55048"/>
                    <a:pt x="8146" y="55048"/>
                  </a:cubicBezTo>
                  <a:cubicBezTo>
                    <a:pt x="8855" y="55137"/>
                    <a:pt x="9548" y="55322"/>
                    <a:pt x="10248" y="55322"/>
                  </a:cubicBezTo>
                  <a:cubicBezTo>
                    <a:pt x="10508" y="55322"/>
                    <a:pt x="10770" y="55296"/>
                    <a:pt x="11034" y="55230"/>
                  </a:cubicBezTo>
                  <a:cubicBezTo>
                    <a:pt x="11138" y="55192"/>
                    <a:pt x="11254" y="55184"/>
                    <a:pt x="11373" y="55184"/>
                  </a:cubicBezTo>
                  <a:cubicBezTo>
                    <a:pt x="11466" y="55184"/>
                    <a:pt x="11562" y="55189"/>
                    <a:pt x="11654" y="55189"/>
                  </a:cubicBezTo>
                  <a:cubicBezTo>
                    <a:pt x="11820" y="55189"/>
                    <a:pt x="11977" y="55173"/>
                    <a:pt x="12098" y="55078"/>
                  </a:cubicBezTo>
                  <a:lnTo>
                    <a:pt x="12098" y="55048"/>
                  </a:lnTo>
                  <a:cubicBezTo>
                    <a:pt x="14469" y="55018"/>
                    <a:pt x="16839" y="54987"/>
                    <a:pt x="19241" y="54987"/>
                  </a:cubicBezTo>
                  <a:cubicBezTo>
                    <a:pt x="22341" y="54957"/>
                    <a:pt x="25472" y="54926"/>
                    <a:pt x="28572" y="54896"/>
                  </a:cubicBezTo>
                  <a:cubicBezTo>
                    <a:pt x="31733" y="54866"/>
                    <a:pt x="34894" y="54835"/>
                    <a:pt x="38056" y="54805"/>
                  </a:cubicBezTo>
                  <a:cubicBezTo>
                    <a:pt x="41338" y="54744"/>
                    <a:pt x="44591" y="54714"/>
                    <a:pt x="47873" y="54683"/>
                  </a:cubicBezTo>
                  <a:lnTo>
                    <a:pt x="57114" y="54592"/>
                  </a:lnTo>
                  <a:cubicBezTo>
                    <a:pt x="60275" y="54562"/>
                    <a:pt x="63406" y="54531"/>
                    <a:pt x="66536" y="54501"/>
                  </a:cubicBezTo>
                  <a:cubicBezTo>
                    <a:pt x="69728" y="54471"/>
                    <a:pt x="72919" y="54440"/>
                    <a:pt x="76111" y="54410"/>
                  </a:cubicBezTo>
                  <a:cubicBezTo>
                    <a:pt x="78634" y="54379"/>
                    <a:pt x="81187" y="54379"/>
                    <a:pt x="83740" y="54349"/>
                  </a:cubicBezTo>
                  <a:cubicBezTo>
                    <a:pt x="83740" y="54410"/>
                    <a:pt x="83771" y="54471"/>
                    <a:pt x="83832" y="54531"/>
                  </a:cubicBezTo>
                  <a:cubicBezTo>
                    <a:pt x="84338" y="54658"/>
                    <a:pt x="84861" y="54695"/>
                    <a:pt x="85390" y="54695"/>
                  </a:cubicBezTo>
                  <a:cubicBezTo>
                    <a:pt x="86131" y="54695"/>
                    <a:pt x="86886" y="54622"/>
                    <a:pt x="87631" y="54622"/>
                  </a:cubicBezTo>
                  <a:cubicBezTo>
                    <a:pt x="88656" y="54588"/>
                    <a:pt x="89710" y="54525"/>
                    <a:pt x="90761" y="54525"/>
                  </a:cubicBezTo>
                  <a:cubicBezTo>
                    <a:pt x="91579" y="54525"/>
                    <a:pt x="92395" y="54564"/>
                    <a:pt x="93193" y="54683"/>
                  </a:cubicBezTo>
                  <a:cubicBezTo>
                    <a:pt x="93406" y="54835"/>
                    <a:pt x="93497" y="55109"/>
                    <a:pt x="93649" y="55322"/>
                  </a:cubicBezTo>
                  <a:cubicBezTo>
                    <a:pt x="93862" y="55626"/>
                    <a:pt x="94166" y="55838"/>
                    <a:pt x="94500" y="55960"/>
                  </a:cubicBezTo>
                  <a:cubicBezTo>
                    <a:pt x="94542" y="55970"/>
                    <a:pt x="94580" y="55975"/>
                    <a:pt x="94616" y="55975"/>
                  </a:cubicBezTo>
                  <a:cubicBezTo>
                    <a:pt x="95108" y="55975"/>
                    <a:pt x="95108" y="55052"/>
                    <a:pt x="95108" y="54683"/>
                  </a:cubicBezTo>
                  <a:cubicBezTo>
                    <a:pt x="95170" y="54657"/>
                    <a:pt x="95231" y="54646"/>
                    <a:pt x="95292" y="54646"/>
                  </a:cubicBezTo>
                  <a:cubicBezTo>
                    <a:pt x="95634" y="54646"/>
                    <a:pt x="95976" y="54992"/>
                    <a:pt x="96317" y="54992"/>
                  </a:cubicBezTo>
                  <a:cubicBezTo>
                    <a:pt x="96340" y="54992"/>
                    <a:pt x="96362" y="54990"/>
                    <a:pt x="96385" y="54987"/>
                  </a:cubicBezTo>
                  <a:cubicBezTo>
                    <a:pt x="97084" y="54926"/>
                    <a:pt x="97145" y="54045"/>
                    <a:pt x="96993" y="53498"/>
                  </a:cubicBezTo>
                  <a:cubicBezTo>
                    <a:pt x="96902" y="53194"/>
                    <a:pt x="96628" y="52920"/>
                    <a:pt x="96719" y="52586"/>
                  </a:cubicBezTo>
                  <a:cubicBezTo>
                    <a:pt x="96962" y="52191"/>
                    <a:pt x="97874" y="51644"/>
                    <a:pt x="97297" y="51157"/>
                  </a:cubicBezTo>
                  <a:cubicBezTo>
                    <a:pt x="97388" y="50823"/>
                    <a:pt x="97084" y="50884"/>
                    <a:pt x="96902" y="50762"/>
                  </a:cubicBezTo>
                  <a:cubicBezTo>
                    <a:pt x="96689" y="50701"/>
                    <a:pt x="96263" y="50367"/>
                    <a:pt x="95990" y="50367"/>
                  </a:cubicBezTo>
                  <a:cubicBezTo>
                    <a:pt x="95929" y="50337"/>
                    <a:pt x="95899" y="50276"/>
                    <a:pt x="95868" y="50185"/>
                  </a:cubicBezTo>
                  <a:cubicBezTo>
                    <a:pt x="95686" y="49759"/>
                    <a:pt x="95868" y="49273"/>
                    <a:pt x="95838" y="48847"/>
                  </a:cubicBezTo>
                  <a:cubicBezTo>
                    <a:pt x="95868" y="48756"/>
                    <a:pt x="95807" y="48695"/>
                    <a:pt x="95747" y="48665"/>
                  </a:cubicBezTo>
                  <a:cubicBezTo>
                    <a:pt x="95747" y="48361"/>
                    <a:pt x="95747" y="48057"/>
                    <a:pt x="95747" y="47783"/>
                  </a:cubicBezTo>
                  <a:cubicBezTo>
                    <a:pt x="95747" y="45838"/>
                    <a:pt x="95716" y="43893"/>
                    <a:pt x="95716" y="41917"/>
                  </a:cubicBezTo>
                  <a:cubicBezTo>
                    <a:pt x="95716" y="39850"/>
                    <a:pt x="95716" y="37783"/>
                    <a:pt x="95686" y="35716"/>
                  </a:cubicBezTo>
                  <a:cubicBezTo>
                    <a:pt x="95686" y="33741"/>
                    <a:pt x="95686" y="31735"/>
                    <a:pt x="95655" y="29759"/>
                  </a:cubicBezTo>
                  <a:cubicBezTo>
                    <a:pt x="95655" y="27753"/>
                    <a:pt x="95655" y="25747"/>
                    <a:pt x="95625" y="23741"/>
                  </a:cubicBezTo>
                  <a:cubicBezTo>
                    <a:pt x="95625" y="21856"/>
                    <a:pt x="95625" y="19972"/>
                    <a:pt x="95595" y="18087"/>
                  </a:cubicBezTo>
                  <a:cubicBezTo>
                    <a:pt x="95595" y="16020"/>
                    <a:pt x="95595" y="13923"/>
                    <a:pt x="95564" y="11856"/>
                  </a:cubicBezTo>
                  <a:cubicBezTo>
                    <a:pt x="95564" y="10245"/>
                    <a:pt x="95564" y="8634"/>
                    <a:pt x="95564" y="7023"/>
                  </a:cubicBezTo>
                  <a:cubicBezTo>
                    <a:pt x="95929" y="6901"/>
                    <a:pt x="96294" y="6719"/>
                    <a:pt x="96628" y="6537"/>
                  </a:cubicBezTo>
                  <a:cubicBezTo>
                    <a:pt x="96993" y="6324"/>
                    <a:pt x="96780" y="5898"/>
                    <a:pt x="96446" y="5777"/>
                  </a:cubicBezTo>
                  <a:cubicBezTo>
                    <a:pt x="95990" y="5564"/>
                    <a:pt x="95291" y="5351"/>
                    <a:pt x="95412" y="4683"/>
                  </a:cubicBezTo>
                  <a:cubicBezTo>
                    <a:pt x="95564" y="4196"/>
                    <a:pt x="95838" y="3771"/>
                    <a:pt x="95899" y="3254"/>
                  </a:cubicBezTo>
                  <a:cubicBezTo>
                    <a:pt x="95959" y="3102"/>
                    <a:pt x="95990" y="2950"/>
                    <a:pt x="95990" y="2798"/>
                  </a:cubicBezTo>
                  <a:cubicBezTo>
                    <a:pt x="96233" y="2707"/>
                    <a:pt x="96294" y="2190"/>
                    <a:pt x="95959" y="2160"/>
                  </a:cubicBezTo>
                  <a:cubicBezTo>
                    <a:pt x="95927" y="2152"/>
                    <a:pt x="95896" y="2148"/>
                    <a:pt x="95868" y="2148"/>
                  </a:cubicBezTo>
                  <a:cubicBezTo>
                    <a:pt x="95789" y="2148"/>
                    <a:pt x="95722" y="2176"/>
                    <a:pt x="95655" y="2221"/>
                  </a:cubicBezTo>
                  <a:cubicBezTo>
                    <a:pt x="95625" y="2221"/>
                    <a:pt x="95595" y="2221"/>
                    <a:pt x="95564" y="2190"/>
                  </a:cubicBezTo>
                  <a:cubicBezTo>
                    <a:pt x="95480" y="2175"/>
                    <a:pt x="95396" y="2168"/>
                    <a:pt x="95314" y="2168"/>
                  </a:cubicBezTo>
                  <a:cubicBezTo>
                    <a:pt x="94364" y="2168"/>
                    <a:pt x="93538" y="3093"/>
                    <a:pt x="92618" y="3093"/>
                  </a:cubicBezTo>
                  <a:cubicBezTo>
                    <a:pt x="92498" y="3093"/>
                    <a:pt x="92376" y="3077"/>
                    <a:pt x="92251" y="3041"/>
                  </a:cubicBezTo>
                  <a:cubicBezTo>
                    <a:pt x="91978" y="2889"/>
                    <a:pt x="91947" y="2524"/>
                    <a:pt x="91947" y="2221"/>
                  </a:cubicBezTo>
                  <a:cubicBezTo>
                    <a:pt x="91891" y="1772"/>
                    <a:pt x="91706" y="987"/>
                    <a:pt x="91153" y="987"/>
                  </a:cubicBezTo>
                  <a:cubicBezTo>
                    <a:pt x="91106" y="987"/>
                    <a:pt x="91057" y="993"/>
                    <a:pt x="91005" y="1005"/>
                  </a:cubicBezTo>
                  <a:cubicBezTo>
                    <a:pt x="90275" y="1430"/>
                    <a:pt x="89789" y="2251"/>
                    <a:pt x="88999" y="2646"/>
                  </a:cubicBezTo>
                  <a:cubicBezTo>
                    <a:pt x="88877" y="2737"/>
                    <a:pt x="88604" y="2768"/>
                    <a:pt x="88391" y="2828"/>
                  </a:cubicBezTo>
                  <a:cubicBezTo>
                    <a:pt x="88360" y="2798"/>
                    <a:pt x="88330" y="2798"/>
                    <a:pt x="88269" y="2798"/>
                  </a:cubicBezTo>
                  <a:cubicBezTo>
                    <a:pt x="85838" y="2768"/>
                    <a:pt x="83376" y="2768"/>
                    <a:pt x="80944" y="2768"/>
                  </a:cubicBezTo>
                  <a:cubicBezTo>
                    <a:pt x="77357" y="2737"/>
                    <a:pt x="73801" y="2707"/>
                    <a:pt x="70214" y="2707"/>
                  </a:cubicBezTo>
                  <a:cubicBezTo>
                    <a:pt x="66597" y="2676"/>
                    <a:pt x="62980" y="2646"/>
                    <a:pt x="59363" y="2646"/>
                  </a:cubicBezTo>
                  <a:cubicBezTo>
                    <a:pt x="55837" y="2616"/>
                    <a:pt x="52281" y="2616"/>
                    <a:pt x="48755" y="2585"/>
                  </a:cubicBezTo>
                  <a:cubicBezTo>
                    <a:pt x="45351" y="2555"/>
                    <a:pt x="41977" y="2555"/>
                    <a:pt x="38603" y="2524"/>
                  </a:cubicBezTo>
                  <a:cubicBezTo>
                    <a:pt x="34986" y="2524"/>
                    <a:pt x="31369" y="2494"/>
                    <a:pt x="27751" y="2464"/>
                  </a:cubicBezTo>
                  <a:cubicBezTo>
                    <a:pt x="24317" y="2464"/>
                    <a:pt x="20852" y="2433"/>
                    <a:pt x="17417" y="2433"/>
                  </a:cubicBezTo>
                  <a:lnTo>
                    <a:pt x="9058" y="2372"/>
                  </a:lnTo>
                  <a:cubicBezTo>
                    <a:pt x="9119" y="2251"/>
                    <a:pt x="9058" y="2099"/>
                    <a:pt x="8815" y="2099"/>
                  </a:cubicBezTo>
                  <a:cubicBezTo>
                    <a:pt x="8572" y="2038"/>
                    <a:pt x="8389" y="1856"/>
                    <a:pt x="8237" y="1673"/>
                  </a:cubicBezTo>
                  <a:cubicBezTo>
                    <a:pt x="7964" y="1278"/>
                    <a:pt x="7812" y="822"/>
                    <a:pt x="7629" y="397"/>
                  </a:cubicBezTo>
                  <a:cubicBezTo>
                    <a:pt x="7602" y="261"/>
                    <a:pt x="7478" y="149"/>
                    <a:pt x="7364" y="149"/>
                  </a:cubicBezTo>
                  <a:cubicBezTo>
                    <a:pt x="7351" y="149"/>
                    <a:pt x="7338" y="150"/>
                    <a:pt x="7326" y="154"/>
                  </a:cubicBezTo>
                  <a:cubicBezTo>
                    <a:pt x="7295" y="123"/>
                    <a:pt x="7295" y="93"/>
                    <a:pt x="7234" y="32"/>
                  </a:cubicBezTo>
                  <a:cubicBezTo>
                    <a:pt x="7202" y="11"/>
                    <a:pt x="7162" y="0"/>
                    <a:pt x="7121"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3"/>
            <p:cNvSpPr/>
            <p:nvPr/>
          </p:nvSpPr>
          <p:spPr>
            <a:xfrm>
              <a:off x="12612200" y="903800"/>
              <a:ext cx="2461325" cy="1449125"/>
            </a:xfrm>
            <a:custGeom>
              <a:avLst/>
              <a:gdLst/>
              <a:ahLst/>
              <a:cxnLst/>
              <a:rect l="l" t="t" r="r" b="b"/>
              <a:pathLst>
                <a:path w="98453" h="57965" extrusionOk="0">
                  <a:moveTo>
                    <a:pt x="7633" y="461"/>
                  </a:moveTo>
                  <a:cubicBezTo>
                    <a:pt x="7706" y="461"/>
                    <a:pt x="7769" y="527"/>
                    <a:pt x="7843" y="639"/>
                  </a:cubicBezTo>
                  <a:cubicBezTo>
                    <a:pt x="8299" y="1490"/>
                    <a:pt x="8694" y="2736"/>
                    <a:pt x="9849" y="2736"/>
                  </a:cubicBezTo>
                  <a:lnTo>
                    <a:pt x="9879" y="2736"/>
                  </a:lnTo>
                  <a:cubicBezTo>
                    <a:pt x="9910" y="2736"/>
                    <a:pt x="9940" y="2766"/>
                    <a:pt x="9940" y="2766"/>
                  </a:cubicBezTo>
                  <a:cubicBezTo>
                    <a:pt x="10122" y="2766"/>
                    <a:pt x="10274" y="2766"/>
                    <a:pt x="10457" y="2797"/>
                  </a:cubicBezTo>
                  <a:cubicBezTo>
                    <a:pt x="10487" y="2827"/>
                    <a:pt x="10548" y="2827"/>
                    <a:pt x="10578" y="2827"/>
                  </a:cubicBezTo>
                  <a:cubicBezTo>
                    <a:pt x="12888" y="2858"/>
                    <a:pt x="15198" y="2858"/>
                    <a:pt x="17509" y="2858"/>
                  </a:cubicBezTo>
                  <a:cubicBezTo>
                    <a:pt x="20822" y="2888"/>
                    <a:pt x="24165" y="2888"/>
                    <a:pt x="27509" y="2918"/>
                  </a:cubicBezTo>
                  <a:lnTo>
                    <a:pt x="37904" y="2979"/>
                  </a:lnTo>
                  <a:cubicBezTo>
                    <a:pt x="41521" y="3010"/>
                    <a:pt x="45169" y="3010"/>
                    <a:pt x="48786" y="3040"/>
                  </a:cubicBezTo>
                  <a:cubicBezTo>
                    <a:pt x="52129" y="3070"/>
                    <a:pt x="55473" y="3070"/>
                    <a:pt x="58816" y="3101"/>
                  </a:cubicBezTo>
                  <a:cubicBezTo>
                    <a:pt x="62281" y="3131"/>
                    <a:pt x="65747" y="3131"/>
                    <a:pt x="69212" y="3162"/>
                  </a:cubicBezTo>
                  <a:cubicBezTo>
                    <a:pt x="72798" y="3162"/>
                    <a:pt x="76355" y="3192"/>
                    <a:pt x="79941" y="3222"/>
                  </a:cubicBezTo>
                  <a:cubicBezTo>
                    <a:pt x="82890" y="3222"/>
                    <a:pt x="85838" y="3253"/>
                    <a:pt x="88786" y="3253"/>
                  </a:cubicBezTo>
                  <a:cubicBezTo>
                    <a:pt x="88847" y="3253"/>
                    <a:pt x="88908" y="3253"/>
                    <a:pt x="88969" y="3222"/>
                  </a:cubicBezTo>
                  <a:lnTo>
                    <a:pt x="89090" y="3222"/>
                  </a:lnTo>
                  <a:cubicBezTo>
                    <a:pt x="89121" y="3222"/>
                    <a:pt x="89151" y="3192"/>
                    <a:pt x="89182" y="3192"/>
                  </a:cubicBezTo>
                  <a:cubicBezTo>
                    <a:pt x="89486" y="3070"/>
                    <a:pt x="89820" y="2918"/>
                    <a:pt x="90094" y="2706"/>
                  </a:cubicBezTo>
                  <a:cubicBezTo>
                    <a:pt x="90519" y="2371"/>
                    <a:pt x="90914" y="1976"/>
                    <a:pt x="91249" y="1551"/>
                  </a:cubicBezTo>
                  <a:cubicBezTo>
                    <a:pt x="91339" y="1388"/>
                    <a:pt x="91505" y="1268"/>
                    <a:pt x="91662" y="1268"/>
                  </a:cubicBezTo>
                  <a:cubicBezTo>
                    <a:pt x="91770" y="1268"/>
                    <a:pt x="91874" y="1324"/>
                    <a:pt x="91948" y="1459"/>
                  </a:cubicBezTo>
                  <a:cubicBezTo>
                    <a:pt x="92160" y="2159"/>
                    <a:pt x="91887" y="3435"/>
                    <a:pt x="92981" y="3526"/>
                  </a:cubicBezTo>
                  <a:cubicBezTo>
                    <a:pt x="93052" y="3538"/>
                    <a:pt x="93123" y="3543"/>
                    <a:pt x="93193" y="3543"/>
                  </a:cubicBezTo>
                  <a:cubicBezTo>
                    <a:pt x="93693" y="3543"/>
                    <a:pt x="94169" y="3276"/>
                    <a:pt x="94622" y="3010"/>
                  </a:cubicBezTo>
                  <a:cubicBezTo>
                    <a:pt x="95074" y="2748"/>
                    <a:pt x="95525" y="2487"/>
                    <a:pt x="96006" y="2487"/>
                  </a:cubicBezTo>
                  <a:cubicBezTo>
                    <a:pt x="96140" y="2487"/>
                    <a:pt x="96277" y="2507"/>
                    <a:pt x="96416" y="2554"/>
                  </a:cubicBezTo>
                  <a:cubicBezTo>
                    <a:pt x="96568" y="2706"/>
                    <a:pt x="96477" y="2979"/>
                    <a:pt x="96385" y="3162"/>
                  </a:cubicBezTo>
                  <a:cubicBezTo>
                    <a:pt x="96112" y="3739"/>
                    <a:pt x="95626" y="4317"/>
                    <a:pt x="95595" y="5016"/>
                  </a:cubicBezTo>
                  <a:cubicBezTo>
                    <a:pt x="95595" y="5380"/>
                    <a:pt x="95778" y="5715"/>
                    <a:pt x="96112" y="5867"/>
                  </a:cubicBezTo>
                  <a:cubicBezTo>
                    <a:pt x="96446" y="6049"/>
                    <a:pt x="96902" y="5958"/>
                    <a:pt x="97237" y="6201"/>
                  </a:cubicBezTo>
                  <a:cubicBezTo>
                    <a:pt x="97449" y="6809"/>
                    <a:pt x="96203" y="6809"/>
                    <a:pt x="95960" y="7265"/>
                  </a:cubicBezTo>
                  <a:cubicBezTo>
                    <a:pt x="95869" y="7387"/>
                    <a:pt x="95808" y="7539"/>
                    <a:pt x="95808" y="7691"/>
                  </a:cubicBezTo>
                  <a:cubicBezTo>
                    <a:pt x="95808" y="7721"/>
                    <a:pt x="95808" y="7751"/>
                    <a:pt x="95808" y="7782"/>
                  </a:cubicBezTo>
                  <a:cubicBezTo>
                    <a:pt x="95808" y="8146"/>
                    <a:pt x="95808" y="8542"/>
                    <a:pt x="95808" y="8906"/>
                  </a:cubicBezTo>
                  <a:cubicBezTo>
                    <a:pt x="95808" y="10821"/>
                    <a:pt x="95808" y="12736"/>
                    <a:pt x="95838" y="14651"/>
                  </a:cubicBezTo>
                  <a:cubicBezTo>
                    <a:pt x="95838" y="16627"/>
                    <a:pt x="95838" y="18633"/>
                    <a:pt x="95869" y="20609"/>
                  </a:cubicBezTo>
                  <a:cubicBezTo>
                    <a:pt x="95869" y="22584"/>
                    <a:pt x="95899" y="24560"/>
                    <a:pt x="95899" y="26536"/>
                  </a:cubicBezTo>
                  <a:lnTo>
                    <a:pt x="95929" y="32524"/>
                  </a:lnTo>
                  <a:cubicBezTo>
                    <a:pt x="95929" y="34530"/>
                    <a:pt x="95960" y="36566"/>
                    <a:pt x="95960" y="38603"/>
                  </a:cubicBezTo>
                  <a:cubicBezTo>
                    <a:pt x="95990" y="40518"/>
                    <a:pt x="95990" y="42463"/>
                    <a:pt x="95990" y="44378"/>
                  </a:cubicBezTo>
                  <a:cubicBezTo>
                    <a:pt x="96021" y="46202"/>
                    <a:pt x="96021" y="48025"/>
                    <a:pt x="96021" y="49849"/>
                  </a:cubicBezTo>
                  <a:cubicBezTo>
                    <a:pt x="96021" y="49880"/>
                    <a:pt x="96051" y="49910"/>
                    <a:pt x="96051" y="49940"/>
                  </a:cubicBezTo>
                  <a:cubicBezTo>
                    <a:pt x="96051" y="49971"/>
                    <a:pt x="96051" y="49971"/>
                    <a:pt x="96051" y="50001"/>
                  </a:cubicBezTo>
                  <a:cubicBezTo>
                    <a:pt x="95929" y="51035"/>
                    <a:pt x="96446" y="51065"/>
                    <a:pt x="97267" y="51278"/>
                  </a:cubicBezTo>
                  <a:cubicBezTo>
                    <a:pt x="97480" y="51369"/>
                    <a:pt x="97692" y="51430"/>
                    <a:pt x="97905" y="51612"/>
                  </a:cubicBezTo>
                  <a:cubicBezTo>
                    <a:pt x="97936" y="51734"/>
                    <a:pt x="97966" y="51855"/>
                    <a:pt x="97905" y="51977"/>
                  </a:cubicBezTo>
                  <a:cubicBezTo>
                    <a:pt x="97662" y="52311"/>
                    <a:pt x="97145" y="52402"/>
                    <a:pt x="97054" y="52858"/>
                  </a:cubicBezTo>
                  <a:cubicBezTo>
                    <a:pt x="96811" y="53314"/>
                    <a:pt x="97297" y="53679"/>
                    <a:pt x="97480" y="54074"/>
                  </a:cubicBezTo>
                  <a:cubicBezTo>
                    <a:pt x="97571" y="54348"/>
                    <a:pt x="97571" y="54682"/>
                    <a:pt x="97328" y="54864"/>
                  </a:cubicBezTo>
                  <a:cubicBezTo>
                    <a:pt x="97221" y="54931"/>
                    <a:pt x="97108" y="54957"/>
                    <a:pt x="96994" y="54957"/>
                  </a:cubicBezTo>
                  <a:cubicBezTo>
                    <a:pt x="96850" y="54957"/>
                    <a:pt x="96704" y="54916"/>
                    <a:pt x="96568" y="54864"/>
                  </a:cubicBezTo>
                  <a:cubicBezTo>
                    <a:pt x="96359" y="54745"/>
                    <a:pt x="96076" y="54640"/>
                    <a:pt x="95821" y="54640"/>
                  </a:cubicBezTo>
                  <a:cubicBezTo>
                    <a:pt x="95558" y="54640"/>
                    <a:pt x="95323" y="54753"/>
                    <a:pt x="95230" y="55077"/>
                  </a:cubicBezTo>
                  <a:cubicBezTo>
                    <a:pt x="95156" y="55398"/>
                    <a:pt x="95283" y="56081"/>
                    <a:pt x="94942" y="56081"/>
                  </a:cubicBezTo>
                  <a:cubicBezTo>
                    <a:pt x="94863" y="56081"/>
                    <a:pt x="94759" y="56044"/>
                    <a:pt x="94622" y="55959"/>
                  </a:cubicBezTo>
                  <a:cubicBezTo>
                    <a:pt x="94136" y="55503"/>
                    <a:pt x="93863" y="54773"/>
                    <a:pt x="93163" y="54591"/>
                  </a:cubicBezTo>
                  <a:cubicBezTo>
                    <a:pt x="92980" y="54565"/>
                    <a:pt x="92752" y="54494"/>
                    <a:pt x="92537" y="54494"/>
                  </a:cubicBezTo>
                  <a:cubicBezTo>
                    <a:pt x="92502" y="54494"/>
                    <a:pt x="92468" y="54496"/>
                    <a:pt x="92434" y="54500"/>
                  </a:cubicBezTo>
                  <a:lnTo>
                    <a:pt x="92404" y="54500"/>
                  </a:lnTo>
                  <a:cubicBezTo>
                    <a:pt x="90215" y="54500"/>
                    <a:pt x="88057" y="54530"/>
                    <a:pt x="85869" y="54530"/>
                  </a:cubicBezTo>
                  <a:cubicBezTo>
                    <a:pt x="82221" y="54561"/>
                    <a:pt x="78574" y="54591"/>
                    <a:pt x="74926" y="54621"/>
                  </a:cubicBezTo>
                  <a:cubicBezTo>
                    <a:pt x="71370" y="54652"/>
                    <a:pt x="67783" y="54682"/>
                    <a:pt x="64227" y="54713"/>
                  </a:cubicBezTo>
                  <a:cubicBezTo>
                    <a:pt x="60306" y="54743"/>
                    <a:pt x="56354" y="54773"/>
                    <a:pt x="52433" y="54804"/>
                  </a:cubicBezTo>
                  <a:cubicBezTo>
                    <a:pt x="48755" y="54834"/>
                    <a:pt x="45108" y="54864"/>
                    <a:pt x="41430" y="54895"/>
                  </a:cubicBezTo>
                  <a:cubicBezTo>
                    <a:pt x="37995" y="54925"/>
                    <a:pt x="34530" y="54956"/>
                    <a:pt x="31065" y="54956"/>
                  </a:cubicBezTo>
                  <a:cubicBezTo>
                    <a:pt x="27235" y="55016"/>
                    <a:pt x="23405" y="55016"/>
                    <a:pt x="19575" y="55047"/>
                  </a:cubicBezTo>
                  <a:cubicBezTo>
                    <a:pt x="16414" y="55077"/>
                    <a:pt x="13253" y="55108"/>
                    <a:pt x="10122" y="55138"/>
                  </a:cubicBezTo>
                  <a:lnTo>
                    <a:pt x="9788" y="55138"/>
                  </a:lnTo>
                  <a:cubicBezTo>
                    <a:pt x="9606" y="55168"/>
                    <a:pt x="9423" y="55199"/>
                    <a:pt x="9271" y="55199"/>
                  </a:cubicBezTo>
                  <a:lnTo>
                    <a:pt x="9028" y="55199"/>
                  </a:lnTo>
                  <a:cubicBezTo>
                    <a:pt x="8937" y="55199"/>
                    <a:pt x="8846" y="55229"/>
                    <a:pt x="8755" y="55229"/>
                  </a:cubicBezTo>
                  <a:lnTo>
                    <a:pt x="8603" y="55229"/>
                  </a:lnTo>
                  <a:cubicBezTo>
                    <a:pt x="7843" y="55290"/>
                    <a:pt x="7083" y="55442"/>
                    <a:pt x="6779" y="56232"/>
                  </a:cubicBezTo>
                  <a:cubicBezTo>
                    <a:pt x="6566" y="56627"/>
                    <a:pt x="6475" y="57114"/>
                    <a:pt x="6110" y="57387"/>
                  </a:cubicBezTo>
                  <a:cubicBezTo>
                    <a:pt x="6049" y="57448"/>
                    <a:pt x="5958" y="57479"/>
                    <a:pt x="5867" y="57509"/>
                  </a:cubicBezTo>
                  <a:cubicBezTo>
                    <a:pt x="5251" y="56816"/>
                    <a:pt x="5524" y="55647"/>
                    <a:pt x="4526" y="55647"/>
                  </a:cubicBezTo>
                  <a:cubicBezTo>
                    <a:pt x="4342" y="55647"/>
                    <a:pt x="4115" y="55686"/>
                    <a:pt x="3830" y="55776"/>
                  </a:cubicBezTo>
                  <a:cubicBezTo>
                    <a:pt x="3504" y="55842"/>
                    <a:pt x="3100" y="56047"/>
                    <a:pt x="2740" y="56047"/>
                  </a:cubicBezTo>
                  <a:cubicBezTo>
                    <a:pt x="2598" y="56047"/>
                    <a:pt x="2462" y="56015"/>
                    <a:pt x="2341" y="55928"/>
                  </a:cubicBezTo>
                  <a:cubicBezTo>
                    <a:pt x="1764" y="55138"/>
                    <a:pt x="2736" y="54105"/>
                    <a:pt x="2402" y="53223"/>
                  </a:cubicBezTo>
                  <a:cubicBezTo>
                    <a:pt x="2250" y="52828"/>
                    <a:pt x="1733" y="52767"/>
                    <a:pt x="1368" y="52737"/>
                  </a:cubicBezTo>
                  <a:cubicBezTo>
                    <a:pt x="1" y="52433"/>
                    <a:pt x="1855" y="51430"/>
                    <a:pt x="2189" y="50943"/>
                  </a:cubicBezTo>
                  <a:cubicBezTo>
                    <a:pt x="2341" y="50852"/>
                    <a:pt x="2584" y="50336"/>
                    <a:pt x="2645" y="49971"/>
                  </a:cubicBezTo>
                  <a:cubicBezTo>
                    <a:pt x="2675" y="49940"/>
                    <a:pt x="2675" y="49910"/>
                    <a:pt x="2675" y="49880"/>
                  </a:cubicBezTo>
                  <a:cubicBezTo>
                    <a:pt x="2675" y="49697"/>
                    <a:pt x="2706" y="49545"/>
                    <a:pt x="2706" y="49393"/>
                  </a:cubicBezTo>
                  <a:lnTo>
                    <a:pt x="2919" y="43497"/>
                  </a:lnTo>
                  <a:cubicBezTo>
                    <a:pt x="2979" y="41521"/>
                    <a:pt x="3071" y="39545"/>
                    <a:pt x="3131" y="37600"/>
                  </a:cubicBezTo>
                  <a:cubicBezTo>
                    <a:pt x="3192" y="35624"/>
                    <a:pt x="3283" y="33648"/>
                    <a:pt x="3344" y="31642"/>
                  </a:cubicBezTo>
                  <a:cubicBezTo>
                    <a:pt x="3405" y="29636"/>
                    <a:pt x="3496" y="27630"/>
                    <a:pt x="3557" y="25594"/>
                  </a:cubicBezTo>
                  <a:cubicBezTo>
                    <a:pt x="3648" y="23679"/>
                    <a:pt x="3709" y="21733"/>
                    <a:pt x="3770" y="19788"/>
                  </a:cubicBezTo>
                  <a:cubicBezTo>
                    <a:pt x="3861" y="17843"/>
                    <a:pt x="3922" y="15867"/>
                    <a:pt x="3982" y="13891"/>
                  </a:cubicBezTo>
                  <a:cubicBezTo>
                    <a:pt x="4074" y="11976"/>
                    <a:pt x="4134" y="10092"/>
                    <a:pt x="4195" y="8207"/>
                  </a:cubicBezTo>
                  <a:lnTo>
                    <a:pt x="4195" y="8116"/>
                  </a:lnTo>
                  <a:cubicBezTo>
                    <a:pt x="4165" y="8055"/>
                    <a:pt x="4165" y="8025"/>
                    <a:pt x="4165" y="7964"/>
                  </a:cubicBezTo>
                  <a:cubicBezTo>
                    <a:pt x="4165" y="7903"/>
                    <a:pt x="4165" y="7843"/>
                    <a:pt x="4165" y="7812"/>
                  </a:cubicBezTo>
                  <a:lnTo>
                    <a:pt x="4165" y="7782"/>
                  </a:lnTo>
                  <a:cubicBezTo>
                    <a:pt x="4043" y="7265"/>
                    <a:pt x="3618" y="6505"/>
                    <a:pt x="3405" y="6384"/>
                  </a:cubicBezTo>
                  <a:cubicBezTo>
                    <a:pt x="2888" y="5836"/>
                    <a:pt x="2098" y="5563"/>
                    <a:pt x="1551" y="5016"/>
                  </a:cubicBezTo>
                  <a:cubicBezTo>
                    <a:pt x="1460" y="4864"/>
                    <a:pt x="1551" y="4712"/>
                    <a:pt x="1703" y="4651"/>
                  </a:cubicBezTo>
                  <a:cubicBezTo>
                    <a:pt x="2554" y="4438"/>
                    <a:pt x="3770" y="4043"/>
                    <a:pt x="3557" y="2918"/>
                  </a:cubicBezTo>
                  <a:cubicBezTo>
                    <a:pt x="3466" y="2250"/>
                    <a:pt x="2888" y="1581"/>
                    <a:pt x="2949" y="882"/>
                  </a:cubicBezTo>
                  <a:cubicBezTo>
                    <a:pt x="3138" y="776"/>
                    <a:pt x="3323" y="733"/>
                    <a:pt x="3505" y="733"/>
                  </a:cubicBezTo>
                  <a:cubicBezTo>
                    <a:pt x="4319" y="733"/>
                    <a:pt x="5078" y="1603"/>
                    <a:pt x="5897" y="1703"/>
                  </a:cubicBezTo>
                  <a:cubicBezTo>
                    <a:pt x="6015" y="1726"/>
                    <a:pt x="6119" y="1737"/>
                    <a:pt x="6212" y="1737"/>
                  </a:cubicBezTo>
                  <a:cubicBezTo>
                    <a:pt x="6956" y="1737"/>
                    <a:pt x="6964" y="1034"/>
                    <a:pt x="7478" y="548"/>
                  </a:cubicBezTo>
                  <a:cubicBezTo>
                    <a:pt x="7537" y="488"/>
                    <a:pt x="7587" y="461"/>
                    <a:pt x="7633" y="461"/>
                  </a:cubicBezTo>
                  <a:close/>
                  <a:moveTo>
                    <a:pt x="7630" y="0"/>
                  </a:moveTo>
                  <a:cubicBezTo>
                    <a:pt x="6992" y="31"/>
                    <a:pt x="6779" y="730"/>
                    <a:pt x="6505" y="1156"/>
                  </a:cubicBezTo>
                  <a:cubicBezTo>
                    <a:pt x="6414" y="1247"/>
                    <a:pt x="6293" y="1277"/>
                    <a:pt x="6141" y="1277"/>
                  </a:cubicBezTo>
                  <a:cubicBezTo>
                    <a:pt x="5441" y="1186"/>
                    <a:pt x="4834" y="700"/>
                    <a:pt x="4195" y="426"/>
                  </a:cubicBezTo>
                  <a:cubicBezTo>
                    <a:pt x="3987" y="315"/>
                    <a:pt x="3754" y="261"/>
                    <a:pt x="3522" y="261"/>
                  </a:cubicBezTo>
                  <a:cubicBezTo>
                    <a:pt x="3244" y="261"/>
                    <a:pt x="2968" y="338"/>
                    <a:pt x="2736" y="487"/>
                  </a:cubicBezTo>
                  <a:cubicBezTo>
                    <a:pt x="1794" y="1307"/>
                    <a:pt x="3618" y="2706"/>
                    <a:pt x="2949" y="3587"/>
                  </a:cubicBezTo>
                  <a:cubicBezTo>
                    <a:pt x="2463" y="4256"/>
                    <a:pt x="852" y="3922"/>
                    <a:pt x="1064" y="5046"/>
                  </a:cubicBezTo>
                  <a:cubicBezTo>
                    <a:pt x="1642" y="6171"/>
                    <a:pt x="3435" y="6292"/>
                    <a:pt x="3618" y="7691"/>
                  </a:cubicBezTo>
                  <a:cubicBezTo>
                    <a:pt x="3709" y="7843"/>
                    <a:pt x="3679" y="8025"/>
                    <a:pt x="3739" y="8146"/>
                  </a:cubicBezTo>
                  <a:cubicBezTo>
                    <a:pt x="3739" y="8329"/>
                    <a:pt x="3709" y="8542"/>
                    <a:pt x="3709" y="8724"/>
                  </a:cubicBezTo>
                  <a:cubicBezTo>
                    <a:pt x="3648" y="10700"/>
                    <a:pt x="3587" y="12675"/>
                    <a:pt x="3496" y="14651"/>
                  </a:cubicBezTo>
                  <a:cubicBezTo>
                    <a:pt x="3435" y="16596"/>
                    <a:pt x="3344" y="18572"/>
                    <a:pt x="3283" y="20517"/>
                  </a:cubicBezTo>
                  <a:cubicBezTo>
                    <a:pt x="3223" y="22463"/>
                    <a:pt x="3131" y="24408"/>
                    <a:pt x="3071" y="26353"/>
                  </a:cubicBezTo>
                  <a:cubicBezTo>
                    <a:pt x="3010" y="28360"/>
                    <a:pt x="2919" y="30335"/>
                    <a:pt x="2858" y="32311"/>
                  </a:cubicBezTo>
                  <a:cubicBezTo>
                    <a:pt x="2797" y="34287"/>
                    <a:pt x="2706" y="36262"/>
                    <a:pt x="2645" y="38208"/>
                  </a:cubicBezTo>
                  <a:cubicBezTo>
                    <a:pt x="2584" y="40183"/>
                    <a:pt x="2493" y="42159"/>
                    <a:pt x="2432" y="44135"/>
                  </a:cubicBezTo>
                  <a:cubicBezTo>
                    <a:pt x="2372" y="46019"/>
                    <a:pt x="2280" y="47874"/>
                    <a:pt x="2220" y="49728"/>
                  </a:cubicBezTo>
                  <a:cubicBezTo>
                    <a:pt x="2128" y="49940"/>
                    <a:pt x="2128" y="50275"/>
                    <a:pt x="1946" y="50518"/>
                  </a:cubicBezTo>
                  <a:cubicBezTo>
                    <a:pt x="1490" y="51156"/>
                    <a:pt x="487" y="51521"/>
                    <a:pt x="396" y="52372"/>
                  </a:cubicBezTo>
                  <a:cubicBezTo>
                    <a:pt x="335" y="52737"/>
                    <a:pt x="700" y="52980"/>
                    <a:pt x="1004" y="53102"/>
                  </a:cubicBezTo>
                  <a:cubicBezTo>
                    <a:pt x="1308" y="53223"/>
                    <a:pt x="1733" y="53162"/>
                    <a:pt x="1976" y="53406"/>
                  </a:cubicBezTo>
                  <a:cubicBezTo>
                    <a:pt x="2128" y="54348"/>
                    <a:pt x="1095" y="55746"/>
                    <a:pt x="2189" y="56415"/>
                  </a:cubicBezTo>
                  <a:cubicBezTo>
                    <a:pt x="2338" y="56474"/>
                    <a:pt x="2489" y="56498"/>
                    <a:pt x="2642" y="56498"/>
                  </a:cubicBezTo>
                  <a:cubicBezTo>
                    <a:pt x="2959" y="56498"/>
                    <a:pt x="3280" y="56396"/>
                    <a:pt x="3587" y="56293"/>
                  </a:cubicBezTo>
                  <a:cubicBezTo>
                    <a:pt x="3885" y="56194"/>
                    <a:pt x="4183" y="56095"/>
                    <a:pt x="4481" y="56095"/>
                  </a:cubicBezTo>
                  <a:cubicBezTo>
                    <a:pt x="4548" y="56095"/>
                    <a:pt x="4615" y="56100"/>
                    <a:pt x="4682" y="56111"/>
                  </a:cubicBezTo>
                  <a:cubicBezTo>
                    <a:pt x="5229" y="56597"/>
                    <a:pt x="4986" y="57813"/>
                    <a:pt x="5837" y="57965"/>
                  </a:cubicBezTo>
                  <a:cubicBezTo>
                    <a:pt x="6779" y="57874"/>
                    <a:pt x="6900" y="56779"/>
                    <a:pt x="7326" y="56141"/>
                  </a:cubicBezTo>
                  <a:cubicBezTo>
                    <a:pt x="7569" y="55746"/>
                    <a:pt x="8055" y="55746"/>
                    <a:pt x="8451" y="55685"/>
                  </a:cubicBezTo>
                  <a:lnTo>
                    <a:pt x="8572" y="55685"/>
                  </a:lnTo>
                  <a:cubicBezTo>
                    <a:pt x="8603" y="55685"/>
                    <a:pt x="8663" y="55655"/>
                    <a:pt x="8694" y="55655"/>
                  </a:cubicBezTo>
                  <a:cubicBezTo>
                    <a:pt x="8815" y="55655"/>
                    <a:pt x="8937" y="55655"/>
                    <a:pt x="9059" y="55624"/>
                  </a:cubicBezTo>
                  <a:lnTo>
                    <a:pt x="9545" y="55624"/>
                  </a:lnTo>
                  <a:cubicBezTo>
                    <a:pt x="9606" y="55594"/>
                    <a:pt x="9666" y="55594"/>
                    <a:pt x="9758" y="55594"/>
                  </a:cubicBezTo>
                  <a:lnTo>
                    <a:pt x="10122" y="55594"/>
                  </a:lnTo>
                  <a:cubicBezTo>
                    <a:pt x="10153" y="55564"/>
                    <a:pt x="10153" y="55564"/>
                    <a:pt x="10153" y="55564"/>
                  </a:cubicBezTo>
                  <a:lnTo>
                    <a:pt x="15867" y="55533"/>
                  </a:lnTo>
                  <a:cubicBezTo>
                    <a:pt x="19606" y="55503"/>
                    <a:pt x="23314" y="55472"/>
                    <a:pt x="27022" y="55442"/>
                  </a:cubicBezTo>
                  <a:cubicBezTo>
                    <a:pt x="30457" y="55412"/>
                    <a:pt x="33892" y="55381"/>
                    <a:pt x="37357" y="55351"/>
                  </a:cubicBezTo>
                  <a:cubicBezTo>
                    <a:pt x="41187" y="55320"/>
                    <a:pt x="45017" y="55290"/>
                    <a:pt x="48847" y="55260"/>
                  </a:cubicBezTo>
                  <a:cubicBezTo>
                    <a:pt x="52676" y="55229"/>
                    <a:pt x="56537" y="55199"/>
                    <a:pt x="60367" y="55168"/>
                  </a:cubicBezTo>
                  <a:cubicBezTo>
                    <a:pt x="63832" y="55168"/>
                    <a:pt x="67297" y="55138"/>
                    <a:pt x="70762" y="55108"/>
                  </a:cubicBezTo>
                  <a:cubicBezTo>
                    <a:pt x="74622" y="55077"/>
                    <a:pt x="78452" y="55047"/>
                    <a:pt x="82282" y="55016"/>
                  </a:cubicBezTo>
                  <a:cubicBezTo>
                    <a:pt x="85625" y="54986"/>
                    <a:pt x="88999" y="54956"/>
                    <a:pt x="92343" y="54925"/>
                  </a:cubicBezTo>
                  <a:cubicBezTo>
                    <a:pt x="92677" y="54956"/>
                    <a:pt x="93042" y="54956"/>
                    <a:pt x="93315" y="55168"/>
                  </a:cubicBezTo>
                  <a:cubicBezTo>
                    <a:pt x="93832" y="55533"/>
                    <a:pt x="94045" y="56293"/>
                    <a:pt x="94683" y="56475"/>
                  </a:cubicBezTo>
                  <a:cubicBezTo>
                    <a:pt x="94774" y="56506"/>
                    <a:pt x="94835" y="56506"/>
                    <a:pt x="94896" y="56506"/>
                  </a:cubicBezTo>
                  <a:cubicBezTo>
                    <a:pt x="95565" y="56506"/>
                    <a:pt x="95686" y="55807"/>
                    <a:pt x="95626" y="55229"/>
                  </a:cubicBezTo>
                  <a:cubicBezTo>
                    <a:pt x="95663" y="55116"/>
                    <a:pt x="95748" y="55085"/>
                    <a:pt x="95836" y="55085"/>
                  </a:cubicBezTo>
                  <a:cubicBezTo>
                    <a:pt x="95890" y="55085"/>
                    <a:pt x="95944" y="55096"/>
                    <a:pt x="95990" y="55108"/>
                  </a:cubicBezTo>
                  <a:cubicBezTo>
                    <a:pt x="96273" y="55277"/>
                    <a:pt x="96635" y="55395"/>
                    <a:pt x="96972" y="55395"/>
                  </a:cubicBezTo>
                  <a:cubicBezTo>
                    <a:pt x="97359" y="55395"/>
                    <a:pt x="97712" y="55240"/>
                    <a:pt x="97875" y="54834"/>
                  </a:cubicBezTo>
                  <a:cubicBezTo>
                    <a:pt x="98027" y="54439"/>
                    <a:pt x="97996" y="53983"/>
                    <a:pt x="97753" y="53649"/>
                  </a:cubicBezTo>
                  <a:cubicBezTo>
                    <a:pt x="97601" y="53406"/>
                    <a:pt x="97267" y="53132"/>
                    <a:pt x="97540" y="52858"/>
                  </a:cubicBezTo>
                  <a:cubicBezTo>
                    <a:pt x="97723" y="52615"/>
                    <a:pt x="98088" y="52554"/>
                    <a:pt x="98270" y="52250"/>
                  </a:cubicBezTo>
                  <a:cubicBezTo>
                    <a:pt x="98452" y="52038"/>
                    <a:pt x="98392" y="51703"/>
                    <a:pt x="98331" y="51430"/>
                  </a:cubicBezTo>
                  <a:cubicBezTo>
                    <a:pt x="98148" y="51065"/>
                    <a:pt x="97692" y="50943"/>
                    <a:pt x="97358" y="50791"/>
                  </a:cubicBezTo>
                  <a:cubicBezTo>
                    <a:pt x="97024" y="50670"/>
                    <a:pt x="96477" y="50761"/>
                    <a:pt x="96477" y="50305"/>
                  </a:cubicBezTo>
                  <a:cubicBezTo>
                    <a:pt x="96477" y="50275"/>
                    <a:pt x="96477" y="50214"/>
                    <a:pt x="96477" y="50184"/>
                  </a:cubicBezTo>
                  <a:cubicBezTo>
                    <a:pt x="96477" y="50123"/>
                    <a:pt x="96477" y="50062"/>
                    <a:pt x="96477" y="50001"/>
                  </a:cubicBezTo>
                  <a:cubicBezTo>
                    <a:pt x="96477" y="49971"/>
                    <a:pt x="96477" y="49971"/>
                    <a:pt x="96477" y="49940"/>
                  </a:cubicBezTo>
                  <a:lnTo>
                    <a:pt x="96477" y="49849"/>
                  </a:lnTo>
                  <a:cubicBezTo>
                    <a:pt x="96477" y="49819"/>
                    <a:pt x="96477" y="49758"/>
                    <a:pt x="96477" y="49697"/>
                  </a:cubicBezTo>
                  <a:cubicBezTo>
                    <a:pt x="96477" y="49667"/>
                    <a:pt x="96477" y="49636"/>
                    <a:pt x="96477" y="49606"/>
                  </a:cubicBezTo>
                  <a:lnTo>
                    <a:pt x="96477" y="49484"/>
                  </a:lnTo>
                  <a:cubicBezTo>
                    <a:pt x="96477" y="49454"/>
                    <a:pt x="96477" y="49424"/>
                    <a:pt x="96477" y="49393"/>
                  </a:cubicBezTo>
                  <a:cubicBezTo>
                    <a:pt x="96477" y="48451"/>
                    <a:pt x="96477" y="47509"/>
                    <a:pt x="96477" y="46567"/>
                  </a:cubicBezTo>
                  <a:cubicBezTo>
                    <a:pt x="96477" y="45624"/>
                    <a:pt x="96477" y="44652"/>
                    <a:pt x="96446" y="43679"/>
                  </a:cubicBezTo>
                  <a:cubicBezTo>
                    <a:pt x="96446" y="41764"/>
                    <a:pt x="96446" y="39819"/>
                    <a:pt x="96416" y="37873"/>
                  </a:cubicBezTo>
                  <a:lnTo>
                    <a:pt x="96385" y="31885"/>
                  </a:lnTo>
                  <a:cubicBezTo>
                    <a:pt x="96385" y="29940"/>
                    <a:pt x="96355" y="27964"/>
                    <a:pt x="96355" y="26019"/>
                  </a:cubicBezTo>
                  <a:lnTo>
                    <a:pt x="96325" y="20031"/>
                  </a:lnTo>
                  <a:cubicBezTo>
                    <a:pt x="96294" y="18025"/>
                    <a:pt x="96294" y="15989"/>
                    <a:pt x="96294" y="13952"/>
                  </a:cubicBezTo>
                  <a:lnTo>
                    <a:pt x="96264" y="8086"/>
                  </a:lnTo>
                  <a:cubicBezTo>
                    <a:pt x="96264" y="8055"/>
                    <a:pt x="96233" y="8025"/>
                    <a:pt x="96233" y="8025"/>
                  </a:cubicBezTo>
                  <a:cubicBezTo>
                    <a:pt x="96233" y="7964"/>
                    <a:pt x="96233" y="7903"/>
                    <a:pt x="96233" y="7873"/>
                  </a:cubicBezTo>
                  <a:cubicBezTo>
                    <a:pt x="96233" y="7843"/>
                    <a:pt x="96233" y="7812"/>
                    <a:pt x="96233" y="7812"/>
                  </a:cubicBezTo>
                  <a:lnTo>
                    <a:pt x="96233" y="7782"/>
                  </a:lnTo>
                  <a:cubicBezTo>
                    <a:pt x="96233" y="7721"/>
                    <a:pt x="96233" y="7691"/>
                    <a:pt x="96264" y="7660"/>
                  </a:cubicBezTo>
                  <a:cubicBezTo>
                    <a:pt x="96264" y="7599"/>
                    <a:pt x="96294" y="7569"/>
                    <a:pt x="96325" y="7508"/>
                  </a:cubicBezTo>
                  <a:cubicBezTo>
                    <a:pt x="96659" y="7204"/>
                    <a:pt x="97206" y="7174"/>
                    <a:pt x="97510" y="6839"/>
                  </a:cubicBezTo>
                  <a:cubicBezTo>
                    <a:pt x="97784" y="6536"/>
                    <a:pt x="97814" y="6019"/>
                    <a:pt x="97449" y="5806"/>
                  </a:cubicBezTo>
                  <a:cubicBezTo>
                    <a:pt x="97115" y="5563"/>
                    <a:pt x="96659" y="5593"/>
                    <a:pt x="96264" y="5441"/>
                  </a:cubicBezTo>
                  <a:cubicBezTo>
                    <a:pt x="95413" y="4560"/>
                    <a:pt x="97480" y="3344"/>
                    <a:pt x="96841" y="2341"/>
                  </a:cubicBezTo>
                  <a:cubicBezTo>
                    <a:pt x="96607" y="2081"/>
                    <a:pt x="96334" y="1982"/>
                    <a:pt x="96043" y="1982"/>
                  </a:cubicBezTo>
                  <a:cubicBezTo>
                    <a:pt x="95315" y="1982"/>
                    <a:pt x="94480" y="2606"/>
                    <a:pt x="93893" y="2888"/>
                  </a:cubicBezTo>
                  <a:cubicBezTo>
                    <a:pt x="93682" y="2976"/>
                    <a:pt x="93421" y="3064"/>
                    <a:pt x="93174" y="3064"/>
                  </a:cubicBezTo>
                  <a:cubicBezTo>
                    <a:pt x="92992" y="3064"/>
                    <a:pt x="92818" y="3017"/>
                    <a:pt x="92677" y="2888"/>
                  </a:cubicBezTo>
                  <a:cubicBezTo>
                    <a:pt x="92373" y="2432"/>
                    <a:pt x="92586" y="1794"/>
                    <a:pt x="92373" y="1277"/>
                  </a:cubicBezTo>
                  <a:cubicBezTo>
                    <a:pt x="92225" y="951"/>
                    <a:pt x="91939" y="798"/>
                    <a:pt x="91650" y="798"/>
                  </a:cubicBezTo>
                  <a:cubicBezTo>
                    <a:pt x="91346" y="798"/>
                    <a:pt x="91039" y="966"/>
                    <a:pt x="90884" y="1277"/>
                  </a:cubicBezTo>
                  <a:cubicBezTo>
                    <a:pt x="90397" y="1855"/>
                    <a:pt x="89850" y="2402"/>
                    <a:pt x="89151" y="2706"/>
                  </a:cubicBezTo>
                  <a:cubicBezTo>
                    <a:pt x="89090" y="2736"/>
                    <a:pt x="88999" y="2766"/>
                    <a:pt x="88938" y="2797"/>
                  </a:cubicBezTo>
                  <a:cubicBezTo>
                    <a:pt x="87024" y="2797"/>
                    <a:pt x="85109" y="2766"/>
                    <a:pt x="83194" y="2766"/>
                  </a:cubicBezTo>
                  <a:lnTo>
                    <a:pt x="72859" y="2706"/>
                  </a:lnTo>
                  <a:lnTo>
                    <a:pt x="62677" y="2645"/>
                  </a:lnTo>
                  <a:cubicBezTo>
                    <a:pt x="58847" y="2645"/>
                    <a:pt x="55017" y="2614"/>
                    <a:pt x="51187" y="2584"/>
                  </a:cubicBezTo>
                  <a:cubicBezTo>
                    <a:pt x="47813" y="2584"/>
                    <a:pt x="44409" y="2554"/>
                    <a:pt x="41035" y="2523"/>
                  </a:cubicBezTo>
                  <a:cubicBezTo>
                    <a:pt x="37722" y="2523"/>
                    <a:pt x="34439" y="2493"/>
                    <a:pt x="31126" y="2493"/>
                  </a:cubicBezTo>
                  <a:cubicBezTo>
                    <a:pt x="27509" y="2463"/>
                    <a:pt x="23892" y="2432"/>
                    <a:pt x="20275" y="2432"/>
                  </a:cubicBezTo>
                  <a:cubicBezTo>
                    <a:pt x="16961" y="2402"/>
                    <a:pt x="13618" y="2402"/>
                    <a:pt x="10305" y="2371"/>
                  </a:cubicBezTo>
                  <a:lnTo>
                    <a:pt x="10153" y="2371"/>
                  </a:lnTo>
                  <a:cubicBezTo>
                    <a:pt x="10122" y="2371"/>
                    <a:pt x="10092" y="2341"/>
                    <a:pt x="10062" y="2341"/>
                  </a:cubicBezTo>
                  <a:cubicBezTo>
                    <a:pt x="10001" y="2341"/>
                    <a:pt x="9910" y="2311"/>
                    <a:pt x="9849" y="2311"/>
                  </a:cubicBezTo>
                  <a:cubicBezTo>
                    <a:pt x="9788" y="2280"/>
                    <a:pt x="9727" y="2280"/>
                    <a:pt x="9666" y="2250"/>
                  </a:cubicBezTo>
                  <a:cubicBezTo>
                    <a:pt x="9241" y="2189"/>
                    <a:pt x="8937" y="1855"/>
                    <a:pt x="8755" y="1459"/>
                  </a:cubicBezTo>
                  <a:cubicBezTo>
                    <a:pt x="8420" y="973"/>
                    <a:pt x="8329" y="92"/>
                    <a:pt x="7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3"/>
            <p:cNvSpPr/>
            <p:nvPr/>
          </p:nvSpPr>
          <p:spPr>
            <a:xfrm>
              <a:off x="12732275" y="1014750"/>
              <a:ext cx="2254625" cy="1220400"/>
            </a:xfrm>
            <a:custGeom>
              <a:avLst/>
              <a:gdLst/>
              <a:ahLst/>
              <a:cxnLst/>
              <a:rect l="l" t="t" r="r" b="b"/>
              <a:pathLst>
                <a:path w="90185" h="48816" extrusionOk="0">
                  <a:moveTo>
                    <a:pt x="11095" y="3739"/>
                  </a:moveTo>
                  <a:cubicBezTo>
                    <a:pt x="14833" y="3769"/>
                    <a:pt x="18602" y="3769"/>
                    <a:pt x="22341" y="3800"/>
                  </a:cubicBezTo>
                  <a:cubicBezTo>
                    <a:pt x="25988" y="3800"/>
                    <a:pt x="29636" y="3830"/>
                    <a:pt x="33283" y="3830"/>
                  </a:cubicBezTo>
                  <a:cubicBezTo>
                    <a:pt x="36992" y="3860"/>
                    <a:pt x="40730" y="3860"/>
                    <a:pt x="44439" y="3891"/>
                  </a:cubicBezTo>
                  <a:cubicBezTo>
                    <a:pt x="47904" y="3891"/>
                    <a:pt x="51399" y="3921"/>
                    <a:pt x="54895" y="3921"/>
                  </a:cubicBezTo>
                  <a:cubicBezTo>
                    <a:pt x="58755" y="3952"/>
                    <a:pt x="62585" y="3952"/>
                    <a:pt x="66445" y="3982"/>
                  </a:cubicBezTo>
                  <a:cubicBezTo>
                    <a:pt x="70001" y="3982"/>
                    <a:pt x="73558" y="4012"/>
                    <a:pt x="77084" y="4012"/>
                  </a:cubicBezTo>
                  <a:cubicBezTo>
                    <a:pt x="80062" y="4043"/>
                    <a:pt x="83011" y="4043"/>
                    <a:pt x="85990" y="4043"/>
                  </a:cubicBezTo>
                  <a:lnTo>
                    <a:pt x="85990" y="4134"/>
                  </a:lnTo>
                  <a:cubicBezTo>
                    <a:pt x="85959" y="6079"/>
                    <a:pt x="85929" y="8055"/>
                    <a:pt x="85929" y="10031"/>
                  </a:cubicBezTo>
                  <a:cubicBezTo>
                    <a:pt x="85898" y="12037"/>
                    <a:pt x="85898" y="14043"/>
                    <a:pt x="85868" y="16049"/>
                  </a:cubicBezTo>
                  <a:cubicBezTo>
                    <a:pt x="85868" y="17994"/>
                    <a:pt x="85838" y="19970"/>
                    <a:pt x="85807" y="21915"/>
                  </a:cubicBezTo>
                  <a:cubicBezTo>
                    <a:pt x="85807" y="23922"/>
                    <a:pt x="85777" y="25928"/>
                    <a:pt x="85777" y="27934"/>
                  </a:cubicBezTo>
                  <a:cubicBezTo>
                    <a:pt x="82391" y="26645"/>
                    <a:pt x="79900" y="25910"/>
                    <a:pt x="77242" y="25910"/>
                  </a:cubicBezTo>
                  <a:cubicBezTo>
                    <a:pt x="75199" y="25910"/>
                    <a:pt x="73057" y="26344"/>
                    <a:pt x="70336" y="27295"/>
                  </a:cubicBezTo>
                  <a:cubicBezTo>
                    <a:pt x="67722" y="28086"/>
                    <a:pt x="65229" y="29302"/>
                    <a:pt x="62615" y="30061"/>
                  </a:cubicBezTo>
                  <a:cubicBezTo>
                    <a:pt x="62585" y="30061"/>
                    <a:pt x="62555" y="30092"/>
                    <a:pt x="62524" y="30092"/>
                  </a:cubicBezTo>
                  <a:cubicBezTo>
                    <a:pt x="60640" y="29210"/>
                    <a:pt x="58694" y="28420"/>
                    <a:pt x="56719" y="27782"/>
                  </a:cubicBezTo>
                  <a:cubicBezTo>
                    <a:pt x="54066" y="26768"/>
                    <a:pt x="51267" y="26018"/>
                    <a:pt x="48436" y="26018"/>
                  </a:cubicBezTo>
                  <a:cubicBezTo>
                    <a:pt x="48380" y="26018"/>
                    <a:pt x="48324" y="26018"/>
                    <a:pt x="48269" y="26019"/>
                  </a:cubicBezTo>
                  <a:cubicBezTo>
                    <a:pt x="48032" y="26010"/>
                    <a:pt x="47795" y="26005"/>
                    <a:pt x="47559" y="26005"/>
                  </a:cubicBezTo>
                  <a:cubicBezTo>
                    <a:pt x="43888" y="26005"/>
                    <a:pt x="40318" y="27071"/>
                    <a:pt x="36749" y="27843"/>
                  </a:cubicBezTo>
                  <a:cubicBezTo>
                    <a:pt x="32645" y="28906"/>
                    <a:pt x="28724" y="30457"/>
                    <a:pt x="24742" y="31855"/>
                  </a:cubicBezTo>
                  <a:cubicBezTo>
                    <a:pt x="24742" y="31824"/>
                    <a:pt x="24742" y="31824"/>
                    <a:pt x="24712" y="31824"/>
                  </a:cubicBezTo>
                  <a:cubicBezTo>
                    <a:pt x="23040" y="30730"/>
                    <a:pt x="21368" y="29575"/>
                    <a:pt x="19636" y="28572"/>
                  </a:cubicBezTo>
                  <a:cubicBezTo>
                    <a:pt x="17136" y="26978"/>
                    <a:pt x="14740" y="26268"/>
                    <a:pt x="12308" y="26268"/>
                  </a:cubicBezTo>
                  <a:cubicBezTo>
                    <a:pt x="10010" y="26268"/>
                    <a:pt x="7679" y="26902"/>
                    <a:pt x="5198" y="28025"/>
                  </a:cubicBezTo>
                  <a:cubicBezTo>
                    <a:pt x="5076" y="28086"/>
                    <a:pt x="4863" y="28116"/>
                    <a:pt x="4711" y="28207"/>
                  </a:cubicBezTo>
                  <a:cubicBezTo>
                    <a:pt x="4711" y="27721"/>
                    <a:pt x="4742" y="27265"/>
                    <a:pt x="4742" y="26779"/>
                  </a:cubicBezTo>
                  <a:cubicBezTo>
                    <a:pt x="4803" y="24803"/>
                    <a:pt x="4863" y="22858"/>
                    <a:pt x="4924" y="20912"/>
                  </a:cubicBezTo>
                  <a:cubicBezTo>
                    <a:pt x="4985" y="18906"/>
                    <a:pt x="5046" y="16900"/>
                    <a:pt x="5107" y="14894"/>
                  </a:cubicBezTo>
                  <a:cubicBezTo>
                    <a:pt x="5167" y="12949"/>
                    <a:pt x="5228" y="11003"/>
                    <a:pt x="5289" y="9089"/>
                  </a:cubicBezTo>
                  <a:cubicBezTo>
                    <a:pt x="5350" y="7295"/>
                    <a:pt x="5411" y="5502"/>
                    <a:pt x="5471" y="3739"/>
                  </a:cubicBezTo>
                  <a:close/>
                  <a:moveTo>
                    <a:pt x="12269" y="26694"/>
                  </a:moveTo>
                  <a:cubicBezTo>
                    <a:pt x="16438" y="26694"/>
                    <a:pt x="19656" y="28981"/>
                    <a:pt x="24226" y="32007"/>
                  </a:cubicBezTo>
                  <a:cubicBezTo>
                    <a:pt x="22797" y="32493"/>
                    <a:pt x="21338" y="32979"/>
                    <a:pt x="19879" y="33375"/>
                  </a:cubicBezTo>
                  <a:cubicBezTo>
                    <a:pt x="15320" y="34894"/>
                    <a:pt x="10487" y="35441"/>
                    <a:pt x="5806" y="36688"/>
                  </a:cubicBezTo>
                  <a:cubicBezTo>
                    <a:pt x="5411" y="36779"/>
                    <a:pt x="4985" y="36900"/>
                    <a:pt x="4560" y="36961"/>
                  </a:cubicBezTo>
                  <a:cubicBezTo>
                    <a:pt x="4499" y="36961"/>
                    <a:pt x="4468" y="36992"/>
                    <a:pt x="4438" y="36992"/>
                  </a:cubicBezTo>
                  <a:cubicBezTo>
                    <a:pt x="4468" y="35563"/>
                    <a:pt x="4529" y="34134"/>
                    <a:pt x="4560" y="32706"/>
                  </a:cubicBezTo>
                  <a:cubicBezTo>
                    <a:pt x="4620" y="31368"/>
                    <a:pt x="4651" y="30031"/>
                    <a:pt x="4681" y="28694"/>
                  </a:cubicBezTo>
                  <a:cubicBezTo>
                    <a:pt x="4924" y="28663"/>
                    <a:pt x="5198" y="28450"/>
                    <a:pt x="5411" y="28420"/>
                  </a:cubicBezTo>
                  <a:cubicBezTo>
                    <a:pt x="8079" y="27213"/>
                    <a:pt x="10282" y="26694"/>
                    <a:pt x="12269" y="26694"/>
                  </a:cubicBezTo>
                  <a:close/>
                  <a:moveTo>
                    <a:pt x="77223" y="26346"/>
                  </a:moveTo>
                  <a:cubicBezTo>
                    <a:pt x="79856" y="26346"/>
                    <a:pt x="82320" y="27096"/>
                    <a:pt x="85777" y="28420"/>
                  </a:cubicBezTo>
                  <a:cubicBezTo>
                    <a:pt x="85746" y="30305"/>
                    <a:pt x="85746" y="32159"/>
                    <a:pt x="85716" y="34043"/>
                  </a:cubicBezTo>
                  <a:cubicBezTo>
                    <a:pt x="85716" y="35989"/>
                    <a:pt x="85686" y="37904"/>
                    <a:pt x="85686" y="39849"/>
                  </a:cubicBezTo>
                  <a:cubicBezTo>
                    <a:pt x="85655" y="40153"/>
                    <a:pt x="85655" y="40487"/>
                    <a:pt x="85655" y="40791"/>
                  </a:cubicBezTo>
                  <a:cubicBezTo>
                    <a:pt x="85047" y="40426"/>
                    <a:pt x="84348" y="40244"/>
                    <a:pt x="83710" y="39910"/>
                  </a:cubicBezTo>
                  <a:cubicBezTo>
                    <a:pt x="79698" y="38147"/>
                    <a:pt x="75716" y="36384"/>
                    <a:pt x="71673" y="34742"/>
                  </a:cubicBezTo>
                  <a:cubicBezTo>
                    <a:pt x="69333" y="33648"/>
                    <a:pt x="67053" y="32280"/>
                    <a:pt x="64682" y="31186"/>
                  </a:cubicBezTo>
                  <a:cubicBezTo>
                    <a:pt x="64166" y="30913"/>
                    <a:pt x="63649" y="30639"/>
                    <a:pt x="63132" y="30396"/>
                  </a:cubicBezTo>
                  <a:cubicBezTo>
                    <a:pt x="63375" y="30335"/>
                    <a:pt x="63588" y="30244"/>
                    <a:pt x="63801" y="30183"/>
                  </a:cubicBezTo>
                  <a:cubicBezTo>
                    <a:pt x="65989" y="29362"/>
                    <a:pt x="68117" y="28481"/>
                    <a:pt x="70336" y="27751"/>
                  </a:cubicBezTo>
                  <a:cubicBezTo>
                    <a:pt x="73081" y="26788"/>
                    <a:pt x="75202" y="26346"/>
                    <a:pt x="77223" y="26346"/>
                  </a:cubicBezTo>
                  <a:close/>
                  <a:moveTo>
                    <a:pt x="48022" y="26442"/>
                  </a:moveTo>
                  <a:cubicBezTo>
                    <a:pt x="49446" y="26442"/>
                    <a:pt x="50868" y="26577"/>
                    <a:pt x="52281" y="26900"/>
                  </a:cubicBezTo>
                  <a:cubicBezTo>
                    <a:pt x="58603" y="28390"/>
                    <a:pt x="64439" y="31460"/>
                    <a:pt x="70153" y="34499"/>
                  </a:cubicBezTo>
                  <a:cubicBezTo>
                    <a:pt x="71673" y="35320"/>
                    <a:pt x="73345" y="35867"/>
                    <a:pt x="74926" y="36536"/>
                  </a:cubicBezTo>
                  <a:cubicBezTo>
                    <a:pt x="78391" y="38207"/>
                    <a:pt x="82038" y="39545"/>
                    <a:pt x="85503" y="41247"/>
                  </a:cubicBezTo>
                  <a:cubicBezTo>
                    <a:pt x="85534" y="41247"/>
                    <a:pt x="85564" y="41277"/>
                    <a:pt x="85625" y="41277"/>
                  </a:cubicBezTo>
                  <a:cubicBezTo>
                    <a:pt x="85625" y="41277"/>
                    <a:pt x="85625" y="41247"/>
                    <a:pt x="85655" y="41247"/>
                  </a:cubicBezTo>
                  <a:lnTo>
                    <a:pt x="85655" y="41247"/>
                  </a:lnTo>
                  <a:cubicBezTo>
                    <a:pt x="85625" y="42341"/>
                    <a:pt x="85625" y="43436"/>
                    <a:pt x="85625" y="44530"/>
                  </a:cubicBezTo>
                  <a:cubicBezTo>
                    <a:pt x="84014" y="44530"/>
                    <a:pt x="82433" y="44530"/>
                    <a:pt x="80822" y="44499"/>
                  </a:cubicBezTo>
                  <a:lnTo>
                    <a:pt x="69120" y="44499"/>
                  </a:lnTo>
                  <a:cubicBezTo>
                    <a:pt x="65473" y="44469"/>
                    <a:pt x="61825" y="44469"/>
                    <a:pt x="58208" y="44469"/>
                  </a:cubicBezTo>
                  <a:cubicBezTo>
                    <a:pt x="54621" y="44439"/>
                    <a:pt x="51065" y="44439"/>
                    <a:pt x="47509" y="44439"/>
                  </a:cubicBezTo>
                  <a:cubicBezTo>
                    <a:pt x="43679" y="44439"/>
                    <a:pt x="39879" y="44439"/>
                    <a:pt x="36049" y="44408"/>
                  </a:cubicBezTo>
                  <a:cubicBezTo>
                    <a:pt x="32341" y="44408"/>
                    <a:pt x="28633" y="44378"/>
                    <a:pt x="24925" y="44378"/>
                  </a:cubicBezTo>
                  <a:cubicBezTo>
                    <a:pt x="21156" y="44378"/>
                    <a:pt x="17387" y="44378"/>
                    <a:pt x="13617" y="44347"/>
                  </a:cubicBezTo>
                  <a:lnTo>
                    <a:pt x="4195" y="44347"/>
                  </a:lnTo>
                  <a:cubicBezTo>
                    <a:pt x="4256" y="42493"/>
                    <a:pt x="4316" y="40670"/>
                    <a:pt x="4377" y="38846"/>
                  </a:cubicBezTo>
                  <a:lnTo>
                    <a:pt x="4408" y="37356"/>
                  </a:lnTo>
                  <a:cubicBezTo>
                    <a:pt x="4468" y="37387"/>
                    <a:pt x="4529" y="37417"/>
                    <a:pt x="4590" y="37417"/>
                  </a:cubicBezTo>
                  <a:cubicBezTo>
                    <a:pt x="6170" y="37113"/>
                    <a:pt x="7721" y="36627"/>
                    <a:pt x="9301" y="36323"/>
                  </a:cubicBezTo>
                  <a:cubicBezTo>
                    <a:pt x="13465" y="35502"/>
                    <a:pt x="17630" y="34651"/>
                    <a:pt x="21672" y="33283"/>
                  </a:cubicBezTo>
                  <a:cubicBezTo>
                    <a:pt x="27660" y="31551"/>
                    <a:pt x="33344" y="28846"/>
                    <a:pt x="39484" y="27660"/>
                  </a:cubicBezTo>
                  <a:cubicBezTo>
                    <a:pt x="42286" y="26990"/>
                    <a:pt x="45156" y="26442"/>
                    <a:pt x="48022" y="26442"/>
                  </a:cubicBezTo>
                  <a:close/>
                  <a:moveTo>
                    <a:pt x="1429" y="0"/>
                  </a:moveTo>
                  <a:lnTo>
                    <a:pt x="1429" y="0"/>
                  </a:lnTo>
                  <a:cubicBezTo>
                    <a:pt x="1581" y="152"/>
                    <a:pt x="1702" y="274"/>
                    <a:pt x="1824" y="395"/>
                  </a:cubicBezTo>
                  <a:lnTo>
                    <a:pt x="1824" y="426"/>
                  </a:lnTo>
                  <a:lnTo>
                    <a:pt x="1854" y="426"/>
                  </a:lnTo>
                  <a:cubicBezTo>
                    <a:pt x="1976" y="547"/>
                    <a:pt x="2067" y="669"/>
                    <a:pt x="2189" y="791"/>
                  </a:cubicBezTo>
                  <a:cubicBezTo>
                    <a:pt x="2341" y="912"/>
                    <a:pt x="2493" y="1064"/>
                    <a:pt x="2614" y="1186"/>
                  </a:cubicBezTo>
                  <a:cubicBezTo>
                    <a:pt x="2614" y="1186"/>
                    <a:pt x="2614" y="1186"/>
                    <a:pt x="2614" y="1155"/>
                  </a:cubicBezTo>
                  <a:cubicBezTo>
                    <a:pt x="2827" y="1368"/>
                    <a:pt x="3009" y="1611"/>
                    <a:pt x="3222" y="1824"/>
                  </a:cubicBezTo>
                  <a:lnTo>
                    <a:pt x="3252" y="1824"/>
                  </a:lnTo>
                  <a:cubicBezTo>
                    <a:pt x="3344" y="1946"/>
                    <a:pt x="3465" y="2037"/>
                    <a:pt x="3556" y="2158"/>
                  </a:cubicBezTo>
                  <a:cubicBezTo>
                    <a:pt x="4043" y="2584"/>
                    <a:pt x="4560" y="3040"/>
                    <a:pt x="5046" y="3526"/>
                  </a:cubicBezTo>
                  <a:cubicBezTo>
                    <a:pt x="5046" y="3587"/>
                    <a:pt x="5046" y="3648"/>
                    <a:pt x="5046" y="3708"/>
                  </a:cubicBezTo>
                  <a:cubicBezTo>
                    <a:pt x="5015" y="3769"/>
                    <a:pt x="5015" y="3860"/>
                    <a:pt x="5015" y="3952"/>
                  </a:cubicBezTo>
                  <a:cubicBezTo>
                    <a:pt x="5015" y="3972"/>
                    <a:pt x="5015" y="3992"/>
                    <a:pt x="5015" y="4012"/>
                  </a:cubicBezTo>
                  <a:cubicBezTo>
                    <a:pt x="5015" y="4043"/>
                    <a:pt x="5015" y="4043"/>
                    <a:pt x="4985" y="4073"/>
                  </a:cubicBezTo>
                  <a:cubicBezTo>
                    <a:pt x="4985" y="4225"/>
                    <a:pt x="4985" y="4377"/>
                    <a:pt x="4985" y="4529"/>
                  </a:cubicBezTo>
                  <a:cubicBezTo>
                    <a:pt x="4924" y="6505"/>
                    <a:pt x="4863" y="8511"/>
                    <a:pt x="4803" y="10487"/>
                  </a:cubicBezTo>
                  <a:cubicBezTo>
                    <a:pt x="4742" y="12462"/>
                    <a:pt x="4681" y="14469"/>
                    <a:pt x="4620" y="16475"/>
                  </a:cubicBezTo>
                  <a:cubicBezTo>
                    <a:pt x="4560" y="18450"/>
                    <a:pt x="4499" y="20456"/>
                    <a:pt x="4438" y="22463"/>
                  </a:cubicBezTo>
                  <a:cubicBezTo>
                    <a:pt x="4377" y="24438"/>
                    <a:pt x="4316" y="26414"/>
                    <a:pt x="4256" y="28390"/>
                  </a:cubicBezTo>
                  <a:cubicBezTo>
                    <a:pt x="4195" y="30365"/>
                    <a:pt x="4134" y="32341"/>
                    <a:pt x="4073" y="34317"/>
                  </a:cubicBezTo>
                  <a:cubicBezTo>
                    <a:pt x="4012" y="36293"/>
                    <a:pt x="3952" y="38238"/>
                    <a:pt x="3891" y="40183"/>
                  </a:cubicBezTo>
                  <a:cubicBezTo>
                    <a:pt x="3830" y="41581"/>
                    <a:pt x="3800" y="42949"/>
                    <a:pt x="3739" y="44317"/>
                  </a:cubicBezTo>
                  <a:cubicBezTo>
                    <a:pt x="3739" y="44408"/>
                    <a:pt x="3739" y="44469"/>
                    <a:pt x="3739" y="44560"/>
                  </a:cubicBezTo>
                  <a:cubicBezTo>
                    <a:pt x="3435" y="44834"/>
                    <a:pt x="3161" y="45138"/>
                    <a:pt x="2888" y="45442"/>
                  </a:cubicBezTo>
                  <a:cubicBezTo>
                    <a:pt x="2614" y="45685"/>
                    <a:pt x="2371" y="45958"/>
                    <a:pt x="2128" y="46232"/>
                  </a:cubicBezTo>
                  <a:cubicBezTo>
                    <a:pt x="2097" y="46262"/>
                    <a:pt x="2097" y="46262"/>
                    <a:pt x="2067" y="46293"/>
                  </a:cubicBezTo>
                  <a:cubicBezTo>
                    <a:pt x="1976" y="46384"/>
                    <a:pt x="1885" y="46505"/>
                    <a:pt x="1824" y="46597"/>
                  </a:cubicBezTo>
                  <a:cubicBezTo>
                    <a:pt x="1733" y="46688"/>
                    <a:pt x="1642" y="46779"/>
                    <a:pt x="1581" y="46870"/>
                  </a:cubicBezTo>
                  <a:cubicBezTo>
                    <a:pt x="1490" y="46992"/>
                    <a:pt x="1368" y="47113"/>
                    <a:pt x="1277" y="47235"/>
                  </a:cubicBezTo>
                  <a:cubicBezTo>
                    <a:pt x="1125" y="47417"/>
                    <a:pt x="973" y="47630"/>
                    <a:pt x="790" y="47812"/>
                  </a:cubicBezTo>
                  <a:cubicBezTo>
                    <a:pt x="638" y="48025"/>
                    <a:pt x="456" y="48208"/>
                    <a:pt x="304" y="48420"/>
                  </a:cubicBezTo>
                  <a:cubicBezTo>
                    <a:pt x="183" y="48542"/>
                    <a:pt x="91" y="48694"/>
                    <a:pt x="0" y="48816"/>
                  </a:cubicBezTo>
                  <a:cubicBezTo>
                    <a:pt x="31" y="48785"/>
                    <a:pt x="61" y="48755"/>
                    <a:pt x="91" y="48724"/>
                  </a:cubicBezTo>
                  <a:cubicBezTo>
                    <a:pt x="213" y="48603"/>
                    <a:pt x="335" y="48512"/>
                    <a:pt x="456" y="48390"/>
                  </a:cubicBezTo>
                  <a:lnTo>
                    <a:pt x="456" y="48420"/>
                  </a:lnTo>
                  <a:cubicBezTo>
                    <a:pt x="608" y="48268"/>
                    <a:pt x="760" y="48116"/>
                    <a:pt x="942" y="47964"/>
                  </a:cubicBezTo>
                  <a:lnTo>
                    <a:pt x="942" y="47964"/>
                  </a:lnTo>
                  <a:lnTo>
                    <a:pt x="912" y="47995"/>
                  </a:lnTo>
                  <a:cubicBezTo>
                    <a:pt x="1368" y="47600"/>
                    <a:pt x="1794" y="47174"/>
                    <a:pt x="2219" y="46749"/>
                  </a:cubicBezTo>
                  <a:cubicBezTo>
                    <a:pt x="2857" y="46110"/>
                    <a:pt x="3465" y="45472"/>
                    <a:pt x="4104" y="44834"/>
                  </a:cubicBezTo>
                  <a:cubicBezTo>
                    <a:pt x="4104" y="44803"/>
                    <a:pt x="4104" y="44803"/>
                    <a:pt x="4134" y="44773"/>
                  </a:cubicBezTo>
                  <a:lnTo>
                    <a:pt x="4286" y="44773"/>
                  </a:lnTo>
                  <a:cubicBezTo>
                    <a:pt x="4347" y="44773"/>
                    <a:pt x="4377" y="44773"/>
                    <a:pt x="4438" y="44803"/>
                  </a:cubicBezTo>
                  <a:lnTo>
                    <a:pt x="9636" y="44803"/>
                  </a:lnTo>
                  <a:cubicBezTo>
                    <a:pt x="13374" y="44803"/>
                    <a:pt x="17113" y="44834"/>
                    <a:pt x="20852" y="44834"/>
                  </a:cubicBezTo>
                  <a:cubicBezTo>
                    <a:pt x="24590" y="44834"/>
                    <a:pt x="28329" y="44834"/>
                    <a:pt x="32037" y="44864"/>
                  </a:cubicBezTo>
                  <a:lnTo>
                    <a:pt x="43253" y="44864"/>
                  </a:lnTo>
                  <a:cubicBezTo>
                    <a:pt x="46810" y="44894"/>
                    <a:pt x="50396" y="44894"/>
                    <a:pt x="53983" y="44894"/>
                  </a:cubicBezTo>
                  <a:cubicBezTo>
                    <a:pt x="57630" y="44894"/>
                    <a:pt x="61278" y="44925"/>
                    <a:pt x="64925" y="44925"/>
                  </a:cubicBezTo>
                  <a:cubicBezTo>
                    <a:pt x="68634" y="44925"/>
                    <a:pt x="72372" y="44925"/>
                    <a:pt x="76081" y="44955"/>
                  </a:cubicBezTo>
                  <a:cubicBezTo>
                    <a:pt x="79120" y="44955"/>
                    <a:pt x="82160" y="44955"/>
                    <a:pt x="85199" y="44986"/>
                  </a:cubicBezTo>
                  <a:cubicBezTo>
                    <a:pt x="85260" y="44986"/>
                    <a:pt x="85321" y="44986"/>
                    <a:pt x="85382" y="44955"/>
                  </a:cubicBezTo>
                  <a:lnTo>
                    <a:pt x="85777" y="44955"/>
                  </a:lnTo>
                  <a:cubicBezTo>
                    <a:pt x="86081" y="45198"/>
                    <a:pt x="86354" y="45411"/>
                    <a:pt x="86658" y="45654"/>
                  </a:cubicBezTo>
                  <a:cubicBezTo>
                    <a:pt x="87266" y="46171"/>
                    <a:pt x="87905" y="46688"/>
                    <a:pt x="88512" y="47174"/>
                  </a:cubicBezTo>
                  <a:cubicBezTo>
                    <a:pt x="88664" y="47265"/>
                    <a:pt x="88786" y="47357"/>
                    <a:pt x="88938" y="47448"/>
                  </a:cubicBezTo>
                  <a:cubicBezTo>
                    <a:pt x="88999" y="47509"/>
                    <a:pt x="89090" y="47600"/>
                    <a:pt x="89181" y="47660"/>
                  </a:cubicBezTo>
                  <a:cubicBezTo>
                    <a:pt x="89272" y="47691"/>
                    <a:pt x="89364" y="47752"/>
                    <a:pt x="89424" y="47812"/>
                  </a:cubicBezTo>
                  <a:cubicBezTo>
                    <a:pt x="89546" y="47873"/>
                    <a:pt x="89637" y="47934"/>
                    <a:pt x="89728" y="47995"/>
                  </a:cubicBezTo>
                  <a:cubicBezTo>
                    <a:pt x="89789" y="48025"/>
                    <a:pt x="89850" y="48056"/>
                    <a:pt x="89911" y="48086"/>
                  </a:cubicBezTo>
                  <a:cubicBezTo>
                    <a:pt x="90002" y="48147"/>
                    <a:pt x="90093" y="48208"/>
                    <a:pt x="90184" y="48268"/>
                  </a:cubicBezTo>
                  <a:cubicBezTo>
                    <a:pt x="90063" y="48147"/>
                    <a:pt x="89911" y="47995"/>
                    <a:pt x="89759" y="47873"/>
                  </a:cubicBezTo>
                  <a:lnTo>
                    <a:pt x="89789" y="47873"/>
                  </a:lnTo>
                  <a:cubicBezTo>
                    <a:pt x="89698" y="47782"/>
                    <a:pt x="89576" y="47660"/>
                    <a:pt x="89455" y="47539"/>
                  </a:cubicBezTo>
                  <a:cubicBezTo>
                    <a:pt x="89364" y="47478"/>
                    <a:pt x="89272" y="47387"/>
                    <a:pt x="89181" y="47296"/>
                  </a:cubicBezTo>
                  <a:cubicBezTo>
                    <a:pt x="89100" y="47215"/>
                    <a:pt x="89019" y="47134"/>
                    <a:pt x="88938" y="47053"/>
                  </a:cubicBezTo>
                  <a:lnTo>
                    <a:pt x="88938" y="47053"/>
                  </a:lnTo>
                  <a:cubicBezTo>
                    <a:pt x="88756" y="46901"/>
                    <a:pt x="88604" y="46749"/>
                    <a:pt x="88452" y="46597"/>
                  </a:cubicBezTo>
                  <a:cubicBezTo>
                    <a:pt x="88269" y="46414"/>
                    <a:pt x="88057" y="46232"/>
                    <a:pt x="87844" y="46050"/>
                  </a:cubicBezTo>
                  <a:cubicBezTo>
                    <a:pt x="87783" y="45989"/>
                    <a:pt x="87753" y="45958"/>
                    <a:pt x="87692" y="45928"/>
                  </a:cubicBezTo>
                  <a:cubicBezTo>
                    <a:pt x="87175" y="45472"/>
                    <a:pt x="86628" y="45046"/>
                    <a:pt x="86081" y="44621"/>
                  </a:cubicBezTo>
                  <a:cubicBezTo>
                    <a:pt x="86081" y="44591"/>
                    <a:pt x="86081" y="44591"/>
                    <a:pt x="86081" y="44591"/>
                  </a:cubicBezTo>
                  <a:cubicBezTo>
                    <a:pt x="86081" y="44499"/>
                    <a:pt x="86081" y="44408"/>
                    <a:pt x="86081" y="44287"/>
                  </a:cubicBezTo>
                  <a:cubicBezTo>
                    <a:pt x="86111" y="42797"/>
                    <a:pt x="86111" y="41308"/>
                    <a:pt x="86111" y="39788"/>
                  </a:cubicBezTo>
                  <a:cubicBezTo>
                    <a:pt x="86142" y="37812"/>
                    <a:pt x="86172" y="35837"/>
                    <a:pt x="86172" y="33831"/>
                  </a:cubicBezTo>
                  <a:cubicBezTo>
                    <a:pt x="86202" y="31885"/>
                    <a:pt x="86202" y="29909"/>
                    <a:pt x="86233" y="27934"/>
                  </a:cubicBezTo>
                  <a:cubicBezTo>
                    <a:pt x="86233" y="25867"/>
                    <a:pt x="86263" y="23800"/>
                    <a:pt x="86294" y="21733"/>
                  </a:cubicBezTo>
                  <a:cubicBezTo>
                    <a:pt x="86294" y="19757"/>
                    <a:pt x="86324" y="17782"/>
                    <a:pt x="86324" y="15806"/>
                  </a:cubicBezTo>
                  <a:cubicBezTo>
                    <a:pt x="86354" y="13800"/>
                    <a:pt x="86354" y="11824"/>
                    <a:pt x="86385" y="9848"/>
                  </a:cubicBezTo>
                  <a:cubicBezTo>
                    <a:pt x="86385" y="7903"/>
                    <a:pt x="86415" y="5988"/>
                    <a:pt x="86415" y="4043"/>
                  </a:cubicBezTo>
                  <a:cubicBezTo>
                    <a:pt x="86415" y="3952"/>
                    <a:pt x="86415" y="3891"/>
                    <a:pt x="86415" y="3800"/>
                  </a:cubicBezTo>
                  <a:cubicBezTo>
                    <a:pt x="86506" y="3708"/>
                    <a:pt x="86567" y="3587"/>
                    <a:pt x="86628" y="3526"/>
                  </a:cubicBezTo>
                  <a:cubicBezTo>
                    <a:pt x="86901" y="3253"/>
                    <a:pt x="87175" y="2979"/>
                    <a:pt x="87449" y="2705"/>
                  </a:cubicBezTo>
                  <a:cubicBezTo>
                    <a:pt x="87479" y="2645"/>
                    <a:pt x="87540" y="2584"/>
                    <a:pt x="87601" y="2523"/>
                  </a:cubicBezTo>
                  <a:cubicBezTo>
                    <a:pt x="87722" y="2371"/>
                    <a:pt x="87874" y="2219"/>
                    <a:pt x="87996" y="2067"/>
                  </a:cubicBezTo>
                  <a:cubicBezTo>
                    <a:pt x="88087" y="1976"/>
                    <a:pt x="88178" y="1854"/>
                    <a:pt x="88239" y="1763"/>
                  </a:cubicBezTo>
                  <a:cubicBezTo>
                    <a:pt x="88330" y="1642"/>
                    <a:pt x="88421" y="1550"/>
                    <a:pt x="88512" y="1459"/>
                  </a:cubicBezTo>
                  <a:cubicBezTo>
                    <a:pt x="88512" y="1429"/>
                    <a:pt x="88543" y="1398"/>
                    <a:pt x="88573" y="1368"/>
                  </a:cubicBezTo>
                  <a:cubicBezTo>
                    <a:pt x="88604" y="1338"/>
                    <a:pt x="88664" y="1277"/>
                    <a:pt x="88695" y="1246"/>
                  </a:cubicBezTo>
                  <a:lnTo>
                    <a:pt x="88695" y="1216"/>
                  </a:lnTo>
                  <a:cubicBezTo>
                    <a:pt x="88816" y="1094"/>
                    <a:pt x="88908" y="973"/>
                    <a:pt x="89029" y="851"/>
                  </a:cubicBezTo>
                  <a:lnTo>
                    <a:pt x="89029" y="851"/>
                  </a:lnTo>
                  <a:cubicBezTo>
                    <a:pt x="89020" y="859"/>
                    <a:pt x="89010" y="866"/>
                    <a:pt x="89000" y="872"/>
                  </a:cubicBezTo>
                  <a:lnTo>
                    <a:pt x="89000" y="872"/>
                  </a:lnTo>
                  <a:cubicBezTo>
                    <a:pt x="89003" y="863"/>
                    <a:pt x="89010" y="851"/>
                    <a:pt x="89029" y="851"/>
                  </a:cubicBezTo>
                  <a:lnTo>
                    <a:pt x="89029" y="851"/>
                  </a:lnTo>
                  <a:cubicBezTo>
                    <a:pt x="89029" y="851"/>
                    <a:pt x="89029" y="851"/>
                    <a:pt x="89029" y="851"/>
                  </a:cubicBezTo>
                  <a:cubicBezTo>
                    <a:pt x="89002" y="851"/>
                    <a:pt x="88999" y="851"/>
                    <a:pt x="88999" y="873"/>
                  </a:cubicBezTo>
                  <a:lnTo>
                    <a:pt x="88999" y="873"/>
                  </a:lnTo>
                  <a:cubicBezTo>
                    <a:pt x="88887" y="953"/>
                    <a:pt x="88776" y="1011"/>
                    <a:pt x="88664" y="1094"/>
                  </a:cubicBezTo>
                  <a:cubicBezTo>
                    <a:pt x="88512" y="1246"/>
                    <a:pt x="88330" y="1368"/>
                    <a:pt x="88178" y="1490"/>
                  </a:cubicBezTo>
                  <a:cubicBezTo>
                    <a:pt x="88026" y="1611"/>
                    <a:pt x="87874" y="1733"/>
                    <a:pt x="87722" y="1854"/>
                  </a:cubicBezTo>
                  <a:cubicBezTo>
                    <a:pt x="87570" y="2006"/>
                    <a:pt x="87418" y="2189"/>
                    <a:pt x="87236" y="2341"/>
                  </a:cubicBezTo>
                  <a:cubicBezTo>
                    <a:pt x="87084" y="2493"/>
                    <a:pt x="86932" y="2614"/>
                    <a:pt x="86750" y="2766"/>
                  </a:cubicBezTo>
                  <a:cubicBezTo>
                    <a:pt x="86506" y="3040"/>
                    <a:pt x="86233" y="3313"/>
                    <a:pt x="85990" y="3557"/>
                  </a:cubicBezTo>
                  <a:cubicBezTo>
                    <a:pt x="85990" y="3587"/>
                    <a:pt x="85959" y="3587"/>
                    <a:pt x="85959" y="3587"/>
                  </a:cubicBezTo>
                  <a:lnTo>
                    <a:pt x="80366" y="3587"/>
                  </a:lnTo>
                  <a:cubicBezTo>
                    <a:pt x="76871" y="3557"/>
                    <a:pt x="73375" y="3557"/>
                    <a:pt x="69880" y="3526"/>
                  </a:cubicBezTo>
                  <a:lnTo>
                    <a:pt x="58360" y="3496"/>
                  </a:lnTo>
                  <a:cubicBezTo>
                    <a:pt x="54743" y="3465"/>
                    <a:pt x="51126" y="3465"/>
                    <a:pt x="47509" y="3435"/>
                  </a:cubicBezTo>
                  <a:cubicBezTo>
                    <a:pt x="43983" y="3435"/>
                    <a:pt x="40457" y="3405"/>
                    <a:pt x="36931" y="3405"/>
                  </a:cubicBezTo>
                  <a:cubicBezTo>
                    <a:pt x="33223" y="3374"/>
                    <a:pt x="29514" y="3374"/>
                    <a:pt x="25806" y="3344"/>
                  </a:cubicBezTo>
                  <a:cubicBezTo>
                    <a:pt x="22037" y="3344"/>
                    <a:pt x="18268" y="3313"/>
                    <a:pt x="14469" y="3313"/>
                  </a:cubicBezTo>
                  <a:cubicBezTo>
                    <a:pt x="11490" y="3283"/>
                    <a:pt x="8481" y="3283"/>
                    <a:pt x="5471" y="3283"/>
                  </a:cubicBezTo>
                  <a:lnTo>
                    <a:pt x="5471" y="3253"/>
                  </a:lnTo>
                  <a:lnTo>
                    <a:pt x="5441" y="3253"/>
                  </a:lnTo>
                  <a:cubicBezTo>
                    <a:pt x="4681" y="2523"/>
                    <a:pt x="3891" y="1824"/>
                    <a:pt x="3070" y="1155"/>
                  </a:cubicBezTo>
                  <a:cubicBezTo>
                    <a:pt x="2949" y="1064"/>
                    <a:pt x="2797" y="942"/>
                    <a:pt x="2645" y="851"/>
                  </a:cubicBezTo>
                  <a:cubicBezTo>
                    <a:pt x="2493" y="730"/>
                    <a:pt x="2341" y="608"/>
                    <a:pt x="2189" y="517"/>
                  </a:cubicBezTo>
                  <a:lnTo>
                    <a:pt x="2219" y="517"/>
                  </a:lnTo>
                  <a:cubicBezTo>
                    <a:pt x="2037" y="395"/>
                    <a:pt x="1854" y="274"/>
                    <a:pt x="1642" y="152"/>
                  </a:cubicBezTo>
                  <a:cubicBezTo>
                    <a:pt x="1642" y="122"/>
                    <a:pt x="1642" y="122"/>
                    <a:pt x="1642" y="122"/>
                  </a:cubicBez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3"/>
            <p:cNvSpPr/>
            <p:nvPr/>
          </p:nvSpPr>
          <p:spPr>
            <a:xfrm>
              <a:off x="12734550" y="223285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3"/>
            <p:cNvSpPr/>
            <p:nvPr/>
          </p:nvSpPr>
          <p:spPr>
            <a:xfrm>
              <a:off x="13122850" y="1256450"/>
              <a:ext cx="525875" cy="172450"/>
            </a:xfrm>
            <a:custGeom>
              <a:avLst/>
              <a:gdLst/>
              <a:ahLst/>
              <a:cxnLst/>
              <a:rect l="l" t="t" r="r" b="b"/>
              <a:pathLst>
                <a:path w="21035" h="6898" extrusionOk="0">
                  <a:moveTo>
                    <a:pt x="10116" y="463"/>
                  </a:moveTo>
                  <a:cubicBezTo>
                    <a:pt x="12659" y="463"/>
                    <a:pt x="15315" y="2226"/>
                    <a:pt x="16232" y="4831"/>
                  </a:cubicBezTo>
                  <a:lnTo>
                    <a:pt x="16232" y="4861"/>
                  </a:lnTo>
                  <a:cubicBezTo>
                    <a:pt x="16262" y="4861"/>
                    <a:pt x="16262" y="4892"/>
                    <a:pt x="16262" y="4892"/>
                  </a:cubicBezTo>
                  <a:cubicBezTo>
                    <a:pt x="16323" y="4983"/>
                    <a:pt x="16384" y="5074"/>
                    <a:pt x="16414" y="5165"/>
                  </a:cubicBezTo>
                  <a:cubicBezTo>
                    <a:pt x="16414" y="5165"/>
                    <a:pt x="16414" y="5196"/>
                    <a:pt x="16445" y="5196"/>
                  </a:cubicBezTo>
                  <a:cubicBezTo>
                    <a:pt x="16475" y="5165"/>
                    <a:pt x="16536" y="5165"/>
                    <a:pt x="16566" y="5135"/>
                  </a:cubicBezTo>
                  <a:lnTo>
                    <a:pt x="16566" y="5135"/>
                  </a:lnTo>
                  <a:cubicBezTo>
                    <a:pt x="16566" y="5135"/>
                    <a:pt x="16566" y="5165"/>
                    <a:pt x="16536" y="5165"/>
                  </a:cubicBezTo>
                  <a:lnTo>
                    <a:pt x="16566" y="5165"/>
                  </a:lnTo>
                  <a:cubicBezTo>
                    <a:pt x="16566" y="5135"/>
                    <a:pt x="16566" y="5135"/>
                    <a:pt x="16566" y="5135"/>
                  </a:cubicBezTo>
                  <a:lnTo>
                    <a:pt x="16597" y="5135"/>
                  </a:lnTo>
                  <a:cubicBezTo>
                    <a:pt x="16627" y="5135"/>
                    <a:pt x="16627" y="5135"/>
                    <a:pt x="16657" y="5104"/>
                  </a:cubicBezTo>
                  <a:lnTo>
                    <a:pt x="16688" y="5104"/>
                  </a:lnTo>
                  <a:cubicBezTo>
                    <a:pt x="16688" y="5074"/>
                    <a:pt x="16718" y="5074"/>
                    <a:pt x="16749" y="5044"/>
                  </a:cubicBezTo>
                  <a:cubicBezTo>
                    <a:pt x="17121" y="4842"/>
                    <a:pt x="17534" y="4748"/>
                    <a:pt x="17947" y="4748"/>
                  </a:cubicBezTo>
                  <a:cubicBezTo>
                    <a:pt x="18780" y="4748"/>
                    <a:pt x="19614" y="5133"/>
                    <a:pt x="20123" y="5804"/>
                  </a:cubicBezTo>
                  <a:cubicBezTo>
                    <a:pt x="20274" y="5986"/>
                    <a:pt x="20366" y="6199"/>
                    <a:pt x="20457" y="6411"/>
                  </a:cubicBezTo>
                  <a:cubicBezTo>
                    <a:pt x="19606" y="6411"/>
                    <a:pt x="18724" y="6411"/>
                    <a:pt x="17873" y="6381"/>
                  </a:cubicBezTo>
                  <a:cubicBezTo>
                    <a:pt x="15928" y="6351"/>
                    <a:pt x="13952" y="6320"/>
                    <a:pt x="11976" y="6290"/>
                  </a:cubicBezTo>
                  <a:cubicBezTo>
                    <a:pt x="10031" y="6260"/>
                    <a:pt x="8055" y="6229"/>
                    <a:pt x="6080" y="6168"/>
                  </a:cubicBezTo>
                  <a:lnTo>
                    <a:pt x="578" y="6077"/>
                  </a:lnTo>
                  <a:cubicBezTo>
                    <a:pt x="669" y="5864"/>
                    <a:pt x="760" y="5652"/>
                    <a:pt x="882" y="5469"/>
                  </a:cubicBezTo>
                  <a:cubicBezTo>
                    <a:pt x="1570" y="4332"/>
                    <a:pt x="2879" y="3563"/>
                    <a:pt x="4209" y="3563"/>
                  </a:cubicBezTo>
                  <a:cubicBezTo>
                    <a:pt x="4407" y="3563"/>
                    <a:pt x="4606" y="3580"/>
                    <a:pt x="4803" y="3615"/>
                  </a:cubicBezTo>
                  <a:lnTo>
                    <a:pt x="4833" y="3615"/>
                  </a:lnTo>
                  <a:cubicBezTo>
                    <a:pt x="4894" y="3615"/>
                    <a:pt x="4955" y="3645"/>
                    <a:pt x="5016" y="3645"/>
                  </a:cubicBezTo>
                  <a:cubicBezTo>
                    <a:pt x="5046" y="3645"/>
                    <a:pt x="5077" y="3676"/>
                    <a:pt x="5107" y="3676"/>
                  </a:cubicBezTo>
                  <a:cubicBezTo>
                    <a:pt x="5198" y="3676"/>
                    <a:pt x="5289" y="3706"/>
                    <a:pt x="5381" y="3737"/>
                  </a:cubicBezTo>
                  <a:cubicBezTo>
                    <a:pt x="5411" y="3737"/>
                    <a:pt x="5441" y="3737"/>
                    <a:pt x="5441" y="3767"/>
                  </a:cubicBezTo>
                  <a:lnTo>
                    <a:pt x="5441" y="3737"/>
                  </a:lnTo>
                  <a:cubicBezTo>
                    <a:pt x="5502" y="3615"/>
                    <a:pt x="5563" y="3524"/>
                    <a:pt x="5624" y="3402"/>
                  </a:cubicBezTo>
                  <a:lnTo>
                    <a:pt x="5593" y="3402"/>
                  </a:lnTo>
                  <a:cubicBezTo>
                    <a:pt x="5654" y="3250"/>
                    <a:pt x="5715" y="3129"/>
                    <a:pt x="5776" y="3007"/>
                  </a:cubicBezTo>
                  <a:cubicBezTo>
                    <a:pt x="6824" y="1224"/>
                    <a:pt x="8446" y="463"/>
                    <a:pt x="10116" y="463"/>
                  </a:cubicBezTo>
                  <a:close/>
                  <a:moveTo>
                    <a:pt x="10253" y="0"/>
                  </a:moveTo>
                  <a:cubicBezTo>
                    <a:pt x="8120" y="0"/>
                    <a:pt x="6017" y="1270"/>
                    <a:pt x="5198" y="3250"/>
                  </a:cubicBezTo>
                  <a:cubicBezTo>
                    <a:pt x="4872" y="3156"/>
                    <a:pt x="4539" y="3111"/>
                    <a:pt x="4207" y="3111"/>
                  </a:cubicBezTo>
                  <a:cubicBezTo>
                    <a:pt x="2615" y="3111"/>
                    <a:pt x="1034" y="4133"/>
                    <a:pt x="305" y="5591"/>
                  </a:cubicBezTo>
                  <a:cubicBezTo>
                    <a:pt x="305" y="5591"/>
                    <a:pt x="305" y="5621"/>
                    <a:pt x="305" y="5652"/>
                  </a:cubicBezTo>
                  <a:lnTo>
                    <a:pt x="274" y="5682"/>
                  </a:lnTo>
                  <a:cubicBezTo>
                    <a:pt x="244" y="5804"/>
                    <a:pt x="183" y="5956"/>
                    <a:pt x="153" y="6108"/>
                  </a:cubicBezTo>
                  <a:cubicBezTo>
                    <a:pt x="153" y="6108"/>
                    <a:pt x="122" y="6108"/>
                    <a:pt x="122" y="6138"/>
                  </a:cubicBezTo>
                  <a:cubicBezTo>
                    <a:pt x="92" y="6229"/>
                    <a:pt x="92" y="6320"/>
                    <a:pt x="61" y="6411"/>
                  </a:cubicBezTo>
                  <a:cubicBezTo>
                    <a:pt x="31" y="6442"/>
                    <a:pt x="31" y="6442"/>
                    <a:pt x="31" y="6472"/>
                  </a:cubicBezTo>
                  <a:cubicBezTo>
                    <a:pt x="31" y="6503"/>
                    <a:pt x="31" y="6533"/>
                    <a:pt x="1" y="6563"/>
                  </a:cubicBezTo>
                  <a:cubicBezTo>
                    <a:pt x="61" y="6533"/>
                    <a:pt x="92" y="6533"/>
                    <a:pt x="153" y="6533"/>
                  </a:cubicBezTo>
                  <a:lnTo>
                    <a:pt x="365" y="6533"/>
                  </a:lnTo>
                  <a:cubicBezTo>
                    <a:pt x="396" y="6533"/>
                    <a:pt x="426" y="6533"/>
                    <a:pt x="456" y="6563"/>
                  </a:cubicBezTo>
                  <a:cubicBezTo>
                    <a:pt x="1672" y="6563"/>
                    <a:pt x="2888" y="6594"/>
                    <a:pt x="4104" y="6624"/>
                  </a:cubicBezTo>
                  <a:cubicBezTo>
                    <a:pt x="6049" y="6655"/>
                    <a:pt x="7964" y="6685"/>
                    <a:pt x="9910" y="6715"/>
                  </a:cubicBezTo>
                  <a:cubicBezTo>
                    <a:pt x="11916" y="6746"/>
                    <a:pt x="13891" y="6776"/>
                    <a:pt x="15867" y="6807"/>
                  </a:cubicBezTo>
                  <a:cubicBezTo>
                    <a:pt x="17387" y="6837"/>
                    <a:pt x="18876" y="6867"/>
                    <a:pt x="20366" y="6898"/>
                  </a:cubicBezTo>
                  <a:cubicBezTo>
                    <a:pt x="20396" y="6867"/>
                    <a:pt x="20457" y="6867"/>
                    <a:pt x="20518" y="6867"/>
                  </a:cubicBezTo>
                  <a:lnTo>
                    <a:pt x="20822" y="6867"/>
                  </a:lnTo>
                  <a:cubicBezTo>
                    <a:pt x="20882" y="6867"/>
                    <a:pt x="20943" y="6867"/>
                    <a:pt x="21034" y="6898"/>
                  </a:cubicBezTo>
                  <a:cubicBezTo>
                    <a:pt x="21034" y="6867"/>
                    <a:pt x="21034" y="6837"/>
                    <a:pt x="21004" y="6837"/>
                  </a:cubicBezTo>
                  <a:cubicBezTo>
                    <a:pt x="21004" y="6807"/>
                    <a:pt x="21004" y="6746"/>
                    <a:pt x="21004" y="6715"/>
                  </a:cubicBezTo>
                  <a:cubicBezTo>
                    <a:pt x="20974" y="6655"/>
                    <a:pt x="20974" y="6624"/>
                    <a:pt x="20943" y="6594"/>
                  </a:cubicBezTo>
                  <a:cubicBezTo>
                    <a:pt x="20943" y="6594"/>
                    <a:pt x="20943" y="6594"/>
                    <a:pt x="20943" y="6563"/>
                  </a:cubicBezTo>
                  <a:cubicBezTo>
                    <a:pt x="20943" y="6533"/>
                    <a:pt x="20943" y="6503"/>
                    <a:pt x="20913" y="6472"/>
                  </a:cubicBezTo>
                  <a:cubicBezTo>
                    <a:pt x="20913" y="6442"/>
                    <a:pt x="20913" y="6411"/>
                    <a:pt x="20913" y="6381"/>
                  </a:cubicBezTo>
                  <a:lnTo>
                    <a:pt x="20913" y="6351"/>
                  </a:lnTo>
                  <a:cubicBezTo>
                    <a:pt x="20791" y="6016"/>
                    <a:pt x="20639" y="5682"/>
                    <a:pt x="20366" y="5408"/>
                  </a:cubicBezTo>
                  <a:cubicBezTo>
                    <a:pt x="19768" y="4708"/>
                    <a:pt x="18835" y="4300"/>
                    <a:pt x="17917" y="4300"/>
                  </a:cubicBezTo>
                  <a:cubicBezTo>
                    <a:pt x="17481" y="4300"/>
                    <a:pt x="17049" y="4392"/>
                    <a:pt x="16657" y="4588"/>
                  </a:cubicBezTo>
                  <a:cubicBezTo>
                    <a:pt x="16445" y="4010"/>
                    <a:pt x="15958" y="3220"/>
                    <a:pt x="15806" y="3007"/>
                  </a:cubicBezTo>
                  <a:cubicBezTo>
                    <a:pt x="14621" y="1609"/>
                    <a:pt x="13071" y="393"/>
                    <a:pt x="11217" y="89"/>
                  </a:cubicBezTo>
                  <a:cubicBezTo>
                    <a:pt x="10898" y="29"/>
                    <a:pt x="10575" y="0"/>
                    <a:pt x="10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3"/>
            <p:cNvSpPr/>
            <p:nvPr/>
          </p:nvSpPr>
          <p:spPr>
            <a:xfrm>
              <a:off x="13728475" y="1387500"/>
              <a:ext cx="290325" cy="118925"/>
            </a:xfrm>
            <a:custGeom>
              <a:avLst/>
              <a:gdLst/>
              <a:ahLst/>
              <a:cxnLst/>
              <a:rect l="l" t="t" r="r" b="b"/>
              <a:pathLst>
                <a:path w="11613" h="4757" extrusionOk="0">
                  <a:moveTo>
                    <a:pt x="7206" y="471"/>
                  </a:moveTo>
                  <a:cubicBezTo>
                    <a:pt x="7546" y="471"/>
                    <a:pt x="7885" y="511"/>
                    <a:pt x="8208" y="592"/>
                  </a:cubicBezTo>
                  <a:cubicBezTo>
                    <a:pt x="9545" y="957"/>
                    <a:pt x="10518" y="2142"/>
                    <a:pt x="10883" y="3480"/>
                  </a:cubicBezTo>
                  <a:cubicBezTo>
                    <a:pt x="11004" y="3723"/>
                    <a:pt x="11004" y="4027"/>
                    <a:pt x="11065" y="4300"/>
                  </a:cubicBezTo>
                  <a:cubicBezTo>
                    <a:pt x="9211" y="4239"/>
                    <a:pt x="7357" y="4209"/>
                    <a:pt x="5472" y="4179"/>
                  </a:cubicBezTo>
                  <a:cubicBezTo>
                    <a:pt x="3831" y="4148"/>
                    <a:pt x="2159" y="4087"/>
                    <a:pt x="518" y="4057"/>
                  </a:cubicBezTo>
                  <a:cubicBezTo>
                    <a:pt x="548" y="3875"/>
                    <a:pt x="578" y="3692"/>
                    <a:pt x="670" y="3571"/>
                  </a:cubicBezTo>
                  <a:cubicBezTo>
                    <a:pt x="957" y="2979"/>
                    <a:pt x="1572" y="2651"/>
                    <a:pt x="2185" y="2651"/>
                  </a:cubicBezTo>
                  <a:cubicBezTo>
                    <a:pt x="2610" y="2651"/>
                    <a:pt x="3033" y="2809"/>
                    <a:pt x="3344" y="3145"/>
                  </a:cubicBezTo>
                  <a:cubicBezTo>
                    <a:pt x="3375" y="3176"/>
                    <a:pt x="3405" y="3206"/>
                    <a:pt x="3436" y="3236"/>
                  </a:cubicBezTo>
                  <a:cubicBezTo>
                    <a:pt x="3466" y="3145"/>
                    <a:pt x="3527" y="3054"/>
                    <a:pt x="3557" y="2963"/>
                  </a:cubicBezTo>
                  <a:cubicBezTo>
                    <a:pt x="3588" y="2902"/>
                    <a:pt x="3618" y="2841"/>
                    <a:pt x="3648" y="2780"/>
                  </a:cubicBezTo>
                  <a:cubicBezTo>
                    <a:pt x="3740" y="2598"/>
                    <a:pt x="3831" y="2416"/>
                    <a:pt x="3922" y="2264"/>
                  </a:cubicBezTo>
                  <a:cubicBezTo>
                    <a:pt x="4527" y="1079"/>
                    <a:pt x="5881" y="471"/>
                    <a:pt x="7206" y="471"/>
                  </a:cubicBezTo>
                  <a:close/>
                  <a:moveTo>
                    <a:pt x="7316" y="1"/>
                  </a:moveTo>
                  <a:cubicBezTo>
                    <a:pt x="5643" y="1"/>
                    <a:pt x="3906" y="788"/>
                    <a:pt x="3344" y="2446"/>
                  </a:cubicBezTo>
                  <a:cubicBezTo>
                    <a:pt x="3344" y="2477"/>
                    <a:pt x="3314" y="2507"/>
                    <a:pt x="3314" y="2507"/>
                  </a:cubicBezTo>
                  <a:cubicBezTo>
                    <a:pt x="2986" y="2294"/>
                    <a:pt x="2608" y="2196"/>
                    <a:pt x="2227" y="2196"/>
                  </a:cubicBezTo>
                  <a:cubicBezTo>
                    <a:pt x="1196" y="2196"/>
                    <a:pt x="151" y="2917"/>
                    <a:pt x="62" y="4027"/>
                  </a:cubicBezTo>
                  <a:lnTo>
                    <a:pt x="31" y="4027"/>
                  </a:lnTo>
                  <a:cubicBezTo>
                    <a:pt x="31" y="4179"/>
                    <a:pt x="1" y="4331"/>
                    <a:pt x="1" y="4483"/>
                  </a:cubicBezTo>
                  <a:cubicBezTo>
                    <a:pt x="487" y="4513"/>
                    <a:pt x="1004" y="4513"/>
                    <a:pt x="1490" y="4513"/>
                  </a:cubicBezTo>
                  <a:cubicBezTo>
                    <a:pt x="3466" y="4574"/>
                    <a:pt x="5442" y="4635"/>
                    <a:pt x="7417" y="4665"/>
                  </a:cubicBezTo>
                  <a:cubicBezTo>
                    <a:pt x="8816" y="4695"/>
                    <a:pt x="10214" y="4726"/>
                    <a:pt x="11612" y="4756"/>
                  </a:cubicBezTo>
                  <a:cubicBezTo>
                    <a:pt x="11582" y="4635"/>
                    <a:pt x="11551" y="4543"/>
                    <a:pt x="11551" y="4422"/>
                  </a:cubicBezTo>
                  <a:cubicBezTo>
                    <a:pt x="11551" y="4361"/>
                    <a:pt x="11521" y="4331"/>
                    <a:pt x="11521" y="4300"/>
                  </a:cubicBezTo>
                  <a:cubicBezTo>
                    <a:pt x="11521" y="4270"/>
                    <a:pt x="11521" y="4270"/>
                    <a:pt x="11521" y="4270"/>
                  </a:cubicBezTo>
                  <a:lnTo>
                    <a:pt x="11521" y="4209"/>
                  </a:lnTo>
                  <a:cubicBezTo>
                    <a:pt x="11491" y="4118"/>
                    <a:pt x="11460" y="4027"/>
                    <a:pt x="11460" y="3966"/>
                  </a:cubicBezTo>
                  <a:cubicBezTo>
                    <a:pt x="11430" y="3875"/>
                    <a:pt x="11430" y="3814"/>
                    <a:pt x="11430" y="3753"/>
                  </a:cubicBezTo>
                  <a:cubicBezTo>
                    <a:pt x="11430" y="3723"/>
                    <a:pt x="11430" y="3723"/>
                    <a:pt x="11430" y="3692"/>
                  </a:cubicBezTo>
                  <a:cubicBezTo>
                    <a:pt x="11065" y="1960"/>
                    <a:pt x="9788" y="379"/>
                    <a:pt x="7995" y="45"/>
                  </a:cubicBezTo>
                  <a:cubicBezTo>
                    <a:pt x="7772" y="16"/>
                    <a:pt x="7544" y="1"/>
                    <a:pt x="7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3"/>
            <p:cNvSpPr/>
            <p:nvPr/>
          </p:nvSpPr>
          <p:spPr>
            <a:xfrm>
              <a:off x="14289550" y="1289050"/>
              <a:ext cx="213950" cy="169500"/>
            </a:xfrm>
            <a:custGeom>
              <a:avLst/>
              <a:gdLst/>
              <a:ahLst/>
              <a:cxnLst/>
              <a:rect l="l" t="t" r="r" b="b"/>
              <a:pathLst>
                <a:path w="8558" h="6780" extrusionOk="0">
                  <a:moveTo>
                    <a:pt x="4641" y="457"/>
                  </a:moveTo>
                  <a:cubicBezTo>
                    <a:pt x="5856" y="487"/>
                    <a:pt x="6951" y="1247"/>
                    <a:pt x="7528" y="2281"/>
                  </a:cubicBezTo>
                  <a:cubicBezTo>
                    <a:pt x="8197" y="4226"/>
                    <a:pt x="6403" y="6232"/>
                    <a:pt x="4458" y="6323"/>
                  </a:cubicBezTo>
                  <a:cubicBezTo>
                    <a:pt x="750" y="6202"/>
                    <a:pt x="1115" y="700"/>
                    <a:pt x="4580" y="457"/>
                  </a:cubicBezTo>
                  <a:close/>
                  <a:moveTo>
                    <a:pt x="4764" y="1"/>
                  </a:moveTo>
                  <a:cubicBezTo>
                    <a:pt x="686" y="1"/>
                    <a:pt x="0" y="6446"/>
                    <a:pt x="4337" y="6779"/>
                  </a:cubicBezTo>
                  <a:cubicBezTo>
                    <a:pt x="4352" y="6779"/>
                    <a:pt x="4367" y="6780"/>
                    <a:pt x="4382" y="6780"/>
                  </a:cubicBezTo>
                  <a:cubicBezTo>
                    <a:pt x="6523" y="6780"/>
                    <a:pt x="8558" y="4637"/>
                    <a:pt x="8045" y="2493"/>
                  </a:cubicBezTo>
                  <a:cubicBezTo>
                    <a:pt x="7650" y="1095"/>
                    <a:pt x="6191" y="92"/>
                    <a:pt x="4792" y="1"/>
                  </a:cubicBezTo>
                  <a:cubicBezTo>
                    <a:pt x="4783" y="1"/>
                    <a:pt x="4773"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33"/>
          <p:cNvGrpSpPr/>
          <p:nvPr/>
        </p:nvGrpSpPr>
        <p:grpSpPr>
          <a:xfrm>
            <a:off x="35474" y="3533049"/>
            <a:ext cx="606812" cy="1021580"/>
            <a:chOff x="89787" y="137307"/>
            <a:chExt cx="1008161" cy="1697259"/>
          </a:xfrm>
        </p:grpSpPr>
        <p:sp>
          <p:nvSpPr>
            <p:cNvPr id="1689" name="Google Shape;1689;p33"/>
            <p:cNvSpPr/>
            <p:nvPr/>
          </p:nvSpPr>
          <p:spPr>
            <a:xfrm>
              <a:off x="100013" y="147533"/>
              <a:ext cx="988382" cy="1618883"/>
            </a:xfrm>
            <a:custGeom>
              <a:avLst/>
              <a:gdLst/>
              <a:ahLst/>
              <a:cxnLst/>
              <a:rect l="l" t="t" r="r" b="b"/>
              <a:pathLst>
                <a:path w="44075" h="72191" extrusionOk="0">
                  <a:moveTo>
                    <a:pt x="41096" y="3162"/>
                  </a:moveTo>
                  <a:cubicBezTo>
                    <a:pt x="40944" y="3344"/>
                    <a:pt x="40822" y="3496"/>
                    <a:pt x="40670" y="3679"/>
                  </a:cubicBezTo>
                  <a:cubicBezTo>
                    <a:pt x="40549" y="3800"/>
                    <a:pt x="40457" y="3952"/>
                    <a:pt x="40336" y="4074"/>
                  </a:cubicBezTo>
                  <a:cubicBezTo>
                    <a:pt x="40245" y="4195"/>
                    <a:pt x="40154" y="4317"/>
                    <a:pt x="40062" y="4439"/>
                  </a:cubicBezTo>
                  <a:cubicBezTo>
                    <a:pt x="39515" y="4955"/>
                    <a:pt x="38998" y="5502"/>
                    <a:pt x="38451" y="6049"/>
                  </a:cubicBezTo>
                  <a:cubicBezTo>
                    <a:pt x="38451" y="6110"/>
                    <a:pt x="38451" y="6201"/>
                    <a:pt x="38451" y="6262"/>
                  </a:cubicBezTo>
                  <a:cubicBezTo>
                    <a:pt x="38421" y="8694"/>
                    <a:pt x="38391" y="11126"/>
                    <a:pt x="38360" y="13557"/>
                  </a:cubicBezTo>
                  <a:cubicBezTo>
                    <a:pt x="38330" y="16232"/>
                    <a:pt x="38299" y="18876"/>
                    <a:pt x="38239" y="21521"/>
                  </a:cubicBezTo>
                  <a:cubicBezTo>
                    <a:pt x="38208" y="24256"/>
                    <a:pt x="38178" y="26962"/>
                    <a:pt x="38147" y="29697"/>
                  </a:cubicBezTo>
                  <a:cubicBezTo>
                    <a:pt x="38117" y="32281"/>
                    <a:pt x="38087" y="34895"/>
                    <a:pt x="38056" y="37509"/>
                  </a:cubicBezTo>
                  <a:cubicBezTo>
                    <a:pt x="38026" y="40214"/>
                    <a:pt x="37965" y="42919"/>
                    <a:pt x="37935" y="45625"/>
                  </a:cubicBezTo>
                  <a:cubicBezTo>
                    <a:pt x="37904" y="48208"/>
                    <a:pt x="37874" y="50761"/>
                    <a:pt x="37843" y="53345"/>
                  </a:cubicBezTo>
                  <a:cubicBezTo>
                    <a:pt x="37813" y="55959"/>
                    <a:pt x="37783" y="58603"/>
                    <a:pt x="37752" y="61248"/>
                  </a:cubicBezTo>
                  <a:cubicBezTo>
                    <a:pt x="37722" y="62676"/>
                    <a:pt x="37722" y="64105"/>
                    <a:pt x="37691" y="65534"/>
                  </a:cubicBezTo>
                  <a:cubicBezTo>
                    <a:pt x="37691" y="65625"/>
                    <a:pt x="37661" y="65686"/>
                    <a:pt x="37661" y="65746"/>
                  </a:cubicBezTo>
                  <a:cubicBezTo>
                    <a:pt x="37661" y="65838"/>
                    <a:pt x="37661" y="65929"/>
                    <a:pt x="37661" y="65990"/>
                  </a:cubicBezTo>
                  <a:lnTo>
                    <a:pt x="37661" y="66020"/>
                  </a:lnTo>
                  <a:cubicBezTo>
                    <a:pt x="37661" y="66050"/>
                    <a:pt x="37661" y="66081"/>
                    <a:pt x="37661" y="66081"/>
                  </a:cubicBezTo>
                  <a:cubicBezTo>
                    <a:pt x="37661" y="66111"/>
                    <a:pt x="37691" y="66111"/>
                    <a:pt x="37691" y="66111"/>
                  </a:cubicBezTo>
                  <a:cubicBezTo>
                    <a:pt x="38087" y="66506"/>
                    <a:pt x="38482" y="66901"/>
                    <a:pt x="38907" y="67297"/>
                  </a:cubicBezTo>
                  <a:cubicBezTo>
                    <a:pt x="38998" y="67418"/>
                    <a:pt x="39120" y="67540"/>
                    <a:pt x="39242" y="67692"/>
                  </a:cubicBezTo>
                  <a:cubicBezTo>
                    <a:pt x="39355" y="67805"/>
                    <a:pt x="39469" y="67945"/>
                    <a:pt x="39582" y="68087"/>
                  </a:cubicBezTo>
                  <a:lnTo>
                    <a:pt x="39582" y="68087"/>
                  </a:lnTo>
                  <a:cubicBezTo>
                    <a:pt x="39581" y="68087"/>
                    <a:pt x="39578" y="68087"/>
                    <a:pt x="39576" y="68087"/>
                  </a:cubicBezTo>
                  <a:cubicBezTo>
                    <a:pt x="39698" y="68239"/>
                    <a:pt x="39850" y="68391"/>
                    <a:pt x="39971" y="68543"/>
                  </a:cubicBezTo>
                  <a:cubicBezTo>
                    <a:pt x="40002" y="68604"/>
                    <a:pt x="40062" y="68634"/>
                    <a:pt x="40123" y="68695"/>
                  </a:cubicBezTo>
                  <a:cubicBezTo>
                    <a:pt x="39971" y="68634"/>
                    <a:pt x="39819" y="68543"/>
                    <a:pt x="39667" y="68452"/>
                  </a:cubicBezTo>
                  <a:cubicBezTo>
                    <a:pt x="39454" y="68269"/>
                    <a:pt x="39211" y="68087"/>
                    <a:pt x="38998" y="67935"/>
                  </a:cubicBezTo>
                  <a:cubicBezTo>
                    <a:pt x="38847" y="67813"/>
                    <a:pt x="38695" y="67692"/>
                    <a:pt x="38543" y="67570"/>
                  </a:cubicBezTo>
                  <a:cubicBezTo>
                    <a:pt x="38147" y="67205"/>
                    <a:pt x="37752" y="66810"/>
                    <a:pt x="37357" y="66445"/>
                  </a:cubicBezTo>
                  <a:cubicBezTo>
                    <a:pt x="36232" y="66415"/>
                    <a:pt x="35108" y="66415"/>
                    <a:pt x="33953" y="66385"/>
                  </a:cubicBezTo>
                  <a:cubicBezTo>
                    <a:pt x="31977" y="66354"/>
                    <a:pt x="30001" y="66293"/>
                    <a:pt x="28026" y="66263"/>
                  </a:cubicBezTo>
                  <a:cubicBezTo>
                    <a:pt x="25959" y="66233"/>
                    <a:pt x="23892" y="66172"/>
                    <a:pt x="21855" y="66142"/>
                  </a:cubicBezTo>
                  <a:cubicBezTo>
                    <a:pt x="19940" y="66111"/>
                    <a:pt x="18025" y="66050"/>
                    <a:pt x="16111" y="66020"/>
                  </a:cubicBezTo>
                  <a:cubicBezTo>
                    <a:pt x="14074" y="65990"/>
                    <a:pt x="12038" y="65959"/>
                    <a:pt x="10001" y="65898"/>
                  </a:cubicBezTo>
                  <a:lnTo>
                    <a:pt x="7113" y="65838"/>
                  </a:lnTo>
                  <a:lnTo>
                    <a:pt x="6992" y="65838"/>
                  </a:lnTo>
                  <a:cubicBezTo>
                    <a:pt x="6901" y="65807"/>
                    <a:pt x="6809" y="65807"/>
                    <a:pt x="6718" y="65807"/>
                  </a:cubicBezTo>
                  <a:lnTo>
                    <a:pt x="6505" y="65807"/>
                  </a:lnTo>
                  <a:cubicBezTo>
                    <a:pt x="6505" y="65807"/>
                    <a:pt x="6505" y="65838"/>
                    <a:pt x="6475" y="65838"/>
                  </a:cubicBezTo>
                  <a:cubicBezTo>
                    <a:pt x="5989" y="66324"/>
                    <a:pt x="5533" y="66841"/>
                    <a:pt x="5046" y="67327"/>
                  </a:cubicBezTo>
                  <a:cubicBezTo>
                    <a:pt x="4955" y="67418"/>
                    <a:pt x="4864" y="67509"/>
                    <a:pt x="4773" y="67570"/>
                  </a:cubicBezTo>
                  <a:cubicBezTo>
                    <a:pt x="4621" y="67722"/>
                    <a:pt x="4439" y="67874"/>
                    <a:pt x="4256" y="68026"/>
                  </a:cubicBezTo>
                  <a:cubicBezTo>
                    <a:pt x="4074" y="68178"/>
                    <a:pt x="3891" y="68300"/>
                    <a:pt x="3709" y="68452"/>
                  </a:cubicBezTo>
                  <a:cubicBezTo>
                    <a:pt x="3861" y="68269"/>
                    <a:pt x="3983" y="68087"/>
                    <a:pt x="4104" y="67904"/>
                  </a:cubicBezTo>
                  <a:cubicBezTo>
                    <a:pt x="4287" y="67661"/>
                    <a:pt x="4469" y="67449"/>
                    <a:pt x="4621" y="67205"/>
                  </a:cubicBezTo>
                  <a:cubicBezTo>
                    <a:pt x="4773" y="67023"/>
                    <a:pt x="4925" y="66810"/>
                    <a:pt x="5077" y="66628"/>
                  </a:cubicBezTo>
                  <a:cubicBezTo>
                    <a:pt x="5442" y="66263"/>
                    <a:pt x="5806" y="65898"/>
                    <a:pt x="6171" y="65534"/>
                  </a:cubicBezTo>
                  <a:cubicBezTo>
                    <a:pt x="6171" y="65503"/>
                    <a:pt x="6171" y="65503"/>
                    <a:pt x="6171" y="65503"/>
                  </a:cubicBezTo>
                  <a:lnTo>
                    <a:pt x="6171" y="65473"/>
                  </a:lnTo>
                  <a:cubicBezTo>
                    <a:pt x="6171" y="65442"/>
                    <a:pt x="6171" y="65412"/>
                    <a:pt x="6171" y="65382"/>
                  </a:cubicBezTo>
                  <a:cubicBezTo>
                    <a:pt x="6171" y="63376"/>
                    <a:pt x="6171" y="61369"/>
                    <a:pt x="6171" y="59363"/>
                  </a:cubicBezTo>
                  <a:cubicBezTo>
                    <a:pt x="6171" y="56658"/>
                    <a:pt x="6141" y="53922"/>
                    <a:pt x="6141" y="51217"/>
                  </a:cubicBezTo>
                  <a:cubicBezTo>
                    <a:pt x="6141" y="48512"/>
                    <a:pt x="6110" y="45807"/>
                    <a:pt x="6110" y="43132"/>
                  </a:cubicBezTo>
                  <a:cubicBezTo>
                    <a:pt x="6110" y="40457"/>
                    <a:pt x="6080" y="37782"/>
                    <a:pt x="6080" y="35138"/>
                  </a:cubicBezTo>
                  <a:cubicBezTo>
                    <a:pt x="6080" y="32311"/>
                    <a:pt x="6080" y="29515"/>
                    <a:pt x="6050" y="26688"/>
                  </a:cubicBezTo>
                  <a:cubicBezTo>
                    <a:pt x="6050" y="24044"/>
                    <a:pt x="6050" y="21399"/>
                    <a:pt x="6019" y="18755"/>
                  </a:cubicBezTo>
                  <a:cubicBezTo>
                    <a:pt x="6019" y="16050"/>
                    <a:pt x="6019" y="13314"/>
                    <a:pt x="5989" y="10578"/>
                  </a:cubicBezTo>
                  <a:lnTo>
                    <a:pt x="5989" y="6840"/>
                  </a:lnTo>
                  <a:cubicBezTo>
                    <a:pt x="5989" y="6779"/>
                    <a:pt x="5989" y="6749"/>
                    <a:pt x="5989" y="6688"/>
                  </a:cubicBezTo>
                  <a:cubicBezTo>
                    <a:pt x="6019" y="6627"/>
                    <a:pt x="6019" y="6597"/>
                    <a:pt x="6019" y="6536"/>
                  </a:cubicBezTo>
                  <a:cubicBezTo>
                    <a:pt x="6019" y="6475"/>
                    <a:pt x="6019" y="6445"/>
                    <a:pt x="6019" y="6384"/>
                  </a:cubicBezTo>
                  <a:cubicBezTo>
                    <a:pt x="6019" y="6353"/>
                    <a:pt x="6019" y="6353"/>
                    <a:pt x="6019" y="6323"/>
                  </a:cubicBezTo>
                  <a:lnTo>
                    <a:pt x="5107" y="5442"/>
                  </a:lnTo>
                  <a:cubicBezTo>
                    <a:pt x="5046" y="5350"/>
                    <a:pt x="4986" y="5290"/>
                    <a:pt x="4925" y="5229"/>
                  </a:cubicBezTo>
                  <a:cubicBezTo>
                    <a:pt x="4712" y="4986"/>
                    <a:pt x="4499" y="4742"/>
                    <a:pt x="4287" y="4499"/>
                  </a:cubicBezTo>
                  <a:cubicBezTo>
                    <a:pt x="4195" y="4378"/>
                    <a:pt x="4074" y="4226"/>
                    <a:pt x="3983" y="4104"/>
                  </a:cubicBezTo>
                  <a:cubicBezTo>
                    <a:pt x="3861" y="3952"/>
                    <a:pt x="3739" y="3770"/>
                    <a:pt x="3618" y="3618"/>
                  </a:cubicBezTo>
                  <a:cubicBezTo>
                    <a:pt x="3527" y="3496"/>
                    <a:pt x="3466" y="3405"/>
                    <a:pt x="3375" y="3283"/>
                  </a:cubicBezTo>
                  <a:lnTo>
                    <a:pt x="3375" y="3283"/>
                  </a:lnTo>
                  <a:cubicBezTo>
                    <a:pt x="3496" y="3375"/>
                    <a:pt x="3618" y="3466"/>
                    <a:pt x="3709" y="3527"/>
                  </a:cubicBezTo>
                  <a:cubicBezTo>
                    <a:pt x="3739" y="3557"/>
                    <a:pt x="3739" y="3557"/>
                    <a:pt x="3770" y="3557"/>
                  </a:cubicBezTo>
                  <a:cubicBezTo>
                    <a:pt x="3891" y="3679"/>
                    <a:pt x="4043" y="3770"/>
                    <a:pt x="4165" y="3891"/>
                  </a:cubicBezTo>
                  <a:lnTo>
                    <a:pt x="4195" y="3952"/>
                  </a:lnTo>
                  <a:cubicBezTo>
                    <a:pt x="4895" y="4590"/>
                    <a:pt x="5563" y="5259"/>
                    <a:pt x="6232" y="5897"/>
                  </a:cubicBezTo>
                  <a:lnTo>
                    <a:pt x="6445" y="5897"/>
                  </a:lnTo>
                  <a:lnTo>
                    <a:pt x="6445" y="5928"/>
                  </a:lnTo>
                  <a:cubicBezTo>
                    <a:pt x="7813" y="5928"/>
                    <a:pt x="9180" y="5897"/>
                    <a:pt x="10548" y="5897"/>
                  </a:cubicBezTo>
                  <a:cubicBezTo>
                    <a:pt x="12554" y="5867"/>
                    <a:pt x="14560" y="5837"/>
                    <a:pt x="16566" y="5837"/>
                  </a:cubicBezTo>
                  <a:cubicBezTo>
                    <a:pt x="18603" y="5806"/>
                    <a:pt x="20639" y="5776"/>
                    <a:pt x="22676" y="5776"/>
                  </a:cubicBezTo>
                  <a:cubicBezTo>
                    <a:pt x="24621" y="5746"/>
                    <a:pt x="26567" y="5715"/>
                    <a:pt x="28512" y="5715"/>
                  </a:cubicBezTo>
                  <a:cubicBezTo>
                    <a:pt x="30518" y="5685"/>
                    <a:pt x="32524" y="5654"/>
                    <a:pt x="34561" y="5654"/>
                  </a:cubicBezTo>
                  <a:cubicBezTo>
                    <a:pt x="35777" y="5624"/>
                    <a:pt x="37023" y="5624"/>
                    <a:pt x="38239" y="5624"/>
                  </a:cubicBezTo>
                  <a:cubicBezTo>
                    <a:pt x="38634" y="5229"/>
                    <a:pt x="39029" y="4834"/>
                    <a:pt x="39424" y="4439"/>
                  </a:cubicBezTo>
                  <a:cubicBezTo>
                    <a:pt x="39515" y="4378"/>
                    <a:pt x="39606" y="4317"/>
                    <a:pt x="39698" y="4226"/>
                  </a:cubicBezTo>
                  <a:lnTo>
                    <a:pt x="40093" y="3922"/>
                  </a:lnTo>
                  <a:cubicBezTo>
                    <a:pt x="40214" y="3831"/>
                    <a:pt x="40336" y="3739"/>
                    <a:pt x="40427" y="3648"/>
                  </a:cubicBezTo>
                  <a:cubicBezTo>
                    <a:pt x="40549" y="3557"/>
                    <a:pt x="40670" y="3466"/>
                    <a:pt x="40792" y="3375"/>
                  </a:cubicBezTo>
                  <a:cubicBezTo>
                    <a:pt x="40792" y="3375"/>
                    <a:pt x="40792" y="3375"/>
                    <a:pt x="40792" y="3405"/>
                  </a:cubicBezTo>
                  <a:cubicBezTo>
                    <a:pt x="40883" y="3314"/>
                    <a:pt x="40974" y="3253"/>
                    <a:pt x="41096" y="3162"/>
                  </a:cubicBezTo>
                  <a:close/>
                  <a:moveTo>
                    <a:pt x="183" y="1"/>
                  </a:moveTo>
                  <a:cubicBezTo>
                    <a:pt x="609" y="426"/>
                    <a:pt x="1034" y="821"/>
                    <a:pt x="1460" y="1247"/>
                  </a:cubicBezTo>
                  <a:cubicBezTo>
                    <a:pt x="1490" y="1277"/>
                    <a:pt x="1521" y="1338"/>
                    <a:pt x="1551" y="1369"/>
                  </a:cubicBezTo>
                  <a:cubicBezTo>
                    <a:pt x="1764" y="1642"/>
                    <a:pt x="1946" y="1916"/>
                    <a:pt x="2159" y="2189"/>
                  </a:cubicBezTo>
                  <a:cubicBezTo>
                    <a:pt x="2250" y="2311"/>
                    <a:pt x="2341" y="2432"/>
                    <a:pt x="2432" y="2584"/>
                  </a:cubicBezTo>
                  <a:cubicBezTo>
                    <a:pt x="2463" y="2645"/>
                    <a:pt x="2524" y="2706"/>
                    <a:pt x="2554" y="2767"/>
                  </a:cubicBezTo>
                  <a:cubicBezTo>
                    <a:pt x="2524" y="2736"/>
                    <a:pt x="2493" y="2736"/>
                    <a:pt x="2463" y="2706"/>
                  </a:cubicBezTo>
                  <a:cubicBezTo>
                    <a:pt x="2372" y="2615"/>
                    <a:pt x="2250" y="2524"/>
                    <a:pt x="2129" y="2432"/>
                  </a:cubicBezTo>
                  <a:cubicBezTo>
                    <a:pt x="2037" y="2341"/>
                    <a:pt x="1916" y="2250"/>
                    <a:pt x="1825" y="2159"/>
                  </a:cubicBezTo>
                  <a:cubicBezTo>
                    <a:pt x="1612" y="1976"/>
                    <a:pt x="1399" y="1794"/>
                    <a:pt x="1217" y="1581"/>
                  </a:cubicBezTo>
                  <a:cubicBezTo>
                    <a:pt x="1125" y="1521"/>
                    <a:pt x="1034" y="1429"/>
                    <a:pt x="943" y="1369"/>
                  </a:cubicBezTo>
                  <a:cubicBezTo>
                    <a:pt x="609" y="1065"/>
                    <a:pt x="305" y="761"/>
                    <a:pt x="1" y="426"/>
                  </a:cubicBezTo>
                  <a:lnTo>
                    <a:pt x="1" y="426"/>
                  </a:lnTo>
                  <a:cubicBezTo>
                    <a:pt x="1" y="3800"/>
                    <a:pt x="1" y="7144"/>
                    <a:pt x="31" y="10487"/>
                  </a:cubicBezTo>
                  <a:cubicBezTo>
                    <a:pt x="31" y="13740"/>
                    <a:pt x="31" y="16992"/>
                    <a:pt x="62" y="20214"/>
                  </a:cubicBezTo>
                  <a:cubicBezTo>
                    <a:pt x="62" y="23557"/>
                    <a:pt x="92" y="26901"/>
                    <a:pt x="92" y="30214"/>
                  </a:cubicBezTo>
                  <a:cubicBezTo>
                    <a:pt x="92" y="33618"/>
                    <a:pt x="122" y="36992"/>
                    <a:pt x="122" y="40396"/>
                  </a:cubicBezTo>
                  <a:lnTo>
                    <a:pt x="153" y="49971"/>
                  </a:lnTo>
                  <a:cubicBezTo>
                    <a:pt x="183" y="53345"/>
                    <a:pt x="183" y="56719"/>
                    <a:pt x="214" y="60093"/>
                  </a:cubicBezTo>
                  <a:lnTo>
                    <a:pt x="244" y="69698"/>
                  </a:lnTo>
                  <a:cubicBezTo>
                    <a:pt x="244" y="70367"/>
                    <a:pt x="244" y="71005"/>
                    <a:pt x="244" y="71643"/>
                  </a:cubicBezTo>
                  <a:cubicBezTo>
                    <a:pt x="518" y="71339"/>
                    <a:pt x="821" y="71066"/>
                    <a:pt x="1095" y="70762"/>
                  </a:cubicBezTo>
                  <a:cubicBezTo>
                    <a:pt x="1125" y="70731"/>
                    <a:pt x="1125" y="70731"/>
                    <a:pt x="1125" y="70731"/>
                  </a:cubicBezTo>
                  <a:cubicBezTo>
                    <a:pt x="1277" y="70610"/>
                    <a:pt x="1429" y="70488"/>
                    <a:pt x="1581" y="70367"/>
                  </a:cubicBezTo>
                  <a:cubicBezTo>
                    <a:pt x="1581" y="70367"/>
                    <a:pt x="1581" y="70367"/>
                    <a:pt x="1581" y="70336"/>
                  </a:cubicBezTo>
                  <a:lnTo>
                    <a:pt x="1612" y="70336"/>
                  </a:lnTo>
                  <a:cubicBezTo>
                    <a:pt x="1733" y="70245"/>
                    <a:pt x="1855" y="70123"/>
                    <a:pt x="1977" y="70002"/>
                  </a:cubicBezTo>
                  <a:cubicBezTo>
                    <a:pt x="2129" y="69911"/>
                    <a:pt x="2250" y="69789"/>
                    <a:pt x="2372" y="69698"/>
                  </a:cubicBezTo>
                  <a:cubicBezTo>
                    <a:pt x="2372" y="69698"/>
                    <a:pt x="2372" y="69698"/>
                    <a:pt x="2402" y="69667"/>
                  </a:cubicBezTo>
                  <a:cubicBezTo>
                    <a:pt x="2584" y="69515"/>
                    <a:pt x="2767" y="69363"/>
                    <a:pt x="2949" y="69242"/>
                  </a:cubicBezTo>
                  <a:lnTo>
                    <a:pt x="2949" y="69242"/>
                  </a:lnTo>
                  <a:cubicBezTo>
                    <a:pt x="2888" y="69333"/>
                    <a:pt x="2828" y="69424"/>
                    <a:pt x="2736" y="69515"/>
                  </a:cubicBezTo>
                  <a:cubicBezTo>
                    <a:pt x="2676" y="69637"/>
                    <a:pt x="2584" y="69728"/>
                    <a:pt x="2493" y="69850"/>
                  </a:cubicBezTo>
                  <a:cubicBezTo>
                    <a:pt x="2341" y="70032"/>
                    <a:pt x="2220" y="70215"/>
                    <a:pt x="2098" y="70397"/>
                  </a:cubicBezTo>
                  <a:cubicBezTo>
                    <a:pt x="1581" y="70914"/>
                    <a:pt x="1034" y="71461"/>
                    <a:pt x="518" y="72008"/>
                  </a:cubicBezTo>
                  <a:cubicBezTo>
                    <a:pt x="2007" y="72038"/>
                    <a:pt x="3496" y="72038"/>
                    <a:pt x="4986" y="72038"/>
                  </a:cubicBezTo>
                  <a:cubicBezTo>
                    <a:pt x="7022" y="72038"/>
                    <a:pt x="9059" y="72038"/>
                    <a:pt x="11095" y="72069"/>
                  </a:cubicBezTo>
                  <a:lnTo>
                    <a:pt x="17326" y="72069"/>
                  </a:lnTo>
                  <a:cubicBezTo>
                    <a:pt x="19211" y="72099"/>
                    <a:pt x="21095" y="72099"/>
                    <a:pt x="22980" y="72099"/>
                  </a:cubicBezTo>
                  <a:cubicBezTo>
                    <a:pt x="24986" y="72099"/>
                    <a:pt x="26992" y="72099"/>
                    <a:pt x="28998" y="72129"/>
                  </a:cubicBezTo>
                  <a:lnTo>
                    <a:pt x="35047" y="72129"/>
                  </a:lnTo>
                  <a:cubicBezTo>
                    <a:pt x="37084" y="72160"/>
                    <a:pt x="39090" y="72160"/>
                    <a:pt x="41126" y="72160"/>
                  </a:cubicBezTo>
                  <a:cubicBezTo>
                    <a:pt x="41856" y="72160"/>
                    <a:pt x="42555" y="72160"/>
                    <a:pt x="43284" y="72190"/>
                  </a:cubicBezTo>
                  <a:cubicBezTo>
                    <a:pt x="42920" y="71825"/>
                    <a:pt x="42585" y="71491"/>
                    <a:pt x="42220" y="71157"/>
                  </a:cubicBezTo>
                  <a:cubicBezTo>
                    <a:pt x="42099" y="71035"/>
                    <a:pt x="42008" y="70883"/>
                    <a:pt x="41886" y="70762"/>
                  </a:cubicBezTo>
                  <a:cubicBezTo>
                    <a:pt x="41795" y="70640"/>
                    <a:pt x="41704" y="70518"/>
                    <a:pt x="41613" y="70427"/>
                  </a:cubicBezTo>
                  <a:cubicBezTo>
                    <a:pt x="41613" y="70427"/>
                    <a:pt x="41613" y="70397"/>
                    <a:pt x="41582" y="70397"/>
                  </a:cubicBezTo>
                  <a:cubicBezTo>
                    <a:pt x="41491" y="70275"/>
                    <a:pt x="41369" y="70123"/>
                    <a:pt x="41278" y="70002"/>
                  </a:cubicBezTo>
                  <a:lnTo>
                    <a:pt x="41248" y="70002"/>
                  </a:lnTo>
                  <a:cubicBezTo>
                    <a:pt x="41096" y="69789"/>
                    <a:pt x="40944" y="69576"/>
                    <a:pt x="40792" y="69394"/>
                  </a:cubicBezTo>
                  <a:lnTo>
                    <a:pt x="40792" y="69394"/>
                  </a:lnTo>
                  <a:cubicBezTo>
                    <a:pt x="40913" y="69455"/>
                    <a:pt x="41035" y="69546"/>
                    <a:pt x="41157" y="69637"/>
                  </a:cubicBezTo>
                  <a:cubicBezTo>
                    <a:pt x="41248" y="69728"/>
                    <a:pt x="41369" y="69819"/>
                    <a:pt x="41461" y="69911"/>
                  </a:cubicBezTo>
                  <a:cubicBezTo>
                    <a:pt x="41461" y="69907"/>
                    <a:pt x="41461" y="69904"/>
                    <a:pt x="41461" y="69901"/>
                  </a:cubicBezTo>
                  <a:lnTo>
                    <a:pt x="41461" y="69901"/>
                  </a:lnTo>
                  <a:cubicBezTo>
                    <a:pt x="41542" y="69961"/>
                    <a:pt x="41623" y="70039"/>
                    <a:pt x="41704" y="70093"/>
                  </a:cubicBezTo>
                  <a:cubicBezTo>
                    <a:pt x="41815" y="70177"/>
                    <a:pt x="41927" y="70260"/>
                    <a:pt x="42015" y="70367"/>
                  </a:cubicBezTo>
                  <a:lnTo>
                    <a:pt x="42015" y="70367"/>
                  </a:lnTo>
                  <a:cubicBezTo>
                    <a:pt x="42013" y="70367"/>
                    <a:pt x="42010" y="70367"/>
                    <a:pt x="42008" y="70367"/>
                  </a:cubicBezTo>
                  <a:cubicBezTo>
                    <a:pt x="42014" y="70371"/>
                    <a:pt x="42020" y="70376"/>
                    <a:pt x="42026" y="70381"/>
                  </a:cubicBezTo>
                  <a:lnTo>
                    <a:pt x="42026" y="70381"/>
                  </a:lnTo>
                  <a:cubicBezTo>
                    <a:pt x="42030" y="70387"/>
                    <a:pt x="42034" y="70392"/>
                    <a:pt x="42038" y="70397"/>
                  </a:cubicBezTo>
                  <a:cubicBezTo>
                    <a:pt x="42038" y="70397"/>
                    <a:pt x="42038" y="70394"/>
                    <a:pt x="42037" y="70390"/>
                  </a:cubicBezTo>
                  <a:lnTo>
                    <a:pt x="42037" y="70390"/>
                  </a:lnTo>
                  <a:cubicBezTo>
                    <a:pt x="42176" y="70504"/>
                    <a:pt x="42291" y="70618"/>
                    <a:pt x="42433" y="70731"/>
                  </a:cubicBezTo>
                  <a:cubicBezTo>
                    <a:pt x="42433" y="70731"/>
                    <a:pt x="42464" y="70762"/>
                    <a:pt x="42494" y="70792"/>
                  </a:cubicBezTo>
                  <a:cubicBezTo>
                    <a:pt x="42889" y="71157"/>
                    <a:pt x="43254" y="71522"/>
                    <a:pt x="43649" y="71886"/>
                  </a:cubicBezTo>
                  <a:cubicBezTo>
                    <a:pt x="43649" y="69576"/>
                    <a:pt x="43679" y="67236"/>
                    <a:pt x="43679" y="64895"/>
                  </a:cubicBezTo>
                  <a:cubicBezTo>
                    <a:pt x="43710" y="61673"/>
                    <a:pt x="43710" y="58451"/>
                    <a:pt x="43740" y="55199"/>
                  </a:cubicBezTo>
                  <a:cubicBezTo>
                    <a:pt x="43740" y="52068"/>
                    <a:pt x="43771" y="48907"/>
                    <a:pt x="43801" y="45746"/>
                  </a:cubicBezTo>
                  <a:cubicBezTo>
                    <a:pt x="43801" y="42555"/>
                    <a:pt x="43831" y="39363"/>
                    <a:pt x="43831" y="36171"/>
                  </a:cubicBezTo>
                  <a:cubicBezTo>
                    <a:pt x="43862" y="33102"/>
                    <a:pt x="43892" y="30062"/>
                    <a:pt x="43892" y="26992"/>
                  </a:cubicBezTo>
                  <a:cubicBezTo>
                    <a:pt x="43923" y="23709"/>
                    <a:pt x="43923" y="20396"/>
                    <a:pt x="43953" y="17113"/>
                  </a:cubicBezTo>
                  <a:cubicBezTo>
                    <a:pt x="43953" y="14074"/>
                    <a:pt x="43983" y="11034"/>
                    <a:pt x="43983" y="7964"/>
                  </a:cubicBezTo>
                  <a:cubicBezTo>
                    <a:pt x="44014" y="5594"/>
                    <a:pt x="44014" y="3192"/>
                    <a:pt x="44044" y="821"/>
                  </a:cubicBezTo>
                  <a:cubicBezTo>
                    <a:pt x="44044" y="761"/>
                    <a:pt x="44044" y="730"/>
                    <a:pt x="44075" y="700"/>
                  </a:cubicBezTo>
                  <a:cubicBezTo>
                    <a:pt x="44075" y="609"/>
                    <a:pt x="44075" y="517"/>
                    <a:pt x="44075" y="426"/>
                  </a:cubicBezTo>
                  <a:cubicBezTo>
                    <a:pt x="43771" y="730"/>
                    <a:pt x="43467" y="1034"/>
                    <a:pt x="43132" y="1369"/>
                  </a:cubicBezTo>
                  <a:cubicBezTo>
                    <a:pt x="42980" y="1490"/>
                    <a:pt x="42798" y="1612"/>
                    <a:pt x="42646" y="1733"/>
                  </a:cubicBezTo>
                  <a:cubicBezTo>
                    <a:pt x="42433" y="1855"/>
                    <a:pt x="42251" y="2007"/>
                    <a:pt x="42068" y="2159"/>
                  </a:cubicBezTo>
                  <a:cubicBezTo>
                    <a:pt x="42008" y="2189"/>
                    <a:pt x="41947" y="2220"/>
                    <a:pt x="41886" y="2250"/>
                  </a:cubicBezTo>
                  <a:lnTo>
                    <a:pt x="42038" y="2037"/>
                  </a:lnTo>
                  <a:cubicBezTo>
                    <a:pt x="42068" y="1976"/>
                    <a:pt x="42099" y="1946"/>
                    <a:pt x="42129" y="1885"/>
                  </a:cubicBezTo>
                  <a:cubicBezTo>
                    <a:pt x="42312" y="1673"/>
                    <a:pt x="42494" y="1490"/>
                    <a:pt x="42676" y="1277"/>
                  </a:cubicBezTo>
                  <a:cubicBezTo>
                    <a:pt x="42707" y="1247"/>
                    <a:pt x="42707" y="1247"/>
                    <a:pt x="42707" y="1247"/>
                  </a:cubicBezTo>
                  <a:cubicBezTo>
                    <a:pt x="42828" y="1125"/>
                    <a:pt x="42920" y="973"/>
                    <a:pt x="43041" y="852"/>
                  </a:cubicBezTo>
                  <a:cubicBezTo>
                    <a:pt x="43102" y="791"/>
                    <a:pt x="43163" y="700"/>
                    <a:pt x="43223" y="639"/>
                  </a:cubicBezTo>
                  <a:cubicBezTo>
                    <a:pt x="43436" y="426"/>
                    <a:pt x="43649" y="214"/>
                    <a:pt x="43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3"/>
            <p:cNvSpPr/>
            <p:nvPr/>
          </p:nvSpPr>
          <p:spPr>
            <a:xfrm>
              <a:off x="89787" y="195926"/>
              <a:ext cx="1008161" cy="1638640"/>
            </a:xfrm>
            <a:custGeom>
              <a:avLst/>
              <a:gdLst/>
              <a:ahLst/>
              <a:cxnLst/>
              <a:rect l="l" t="t" r="r" b="b"/>
              <a:pathLst>
                <a:path w="44957" h="73072" extrusionOk="0">
                  <a:moveTo>
                    <a:pt x="43102" y="2179"/>
                  </a:moveTo>
                  <a:cubicBezTo>
                    <a:pt x="43102" y="2182"/>
                    <a:pt x="43102" y="2185"/>
                    <a:pt x="43102" y="2189"/>
                  </a:cubicBezTo>
                  <a:cubicBezTo>
                    <a:pt x="43041" y="2250"/>
                    <a:pt x="42950" y="2281"/>
                    <a:pt x="42889" y="2341"/>
                  </a:cubicBezTo>
                  <a:cubicBezTo>
                    <a:pt x="42943" y="2287"/>
                    <a:pt x="43021" y="2233"/>
                    <a:pt x="43102" y="2179"/>
                  </a:cubicBezTo>
                  <a:close/>
                  <a:moveTo>
                    <a:pt x="42980" y="1916"/>
                  </a:moveTo>
                  <a:lnTo>
                    <a:pt x="42980" y="1916"/>
                  </a:lnTo>
                  <a:cubicBezTo>
                    <a:pt x="42859" y="2068"/>
                    <a:pt x="42707" y="2189"/>
                    <a:pt x="42585" y="2372"/>
                  </a:cubicBezTo>
                  <a:lnTo>
                    <a:pt x="42585" y="2341"/>
                  </a:lnTo>
                  <a:cubicBezTo>
                    <a:pt x="42737" y="2189"/>
                    <a:pt x="42859" y="2037"/>
                    <a:pt x="42980" y="1916"/>
                  </a:cubicBezTo>
                  <a:close/>
                  <a:moveTo>
                    <a:pt x="42552" y="2407"/>
                  </a:moveTo>
                  <a:lnTo>
                    <a:pt x="42552" y="2407"/>
                  </a:lnTo>
                  <a:cubicBezTo>
                    <a:pt x="42533" y="2443"/>
                    <a:pt x="42513" y="2474"/>
                    <a:pt x="42494" y="2493"/>
                  </a:cubicBezTo>
                  <a:cubicBezTo>
                    <a:pt x="42513" y="2455"/>
                    <a:pt x="42533" y="2428"/>
                    <a:pt x="42552" y="2407"/>
                  </a:cubicBezTo>
                  <a:close/>
                  <a:moveTo>
                    <a:pt x="42494" y="2493"/>
                  </a:moveTo>
                  <a:lnTo>
                    <a:pt x="42342" y="2736"/>
                  </a:lnTo>
                  <a:cubicBezTo>
                    <a:pt x="42372" y="2645"/>
                    <a:pt x="42433" y="2584"/>
                    <a:pt x="42494" y="2493"/>
                  </a:cubicBezTo>
                  <a:close/>
                  <a:moveTo>
                    <a:pt x="2615" y="2645"/>
                  </a:moveTo>
                  <a:lnTo>
                    <a:pt x="2615" y="2645"/>
                  </a:lnTo>
                  <a:cubicBezTo>
                    <a:pt x="2706" y="2767"/>
                    <a:pt x="2797" y="2889"/>
                    <a:pt x="2888" y="3040"/>
                  </a:cubicBezTo>
                  <a:cubicBezTo>
                    <a:pt x="2797" y="2919"/>
                    <a:pt x="2706" y="2767"/>
                    <a:pt x="2615" y="2645"/>
                  </a:cubicBezTo>
                  <a:close/>
                  <a:moveTo>
                    <a:pt x="40883" y="4104"/>
                  </a:moveTo>
                  <a:cubicBezTo>
                    <a:pt x="40792" y="4195"/>
                    <a:pt x="40670" y="4287"/>
                    <a:pt x="40549" y="4378"/>
                  </a:cubicBezTo>
                  <a:cubicBezTo>
                    <a:pt x="40670" y="4287"/>
                    <a:pt x="40762" y="4195"/>
                    <a:pt x="40883" y="4104"/>
                  </a:cubicBezTo>
                  <a:close/>
                  <a:moveTo>
                    <a:pt x="4743" y="4955"/>
                  </a:moveTo>
                  <a:cubicBezTo>
                    <a:pt x="4834" y="5047"/>
                    <a:pt x="4925" y="5138"/>
                    <a:pt x="5016" y="5259"/>
                  </a:cubicBezTo>
                  <a:cubicBezTo>
                    <a:pt x="4925" y="5168"/>
                    <a:pt x="4834" y="5047"/>
                    <a:pt x="4743" y="4955"/>
                  </a:cubicBezTo>
                  <a:close/>
                  <a:moveTo>
                    <a:pt x="19174" y="16359"/>
                  </a:moveTo>
                  <a:lnTo>
                    <a:pt x="19174" y="16359"/>
                  </a:lnTo>
                  <a:cubicBezTo>
                    <a:pt x="19949" y="16530"/>
                    <a:pt x="20276" y="17059"/>
                    <a:pt x="20275" y="17611"/>
                  </a:cubicBezTo>
                  <a:lnTo>
                    <a:pt x="20275" y="17611"/>
                  </a:lnTo>
                  <a:cubicBezTo>
                    <a:pt x="20274" y="17055"/>
                    <a:pt x="19946" y="16530"/>
                    <a:pt x="19174" y="16359"/>
                  </a:cubicBezTo>
                  <a:close/>
                  <a:moveTo>
                    <a:pt x="18847" y="16324"/>
                  </a:moveTo>
                  <a:cubicBezTo>
                    <a:pt x="18848" y="16324"/>
                    <a:pt x="18849" y="16324"/>
                    <a:pt x="18850" y="16324"/>
                  </a:cubicBezTo>
                  <a:lnTo>
                    <a:pt x="18850" y="16324"/>
                  </a:lnTo>
                  <a:cubicBezTo>
                    <a:pt x="17526" y="16326"/>
                    <a:pt x="17064" y="18200"/>
                    <a:pt x="18056" y="18937"/>
                  </a:cubicBezTo>
                  <a:cubicBezTo>
                    <a:pt x="17035" y="18200"/>
                    <a:pt x="17496" y="16324"/>
                    <a:pt x="18847" y="16324"/>
                  </a:cubicBezTo>
                  <a:close/>
                  <a:moveTo>
                    <a:pt x="19896" y="18643"/>
                  </a:moveTo>
                  <a:lnTo>
                    <a:pt x="19896" y="18643"/>
                  </a:lnTo>
                  <a:cubicBezTo>
                    <a:pt x="20415" y="18963"/>
                    <a:pt x="20642" y="19492"/>
                    <a:pt x="20642" y="20027"/>
                  </a:cubicBezTo>
                  <a:lnTo>
                    <a:pt x="20642" y="20027"/>
                  </a:lnTo>
                  <a:cubicBezTo>
                    <a:pt x="20642" y="19490"/>
                    <a:pt x="20409" y="18964"/>
                    <a:pt x="19880" y="18664"/>
                  </a:cubicBezTo>
                  <a:cubicBezTo>
                    <a:pt x="19885" y="18657"/>
                    <a:pt x="19891" y="18650"/>
                    <a:pt x="19896" y="18643"/>
                  </a:cubicBezTo>
                  <a:close/>
                  <a:moveTo>
                    <a:pt x="29667" y="21247"/>
                  </a:moveTo>
                  <a:cubicBezTo>
                    <a:pt x="29697" y="21278"/>
                    <a:pt x="29728" y="21368"/>
                    <a:pt x="29728" y="21429"/>
                  </a:cubicBezTo>
                  <a:lnTo>
                    <a:pt x="29728" y="21429"/>
                  </a:lnTo>
                  <a:cubicBezTo>
                    <a:pt x="29728" y="21368"/>
                    <a:pt x="29697" y="21308"/>
                    <a:pt x="29667" y="21247"/>
                  </a:cubicBezTo>
                  <a:close/>
                  <a:moveTo>
                    <a:pt x="18056" y="18937"/>
                  </a:moveTo>
                  <a:cubicBezTo>
                    <a:pt x="17418" y="19728"/>
                    <a:pt x="17478" y="21095"/>
                    <a:pt x="18299" y="21612"/>
                  </a:cubicBezTo>
                  <a:cubicBezTo>
                    <a:pt x="18238" y="21673"/>
                    <a:pt x="18178" y="21734"/>
                    <a:pt x="18147" y="21794"/>
                  </a:cubicBezTo>
                  <a:cubicBezTo>
                    <a:pt x="18178" y="21734"/>
                    <a:pt x="18238" y="21673"/>
                    <a:pt x="18269" y="21612"/>
                  </a:cubicBezTo>
                  <a:cubicBezTo>
                    <a:pt x="17478" y="21095"/>
                    <a:pt x="17418" y="19697"/>
                    <a:pt x="18056" y="18937"/>
                  </a:cubicBezTo>
                  <a:close/>
                  <a:moveTo>
                    <a:pt x="20879" y="22301"/>
                  </a:moveTo>
                  <a:lnTo>
                    <a:pt x="20879" y="22301"/>
                  </a:lnTo>
                  <a:cubicBezTo>
                    <a:pt x="20879" y="23046"/>
                    <a:pt x="20395" y="23826"/>
                    <a:pt x="19697" y="24013"/>
                  </a:cubicBezTo>
                  <a:cubicBezTo>
                    <a:pt x="20394" y="23799"/>
                    <a:pt x="20879" y="23041"/>
                    <a:pt x="20879" y="22301"/>
                  </a:cubicBezTo>
                  <a:close/>
                  <a:moveTo>
                    <a:pt x="23983" y="23985"/>
                  </a:moveTo>
                  <a:cubicBezTo>
                    <a:pt x="23981" y="24015"/>
                    <a:pt x="23953" y="24045"/>
                    <a:pt x="23953" y="24074"/>
                  </a:cubicBezTo>
                  <a:cubicBezTo>
                    <a:pt x="23922" y="24074"/>
                    <a:pt x="23922" y="24074"/>
                    <a:pt x="23922" y="24105"/>
                  </a:cubicBezTo>
                  <a:cubicBezTo>
                    <a:pt x="23922" y="24074"/>
                    <a:pt x="23922" y="24074"/>
                    <a:pt x="23953" y="24044"/>
                  </a:cubicBezTo>
                  <a:cubicBezTo>
                    <a:pt x="23953" y="24044"/>
                    <a:pt x="23981" y="24015"/>
                    <a:pt x="23983" y="23985"/>
                  </a:cubicBezTo>
                  <a:close/>
                  <a:moveTo>
                    <a:pt x="12402" y="25047"/>
                  </a:moveTo>
                  <a:cubicBezTo>
                    <a:pt x="12418" y="25092"/>
                    <a:pt x="12425" y="25130"/>
                    <a:pt x="12433" y="25168"/>
                  </a:cubicBezTo>
                  <a:lnTo>
                    <a:pt x="12433" y="25168"/>
                  </a:lnTo>
                  <a:cubicBezTo>
                    <a:pt x="12425" y="25138"/>
                    <a:pt x="12418" y="25108"/>
                    <a:pt x="12402" y="25077"/>
                  </a:cubicBezTo>
                  <a:lnTo>
                    <a:pt x="12402" y="25047"/>
                  </a:lnTo>
                  <a:close/>
                  <a:moveTo>
                    <a:pt x="29790" y="21784"/>
                  </a:moveTo>
                  <a:cubicBezTo>
                    <a:pt x="29843" y="22416"/>
                    <a:pt x="29510" y="23044"/>
                    <a:pt x="28998" y="23405"/>
                  </a:cubicBezTo>
                  <a:cubicBezTo>
                    <a:pt x="29485" y="24257"/>
                    <a:pt x="28998" y="25624"/>
                    <a:pt x="28086" y="25928"/>
                  </a:cubicBezTo>
                  <a:cubicBezTo>
                    <a:pt x="28998" y="25624"/>
                    <a:pt x="29485" y="24257"/>
                    <a:pt x="28968" y="23405"/>
                  </a:cubicBezTo>
                  <a:cubicBezTo>
                    <a:pt x="29509" y="23044"/>
                    <a:pt x="29843" y="22416"/>
                    <a:pt x="29790" y="21784"/>
                  </a:cubicBezTo>
                  <a:close/>
                  <a:moveTo>
                    <a:pt x="31840" y="28405"/>
                  </a:moveTo>
                  <a:lnTo>
                    <a:pt x="31840" y="28405"/>
                  </a:lnTo>
                  <a:cubicBezTo>
                    <a:pt x="31818" y="28421"/>
                    <a:pt x="31795" y="28436"/>
                    <a:pt x="31764" y="28451"/>
                  </a:cubicBezTo>
                  <a:lnTo>
                    <a:pt x="31840" y="28405"/>
                  </a:lnTo>
                  <a:close/>
                  <a:moveTo>
                    <a:pt x="31730" y="28455"/>
                  </a:moveTo>
                  <a:cubicBezTo>
                    <a:pt x="31701" y="28482"/>
                    <a:pt x="31671" y="28483"/>
                    <a:pt x="31612" y="28512"/>
                  </a:cubicBezTo>
                  <a:cubicBezTo>
                    <a:pt x="31661" y="28488"/>
                    <a:pt x="31690" y="28464"/>
                    <a:pt x="31730" y="28455"/>
                  </a:cubicBezTo>
                  <a:close/>
                  <a:moveTo>
                    <a:pt x="31491" y="28573"/>
                  </a:moveTo>
                  <a:cubicBezTo>
                    <a:pt x="31491" y="28603"/>
                    <a:pt x="31491" y="28603"/>
                    <a:pt x="31460" y="28603"/>
                  </a:cubicBezTo>
                  <a:cubicBezTo>
                    <a:pt x="31460" y="28603"/>
                    <a:pt x="31491" y="28603"/>
                    <a:pt x="31491" y="28573"/>
                  </a:cubicBezTo>
                  <a:close/>
                  <a:moveTo>
                    <a:pt x="31460" y="28633"/>
                  </a:moveTo>
                  <a:cubicBezTo>
                    <a:pt x="28755" y="30305"/>
                    <a:pt x="26749" y="32950"/>
                    <a:pt x="25260" y="35716"/>
                  </a:cubicBezTo>
                  <a:cubicBezTo>
                    <a:pt x="26749" y="32950"/>
                    <a:pt x="28755" y="30275"/>
                    <a:pt x="31460" y="28633"/>
                  </a:cubicBezTo>
                  <a:close/>
                  <a:moveTo>
                    <a:pt x="25259" y="35717"/>
                  </a:moveTo>
                  <a:lnTo>
                    <a:pt x="25259" y="35717"/>
                  </a:lnTo>
                  <a:cubicBezTo>
                    <a:pt x="24864" y="36324"/>
                    <a:pt x="24591" y="36962"/>
                    <a:pt x="24317" y="37631"/>
                  </a:cubicBezTo>
                  <a:cubicBezTo>
                    <a:pt x="24560" y="36962"/>
                    <a:pt x="24864" y="36324"/>
                    <a:pt x="25259" y="35717"/>
                  </a:cubicBezTo>
                  <a:close/>
                  <a:moveTo>
                    <a:pt x="23193" y="36749"/>
                  </a:moveTo>
                  <a:lnTo>
                    <a:pt x="23193" y="36749"/>
                  </a:lnTo>
                  <a:cubicBezTo>
                    <a:pt x="23132" y="36992"/>
                    <a:pt x="23071" y="37448"/>
                    <a:pt x="22919" y="37752"/>
                  </a:cubicBezTo>
                  <a:cubicBezTo>
                    <a:pt x="23041" y="37448"/>
                    <a:pt x="23102" y="36992"/>
                    <a:pt x="23193" y="36749"/>
                  </a:cubicBezTo>
                  <a:close/>
                  <a:moveTo>
                    <a:pt x="12465" y="25298"/>
                  </a:moveTo>
                  <a:cubicBezTo>
                    <a:pt x="13742" y="29702"/>
                    <a:pt x="15626" y="34046"/>
                    <a:pt x="18329" y="37783"/>
                  </a:cubicBezTo>
                  <a:cubicBezTo>
                    <a:pt x="15595" y="34046"/>
                    <a:pt x="13742" y="29702"/>
                    <a:pt x="12465" y="25298"/>
                  </a:cubicBezTo>
                  <a:close/>
                  <a:moveTo>
                    <a:pt x="27935" y="37843"/>
                  </a:moveTo>
                  <a:cubicBezTo>
                    <a:pt x="27935" y="37843"/>
                    <a:pt x="27904" y="37874"/>
                    <a:pt x="27904" y="37904"/>
                  </a:cubicBezTo>
                  <a:cubicBezTo>
                    <a:pt x="27904" y="37874"/>
                    <a:pt x="27904" y="37843"/>
                    <a:pt x="27935" y="37843"/>
                  </a:cubicBezTo>
                  <a:close/>
                  <a:moveTo>
                    <a:pt x="27904" y="37904"/>
                  </a:moveTo>
                  <a:lnTo>
                    <a:pt x="27904" y="37904"/>
                  </a:lnTo>
                  <a:cubicBezTo>
                    <a:pt x="27874" y="37965"/>
                    <a:pt x="27843" y="37995"/>
                    <a:pt x="27813" y="38056"/>
                  </a:cubicBezTo>
                  <a:cubicBezTo>
                    <a:pt x="27843" y="37995"/>
                    <a:pt x="27874" y="37935"/>
                    <a:pt x="27904" y="37904"/>
                  </a:cubicBezTo>
                  <a:close/>
                  <a:moveTo>
                    <a:pt x="16627" y="38238"/>
                  </a:moveTo>
                  <a:cubicBezTo>
                    <a:pt x="16840" y="38482"/>
                    <a:pt x="17022" y="38786"/>
                    <a:pt x="17174" y="39059"/>
                  </a:cubicBezTo>
                  <a:cubicBezTo>
                    <a:pt x="16992" y="38786"/>
                    <a:pt x="16810" y="38482"/>
                    <a:pt x="16597" y="38238"/>
                  </a:cubicBezTo>
                  <a:close/>
                  <a:moveTo>
                    <a:pt x="17418" y="39454"/>
                  </a:moveTo>
                  <a:cubicBezTo>
                    <a:pt x="17509" y="39606"/>
                    <a:pt x="17570" y="39789"/>
                    <a:pt x="17661" y="39941"/>
                  </a:cubicBezTo>
                  <a:cubicBezTo>
                    <a:pt x="17570" y="39789"/>
                    <a:pt x="17478" y="39606"/>
                    <a:pt x="17418" y="39454"/>
                  </a:cubicBezTo>
                  <a:close/>
                  <a:moveTo>
                    <a:pt x="40054" y="68551"/>
                  </a:moveTo>
                  <a:lnTo>
                    <a:pt x="40054" y="68551"/>
                  </a:lnTo>
                  <a:cubicBezTo>
                    <a:pt x="40059" y="68556"/>
                    <a:pt x="40062" y="68563"/>
                    <a:pt x="40062" y="68573"/>
                  </a:cubicBezTo>
                  <a:lnTo>
                    <a:pt x="40062" y="68573"/>
                  </a:lnTo>
                  <a:cubicBezTo>
                    <a:pt x="40062" y="68573"/>
                    <a:pt x="40062" y="68560"/>
                    <a:pt x="40054" y="68551"/>
                  </a:cubicBezTo>
                  <a:close/>
                  <a:moveTo>
                    <a:pt x="40123" y="68908"/>
                  </a:moveTo>
                  <a:lnTo>
                    <a:pt x="40123" y="68908"/>
                  </a:lnTo>
                  <a:cubicBezTo>
                    <a:pt x="40275" y="68999"/>
                    <a:pt x="40427" y="69060"/>
                    <a:pt x="40579" y="69151"/>
                  </a:cubicBezTo>
                  <a:cubicBezTo>
                    <a:pt x="40427" y="69090"/>
                    <a:pt x="40275" y="68999"/>
                    <a:pt x="40123" y="68908"/>
                  </a:cubicBezTo>
                  <a:close/>
                  <a:moveTo>
                    <a:pt x="2858" y="70123"/>
                  </a:moveTo>
                  <a:cubicBezTo>
                    <a:pt x="2858" y="70123"/>
                    <a:pt x="2858" y="70154"/>
                    <a:pt x="2828" y="70154"/>
                  </a:cubicBezTo>
                  <a:cubicBezTo>
                    <a:pt x="2858" y="70124"/>
                    <a:pt x="2858" y="70123"/>
                    <a:pt x="2858" y="70123"/>
                  </a:cubicBezTo>
                  <a:close/>
                  <a:moveTo>
                    <a:pt x="41284" y="69827"/>
                  </a:moveTo>
                  <a:lnTo>
                    <a:pt x="41284" y="69827"/>
                  </a:lnTo>
                  <a:cubicBezTo>
                    <a:pt x="41433" y="70037"/>
                    <a:pt x="41554" y="70247"/>
                    <a:pt x="41734" y="70427"/>
                  </a:cubicBezTo>
                  <a:cubicBezTo>
                    <a:pt x="41734" y="70427"/>
                    <a:pt x="41734" y="70427"/>
                    <a:pt x="41734" y="70458"/>
                  </a:cubicBezTo>
                  <a:cubicBezTo>
                    <a:pt x="41554" y="70247"/>
                    <a:pt x="41433" y="70037"/>
                    <a:pt x="41284" y="69827"/>
                  </a:cubicBezTo>
                  <a:close/>
                  <a:moveTo>
                    <a:pt x="1" y="1"/>
                  </a:moveTo>
                  <a:lnTo>
                    <a:pt x="1" y="31"/>
                  </a:lnTo>
                  <a:cubicBezTo>
                    <a:pt x="1" y="153"/>
                    <a:pt x="1" y="274"/>
                    <a:pt x="1" y="396"/>
                  </a:cubicBezTo>
                  <a:cubicBezTo>
                    <a:pt x="1" y="426"/>
                    <a:pt x="1" y="426"/>
                    <a:pt x="1" y="457"/>
                  </a:cubicBezTo>
                  <a:lnTo>
                    <a:pt x="31" y="457"/>
                  </a:lnTo>
                  <a:cubicBezTo>
                    <a:pt x="1" y="487"/>
                    <a:pt x="1" y="518"/>
                    <a:pt x="1" y="548"/>
                  </a:cubicBezTo>
                  <a:cubicBezTo>
                    <a:pt x="1" y="2767"/>
                    <a:pt x="1" y="5016"/>
                    <a:pt x="31" y="7235"/>
                  </a:cubicBezTo>
                  <a:cubicBezTo>
                    <a:pt x="31" y="10518"/>
                    <a:pt x="31" y="13800"/>
                    <a:pt x="62" y="17114"/>
                  </a:cubicBezTo>
                  <a:lnTo>
                    <a:pt x="92" y="27266"/>
                  </a:lnTo>
                  <a:cubicBezTo>
                    <a:pt x="92" y="30457"/>
                    <a:pt x="122" y="33679"/>
                    <a:pt x="122" y="36901"/>
                  </a:cubicBezTo>
                  <a:cubicBezTo>
                    <a:pt x="122" y="40336"/>
                    <a:pt x="153" y="43740"/>
                    <a:pt x="153" y="47175"/>
                  </a:cubicBezTo>
                  <a:cubicBezTo>
                    <a:pt x="183" y="50457"/>
                    <a:pt x="183" y="53740"/>
                    <a:pt x="183" y="57023"/>
                  </a:cubicBezTo>
                  <a:cubicBezTo>
                    <a:pt x="214" y="60275"/>
                    <a:pt x="214" y="63528"/>
                    <a:pt x="244" y="66780"/>
                  </a:cubicBezTo>
                  <a:cubicBezTo>
                    <a:pt x="244" y="68634"/>
                    <a:pt x="244" y="70488"/>
                    <a:pt x="244" y="72342"/>
                  </a:cubicBezTo>
                  <a:cubicBezTo>
                    <a:pt x="244" y="72403"/>
                    <a:pt x="274" y="72433"/>
                    <a:pt x="274" y="72464"/>
                  </a:cubicBezTo>
                  <a:cubicBezTo>
                    <a:pt x="274" y="72494"/>
                    <a:pt x="274" y="72494"/>
                    <a:pt x="274" y="72494"/>
                  </a:cubicBezTo>
                  <a:cubicBezTo>
                    <a:pt x="244" y="72616"/>
                    <a:pt x="244" y="72707"/>
                    <a:pt x="244" y="72798"/>
                  </a:cubicBezTo>
                  <a:cubicBezTo>
                    <a:pt x="244" y="72840"/>
                    <a:pt x="244" y="72865"/>
                    <a:pt x="244" y="72889"/>
                  </a:cubicBezTo>
                  <a:lnTo>
                    <a:pt x="396" y="72889"/>
                  </a:lnTo>
                  <a:cubicBezTo>
                    <a:pt x="578" y="72889"/>
                    <a:pt x="761" y="72920"/>
                    <a:pt x="943" y="72920"/>
                  </a:cubicBezTo>
                  <a:lnTo>
                    <a:pt x="974" y="72920"/>
                  </a:lnTo>
                  <a:cubicBezTo>
                    <a:pt x="1673" y="72920"/>
                    <a:pt x="2402" y="72920"/>
                    <a:pt x="3132" y="72950"/>
                  </a:cubicBezTo>
                  <a:lnTo>
                    <a:pt x="8907" y="72950"/>
                  </a:lnTo>
                  <a:cubicBezTo>
                    <a:pt x="11035" y="72950"/>
                    <a:pt x="13193" y="72981"/>
                    <a:pt x="15320" y="72981"/>
                  </a:cubicBezTo>
                  <a:cubicBezTo>
                    <a:pt x="17174" y="72981"/>
                    <a:pt x="19059" y="72981"/>
                    <a:pt x="20913" y="73011"/>
                  </a:cubicBezTo>
                  <a:lnTo>
                    <a:pt x="27175" y="73011"/>
                  </a:lnTo>
                  <a:cubicBezTo>
                    <a:pt x="29150" y="73011"/>
                    <a:pt x="31126" y="73041"/>
                    <a:pt x="33102" y="73041"/>
                  </a:cubicBezTo>
                  <a:cubicBezTo>
                    <a:pt x="35108" y="73041"/>
                    <a:pt x="37084" y="73041"/>
                    <a:pt x="39090" y="73072"/>
                  </a:cubicBezTo>
                  <a:lnTo>
                    <a:pt x="43771" y="73072"/>
                  </a:lnTo>
                  <a:cubicBezTo>
                    <a:pt x="44044" y="73072"/>
                    <a:pt x="44287" y="73072"/>
                    <a:pt x="44531" y="73041"/>
                  </a:cubicBezTo>
                  <a:cubicBezTo>
                    <a:pt x="44531" y="72859"/>
                    <a:pt x="44561" y="72646"/>
                    <a:pt x="44561" y="72464"/>
                  </a:cubicBezTo>
                  <a:lnTo>
                    <a:pt x="44591" y="67692"/>
                  </a:lnTo>
                  <a:cubicBezTo>
                    <a:pt x="44622" y="64591"/>
                    <a:pt x="44622" y="61491"/>
                    <a:pt x="44652" y="58391"/>
                  </a:cubicBezTo>
                  <a:cubicBezTo>
                    <a:pt x="44652" y="55199"/>
                    <a:pt x="44683" y="52038"/>
                    <a:pt x="44713" y="48847"/>
                  </a:cubicBezTo>
                  <a:cubicBezTo>
                    <a:pt x="44713" y="45685"/>
                    <a:pt x="44743" y="42494"/>
                    <a:pt x="44743" y="39333"/>
                  </a:cubicBezTo>
                  <a:cubicBezTo>
                    <a:pt x="44774" y="36080"/>
                    <a:pt x="44774" y="32828"/>
                    <a:pt x="44804" y="29576"/>
                  </a:cubicBezTo>
                  <a:cubicBezTo>
                    <a:pt x="44835" y="26475"/>
                    <a:pt x="44835" y="23345"/>
                    <a:pt x="44865" y="20244"/>
                  </a:cubicBezTo>
                  <a:cubicBezTo>
                    <a:pt x="44865" y="17022"/>
                    <a:pt x="44895" y="13800"/>
                    <a:pt x="44926" y="10578"/>
                  </a:cubicBezTo>
                  <a:cubicBezTo>
                    <a:pt x="44926" y="7569"/>
                    <a:pt x="44956" y="4560"/>
                    <a:pt x="44956" y="1521"/>
                  </a:cubicBezTo>
                  <a:cubicBezTo>
                    <a:pt x="44956" y="1521"/>
                    <a:pt x="44956" y="1490"/>
                    <a:pt x="44956" y="1460"/>
                  </a:cubicBezTo>
                  <a:lnTo>
                    <a:pt x="44956" y="1429"/>
                  </a:lnTo>
                  <a:lnTo>
                    <a:pt x="44956" y="1277"/>
                  </a:lnTo>
                  <a:cubicBezTo>
                    <a:pt x="44956" y="1186"/>
                    <a:pt x="44956" y="1125"/>
                    <a:pt x="44956" y="1034"/>
                  </a:cubicBezTo>
                  <a:cubicBezTo>
                    <a:pt x="44956" y="913"/>
                    <a:pt x="44956" y="791"/>
                    <a:pt x="44956" y="670"/>
                  </a:cubicBezTo>
                  <a:lnTo>
                    <a:pt x="44956" y="487"/>
                  </a:lnTo>
                  <a:lnTo>
                    <a:pt x="44956" y="426"/>
                  </a:lnTo>
                  <a:lnTo>
                    <a:pt x="44956" y="366"/>
                  </a:lnTo>
                  <a:cubicBezTo>
                    <a:pt x="44956" y="274"/>
                    <a:pt x="44956" y="183"/>
                    <a:pt x="44956" y="92"/>
                  </a:cubicBezTo>
                  <a:lnTo>
                    <a:pt x="44956" y="31"/>
                  </a:lnTo>
                  <a:lnTo>
                    <a:pt x="17691" y="31"/>
                  </a:lnTo>
                  <a:cubicBezTo>
                    <a:pt x="15776" y="31"/>
                    <a:pt x="13892" y="31"/>
                    <a:pt x="1197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3"/>
            <p:cNvSpPr/>
            <p:nvPr/>
          </p:nvSpPr>
          <p:spPr>
            <a:xfrm>
              <a:off x="201576" y="241606"/>
              <a:ext cx="796850" cy="1428024"/>
            </a:xfrm>
            <a:custGeom>
              <a:avLst/>
              <a:gdLst/>
              <a:ahLst/>
              <a:cxnLst/>
              <a:rect l="l" t="t" r="r" b="b"/>
              <a:pathLst>
                <a:path w="35534" h="63680" extrusionOk="0">
                  <a:moveTo>
                    <a:pt x="33406" y="1551"/>
                  </a:moveTo>
                  <a:cubicBezTo>
                    <a:pt x="33436" y="1551"/>
                    <a:pt x="33466" y="1581"/>
                    <a:pt x="33466" y="1581"/>
                  </a:cubicBezTo>
                  <a:cubicBezTo>
                    <a:pt x="33466" y="1581"/>
                    <a:pt x="33497" y="1581"/>
                    <a:pt x="33497" y="1611"/>
                  </a:cubicBezTo>
                  <a:cubicBezTo>
                    <a:pt x="33527" y="1611"/>
                    <a:pt x="33527" y="1642"/>
                    <a:pt x="33558" y="1672"/>
                  </a:cubicBezTo>
                  <a:lnTo>
                    <a:pt x="33710" y="1672"/>
                  </a:lnTo>
                  <a:cubicBezTo>
                    <a:pt x="33740" y="1946"/>
                    <a:pt x="33740" y="2219"/>
                    <a:pt x="33740" y="2462"/>
                  </a:cubicBezTo>
                  <a:cubicBezTo>
                    <a:pt x="33710" y="4408"/>
                    <a:pt x="33710" y="6353"/>
                    <a:pt x="33710" y="8298"/>
                  </a:cubicBezTo>
                  <a:cubicBezTo>
                    <a:pt x="33710" y="10304"/>
                    <a:pt x="33710" y="12280"/>
                    <a:pt x="33710" y="14286"/>
                  </a:cubicBezTo>
                  <a:cubicBezTo>
                    <a:pt x="33710" y="14286"/>
                    <a:pt x="33710" y="14317"/>
                    <a:pt x="33710" y="14317"/>
                  </a:cubicBezTo>
                  <a:cubicBezTo>
                    <a:pt x="33679" y="15472"/>
                    <a:pt x="33649" y="16657"/>
                    <a:pt x="33649" y="17812"/>
                  </a:cubicBezTo>
                  <a:cubicBezTo>
                    <a:pt x="33618" y="19909"/>
                    <a:pt x="33558" y="22007"/>
                    <a:pt x="33527" y="24104"/>
                  </a:cubicBezTo>
                  <a:cubicBezTo>
                    <a:pt x="33497" y="26262"/>
                    <a:pt x="33466" y="28420"/>
                    <a:pt x="33436" y="30578"/>
                  </a:cubicBezTo>
                  <a:cubicBezTo>
                    <a:pt x="33406" y="32645"/>
                    <a:pt x="33375" y="34712"/>
                    <a:pt x="33345" y="36749"/>
                  </a:cubicBezTo>
                  <a:cubicBezTo>
                    <a:pt x="33284" y="38876"/>
                    <a:pt x="33254" y="41004"/>
                    <a:pt x="33223" y="43162"/>
                  </a:cubicBezTo>
                  <a:cubicBezTo>
                    <a:pt x="33193" y="45290"/>
                    <a:pt x="33162" y="47448"/>
                    <a:pt x="33132" y="49576"/>
                  </a:cubicBezTo>
                  <a:cubicBezTo>
                    <a:pt x="33132" y="49606"/>
                    <a:pt x="33132" y="49667"/>
                    <a:pt x="33132" y="49697"/>
                  </a:cubicBezTo>
                  <a:cubicBezTo>
                    <a:pt x="33132" y="49879"/>
                    <a:pt x="33162" y="50153"/>
                    <a:pt x="33132" y="50366"/>
                  </a:cubicBezTo>
                  <a:cubicBezTo>
                    <a:pt x="33132" y="50396"/>
                    <a:pt x="33102" y="50396"/>
                    <a:pt x="33102" y="50427"/>
                  </a:cubicBezTo>
                  <a:lnTo>
                    <a:pt x="33010" y="56019"/>
                  </a:lnTo>
                  <a:cubicBezTo>
                    <a:pt x="32980" y="58056"/>
                    <a:pt x="32950" y="60092"/>
                    <a:pt x="32919" y="62098"/>
                  </a:cubicBezTo>
                  <a:cubicBezTo>
                    <a:pt x="32281" y="62098"/>
                    <a:pt x="31643" y="62068"/>
                    <a:pt x="31035" y="62068"/>
                  </a:cubicBezTo>
                  <a:cubicBezTo>
                    <a:pt x="29089" y="62007"/>
                    <a:pt x="27114" y="61947"/>
                    <a:pt x="25168" y="61886"/>
                  </a:cubicBezTo>
                  <a:cubicBezTo>
                    <a:pt x="23223" y="61855"/>
                    <a:pt x="21247" y="61795"/>
                    <a:pt x="19272" y="61734"/>
                  </a:cubicBezTo>
                  <a:cubicBezTo>
                    <a:pt x="17266" y="61673"/>
                    <a:pt x="15259" y="61612"/>
                    <a:pt x="13223" y="61551"/>
                  </a:cubicBezTo>
                  <a:lnTo>
                    <a:pt x="7478" y="61399"/>
                  </a:lnTo>
                  <a:lnTo>
                    <a:pt x="7235" y="61399"/>
                  </a:lnTo>
                  <a:cubicBezTo>
                    <a:pt x="6248" y="61455"/>
                    <a:pt x="5251" y="61511"/>
                    <a:pt x="4255" y="61511"/>
                  </a:cubicBezTo>
                  <a:cubicBezTo>
                    <a:pt x="3625" y="61511"/>
                    <a:pt x="2996" y="61489"/>
                    <a:pt x="2372" y="61430"/>
                  </a:cubicBezTo>
                  <a:cubicBezTo>
                    <a:pt x="2220" y="61430"/>
                    <a:pt x="2037" y="61369"/>
                    <a:pt x="2007" y="61247"/>
                  </a:cubicBezTo>
                  <a:lnTo>
                    <a:pt x="1916" y="61247"/>
                  </a:lnTo>
                  <a:cubicBezTo>
                    <a:pt x="1916" y="60366"/>
                    <a:pt x="1916" y="59454"/>
                    <a:pt x="1885" y="58573"/>
                  </a:cubicBezTo>
                  <a:cubicBezTo>
                    <a:pt x="1855" y="57387"/>
                    <a:pt x="1794" y="56232"/>
                    <a:pt x="1733" y="55047"/>
                  </a:cubicBezTo>
                  <a:cubicBezTo>
                    <a:pt x="1794" y="54712"/>
                    <a:pt x="1825" y="54378"/>
                    <a:pt x="1825" y="54013"/>
                  </a:cubicBezTo>
                  <a:cubicBezTo>
                    <a:pt x="1825" y="52615"/>
                    <a:pt x="1794" y="51217"/>
                    <a:pt x="1794" y="49819"/>
                  </a:cubicBezTo>
                  <a:cubicBezTo>
                    <a:pt x="1764" y="47873"/>
                    <a:pt x="1733" y="45958"/>
                    <a:pt x="1703" y="44044"/>
                  </a:cubicBezTo>
                  <a:cubicBezTo>
                    <a:pt x="1703" y="43952"/>
                    <a:pt x="1673" y="43892"/>
                    <a:pt x="1581" y="43861"/>
                  </a:cubicBezTo>
                  <a:cubicBezTo>
                    <a:pt x="1581" y="43588"/>
                    <a:pt x="1581" y="43284"/>
                    <a:pt x="1612" y="43010"/>
                  </a:cubicBezTo>
                  <a:cubicBezTo>
                    <a:pt x="1612" y="41034"/>
                    <a:pt x="1612" y="39059"/>
                    <a:pt x="1612" y="37053"/>
                  </a:cubicBezTo>
                  <a:cubicBezTo>
                    <a:pt x="1612" y="35138"/>
                    <a:pt x="1642" y="33253"/>
                    <a:pt x="1642" y="31338"/>
                  </a:cubicBezTo>
                  <a:cubicBezTo>
                    <a:pt x="1642" y="29271"/>
                    <a:pt x="1642" y="27204"/>
                    <a:pt x="1673" y="25137"/>
                  </a:cubicBezTo>
                  <a:cubicBezTo>
                    <a:pt x="1673" y="23223"/>
                    <a:pt x="1673" y="21308"/>
                    <a:pt x="1673" y="19362"/>
                  </a:cubicBezTo>
                  <a:cubicBezTo>
                    <a:pt x="1703" y="17356"/>
                    <a:pt x="1703" y="15380"/>
                    <a:pt x="1703" y="13374"/>
                  </a:cubicBezTo>
                  <a:lnTo>
                    <a:pt x="1733" y="7356"/>
                  </a:lnTo>
                  <a:cubicBezTo>
                    <a:pt x="1733" y="5532"/>
                    <a:pt x="1733" y="3709"/>
                    <a:pt x="1733" y="1854"/>
                  </a:cubicBezTo>
                  <a:lnTo>
                    <a:pt x="2037" y="1854"/>
                  </a:lnTo>
                  <a:cubicBezTo>
                    <a:pt x="2068" y="1824"/>
                    <a:pt x="2128" y="1824"/>
                    <a:pt x="2189" y="1824"/>
                  </a:cubicBezTo>
                  <a:lnTo>
                    <a:pt x="7752" y="1794"/>
                  </a:lnTo>
                  <a:lnTo>
                    <a:pt x="12554" y="1794"/>
                  </a:lnTo>
                  <a:cubicBezTo>
                    <a:pt x="13800" y="1794"/>
                    <a:pt x="15077" y="1794"/>
                    <a:pt x="16354" y="1763"/>
                  </a:cubicBezTo>
                  <a:cubicBezTo>
                    <a:pt x="18299" y="1763"/>
                    <a:pt x="20275" y="1763"/>
                    <a:pt x="22220" y="1733"/>
                  </a:cubicBezTo>
                  <a:cubicBezTo>
                    <a:pt x="24196" y="1733"/>
                    <a:pt x="26171" y="1702"/>
                    <a:pt x="28117" y="1702"/>
                  </a:cubicBezTo>
                  <a:cubicBezTo>
                    <a:pt x="29789" y="1702"/>
                    <a:pt x="31460" y="1672"/>
                    <a:pt x="33132" y="1672"/>
                  </a:cubicBezTo>
                  <a:cubicBezTo>
                    <a:pt x="33162" y="1672"/>
                    <a:pt x="33162" y="1642"/>
                    <a:pt x="33162" y="1642"/>
                  </a:cubicBezTo>
                  <a:cubicBezTo>
                    <a:pt x="33162" y="1642"/>
                    <a:pt x="33162" y="1642"/>
                    <a:pt x="33193" y="1611"/>
                  </a:cubicBezTo>
                  <a:cubicBezTo>
                    <a:pt x="33223" y="1581"/>
                    <a:pt x="33254" y="1581"/>
                    <a:pt x="33254" y="1551"/>
                  </a:cubicBezTo>
                  <a:close/>
                  <a:moveTo>
                    <a:pt x="35533" y="0"/>
                  </a:moveTo>
                  <a:cubicBezTo>
                    <a:pt x="35442" y="0"/>
                    <a:pt x="35381" y="31"/>
                    <a:pt x="35290" y="31"/>
                  </a:cubicBezTo>
                  <a:lnTo>
                    <a:pt x="33527" y="31"/>
                  </a:lnTo>
                  <a:cubicBezTo>
                    <a:pt x="31612" y="31"/>
                    <a:pt x="29667" y="61"/>
                    <a:pt x="27722" y="61"/>
                  </a:cubicBezTo>
                  <a:cubicBezTo>
                    <a:pt x="25746" y="92"/>
                    <a:pt x="23770" y="92"/>
                    <a:pt x="21764" y="92"/>
                  </a:cubicBezTo>
                  <a:cubicBezTo>
                    <a:pt x="19758" y="122"/>
                    <a:pt x="17752" y="122"/>
                    <a:pt x="15715" y="152"/>
                  </a:cubicBezTo>
                  <a:lnTo>
                    <a:pt x="9940" y="183"/>
                  </a:lnTo>
                  <a:cubicBezTo>
                    <a:pt x="7934" y="183"/>
                    <a:pt x="5898" y="213"/>
                    <a:pt x="3891" y="213"/>
                  </a:cubicBezTo>
                  <a:cubicBezTo>
                    <a:pt x="2615" y="213"/>
                    <a:pt x="1308" y="244"/>
                    <a:pt x="1" y="244"/>
                  </a:cubicBezTo>
                  <a:cubicBezTo>
                    <a:pt x="1" y="274"/>
                    <a:pt x="1" y="304"/>
                    <a:pt x="31" y="335"/>
                  </a:cubicBezTo>
                  <a:cubicBezTo>
                    <a:pt x="31" y="456"/>
                    <a:pt x="31" y="608"/>
                    <a:pt x="31" y="730"/>
                  </a:cubicBezTo>
                  <a:lnTo>
                    <a:pt x="31" y="791"/>
                  </a:lnTo>
                  <a:cubicBezTo>
                    <a:pt x="31" y="821"/>
                    <a:pt x="31" y="851"/>
                    <a:pt x="62" y="851"/>
                  </a:cubicBezTo>
                  <a:cubicBezTo>
                    <a:pt x="31" y="851"/>
                    <a:pt x="31" y="882"/>
                    <a:pt x="31" y="882"/>
                  </a:cubicBezTo>
                  <a:cubicBezTo>
                    <a:pt x="31" y="973"/>
                    <a:pt x="31" y="1064"/>
                    <a:pt x="31" y="1155"/>
                  </a:cubicBezTo>
                  <a:cubicBezTo>
                    <a:pt x="31" y="1216"/>
                    <a:pt x="31" y="1247"/>
                    <a:pt x="31" y="1307"/>
                  </a:cubicBezTo>
                  <a:cubicBezTo>
                    <a:pt x="31" y="1338"/>
                    <a:pt x="31" y="1368"/>
                    <a:pt x="31" y="1368"/>
                  </a:cubicBezTo>
                  <a:lnTo>
                    <a:pt x="31" y="1399"/>
                  </a:lnTo>
                  <a:cubicBezTo>
                    <a:pt x="31" y="1459"/>
                    <a:pt x="31" y="1520"/>
                    <a:pt x="31" y="1581"/>
                  </a:cubicBezTo>
                  <a:cubicBezTo>
                    <a:pt x="31" y="2310"/>
                    <a:pt x="31" y="3070"/>
                    <a:pt x="31" y="3800"/>
                  </a:cubicBezTo>
                  <a:cubicBezTo>
                    <a:pt x="31" y="4742"/>
                    <a:pt x="31" y="5715"/>
                    <a:pt x="31" y="6687"/>
                  </a:cubicBezTo>
                  <a:lnTo>
                    <a:pt x="62" y="14894"/>
                  </a:lnTo>
                  <a:cubicBezTo>
                    <a:pt x="62" y="17691"/>
                    <a:pt x="62" y="20487"/>
                    <a:pt x="92" y="23283"/>
                  </a:cubicBezTo>
                  <a:cubicBezTo>
                    <a:pt x="92" y="26049"/>
                    <a:pt x="92" y="28815"/>
                    <a:pt x="92" y="31581"/>
                  </a:cubicBezTo>
                  <a:cubicBezTo>
                    <a:pt x="122" y="34378"/>
                    <a:pt x="122" y="37174"/>
                    <a:pt x="122" y="39971"/>
                  </a:cubicBezTo>
                  <a:cubicBezTo>
                    <a:pt x="122" y="42737"/>
                    <a:pt x="153" y="45533"/>
                    <a:pt x="153" y="48299"/>
                  </a:cubicBezTo>
                  <a:cubicBezTo>
                    <a:pt x="153" y="50974"/>
                    <a:pt x="153" y="53679"/>
                    <a:pt x="183" y="56354"/>
                  </a:cubicBezTo>
                  <a:cubicBezTo>
                    <a:pt x="183" y="58299"/>
                    <a:pt x="183" y="60275"/>
                    <a:pt x="183" y="62250"/>
                  </a:cubicBezTo>
                  <a:cubicBezTo>
                    <a:pt x="183" y="62524"/>
                    <a:pt x="214" y="62798"/>
                    <a:pt x="183" y="63071"/>
                  </a:cubicBezTo>
                  <a:cubicBezTo>
                    <a:pt x="183" y="63102"/>
                    <a:pt x="183" y="63102"/>
                    <a:pt x="183" y="63132"/>
                  </a:cubicBezTo>
                  <a:lnTo>
                    <a:pt x="183" y="63254"/>
                  </a:lnTo>
                  <a:lnTo>
                    <a:pt x="214" y="63193"/>
                  </a:lnTo>
                  <a:cubicBezTo>
                    <a:pt x="305" y="63102"/>
                    <a:pt x="366" y="63010"/>
                    <a:pt x="487" y="62980"/>
                  </a:cubicBezTo>
                  <a:cubicBezTo>
                    <a:pt x="517" y="62980"/>
                    <a:pt x="548" y="62950"/>
                    <a:pt x="578" y="62950"/>
                  </a:cubicBezTo>
                  <a:lnTo>
                    <a:pt x="639" y="62950"/>
                  </a:lnTo>
                  <a:lnTo>
                    <a:pt x="639" y="62706"/>
                  </a:lnTo>
                  <a:lnTo>
                    <a:pt x="943" y="62706"/>
                  </a:lnTo>
                  <a:cubicBezTo>
                    <a:pt x="2949" y="62767"/>
                    <a:pt x="4955" y="62828"/>
                    <a:pt x="6961" y="62889"/>
                  </a:cubicBezTo>
                  <a:cubicBezTo>
                    <a:pt x="8967" y="62950"/>
                    <a:pt x="10943" y="63010"/>
                    <a:pt x="12919" y="63071"/>
                  </a:cubicBezTo>
                  <a:cubicBezTo>
                    <a:pt x="14864" y="63132"/>
                    <a:pt x="16779" y="63162"/>
                    <a:pt x="18725" y="63223"/>
                  </a:cubicBezTo>
                  <a:cubicBezTo>
                    <a:pt x="20731" y="63284"/>
                    <a:pt x="22737" y="63345"/>
                    <a:pt x="24773" y="63406"/>
                  </a:cubicBezTo>
                  <a:cubicBezTo>
                    <a:pt x="26749" y="63466"/>
                    <a:pt x="28755" y="63527"/>
                    <a:pt x="30731" y="63588"/>
                  </a:cubicBezTo>
                  <a:cubicBezTo>
                    <a:pt x="31977" y="63618"/>
                    <a:pt x="33223" y="63649"/>
                    <a:pt x="34469" y="63679"/>
                  </a:cubicBezTo>
                  <a:lnTo>
                    <a:pt x="34500" y="63679"/>
                  </a:lnTo>
                  <a:cubicBezTo>
                    <a:pt x="34530" y="63649"/>
                    <a:pt x="34530" y="63649"/>
                    <a:pt x="34561" y="63649"/>
                  </a:cubicBezTo>
                  <a:cubicBezTo>
                    <a:pt x="34621" y="63618"/>
                    <a:pt x="34713" y="63618"/>
                    <a:pt x="34773" y="63618"/>
                  </a:cubicBezTo>
                  <a:lnTo>
                    <a:pt x="34925" y="63618"/>
                  </a:lnTo>
                  <a:cubicBezTo>
                    <a:pt x="34925" y="63618"/>
                    <a:pt x="34925" y="63588"/>
                    <a:pt x="34925" y="63557"/>
                  </a:cubicBezTo>
                  <a:cubicBezTo>
                    <a:pt x="34895" y="63406"/>
                    <a:pt x="34925" y="63254"/>
                    <a:pt x="34925" y="63102"/>
                  </a:cubicBezTo>
                  <a:cubicBezTo>
                    <a:pt x="34925" y="63071"/>
                    <a:pt x="34925" y="63010"/>
                    <a:pt x="34925" y="62980"/>
                  </a:cubicBezTo>
                  <a:cubicBezTo>
                    <a:pt x="34925" y="62950"/>
                    <a:pt x="34925" y="62919"/>
                    <a:pt x="34925" y="62919"/>
                  </a:cubicBezTo>
                  <a:cubicBezTo>
                    <a:pt x="34925" y="62828"/>
                    <a:pt x="34925" y="62767"/>
                    <a:pt x="34925" y="62706"/>
                  </a:cubicBezTo>
                  <a:cubicBezTo>
                    <a:pt x="34925" y="62676"/>
                    <a:pt x="34925" y="62646"/>
                    <a:pt x="34956" y="62615"/>
                  </a:cubicBezTo>
                  <a:cubicBezTo>
                    <a:pt x="34956" y="61156"/>
                    <a:pt x="34986" y="59697"/>
                    <a:pt x="34986" y="58269"/>
                  </a:cubicBezTo>
                  <a:cubicBezTo>
                    <a:pt x="35017" y="55381"/>
                    <a:pt x="35047" y="52493"/>
                    <a:pt x="35077" y="49606"/>
                  </a:cubicBezTo>
                  <a:cubicBezTo>
                    <a:pt x="35108" y="46840"/>
                    <a:pt x="35108" y="44044"/>
                    <a:pt x="35138" y="41278"/>
                  </a:cubicBezTo>
                  <a:cubicBezTo>
                    <a:pt x="35169" y="38390"/>
                    <a:pt x="35199" y="35502"/>
                    <a:pt x="35229" y="32615"/>
                  </a:cubicBezTo>
                  <a:cubicBezTo>
                    <a:pt x="35260" y="29666"/>
                    <a:pt x="35290" y="26718"/>
                    <a:pt x="35321" y="23800"/>
                  </a:cubicBezTo>
                  <a:cubicBezTo>
                    <a:pt x="35351" y="21034"/>
                    <a:pt x="35351" y="18268"/>
                    <a:pt x="35381" y="15532"/>
                  </a:cubicBezTo>
                  <a:cubicBezTo>
                    <a:pt x="35412" y="12675"/>
                    <a:pt x="35442" y="9818"/>
                    <a:pt x="35473" y="6961"/>
                  </a:cubicBezTo>
                  <a:cubicBezTo>
                    <a:pt x="35473" y="4864"/>
                    <a:pt x="35503" y="2797"/>
                    <a:pt x="35533" y="699"/>
                  </a:cubicBezTo>
                  <a:cubicBezTo>
                    <a:pt x="35503" y="608"/>
                    <a:pt x="35533" y="517"/>
                    <a:pt x="35533" y="456"/>
                  </a:cubicBezTo>
                  <a:cubicBezTo>
                    <a:pt x="35533" y="304"/>
                    <a:pt x="35533" y="183"/>
                    <a:pt x="35533" y="61"/>
                  </a:cubicBezTo>
                  <a:cubicBezTo>
                    <a:pt x="35533" y="61"/>
                    <a:pt x="35533" y="31"/>
                    <a:pt x="35533" y="31"/>
                  </a:cubicBezTo>
                  <a:lnTo>
                    <a:pt x="35533"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527389" y="1683219"/>
              <a:ext cx="10248" cy="10248"/>
            </a:xfrm>
            <a:custGeom>
              <a:avLst/>
              <a:gdLst/>
              <a:ahLst/>
              <a:cxnLst/>
              <a:rect l="l" t="t" r="r" b="b"/>
              <a:pathLst>
                <a:path w="457" h="457" extrusionOk="0">
                  <a:moveTo>
                    <a:pt x="244" y="1"/>
                  </a:moveTo>
                  <a:cubicBezTo>
                    <a:pt x="92" y="1"/>
                    <a:pt x="1" y="92"/>
                    <a:pt x="1" y="214"/>
                  </a:cubicBezTo>
                  <a:cubicBezTo>
                    <a:pt x="1" y="335"/>
                    <a:pt x="92" y="457"/>
                    <a:pt x="214" y="457"/>
                  </a:cubicBezTo>
                  <a:cubicBezTo>
                    <a:pt x="335" y="457"/>
                    <a:pt x="457" y="366"/>
                    <a:pt x="457" y="21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543759" y="1681874"/>
              <a:ext cx="10921" cy="10248"/>
            </a:xfrm>
            <a:custGeom>
              <a:avLst/>
              <a:gdLst/>
              <a:ahLst/>
              <a:cxnLst/>
              <a:rect l="l" t="t" r="r" b="b"/>
              <a:pathLst>
                <a:path w="487" h="457" extrusionOk="0">
                  <a:moveTo>
                    <a:pt x="244" y="0"/>
                  </a:moveTo>
                  <a:cubicBezTo>
                    <a:pt x="122" y="0"/>
                    <a:pt x="31" y="91"/>
                    <a:pt x="31" y="213"/>
                  </a:cubicBezTo>
                  <a:cubicBezTo>
                    <a:pt x="0" y="335"/>
                    <a:pt x="122" y="456"/>
                    <a:pt x="244" y="456"/>
                  </a:cubicBezTo>
                  <a:cubicBezTo>
                    <a:pt x="365" y="456"/>
                    <a:pt x="456" y="365"/>
                    <a:pt x="456"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536942" y="1696181"/>
              <a:ext cx="10248" cy="10248"/>
            </a:xfrm>
            <a:custGeom>
              <a:avLst/>
              <a:gdLst/>
              <a:ahLst/>
              <a:cxnLst/>
              <a:rect l="l" t="t" r="r" b="b"/>
              <a:pathLst>
                <a:path w="457" h="457" extrusionOk="0">
                  <a:moveTo>
                    <a:pt x="244" y="0"/>
                  </a:moveTo>
                  <a:cubicBezTo>
                    <a:pt x="122" y="0"/>
                    <a:pt x="0" y="92"/>
                    <a:pt x="0" y="213"/>
                  </a:cubicBezTo>
                  <a:cubicBezTo>
                    <a:pt x="0" y="335"/>
                    <a:pt x="92" y="456"/>
                    <a:pt x="213" y="456"/>
                  </a:cubicBezTo>
                  <a:cubicBezTo>
                    <a:pt x="335" y="456"/>
                    <a:pt x="456" y="33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768009" y="1689364"/>
              <a:ext cx="10248" cy="10248"/>
            </a:xfrm>
            <a:custGeom>
              <a:avLst/>
              <a:gdLst/>
              <a:ahLst/>
              <a:cxnLst/>
              <a:rect l="l" t="t" r="r" b="b"/>
              <a:pathLst>
                <a:path w="457" h="457" extrusionOk="0">
                  <a:moveTo>
                    <a:pt x="244" y="1"/>
                  </a:moveTo>
                  <a:cubicBezTo>
                    <a:pt x="122" y="1"/>
                    <a:pt x="1" y="92"/>
                    <a:pt x="1" y="213"/>
                  </a:cubicBezTo>
                  <a:cubicBezTo>
                    <a:pt x="1" y="335"/>
                    <a:pt x="92" y="456"/>
                    <a:pt x="213" y="456"/>
                  </a:cubicBezTo>
                  <a:cubicBezTo>
                    <a:pt x="335" y="456"/>
                    <a:pt x="457" y="365"/>
                    <a:pt x="457" y="244"/>
                  </a:cubicBezTo>
                  <a:cubicBezTo>
                    <a:pt x="457"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784379" y="1690036"/>
              <a:ext cx="10226" cy="10248"/>
            </a:xfrm>
            <a:custGeom>
              <a:avLst/>
              <a:gdLst/>
              <a:ahLst/>
              <a:cxnLst/>
              <a:rect l="l" t="t" r="r" b="b"/>
              <a:pathLst>
                <a:path w="456" h="457" extrusionOk="0">
                  <a:moveTo>
                    <a:pt x="243" y="1"/>
                  </a:moveTo>
                  <a:cubicBezTo>
                    <a:pt x="91" y="1"/>
                    <a:pt x="0" y="92"/>
                    <a:pt x="0" y="214"/>
                  </a:cubicBezTo>
                  <a:cubicBezTo>
                    <a:pt x="0" y="335"/>
                    <a:pt x="91" y="457"/>
                    <a:pt x="213" y="457"/>
                  </a:cubicBezTo>
                  <a:cubicBezTo>
                    <a:pt x="334" y="457"/>
                    <a:pt x="456" y="366"/>
                    <a:pt x="456" y="244"/>
                  </a:cubicBezTo>
                  <a:cubicBezTo>
                    <a:pt x="456" y="123"/>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97300" y="146165"/>
              <a:ext cx="995177" cy="1623660"/>
            </a:xfrm>
            <a:custGeom>
              <a:avLst/>
              <a:gdLst/>
              <a:ahLst/>
              <a:cxnLst/>
              <a:rect l="l" t="t" r="r" b="b"/>
              <a:pathLst>
                <a:path w="44378" h="72404" extrusionOk="0">
                  <a:moveTo>
                    <a:pt x="2037" y="1430"/>
                  </a:moveTo>
                  <a:cubicBezTo>
                    <a:pt x="3982" y="1430"/>
                    <a:pt x="5927" y="1460"/>
                    <a:pt x="7903" y="1460"/>
                  </a:cubicBezTo>
                  <a:lnTo>
                    <a:pt x="19940" y="1460"/>
                  </a:lnTo>
                  <a:cubicBezTo>
                    <a:pt x="21855" y="1460"/>
                    <a:pt x="23770" y="1490"/>
                    <a:pt x="25715" y="1490"/>
                  </a:cubicBezTo>
                  <a:lnTo>
                    <a:pt x="37660" y="1490"/>
                  </a:lnTo>
                  <a:cubicBezTo>
                    <a:pt x="39423" y="1521"/>
                    <a:pt x="41156" y="1521"/>
                    <a:pt x="42889" y="1521"/>
                  </a:cubicBezTo>
                  <a:cubicBezTo>
                    <a:pt x="42889" y="3618"/>
                    <a:pt x="42858" y="5776"/>
                    <a:pt x="42858" y="7904"/>
                  </a:cubicBezTo>
                  <a:cubicBezTo>
                    <a:pt x="42828" y="10943"/>
                    <a:pt x="42797" y="13983"/>
                    <a:pt x="42767" y="16992"/>
                  </a:cubicBezTo>
                  <a:cubicBezTo>
                    <a:pt x="42737" y="20092"/>
                    <a:pt x="42706" y="23162"/>
                    <a:pt x="42676" y="26232"/>
                  </a:cubicBezTo>
                  <a:cubicBezTo>
                    <a:pt x="42645" y="29211"/>
                    <a:pt x="42615" y="32190"/>
                    <a:pt x="42585" y="35199"/>
                  </a:cubicBezTo>
                  <a:cubicBezTo>
                    <a:pt x="42554" y="38299"/>
                    <a:pt x="42524" y="41400"/>
                    <a:pt x="42493" y="44530"/>
                  </a:cubicBezTo>
                  <a:cubicBezTo>
                    <a:pt x="42463" y="47600"/>
                    <a:pt x="42433" y="50640"/>
                    <a:pt x="42402" y="53710"/>
                  </a:cubicBezTo>
                  <a:cubicBezTo>
                    <a:pt x="42402" y="56780"/>
                    <a:pt x="42372" y="59819"/>
                    <a:pt x="42341" y="62889"/>
                  </a:cubicBezTo>
                  <a:cubicBezTo>
                    <a:pt x="42311" y="65473"/>
                    <a:pt x="42281" y="68087"/>
                    <a:pt x="42250" y="70671"/>
                  </a:cubicBezTo>
                  <a:cubicBezTo>
                    <a:pt x="40639" y="70671"/>
                    <a:pt x="39028" y="70640"/>
                    <a:pt x="37417" y="70640"/>
                  </a:cubicBezTo>
                  <a:cubicBezTo>
                    <a:pt x="35381" y="70640"/>
                    <a:pt x="33344" y="70610"/>
                    <a:pt x="31308" y="70579"/>
                  </a:cubicBezTo>
                  <a:cubicBezTo>
                    <a:pt x="29332" y="70579"/>
                    <a:pt x="27356" y="70549"/>
                    <a:pt x="25350" y="70549"/>
                  </a:cubicBezTo>
                  <a:cubicBezTo>
                    <a:pt x="23466" y="70519"/>
                    <a:pt x="21581" y="70519"/>
                    <a:pt x="19727" y="70488"/>
                  </a:cubicBezTo>
                  <a:cubicBezTo>
                    <a:pt x="17569" y="70458"/>
                    <a:pt x="15441" y="70458"/>
                    <a:pt x="13314" y="70428"/>
                  </a:cubicBezTo>
                  <a:cubicBezTo>
                    <a:pt x="11338" y="70428"/>
                    <a:pt x="9332" y="70397"/>
                    <a:pt x="7326" y="70397"/>
                  </a:cubicBezTo>
                  <a:cubicBezTo>
                    <a:pt x="5471" y="70367"/>
                    <a:pt x="3587" y="70367"/>
                    <a:pt x="1733" y="70336"/>
                  </a:cubicBezTo>
                  <a:cubicBezTo>
                    <a:pt x="1733" y="69242"/>
                    <a:pt x="1733" y="68148"/>
                    <a:pt x="1702" y="67054"/>
                  </a:cubicBezTo>
                  <a:cubicBezTo>
                    <a:pt x="1702" y="65807"/>
                    <a:pt x="1702" y="64561"/>
                    <a:pt x="1702" y="63315"/>
                  </a:cubicBezTo>
                  <a:cubicBezTo>
                    <a:pt x="1702" y="60275"/>
                    <a:pt x="1672" y="57236"/>
                    <a:pt x="1672" y="54196"/>
                  </a:cubicBezTo>
                  <a:cubicBezTo>
                    <a:pt x="1642" y="51096"/>
                    <a:pt x="1642" y="47965"/>
                    <a:pt x="1642" y="44865"/>
                  </a:cubicBezTo>
                  <a:cubicBezTo>
                    <a:pt x="1611" y="41795"/>
                    <a:pt x="1611" y="38695"/>
                    <a:pt x="1581" y="35625"/>
                  </a:cubicBezTo>
                  <a:cubicBezTo>
                    <a:pt x="1581" y="32555"/>
                    <a:pt x="1550" y="29515"/>
                    <a:pt x="1550" y="26445"/>
                  </a:cubicBezTo>
                  <a:cubicBezTo>
                    <a:pt x="1550" y="23406"/>
                    <a:pt x="1520" y="20396"/>
                    <a:pt x="1520" y="17387"/>
                  </a:cubicBezTo>
                  <a:cubicBezTo>
                    <a:pt x="1520" y="14348"/>
                    <a:pt x="1490" y="11308"/>
                    <a:pt x="1490" y="8269"/>
                  </a:cubicBezTo>
                  <a:cubicBezTo>
                    <a:pt x="1459" y="5989"/>
                    <a:pt x="1459" y="3709"/>
                    <a:pt x="1459" y="1430"/>
                  </a:cubicBezTo>
                  <a:close/>
                  <a:moveTo>
                    <a:pt x="23952" y="1"/>
                  </a:moveTo>
                  <a:cubicBezTo>
                    <a:pt x="21916" y="1"/>
                    <a:pt x="19909" y="31"/>
                    <a:pt x="17873" y="31"/>
                  </a:cubicBezTo>
                  <a:lnTo>
                    <a:pt x="243" y="31"/>
                  </a:lnTo>
                  <a:cubicBezTo>
                    <a:pt x="122" y="31"/>
                    <a:pt x="31" y="123"/>
                    <a:pt x="0" y="244"/>
                  </a:cubicBezTo>
                  <a:cubicBezTo>
                    <a:pt x="0" y="275"/>
                    <a:pt x="0" y="305"/>
                    <a:pt x="31" y="335"/>
                  </a:cubicBezTo>
                  <a:cubicBezTo>
                    <a:pt x="31" y="335"/>
                    <a:pt x="31" y="366"/>
                    <a:pt x="31" y="366"/>
                  </a:cubicBezTo>
                  <a:cubicBezTo>
                    <a:pt x="31" y="2281"/>
                    <a:pt x="31" y="4165"/>
                    <a:pt x="31" y="6080"/>
                  </a:cubicBezTo>
                  <a:cubicBezTo>
                    <a:pt x="61" y="9241"/>
                    <a:pt x="61" y="12402"/>
                    <a:pt x="61" y="15563"/>
                  </a:cubicBezTo>
                  <a:cubicBezTo>
                    <a:pt x="91" y="18664"/>
                    <a:pt x="91" y="21764"/>
                    <a:pt x="91" y="24865"/>
                  </a:cubicBezTo>
                  <a:cubicBezTo>
                    <a:pt x="122" y="27934"/>
                    <a:pt x="122" y="31004"/>
                    <a:pt x="122" y="34074"/>
                  </a:cubicBezTo>
                  <a:cubicBezTo>
                    <a:pt x="152" y="37327"/>
                    <a:pt x="152" y="40579"/>
                    <a:pt x="183" y="43801"/>
                  </a:cubicBezTo>
                  <a:cubicBezTo>
                    <a:pt x="183" y="46962"/>
                    <a:pt x="183" y="50093"/>
                    <a:pt x="213" y="53224"/>
                  </a:cubicBezTo>
                  <a:cubicBezTo>
                    <a:pt x="213" y="56385"/>
                    <a:pt x="213" y="59546"/>
                    <a:pt x="243" y="62677"/>
                  </a:cubicBezTo>
                  <a:cubicBezTo>
                    <a:pt x="243" y="65686"/>
                    <a:pt x="243" y="68695"/>
                    <a:pt x="274" y="71704"/>
                  </a:cubicBezTo>
                  <a:cubicBezTo>
                    <a:pt x="274" y="71826"/>
                    <a:pt x="365" y="71947"/>
                    <a:pt x="487" y="71947"/>
                  </a:cubicBezTo>
                  <a:cubicBezTo>
                    <a:pt x="487" y="72069"/>
                    <a:pt x="578" y="72160"/>
                    <a:pt x="699" y="72160"/>
                  </a:cubicBezTo>
                  <a:cubicBezTo>
                    <a:pt x="1338" y="72160"/>
                    <a:pt x="1976" y="72190"/>
                    <a:pt x="2614" y="72190"/>
                  </a:cubicBezTo>
                  <a:cubicBezTo>
                    <a:pt x="4590" y="72190"/>
                    <a:pt x="6566" y="72190"/>
                    <a:pt x="8541" y="72221"/>
                  </a:cubicBezTo>
                  <a:cubicBezTo>
                    <a:pt x="10517" y="72221"/>
                    <a:pt x="12462" y="72221"/>
                    <a:pt x="14408" y="72251"/>
                  </a:cubicBezTo>
                  <a:cubicBezTo>
                    <a:pt x="16414" y="72251"/>
                    <a:pt x="18450" y="72251"/>
                    <a:pt x="20457" y="72282"/>
                  </a:cubicBezTo>
                  <a:cubicBezTo>
                    <a:pt x="22432" y="72282"/>
                    <a:pt x="24408" y="72312"/>
                    <a:pt x="26384" y="72312"/>
                  </a:cubicBezTo>
                  <a:lnTo>
                    <a:pt x="29271" y="72312"/>
                  </a:lnTo>
                  <a:cubicBezTo>
                    <a:pt x="30274" y="72312"/>
                    <a:pt x="31308" y="72342"/>
                    <a:pt x="32311" y="72342"/>
                  </a:cubicBezTo>
                  <a:cubicBezTo>
                    <a:pt x="34287" y="72342"/>
                    <a:pt x="36293" y="72373"/>
                    <a:pt x="38268" y="72373"/>
                  </a:cubicBezTo>
                  <a:cubicBezTo>
                    <a:pt x="40001" y="72373"/>
                    <a:pt x="41734" y="72373"/>
                    <a:pt x="43466" y="72403"/>
                  </a:cubicBezTo>
                  <a:cubicBezTo>
                    <a:pt x="43588" y="72403"/>
                    <a:pt x="43709" y="72312"/>
                    <a:pt x="43709" y="72160"/>
                  </a:cubicBezTo>
                  <a:cubicBezTo>
                    <a:pt x="43800" y="72160"/>
                    <a:pt x="43892" y="72069"/>
                    <a:pt x="43892" y="71947"/>
                  </a:cubicBezTo>
                  <a:cubicBezTo>
                    <a:pt x="43892" y="70701"/>
                    <a:pt x="43892" y="69455"/>
                    <a:pt x="43922" y="68209"/>
                  </a:cubicBezTo>
                  <a:cubicBezTo>
                    <a:pt x="43922" y="66902"/>
                    <a:pt x="43922" y="65625"/>
                    <a:pt x="43952" y="64348"/>
                  </a:cubicBezTo>
                  <a:cubicBezTo>
                    <a:pt x="43952" y="61248"/>
                    <a:pt x="43983" y="58148"/>
                    <a:pt x="44013" y="55047"/>
                  </a:cubicBezTo>
                  <a:cubicBezTo>
                    <a:pt x="44013" y="51947"/>
                    <a:pt x="44044" y="48816"/>
                    <a:pt x="44074" y="45716"/>
                  </a:cubicBezTo>
                  <a:cubicBezTo>
                    <a:pt x="44074" y="42524"/>
                    <a:pt x="44104" y="39333"/>
                    <a:pt x="44135" y="36111"/>
                  </a:cubicBezTo>
                  <a:cubicBezTo>
                    <a:pt x="44135" y="32980"/>
                    <a:pt x="44165" y="29849"/>
                    <a:pt x="44196" y="26688"/>
                  </a:cubicBezTo>
                  <a:cubicBezTo>
                    <a:pt x="44226" y="23527"/>
                    <a:pt x="44226" y="20366"/>
                    <a:pt x="44256" y="17174"/>
                  </a:cubicBezTo>
                  <a:cubicBezTo>
                    <a:pt x="44287" y="14135"/>
                    <a:pt x="44287" y="11095"/>
                    <a:pt x="44317" y="8025"/>
                  </a:cubicBezTo>
                  <a:cubicBezTo>
                    <a:pt x="44348" y="5533"/>
                    <a:pt x="44348" y="3010"/>
                    <a:pt x="44378" y="487"/>
                  </a:cubicBezTo>
                  <a:cubicBezTo>
                    <a:pt x="44378" y="396"/>
                    <a:pt x="44317" y="305"/>
                    <a:pt x="44256" y="275"/>
                  </a:cubicBezTo>
                  <a:cubicBezTo>
                    <a:pt x="44256" y="244"/>
                    <a:pt x="44256" y="244"/>
                    <a:pt x="44256" y="214"/>
                  </a:cubicBezTo>
                  <a:cubicBezTo>
                    <a:pt x="44256" y="123"/>
                    <a:pt x="44165" y="1"/>
                    <a:pt x="44044"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501040" y="618547"/>
              <a:ext cx="50232" cy="47653"/>
            </a:xfrm>
            <a:custGeom>
              <a:avLst/>
              <a:gdLst/>
              <a:ahLst/>
              <a:cxnLst/>
              <a:rect l="l" t="t" r="r" b="b"/>
              <a:pathLst>
                <a:path w="2240" h="2125" extrusionOk="0">
                  <a:moveTo>
                    <a:pt x="1662" y="0"/>
                  </a:moveTo>
                  <a:cubicBezTo>
                    <a:pt x="1389" y="213"/>
                    <a:pt x="1085" y="365"/>
                    <a:pt x="690" y="365"/>
                  </a:cubicBezTo>
                  <a:lnTo>
                    <a:pt x="598" y="365"/>
                  </a:lnTo>
                  <a:cubicBezTo>
                    <a:pt x="538" y="334"/>
                    <a:pt x="446" y="334"/>
                    <a:pt x="386" y="334"/>
                  </a:cubicBezTo>
                  <a:cubicBezTo>
                    <a:pt x="386" y="334"/>
                    <a:pt x="355" y="365"/>
                    <a:pt x="355" y="365"/>
                  </a:cubicBezTo>
                  <a:cubicBezTo>
                    <a:pt x="173" y="608"/>
                    <a:pt x="51" y="821"/>
                    <a:pt x="21" y="1064"/>
                  </a:cubicBezTo>
                  <a:cubicBezTo>
                    <a:pt x="0" y="1697"/>
                    <a:pt x="488" y="2124"/>
                    <a:pt x="1013" y="2124"/>
                  </a:cubicBezTo>
                  <a:cubicBezTo>
                    <a:pt x="1269" y="2124"/>
                    <a:pt x="1534" y="2023"/>
                    <a:pt x="1753" y="1793"/>
                  </a:cubicBezTo>
                  <a:cubicBezTo>
                    <a:pt x="2179" y="1307"/>
                    <a:pt x="2240" y="395"/>
                    <a:pt x="1662" y="30"/>
                  </a:cubicBezTo>
                  <a:lnTo>
                    <a:pt x="1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488078" y="561969"/>
              <a:ext cx="59785" cy="54224"/>
            </a:xfrm>
            <a:custGeom>
              <a:avLst/>
              <a:gdLst/>
              <a:ahLst/>
              <a:cxnLst/>
              <a:rect l="l" t="t" r="r" b="b"/>
              <a:pathLst>
                <a:path w="2666" h="2418" extrusionOk="0">
                  <a:moveTo>
                    <a:pt x="1784" y="0"/>
                  </a:moveTo>
                  <a:cubicBezTo>
                    <a:pt x="1541" y="152"/>
                    <a:pt x="1268" y="243"/>
                    <a:pt x="964" y="243"/>
                  </a:cubicBezTo>
                  <a:lnTo>
                    <a:pt x="842" y="243"/>
                  </a:lnTo>
                  <a:cubicBezTo>
                    <a:pt x="781" y="243"/>
                    <a:pt x="751" y="213"/>
                    <a:pt x="690" y="213"/>
                  </a:cubicBezTo>
                  <a:cubicBezTo>
                    <a:pt x="690" y="213"/>
                    <a:pt x="690" y="243"/>
                    <a:pt x="690" y="243"/>
                  </a:cubicBezTo>
                  <a:cubicBezTo>
                    <a:pt x="1" y="1009"/>
                    <a:pt x="298" y="2418"/>
                    <a:pt x="1220" y="2418"/>
                  </a:cubicBezTo>
                  <a:cubicBezTo>
                    <a:pt x="1397" y="2418"/>
                    <a:pt x="1595" y="2366"/>
                    <a:pt x="1815" y="2250"/>
                  </a:cubicBezTo>
                  <a:cubicBezTo>
                    <a:pt x="2514" y="1854"/>
                    <a:pt x="2666" y="699"/>
                    <a:pt x="2027" y="213"/>
                  </a:cubicBezTo>
                  <a:cubicBezTo>
                    <a:pt x="1967" y="152"/>
                    <a:pt x="1906" y="91"/>
                    <a:pt x="1845" y="61"/>
                  </a:cubicBezTo>
                  <a:cubicBezTo>
                    <a:pt x="1815" y="31"/>
                    <a:pt x="1784" y="31"/>
                    <a:pt x="1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492630" y="513643"/>
              <a:ext cx="44334" cy="44289"/>
            </a:xfrm>
            <a:custGeom>
              <a:avLst/>
              <a:gdLst/>
              <a:ahLst/>
              <a:cxnLst/>
              <a:rect l="l" t="t" r="r" b="b"/>
              <a:pathLst>
                <a:path w="1977" h="1975" extrusionOk="0">
                  <a:moveTo>
                    <a:pt x="927" y="1"/>
                  </a:moveTo>
                  <a:cubicBezTo>
                    <a:pt x="727" y="1"/>
                    <a:pt x="528" y="58"/>
                    <a:pt x="365" y="180"/>
                  </a:cubicBezTo>
                  <a:cubicBezTo>
                    <a:pt x="122" y="392"/>
                    <a:pt x="1" y="696"/>
                    <a:pt x="1" y="970"/>
                  </a:cubicBezTo>
                  <a:cubicBezTo>
                    <a:pt x="1" y="1472"/>
                    <a:pt x="317" y="1974"/>
                    <a:pt x="864" y="1974"/>
                  </a:cubicBezTo>
                  <a:cubicBezTo>
                    <a:pt x="880" y="1974"/>
                    <a:pt x="896" y="1974"/>
                    <a:pt x="913" y="1973"/>
                  </a:cubicBezTo>
                  <a:cubicBezTo>
                    <a:pt x="1490" y="1821"/>
                    <a:pt x="1976" y="1243"/>
                    <a:pt x="1855" y="635"/>
                  </a:cubicBezTo>
                  <a:cubicBezTo>
                    <a:pt x="1733" y="230"/>
                    <a:pt x="1328" y="1"/>
                    <a:pt x="9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683601" y="660796"/>
              <a:ext cx="56489" cy="49806"/>
            </a:xfrm>
            <a:custGeom>
              <a:avLst/>
              <a:gdLst/>
              <a:ahLst/>
              <a:cxnLst/>
              <a:rect l="l" t="t" r="r" b="b"/>
              <a:pathLst>
                <a:path w="2519" h="2221" extrusionOk="0">
                  <a:moveTo>
                    <a:pt x="816" y="1"/>
                  </a:moveTo>
                  <a:cubicBezTo>
                    <a:pt x="543" y="122"/>
                    <a:pt x="391" y="426"/>
                    <a:pt x="299" y="700"/>
                  </a:cubicBezTo>
                  <a:cubicBezTo>
                    <a:pt x="1" y="1357"/>
                    <a:pt x="466" y="2220"/>
                    <a:pt x="1204" y="2220"/>
                  </a:cubicBezTo>
                  <a:cubicBezTo>
                    <a:pt x="1216" y="2220"/>
                    <a:pt x="1229" y="2220"/>
                    <a:pt x="1242" y="2219"/>
                  </a:cubicBezTo>
                  <a:cubicBezTo>
                    <a:pt x="2093" y="2068"/>
                    <a:pt x="2518" y="943"/>
                    <a:pt x="2093" y="244"/>
                  </a:cubicBezTo>
                  <a:lnTo>
                    <a:pt x="2093" y="244"/>
                  </a:lnTo>
                  <a:cubicBezTo>
                    <a:pt x="1971" y="274"/>
                    <a:pt x="1819" y="274"/>
                    <a:pt x="1698" y="274"/>
                  </a:cubicBezTo>
                  <a:lnTo>
                    <a:pt x="1424" y="274"/>
                  </a:lnTo>
                  <a:cubicBezTo>
                    <a:pt x="1181" y="213"/>
                    <a:pt x="999" y="122"/>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696451" y="608994"/>
              <a:ext cx="52497" cy="47877"/>
            </a:xfrm>
            <a:custGeom>
              <a:avLst/>
              <a:gdLst/>
              <a:ahLst/>
              <a:cxnLst/>
              <a:rect l="l" t="t" r="r" b="b"/>
              <a:pathLst>
                <a:path w="2341" h="2135" extrusionOk="0">
                  <a:moveTo>
                    <a:pt x="851" y="1"/>
                  </a:moveTo>
                  <a:cubicBezTo>
                    <a:pt x="243" y="244"/>
                    <a:pt x="0" y="1064"/>
                    <a:pt x="304" y="1642"/>
                  </a:cubicBezTo>
                  <a:cubicBezTo>
                    <a:pt x="463" y="1986"/>
                    <a:pt x="766" y="2134"/>
                    <a:pt x="1087" y="2134"/>
                  </a:cubicBezTo>
                  <a:cubicBezTo>
                    <a:pt x="1504" y="2134"/>
                    <a:pt x="1952" y="1885"/>
                    <a:pt x="2158" y="1490"/>
                  </a:cubicBezTo>
                  <a:cubicBezTo>
                    <a:pt x="2310" y="1156"/>
                    <a:pt x="2341" y="730"/>
                    <a:pt x="2219" y="396"/>
                  </a:cubicBezTo>
                  <a:lnTo>
                    <a:pt x="2219" y="396"/>
                  </a:lnTo>
                  <a:cubicBezTo>
                    <a:pt x="2067" y="426"/>
                    <a:pt x="1915" y="456"/>
                    <a:pt x="1733" y="456"/>
                  </a:cubicBezTo>
                  <a:lnTo>
                    <a:pt x="1702" y="456"/>
                  </a:lnTo>
                  <a:cubicBezTo>
                    <a:pt x="1307" y="396"/>
                    <a:pt x="1033" y="244"/>
                    <a:pt x="8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709390" y="559928"/>
              <a:ext cx="63418" cy="49088"/>
            </a:xfrm>
            <a:custGeom>
              <a:avLst/>
              <a:gdLst/>
              <a:ahLst/>
              <a:cxnLst/>
              <a:rect l="l" t="t" r="r" b="b"/>
              <a:pathLst>
                <a:path w="2828" h="2189" extrusionOk="0">
                  <a:moveTo>
                    <a:pt x="1308" y="0"/>
                  </a:moveTo>
                  <a:cubicBezTo>
                    <a:pt x="213" y="213"/>
                    <a:pt x="1" y="2158"/>
                    <a:pt x="1277" y="2189"/>
                  </a:cubicBezTo>
                  <a:cubicBezTo>
                    <a:pt x="2584" y="1976"/>
                    <a:pt x="2827"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494671" y="618009"/>
              <a:ext cx="57363" cy="20990"/>
            </a:xfrm>
            <a:custGeom>
              <a:avLst/>
              <a:gdLst/>
              <a:ahLst/>
              <a:cxnLst/>
              <a:rect l="l" t="t" r="r" b="b"/>
              <a:pathLst>
                <a:path w="2558" h="936" extrusionOk="0">
                  <a:moveTo>
                    <a:pt x="1931" y="0"/>
                  </a:moveTo>
                  <a:cubicBezTo>
                    <a:pt x="1715" y="0"/>
                    <a:pt x="1462" y="206"/>
                    <a:pt x="1247" y="206"/>
                  </a:cubicBezTo>
                  <a:cubicBezTo>
                    <a:pt x="1207" y="219"/>
                    <a:pt x="1161" y="223"/>
                    <a:pt x="1112" y="223"/>
                  </a:cubicBezTo>
                  <a:cubicBezTo>
                    <a:pt x="958" y="223"/>
                    <a:pt x="774" y="178"/>
                    <a:pt x="627" y="178"/>
                  </a:cubicBezTo>
                  <a:cubicBezTo>
                    <a:pt x="468" y="178"/>
                    <a:pt x="352" y="231"/>
                    <a:pt x="366" y="450"/>
                  </a:cubicBezTo>
                  <a:cubicBezTo>
                    <a:pt x="1" y="814"/>
                    <a:pt x="670" y="936"/>
                    <a:pt x="943" y="936"/>
                  </a:cubicBezTo>
                  <a:cubicBezTo>
                    <a:pt x="1490" y="936"/>
                    <a:pt x="2129" y="784"/>
                    <a:pt x="2463" y="358"/>
                  </a:cubicBezTo>
                  <a:cubicBezTo>
                    <a:pt x="2558" y="169"/>
                    <a:pt x="2412" y="16"/>
                    <a:pt x="2242" y="16"/>
                  </a:cubicBezTo>
                  <a:cubicBezTo>
                    <a:pt x="2194" y="16"/>
                    <a:pt x="2145" y="28"/>
                    <a:pt x="2098" y="54"/>
                  </a:cubicBezTo>
                  <a:cubicBezTo>
                    <a:pt x="2046" y="15"/>
                    <a:pt x="1990" y="0"/>
                    <a:pt x="193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486508" y="559570"/>
              <a:ext cx="57946" cy="21259"/>
            </a:xfrm>
            <a:custGeom>
              <a:avLst/>
              <a:gdLst/>
              <a:ahLst/>
              <a:cxnLst/>
              <a:rect l="l" t="t" r="r" b="b"/>
              <a:pathLst>
                <a:path w="2584" h="948" extrusionOk="0">
                  <a:moveTo>
                    <a:pt x="2052" y="1"/>
                  </a:moveTo>
                  <a:cubicBezTo>
                    <a:pt x="1961" y="1"/>
                    <a:pt x="1870" y="46"/>
                    <a:pt x="1824" y="138"/>
                  </a:cubicBezTo>
                  <a:cubicBezTo>
                    <a:pt x="1540" y="303"/>
                    <a:pt x="1220" y="322"/>
                    <a:pt x="905" y="322"/>
                  </a:cubicBezTo>
                  <a:cubicBezTo>
                    <a:pt x="816" y="322"/>
                    <a:pt x="726" y="320"/>
                    <a:pt x="638" y="320"/>
                  </a:cubicBezTo>
                  <a:cubicBezTo>
                    <a:pt x="0" y="594"/>
                    <a:pt x="547" y="928"/>
                    <a:pt x="973" y="928"/>
                  </a:cubicBezTo>
                  <a:cubicBezTo>
                    <a:pt x="1049" y="941"/>
                    <a:pt x="1125" y="948"/>
                    <a:pt x="1199" y="948"/>
                  </a:cubicBezTo>
                  <a:cubicBezTo>
                    <a:pt x="1625" y="948"/>
                    <a:pt x="2013" y="744"/>
                    <a:pt x="2401" y="563"/>
                  </a:cubicBezTo>
                  <a:cubicBezTo>
                    <a:pt x="2584" y="442"/>
                    <a:pt x="2493" y="138"/>
                    <a:pt x="2280" y="138"/>
                  </a:cubicBezTo>
                  <a:cubicBezTo>
                    <a:pt x="2234" y="46"/>
                    <a:pt x="2143" y="1"/>
                    <a:pt x="2052"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675663" y="656580"/>
              <a:ext cx="65100" cy="28749"/>
            </a:xfrm>
            <a:custGeom>
              <a:avLst/>
              <a:gdLst/>
              <a:ahLst/>
              <a:cxnLst/>
              <a:rect l="l" t="t" r="r" b="b"/>
              <a:pathLst>
                <a:path w="2903" h="1282" extrusionOk="0">
                  <a:moveTo>
                    <a:pt x="1055" y="0"/>
                  </a:moveTo>
                  <a:cubicBezTo>
                    <a:pt x="931" y="0"/>
                    <a:pt x="845" y="64"/>
                    <a:pt x="836" y="249"/>
                  </a:cubicBezTo>
                  <a:cubicBezTo>
                    <a:pt x="0" y="458"/>
                    <a:pt x="1450" y="1253"/>
                    <a:pt x="1820" y="1253"/>
                  </a:cubicBezTo>
                  <a:cubicBezTo>
                    <a:pt x="1826" y="1253"/>
                    <a:pt x="1833" y="1253"/>
                    <a:pt x="1839" y="1252"/>
                  </a:cubicBezTo>
                  <a:cubicBezTo>
                    <a:pt x="1971" y="1252"/>
                    <a:pt x="2178" y="1281"/>
                    <a:pt x="2372" y="1281"/>
                  </a:cubicBezTo>
                  <a:cubicBezTo>
                    <a:pt x="2624" y="1281"/>
                    <a:pt x="2855" y="1233"/>
                    <a:pt x="2872" y="1009"/>
                  </a:cubicBezTo>
                  <a:cubicBezTo>
                    <a:pt x="2872" y="827"/>
                    <a:pt x="2720" y="766"/>
                    <a:pt x="2568" y="736"/>
                  </a:cubicBezTo>
                  <a:cubicBezTo>
                    <a:pt x="2751" y="705"/>
                    <a:pt x="2903" y="523"/>
                    <a:pt x="2812" y="341"/>
                  </a:cubicBezTo>
                  <a:cubicBezTo>
                    <a:pt x="2757" y="268"/>
                    <a:pt x="2691" y="244"/>
                    <a:pt x="2619" y="244"/>
                  </a:cubicBezTo>
                  <a:cubicBezTo>
                    <a:pt x="2483" y="244"/>
                    <a:pt x="2323" y="328"/>
                    <a:pt x="2166" y="328"/>
                  </a:cubicBezTo>
                  <a:cubicBezTo>
                    <a:pt x="2128" y="328"/>
                    <a:pt x="2089" y="323"/>
                    <a:pt x="2052" y="310"/>
                  </a:cubicBezTo>
                  <a:cubicBezTo>
                    <a:pt x="2045" y="311"/>
                    <a:pt x="2037" y="311"/>
                    <a:pt x="2029" y="311"/>
                  </a:cubicBezTo>
                  <a:cubicBezTo>
                    <a:pt x="1790" y="311"/>
                    <a:pt x="1329" y="0"/>
                    <a:pt x="105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692213" y="606954"/>
              <a:ext cx="65997" cy="27538"/>
            </a:xfrm>
            <a:custGeom>
              <a:avLst/>
              <a:gdLst/>
              <a:ahLst/>
              <a:cxnLst/>
              <a:rect l="l" t="t" r="r" b="b"/>
              <a:pathLst>
                <a:path w="2943" h="1228" extrusionOk="0">
                  <a:moveTo>
                    <a:pt x="979" y="0"/>
                  </a:moveTo>
                  <a:cubicBezTo>
                    <a:pt x="888" y="0"/>
                    <a:pt x="797" y="31"/>
                    <a:pt x="767" y="92"/>
                  </a:cubicBezTo>
                  <a:cubicBezTo>
                    <a:pt x="1" y="327"/>
                    <a:pt x="1290" y="1219"/>
                    <a:pt x="1730" y="1219"/>
                  </a:cubicBezTo>
                  <a:cubicBezTo>
                    <a:pt x="1744" y="1219"/>
                    <a:pt x="1757" y="1218"/>
                    <a:pt x="1770" y="1216"/>
                  </a:cubicBezTo>
                  <a:cubicBezTo>
                    <a:pt x="1830" y="1222"/>
                    <a:pt x="1916" y="1227"/>
                    <a:pt x="2011" y="1227"/>
                  </a:cubicBezTo>
                  <a:cubicBezTo>
                    <a:pt x="2393" y="1227"/>
                    <a:pt x="2943" y="1149"/>
                    <a:pt x="2773" y="760"/>
                  </a:cubicBezTo>
                  <a:cubicBezTo>
                    <a:pt x="2853" y="600"/>
                    <a:pt x="2721" y="415"/>
                    <a:pt x="2564" y="415"/>
                  </a:cubicBezTo>
                  <a:cubicBezTo>
                    <a:pt x="2543" y="415"/>
                    <a:pt x="2521" y="419"/>
                    <a:pt x="2499" y="426"/>
                  </a:cubicBezTo>
                  <a:cubicBezTo>
                    <a:pt x="2408" y="456"/>
                    <a:pt x="2347" y="456"/>
                    <a:pt x="2256" y="456"/>
                  </a:cubicBezTo>
                  <a:cubicBezTo>
                    <a:pt x="1770" y="456"/>
                    <a:pt x="1374" y="183"/>
                    <a:pt x="979"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705982" y="694187"/>
              <a:ext cx="10248" cy="10248"/>
            </a:xfrm>
            <a:custGeom>
              <a:avLst/>
              <a:gdLst/>
              <a:ahLst/>
              <a:cxnLst/>
              <a:rect l="l" t="t" r="r" b="b"/>
              <a:pathLst>
                <a:path w="457" h="457" extrusionOk="0">
                  <a:moveTo>
                    <a:pt x="213" y="1"/>
                  </a:moveTo>
                  <a:cubicBezTo>
                    <a:pt x="92" y="1"/>
                    <a:pt x="1" y="123"/>
                    <a:pt x="1" y="244"/>
                  </a:cubicBezTo>
                  <a:cubicBezTo>
                    <a:pt x="1" y="366"/>
                    <a:pt x="122" y="457"/>
                    <a:pt x="244" y="457"/>
                  </a:cubicBezTo>
                  <a:cubicBezTo>
                    <a:pt x="365" y="457"/>
                    <a:pt x="457" y="335"/>
                    <a:pt x="457" y="214"/>
                  </a:cubicBezTo>
                  <a:cubicBezTo>
                    <a:pt x="457"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509000" y="590583"/>
              <a:ext cx="10921" cy="10248"/>
            </a:xfrm>
            <a:custGeom>
              <a:avLst/>
              <a:gdLst/>
              <a:ahLst/>
              <a:cxnLst/>
              <a:rect l="l" t="t" r="r" b="b"/>
              <a:pathLst>
                <a:path w="487" h="457" extrusionOk="0">
                  <a:moveTo>
                    <a:pt x="243" y="1"/>
                  </a:moveTo>
                  <a:cubicBezTo>
                    <a:pt x="122" y="1"/>
                    <a:pt x="0" y="122"/>
                    <a:pt x="31" y="244"/>
                  </a:cubicBezTo>
                  <a:cubicBezTo>
                    <a:pt x="31" y="366"/>
                    <a:pt x="122" y="457"/>
                    <a:pt x="243" y="457"/>
                  </a:cubicBezTo>
                  <a:cubicBezTo>
                    <a:pt x="395" y="457"/>
                    <a:pt x="487" y="335"/>
                    <a:pt x="456" y="214"/>
                  </a:cubicBezTo>
                  <a:cubicBezTo>
                    <a:pt x="456" y="6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521940" y="586502"/>
              <a:ext cx="10248" cy="10248"/>
            </a:xfrm>
            <a:custGeom>
              <a:avLst/>
              <a:gdLst/>
              <a:ahLst/>
              <a:cxnLst/>
              <a:rect l="l" t="t" r="r" b="b"/>
              <a:pathLst>
                <a:path w="457" h="457" extrusionOk="0">
                  <a:moveTo>
                    <a:pt x="214" y="0"/>
                  </a:moveTo>
                  <a:cubicBezTo>
                    <a:pt x="92" y="0"/>
                    <a:pt x="1" y="122"/>
                    <a:pt x="1" y="244"/>
                  </a:cubicBezTo>
                  <a:cubicBezTo>
                    <a:pt x="1" y="365"/>
                    <a:pt x="92" y="456"/>
                    <a:pt x="244" y="456"/>
                  </a:cubicBezTo>
                  <a:cubicBezTo>
                    <a:pt x="365" y="456"/>
                    <a:pt x="457" y="335"/>
                    <a:pt x="426" y="213"/>
                  </a:cubicBezTo>
                  <a:cubicBezTo>
                    <a:pt x="426" y="92"/>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487854" y="511670"/>
              <a:ext cx="42966" cy="19039"/>
            </a:xfrm>
            <a:custGeom>
              <a:avLst/>
              <a:gdLst/>
              <a:ahLst/>
              <a:cxnLst/>
              <a:rect l="l" t="t" r="r" b="b"/>
              <a:pathLst>
                <a:path w="1916" h="849" extrusionOk="0">
                  <a:moveTo>
                    <a:pt x="1158" y="0"/>
                  </a:moveTo>
                  <a:cubicBezTo>
                    <a:pt x="1022" y="0"/>
                    <a:pt x="875" y="49"/>
                    <a:pt x="791" y="116"/>
                  </a:cubicBezTo>
                  <a:cubicBezTo>
                    <a:pt x="747" y="104"/>
                    <a:pt x="698" y="97"/>
                    <a:pt x="649" y="97"/>
                  </a:cubicBezTo>
                  <a:cubicBezTo>
                    <a:pt x="562" y="97"/>
                    <a:pt x="473" y="119"/>
                    <a:pt x="396" y="176"/>
                  </a:cubicBezTo>
                  <a:cubicBezTo>
                    <a:pt x="366" y="176"/>
                    <a:pt x="366" y="237"/>
                    <a:pt x="366" y="268"/>
                  </a:cubicBezTo>
                  <a:cubicBezTo>
                    <a:pt x="1" y="450"/>
                    <a:pt x="396" y="815"/>
                    <a:pt x="670" y="815"/>
                  </a:cubicBezTo>
                  <a:cubicBezTo>
                    <a:pt x="755" y="837"/>
                    <a:pt x="844" y="848"/>
                    <a:pt x="934" y="848"/>
                  </a:cubicBezTo>
                  <a:cubicBezTo>
                    <a:pt x="1328" y="848"/>
                    <a:pt x="1743" y="638"/>
                    <a:pt x="1916" y="268"/>
                  </a:cubicBezTo>
                  <a:cubicBezTo>
                    <a:pt x="1916" y="89"/>
                    <a:pt x="1822" y="16"/>
                    <a:pt x="1701" y="16"/>
                  </a:cubicBezTo>
                  <a:cubicBezTo>
                    <a:pt x="1616" y="16"/>
                    <a:pt x="1518" y="53"/>
                    <a:pt x="1430" y="116"/>
                  </a:cubicBezTo>
                  <a:cubicBezTo>
                    <a:pt x="1375" y="33"/>
                    <a:pt x="1270" y="0"/>
                    <a:pt x="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722464" y="557708"/>
              <a:ext cx="50030" cy="28839"/>
            </a:xfrm>
            <a:custGeom>
              <a:avLst/>
              <a:gdLst/>
              <a:ahLst/>
              <a:cxnLst/>
              <a:rect l="l" t="t" r="r" b="b"/>
              <a:pathLst>
                <a:path w="2231" h="1286" extrusionOk="0">
                  <a:moveTo>
                    <a:pt x="607" y="0"/>
                  </a:moveTo>
                  <a:cubicBezTo>
                    <a:pt x="535" y="0"/>
                    <a:pt x="466" y="23"/>
                    <a:pt x="421" y="99"/>
                  </a:cubicBezTo>
                  <a:cubicBezTo>
                    <a:pt x="399" y="94"/>
                    <a:pt x="378" y="91"/>
                    <a:pt x="358" y="91"/>
                  </a:cubicBezTo>
                  <a:cubicBezTo>
                    <a:pt x="147" y="91"/>
                    <a:pt x="0" y="361"/>
                    <a:pt x="56" y="555"/>
                  </a:cubicBezTo>
                  <a:cubicBezTo>
                    <a:pt x="147" y="920"/>
                    <a:pt x="512" y="1133"/>
                    <a:pt x="846" y="1254"/>
                  </a:cubicBezTo>
                  <a:cubicBezTo>
                    <a:pt x="892" y="1275"/>
                    <a:pt x="948" y="1285"/>
                    <a:pt x="1009" y="1285"/>
                  </a:cubicBezTo>
                  <a:cubicBezTo>
                    <a:pt x="1467" y="1285"/>
                    <a:pt x="2230" y="736"/>
                    <a:pt x="1667" y="494"/>
                  </a:cubicBezTo>
                  <a:cubicBezTo>
                    <a:pt x="1636" y="433"/>
                    <a:pt x="1606" y="403"/>
                    <a:pt x="1576" y="342"/>
                  </a:cubicBezTo>
                  <a:cubicBezTo>
                    <a:pt x="1515" y="312"/>
                    <a:pt x="1454" y="281"/>
                    <a:pt x="1424" y="251"/>
                  </a:cubicBezTo>
                  <a:cubicBezTo>
                    <a:pt x="1352" y="107"/>
                    <a:pt x="1127" y="20"/>
                    <a:pt x="946" y="20"/>
                  </a:cubicBezTo>
                  <a:cubicBezTo>
                    <a:pt x="899" y="20"/>
                    <a:pt x="854" y="26"/>
                    <a:pt x="816" y="38"/>
                  </a:cubicBezTo>
                  <a:cubicBezTo>
                    <a:pt x="755" y="23"/>
                    <a:pt x="679" y="0"/>
                    <a:pt x="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44520" y="283182"/>
              <a:ext cx="707554" cy="1085841"/>
            </a:xfrm>
            <a:custGeom>
              <a:avLst/>
              <a:gdLst/>
              <a:ahLst/>
              <a:cxnLst/>
              <a:rect l="l" t="t" r="r" b="b"/>
              <a:pathLst>
                <a:path w="31552" h="48421" extrusionOk="0">
                  <a:moveTo>
                    <a:pt x="31551" y="0"/>
                  </a:moveTo>
                  <a:lnTo>
                    <a:pt x="31551" y="0"/>
                  </a:lnTo>
                  <a:cubicBezTo>
                    <a:pt x="29910" y="31"/>
                    <a:pt x="28238" y="31"/>
                    <a:pt x="26597" y="61"/>
                  </a:cubicBezTo>
                  <a:cubicBezTo>
                    <a:pt x="24621" y="61"/>
                    <a:pt x="22676" y="92"/>
                    <a:pt x="20700" y="122"/>
                  </a:cubicBezTo>
                  <a:cubicBezTo>
                    <a:pt x="18755" y="122"/>
                    <a:pt x="16840" y="152"/>
                    <a:pt x="14925" y="152"/>
                  </a:cubicBezTo>
                  <a:cubicBezTo>
                    <a:pt x="12797" y="183"/>
                    <a:pt x="10700" y="213"/>
                    <a:pt x="8603" y="244"/>
                  </a:cubicBezTo>
                  <a:cubicBezTo>
                    <a:pt x="6657" y="244"/>
                    <a:pt x="4712" y="274"/>
                    <a:pt x="2767" y="304"/>
                  </a:cubicBezTo>
                  <a:lnTo>
                    <a:pt x="1" y="304"/>
                  </a:lnTo>
                  <a:cubicBezTo>
                    <a:pt x="1" y="2797"/>
                    <a:pt x="31" y="5259"/>
                    <a:pt x="31" y="7751"/>
                  </a:cubicBezTo>
                  <a:cubicBezTo>
                    <a:pt x="31" y="10457"/>
                    <a:pt x="61" y="13162"/>
                    <a:pt x="61" y="15867"/>
                  </a:cubicBezTo>
                  <a:cubicBezTo>
                    <a:pt x="61" y="18633"/>
                    <a:pt x="61" y="21369"/>
                    <a:pt x="92" y="24135"/>
                  </a:cubicBezTo>
                  <a:cubicBezTo>
                    <a:pt x="92" y="26809"/>
                    <a:pt x="92" y="29484"/>
                    <a:pt x="122" y="32129"/>
                  </a:cubicBezTo>
                  <a:cubicBezTo>
                    <a:pt x="122" y="34895"/>
                    <a:pt x="122" y="37661"/>
                    <a:pt x="153" y="40427"/>
                  </a:cubicBezTo>
                  <a:cubicBezTo>
                    <a:pt x="153" y="43071"/>
                    <a:pt x="153" y="45715"/>
                    <a:pt x="153" y="48360"/>
                  </a:cubicBezTo>
                  <a:lnTo>
                    <a:pt x="153" y="48390"/>
                  </a:lnTo>
                  <a:cubicBezTo>
                    <a:pt x="2098" y="48360"/>
                    <a:pt x="4013" y="48329"/>
                    <a:pt x="5928" y="48299"/>
                  </a:cubicBezTo>
                  <a:cubicBezTo>
                    <a:pt x="6627" y="48269"/>
                    <a:pt x="7296" y="48269"/>
                    <a:pt x="7964" y="48269"/>
                  </a:cubicBezTo>
                  <a:cubicBezTo>
                    <a:pt x="7478" y="45776"/>
                    <a:pt x="7052" y="43253"/>
                    <a:pt x="6840" y="40731"/>
                  </a:cubicBezTo>
                  <a:cubicBezTo>
                    <a:pt x="6475" y="35958"/>
                    <a:pt x="13040" y="37600"/>
                    <a:pt x="9970" y="32919"/>
                  </a:cubicBezTo>
                  <a:cubicBezTo>
                    <a:pt x="9819" y="32615"/>
                    <a:pt x="9636" y="32311"/>
                    <a:pt x="9423" y="32037"/>
                  </a:cubicBezTo>
                  <a:cubicBezTo>
                    <a:pt x="9423" y="32037"/>
                    <a:pt x="9423" y="32037"/>
                    <a:pt x="9423" y="32007"/>
                  </a:cubicBezTo>
                  <a:cubicBezTo>
                    <a:pt x="9363" y="31916"/>
                    <a:pt x="9302" y="31825"/>
                    <a:pt x="9241" y="31703"/>
                  </a:cubicBezTo>
                  <a:cubicBezTo>
                    <a:pt x="9119" y="31551"/>
                    <a:pt x="9028" y="31399"/>
                    <a:pt x="8907" y="31278"/>
                  </a:cubicBezTo>
                  <a:cubicBezTo>
                    <a:pt x="9317" y="31262"/>
                    <a:pt x="9735" y="31262"/>
                    <a:pt x="10153" y="31262"/>
                  </a:cubicBezTo>
                  <a:cubicBezTo>
                    <a:pt x="10571" y="31262"/>
                    <a:pt x="10989" y="31262"/>
                    <a:pt x="11399" y="31247"/>
                  </a:cubicBezTo>
                  <a:lnTo>
                    <a:pt x="11429" y="31247"/>
                  </a:lnTo>
                  <a:cubicBezTo>
                    <a:pt x="8724" y="27539"/>
                    <a:pt x="6870" y="23192"/>
                    <a:pt x="5563" y="18755"/>
                  </a:cubicBezTo>
                  <a:cubicBezTo>
                    <a:pt x="5563" y="18694"/>
                    <a:pt x="5533" y="18633"/>
                    <a:pt x="5502" y="18542"/>
                  </a:cubicBezTo>
                  <a:cubicBezTo>
                    <a:pt x="5502" y="18542"/>
                    <a:pt x="5502" y="18511"/>
                    <a:pt x="5502" y="18481"/>
                  </a:cubicBezTo>
                  <a:cubicBezTo>
                    <a:pt x="5472" y="18390"/>
                    <a:pt x="5442" y="18299"/>
                    <a:pt x="5442" y="18177"/>
                  </a:cubicBezTo>
                  <a:cubicBezTo>
                    <a:pt x="5411" y="18177"/>
                    <a:pt x="5411" y="18177"/>
                    <a:pt x="5411" y="18147"/>
                  </a:cubicBezTo>
                  <a:lnTo>
                    <a:pt x="5411" y="18147"/>
                  </a:lnTo>
                  <a:cubicBezTo>
                    <a:pt x="5442" y="18147"/>
                    <a:pt x="5472" y="18177"/>
                    <a:pt x="5472" y="18177"/>
                  </a:cubicBezTo>
                  <a:cubicBezTo>
                    <a:pt x="5502" y="18207"/>
                    <a:pt x="5533" y="18207"/>
                    <a:pt x="5563" y="18238"/>
                  </a:cubicBezTo>
                  <a:cubicBezTo>
                    <a:pt x="5594" y="18238"/>
                    <a:pt x="5624" y="18268"/>
                    <a:pt x="5654" y="18299"/>
                  </a:cubicBezTo>
                  <a:cubicBezTo>
                    <a:pt x="5715" y="18329"/>
                    <a:pt x="5745" y="18329"/>
                    <a:pt x="5776" y="18359"/>
                  </a:cubicBezTo>
                  <a:cubicBezTo>
                    <a:pt x="5837" y="18420"/>
                    <a:pt x="5897" y="18451"/>
                    <a:pt x="5958" y="18481"/>
                  </a:cubicBezTo>
                  <a:cubicBezTo>
                    <a:pt x="5958" y="18511"/>
                    <a:pt x="5958" y="18511"/>
                    <a:pt x="5989" y="18511"/>
                  </a:cubicBezTo>
                  <a:cubicBezTo>
                    <a:pt x="6019" y="18542"/>
                    <a:pt x="6049" y="18572"/>
                    <a:pt x="6110" y="18603"/>
                  </a:cubicBezTo>
                  <a:cubicBezTo>
                    <a:pt x="9940" y="21581"/>
                    <a:pt x="12007" y="26445"/>
                    <a:pt x="12676" y="31186"/>
                  </a:cubicBezTo>
                  <a:cubicBezTo>
                    <a:pt x="12676" y="31217"/>
                    <a:pt x="12676" y="31217"/>
                    <a:pt x="12676" y="31247"/>
                  </a:cubicBezTo>
                  <a:lnTo>
                    <a:pt x="13223" y="31247"/>
                  </a:lnTo>
                  <a:cubicBezTo>
                    <a:pt x="12888" y="26688"/>
                    <a:pt x="12797" y="22098"/>
                    <a:pt x="12372" y="17539"/>
                  </a:cubicBezTo>
                  <a:cubicBezTo>
                    <a:pt x="12281" y="17539"/>
                    <a:pt x="12189" y="17508"/>
                    <a:pt x="12098" y="17508"/>
                  </a:cubicBezTo>
                  <a:cubicBezTo>
                    <a:pt x="11156" y="17265"/>
                    <a:pt x="10700" y="16080"/>
                    <a:pt x="11247" y="15289"/>
                  </a:cubicBezTo>
                  <a:cubicBezTo>
                    <a:pt x="11308" y="15229"/>
                    <a:pt x="11338" y="15168"/>
                    <a:pt x="11399" y="15107"/>
                  </a:cubicBezTo>
                  <a:cubicBezTo>
                    <a:pt x="10578" y="14560"/>
                    <a:pt x="10518" y="13192"/>
                    <a:pt x="11156" y="12432"/>
                  </a:cubicBezTo>
                  <a:cubicBezTo>
                    <a:pt x="10156" y="11690"/>
                    <a:pt x="10633" y="9794"/>
                    <a:pt x="12004" y="9794"/>
                  </a:cubicBezTo>
                  <a:cubicBezTo>
                    <a:pt x="12093" y="9794"/>
                    <a:pt x="12185" y="9802"/>
                    <a:pt x="12281" y="9818"/>
                  </a:cubicBezTo>
                  <a:cubicBezTo>
                    <a:pt x="13557" y="10122"/>
                    <a:pt x="13618" y="11399"/>
                    <a:pt x="13010" y="12128"/>
                  </a:cubicBezTo>
                  <a:cubicBezTo>
                    <a:pt x="13892" y="12645"/>
                    <a:pt x="13922" y="13861"/>
                    <a:pt x="13405" y="14621"/>
                  </a:cubicBezTo>
                  <a:cubicBezTo>
                    <a:pt x="13588" y="14712"/>
                    <a:pt x="13740" y="14955"/>
                    <a:pt x="13831" y="15107"/>
                  </a:cubicBezTo>
                  <a:cubicBezTo>
                    <a:pt x="14287" y="15989"/>
                    <a:pt x="13709" y="17235"/>
                    <a:pt x="12797" y="17508"/>
                  </a:cubicBezTo>
                  <a:cubicBezTo>
                    <a:pt x="13284" y="22007"/>
                    <a:pt x="13253" y="26536"/>
                    <a:pt x="13679" y="31065"/>
                  </a:cubicBezTo>
                  <a:cubicBezTo>
                    <a:pt x="13679" y="31126"/>
                    <a:pt x="13679" y="31186"/>
                    <a:pt x="13679" y="31247"/>
                  </a:cubicBezTo>
                  <a:lnTo>
                    <a:pt x="14439" y="31247"/>
                  </a:lnTo>
                  <a:cubicBezTo>
                    <a:pt x="14013" y="26627"/>
                    <a:pt x="14925" y="21824"/>
                    <a:pt x="16992" y="17660"/>
                  </a:cubicBezTo>
                  <a:cubicBezTo>
                    <a:pt x="16992" y="17630"/>
                    <a:pt x="17022" y="17630"/>
                    <a:pt x="17022" y="17600"/>
                  </a:cubicBezTo>
                  <a:lnTo>
                    <a:pt x="17053" y="17539"/>
                  </a:lnTo>
                  <a:cubicBezTo>
                    <a:pt x="17053" y="17508"/>
                    <a:pt x="17083" y="17478"/>
                    <a:pt x="17083" y="17478"/>
                  </a:cubicBezTo>
                  <a:lnTo>
                    <a:pt x="17113" y="17448"/>
                  </a:lnTo>
                  <a:cubicBezTo>
                    <a:pt x="17113" y="17417"/>
                    <a:pt x="17144" y="17387"/>
                    <a:pt x="17144" y="17387"/>
                  </a:cubicBezTo>
                  <a:cubicBezTo>
                    <a:pt x="17205" y="17265"/>
                    <a:pt x="17265" y="17174"/>
                    <a:pt x="17326" y="17083"/>
                  </a:cubicBezTo>
                  <a:cubicBezTo>
                    <a:pt x="17326" y="17174"/>
                    <a:pt x="17357" y="17235"/>
                    <a:pt x="17357" y="17326"/>
                  </a:cubicBezTo>
                  <a:cubicBezTo>
                    <a:pt x="17387" y="17448"/>
                    <a:pt x="17387" y="17569"/>
                    <a:pt x="17417" y="17691"/>
                  </a:cubicBezTo>
                  <a:cubicBezTo>
                    <a:pt x="17417" y="17721"/>
                    <a:pt x="17417" y="17751"/>
                    <a:pt x="17448" y="17782"/>
                  </a:cubicBezTo>
                  <a:cubicBezTo>
                    <a:pt x="17448" y="17782"/>
                    <a:pt x="17448" y="17812"/>
                    <a:pt x="17448" y="17812"/>
                  </a:cubicBezTo>
                  <a:lnTo>
                    <a:pt x="17448" y="17843"/>
                  </a:lnTo>
                  <a:cubicBezTo>
                    <a:pt x="17813" y="21976"/>
                    <a:pt x="17387" y="26201"/>
                    <a:pt x="16293" y="30214"/>
                  </a:cubicBezTo>
                  <a:cubicBezTo>
                    <a:pt x="16232" y="30396"/>
                    <a:pt x="16171" y="30913"/>
                    <a:pt x="16019" y="31247"/>
                  </a:cubicBezTo>
                  <a:lnTo>
                    <a:pt x="16506" y="31247"/>
                  </a:lnTo>
                  <a:cubicBezTo>
                    <a:pt x="16506" y="31217"/>
                    <a:pt x="16536" y="31186"/>
                    <a:pt x="16536" y="31156"/>
                  </a:cubicBezTo>
                  <a:cubicBezTo>
                    <a:pt x="17053" y="29515"/>
                    <a:pt x="17539" y="27873"/>
                    <a:pt x="18056" y="26262"/>
                  </a:cubicBezTo>
                  <a:cubicBezTo>
                    <a:pt x="18633" y="24408"/>
                    <a:pt x="19180" y="22584"/>
                    <a:pt x="19758" y="20730"/>
                  </a:cubicBezTo>
                  <a:cubicBezTo>
                    <a:pt x="19910" y="20274"/>
                    <a:pt x="20031" y="19818"/>
                    <a:pt x="20183" y="19362"/>
                  </a:cubicBezTo>
                  <a:cubicBezTo>
                    <a:pt x="19424" y="18998"/>
                    <a:pt x="19120" y="17995"/>
                    <a:pt x="19515" y="17235"/>
                  </a:cubicBezTo>
                  <a:cubicBezTo>
                    <a:pt x="19545" y="17022"/>
                    <a:pt x="19819" y="16657"/>
                    <a:pt x="20123" y="16475"/>
                  </a:cubicBezTo>
                  <a:cubicBezTo>
                    <a:pt x="19758" y="15897"/>
                    <a:pt x="19788" y="15077"/>
                    <a:pt x="20244" y="14560"/>
                  </a:cubicBezTo>
                  <a:cubicBezTo>
                    <a:pt x="20396" y="14378"/>
                    <a:pt x="20548" y="14226"/>
                    <a:pt x="20761" y="14134"/>
                  </a:cubicBezTo>
                  <a:cubicBezTo>
                    <a:pt x="20469" y="13202"/>
                    <a:pt x="21044" y="11878"/>
                    <a:pt x="22137" y="11878"/>
                  </a:cubicBezTo>
                  <a:cubicBezTo>
                    <a:pt x="22184" y="11878"/>
                    <a:pt x="22232" y="11880"/>
                    <a:pt x="22281" y="11885"/>
                  </a:cubicBezTo>
                  <a:cubicBezTo>
                    <a:pt x="23922" y="12128"/>
                    <a:pt x="23831" y="14013"/>
                    <a:pt x="22767" y="14712"/>
                  </a:cubicBezTo>
                  <a:cubicBezTo>
                    <a:pt x="22797" y="14803"/>
                    <a:pt x="22828" y="14864"/>
                    <a:pt x="22828" y="14925"/>
                  </a:cubicBezTo>
                  <a:cubicBezTo>
                    <a:pt x="23071" y="15685"/>
                    <a:pt x="22706" y="16475"/>
                    <a:pt x="22068" y="16900"/>
                  </a:cubicBezTo>
                  <a:cubicBezTo>
                    <a:pt x="22645" y="17873"/>
                    <a:pt x="21946" y="19514"/>
                    <a:pt x="20761" y="19514"/>
                  </a:cubicBezTo>
                  <a:cubicBezTo>
                    <a:pt x="20700" y="19514"/>
                    <a:pt x="20670" y="19514"/>
                    <a:pt x="20609" y="19484"/>
                  </a:cubicBezTo>
                  <a:lnTo>
                    <a:pt x="20609" y="19514"/>
                  </a:lnTo>
                  <a:cubicBezTo>
                    <a:pt x="20062" y="21338"/>
                    <a:pt x="19484" y="23131"/>
                    <a:pt x="18937" y="24955"/>
                  </a:cubicBezTo>
                  <a:cubicBezTo>
                    <a:pt x="18360" y="26809"/>
                    <a:pt x="17782" y="28633"/>
                    <a:pt x="17235" y="30457"/>
                  </a:cubicBezTo>
                  <a:cubicBezTo>
                    <a:pt x="17144" y="30730"/>
                    <a:pt x="17053" y="30974"/>
                    <a:pt x="16961" y="31247"/>
                  </a:cubicBezTo>
                  <a:lnTo>
                    <a:pt x="17387" y="31247"/>
                  </a:lnTo>
                  <a:cubicBezTo>
                    <a:pt x="17387" y="31217"/>
                    <a:pt x="17417" y="31156"/>
                    <a:pt x="17417" y="31126"/>
                  </a:cubicBezTo>
                  <a:cubicBezTo>
                    <a:pt x="17661" y="30457"/>
                    <a:pt x="17965" y="29819"/>
                    <a:pt x="18329" y="29211"/>
                  </a:cubicBezTo>
                  <a:cubicBezTo>
                    <a:pt x="19849" y="26445"/>
                    <a:pt x="21855" y="23770"/>
                    <a:pt x="24560" y="22098"/>
                  </a:cubicBezTo>
                  <a:lnTo>
                    <a:pt x="24712" y="22007"/>
                  </a:lnTo>
                  <a:cubicBezTo>
                    <a:pt x="24743" y="21976"/>
                    <a:pt x="24804" y="21976"/>
                    <a:pt x="24834" y="21946"/>
                  </a:cubicBezTo>
                  <a:lnTo>
                    <a:pt x="24864" y="21946"/>
                  </a:lnTo>
                  <a:cubicBezTo>
                    <a:pt x="24925" y="21916"/>
                    <a:pt x="24956" y="21885"/>
                    <a:pt x="25016" y="21855"/>
                  </a:cubicBezTo>
                  <a:cubicBezTo>
                    <a:pt x="25047" y="21855"/>
                    <a:pt x="25047" y="21824"/>
                    <a:pt x="25077" y="21824"/>
                  </a:cubicBezTo>
                  <a:lnTo>
                    <a:pt x="25077" y="21824"/>
                  </a:lnTo>
                  <a:cubicBezTo>
                    <a:pt x="25047" y="21916"/>
                    <a:pt x="25016" y="22007"/>
                    <a:pt x="24986" y="22098"/>
                  </a:cubicBezTo>
                  <a:cubicBezTo>
                    <a:pt x="24956" y="22189"/>
                    <a:pt x="24925" y="22311"/>
                    <a:pt x="24895" y="22402"/>
                  </a:cubicBezTo>
                  <a:lnTo>
                    <a:pt x="24895" y="22432"/>
                  </a:lnTo>
                  <a:cubicBezTo>
                    <a:pt x="24895" y="22493"/>
                    <a:pt x="24864" y="22524"/>
                    <a:pt x="24864" y="22554"/>
                  </a:cubicBezTo>
                  <a:cubicBezTo>
                    <a:pt x="23861" y="25138"/>
                    <a:pt x="22524" y="27600"/>
                    <a:pt x="20700" y="29636"/>
                  </a:cubicBezTo>
                  <a:cubicBezTo>
                    <a:pt x="20214" y="30153"/>
                    <a:pt x="19758" y="30822"/>
                    <a:pt x="19180" y="31247"/>
                  </a:cubicBezTo>
                  <a:lnTo>
                    <a:pt x="21065" y="31247"/>
                  </a:lnTo>
                  <a:cubicBezTo>
                    <a:pt x="21065" y="31247"/>
                    <a:pt x="21035" y="31247"/>
                    <a:pt x="21035" y="31278"/>
                  </a:cubicBezTo>
                  <a:cubicBezTo>
                    <a:pt x="21035" y="31308"/>
                    <a:pt x="21004" y="31338"/>
                    <a:pt x="21004" y="31369"/>
                  </a:cubicBezTo>
                  <a:cubicBezTo>
                    <a:pt x="20974" y="31429"/>
                    <a:pt x="20943" y="31490"/>
                    <a:pt x="20913" y="31551"/>
                  </a:cubicBezTo>
                  <a:cubicBezTo>
                    <a:pt x="20913" y="31612"/>
                    <a:pt x="20883" y="31642"/>
                    <a:pt x="20852" y="31703"/>
                  </a:cubicBezTo>
                  <a:cubicBezTo>
                    <a:pt x="20761" y="31916"/>
                    <a:pt x="20579" y="32159"/>
                    <a:pt x="20548" y="32311"/>
                  </a:cubicBezTo>
                  <a:cubicBezTo>
                    <a:pt x="20092" y="33466"/>
                    <a:pt x="19272" y="35077"/>
                    <a:pt x="20396" y="36050"/>
                  </a:cubicBezTo>
                  <a:cubicBezTo>
                    <a:pt x="21794" y="37235"/>
                    <a:pt x="23314" y="37813"/>
                    <a:pt x="22858" y="40031"/>
                  </a:cubicBezTo>
                  <a:cubicBezTo>
                    <a:pt x="22615" y="42858"/>
                    <a:pt x="22038" y="45624"/>
                    <a:pt x="21582" y="48421"/>
                  </a:cubicBezTo>
                  <a:lnTo>
                    <a:pt x="27083" y="48421"/>
                  </a:lnTo>
                  <a:cubicBezTo>
                    <a:pt x="28360" y="48390"/>
                    <a:pt x="29637" y="48390"/>
                    <a:pt x="30883" y="48390"/>
                  </a:cubicBezTo>
                  <a:lnTo>
                    <a:pt x="30944" y="48390"/>
                  </a:lnTo>
                  <a:cubicBezTo>
                    <a:pt x="30944" y="47083"/>
                    <a:pt x="30974" y="45807"/>
                    <a:pt x="30974" y="44500"/>
                  </a:cubicBezTo>
                  <a:cubicBezTo>
                    <a:pt x="31004" y="41946"/>
                    <a:pt x="31035" y="39393"/>
                    <a:pt x="31065" y="36840"/>
                  </a:cubicBezTo>
                  <a:cubicBezTo>
                    <a:pt x="31126" y="34195"/>
                    <a:pt x="31156" y="31551"/>
                    <a:pt x="31187" y="28907"/>
                  </a:cubicBezTo>
                  <a:cubicBezTo>
                    <a:pt x="31217" y="26201"/>
                    <a:pt x="31247" y="23496"/>
                    <a:pt x="31278" y="20791"/>
                  </a:cubicBezTo>
                  <a:cubicBezTo>
                    <a:pt x="31308" y="18207"/>
                    <a:pt x="31339" y="15654"/>
                    <a:pt x="31369" y="13071"/>
                  </a:cubicBezTo>
                  <a:lnTo>
                    <a:pt x="31491" y="5077"/>
                  </a:lnTo>
                  <a:cubicBezTo>
                    <a:pt x="31521" y="3405"/>
                    <a:pt x="31521" y="1703"/>
                    <a:pt x="31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241111" y="276364"/>
              <a:ext cx="713676" cy="1100148"/>
            </a:xfrm>
            <a:custGeom>
              <a:avLst/>
              <a:gdLst/>
              <a:ahLst/>
              <a:cxnLst/>
              <a:rect l="l" t="t" r="r" b="b"/>
              <a:pathLst>
                <a:path w="31825" h="49059" extrusionOk="0">
                  <a:moveTo>
                    <a:pt x="31521" y="1"/>
                  </a:moveTo>
                  <a:cubicBezTo>
                    <a:pt x="31521" y="1"/>
                    <a:pt x="31521" y="1"/>
                    <a:pt x="31521" y="31"/>
                  </a:cubicBezTo>
                  <a:cubicBezTo>
                    <a:pt x="31491" y="31"/>
                    <a:pt x="31460" y="31"/>
                    <a:pt x="31460" y="61"/>
                  </a:cubicBezTo>
                  <a:lnTo>
                    <a:pt x="31430" y="92"/>
                  </a:lnTo>
                  <a:cubicBezTo>
                    <a:pt x="31399" y="122"/>
                    <a:pt x="31399" y="122"/>
                    <a:pt x="31399" y="122"/>
                  </a:cubicBezTo>
                  <a:cubicBezTo>
                    <a:pt x="31399" y="152"/>
                    <a:pt x="31369" y="183"/>
                    <a:pt x="31369" y="213"/>
                  </a:cubicBezTo>
                  <a:lnTo>
                    <a:pt x="24105" y="213"/>
                  </a:lnTo>
                  <a:lnTo>
                    <a:pt x="17934" y="244"/>
                  </a:lnTo>
                  <a:lnTo>
                    <a:pt x="5989" y="244"/>
                  </a:lnTo>
                  <a:lnTo>
                    <a:pt x="426" y="274"/>
                  </a:lnTo>
                  <a:cubicBezTo>
                    <a:pt x="396" y="274"/>
                    <a:pt x="335" y="274"/>
                    <a:pt x="305" y="304"/>
                  </a:cubicBezTo>
                  <a:cubicBezTo>
                    <a:pt x="244" y="335"/>
                    <a:pt x="213" y="365"/>
                    <a:pt x="213" y="426"/>
                  </a:cubicBezTo>
                  <a:cubicBezTo>
                    <a:pt x="92" y="426"/>
                    <a:pt x="1" y="517"/>
                    <a:pt x="1" y="608"/>
                  </a:cubicBezTo>
                  <a:cubicBezTo>
                    <a:pt x="1" y="2219"/>
                    <a:pt x="1" y="3800"/>
                    <a:pt x="31" y="5381"/>
                  </a:cubicBezTo>
                  <a:cubicBezTo>
                    <a:pt x="31" y="7508"/>
                    <a:pt x="31" y="9606"/>
                    <a:pt x="31" y="11703"/>
                  </a:cubicBezTo>
                  <a:cubicBezTo>
                    <a:pt x="31" y="13800"/>
                    <a:pt x="62" y="15897"/>
                    <a:pt x="62" y="17964"/>
                  </a:cubicBezTo>
                  <a:cubicBezTo>
                    <a:pt x="62" y="20031"/>
                    <a:pt x="62" y="22068"/>
                    <a:pt x="62" y="24104"/>
                  </a:cubicBezTo>
                  <a:cubicBezTo>
                    <a:pt x="92" y="26232"/>
                    <a:pt x="92" y="28329"/>
                    <a:pt x="92" y="30457"/>
                  </a:cubicBezTo>
                  <a:cubicBezTo>
                    <a:pt x="92" y="32615"/>
                    <a:pt x="122" y="34803"/>
                    <a:pt x="122" y="36992"/>
                  </a:cubicBezTo>
                  <a:cubicBezTo>
                    <a:pt x="122" y="39028"/>
                    <a:pt x="122" y="41065"/>
                    <a:pt x="122" y="43132"/>
                  </a:cubicBezTo>
                  <a:cubicBezTo>
                    <a:pt x="122" y="44956"/>
                    <a:pt x="153" y="46779"/>
                    <a:pt x="153" y="48603"/>
                  </a:cubicBezTo>
                  <a:cubicBezTo>
                    <a:pt x="153" y="48725"/>
                    <a:pt x="244" y="48816"/>
                    <a:pt x="365" y="48846"/>
                  </a:cubicBezTo>
                  <a:cubicBezTo>
                    <a:pt x="396" y="48846"/>
                    <a:pt x="426" y="48846"/>
                    <a:pt x="457" y="48816"/>
                  </a:cubicBezTo>
                  <a:cubicBezTo>
                    <a:pt x="487" y="48877"/>
                    <a:pt x="548" y="48937"/>
                    <a:pt x="639" y="48968"/>
                  </a:cubicBezTo>
                  <a:cubicBezTo>
                    <a:pt x="761" y="48937"/>
                    <a:pt x="882" y="48907"/>
                    <a:pt x="973" y="48907"/>
                  </a:cubicBezTo>
                  <a:cubicBezTo>
                    <a:pt x="1004" y="48877"/>
                    <a:pt x="1004" y="48846"/>
                    <a:pt x="1004" y="48846"/>
                  </a:cubicBezTo>
                  <a:cubicBezTo>
                    <a:pt x="1065" y="48846"/>
                    <a:pt x="1095" y="48846"/>
                    <a:pt x="1156" y="48816"/>
                  </a:cubicBezTo>
                  <a:cubicBezTo>
                    <a:pt x="1186" y="48846"/>
                    <a:pt x="1217" y="48877"/>
                    <a:pt x="1277" y="48877"/>
                  </a:cubicBezTo>
                  <a:cubicBezTo>
                    <a:pt x="1308" y="48816"/>
                    <a:pt x="1399" y="48755"/>
                    <a:pt x="1490" y="48755"/>
                  </a:cubicBezTo>
                  <a:cubicBezTo>
                    <a:pt x="1551" y="48755"/>
                    <a:pt x="1612" y="48816"/>
                    <a:pt x="1642" y="48846"/>
                  </a:cubicBezTo>
                  <a:cubicBezTo>
                    <a:pt x="3800" y="48725"/>
                    <a:pt x="5958" y="48816"/>
                    <a:pt x="8116" y="48664"/>
                  </a:cubicBezTo>
                  <a:cubicBezTo>
                    <a:pt x="8512" y="48573"/>
                    <a:pt x="8268" y="48086"/>
                    <a:pt x="8116" y="47813"/>
                  </a:cubicBezTo>
                  <a:lnTo>
                    <a:pt x="8268" y="47813"/>
                  </a:lnTo>
                  <a:cubicBezTo>
                    <a:pt x="8268" y="47782"/>
                    <a:pt x="8268" y="47722"/>
                    <a:pt x="8268" y="47661"/>
                  </a:cubicBezTo>
                  <a:cubicBezTo>
                    <a:pt x="8238" y="47630"/>
                    <a:pt x="8238" y="47630"/>
                    <a:pt x="8238" y="47600"/>
                  </a:cubicBezTo>
                  <a:cubicBezTo>
                    <a:pt x="8238" y="47539"/>
                    <a:pt x="8208" y="47478"/>
                    <a:pt x="8177" y="47448"/>
                  </a:cubicBezTo>
                  <a:cubicBezTo>
                    <a:pt x="8177" y="47418"/>
                    <a:pt x="8177" y="47387"/>
                    <a:pt x="8147" y="47357"/>
                  </a:cubicBezTo>
                  <a:lnTo>
                    <a:pt x="6901" y="47357"/>
                  </a:lnTo>
                  <a:cubicBezTo>
                    <a:pt x="5198" y="47357"/>
                    <a:pt x="3466" y="47326"/>
                    <a:pt x="1764" y="47326"/>
                  </a:cubicBezTo>
                  <a:cubicBezTo>
                    <a:pt x="1733" y="46506"/>
                    <a:pt x="1733" y="45655"/>
                    <a:pt x="1733" y="44804"/>
                  </a:cubicBezTo>
                  <a:cubicBezTo>
                    <a:pt x="1733" y="42767"/>
                    <a:pt x="1703" y="40731"/>
                    <a:pt x="1703" y="38724"/>
                  </a:cubicBezTo>
                  <a:cubicBezTo>
                    <a:pt x="1703" y="36627"/>
                    <a:pt x="1672" y="34530"/>
                    <a:pt x="1672" y="32433"/>
                  </a:cubicBezTo>
                  <a:cubicBezTo>
                    <a:pt x="1672" y="30457"/>
                    <a:pt x="1642" y="28451"/>
                    <a:pt x="1642" y="26475"/>
                  </a:cubicBezTo>
                  <a:lnTo>
                    <a:pt x="1612" y="20457"/>
                  </a:lnTo>
                  <a:lnTo>
                    <a:pt x="1551" y="14165"/>
                  </a:lnTo>
                  <a:cubicBezTo>
                    <a:pt x="1551" y="12189"/>
                    <a:pt x="1551" y="10213"/>
                    <a:pt x="1521" y="8207"/>
                  </a:cubicBezTo>
                  <a:cubicBezTo>
                    <a:pt x="1521" y="6232"/>
                    <a:pt x="1521" y="4256"/>
                    <a:pt x="1490" y="2280"/>
                  </a:cubicBezTo>
                  <a:lnTo>
                    <a:pt x="1672" y="2280"/>
                  </a:lnTo>
                  <a:cubicBezTo>
                    <a:pt x="3679" y="2250"/>
                    <a:pt x="5654" y="2250"/>
                    <a:pt x="7660" y="2219"/>
                  </a:cubicBezTo>
                  <a:cubicBezTo>
                    <a:pt x="9667" y="2189"/>
                    <a:pt x="11642" y="2189"/>
                    <a:pt x="13618" y="2159"/>
                  </a:cubicBezTo>
                  <a:cubicBezTo>
                    <a:pt x="15624" y="2159"/>
                    <a:pt x="17600" y="2128"/>
                    <a:pt x="19606" y="2098"/>
                  </a:cubicBezTo>
                  <a:cubicBezTo>
                    <a:pt x="21521" y="2098"/>
                    <a:pt x="23466" y="2067"/>
                    <a:pt x="25381" y="2067"/>
                  </a:cubicBezTo>
                  <a:cubicBezTo>
                    <a:pt x="26901" y="2037"/>
                    <a:pt x="28421" y="2037"/>
                    <a:pt x="29940" y="2007"/>
                  </a:cubicBezTo>
                  <a:lnTo>
                    <a:pt x="29940" y="2007"/>
                  </a:lnTo>
                  <a:cubicBezTo>
                    <a:pt x="29910" y="3344"/>
                    <a:pt x="29910" y="4651"/>
                    <a:pt x="29910" y="5958"/>
                  </a:cubicBezTo>
                  <a:cubicBezTo>
                    <a:pt x="29880" y="7995"/>
                    <a:pt x="29880" y="10061"/>
                    <a:pt x="29849" y="12098"/>
                  </a:cubicBezTo>
                  <a:cubicBezTo>
                    <a:pt x="29819" y="14226"/>
                    <a:pt x="29819" y="16323"/>
                    <a:pt x="29789" y="18451"/>
                  </a:cubicBezTo>
                  <a:cubicBezTo>
                    <a:pt x="29789" y="20518"/>
                    <a:pt x="29758" y="22584"/>
                    <a:pt x="29758" y="24682"/>
                  </a:cubicBezTo>
                  <a:cubicBezTo>
                    <a:pt x="29728" y="26657"/>
                    <a:pt x="29728" y="28633"/>
                    <a:pt x="29697" y="30639"/>
                  </a:cubicBezTo>
                  <a:cubicBezTo>
                    <a:pt x="29697" y="32737"/>
                    <a:pt x="29667" y="34803"/>
                    <a:pt x="29667" y="36901"/>
                  </a:cubicBezTo>
                  <a:cubicBezTo>
                    <a:pt x="29637" y="38968"/>
                    <a:pt x="29637" y="41035"/>
                    <a:pt x="29606" y="43101"/>
                  </a:cubicBezTo>
                  <a:cubicBezTo>
                    <a:pt x="29606" y="44560"/>
                    <a:pt x="29576" y="46019"/>
                    <a:pt x="29576" y="47478"/>
                  </a:cubicBezTo>
                  <a:cubicBezTo>
                    <a:pt x="27965" y="47478"/>
                    <a:pt x="26323" y="47448"/>
                    <a:pt x="24712" y="47448"/>
                  </a:cubicBezTo>
                  <a:lnTo>
                    <a:pt x="21734" y="47448"/>
                  </a:lnTo>
                  <a:cubicBezTo>
                    <a:pt x="21703" y="47509"/>
                    <a:pt x="21673" y="47570"/>
                    <a:pt x="21642" y="47630"/>
                  </a:cubicBezTo>
                  <a:cubicBezTo>
                    <a:pt x="21642" y="47661"/>
                    <a:pt x="21642" y="47691"/>
                    <a:pt x="21642" y="47691"/>
                  </a:cubicBezTo>
                  <a:cubicBezTo>
                    <a:pt x="21612" y="47752"/>
                    <a:pt x="21612" y="47782"/>
                    <a:pt x="21582" y="47813"/>
                  </a:cubicBezTo>
                  <a:lnTo>
                    <a:pt x="21551" y="47904"/>
                  </a:lnTo>
                  <a:cubicBezTo>
                    <a:pt x="21460" y="48147"/>
                    <a:pt x="21490" y="48421"/>
                    <a:pt x="21430" y="48664"/>
                  </a:cubicBezTo>
                  <a:cubicBezTo>
                    <a:pt x="21430" y="48798"/>
                    <a:pt x="21550" y="48883"/>
                    <a:pt x="21669" y="48883"/>
                  </a:cubicBezTo>
                  <a:cubicBezTo>
                    <a:pt x="21740" y="48883"/>
                    <a:pt x="21810" y="48853"/>
                    <a:pt x="21855" y="48785"/>
                  </a:cubicBezTo>
                  <a:cubicBezTo>
                    <a:pt x="22392" y="48775"/>
                    <a:pt x="22926" y="48772"/>
                    <a:pt x="23458" y="48772"/>
                  </a:cubicBezTo>
                  <a:cubicBezTo>
                    <a:pt x="24523" y="48772"/>
                    <a:pt x="25584" y="48785"/>
                    <a:pt x="26658" y="48785"/>
                  </a:cubicBezTo>
                  <a:cubicBezTo>
                    <a:pt x="27661" y="48816"/>
                    <a:pt x="28633" y="48816"/>
                    <a:pt x="29606" y="48816"/>
                  </a:cubicBezTo>
                  <a:cubicBezTo>
                    <a:pt x="29637" y="48846"/>
                    <a:pt x="29697" y="48877"/>
                    <a:pt x="29728" y="48907"/>
                  </a:cubicBezTo>
                  <a:cubicBezTo>
                    <a:pt x="29758" y="48877"/>
                    <a:pt x="29789" y="48877"/>
                    <a:pt x="29819" y="48877"/>
                  </a:cubicBezTo>
                  <a:cubicBezTo>
                    <a:pt x="29880" y="48877"/>
                    <a:pt x="29940" y="48907"/>
                    <a:pt x="30001" y="48968"/>
                  </a:cubicBezTo>
                  <a:cubicBezTo>
                    <a:pt x="30001" y="48968"/>
                    <a:pt x="30032" y="48937"/>
                    <a:pt x="30032" y="48937"/>
                  </a:cubicBezTo>
                  <a:cubicBezTo>
                    <a:pt x="30199" y="48922"/>
                    <a:pt x="30366" y="48915"/>
                    <a:pt x="30529" y="48915"/>
                  </a:cubicBezTo>
                  <a:cubicBezTo>
                    <a:pt x="30693" y="48915"/>
                    <a:pt x="30852" y="48922"/>
                    <a:pt x="31004" y="48937"/>
                  </a:cubicBezTo>
                  <a:cubicBezTo>
                    <a:pt x="31096" y="48937"/>
                    <a:pt x="31156" y="48998"/>
                    <a:pt x="31187" y="49059"/>
                  </a:cubicBezTo>
                  <a:cubicBezTo>
                    <a:pt x="31278" y="49029"/>
                    <a:pt x="31308" y="48968"/>
                    <a:pt x="31339" y="48877"/>
                  </a:cubicBezTo>
                  <a:cubicBezTo>
                    <a:pt x="31339" y="48846"/>
                    <a:pt x="31339" y="48846"/>
                    <a:pt x="31339" y="48816"/>
                  </a:cubicBezTo>
                  <a:cubicBezTo>
                    <a:pt x="31369" y="48603"/>
                    <a:pt x="31339" y="48329"/>
                    <a:pt x="31369" y="48147"/>
                  </a:cubicBezTo>
                  <a:cubicBezTo>
                    <a:pt x="31369" y="48086"/>
                    <a:pt x="31369" y="48056"/>
                    <a:pt x="31339" y="48026"/>
                  </a:cubicBezTo>
                  <a:cubicBezTo>
                    <a:pt x="31308" y="47965"/>
                    <a:pt x="31278" y="47934"/>
                    <a:pt x="31217" y="47904"/>
                  </a:cubicBezTo>
                  <a:cubicBezTo>
                    <a:pt x="31217" y="46870"/>
                    <a:pt x="31217" y="45807"/>
                    <a:pt x="31247" y="44773"/>
                  </a:cubicBezTo>
                  <a:cubicBezTo>
                    <a:pt x="31278" y="42706"/>
                    <a:pt x="31308" y="40609"/>
                    <a:pt x="31339" y="38512"/>
                  </a:cubicBezTo>
                  <a:cubicBezTo>
                    <a:pt x="31339" y="36384"/>
                    <a:pt x="31369" y="34226"/>
                    <a:pt x="31399" y="32068"/>
                  </a:cubicBezTo>
                  <a:cubicBezTo>
                    <a:pt x="31430" y="29971"/>
                    <a:pt x="31460" y="27843"/>
                    <a:pt x="31491" y="25746"/>
                  </a:cubicBezTo>
                  <a:cubicBezTo>
                    <a:pt x="31521" y="23587"/>
                    <a:pt x="31551" y="21399"/>
                    <a:pt x="31582" y="19241"/>
                  </a:cubicBezTo>
                  <a:cubicBezTo>
                    <a:pt x="31582" y="17113"/>
                    <a:pt x="31612" y="15016"/>
                    <a:pt x="31643" y="12919"/>
                  </a:cubicBezTo>
                  <a:cubicBezTo>
                    <a:pt x="31673" y="10791"/>
                    <a:pt x="31703" y="8633"/>
                    <a:pt x="31734" y="6505"/>
                  </a:cubicBezTo>
                  <a:cubicBezTo>
                    <a:pt x="31764" y="4408"/>
                    <a:pt x="31795" y="2311"/>
                    <a:pt x="31825" y="213"/>
                  </a:cubicBezTo>
                  <a:cubicBezTo>
                    <a:pt x="31825" y="183"/>
                    <a:pt x="31825" y="152"/>
                    <a:pt x="31795" y="122"/>
                  </a:cubicBezTo>
                  <a:cubicBezTo>
                    <a:pt x="31795" y="122"/>
                    <a:pt x="31764" y="92"/>
                    <a:pt x="31764" y="61"/>
                  </a:cubicBezTo>
                  <a:cubicBezTo>
                    <a:pt x="31734" y="61"/>
                    <a:pt x="31734" y="61"/>
                    <a:pt x="31734" y="31"/>
                  </a:cubicBezTo>
                  <a:cubicBezTo>
                    <a:pt x="31703" y="31"/>
                    <a:pt x="31703" y="31"/>
                    <a:pt x="3167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861387" y="1302196"/>
              <a:ext cx="10943" cy="10248"/>
            </a:xfrm>
            <a:custGeom>
              <a:avLst/>
              <a:gdLst/>
              <a:ahLst/>
              <a:cxnLst/>
              <a:rect l="l" t="t" r="r" b="b"/>
              <a:pathLst>
                <a:path w="488" h="457" extrusionOk="0">
                  <a:moveTo>
                    <a:pt x="244" y="1"/>
                  </a:moveTo>
                  <a:cubicBezTo>
                    <a:pt x="122" y="1"/>
                    <a:pt x="31" y="92"/>
                    <a:pt x="31" y="214"/>
                  </a:cubicBezTo>
                  <a:cubicBezTo>
                    <a:pt x="1" y="335"/>
                    <a:pt x="122" y="426"/>
                    <a:pt x="244" y="457"/>
                  </a:cubicBezTo>
                  <a:cubicBezTo>
                    <a:pt x="366" y="457"/>
                    <a:pt x="487" y="335"/>
                    <a:pt x="487" y="214"/>
                  </a:cubicBezTo>
                  <a:cubicBezTo>
                    <a:pt x="487" y="92"/>
                    <a:pt x="39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382905" y="713966"/>
              <a:ext cx="134976" cy="269952"/>
            </a:xfrm>
            <a:custGeom>
              <a:avLst/>
              <a:gdLst/>
              <a:ahLst/>
              <a:cxnLst/>
              <a:rect l="l" t="t" r="r" b="b"/>
              <a:pathLst>
                <a:path w="6019" h="12038" extrusionOk="0">
                  <a:moveTo>
                    <a:pt x="0" y="0"/>
                  </a:moveTo>
                  <a:lnTo>
                    <a:pt x="0" y="0"/>
                  </a:lnTo>
                  <a:cubicBezTo>
                    <a:pt x="1216" y="4073"/>
                    <a:pt x="3009" y="7995"/>
                    <a:pt x="5380" y="11490"/>
                  </a:cubicBezTo>
                  <a:cubicBezTo>
                    <a:pt x="5471" y="11672"/>
                    <a:pt x="5745" y="11855"/>
                    <a:pt x="5806" y="12037"/>
                  </a:cubicBezTo>
                  <a:lnTo>
                    <a:pt x="6018" y="12037"/>
                  </a:lnTo>
                  <a:cubicBezTo>
                    <a:pt x="5410" y="7569"/>
                    <a:pt x="3496" y="2949"/>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575109" y="699659"/>
              <a:ext cx="57273" cy="284259"/>
            </a:xfrm>
            <a:custGeom>
              <a:avLst/>
              <a:gdLst/>
              <a:ahLst/>
              <a:cxnLst/>
              <a:rect l="l" t="t" r="r" b="b"/>
              <a:pathLst>
                <a:path w="2554" h="12676" extrusionOk="0">
                  <a:moveTo>
                    <a:pt x="2311" y="0"/>
                  </a:moveTo>
                  <a:cubicBezTo>
                    <a:pt x="821" y="3252"/>
                    <a:pt x="92" y="6900"/>
                    <a:pt x="1" y="10426"/>
                  </a:cubicBezTo>
                  <a:cubicBezTo>
                    <a:pt x="61" y="11186"/>
                    <a:pt x="92" y="11946"/>
                    <a:pt x="122" y="12675"/>
                  </a:cubicBezTo>
                  <a:lnTo>
                    <a:pt x="761" y="12675"/>
                  </a:lnTo>
                  <a:cubicBezTo>
                    <a:pt x="761" y="12675"/>
                    <a:pt x="791" y="12675"/>
                    <a:pt x="791" y="12645"/>
                  </a:cubicBezTo>
                  <a:cubicBezTo>
                    <a:pt x="1125" y="11854"/>
                    <a:pt x="1247" y="10943"/>
                    <a:pt x="1490" y="10091"/>
                  </a:cubicBezTo>
                  <a:cubicBezTo>
                    <a:pt x="2219" y="6778"/>
                    <a:pt x="2554" y="3374"/>
                    <a:pt x="2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645322" y="795750"/>
              <a:ext cx="143161" cy="188168"/>
            </a:xfrm>
            <a:custGeom>
              <a:avLst/>
              <a:gdLst/>
              <a:ahLst/>
              <a:cxnLst/>
              <a:rect l="l" t="t" r="r" b="b"/>
              <a:pathLst>
                <a:path w="6384" h="8391" extrusionOk="0">
                  <a:moveTo>
                    <a:pt x="6383" y="1"/>
                  </a:moveTo>
                  <a:lnTo>
                    <a:pt x="6383" y="1"/>
                  </a:lnTo>
                  <a:cubicBezTo>
                    <a:pt x="4165" y="1521"/>
                    <a:pt x="2432" y="3800"/>
                    <a:pt x="1095" y="6171"/>
                  </a:cubicBezTo>
                  <a:cubicBezTo>
                    <a:pt x="760" y="6779"/>
                    <a:pt x="365" y="7387"/>
                    <a:pt x="122" y="8025"/>
                  </a:cubicBezTo>
                  <a:cubicBezTo>
                    <a:pt x="92" y="8147"/>
                    <a:pt x="61" y="8269"/>
                    <a:pt x="0" y="8390"/>
                  </a:cubicBezTo>
                  <a:lnTo>
                    <a:pt x="578" y="8390"/>
                  </a:lnTo>
                  <a:cubicBezTo>
                    <a:pt x="578" y="8360"/>
                    <a:pt x="608" y="8329"/>
                    <a:pt x="669" y="8299"/>
                  </a:cubicBezTo>
                  <a:cubicBezTo>
                    <a:pt x="882" y="8147"/>
                    <a:pt x="1095" y="7965"/>
                    <a:pt x="1307" y="7782"/>
                  </a:cubicBezTo>
                  <a:cubicBezTo>
                    <a:pt x="3557" y="5594"/>
                    <a:pt x="5198" y="2889"/>
                    <a:pt x="6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712799" y="897313"/>
              <a:ext cx="10248" cy="10248"/>
            </a:xfrm>
            <a:custGeom>
              <a:avLst/>
              <a:gdLst/>
              <a:ahLst/>
              <a:cxnLst/>
              <a:rect l="l" t="t" r="r" b="b"/>
              <a:pathLst>
                <a:path w="457" h="457" extrusionOk="0">
                  <a:moveTo>
                    <a:pt x="244" y="1"/>
                  </a:moveTo>
                  <a:cubicBezTo>
                    <a:pt x="122" y="1"/>
                    <a:pt x="1" y="122"/>
                    <a:pt x="1" y="244"/>
                  </a:cubicBezTo>
                  <a:cubicBezTo>
                    <a:pt x="1" y="366"/>
                    <a:pt x="122" y="457"/>
                    <a:pt x="244" y="457"/>
                  </a:cubicBezTo>
                  <a:cubicBezTo>
                    <a:pt x="365" y="457"/>
                    <a:pt x="456" y="366"/>
                    <a:pt x="456" y="244"/>
                  </a:cubicBezTo>
                  <a:cubicBezTo>
                    <a:pt x="456" y="122"/>
                    <a:pt x="365" y="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719616" y="886414"/>
              <a:ext cx="10248" cy="10248"/>
            </a:xfrm>
            <a:custGeom>
              <a:avLst/>
              <a:gdLst/>
              <a:ahLst/>
              <a:cxnLst/>
              <a:rect l="l" t="t" r="r" b="b"/>
              <a:pathLst>
                <a:path w="457" h="457" extrusionOk="0">
                  <a:moveTo>
                    <a:pt x="244" y="1"/>
                  </a:moveTo>
                  <a:cubicBezTo>
                    <a:pt x="122" y="1"/>
                    <a:pt x="0" y="92"/>
                    <a:pt x="0" y="213"/>
                  </a:cubicBezTo>
                  <a:cubicBezTo>
                    <a:pt x="0" y="365"/>
                    <a:pt x="122" y="456"/>
                    <a:pt x="244" y="456"/>
                  </a:cubicBezTo>
                  <a:cubicBezTo>
                    <a:pt x="365" y="456"/>
                    <a:pt x="456" y="365"/>
                    <a:pt x="456" y="213"/>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592152" y="841430"/>
              <a:ext cx="10248" cy="10248"/>
            </a:xfrm>
            <a:custGeom>
              <a:avLst/>
              <a:gdLst/>
              <a:ahLst/>
              <a:cxnLst/>
              <a:rect l="l" t="t" r="r" b="b"/>
              <a:pathLst>
                <a:path w="457" h="457" extrusionOk="0">
                  <a:moveTo>
                    <a:pt x="244" y="0"/>
                  </a:moveTo>
                  <a:cubicBezTo>
                    <a:pt x="122" y="0"/>
                    <a:pt x="1" y="92"/>
                    <a:pt x="1" y="213"/>
                  </a:cubicBezTo>
                  <a:cubicBezTo>
                    <a:pt x="1" y="335"/>
                    <a:pt x="122" y="456"/>
                    <a:pt x="244" y="456"/>
                  </a:cubicBezTo>
                  <a:cubicBezTo>
                    <a:pt x="365" y="456"/>
                    <a:pt x="456" y="33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458544" y="867330"/>
              <a:ext cx="10248" cy="10248"/>
            </a:xfrm>
            <a:custGeom>
              <a:avLst/>
              <a:gdLst/>
              <a:ahLst/>
              <a:cxnLst/>
              <a:rect l="l" t="t" r="r" b="b"/>
              <a:pathLst>
                <a:path w="457" h="457" extrusionOk="0">
                  <a:moveTo>
                    <a:pt x="214" y="0"/>
                  </a:moveTo>
                  <a:cubicBezTo>
                    <a:pt x="92" y="0"/>
                    <a:pt x="1" y="92"/>
                    <a:pt x="1" y="244"/>
                  </a:cubicBezTo>
                  <a:cubicBezTo>
                    <a:pt x="1" y="365"/>
                    <a:pt x="92" y="456"/>
                    <a:pt x="214" y="456"/>
                  </a:cubicBezTo>
                  <a:cubicBezTo>
                    <a:pt x="335" y="456"/>
                    <a:pt x="457" y="365"/>
                    <a:pt x="457" y="244"/>
                  </a:cubicBezTo>
                  <a:cubicBezTo>
                    <a:pt x="457" y="92"/>
                    <a:pt x="335"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450381" y="856432"/>
              <a:ext cx="10248" cy="10248"/>
            </a:xfrm>
            <a:custGeom>
              <a:avLst/>
              <a:gdLst/>
              <a:ahLst/>
              <a:cxnLst/>
              <a:rect l="l" t="t" r="r" b="b"/>
              <a:pathLst>
                <a:path w="457" h="457" extrusionOk="0">
                  <a:moveTo>
                    <a:pt x="213" y="0"/>
                  </a:moveTo>
                  <a:cubicBezTo>
                    <a:pt x="91" y="0"/>
                    <a:pt x="0" y="91"/>
                    <a:pt x="0" y="213"/>
                  </a:cubicBezTo>
                  <a:cubicBezTo>
                    <a:pt x="0" y="334"/>
                    <a:pt x="91" y="456"/>
                    <a:pt x="213" y="456"/>
                  </a:cubicBezTo>
                  <a:cubicBezTo>
                    <a:pt x="335" y="456"/>
                    <a:pt x="456" y="334"/>
                    <a:pt x="456" y="213"/>
                  </a:cubicBezTo>
                  <a:cubicBezTo>
                    <a:pt x="456" y="91"/>
                    <a:pt x="335"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466057" y="855737"/>
              <a:ext cx="10248" cy="10248"/>
            </a:xfrm>
            <a:custGeom>
              <a:avLst/>
              <a:gdLst/>
              <a:ahLst/>
              <a:cxnLst/>
              <a:rect l="l" t="t" r="r" b="b"/>
              <a:pathLst>
                <a:path w="457" h="457" extrusionOk="0">
                  <a:moveTo>
                    <a:pt x="243" y="1"/>
                  </a:moveTo>
                  <a:cubicBezTo>
                    <a:pt x="91" y="1"/>
                    <a:pt x="0" y="92"/>
                    <a:pt x="0" y="214"/>
                  </a:cubicBezTo>
                  <a:cubicBezTo>
                    <a:pt x="0" y="365"/>
                    <a:pt x="122" y="457"/>
                    <a:pt x="243" y="457"/>
                  </a:cubicBezTo>
                  <a:cubicBezTo>
                    <a:pt x="365" y="457"/>
                    <a:pt x="456" y="365"/>
                    <a:pt x="456" y="214"/>
                  </a:cubicBezTo>
                  <a:cubicBezTo>
                    <a:pt x="456" y="92"/>
                    <a:pt x="365"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447646" y="877691"/>
              <a:ext cx="81806" cy="111407"/>
            </a:xfrm>
            <a:custGeom>
              <a:avLst/>
              <a:gdLst/>
              <a:ahLst/>
              <a:cxnLst/>
              <a:rect l="l" t="t" r="r" b="b"/>
              <a:pathLst>
                <a:path w="3648" h="4968" extrusionOk="0">
                  <a:moveTo>
                    <a:pt x="2185" y="0"/>
                  </a:moveTo>
                  <a:cubicBezTo>
                    <a:pt x="2123" y="0"/>
                    <a:pt x="2060" y="33"/>
                    <a:pt x="2007" y="86"/>
                  </a:cubicBezTo>
                  <a:cubicBezTo>
                    <a:pt x="1764" y="359"/>
                    <a:pt x="1520" y="633"/>
                    <a:pt x="1156" y="754"/>
                  </a:cubicBezTo>
                  <a:cubicBezTo>
                    <a:pt x="1059" y="776"/>
                    <a:pt x="962" y="786"/>
                    <a:pt x="865" y="786"/>
                  </a:cubicBezTo>
                  <a:cubicBezTo>
                    <a:pt x="688" y="786"/>
                    <a:pt x="512" y="752"/>
                    <a:pt x="335" y="694"/>
                  </a:cubicBezTo>
                  <a:cubicBezTo>
                    <a:pt x="308" y="680"/>
                    <a:pt x="282" y="674"/>
                    <a:pt x="256" y="674"/>
                  </a:cubicBezTo>
                  <a:cubicBezTo>
                    <a:pt x="164" y="674"/>
                    <a:pt x="85" y="751"/>
                    <a:pt x="61" y="845"/>
                  </a:cubicBezTo>
                  <a:cubicBezTo>
                    <a:pt x="1" y="1089"/>
                    <a:pt x="274" y="1149"/>
                    <a:pt x="457" y="1180"/>
                  </a:cubicBezTo>
                  <a:cubicBezTo>
                    <a:pt x="426" y="1301"/>
                    <a:pt x="487" y="1453"/>
                    <a:pt x="609" y="1484"/>
                  </a:cubicBezTo>
                  <a:cubicBezTo>
                    <a:pt x="1460" y="2517"/>
                    <a:pt x="2159" y="3672"/>
                    <a:pt x="2797" y="4858"/>
                  </a:cubicBezTo>
                  <a:cubicBezTo>
                    <a:pt x="2893" y="4933"/>
                    <a:pt x="2969" y="4968"/>
                    <a:pt x="3027" y="4968"/>
                  </a:cubicBezTo>
                  <a:cubicBezTo>
                    <a:pt x="3647" y="4968"/>
                    <a:pt x="2250" y="1027"/>
                    <a:pt x="2250" y="694"/>
                  </a:cubicBezTo>
                  <a:cubicBezTo>
                    <a:pt x="2250" y="633"/>
                    <a:pt x="2220" y="602"/>
                    <a:pt x="2189" y="572"/>
                  </a:cubicBezTo>
                  <a:cubicBezTo>
                    <a:pt x="2250" y="481"/>
                    <a:pt x="2311" y="420"/>
                    <a:pt x="2371" y="359"/>
                  </a:cubicBezTo>
                  <a:cubicBezTo>
                    <a:pt x="2432" y="268"/>
                    <a:pt x="2432" y="116"/>
                    <a:pt x="2311" y="55"/>
                  </a:cubicBezTo>
                  <a:cubicBezTo>
                    <a:pt x="2272" y="17"/>
                    <a:pt x="2229" y="0"/>
                    <a:pt x="2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571028" y="859639"/>
              <a:ext cx="57296" cy="128271"/>
            </a:xfrm>
            <a:custGeom>
              <a:avLst/>
              <a:gdLst/>
              <a:ahLst/>
              <a:cxnLst/>
              <a:rect l="l" t="t" r="r" b="b"/>
              <a:pathLst>
                <a:path w="2555" h="5720" extrusionOk="0">
                  <a:moveTo>
                    <a:pt x="317" y="1"/>
                  </a:moveTo>
                  <a:cubicBezTo>
                    <a:pt x="205" y="1"/>
                    <a:pt x="91" y="80"/>
                    <a:pt x="91" y="222"/>
                  </a:cubicBezTo>
                  <a:cubicBezTo>
                    <a:pt x="91" y="404"/>
                    <a:pt x="243" y="495"/>
                    <a:pt x="365" y="587"/>
                  </a:cubicBezTo>
                  <a:cubicBezTo>
                    <a:pt x="152" y="678"/>
                    <a:pt x="213" y="982"/>
                    <a:pt x="152" y="1164"/>
                  </a:cubicBezTo>
                  <a:cubicBezTo>
                    <a:pt x="91" y="2228"/>
                    <a:pt x="0" y="3322"/>
                    <a:pt x="152" y="4386"/>
                  </a:cubicBezTo>
                  <a:cubicBezTo>
                    <a:pt x="183" y="4660"/>
                    <a:pt x="183" y="4933"/>
                    <a:pt x="213" y="5237"/>
                  </a:cubicBezTo>
                  <a:cubicBezTo>
                    <a:pt x="213" y="5389"/>
                    <a:pt x="183" y="5632"/>
                    <a:pt x="365" y="5693"/>
                  </a:cubicBezTo>
                  <a:cubicBezTo>
                    <a:pt x="431" y="5712"/>
                    <a:pt x="497" y="5719"/>
                    <a:pt x="562" y="5719"/>
                  </a:cubicBezTo>
                  <a:cubicBezTo>
                    <a:pt x="707" y="5719"/>
                    <a:pt x="847" y="5684"/>
                    <a:pt x="973" y="5663"/>
                  </a:cubicBezTo>
                  <a:cubicBezTo>
                    <a:pt x="1064" y="5663"/>
                    <a:pt x="1216" y="5572"/>
                    <a:pt x="1216" y="5450"/>
                  </a:cubicBezTo>
                  <a:cubicBezTo>
                    <a:pt x="1611" y="3961"/>
                    <a:pt x="1976" y="2410"/>
                    <a:pt x="2432" y="951"/>
                  </a:cubicBezTo>
                  <a:cubicBezTo>
                    <a:pt x="2555" y="603"/>
                    <a:pt x="2401" y="503"/>
                    <a:pt x="2177" y="503"/>
                  </a:cubicBezTo>
                  <a:cubicBezTo>
                    <a:pt x="2068" y="503"/>
                    <a:pt x="1943" y="527"/>
                    <a:pt x="1824" y="556"/>
                  </a:cubicBezTo>
                  <a:cubicBezTo>
                    <a:pt x="1398" y="526"/>
                    <a:pt x="851" y="465"/>
                    <a:pt x="517" y="131"/>
                  </a:cubicBezTo>
                  <a:cubicBezTo>
                    <a:pt x="479" y="42"/>
                    <a:pt x="398" y="1"/>
                    <a:pt x="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639178" y="894106"/>
              <a:ext cx="83197" cy="94073"/>
            </a:xfrm>
            <a:custGeom>
              <a:avLst/>
              <a:gdLst/>
              <a:ahLst/>
              <a:cxnLst/>
              <a:rect l="l" t="t" r="r" b="b"/>
              <a:pathLst>
                <a:path w="3710" h="4195" extrusionOk="0">
                  <a:moveTo>
                    <a:pt x="2136" y="1"/>
                  </a:moveTo>
                  <a:cubicBezTo>
                    <a:pt x="2013" y="1"/>
                    <a:pt x="1885" y="91"/>
                    <a:pt x="1885" y="235"/>
                  </a:cubicBezTo>
                  <a:cubicBezTo>
                    <a:pt x="1916" y="326"/>
                    <a:pt x="1977" y="448"/>
                    <a:pt x="2037" y="539"/>
                  </a:cubicBezTo>
                  <a:cubicBezTo>
                    <a:pt x="2037" y="539"/>
                    <a:pt x="2007" y="569"/>
                    <a:pt x="2007" y="569"/>
                  </a:cubicBezTo>
                  <a:cubicBezTo>
                    <a:pt x="1308" y="1420"/>
                    <a:pt x="852" y="2424"/>
                    <a:pt x="366" y="3427"/>
                  </a:cubicBezTo>
                  <a:cubicBezTo>
                    <a:pt x="274" y="3639"/>
                    <a:pt x="1" y="4035"/>
                    <a:pt x="335" y="4186"/>
                  </a:cubicBezTo>
                  <a:cubicBezTo>
                    <a:pt x="457" y="4186"/>
                    <a:pt x="578" y="4194"/>
                    <a:pt x="696" y="4194"/>
                  </a:cubicBezTo>
                  <a:cubicBezTo>
                    <a:pt x="814" y="4194"/>
                    <a:pt x="928" y="4186"/>
                    <a:pt x="1034" y="4156"/>
                  </a:cubicBezTo>
                  <a:cubicBezTo>
                    <a:pt x="1308" y="3974"/>
                    <a:pt x="1429" y="3731"/>
                    <a:pt x="1703" y="3548"/>
                  </a:cubicBezTo>
                  <a:cubicBezTo>
                    <a:pt x="2098" y="3183"/>
                    <a:pt x="2432" y="2728"/>
                    <a:pt x="2858" y="2363"/>
                  </a:cubicBezTo>
                  <a:cubicBezTo>
                    <a:pt x="3162" y="2089"/>
                    <a:pt x="3496" y="1785"/>
                    <a:pt x="3679" y="1420"/>
                  </a:cubicBezTo>
                  <a:cubicBezTo>
                    <a:pt x="3709" y="1238"/>
                    <a:pt x="3557" y="1147"/>
                    <a:pt x="3405" y="1147"/>
                  </a:cubicBezTo>
                  <a:cubicBezTo>
                    <a:pt x="2980" y="934"/>
                    <a:pt x="2554" y="569"/>
                    <a:pt x="2341" y="144"/>
                  </a:cubicBezTo>
                  <a:cubicBezTo>
                    <a:pt x="2304" y="44"/>
                    <a:pt x="2221" y="1"/>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596234" y="694770"/>
              <a:ext cx="40926" cy="86852"/>
            </a:xfrm>
            <a:custGeom>
              <a:avLst/>
              <a:gdLst/>
              <a:ahLst/>
              <a:cxnLst/>
              <a:rect l="l" t="t" r="r" b="b"/>
              <a:pathLst>
                <a:path w="1825" h="3873" extrusionOk="0">
                  <a:moveTo>
                    <a:pt x="1339" y="0"/>
                  </a:moveTo>
                  <a:cubicBezTo>
                    <a:pt x="1155" y="0"/>
                    <a:pt x="1058" y="340"/>
                    <a:pt x="1034" y="553"/>
                  </a:cubicBezTo>
                  <a:cubicBezTo>
                    <a:pt x="1004" y="856"/>
                    <a:pt x="822" y="1130"/>
                    <a:pt x="761" y="1434"/>
                  </a:cubicBezTo>
                  <a:cubicBezTo>
                    <a:pt x="548" y="1586"/>
                    <a:pt x="518" y="1860"/>
                    <a:pt x="548" y="2103"/>
                  </a:cubicBezTo>
                  <a:cubicBezTo>
                    <a:pt x="426" y="2133"/>
                    <a:pt x="335" y="2224"/>
                    <a:pt x="335" y="2315"/>
                  </a:cubicBezTo>
                  <a:cubicBezTo>
                    <a:pt x="305" y="2346"/>
                    <a:pt x="305" y="2376"/>
                    <a:pt x="305" y="2376"/>
                  </a:cubicBezTo>
                  <a:cubicBezTo>
                    <a:pt x="214" y="2498"/>
                    <a:pt x="183" y="2680"/>
                    <a:pt x="214" y="2832"/>
                  </a:cubicBezTo>
                  <a:cubicBezTo>
                    <a:pt x="92" y="2863"/>
                    <a:pt x="1" y="2954"/>
                    <a:pt x="1" y="3075"/>
                  </a:cubicBezTo>
                  <a:cubicBezTo>
                    <a:pt x="62" y="3531"/>
                    <a:pt x="548" y="3866"/>
                    <a:pt x="974" y="3866"/>
                  </a:cubicBezTo>
                  <a:cubicBezTo>
                    <a:pt x="1001" y="3870"/>
                    <a:pt x="1028" y="3872"/>
                    <a:pt x="1055" y="3872"/>
                  </a:cubicBezTo>
                  <a:cubicBezTo>
                    <a:pt x="1394" y="3872"/>
                    <a:pt x="1724" y="3532"/>
                    <a:pt x="1612" y="3167"/>
                  </a:cubicBezTo>
                  <a:cubicBezTo>
                    <a:pt x="1825" y="3015"/>
                    <a:pt x="1642" y="2711"/>
                    <a:pt x="1703" y="2498"/>
                  </a:cubicBezTo>
                  <a:cubicBezTo>
                    <a:pt x="1673" y="2315"/>
                    <a:pt x="1794" y="2072"/>
                    <a:pt x="1612" y="1981"/>
                  </a:cubicBezTo>
                  <a:cubicBezTo>
                    <a:pt x="1551" y="1343"/>
                    <a:pt x="1703" y="674"/>
                    <a:pt x="1521" y="97"/>
                  </a:cubicBezTo>
                  <a:cubicBezTo>
                    <a:pt x="1453" y="28"/>
                    <a:pt x="1392" y="0"/>
                    <a:pt x="1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735964" y="787408"/>
              <a:ext cx="67791" cy="64449"/>
            </a:xfrm>
            <a:custGeom>
              <a:avLst/>
              <a:gdLst/>
              <a:ahLst/>
              <a:cxnLst/>
              <a:rect l="l" t="t" r="r" b="b"/>
              <a:pathLst>
                <a:path w="3023" h="2874" extrusionOk="0">
                  <a:moveTo>
                    <a:pt x="2680" y="0"/>
                  </a:moveTo>
                  <a:cubicBezTo>
                    <a:pt x="2627" y="0"/>
                    <a:pt x="2572" y="21"/>
                    <a:pt x="2524" y="69"/>
                  </a:cubicBezTo>
                  <a:cubicBezTo>
                    <a:pt x="2250" y="434"/>
                    <a:pt x="1794" y="616"/>
                    <a:pt x="1551" y="981"/>
                  </a:cubicBezTo>
                  <a:cubicBezTo>
                    <a:pt x="1369" y="1072"/>
                    <a:pt x="1095" y="1133"/>
                    <a:pt x="1034" y="1346"/>
                  </a:cubicBezTo>
                  <a:cubicBezTo>
                    <a:pt x="913" y="1376"/>
                    <a:pt x="822" y="1406"/>
                    <a:pt x="791" y="1498"/>
                  </a:cubicBezTo>
                  <a:cubicBezTo>
                    <a:pt x="730" y="1498"/>
                    <a:pt x="670" y="1498"/>
                    <a:pt x="639" y="1528"/>
                  </a:cubicBezTo>
                  <a:cubicBezTo>
                    <a:pt x="602" y="1515"/>
                    <a:pt x="559" y="1508"/>
                    <a:pt x="517" y="1508"/>
                  </a:cubicBezTo>
                  <a:cubicBezTo>
                    <a:pt x="458" y="1508"/>
                    <a:pt x="401" y="1523"/>
                    <a:pt x="366" y="1558"/>
                  </a:cubicBezTo>
                  <a:cubicBezTo>
                    <a:pt x="1" y="2014"/>
                    <a:pt x="700" y="2713"/>
                    <a:pt x="1126" y="2835"/>
                  </a:cubicBezTo>
                  <a:cubicBezTo>
                    <a:pt x="1185" y="2860"/>
                    <a:pt x="1262" y="2874"/>
                    <a:pt x="1342" y="2874"/>
                  </a:cubicBezTo>
                  <a:cubicBezTo>
                    <a:pt x="1549" y="2874"/>
                    <a:pt x="1769" y="2781"/>
                    <a:pt x="1703" y="2561"/>
                  </a:cubicBezTo>
                  <a:cubicBezTo>
                    <a:pt x="1855" y="2501"/>
                    <a:pt x="2007" y="2349"/>
                    <a:pt x="1946" y="2197"/>
                  </a:cubicBezTo>
                  <a:cubicBezTo>
                    <a:pt x="2129" y="2045"/>
                    <a:pt x="2098" y="1771"/>
                    <a:pt x="1977" y="1619"/>
                  </a:cubicBezTo>
                  <a:cubicBezTo>
                    <a:pt x="2098" y="1498"/>
                    <a:pt x="2311" y="1315"/>
                    <a:pt x="2220" y="1133"/>
                  </a:cubicBezTo>
                  <a:cubicBezTo>
                    <a:pt x="2341" y="1042"/>
                    <a:pt x="2433" y="950"/>
                    <a:pt x="2524" y="890"/>
                  </a:cubicBezTo>
                  <a:cubicBezTo>
                    <a:pt x="2615" y="829"/>
                    <a:pt x="2645" y="738"/>
                    <a:pt x="2615" y="646"/>
                  </a:cubicBezTo>
                  <a:cubicBezTo>
                    <a:pt x="2706" y="555"/>
                    <a:pt x="2797" y="464"/>
                    <a:pt x="2858" y="373"/>
                  </a:cubicBezTo>
                  <a:cubicBezTo>
                    <a:pt x="3023" y="232"/>
                    <a:pt x="2860"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398580" y="994121"/>
              <a:ext cx="354450" cy="482608"/>
            </a:xfrm>
            <a:custGeom>
              <a:avLst/>
              <a:gdLst/>
              <a:ahLst/>
              <a:cxnLst/>
              <a:rect l="l" t="t" r="r" b="b"/>
              <a:pathLst>
                <a:path w="15806" h="21521" extrusionOk="0">
                  <a:moveTo>
                    <a:pt x="2857" y="0"/>
                  </a:moveTo>
                  <a:cubicBezTo>
                    <a:pt x="3465" y="760"/>
                    <a:pt x="3860" y="1672"/>
                    <a:pt x="4286" y="2553"/>
                  </a:cubicBezTo>
                  <a:cubicBezTo>
                    <a:pt x="5137" y="5015"/>
                    <a:pt x="1793" y="5471"/>
                    <a:pt x="821" y="7113"/>
                  </a:cubicBezTo>
                  <a:cubicBezTo>
                    <a:pt x="0" y="8632"/>
                    <a:pt x="608" y="10456"/>
                    <a:pt x="760" y="12067"/>
                  </a:cubicBezTo>
                  <a:cubicBezTo>
                    <a:pt x="1125" y="14286"/>
                    <a:pt x="1550" y="16474"/>
                    <a:pt x="1976" y="18663"/>
                  </a:cubicBezTo>
                  <a:cubicBezTo>
                    <a:pt x="2189" y="19605"/>
                    <a:pt x="2341" y="20547"/>
                    <a:pt x="2584" y="21429"/>
                  </a:cubicBezTo>
                  <a:cubicBezTo>
                    <a:pt x="4225" y="21459"/>
                    <a:pt x="5866" y="21459"/>
                    <a:pt x="7477" y="21490"/>
                  </a:cubicBezTo>
                  <a:cubicBezTo>
                    <a:pt x="9453" y="21490"/>
                    <a:pt x="11459" y="21520"/>
                    <a:pt x="13435" y="21520"/>
                  </a:cubicBezTo>
                  <a:lnTo>
                    <a:pt x="13617" y="21520"/>
                  </a:lnTo>
                  <a:cubicBezTo>
                    <a:pt x="13587" y="21490"/>
                    <a:pt x="13587" y="21429"/>
                    <a:pt x="13587" y="21368"/>
                  </a:cubicBezTo>
                  <a:cubicBezTo>
                    <a:pt x="13709" y="19696"/>
                    <a:pt x="14043" y="18025"/>
                    <a:pt x="14316" y="16383"/>
                  </a:cubicBezTo>
                  <a:cubicBezTo>
                    <a:pt x="14620" y="13860"/>
                    <a:pt x="15320" y="11398"/>
                    <a:pt x="15502" y="8845"/>
                  </a:cubicBezTo>
                  <a:cubicBezTo>
                    <a:pt x="15624" y="7903"/>
                    <a:pt x="15806" y="6809"/>
                    <a:pt x="15016" y="6110"/>
                  </a:cubicBezTo>
                  <a:cubicBezTo>
                    <a:pt x="12766" y="4438"/>
                    <a:pt x="11794" y="3891"/>
                    <a:pt x="13040" y="942"/>
                  </a:cubicBezTo>
                  <a:cubicBezTo>
                    <a:pt x="13192" y="608"/>
                    <a:pt x="13313" y="304"/>
                    <a:pt x="13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473546" y="1011142"/>
              <a:ext cx="224968" cy="10943"/>
            </a:xfrm>
            <a:custGeom>
              <a:avLst/>
              <a:gdLst/>
              <a:ahLst/>
              <a:cxnLst/>
              <a:rect l="l" t="t" r="r" b="b"/>
              <a:pathLst>
                <a:path w="10032" h="488" extrusionOk="0">
                  <a:moveTo>
                    <a:pt x="9818" y="1"/>
                  </a:moveTo>
                  <a:cubicBezTo>
                    <a:pt x="8542" y="1"/>
                    <a:pt x="7296" y="1"/>
                    <a:pt x="6019" y="31"/>
                  </a:cubicBezTo>
                  <a:lnTo>
                    <a:pt x="244" y="31"/>
                  </a:lnTo>
                  <a:cubicBezTo>
                    <a:pt x="122" y="31"/>
                    <a:pt x="1" y="123"/>
                    <a:pt x="1" y="244"/>
                  </a:cubicBezTo>
                  <a:cubicBezTo>
                    <a:pt x="1" y="366"/>
                    <a:pt x="92" y="487"/>
                    <a:pt x="213" y="487"/>
                  </a:cubicBezTo>
                  <a:lnTo>
                    <a:pt x="4834" y="487"/>
                  </a:lnTo>
                  <a:cubicBezTo>
                    <a:pt x="6475" y="457"/>
                    <a:pt x="8147" y="457"/>
                    <a:pt x="9788" y="457"/>
                  </a:cubicBezTo>
                  <a:cubicBezTo>
                    <a:pt x="9910" y="457"/>
                    <a:pt x="10001" y="366"/>
                    <a:pt x="10031" y="244"/>
                  </a:cubicBezTo>
                  <a:cubicBezTo>
                    <a:pt x="10031" y="123"/>
                    <a:pt x="9940" y="1"/>
                    <a:pt x="98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480364" y="1030921"/>
              <a:ext cx="211333" cy="12289"/>
            </a:xfrm>
            <a:custGeom>
              <a:avLst/>
              <a:gdLst/>
              <a:ahLst/>
              <a:cxnLst/>
              <a:rect l="l" t="t" r="r" b="b"/>
              <a:pathLst>
                <a:path w="9424" h="548" extrusionOk="0">
                  <a:moveTo>
                    <a:pt x="9180" y="0"/>
                  </a:moveTo>
                  <a:cubicBezTo>
                    <a:pt x="8025" y="0"/>
                    <a:pt x="6900" y="31"/>
                    <a:pt x="5745" y="31"/>
                  </a:cubicBezTo>
                  <a:cubicBezTo>
                    <a:pt x="3891" y="61"/>
                    <a:pt x="2068" y="61"/>
                    <a:pt x="213" y="92"/>
                  </a:cubicBezTo>
                  <a:cubicBezTo>
                    <a:pt x="92" y="92"/>
                    <a:pt x="1" y="213"/>
                    <a:pt x="1" y="335"/>
                  </a:cubicBezTo>
                  <a:cubicBezTo>
                    <a:pt x="1" y="456"/>
                    <a:pt x="122" y="548"/>
                    <a:pt x="244" y="548"/>
                  </a:cubicBezTo>
                  <a:cubicBezTo>
                    <a:pt x="1612" y="517"/>
                    <a:pt x="3010" y="517"/>
                    <a:pt x="4408" y="487"/>
                  </a:cubicBezTo>
                  <a:cubicBezTo>
                    <a:pt x="5989" y="487"/>
                    <a:pt x="7600" y="456"/>
                    <a:pt x="9211" y="456"/>
                  </a:cubicBezTo>
                  <a:cubicBezTo>
                    <a:pt x="9332" y="456"/>
                    <a:pt x="9423" y="335"/>
                    <a:pt x="9423" y="213"/>
                  </a:cubicBezTo>
                  <a:cubicBezTo>
                    <a:pt x="9423" y="92"/>
                    <a:pt x="9302" y="0"/>
                    <a:pt x="9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412057" y="1298922"/>
              <a:ext cx="322584" cy="187137"/>
            </a:xfrm>
            <a:custGeom>
              <a:avLst/>
              <a:gdLst/>
              <a:ahLst/>
              <a:cxnLst/>
              <a:rect l="l" t="t" r="r" b="b"/>
              <a:pathLst>
                <a:path w="14385" h="8345" extrusionOk="0">
                  <a:moveTo>
                    <a:pt x="286" y="1"/>
                  </a:moveTo>
                  <a:cubicBezTo>
                    <a:pt x="126" y="1"/>
                    <a:pt x="0" y="158"/>
                    <a:pt x="129" y="360"/>
                  </a:cubicBezTo>
                  <a:cubicBezTo>
                    <a:pt x="220" y="481"/>
                    <a:pt x="281" y="572"/>
                    <a:pt x="372" y="664"/>
                  </a:cubicBezTo>
                  <a:cubicBezTo>
                    <a:pt x="341" y="694"/>
                    <a:pt x="341" y="755"/>
                    <a:pt x="372" y="816"/>
                  </a:cubicBezTo>
                  <a:cubicBezTo>
                    <a:pt x="919" y="2123"/>
                    <a:pt x="797" y="3582"/>
                    <a:pt x="1132" y="4949"/>
                  </a:cubicBezTo>
                  <a:cubicBezTo>
                    <a:pt x="1314" y="5831"/>
                    <a:pt x="1496" y="6712"/>
                    <a:pt x="1709" y="7594"/>
                  </a:cubicBezTo>
                  <a:cubicBezTo>
                    <a:pt x="1800" y="7776"/>
                    <a:pt x="1892" y="7989"/>
                    <a:pt x="2104" y="8019"/>
                  </a:cubicBezTo>
                  <a:cubicBezTo>
                    <a:pt x="4019" y="8171"/>
                    <a:pt x="5965" y="7989"/>
                    <a:pt x="7849" y="8323"/>
                  </a:cubicBezTo>
                  <a:cubicBezTo>
                    <a:pt x="8472" y="8334"/>
                    <a:pt x="9096" y="8345"/>
                    <a:pt x="9718" y="8345"/>
                  </a:cubicBezTo>
                  <a:cubicBezTo>
                    <a:pt x="10855" y="8345"/>
                    <a:pt x="11988" y="8309"/>
                    <a:pt x="13108" y="8171"/>
                  </a:cubicBezTo>
                  <a:cubicBezTo>
                    <a:pt x="13320" y="7928"/>
                    <a:pt x="13168" y="7594"/>
                    <a:pt x="13168" y="7290"/>
                  </a:cubicBezTo>
                  <a:cubicBezTo>
                    <a:pt x="13108" y="6621"/>
                    <a:pt x="13199" y="5922"/>
                    <a:pt x="13260" y="5253"/>
                  </a:cubicBezTo>
                  <a:cubicBezTo>
                    <a:pt x="13472" y="4250"/>
                    <a:pt x="13624" y="3278"/>
                    <a:pt x="13959" y="2305"/>
                  </a:cubicBezTo>
                  <a:cubicBezTo>
                    <a:pt x="13959" y="2275"/>
                    <a:pt x="13959" y="2244"/>
                    <a:pt x="13989" y="2214"/>
                  </a:cubicBezTo>
                  <a:cubicBezTo>
                    <a:pt x="13989" y="2153"/>
                    <a:pt x="14019" y="2092"/>
                    <a:pt x="14050" y="2031"/>
                  </a:cubicBezTo>
                  <a:cubicBezTo>
                    <a:pt x="14080" y="1971"/>
                    <a:pt x="14080" y="1910"/>
                    <a:pt x="14111" y="1849"/>
                  </a:cubicBezTo>
                  <a:cubicBezTo>
                    <a:pt x="14141" y="1819"/>
                    <a:pt x="14141" y="1788"/>
                    <a:pt x="14141" y="1788"/>
                  </a:cubicBezTo>
                  <a:cubicBezTo>
                    <a:pt x="14171" y="1758"/>
                    <a:pt x="14171" y="1727"/>
                    <a:pt x="14171" y="1697"/>
                  </a:cubicBezTo>
                  <a:cubicBezTo>
                    <a:pt x="14293" y="1575"/>
                    <a:pt x="14384" y="1423"/>
                    <a:pt x="14263" y="1271"/>
                  </a:cubicBezTo>
                  <a:cubicBezTo>
                    <a:pt x="14208" y="1225"/>
                    <a:pt x="14157" y="1206"/>
                    <a:pt x="14109" y="1206"/>
                  </a:cubicBezTo>
                  <a:cubicBezTo>
                    <a:pt x="13970" y="1206"/>
                    <a:pt x="13851" y="1363"/>
                    <a:pt x="13715" y="1454"/>
                  </a:cubicBezTo>
                  <a:cubicBezTo>
                    <a:pt x="12035" y="2652"/>
                    <a:pt x="9993" y="3231"/>
                    <a:pt x="7946" y="3231"/>
                  </a:cubicBezTo>
                  <a:cubicBezTo>
                    <a:pt x="5216" y="3231"/>
                    <a:pt x="2478" y="2201"/>
                    <a:pt x="585" y="238"/>
                  </a:cubicBezTo>
                  <a:cubicBezTo>
                    <a:pt x="512" y="69"/>
                    <a:pt x="392" y="1"/>
                    <a:pt x="286"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697124" y="1293338"/>
              <a:ext cx="10248" cy="10248"/>
            </a:xfrm>
            <a:custGeom>
              <a:avLst/>
              <a:gdLst/>
              <a:ahLst/>
              <a:cxnLst/>
              <a:rect l="l" t="t" r="r" b="b"/>
              <a:pathLst>
                <a:path w="457" h="457" extrusionOk="0">
                  <a:moveTo>
                    <a:pt x="244" y="1"/>
                  </a:moveTo>
                  <a:cubicBezTo>
                    <a:pt x="122" y="1"/>
                    <a:pt x="31" y="92"/>
                    <a:pt x="0" y="213"/>
                  </a:cubicBezTo>
                  <a:cubicBezTo>
                    <a:pt x="0" y="335"/>
                    <a:pt x="92" y="457"/>
                    <a:pt x="213" y="457"/>
                  </a:cubicBezTo>
                  <a:cubicBezTo>
                    <a:pt x="365" y="457"/>
                    <a:pt x="456" y="365"/>
                    <a:pt x="456" y="244"/>
                  </a:cubicBezTo>
                  <a:cubicBezTo>
                    <a:pt x="456"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701205" y="1277663"/>
              <a:ext cx="10248" cy="10248"/>
            </a:xfrm>
            <a:custGeom>
              <a:avLst/>
              <a:gdLst/>
              <a:ahLst/>
              <a:cxnLst/>
              <a:rect l="l" t="t" r="r" b="b"/>
              <a:pathLst>
                <a:path w="457" h="457" extrusionOk="0">
                  <a:moveTo>
                    <a:pt x="244" y="1"/>
                  </a:moveTo>
                  <a:cubicBezTo>
                    <a:pt x="122" y="1"/>
                    <a:pt x="1" y="61"/>
                    <a:pt x="1" y="213"/>
                  </a:cubicBezTo>
                  <a:cubicBezTo>
                    <a:pt x="1" y="335"/>
                    <a:pt x="92" y="457"/>
                    <a:pt x="214" y="457"/>
                  </a:cubicBezTo>
                  <a:cubicBezTo>
                    <a:pt x="335" y="457"/>
                    <a:pt x="426"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685530" y="1283112"/>
              <a:ext cx="10943" cy="10248"/>
            </a:xfrm>
            <a:custGeom>
              <a:avLst/>
              <a:gdLst/>
              <a:ahLst/>
              <a:cxnLst/>
              <a:rect l="l" t="t" r="r" b="b"/>
              <a:pathLst>
                <a:path w="488" h="457" extrusionOk="0">
                  <a:moveTo>
                    <a:pt x="274" y="1"/>
                  </a:moveTo>
                  <a:cubicBezTo>
                    <a:pt x="122" y="1"/>
                    <a:pt x="31" y="92"/>
                    <a:pt x="31" y="214"/>
                  </a:cubicBezTo>
                  <a:cubicBezTo>
                    <a:pt x="1" y="335"/>
                    <a:pt x="122" y="457"/>
                    <a:pt x="244" y="457"/>
                  </a:cubicBezTo>
                  <a:cubicBezTo>
                    <a:pt x="365" y="457"/>
                    <a:pt x="457" y="366"/>
                    <a:pt x="487" y="244"/>
                  </a:cubicBezTo>
                  <a:cubicBezTo>
                    <a:pt x="487"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485813" y="1308340"/>
              <a:ext cx="10248" cy="10248"/>
            </a:xfrm>
            <a:custGeom>
              <a:avLst/>
              <a:gdLst/>
              <a:ahLst/>
              <a:cxnLst/>
              <a:rect l="l" t="t" r="r" b="b"/>
              <a:pathLst>
                <a:path w="457" h="457" extrusionOk="0">
                  <a:moveTo>
                    <a:pt x="244" y="0"/>
                  </a:moveTo>
                  <a:cubicBezTo>
                    <a:pt x="122" y="0"/>
                    <a:pt x="31" y="61"/>
                    <a:pt x="1" y="213"/>
                  </a:cubicBezTo>
                  <a:cubicBezTo>
                    <a:pt x="1" y="335"/>
                    <a:pt x="92" y="456"/>
                    <a:pt x="214" y="456"/>
                  </a:cubicBezTo>
                  <a:cubicBezTo>
                    <a:pt x="335" y="456"/>
                    <a:pt x="457" y="365"/>
                    <a:pt x="457" y="244"/>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471506" y="1152240"/>
              <a:ext cx="10921" cy="10248"/>
            </a:xfrm>
            <a:custGeom>
              <a:avLst/>
              <a:gdLst/>
              <a:ahLst/>
              <a:cxnLst/>
              <a:rect l="l" t="t" r="r" b="b"/>
              <a:pathLst>
                <a:path w="487" h="457" extrusionOk="0">
                  <a:moveTo>
                    <a:pt x="274" y="1"/>
                  </a:moveTo>
                  <a:cubicBezTo>
                    <a:pt x="152" y="1"/>
                    <a:pt x="31" y="92"/>
                    <a:pt x="31" y="214"/>
                  </a:cubicBezTo>
                  <a:cubicBezTo>
                    <a:pt x="0" y="335"/>
                    <a:pt x="122" y="457"/>
                    <a:pt x="244" y="457"/>
                  </a:cubicBezTo>
                  <a:cubicBezTo>
                    <a:pt x="365" y="457"/>
                    <a:pt x="456" y="366"/>
                    <a:pt x="487" y="244"/>
                  </a:cubicBezTo>
                  <a:cubicBezTo>
                    <a:pt x="487"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482404" y="1142709"/>
              <a:ext cx="10248" cy="10248"/>
            </a:xfrm>
            <a:custGeom>
              <a:avLst/>
              <a:gdLst/>
              <a:ahLst/>
              <a:cxnLst/>
              <a:rect l="l" t="t" r="r" b="b"/>
              <a:pathLst>
                <a:path w="457" h="457" extrusionOk="0">
                  <a:moveTo>
                    <a:pt x="244" y="0"/>
                  </a:moveTo>
                  <a:cubicBezTo>
                    <a:pt x="122"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684162" y="1159057"/>
              <a:ext cx="10943" cy="10248"/>
            </a:xfrm>
            <a:custGeom>
              <a:avLst/>
              <a:gdLst/>
              <a:ahLst/>
              <a:cxnLst/>
              <a:rect l="l" t="t" r="r" b="b"/>
              <a:pathLst>
                <a:path w="488" h="457" extrusionOk="0">
                  <a:moveTo>
                    <a:pt x="244" y="1"/>
                  </a:moveTo>
                  <a:cubicBezTo>
                    <a:pt x="123" y="1"/>
                    <a:pt x="31" y="92"/>
                    <a:pt x="1" y="214"/>
                  </a:cubicBezTo>
                  <a:cubicBezTo>
                    <a:pt x="1" y="335"/>
                    <a:pt x="92" y="457"/>
                    <a:pt x="214" y="457"/>
                  </a:cubicBezTo>
                  <a:cubicBezTo>
                    <a:pt x="366" y="457"/>
                    <a:pt x="457" y="366"/>
                    <a:pt x="457" y="244"/>
                  </a:cubicBezTo>
                  <a:cubicBezTo>
                    <a:pt x="48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566924" y="1070456"/>
              <a:ext cx="10248" cy="9688"/>
            </a:xfrm>
            <a:custGeom>
              <a:avLst/>
              <a:gdLst/>
              <a:ahLst/>
              <a:cxnLst/>
              <a:rect l="l" t="t" r="r" b="b"/>
              <a:pathLst>
                <a:path w="457" h="432" extrusionOk="0">
                  <a:moveTo>
                    <a:pt x="244" y="0"/>
                  </a:moveTo>
                  <a:cubicBezTo>
                    <a:pt x="122" y="0"/>
                    <a:pt x="1" y="61"/>
                    <a:pt x="1" y="213"/>
                  </a:cubicBezTo>
                  <a:cubicBezTo>
                    <a:pt x="1" y="304"/>
                    <a:pt x="92" y="426"/>
                    <a:pt x="214" y="426"/>
                  </a:cubicBezTo>
                  <a:cubicBezTo>
                    <a:pt x="229" y="430"/>
                    <a:pt x="245" y="432"/>
                    <a:pt x="260" y="432"/>
                  </a:cubicBezTo>
                  <a:cubicBezTo>
                    <a:pt x="365" y="432"/>
                    <a:pt x="457" y="345"/>
                    <a:pt x="457" y="21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582599" y="1067720"/>
              <a:ext cx="10248" cy="10248"/>
            </a:xfrm>
            <a:custGeom>
              <a:avLst/>
              <a:gdLst/>
              <a:ahLst/>
              <a:cxnLst/>
              <a:rect l="l" t="t" r="r" b="b"/>
              <a:pathLst>
                <a:path w="457" h="457" extrusionOk="0">
                  <a:moveTo>
                    <a:pt x="244" y="1"/>
                  </a:moveTo>
                  <a:cubicBezTo>
                    <a:pt x="123" y="1"/>
                    <a:pt x="1" y="92"/>
                    <a:pt x="1" y="214"/>
                  </a:cubicBezTo>
                  <a:cubicBezTo>
                    <a:pt x="1" y="335"/>
                    <a:pt x="92" y="457"/>
                    <a:pt x="214" y="457"/>
                  </a:cubicBezTo>
                  <a:cubicBezTo>
                    <a:pt x="335" y="457"/>
                    <a:pt x="427" y="366"/>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575804" y="1079987"/>
              <a:ext cx="10226" cy="10248"/>
            </a:xfrm>
            <a:custGeom>
              <a:avLst/>
              <a:gdLst/>
              <a:ahLst/>
              <a:cxnLst/>
              <a:rect l="l" t="t" r="r" b="b"/>
              <a:pathLst>
                <a:path w="456" h="457" extrusionOk="0">
                  <a:moveTo>
                    <a:pt x="243" y="1"/>
                  </a:moveTo>
                  <a:cubicBezTo>
                    <a:pt x="122" y="1"/>
                    <a:pt x="0" y="92"/>
                    <a:pt x="0" y="214"/>
                  </a:cubicBezTo>
                  <a:cubicBezTo>
                    <a:pt x="0" y="335"/>
                    <a:pt x="91" y="457"/>
                    <a:pt x="213" y="457"/>
                  </a:cubicBezTo>
                  <a:cubicBezTo>
                    <a:pt x="334"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571701" y="1225861"/>
              <a:ext cx="10248" cy="10248"/>
            </a:xfrm>
            <a:custGeom>
              <a:avLst/>
              <a:gdLst/>
              <a:ahLst/>
              <a:cxnLst/>
              <a:rect l="l" t="t" r="r" b="b"/>
              <a:pathLst>
                <a:path w="457" h="457" extrusionOk="0">
                  <a:moveTo>
                    <a:pt x="244" y="1"/>
                  </a:moveTo>
                  <a:cubicBezTo>
                    <a:pt x="122" y="1"/>
                    <a:pt x="1" y="92"/>
                    <a:pt x="1" y="213"/>
                  </a:cubicBezTo>
                  <a:cubicBezTo>
                    <a:pt x="1" y="335"/>
                    <a:pt x="92" y="456"/>
                    <a:pt x="213" y="456"/>
                  </a:cubicBezTo>
                  <a:cubicBezTo>
                    <a:pt x="335" y="456"/>
                    <a:pt x="457" y="365"/>
                    <a:pt x="457" y="244"/>
                  </a:cubicBezTo>
                  <a:cubicBezTo>
                    <a:pt x="457"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247929" y="1375145"/>
              <a:ext cx="689838" cy="252214"/>
            </a:xfrm>
            <a:custGeom>
              <a:avLst/>
              <a:gdLst/>
              <a:ahLst/>
              <a:cxnLst/>
              <a:rect l="l" t="t" r="r" b="b"/>
              <a:pathLst>
                <a:path w="30762" h="11247" extrusionOk="0">
                  <a:moveTo>
                    <a:pt x="7904" y="0"/>
                  </a:moveTo>
                  <a:cubicBezTo>
                    <a:pt x="6080" y="31"/>
                    <a:pt x="4286" y="61"/>
                    <a:pt x="2463" y="91"/>
                  </a:cubicBezTo>
                  <a:lnTo>
                    <a:pt x="1" y="152"/>
                  </a:lnTo>
                  <a:cubicBezTo>
                    <a:pt x="1" y="2705"/>
                    <a:pt x="31" y="5259"/>
                    <a:pt x="31" y="7812"/>
                  </a:cubicBezTo>
                  <a:lnTo>
                    <a:pt x="31" y="10639"/>
                  </a:lnTo>
                  <a:cubicBezTo>
                    <a:pt x="1642" y="10669"/>
                    <a:pt x="3223" y="10699"/>
                    <a:pt x="4803" y="10730"/>
                  </a:cubicBezTo>
                  <a:lnTo>
                    <a:pt x="11095" y="10851"/>
                  </a:lnTo>
                  <a:cubicBezTo>
                    <a:pt x="13071" y="10882"/>
                    <a:pt x="15047" y="10943"/>
                    <a:pt x="17022" y="10973"/>
                  </a:cubicBezTo>
                  <a:cubicBezTo>
                    <a:pt x="18998" y="11003"/>
                    <a:pt x="20974" y="11034"/>
                    <a:pt x="22949" y="11095"/>
                  </a:cubicBezTo>
                  <a:cubicBezTo>
                    <a:pt x="24895" y="11125"/>
                    <a:pt x="26840" y="11155"/>
                    <a:pt x="28785" y="11216"/>
                  </a:cubicBezTo>
                  <a:cubicBezTo>
                    <a:pt x="29393" y="11216"/>
                    <a:pt x="30001" y="11216"/>
                    <a:pt x="30640" y="11247"/>
                  </a:cubicBezTo>
                  <a:cubicBezTo>
                    <a:pt x="30670" y="8754"/>
                    <a:pt x="30700" y="6292"/>
                    <a:pt x="30731" y="3830"/>
                  </a:cubicBezTo>
                  <a:cubicBezTo>
                    <a:pt x="30731" y="2584"/>
                    <a:pt x="30761" y="1368"/>
                    <a:pt x="30761" y="152"/>
                  </a:cubicBezTo>
                  <a:lnTo>
                    <a:pt x="25290" y="152"/>
                  </a:lnTo>
                  <a:cubicBezTo>
                    <a:pt x="24621" y="152"/>
                    <a:pt x="23952" y="152"/>
                    <a:pt x="23284" y="183"/>
                  </a:cubicBezTo>
                  <a:cubicBezTo>
                    <a:pt x="22858" y="183"/>
                    <a:pt x="22433" y="169"/>
                    <a:pt x="21998" y="169"/>
                  </a:cubicBezTo>
                  <a:cubicBezTo>
                    <a:pt x="21781" y="169"/>
                    <a:pt x="21561" y="172"/>
                    <a:pt x="21338" y="183"/>
                  </a:cubicBezTo>
                  <a:cubicBezTo>
                    <a:pt x="21308" y="456"/>
                    <a:pt x="21247" y="730"/>
                    <a:pt x="21217" y="1003"/>
                  </a:cubicBezTo>
                  <a:cubicBezTo>
                    <a:pt x="21126" y="1672"/>
                    <a:pt x="20974" y="2371"/>
                    <a:pt x="20883" y="3040"/>
                  </a:cubicBezTo>
                  <a:cubicBezTo>
                    <a:pt x="20852" y="3526"/>
                    <a:pt x="20822" y="3982"/>
                    <a:pt x="20761" y="4468"/>
                  </a:cubicBezTo>
                  <a:cubicBezTo>
                    <a:pt x="20761" y="4468"/>
                    <a:pt x="20731" y="4499"/>
                    <a:pt x="20731" y="4529"/>
                  </a:cubicBezTo>
                  <a:lnTo>
                    <a:pt x="20761" y="4529"/>
                  </a:lnTo>
                  <a:cubicBezTo>
                    <a:pt x="20731" y="4590"/>
                    <a:pt x="20731" y="4651"/>
                    <a:pt x="20731" y="4711"/>
                  </a:cubicBezTo>
                  <a:cubicBezTo>
                    <a:pt x="20700" y="4803"/>
                    <a:pt x="20670" y="4894"/>
                    <a:pt x="20670" y="4985"/>
                  </a:cubicBezTo>
                  <a:lnTo>
                    <a:pt x="16202" y="4955"/>
                  </a:lnTo>
                  <a:lnTo>
                    <a:pt x="10335" y="4894"/>
                  </a:lnTo>
                  <a:lnTo>
                    <a:pt x="8967" y="4894"/>
                  </a:lnTo>
                  <a:cubicBezTo>
                    <a:pt x="8967" y="4863"/>
                    <a:pt x="8967" y="4803"/>
                    <a:pt x="8937" y="4772"/>
                  </a:cubicBezTo>
                  <a:cubicBezTo>
                    <a:pt x="8937" y="4742"/>
                    <a:pt x="8937" y="4742"/>
                    <a:pt x="8937" y="4742"/>
                  </a:cubicBezTo>
                  <a:cubicBezTo>
                    <a:pt x="8937" y="4711"/>
                    <a:pt x="8937" y="4681"/>
                    <a:pt x="8937" y="4651"/>
                  </a:cubicBezTo>
                  <a:cubicBezTo>
                    <a:pt x="8907" y="4620"/>
                    <a:pt x="8907" y="4560"/>
                    <a:pt x="8876" y="4529"/>
                  </a:cubicBezTo>
                  <a:cubicBezTo>
                    <a:pt x="8876" y="4438"/>
                    <a:pt x="8846" y="4377"/>
                    <a:pt x="8815" y="4286"/>
                  </a:cubicBezTo>
                  <a:cubicBezTo>
                    <a:pt x="8511" y="2857"/>
                    <a:pt x="8177" y="1429"/>
                    <a:pt x="7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386851" y="1460270"/>
              <a:ext cx="360056" cy="50030"/>
            </a:xfrm>
            <a:custGeom>
              <a:avLst/>
              <a:gdLst/>
              <a:ahLst/>
              <a:cxnLst/>
              <a:rect l="l" t="t" r="r" b="b"/>
              <a:pathLst>
                <a:path w="16056" h="2231" extrusionOk="0">
                  <a:moveTo>
                    <a:pt x="2499" y="0"/>
                  </a:moveTo>
                  <a:cubicBezTo>
                    <a:pt x="2312" y="0"/>
                    <a:pt x="2064" y="120"/>
                    <a:pt x="1921" y="156"/>
                  </a:cubicBezTo>
                  <a:cubicBezTo>
                    <a:pt x="1" y="666"/>
                    <a:pt x="1191" y="1828"/>
                    <a:pt x="2538" y="1828"/>
                  </a:cubicBezTo>
                  <a:cubicBezTo>
                    <a:pt x="2556" y="1828"/>
                    <a:pt x="2573" y="1828"/>
                    <a:pt x="2590" y="1827"/>
                  </a:cubicBezTo>
                  <a:cubicBezTo>
                    <a:pt x="6146" y="2040"/>
                    <a:pt x="9672" y="2131"/>
                    <a:pt x="13229" y="2223"/>
                  </a:cubicBezTo>
                  <a:cubicBezTo>
                    <a:pt x="13516" y="2223"/>
                    <a:pt x="13807" y="2231"/>
                    <a:pt x="14098" y="2231"/>
                  </a:cubicBezTo>
                  <a:cubicBezTo>
                    <a:pt x="14608" y="2231"/>
                    <a:pt x="15116" y="2206"/>
                    <a:pt x="15599" y="2071"/>
                  </a:cubicBezTo>
                  <a:cubicBezTo>
                    <a:pt x="15964" y="1949"/>
                    <a:pt x="16055" y="1463"/>
                    <a:pt x="15812" y="1159"/>
                  </a:cubicBezTo>
                  <a:cubicBezTo>
                    <a:pt x="15539" y="764"/>
                    <a:pt x="15022" y="581"/>
                    <a:pt x="14566" y="399"/>
                  </a:cubicBezTo>
                  <a:cubicBezTo>
                    <a:pt x="14543" y="390"/>
                    <a:pt x="14520" y="386"/>
                    <a:pt x="14498" y="386"/>
                  </a:cubicBezTo>
                  <a:cubicBezTo>
                    <a:pt x="14292" y="386"/>
                    <a:pt x="14167" y="742"/>
                    <a:pt x="14414" y="824"/>
                  </a:cubicBezTo>
                  <a:cubicBezTo>
                    <a:pt x="14444" y="824"/>
                    <a:pt x="14444" y="855"/>
                    <a:pt x="14475" y="855"/>
                  </a:cubicBezTo>
                  <a:cubicBezTo>
                    <a:pt x="14444" y="885"/>
                    <a:pt x="14414" y="915"/>
                    <a:pt x="14414" y="946"/>
                  </a:cubicBezTo>
                  <a:cubicBezTo>
                    <a:pt x="14323" y="1007"/>
                    <a:pt x="14232" y="1067"/>
                    <a:pt x="14201" y="1159"/>
                  </a:cubicBezTo>
                  <a:cubicBezTo>
                    <a:pt x="12899" y="1159"/>
                    <a:pt x="11586" y="1179"/>
                    <a:pt x="10275" y="1179"/>
                  </a:cubicBezTo>
                  <a:cubicBezTo>
                    <a:pt x="9291" y="1179"/>
                    <a:pt x="8309" y="1167"/>
                    <a:pt x="7332" y="1128"/>
                  </a:cubicBezTo>
                  <a:cubicBezTo>
                    <a:pt x="6938" y="1096"/>
                    <a:pt x="6546" y="1087"/>
                    <a:pt x="6156" y="1087"/>
                  </a:cubicBezTo>
                  <a:cubicBezTo>
                    <a:pt x="5688" y="1087"/>
                    <a:pt x="5222" y="1100"/>
                    <a:pt x="4758" y="1100"/>
                  </a:cubicBezTo>
                  <a:cubicBezTo>
                    <a:pt x="4145" y="1100"/>
                    <a:pt x="3535" y="1078"/>
                    <a:pt x="2924" y="976"/>
                  </a:cubicBezTo>
                  <a:cubicBezTo>
                    <a:pt x="2803" y="885"/>
                    <a:pt x="2712" y="581"/>
                    <a:pt x="2590" y="429"/>
                  </a:cubicBezTo>
                  <a:cubicBezTo>
                    <a:pt x="2651" y="399"/>
                    <a:pt x="2712" y="338"/>
                    <a:pt x="2742" y="247"/>
                  </a:cubicBezTo>
                  <a:cubicBezTo>
                    <a:pt x="2729" y="59"/>
                    <a:pt x="2629" y="0"/>
                    <a:pt x="2499" y="0"/>
                  </a:cubicBezTo>
                  <a:close/>
                </a:path>
              </a:pathLst>
            </a:custGeom>
            <a:solidFill>
              <a:srgbClr val="0F8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240439" y="1370368"/>
              <a:ext cx="702082" cy="260556"/>
            </a:xfrm>
            <a:custGeom>
              <a:avLst/>
              <a:gdLst/>
              <a:ahLst/>
              <a:cxnLst/>
              <a:rect l="l" t="t" r="r" b="b"/>
              <a:pathLst>
                <a:path w="31308" h="11619" extrusionOk="0">
                  <a:moveTo>
                    <a:pt x="1520" y="0"/>
                  </a:moveTo>
                  <a:cubicBezTo>
                    <a:pt x="1429" y="0"/>
                    <a:pt x="1338" y="31"/>
                    <a:pt x="1307" y="92"/>
                  </a:cubicBezTo>
                  <a:cubicBezTo>
                    <a:pt x="1277" y="122"/>
                    <a:pt x="1277" y="152"/>
                    <a:pt x="1277" y="183"/>
                  </a:cubicBezTo>
                  <a:cubicBezTo>
                    <a:pt x="1186" y="122"/>
                    <a:pt x="1095" y="122"/>
                    <a:pt x="1003" y="122"/>
                  </a:cubicBezTo>
                  <a:cubicBezTo>
                    <a:pt x="912" y="122"/>
                    <a:pt x="791" y="183"/>
                    <a:pt x="669" y="183"/>
                  </a:cubicBezTo>
                  <a:cubicBezTo>
                    <a:pt x="608" y="213"/>
                    <a:pt x="547" y="213"/>
                    <a:pt x="456" y="244"/>
                  </a:cubicBezTo>
                  <a:cubicBezTo>
                    <a:pt x="433" y="236"/>
                    <a:pt x="411" y="232"/>
                    <a:pt x="388" y="232"/>
                  </a:cubicBezTo>
                  <a:cubicBezTo>
                    <a:pt x="321" y="232"/>
                    <a:pt x="259" y="266"/>
                    <a:pt x="213" y="335"/>
                  </a:cubicBezTo>
                  <a:cubicBezTo>
                    <a:pt x="183" y="365"/>
                    <a:pt x="152" y="426"/>
                    <a:pt x="152" y="487"/>
                  </a:cubicBezTo>
                  <a:cubicBezTo>
                    <a:pt x="183" y="517"/>
                    <a:pt x="183" y="548"/>
                    <a:pt x="213" y="578"/>
                  </a:cubicBezTo>
                  <a:cubicBezTo>
                    <a:pt x="92" y="1611"/>
                    <a:pt x="152" y="2645"/>
                    <a:pt x="92" y="3678"/>
                  </a:cubicBezTo>
                  <a:cubicBezTo>
                    <a:pt x="92" y="4043"/>
                    <a:pt x="61" y="4377"/>
                    <a:pt x="0" y="4742"/>
                  </a:cubicBezTo>
                  <a:cubicBezTo>
                    <a:pt x="61" y="5897"/>
                    <a:pt x="122" y="7083"/>
                    <a:pt x="152" y="8238"/>
                  </a:cubicBezTo>
                  <a:cubicBezTo>
                    <a:pt x="213" y="9089"/>
                    <a:pt x="243" y="9940"/>
                    <a:pt x="274" y="10791"/>
                  </a:cubicBezTo>
                  <a:cubicBezTo>
                    <a:pt x="243" y="10852"/>
                    <a:pt x="243" y="10882"/>
                    <a:pt x="274" y="10912"/>
                  </a:cubicBezTo>
                  <a:cubicBezTo>
                    <a:pt x="299" y="11039"/>
                    <a:pt x="430" y="11102"/>
                    <a:pt x="561" y="11102"/>
                  </a:cubicBezTo>
                  <a:cubicBezTo>
                    <a:pt x="587" y="11102"/>
                    <a:pt x="613" y="11100"/>
                    <a:pt x="639" y="11095"/>
                  </a:cubicBezTo>
                  <a:cubicBezTo>
                    <a:pt x="1263" y="11154"/>
                    <a:pt x="1892" y="11176"/>
                    <a:pt x="2522" y="11176"/>
                  </a:cubicBezTo>
                  <a:cubicBezTo>
                    <a:pt x="3518" y="11176"/>
                    <a:pt x="4515" y="11120"/>
                    <a:pt x="5502" y="11064"/>
                  </a:cubicBezTo>
                  <a:lnTo>
                    <a:pt x="6140" y="11034"/>
                  </a:lnTo>
                  <a:cubicBezTo>
                    <a:pt x="6745" y="11016"/>
                    <a:pt x="7348" y="11008"/>
                    <a:pt x="7951" y="11008"/>
                  </a:cubicBezTo>
                  <a:cubicBezTo>
                    <a:pt x="11322" y="11008"/>
                    <a:pt x="14678" y="11256"/>
                    <a:pt x="18055" y="11308"/>
                  </a:cubicBezTo>
                  <a:cubicBezTo>
                    <a:pt x="18362" y="11311"/>
                    <a:pt x="18669" y="11313"/>
                    <a:pt x="18976" y="11313"/>
                  </a:cubicBezTo>
                  <a:cubicBezTo>
                    <a:pt x="19775" y="11313"/>
                    <a:pt x="20574" y="11303"/>
                    <a:pt x="21373" y="11303"/>
                  </a:cubicBezTo>
                  <a:cubicBezTo>
                    <a:pt x="22668" y="11303"/>
                    <a:pt x="23964" y="11328"/>
                    <a:pt x="25259" y="11460"/>
                  </a:cubicBezTo>
                  <a:cubicBezTo>
                    <a:pt x="25751" y="11495"/>
                    <a:pt x="26246" y="11507"/>
                    <a:pt x="26742" y="11507"/>
                  </a:cubicBezTo>
                  <a:cubicBezTo>
                    <a:pt x="27772" y="11507"/>
                    <a:pt x="28806" y="11455"/>
                    <a:pt x="29830" y="11455"/>
                  </a:cubicBezTo>
                  <a:cubicBezTo>
                    <a:pt x="29989" y="11455"/>
                    <a:pt x="30147" y="11457"/>
                    <a:pt x="30305" y="11460"/>
                  </a:cubicBezTo>
                  <a:cubicBezTo>
                    <a:pt x="30324" y="11575"/>
                    <a:pt x="30429" y="11617"/>
                    <a:pt x="30542" y="11617"/>
                  </a:cubicBezTo>
                  <a:cubicBezTo>
                    <a:pt x="30607" y="11617"/>
                    <a:pt x="30675" y="11603"/>
                    <a:pt x="30730" y="11581"/>
                  </a:cubicBezTo>
                  <a:cubicBezTo>
                    <a:pt x="30730" y="11612"/>
                    <a:pt x="30761" y="11612"/>
                    <a:pt x="30791" y="11612"/>
                  </a:cubicBezTo>
                  <a:cubicBezTo>
                    <a:pt x="30814" y="11616"/>
                    <a:pt x="30835" y="11618"/>
                    <a:pt x="30855" y="11618"/>
                  </a:cubicBezTo>
                  <a:cubicBezTo>
                    <a:pt x="31095" y="11618"/>
                    <a:pt x="31093" y="11292"/>
                    <a:pt x="31065" y="11095"/>
                  </a:cubicBezTo>
                  <a:cubicBezTo>
                    <a:pt x="31065" y="10274"/>
                    <a:pt x="31095" y="9453"/>
                    <a:pt x="31065" y="8663"/>
                  </a:cubicBezTo>
                  <a:cubicBezTo>
                    <a:pt x="31034" y="6140"/>
                    <a:pt x="31308" y="3617"/>
                    <a:pt x="31277" y="1095"/>
                  </a:cubicBezTo>
                  <a:cubicBezTo>
                    <a:pt x="31247" y="851"/>
                    <a:pt x="31308" y="517"/>
                    <a:pt x="31247" y="304"/>
                  </a:cubicBezTo>
                  <a:lnTo>
                    <a:pt x="31247" y="274"/>
                  </a:lnTo>
                  <a:cubicBezTo>
                    <a:pt x="31217" y="213"/>
                    <a:pt x="31126" y="183"/>
                    <a:pt x="31065" y="152"/>
                  </a:cubicBezTo>
                  <a:cubicBezTo>
                    <a:pt x="30898" y="152"/>
                    <a:pt x="30730" y="145"/>
                    <a:pt x="30567" y="145"/>
                  </a:cubicBezTo>
                  <a:cubicBezTo>
                    <a:pt x="30404" y="145"/>
                    <a:pt x="30244" y="152"/>
                    <a:pt x="30092" y="183"/>
                  </a:cubicBezTo>
                  <a:lnTo>
                    <a:pt x="30031" y="183"/>
                  </a:lnTo>
                  <a:cubicBezTo>
                    <a:pt x="30001" y="122"/>
                    <a:pt x="29940" y="92"/>
                    <a:pt x="29849" y="92"/>
                  </a:cubicBezTo>
                  <a:cubicBezTo>
                    <a:pt x="29819" y="92"/>
                    <a:pt x="29819" y="122"/>
                    <a:pt x="29788" y="122"/>
                  </a:cubicBezTo>
                  <a:cubicBezTo>
                    <a:pt x="29697" y="152"/>
                    <a:pt x="29636" y="244"/>
                    <a:pt x="29636" y="335"/>
                  </a:cubicBezTo>
                  <a:cubicBezTo>
                    <a:pt x="29636" y="1186"/>
                    <a:pt x="29606" y="2037"/>
                    <a:pt x="29606" y="2918"/>
                  </a:cubicBezTo>
                  <a:cubicBezTo>
                    <a:pt x="29575" y="3830"/>
                    <a:pt x="29575" y="4773"/>
                    <a:pt x="29545" y="5715"/>
                  </a:cubicBezTo>
                  <a:cubicBezTo>
                    <a:pt x="29545" y="7052"/>
                    <a:pt x="29515" y="8359"/>
                    <a:pt x="29515" y="9697"/>
                  </a:cubicBezTo>
                  <a:cubicBezTo>
                    <a:pt x="28025" y="9666"/>
                    <a:pt x="26505" y="9636"/>
                    <a:pt x="24986" y="9605"/>
                  </a:cubicBezTo>
                  <a:cubicBezTo>
                    <a:pt x="22949" y="9575"/>
                    <a:pt x="20943" y="9545"/>
                    <a:pt x="18937" y="9484"/>
                  </a:cubicBezTo>
                  <a:cubicBezTo>
                    <a:pt x="16931" y="9453"/>
                    <a:pt x="14955" y="9423"/>
                    <a:pt x="12979" y="9393"/>
                  </a:cubicBezTo>
                  <a:cubicBezTo>
                    <a:pt x="10943" y="9362"/>
                    <a:pt x="8937" y="9301"/>
                    <a:pt x="6931" y="9271"/>
                  </a:cubicBezTo>
                  <a:cubicBezTo>
                    <a:pt x="5198" y="9241"/>
                    <a:pt x="3465" y="9210"/>
                    <a:pt x="1763" y="9180"/>
                  </a:cubicBezTo>
                  <a:lnTo>
                    <a:pt x="1733" y="5928"/>
                  </a:lnTo>
                  <a:cubicBezTo>
                    <a:pt x="1733" y="4043"/>
                    <a:pt x="1733" y="2128"/>
                    <a:pt x="1733" y="213"/>
                  </a:cubicBezTo>
                  <a:cubicBezTo>
                    <a:pt x="1733" y="183"/>
                    <a:pt x="1702" y="122"/>
                    <a:pt x="1672" y="92"/>
                  </a:cubicBezTo>
                  <a:cubicBezTo>
                    <a:pt x="1642" y="31"/>
                    <a:pt x="1581" y="0"/>
                    <a:pt x="152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549208" y="1547593"/>
              <a:ext cx="10248" cy="10248"/>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563516" y="1548266"/>
              <a:ext cx="10248" cy="10248"/>
            </a:xfrm>
            <a:custGeom>
              <a:avLst/>
              <a:gdLst/>
              <a:ahLst/>
              <a:cxnLst/>
              <a:rect l="l" t="t" r="r" b="b"/>
              <a:pathLst>
                <a:path w="457" h="457" extrusionOk="0">
                  <a:moveTo>
                    <a:pt x="244" y="1"/>
                  </a:moveTo>
                  <a:cubicBezTo>
                    <a:pt x="122" y="1"/>
                    <a:pt x="1" y="92"/>
                    <a:pt x="1" y="213"/>
                  </a:cubicBezTo>
                  <a:cubicBezTo>
                    <a:pt x="1" y="335"/>
                    <a:pt x="92" y="457"/>
                    <a:pt x="214" y="457"/>
                  </a:cubicBezTo>
                  <a:cubicBezTo>
                    <a:pt x="335" y="457"/>
                    <a:pt x="457"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783684" y="1540776"/>
              <a:ext cx="10921" cy="10248"/>
            </a:xfrm>
            <a:custGeom>
              <a:avLst/>
              <a:gdLst/>
              <a:ahLst/>
              <a:cxnLst/>
              <a:rect l="l" t="t" r="r" b="b"/>
              <a:pathLst>
                <a:path w="487" h="457" extrusionOk="0">
                  <a:moveTo>
                    <a:pt x="244" y="0"/>
                  </a:moveTo>
                  <a:cubicBezTo>
                    <a:pt x="122" y="0"/>
                    <a:pt x="31" y="61"/>
                    <a:pt x="31" y="213"/>
                  </a:cubicBezTo>
                  <a:cubicBezTo>
                    <a:pt x="1" y="335"/>
                    <a:pt x="92" y="456"/>
                    <a:pt x="244" y="456"/>
                  </a:cubicBezTo>
                  <a:cubicBezTo>
                    <a:pt x="365" y="456"/>
                    <a:pt x="457" y="365"/>
                    <a:pt x="457"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798687" y="1542143"/>
              <a:ext cx="10248" cy="9553"/>
            </a:xfrm>
            <a:custGeom>
              <a:avLst/>
              <a:gdLst/>
              <a:ahLst/>
              <a:cxnLst/>
              <a:rect l="l" t="t" r="r" b="b"/>
              <a:pathLst>
                <a:path w="457" h="426" extrusionOk="0">
                  <a:moveTo>
                    <a:pt x="244" y="0"/>
                  </a:moveTo>
                  <a:cubicBezTo>
                    <a:pt x="122" y="0"/>
                    <a:pt x="31" y="61"/>
                    <a:pt x="0" y="213"/>
                  </a:cubicBezTo>
                  <a:cubicBezTo>
                    <a:pt x="0" y="304"/>
                    <a:pt x="92" y="426"/>
                    <a:pt x="213" y="426"/>
                  </a:cubicBezTo>
                  <a:cubicBezTo>
                    <a:pt x="365" y="426"/>
                    <a:pt x="456" y="365"/>
                    <a:pt x="456" y="21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792542" y="1528509"/>
              <a:ext cx="10248" cy="10248"/>
            </a:xfrm>
            <a:custGeom>
              <a:avLst/>
              <a:gdLst/>
              <a:ahLst/>
              <a:cxnLst/>
              <a:rect l="l" t="t" r="r" b="b"/>
              <a:pathLst>
                <a:path w="457" h="457" extrusionOk="0">
                  <a:moveTo>
                    <a:pt x="244" y="0"/>
                  </a:moveTo>
                  <a:cubicBezTo>
                    <a:pt x="122"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870940" y="1430355"/>
              <a:ext cx="10248" cy="10248"/>
            </a:xfrm>
            <a:custGeom>
              <a:avLst/>
              <a:gdLst/>
              <a:ahLst/>
              <a:cxnLst/>
              <a:rect l="l" t="t" r="r" b="b"/>
              <a:pathLst>
                <a:path w="457" h="457" extrusionOk="0">
                  <a:moveTo>
                    <a:pt x="244" y="0"/>
                  </a:moveTo>
                  <a:cubicBezTo>
                    <a:pt x="122" y="0"/>
                    <a:pt x="0" y="91"/>
                    <a:pt x="0" y="213"/>
                  </a:cubicBezTo>
                  <a:cubicBezTo>
                    <a:pt x="0" y="335"/>
                    <a:pt x="92" y="456"/>
                    <a:pt x="213" y="456"/>
                  </a:cubicBezTo>
                  <a:cubicBezTo>
                    <a:pt x="33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872308" y="1443294"/>
              <a:ext cx="10921" cy="10248"/>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5"/>
                    <a:pt x="456" y="244"/>
                  </a:cubicBezTo>
                  <a:cubicBezTo>
                    <a:pt x="48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715535" y="1371601"/>
              <a:ext cx="229049" cy="28771"/>
            </a:xfrm>
            <a:custGeom>
              <a:avLst/>
              <a:gdLst/>
              <a:ahLst/>
              <a:cxnLst/>
              <a:rect l="l" t="t" r="r" b="b"/>
              <a:pathLst>
                <a:path w="10214" h="1283" extrusionOk="0">
                  <a:moveTo>
                    <a:pt x="9788" y="0"/>
                  </a:moveTo>
                  <a:cubicBezTo>
                    <a:pt x="9725" y="0"/>
                    <a:pt x="9661" y="14"/>
                    <a:pt x="9605" y="37"/>
                  </a:cubicBezTo>
                  <a:cubicBezTo>
                    <a:pt x="9317" y="121"/>
                    <a:pt x="9018" y="143"/>
                    <a:pt x="8718" y="143"/>
                  </a:cubicBezTo>
                  <a:cubicBezTo>
                    <a:pt x="8379" y="143"/>
                    <a:pt x="8038" y="115"/>
                    <a:pt x="7705" y="115"/>
                  </a:cubicBezTo>
                  <a:cubicBezTo>
                    <a:pt x="7587" y="115"/>
                    <a:pt x="7471" y="118"/>
                    <a:pt x="7356" y="128"/>
                  </a:cubicBezTo>
                  <a:cubicBezTo>
                    <a:pt x="6079" y="128"/>
                    <a:pt x="4803" y="195"/>
                    <a:pt x="3526" y="195"/>
                  </a:cubicBezTo>
                  <a:cubicBezTo>
                    <a:pt x="3313" y="195"/>
                    <a:pt x="3100" y="193"/>
                    <a:pt x="2888" y="189"/>
                  </a:cubicBezTo>
                  <a:cubicBezTo>
                    <a:pt x="2356" y="189"/>
                    <a:pt x="1779" y="84"/>
                    <a:pt x="1220" y="84"/>
                  </a:cubicBezTo>
                  <a:cubicBezTo>
                    <a:pt x="981" y="84"/>
                    <a:pt x="745" y="103"/>
                    <a:pt x="517" y="158"/>
                  </a:cubicBezTo>
                  <a:cubicBezTo>
                    <a:pt x="243" y="219"/>
                    <a:pt x="61" y="614"/>
                    <a:pt x="274" y="827"/>
                  </a:cubicBezTo>
                  <a:lnTo>
                    <a:pt x="213" y="827"/>
                  </a:lnTo>
                  <a:cubicBezTo>
                    <a:pt x="91" y="827"/>
                    <a:pt x="0" y="948"/>
                    <a:pt x="0" y="1070"/>
                  </a:cubicBezTo>
                  <a:cubicBezTo>
                    <a:pt x="0" y="1192"/>
                    <a:pt x="91" y="1283"/>
                    <a:pt x="213" y="1283"/>
                  </a:cubicBezTo>
                  <a:lnTo>
                    <a:pt x="243" y="1283"/>
                  </a:lnTo>
                  <a:cubicBezTo>
                    <a:pt x="1793" y="1283"/>
                    <a:pt x="3344" y="1252"/>
                    <a:pt x="4924" y="1252"/>
                  </a:cubicBezTo>
                  <a:cubicBezTo>
                    <a:pt x="6596" y="1222"/>
                    <a:pt x="8298" y="1222"/>
                    <a:pt x="9970" y="1222"/>
                  </a:cubicBezTo>
                  <a:cubicBezTo>
                    <a:pt x="10091" y="1222"/>
                    <a:pt x="10213" y="1100"/>
                    <a:pt x="10183" y="979"/>
                  </a:cubicBezTo>
                  <a:cubicBezTo>
                    <a:pt x="10183" y="888"/>
                    <a:pt x="10152" y="827"/>
                    <a:pt x="10091" y="796"/>
                  </a:cubicBezTo>
                  <a:cubicBezTo>
                    <a:pt x="10061" y="584"/>
                    <a:pt x="10122" y="371"/>
                    <a:pt x="10061" y="158"/>
                  </a:cubicBezTo>
                  <a:cubicBezTo>
                    <a:pt x="10003" y="43"/>
                    <a:pt x="9897" y="0"/>
                    <a:pt x="9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89787" y="137307"/>
              <a:ext cx="1008161" cy="1638640"/>
            </a:xfrm>
            <a:custGeom>
              <a:avLst/>
              <a:gdLst/>
              <a:ahLst/>
              <a:cxnLst/>
              <a:rect l="l" t="t" r="r" b="b"/>
              <a:pathLst>
                <a:path w="44957" h="73072" extrusionOk="0">
                  <a:moveTo>
                    <a:pt x="44318" y="457"/>
                  </a:moveTo>
                  <a:cubicBezTo>
                    <a:pt x="44105" y="670"/>
                    <a:pt x="43892" y="882"/>
                    <a:pt x="43710" y="1065"/>
                  </a:cubicBezTo>
                  <a:lnTo>
                    <a:pt x="43679" y="1095"/>
                  </a:lnTo>
                  <a:cubicBezTo>
                    <a:pt x="43619" y="1156"/>
                    <a:pt x="43558" y="1247"/>
                    <a:pt x="43497" y="1308"/>
                  </a:cubicBezTo>
                  <a:cubicBezTo>
                    <a:pt x="43406" y="1429"/>
                    <a:pt x="43284" y="1581"/>
                    <a:pt x="43163" y="1703"/>
                  </a:cubicBezTo>
                  <a:cubicBezTo>
                    <a:pt x="42950" y="1916"/>
                    <a:pt x="42768" y="2129"/>
                    <a:pt x="42585" y="2341"/>
                  </a:cubicBezTo>
                  <a:cubicBezTo>
                    <a:pt x="42585" y="2341"/>
                    <a:pt x="42593" y="2341"/>
                    <a:pt x="42601" y="2337"/>
                  </a:cubicBezTo>
                  <a:lnTo>
                    <a:pt x="42601" y="2337"/>
                  </a:lnTo>
                  <a:cubicBezTo>
                    <a:pt x="42568" y="2389"/>
                    <a:pt x="42520" y="2441"/>
                    <a:pt x="42494" y="2493"/>
                  </a:cubicBezTo>
                  <a:lnTo>
                    <a:pt x="42342" y="2706"/>
                  </a:lnTo>
                  <a:cubicBezTo>
                    <a:pt x="42403" y="2676"/>
                    <a:pt x="42464" y="2645"/>
                    <a:pt x="42524" y="2584"/>
                  </a:cubicBezTo>
                  <a:cubicBezTo>
                    <a:pt x="42707" y="2463"/>
                    <a:pt x="42920" y="2311"/>
                    <a:pt x="43132" y="2159"/>
                  </a:cubicBezTo>
                  <a:lnTo>
                    <a:pt x="43102" y="2159"/>
                  </a:lnTo>
                  <a:cubicBezTo>
                    <a:pt x="43254" y="2037"/>
                    <a:pt x="43436" y="1946"/>
                    <a:pt x="43588" y="1825"/>
                  </a:cubicBezTo>
                  <a:cubicBezTo>
                    <a:pt x="43588" y="1825"/>
                    <a:pt x="43588" y="1794"/>
                    <a:pt x="43619" y="1794"/>
                  </a:cubicBezTo>
                  <a:cubicBezTo>
                    <a:pt x="43923" y="1490"/>
                    <a:pt x="44227" y="1186"/>
                    <a:pt x="44531" y="882"/>
                  </a:cubicBezTo>
                  <a:cubicBezTo>
                    <a:pt x="44531" y="973"/>
                    <a:pt x="44531" y="1034"/>
                    <a:pt x="44531" y="1125"/>
                  </a:cubicBezTo>
                  <a:cubicBezTo>
                    <a:pt x="44531" y="1186"/>
                    <a:pt x="44500" y="1217"/>
                    <a:pt x="44500" y="1247"/>
                  </a:cubicBezTo>
                  <a:cubicBezTo>
                    <a:pt x="44500" y="3648"/>
                    <a:pt x="44470" y="6019"/>
                    <a:pt x="44470" y="8420"/>
                  </a:cubicBezTo>
                  <a:cubicBezTo>
                    <a:pt x="44439" y="11460"/>
                    <a:pt x="44439" y="14500"/>
                    <a:pt x="44409" y="17569"/>
                  </a:cubicBezTo>
                  <a:cubicBezTo>
                    <a:pt x="44379" y="20852"/>
                    <a:pt x="44379" y="24135"/>
                    <a:pt x="44348" y="27418"/>
                  </a:cubicBezTo>
                  <a:cubicBezTo>
                    <a:pt x="44348" y="30488"/>
                    <a:pt x="44318" y="33558"/>
                    <a:pt x="44318" y="36597"/>
                  </a:cubicBezTo>
                  <a:cubicBezTo>
                    <a:pt x="44287" y="39789"/>
                    <a:pt x="44287" y="42980"/>
                    <a:pt x="44257" y="46202"/>
                  </a:cubicBezTo>
                  <a:cubicBezTo>
                    <a:pt x="44227" y="49333"/>
                    <a:pt x="44227" y="52494"/>
                    <a:pt x="44196" y="55655"/>
                  </a:cubicBezTo>
                  <a:cubicBezTo>
                    <a:pt x="44196" y="58877"/>
                    <a:pt x="44166" y="62099"/>
                    <a:pt x="44135" y="65351"/>
                  </a:cubicBezTo>
                  <a:cubicBezTo>
                    <a:pt x="44135" y="67692"/>
                    <a:pt x="44135" y="70002"/>
                    <a:pt x="44105" y="72342"/>
                  </a:cubicBezTo>
                  <a:cubicBezTo>
                    <a:pt x="43740" y="71978"/>
                    <a:pt x="43345" y="71582"/>
                    <a:pt x="42950" y="71218"/>
                  </a:cubicBezTo>
                  <a:cubicBezTo>
                    <a:pt x="42920" y="71187"/>
                    <a:pt x="42920" y="71187"/>
                    <a:pt x="42889" y="71157"/>
                  </a:cubicBezTo>
                  <a:cubicBezTo>
                    <a:pt x="42737" y="71035"/>
                    <a:pt x="42616" y="70914"/>
                    <a:pt x="42494" y="70823"/>
                  </a:cubicBezTo>
                  <a:lnTo>
                    <a:pt x="42190" y="70549"/>
                  </a:lnTo>
                  <a:cubicBezTo>
                    <a:pt x="42099" y="70488"/>
                    <a:pt x="42008" y="70397"/>
                    <a:pt x="41917" y="70306"/>
                  </a:cubicBezTo>
                  <a:cubicBezTo>
                    <a:pt x="41917" y="70336"/>
                    <a:pt x="41917" y="70336"/>
                    <a:pt x="41917" y="70336"/>
                  </a:cubicBezTo>
                  <a:cubicBezTo>
                    <a:pt x="41825" y="70245"/>
                    <a:pt x="41734" y="70154"/>
                    <a:pt x="41613" y="70093"/>
                  </a:cubicBezTo>
                  <a:lnTo>
                    <a:pt x="41643" y="70093"/>
                  </a:lnTo>
                  <a:cubicBezTo>
                    <a:pt x="41521" y="70002"/>
                    <a:pt x="41400" y="69911"/>
                    <a:pt x="41278" y="69819"/>
                  </a:cubicBezTo>
                  <a:lnTo>
                    <a:pt x="41278" y="69819"/>
                  </a:lnTo>
                  <a:cubicBezTo>
                    <a:pt x="41400" y="70032"/>
                    <a:pt x="41552" y="70245"/>
                    <a:pt x="41734" y="70427"/>
                  </a:cubicBezTo>
                  <a:cubicBezTo>
                    <a:pt x="41734" y="70427"/>
                    <a:pt x="41734" y="70458"/>
                    <a:pt x="41734" y="70458"/>
                  </a:cubicBezTo>
                  <a:cubicBezTo>
                    <a:pt x="41825" y="70579"/>
                    <a:pt x="41947" y="70701"/>
                    <a:pt x="42069" y="70823"/>
                  </a:cubicBezTo>
                  <a:lnTo>
                    <a:pt x="42069" y="70853"/>
                  </a:lnTo>
                  <a:lnTo>
                    <a:pt x="42342" y="71187"/>
                  </a:lnTo>
                  <a:cubicBezTo>
                    <a:pt x="42464" y="71339"/>
                    <a:pt x="42585" y="71461"/>
                    <a:pt x="42707" y="71613"/>
                  </a:cubicBezTo>
                  <a:cubicBezTo>
                    <a:pt x="43041" y="71947"/>
                    <a:pt x="43406" y="72281"/>
                    <a:pt x="43740" y="72616"/>
                  </a:cubicBezTo>
                  <a:lnTo>
                    <a:pt x="41582" y="72616"/>
                  </a:lnTo>
                  <a:cubicBezTo>
                    <a:pt x="39576" y="72616"/>
                    <a:pt x="37540" y="72585"/>
                    <a:pt x="35503" y="72585"/>
                  </a:cubicBezTo>
                  <a:cubicBezTo>
                    <a:pt x="33497" y="72585"/>
                    <a:pt x="31491" y="72585"/>
                    <a:pt x="29454" y="72555"/>
                  </a:cubicBezTo>
                  <a:lnTo>
                    <a:pt x="23436" y="72555"/>
                  </a:lnTo>
                  <a:cubicBezTo>
                    <a:pt x="21551" y="72525"/>
                    <a:pt x="19667" y="72525"/>
                    <a:pt x="17782" y="72525"/>
                  </a:cubicBezTo>
                  <a:cubicBezTo>
                    <a:pt x="15715" y="72525"/>
                    <a:pt x="13649" y="72494"/>
                    <a:pt x="11582" y="72494"/>
                  </a:cubicBezTo>
                  <a:cubicBezTo>
                    <a:pt x="9545" y="72494"/>
                    <a:pt x="7509" y="72494"/>
                    <a:pt x="5472" y="72464"/>
                  </a:cubicBezTo>
                  <a:lnTo>
                    <a:pt x="1004" y="72464"/>
                  </a:lnTo>
                  <a:cubicBezTo>
                    <a:pt x="1521" y="71917"/>
                    <a:pt x="2037" y="71370"/>
                    <a:pt x="2554" y="70823"/>
                  </a:cubicBezTo>
                  <a:cubicBezTo>
                    <a:pt x="2706" y="70640"/>
                    <a:pt x="2828" y="70458"/>
                    <a:pt x="2949" y="70306"/>
                  </a:cubicBezTo>
                  <a:cubicBezTo>
                    <a:pt x="3040" y="70184"/>
                    <a:pt x="3132" y="70063"/>
                    <a:pt x="3223" y="69971"/>
                  </a:cubicBezTo>
                  <a:cubicBezTo>
                    <a:pt x="3284" y="69880"/>
                    <a:pt x="3344" y="69759"/>
                    <a:pt x="3436" y="69667"/>
                  </a:cubicBezTo>
                  <a:lnTo>
                    <a:pt x="3436" y="69667"/>
                  </a:lnTo>
                  <a:cubicBezTo>
                    <a:pt x="3223" y="69819"/>
                    <a:pt x="3040" y="69971"/>
                    <a:pt x="2858" y="70123"/>
                  </a:cubicBezTo>
                  <a:lnTo>
                    <a:pt x="2828" y="70123"/>
                  </a:lnTo>
                  <a:cubicBezTo>
                    <a:pt x="2706" y="70245"/>
                    <a:pt x="2585" y="70367"/>
                    <a:pt x="2463" y="70458"/>
                  </a:cubicBezTo>
                  <a:cubicBezTo>
                    <a:pt x="2311" y="70579"/>
                    <a:pt x="2189" y="70671"/>
                    <a:pt x="2068" y="70792"/>
                  </a:cubicBezTo>
                  <a:lnTo>
                    <a:pt x="2037" y="70792"/>
                  </a:lnTo>
                  <a:cubicBezTo>
                    <a:pt x="1885" y="70944"/>
                    <a:pt x="1733" y="71066"/>
                    <a:pt x="1581" y="71187"/>
                  </a:cubicBezTo>
                  <a:cubicBezTo>
                    <a:pt x="1581" y="71187"/>
                    <a:pt x="1581" y="71187"/>
                    <a:pt x="1581" y="71218"/>
                  </a:cubicBezTo>
                  <a:lnTo>
                    <a:pt x="700" y="72099"/>
                  </a:lnTo>
                  <a:cubicBezTo>
                    <a:pt x="700" y="71461"/>
                    <a:pt x="700" y="70792"/>
                    <a:pt x="700" y="70154"/>
                  </a:cubicBezTo>
                  <a:lnTo>
                    <a:pt x="670" y="60549"/>
                  </a:lnTo>
                  <a:cubicBezTo>
                    <a:pt x="639" y="57175"/>
                    <a:pt x="639" y="53801"/>
                    <a:pt x="609" y="50427"/>
                  </a:cubicBezTo>
                  <a:lnTo>
                    <a:pt x="578" y="40852"/>
                  </a:lnTo>
                  <a:cubicBezTo>
                    <a:pt x="578" y="37448"/>
                    <a:pt x="578" y="34074"/>
                    <a:pt x="548" y="30670"/>
                  </a:cubicBezTo>
                  <a:cubicBezTo>
                    <a:pt x="548" y="27326"/>
                    <a:pt x="518" y="24013"/>
                    <a:pt x="518" y="20670"/>
                  </a:cubicBezTo>
                  <a:cubicBezTo>
                    <a:pt x="518" y="17417"/>
                    <a:pt x="487" y="14196"/>
                    <a:pt x="487" y="10943"/>
                  </a:cubicBezTo>
                  <a:cubicBezTo>
                    <a:pt x="457" y="7600"/>
                    <a:pt x="457" y="4256"/>
                    <a:pt x="457" y="882"/>
                  </a:cubicBezTo>
                  <a:lnTo>
                    <a:pt x="457" y="882"/>
                  </a:lnTo>
                  <a:cubicBezTo>
                    <a:pt x="761" y="1186"/>
                    <a:pt x="1065" y="1490"/>
                    <a:pt x="1399" y="1825"/>
                  </a:cubicBezTo>
                  <a:cubicBezTo>
                    <a:pt x="1490" y="1885"/>
                    <a:pt x="1581" y="1977"/>
                    <a:pt x="1673" y="2037"/>
                  </a:cubicBezTo>
                  <a:cubicBezTo>
                    <a:pt x="1885" y="2250"/>
                    <a:pt x="2068" y="2432"/>
                    <a:pt x="2281" y="2615"/>
                  </a:cubicBezTo>
                  <a:cubicBezTo>
                    <a:pt x="2402" y="2706"/>
                    <a:pt x="2493" y="2797"/>
                    <a:pt x="2615" y="2888"/>
                  </a:cubicBezTo>
                  <a:cubicBezTo>
                    <a:pt x="2706" y="2980"/>
                    <a:pt x="2828" y="3071"/>
                    <a:pt x="2949" y="3162"/>
                  </a:cubicBezTo>
                  <a:cubicBezTo>
                    <a:pt x="2949" y="3162"/>
                    <a:pt x="2980" y="3192"/>
                    <a:pt x="3010" y="3192"/>
                  </a:cubicBezTo>
                  <a:cubicBezTo>
                    <a:pt x="2980" y="3132"/>
                    <a:pt x="2949" y="3101"/>
                    <a:pt x="2888" y="3040"/>
                  </a:cubicBezTo>
                  <a:cubicBezTo>
                    <a:pt x="2803" y="2898"/>
                    <a:pt x="2717" y="2782"/>
                    <a:pt x="2631" y="2642"/>
                  </a:cubicBezTo>
                  <a:lnTo>
                    <a:pt x="2631" y="2642"/>
                  </a:lnTo>
                  <a:cubicBezTo>
                    <a:pt x="2639" y="2645"/>
                    <a:pt x="2645" y="2645"/>
                    <a:pt x="2645" y="2645"/>
                  </a:cubicBezTo>
                  <a:cubicBezTo>
                    <a:pt x="2433" y="2372"/>
                    <a:pt x="2250" y="2098"/>
                    <a:pt x="2037" y="1825"/>
                  </a:cubicBezTo>
                  <a:cubicBezTo>
                    <a:pt x="1977" y="1794"/>
                    <a:pt x="1946" y="1733"/>
                    <a:pt x="1916" y="1703"/>
                  </a:cubicBezTo>
                  <a:cubicBezTo>
                    <a:pt x="1490" y="1277"/>
                    <a:pt x="1065" y="852"/>
                    <a:pt x="639" y="457"/>
                  </a:cubicBezTo>
                  <a:close/>
                  <a:moveTo>
                    <a:pt x="1" y="1"/>
                  </a:moveTo>
                  <a:cubicBezTo>
                    <a:pt x="1" y="122"/>
                    <a:pt x="1" y="244"/>
                    <a:pt x="1" y="366"/>
                  </a:cubicBezTo>
                  <a:cubicBezTo>
                    <a:pt x="1" y="396"/>
                    <a:pt x="1" y="426"/>
                    <a:pt x="1" y="457"/>
                  </a:cubicBezTo>
                  <a:lnTo>
                    <a:pt x="31" y="457"/>
                  </a:lnTo>
                  <a:cubicBezTo>
                    <a:pt x="1" y="487"/>
                    <a:pt x="1" y="518"/>
                    <a:pt x="1" y="548"/>
                  </a:cubicBezTo>
                  <a:cubicBezTo>
                    <a:pt x="1" y="2767"/>
                    <a:pt x="1" y="5016"/>
                    <a:pt x="31" y="7235"/>
                  </a:cubicBezTo>
                  <a:cubicBezTo>
                    <a:pt x="31" y="10518"/>
                    <a:pt x="31" y="13800"/>
                    <a:pt x="62" y="17083"/>
                  </a:cubicBezTo>
                  <a:lnTo>
                    <a:pt x="92" y="27235"/>
                  </a:lnTo>
                  <a:cubicBezTo>
                    <a:pt x="92" y="30457"/>
                    <a:pt x="122" y="33679"/>
                    <a:pt x="122" y="36871"/>
                  </a:cubicBezTo>
                  <a:cubicBezTo>
                    <a:pt x="122" y="40305"/>
                    <a:pt x="153" y="43740"/>
                    <a:pt x="153" y="47175"/>
                  </a:cubicBezTo>
                  <a:cubicBezTo>
                    <a:pt x="183" y="50457"/>
                    <a:pt x="183" y="53740"/>
                    <a:pt x="183" y="57023"/>
                  </a:cubicBezTo>
                  <a:cubicBezTo>
                    <a:pt x="214" y="60275"/>
                    <a:pt x="214" y="63528"/>
                    <a:pt x="244" y="66780"/>
                  </a:cubicBezTo>
                  <a:cubicBezTo>
                    <a:pt x="244" y="68634"/>
                    <a:pt x="244" y="70488"/>
                    <a:pt x="244" y="72342"/>
                  </a:cubicBezTo>
                  <a:cubicBezTo>
                    <a:pt x="244" y="72373"/>
                    <a:pt x="274" y="72433"/>
                    <a:pt x="274" y="72464"/>
                  </a:cubicBezTo>
                  <a:cubicBezTo>
                    <a:pt x="274" y="72464"/>
                    <a:pt x="274" y="72494"/>
                    <a:pt x="274" y="72494"/>
                  </a:cubicBezTo>
                  <a:cubicBezTo>
                    <a:pt x="244" y="72585"/>
                    <a:pt x="244" y="72707"/>
                    <a:pt x="244" y="72798"/>
                  </a:cubicBezTo>
                  <a:cubicBezTo>
                    <a:pt x="244" y="72829"/>
                    <a:pt x="244" y="72867"/>
                    <a:pt x="244" y="72889"/>
                  </a:cubicBezTo>
                  <a:lnTo>
                    <a:pt x="396" y="72889"/>
                  </a:lnTo>
                  <a:cubicBezTo>
                    <a:pt x="578" y="72889"/>
                    <a:pt x="761" y="72889"/>
                    <a:pt x="943" y="72920"/>
                  </a:cubicBezTo>
                  <a:lnTo>
                    <a:pt x="3132" y="72920"/>
                  </a:lnTo>
                  <a:cubicBezTo>
                    <a:pt x="5047" y="72950"/>
                    <a:pt x="6961" y="72950"/>
                    <a:pt x="8907" y="72950"/>
                  </a:cubicBezTo>
                  <a:cubicBezTo>
                    <a:pt x="11035" y="72950"/>
                    <a:pt x="13162" y="72950"/>
                    <a:pt x="15320" y="72981"/>
                  </a:cubicBezTo>
                  <a:lnTo>
                    <a:pt x="20913" y="72981"/>
                  </a:lnTo>
                  <a:cubicBezTo>
                    <a:pt x="22980" y="73011"/>
                    <a:pt x="25077" y="73011"/>
                    <a:pt x="27175" y="73011"/>
                  </a:cubicBezTo>
                  <a:cubicBezTo>
                    <a:pt x="29150" y="73011"/>
                    <a:pt x="31126" y="73041"/>
                    <a:pt x="33102" y="73041"/>
                  </a:cubicBezTo>
                  <a:lnTo>
                    <a:pt x="39090" y="73041"/>
                  </a:lnTo>
                  <a:cubicBezTo>
                    <a:pt x="40640" y="73072"/>
                    <a:pt x="42190" y="73072"/>
                    <a:pt x="43740" y="73072"/>
                  </a:cubicBezTo>
                  <a:lnTo>
                    <a:pt x="43771" y="73072"/>
                  </a:lnTo>
                  <a:cubicBezTo>
                    <a:pt x="44044" y="73072"/>
                    <a:pt x="44287" y="73041"/>
                    <a:pt x="44531" y="73041"/>
                  </a:cubicBezTo>
                  <a:lnTo>
                    <a:pt x="44531" y="73011"/>
                  </a:lnTo>
                  <a:cubicBezTo>
                    <a:pt x="44531" y="72829"/>
                    <a:pt x="44531" y="72646"/>
                    <a:pt x="44561" y="72464"/>
                  </a:cubicBezTo>
                  <a:lnTo>
                    <a:pt x="44591" y="67692"/>
                  </a:lnTo>
                  <a:cubicBezTo>
                    <a:pt x="44591" y="64591"/>
                    <a:pt x="44622" y="61491"/>
                    <a:pt x="44652" y="58391"/>
                  </a:cubicBezTo>
                  <a:cubicBezTo>
                    <a:pt x="44652" y="55199"/>
                    <a:pt x="44683" y="52008"/>
                    <a:pt x="44683" y="48847"/>
                  </a:cubicBezTo>
                  <a:cubicBezTo>
                    <a:pt x="44713" y="45655"/>
                    <a:pt x="44743" y="42494"/>
                    <a:pt x="44743" y="39302"/>
                  </a:cubicBezTo>
                  <a:cubicBezTo>
                    <a:pt x="44774" y="36050"/>
                    <a:pt x="44774" y="32828"/>
                    <a:pt x="44804" y="29576"/>
                  </a:cubicBezTo>
                  <a:cubicBezTo>
                    <a:pt x="44804" y="26445"/>
                    <a:pt x="44835" y="23345"/>
                    <a:pt x="44865" y="20244"/>
                  </a:cubicBezTo>
                  <a:cubicBezTo>
                    <a:pt x="44865" y="17022"/>
                    <a:pt x="44895" y="13800"/>
                    <a:pt x="44895" y="10578"/>
                  </a:cubicBezTo>
                  <a:cubicBezTo>
                    <a:pt x="44926" y="7569"/>
                    <a:pt x="44956" y="4530"/>
                    <a:pt x="44956" y="1521"/>
                  </a:cubicBezTo>
                  <a:cubicBezTo>
                    <a:pt x="44956" y="1490"/>
                    <a:pt x="44956" y="1460"/>
                    <a:pt x="44956" y="1429"/>
                  </a:cubicBezTo>
                  <a:lnTo>
                    <a:pt x="44956" y="1277"/>
                  </a:lnTo>
                  <a:cubicBezTo>
                    <a:pt x="44956" y="1186"/>
                    <a:pt x="44956" y="1095"/>
                    <a:pt x="44956" y="1004"/>
                  </a:cubicBezTo>
                  <a:cubicBezTo>
                    <a:pt x="44956" y="882"/>
                    <a:pt x="44956" y="791"/>
                    <a:pt x="44956" y="670"/>
                  </a:cubicBezTo>
                  <a:lnTo>
                    <a:pt x="44956" y="487"/>
                  </a:lnTo>
                  <a:lnTo>
                    <a:pt x="44956" y="426"/>
                  </a:lnTo>
                  <a:lnTo>
                    <a:pt x="44956" y="335"/>
                  </a:lnTo>
                  <a:cubicBezTo>
                    <a:pt x="44956" y="244"/>
                    <a:pt x="44956" y="183"/>
                    <a:pt x="44956" y="92"/>
                  </a:cubicBezTo>
                  <a:lnTo>
                    <a:pt x="44956" y="62"/>
                  </a:lnTo>
                  <a:lnTo>
                    <a:pt x="44956" y="31"/>
                  </a:lnTo>
                  <a:lnTo>
                    <a:pt x="36385" y="31"/>
                  </a:lnTo>
                  <a:cubicBezTo>
                    <a:pt x="34257" y="31"/>
                    <a:pt x="32160" y="1"/>
                    <a:pt x="30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175675" y="217745"/>
              <a:ext cx="845916" cy="1470273"/>
            </a:xfrm>
            <a:custGeom>
              <a:avLst/>
              <a:gdLst/>
              <a:ahLst/>
              <a:cxnLst/>
              <a:rect l="l" t="t" r="r" b="b"/>
              <a:pathLst>
                <a:path w="37722" h="65564" extrusionOk="0">
                  <a:moveTo>
                    <a:pt x="913" y="1338"/>
                  </a:moveTo>
                  <a:cubicBezTo>
                    <a:pt x="913" y="1358"/>
                    <a:pt x="927" y="1365"/>
                    <a:pt x="936" y="1367"/>
                  </a:cubicBezTo>
                  <a:lnTo>
                    <a:pt x="936" y="1367"/>
                  </a:lnTo>
                  <a:cubicBezTo>
                    <a:pt x="928" y="1358"/>
                    <a:pt x="920" y="1348"/>
                    <a:pt x="913" y="1338"/>
                  </a:cubicBezTo>
                  <a:close/>
                  <a:moveTo>
                    <a:pt x="15060" y="13196"/>
                  </a:moveTo>
                  <a:cubicBezTo>
                    <a:pt x="15459" y="13196"/>
                    <a:pt x="15857" y="13425"/>
                    <a:pt x="15958" y="13830"/>
                  </a:cubicBezTo>
                  <a:cubicBezTo>
                    <a:pt x="16110" y="14438"/>
                    <a:pt x="15624" y="15016"/>
                    <a:pt x="15047" y="15168"/>
                  </a:cubicBezTo>
                  <a:cubicBezTo>
                    <a:pt x="15025" y="15169"/>
                    <a:pt x="15004" y="15170"/>
                    <a:pt x="14984" y="15170"/>
                  </a:cubicBezTo>
                  <a:cubicBezTo>
                    <a:pt x="14092" y="15170"/>
                    <a:pt x="13845" y="13909"/>
                    <a:pt x="14469" y="13375"/>
                  </a:cubicBezTo>
                  <a:lnTo>
                    <a:pt x="14499" y="13375"/>
                  </a:lnTo>
                  <a:cubicBezTo>
                    <a:pt x="14662" y="13253"/>
                    <a:pt x="14861" y="13196"/>
                    <a:pt x="15060" y="13196"/>
                  </a:cubicBezTo>
                  <a:close/>
                  <a:moveTo>
                    <a:pt x="25168" y="15259"/>
                  </a:moveTo>
                  <a:cubicBezTo>
                    <a:pt x="26627" y="15259"/>
                    <a:pt x="26384" y="17235"/>
                    <a:pt x="25077" y="17448"/>
                  </a:cubicBezTo>
                  <a:cubicBezTo>
                    <a:pt x="23801" y="17448"/>
                    <a:pt x="24013" y="15472"/>
                    <a:pt x="25108" y="15259"/>
                  </a:cubicBezTo>
                  <a:close/>
                  <a:moveTo>
                    <a:pt x="15715" y="15350"/>
                  </a:moveTo>
                  <a:cubicBezTo>
                    <a:pt x="15746" y="15381"/>
                    <a:pt x="15746" y="15381"/>
                    <a:pt x="15776" y="15411"/>
                  </a:cubicBezTo>
                  <a:cubicBezTo>
                    <a:pt x="15837" y="15441"/>
                    <a:pt x="15898" y="15502"/>
                    <a:pt x="15958" y="15563"/>
                  </a:cubicBezTo>
                  <a:cubicBezTo>
                    <a:pt x="16597" y="16049"/>
                    <a:pt x="16445" y="17204"/>
                    <a:pt x="15776" y="17600"/>
                  </a:cubicBezTo>
                  <a:cubicBezTo>
                    <a:pt x="15552" y="17716"/>
                    <a:pt x="15349" y="17768"/>
                    <a:pt x="15169" y="17768"/>
                  </a:cubicBezTo>
                  <a:cubicBezTo>
                    <a:pt x="14229" y="17768"/>
                    <a:pt x="13932" y="16359"/>
                    <a:pt x="14621" y="15593"/>
                  </a:cubicBezTo>
                  <a:cubicBezTo>
                    <a:pt x="14621" y="15563"/>
                    <a:pt x="14621" y="15563"/>
                    <a:pt x="14621" y="15563"/>
                  </a:cubicBezTo>
                  <a:cubicBezTo>
                    <a:pt x="14682" y="15563"/>
                    <a:pt x="14712" y="15593"/>
                    <a:pt x="14773" y="15593"/>
                  </a:cubicBezTo>
                  <a:lnTo>
                    <a:pt x="14895" y="15593"/>
                  </a:lnTo>
                  <a:cubicBezTo>
                    <a:pt x="15229" y="15593"/>
                    <a:pt x="15472" y="15502"/>
                    <a:pt x="15715" y="15350"/>
                  </a:cubicBezTo>
                  <a:close/>
                  <a:moveTo>
                    <a:pt x="24074" y="17448"/>
                  </a:moveTo>
                  <a:cubicBezTo>
                    <a:pt x="24256" y="17691"/>
                    <a:pt x="24530" y="17843"/>
                    <a:pt x="24925" y="17903"/>
                  </a:cubicBezTo>
                  <a:lnTo>
                    <a:pt x="24956" y="17903"/>
                  </a:lnTo>
                  <a:cubicBezTo>
                    <a:pt x="25138" y="17903"/>
                    <a:pt x="25290" y="17873"/>
                    <a:pt x="25412" y="17843"/>
                  </a:cubicBezTo>
                  <a:lnTo>
                    <a:pt x="25412" y="17843"/>
                  </a:lnTo>
                  <a:cubicBezTo>
                    <a:pt x="25564" y="18177"/>
                    <a:pt x="25533" y="18603"/>
                    <a:pt x="25381" y="18937"/>
                  </a:cubicBezTo>
                  <a:cubicBezTo>
                    <a:pt x="25175" y="19332"/>
                    <a:pt x="24727" y="19581"/>
                    <a:pt x="24310" y="19581"/>
                  </a:cubicBezTo>
                  <a:cubicBezTo>
                    <a:pt x="23989" y="19581"/>
                    <a:pt x="23686" y="19433"/>
                    <a:pt x="23527" y="19089"/>
                  </a:cubicBezTo>
                  <a:cubicBezTo>
                    <a:pt x="23223" y="18511"/>
                    <a:pt x="23466" y="17691"/>
                    <a:pt x="24074" y="17448"/>
                  </a:cubicBezTo>
                  <a:close/>
                  <a:moveTo>
                    <a:pt x="16171" y="17873"/>
                  </a:moveTo>
                  <a:cubicBezTo>
                    <a:pt x="16749" y="18268"/>
                    <a:pt x="16688" y="19180"/>
                    <a:pt x="16232" y="19666"/>
                  </a:cubicBezTo>
                  <a:cubicBezTo>
                    <a:pt x="16023" y="19896"/>
                    <a:pt x="15764" y="19997"/>
                    <a:pt x="15513" y="19997"/>
                  </a:cubicBezTo>
                  <a:cubicBezTo>
                    <a:pt x="14997" y="19997"/>
                    <a:pt x="14509" y="19570"/>
                    <a:pt x="14530" y="18937"/>
                  </a:cubicBezTo>
                  <a:cubicBezTo>
                    <a:pt x="14560" y="18694"/>
                    <a:pt x="14682" y="18481"/>
                    <a:pt x="14834" y="18238"/>
                  </a:cubicBezTo>
                  <a:cubicBezTo>
                    <a:pt x="14864" y="18238"/>
                    <a:pt x="14895" y="18207"/>
                    <a:pt x="14895" y="18177"/>
                  </a:cubicBezTo>
                  <a:cubicBezTo>
                    <a:pt x="14955" y="18207"/>
                    <a:pt x="15047" y="18207"/>
                    <a:pt x="15107" y="18207"/>
                  </a:cubicBezTo>
                  <a:cubicBezTo>
                    <a:pt x="15138" y="18238"/>
                    <a:pt x="15168" y="18238"/>
                    <a:pt x="15199" y="18238"/>
                  </a:cubicBezTo>
                  <a:cubicBezTo>
                    <a:pt x="15594" y="18238"/>
                    <a:pt x="15898" y="18086"/>
                    <a:pt x="16171" y="17873"/>
                  </a:cubicBezTo>
                  <a:close/>
                  <a:moveTo>
                    <a:pt x="23497" y="19727"/>
                  </a:moveTo>
                  <a:cubicBezTo>
                    <a:pt x="23649" y="19879"/>
                    <a:pt x="23861" y="19970"/>
                    <a:pt x="24074" y="20031"/>
                  </a:cubicBezTo>
                  <a:lnTo>
                    <a:pt x="24348" y="20031"/>
                  </a:lnTo>
                  <a:cubicBezTo>
                    <a:pt x="24469" y="20031"/>
                    <a:pt x="24621" y="20031"/>
                    <a:pt x="24743" y="20001"/>
                  </a:cubicBezTo>
                  <a:lnTo>
                    <a:pt x="24743" y="20001"/>
                  </a:lnTo>
                  <a:cubicBezTo>
                    <a:pt x="25168" y="20700"/>
                    <a:pt x="24743" y="21825"/>
                    <a:pt x="23892" y="21976"/>
                  </a:cubicBezTo>
                  <a:cubicBezTo>
                    <a:pt x="23879" y="21977"/>
                    <a:pt x="23866" y="21977"/>
                    <a:pt x="23854" y="21977"/>
                  </a:cubicBezTo>
                  <a:cubicBezTo>
                    <a:pt x="23116" y="21977"/>
                    <a:pt x="22651" y="21114"/>
                    <a:pt x="22949" y="20457"/>
                  </a:cubicBezTo>
                  <a:cubicBezTo>
                    <a:pt x="23041" y="20183"/>
                    <a:pt x="23193" y="19879"/>
                    <a:pt x="23466" y="19758"/>
                  </a:cubicBezTo>
                  <a:cubicBezTo>
                    <a:pt x="23466" y="19758"/>
                    <a:pt x="23497" y="19758"/>
                    <a:pt x="23497" y="19727"/>
                  </a:cubicBezTo>
                  <a:close/>
                  <a:moveTo>
                    <a:pt x="9241" y="22159"/>
                  </a:moveTo>
                  <a:lnTo>
                    <a:pt x="9241" y="22159"/>
                  </a:lnTo>
                  <a:cubicBezTo>
                    <a:pt x="12767" y="25107"/>
                    <a:pt x="14651" y="29697"/>
                    <a:pt x="15290" y="34165"/>
                  </a:cubicBezTo>
                  <a:lnTo>
                    <a:pt x="15047" y="34165"/>
                  </a:lnTo>
                  <a:cubicBezTo>
                    <a:pt x="14955" y="33983"/>
                    <a:pt x="14712" y="33800"/>
                    <a:pt x="14621" y="33618"/>
                  </a:cubicBezTo>
                  <a:cubicBezTo>
                    <a:pt x="12250" y="30123"/>
                    <a:pt x="10457" y="26201"/>
                    <a:pt x="9241" y="22159"/>
                  </a:cubicBezTo>
                  <a:close/>
                  <a:moveTo>
                    <a:pt x="20123" y="21521"/>
                  </a:moveTo>
                  <a:lnTo>
                    <a:pt x="20123" y="21521"/>
                  </a:lnTo>
                  <a:cubicBezTo>
                    <a:pt x="20335" y="24894"/>
                    <a:pt x="20031" y="28299"/>
                    <a:pt x="19302" y="31581"/>
                  </a:cubicBezTo>
                  <a:cubicBezTo>
                    <a:pt x="19059" y="32433"/>
                    <a:pt x="18937" y="33344"/>
                    <a:pt x="18603" y="34135"/>
                  </a:cubicBezTo>
                  <a:cubicBezTo>
                    <a:pt x="18573" y="34165"/>
                    <a:pt x="18573" y="34165"/>
                    <a:pt x="18573" y="34165"/>
                  </a:cubicBezTo>
                  <a:lnTo>
                    <a:pt x="17934" y="34165"/>
                  </a:lnTo>
                  <a:cubicBezTo>
                    <a:pt x="17904" y="33436"/>
                    <a:pt x="17873" y="32676"/>
                    <a:pt x="17813" y="31916"/>
                  </a:cubicBezTo>
                  <a:cubicBezTo>
                    <a:pt x="17904" y="28390"/>
                    <a:pt x="18633" y="24773"/>
                    <a:pt x="20123" y="21521"/>
                  </a:cubicBezTo>
                  <a:close/>
                  <a:moveTo>
                    <a:pt x="27326" y="25776"/>
                  </a:moveTo>
                  <a:lnTo>
                    <a:pt x="27326" y="25776"/>
                  </a:lnTo>
                  <a:cubicBezTo>
                    <a:pt x="26141" y="28664"/>
                    <a:pt x="24500" y="31369"/>
                    <a:pt x="22250" y="33557"/>
                  </a:cubicBezTo>
                  <a:cubicBezTo>
                    <a:pt x="22068" y="33740"/>
                    <a:pt x="21825" y="33922"/>
                    <a:pt x="21612" y="34074"/>
                  </a:cubicBezTo>
                  <a:cubicBezTo>
                    <a:pt x="21551" y="34074"/>
                    <a:pt x="21521" y="34135"/>
                    <a:pt x="21521" y="34165"/>
                  </a:cubicBezTo>
                  <a:lnTo>
                    <a:pt x="20943" y="34165"/>
                  </a:lnTo>
                  <a:cubicBezTo>
                    <a:pt x="21004" y="34044"/>
                    <a:pt x="21035" y="33892"/>
                    <a:pt x="21065" y="33800"/>
                  </a:cubicBezTo>
                  <a:cubicBezTo>
                    <a:pt x="21339" y="33132"/>
                    <a:pt x="21703" y="32554"/>
                    <a:pt x="22038" y="31916"/>
                  </a:cubicBezTo>
                  <a:cubicBezTo>
                    <a:pt x="23375" y="29575"/>
                    <a:pt x="25108" y="27326"/>
                    <a:pt x="27326" y="25776"/>
                  </a:cubicBezTo>
                  <a:close/>
                  <a:moveTo>
                    <a:pt x="34591" y="2918"/>
                  </a:moveTo>
                  <a:cubicBezTo>
                    <a:pt x="34591" y="4621"/>
                    <a:pt x="34591" y="6323"/>
                    <a:pt x="34561" y="7995"/>
                  </a:cubicBezTo>
                  <a:lnTo>
                    <a:pt x="34439" y="15989"/>
                  </a:lnTo>
                  <a:cubicBezTo>
                    <a:pt x="34409" y="18572"/>
                    <a:pt x="34378" y="21125"/>
                    <a:pt x="34348" y="23709"/>
                  </a:cubicBezTo>
                  <a:cubicBezTo>
                    <a:pt x="34317" y="26414"/>
                    <a:pt x="34287" y="29119"/>
                    <a:pt x="34257" y="31825"/>
                  </a:cubicBezTo>
                  <a:cubicBezTo>
                    <a:pt x="34226" y="34469"/>
                    <a:pt x="34196" y="37113"/>
                    <a:pt x="34135" y="39758"/>
                  </a:cubicBezTo>
                  <a:cubicBezTo>
                    <a:pt x="34105" y="42311"/>
                    <a:pt x="34074" y="44864"/>
                    <a:pt x="34044" y="47418"/>
                  </a:cubicBezTo>
                  <a:cubicBezTo>
                    <a:pt x="34044" y="48725"/>
                    <a:pt x="34014" y="50032"/>
                    <a:pt x="34014" y="51308"/>
                  </a:cubicBezTo>
                  <a:lnTo>
                    <a:pt x="33953" y="51308"/>
                  </a:lnTo>
                  <a:cubicBezTo>
                    <a:pt x="32707" y="51308"/>
                    <a:pt x="31430" y="51308"/>
                    <a:pt x="30153" y="51339"/>
                  </a:cubicBezTo>
                  <a:lnTo>
                    <a:pt x="24652" y="51339"/>
                  </a:lnTo>
                  <a:cubicBezTo>
                    <a:pt x="25108" y="48542"/>
                    <a:pt x="25685" y="45776"/>
                    <a:pt x="25928" y="42949"/>
                  </a:cubicBezTo>
                  <a:cubicBezTo>
                    <a:pt x="26384" y="40731"/>
                    <a:pt x="24864" y="40153"/>
                    <a:pt x="23466" y="38968"/>
                  </a:cubicBezTo>
                  <a:cubicBezTo>
                    <a:pt x="22342" y="37965"/>
                    <a:pt x="23162" y="36384"/>
                    <a:pt x="23618" y="35229"/>
                  </a:cubicBezTo>
                  <a:cubicBezTo>
                    <a:pt x="23649" y="35077"/>
                    <a:pt x="23831" y="34834"/>
                    <a:pt x="23922" y="34621"/>
                  </a:cubicBezTo>
                  <a:cubicBezTo>
                    <a:pt x="23953" y="34560"/>
                    <a:pt x="23983" y="34499"/>
                    <a:pt x="23983" y="34469"/>
                  </a:cubicBezTo>
                  <a:cubicBezTo>
                    <a:pt x="24013" y="34408"/>
                    <a:pt x="24044" y="34347"/>
                    <a:pt x="24074" y="34287"/>
                  </a:cubicBezTo>
                  <a:cubicBezTo>
                    <a:pt x="24074" y="34256"/>
                    <a:pt x="24105" y="34226"/>
                    <a:pt x="24105" y="34196"/>
                  </a:cubicBezTo>
                  <a:cubicBezTo>
                    <a:pt x="24105" y="34196"/>
                    <a:pt x="24105" y="34196"/>
                    <a:pt x="24105" y="34165"/>
                  </a:cubicBezTo>
                  <a:lnTo>
                    <a:pt x="22250" y="34165"/>
                  </a:lnTo>
                  <a:cubicBezTo>
                    <a:pt x="22828" y="33740"/>
                    <a:pt x="23284" y="33071"/>
                    <a:pt x="23770" y="32554"/>
                  </a:cubicBezTo>
                  <a:cubicBezTo>
                    <a:pt x="25594" y="30487"/>
                    <a:pt x="26931" y="28056"/>
                    <a:pt x="27934" y="25472"/>
                  </a:cubicBezTo>
                  <a:cubicBezTo>
                    <a:pt x="27934" y="25442"/>
                    <a:pt x="27965" y="25381"/>
                    <a:pt x="27965" y="25320"/>
                  </a:cubicBezTo>
                  <a:cubicBezTo>
                    <a:pt x="27995" y="25229"/>
                    <a:pt x="28026" y="25107"/>
                    <a:pt x="28056" y="25016"/>
                  </a:cubicBezTo>
                  <a:cubicBezTo>
                    <a:pt x="28086" y="24925"/>
                    <a:pt x="28117" y="24834"/>
                    <a:pt x="28147" y="24742"/>
                  </a:cubicBezTo>
                  <a:lnTo>
                    <a:pt x="28147" y="24742"/>
                  </a:lnTo>
                  <a:cubicBezTo>
                    <a:pt x="28117" y="24742"/>
                    <a:pt x="28117" y="24773"/>
                    <a:pt x="28086" y="24773"/>
                  </a:cubicBezTo>
                  <a:lnTo>
                    <a:pt x="28056" y="24773"/>
                  </a:lnTo>
                  <a:cubicBezTo>
                    <a:pt x="28026" y="24803"/>
                    <a:pt x="27965" y="24834"/>
                    <a:pt x="27934" y="24864"/>
                  </a:cubicBezTo>
                  <a:lnTo>
                    <a:pt x="27904" y="24864"/>
                  </a:lnTo>
                  <a:cubicBezTo>
                    <a:pt x="27874" y="24894"/>
                    <a:pt x="27813" y="24894"/>
                    <a:pt x="27782" y="24925"/>
                  </a:cubicBezTo>
                  <a:lnTo>
                    <a:pt x="27752" y="24925"/>
                  </a:lnTo>
                  <a:lnTo>
                    <a:pt x="27630" y="25016"/>
                  </a:lnTo>
                  <a:cubicBezTo>
                    <a:pt x="27600" y="25016"/>
                    <a:pt x="27600" y="25016"/>
                    <a:pt x="27600" y="25046"/>
                  </a:cubicBezTo>
                  <a:cubicBezTo>
                    <a:pt x="24895" y="26688"/>
                    <a:pt x="22919" y="29363"/>
                    <a:pt x="21399" y="32129"/>
                  </a:cubicBezTo>
                  <a:cubicBezTo>
                    <a:pt x="21004" y="32737"/>
                    <a:pt x="20731" y="33375"/>
                    <a:pt x="20487" y="34044"/>
                  </a:cubicBezTo>
                  <a:cubicBezTo>
                    <a:pt x="20457" y="34074"/>
                    <a:pt x="20457" y="34135"/>
                    <a:pt x="20457" y="34165"/>
                  </a:cubicBezTo>
                  <a:lnTo>
                    <a:pt x="20031" y="34165"/>
                  </a:lnTo>
                  <a:cubicBezTo>
                    <a:pt x="20123" y="33892"/>
                    <a:pt x="20183" y="33618"/>
                    <a:pt x="20275" y="33375"/>
                  </a:cubicBezTo>
                  <a:cubicBezTo>
                    <a:pt x="20852" y="31521"/>
                    <a:pt x="21399" y="29697"/>
                    <a:pt x="21977" y="27873"/>
                  </a:cubicBezTo>
                  <a:cubicBezTo>
                    <a:pt x="22554" y="26049"/>
                    <a:pt x="23101" y="24226"/>
                    <a:pt x="23679" y="22432"/>
                  </a:cubicBezTo>
                  <a:lnTo>
                    <a:pt x="23679" y="22402"/>
                  </a:lnTo>
                  <a:lnTo>
                    <a:pt x="23831" y="22402"/>
                  </a:lnTo>
                  <a:cubicBezTo>
                    <a:pt x="25016" y="22402"/>
                    <a:pt x="25715" y="20761"/>
                    <a:pt x="25138" y="19788"/>
                  </a:cubicBezTo>
                  <a:cubicBezTo>
                    <a:pt x="25746" y="19393"/>
                    <a:pt x="26111" y="18572"/>
                    <a:pt x="25898" y="17843"/>
                  </a:cubicBezTo>
                  <a:cubicBezTo>
                    <a:pt x="25867" y="17782"/>
                    <a:pt x="25837" y="17691"/>
                    <a:pt x="25807" y="17630"/>
                  </a:cubicBezTo>
                  <a:cubicBezTo>
                    <a:pt x="26871" y="16931"/>
                    <a:pt x="26962" y="15046"/>
                    <a:pt x="25351" y="14803"/>
                  </a:cubicBezTo>
                  <a:cubicBezTo>
                    <a:pt x="25301" y="14798"/>
                    <a:pt x="25252" y="14796"/>
                    <a:pt x="25204" y="14796"/>
                  </a:cubicBezTo>
                  <a:cubicBezTo>
                    <a:pt x="24084" y="14796"/>
                    <a:pt x="23510" y="16120"/>
                    <a:pt x="23831" y="17052"/>
                  </a:cubicBezTo>
                  <a:cubicBezTo>
                    <a:pt x="23618" y="17144"/>
                    <a:pt x="23436" y="17296"/>
                    <a:pt x="23314" y="17478"/>
                  </a:cubicBezTo>
                  <a:cubicBezTo>
                    <a:pt x="22828" y="17995"/>
                    <a:pt x="22828" y="18815"/>
                    <a:pt x="23162" y="19393"/>
                  </a:cubicBezTo>
                  <a:cubicBezTo>
                    <a:pt x="22889" y="19575"/>
                    <a:pt x="22585" y="19940"/>
                    <a:pt x="22554" y="20153"/>
                  </a:cubicBezTo>
                  <a:cubicBezTo>
                    <a:pt x="22159" y="20913"/>
                    <a:pt x="22494" y="21916"/>
                    <a:pt x="23253" y="22280"/>
                  </a:cubicBezTo>
                  <a:cubicBezTo>
                    <a:pt x="23101" y="22736"/>
                    <a:pt x="22949" y="23192"/>
                    <a:pt x="22828" y="23648"/>
                  </a:cubicBezTo>
                  <a:cubicBezTo>
                    <a:pt x="22250" y="25472"/>
                    <a:pt x="21673" y="27326"/>
                    <a:pt x="21095" y="29150"/>
                  </a:cubicBezTo>
                  <a:cubicBezTo>
                    <a:pt x="20609" y="30791"/>
                    <a:pt x="20092" y="32433"/>
                    <a:pt x="19576" y="34074"/>
                  </a:cubicBezTo>
                  <a:cubicBezTo>
                    <a:pt x="19576" y="34104"/>
                    <a:pt x="19576" y="34135"/>
                    <a:pt x="19576" y="34165"/>
                  </a:cubicBezTo>
                  <a:lnTo>
                    <a:pt x="19059" y="34165"/>
                  </a:lnTo>
                  <a:cubicBezTo>
                    <a:pt x="19211" y="33831"/>
                    <a:pt x="19272" y="33314"/>
                    <a:pt x="19363" y="33132"/>
                  </a:cubicBezTo>
                  <a:cubicBezTo>
                    <a:pt x="20427" y="29119"/>
                    <a:pt x="20852" y="24894"/>
                    <a:pt x="20487" y="20761"/>
                  </a:cubicBezTo>
                  <a:lnTo>
                    <a:pt x="20487" y="20730"/>
                  </a:lnTo>
                  <a:cubicBezTo>
                    <a:pt x="20487" y="20700"/>
                    <a:pt x="20487" y="20669"/>
                    <a:pt x="20487" y="20639"/>
                  </a:cubicBezTo>
                  <a:cubicBezTo>
                    <a:pt x="20487" y="20639"/>
                    <a:pt x="20487" y="20639"/>
                    <a:pt x="20457" y="20609"/>
                  </a:cubicBezTo>
                  <a:cubicBezTo>
                    <a:pt x="20457" y="20487"/>
                    <a:pt x="20427" y="20366"/>
                    <a:pt x="20396" y="20244"/>
                  </a:cubicBezTo>
                  <a:cubicBezTo>
                    <a:pt x="20396" y="20153"/>
                    <a:pt x="20396" y="20062"/>
                    <a:pt x="20366" y="20001"/>
                  </a:cubicBezTo>
                  <a:cubicBezTo>
                    <a:pt x="20305" y="20092"/>
                    <a:pt x="20244" y="20183"/>
                    <a:pt x="20183" y="20305"/>
                  </a:cubicBezTo>
                  <a:cubicBezTo>
                    <a:pt x="20183" y="20305"/>
                    <a:pt x="20153" y="20335"/>
                    <a:pt x="20153" y="20366"/>
                  </a:cubicBezTo>
                  <a:cubicBezTo>
                    <a:pt x="20123" y="20396"/>
                    <a:pt x="20092" y="20426"/>
                    <a:pt x="20092" y="20457"/>
                  </a:cubicBezTo>
                  <a:cubicBezTo>
                    <a:pt x="20092" y="20487"/>
                    <a:pt x="20062" y="20487"/>
                    <a:pt x="20062" y="20487"/>
                  </a:cubicBezTo>
                  <a:lnTo>
                    <a:pt x="20031" y="20578"/>
                  </a:lnTo>
                  <a:cubicBezTo>
                    <a:pt x="17965" y="24742"/>
                    <a:pt x="17053" y="29545"/>
                    <a:pt x="17478" y="34165"/>
                  </a:cubicBezTo>
                  <a:lnTo>
                    <a:pt x="16718" y="34165"/>
                  </a:lnTo>
                  <a:cubicBezTo>
                    <a:pt x="16718" y="34104"/>
                    <a:pt x="16718" y="34013"/>
                    <a:pt x="16718" y="33983"/>
                  </a:cubicBezTo>
                  <a:cubicBezTo>
                    <a:pt x="16293" y="29454"/>
                    <a:pt x="16323" y="24894"/>
                    <a:pt x="15837" y="20396"/>
                  </a:cubicBezTo>
                  <a:cubicBezTo>
                    <a:pt x="16749" y="20153"/>
                    <a:pt x="17326" y="18907"/>
                    <a:pt x="16840" y="17995"/>
                  </a:cubicBezTo>
                  <a:cubicBezTo>
                    <a:pt x="16779" y="17873"/>
                    <a:pt x="16597" y="17630"/>
                    <a:pt x="16445" y="17539"/>
                  </a:cubicBezTo>
                  <a:cubicBezTo>
                    <a:pt x="16962" y="16779"/>
                    <a:pt x="16931" y="15563"/>
                    <a:pt x="16019" y="15046"/>
                  </a:cubicBezTo>
                  <a:cubicBezTo>
                    <a:pt x="16658" y="14317"/>
                    <a:pt x="16597" y="13040"/>
                    <a:pt x="15290" y="12736"/>
                  </a:cubicBezTo>
                  <a:cubicBezTo>
                    <a:pt x="15196" y="12720"/>
                    <a:pt x="15106" y="12712"/>
                    <a:pt x="15019" y="12712"/>
                  </a:cubicBezTo>
                  <a:cubicBezTo>
                    <a:pt x="13672" y="12712"/>
                    <a:pt x="13196" y="14608"/>
                    <a:pt x="14196" y="15350"/>
                  </a:cubicBezTo>
                  <a:cubicBezTo>
                    <a:pt x="13557" y="16110"/>
                    <a:pt x="13618" y="17478"/>
                    <a:pt x="14439" y="17995"/>
                  </a:cubicBezTo>
                  <a:cubicBezTo>
                    <a:pt x="14378" y="18055"/>
                    <a:pt x="14317" y="18147"/>
                    <a:pt x="14287" y="18207"/>
                  </a:cubicBezTo>
                  <a:cubicBezTo>
                    <a:pt x="13740" y="18998"/>
                    <a:pt x="14196" y="20183"/>
                    <a:pt x="15138" y="20396"/>
                  </a:cubicBezTo>
                  <a:cubicBezTo>
                    <a:pt x="15229" y="20426"/>
                    <a:pt x="15290" y="20426"/>
                    <a:pt x="15381" y="20426"/>
                  </a:cubicBezTo>
                  <a:cubicBezTo>
                    <a:pt x="15837" y="24986"/>
                    <a:pt x="15898" y="29606"/>
                    <a:pt x="16262" y="34165"/>
                  </a:cubicBezTo>
                  <a:lnTo>
                    <a:pt x="15685" y="34165"/>
                  </a:lnTo>
                  <a:cubicBezTo>
                    <a:pt x="15685" y="34135"/>
                    <a:pt x="15685" y="34104"/>
                    <a:pt x="15685" y="34074"/>
                  </a:cubicBezTo>
                  <a:cubicBezTo>
                    <a:pt x="15047" y="29363"/>
                    <a:pt x="12980" y="24469"/>
                    <a:pt x="9150" y="21490"/>
                  </a:cubicBezTo>
                  <a:cubicBezTo>
                    <a:pt x="9089" y="21490"/>
                    <a:pt x="9059" y="21460"/>
                    <a:pt x="8998" y="21429"/>
                  </a:cubicBezTo>
                  <a:cubicBezTo>
                    <a:pt x="8937" y="21369"/>
                    <a:pt x="8876" y="21308"/>
                    <a:pt x="8815" y="21277"/>
                  </a:cubicBezTo>
                  <a:cubicBezTo>
                    <a:pt x="8785" y="21247"/>
                    <a:pt x="8755" y="21217"/>
                    <a:pt x="8724" y="21217"/>
                  </a:cubicBezTo>
                  <a:cubicBezTo>
                    <a:pt x="8724" y="21217"/>
                    <a:pt x="8694" y="21217"/>
                    <a:pt x="8694" y="21186"/>
                  </a:cubicBezTo>
                  <a:lnTo>
                    <a:pt x="8664" y="21186"/>
                  </a:lnTo>
                  <a:cubicBezTo>
                    <a:pt x="8633" y="21156"/>
                    <a:pt x="8603" y="21156"/>
                    <a:pt x="8572" y="21125"/>
                  </a:cubicBezTo>
                  <a:lnTo>
                    <a:pt x="8542" y="21125"/>
                  </a:lnTo>
                  <a:cubicBezTo>
                    <a:pt x="8512" y="21095"/>
                    <a:pt x="8481" y="21065"/>
                    <a:pt x="8451" y="21065"/>
                  </a:cubicBezTo>
                  <a:lnTo>
                    <a:pt x="8451" y="21065"/>
                  </a:lnTo>
                  <a:cubicBezTo>
                    <a:pt x="8481" y="21156"/>
                    <a:pt x="8512" y="21277"/>
                    <a:pt x="8542" y="21399"/>
                  </a:cubicBezTo>
                  <a:lnTo>
                    <a:pt x="8542" y="21460"/>
                  </a:lnTo>
                  <a:cubicBezTo>
                    <a:pt x="8572" y="21521"/>
                    <a:pt x="8572" y="21581"/>
                    <a:pt x="8603" y="21673"/>
                  </a:cubicBezTo>
                  <a:cubicBezTo>
                    <a:pt x="9910" y="26080"/>
                    <a:pt x="11764" y="30426"/>
                    <a:pt x="14469" y="34165"/>
                  </a:cubicBezTo>
                  <a:lnTo>
                    <a:pt x="11946" y="34165"/>
                  </a:lnTo>
                  <a:cubicBezTo>
                    <a:pt x="12037" y="34317"/>
                    <a:pt x="12159" y="34439"/>
                    <a:pt x="12250" y="34591"/>
                  </a:cubicBezTo>
                  <a:cubicBezTo>
                    <a:pt x="12311" y="34712"/>
                    <a:pt x="12402" y="34803"/>
                    <a:pt x="12463" y="34925"/>
                  </a:cubicBezTo>
                  <a:cubicBezTo>
                    <a:pt x="12676" y="35199"/>
                    <a:pt x="12858" y="35533"/>
                    <a:pt x="13010" y="35837"/>
                  </a:cubicBezTo>
                  <a:cubicBezTo>
                    <a:pt x="16080" y="40518"/>
                    <a:pt x="9515" y="38876"/>
                    <a:pt x="9879" y="43649"/>
                  </a:cubicBezTo>
                  <a:cubicBezTo>
                    <a:pt x="10092" y="46171"/>
                    <a:pt x="10487" y="48664"/>
                    <a:pt x="11004" y="51156"/>
                  </a:cubicBezTo>
                  <a:cubicBezTo>
                    <a:pt x="10335" y="51187"/>
                    <a:pt x="9636" y="51187"/>
                    <a:pt x="8967" y="51187"/>
                  </a:cubicBezTo>
                  <a:cubicBezTo>
                    <a:pt x="7053" y="51247"/>
                    <a:pt x="5138" y="51278"/>
                    <a:pt x="3192" y="51308"/>
                  </a:cubicBezTo>
                  <a:lnTo>
                    <a:pt x="3192" y="51278"/>
                  </a:lnTo>
                  <a:cubicBezTo>
                    <a:pt x="3192" y="48633"/>
                    <a:pt x="3192" y="45959"/>
                    <a:pt x="3162" y="43314"/>
                  </a:cubicBezTo>
                  <a:cubicBezTo>
                    <a:pt x="3162" y="40548"/>
                    <a:pt x="3162" y="37813"/>
                    <a:pt x="3131" y="35047"/>
                  </a:cubicBezTo>
                  <a:cubicBezTo>
                    <a:pt x="3131" y="32372"/>
                    <a:pt x="3131" y="29697"/>
                    <a:pt x="3131" y="27053"/>
                  </a:cubicBezTo>
                  <a:cubicBezTo>
                    <a:pt x="3101" y="24287"/>
                    <a:pt x="3101" y="21521"/>
                    <a:pt x="3101" y="18785"/>
                  </a:cubicBezTo>
                  <a:cubicBezTo>
                    <a:pt x="3071" y="16080"/>
                    <a:pt x="3071" y="13344"/>
                    <a:pt x="3071" y="10639"/>
                  </a:cubicBezTo>
                  <a:cubicBezTo>
                    <a:pt x="3071" y="8177"/>
                    <a:pt x="3040" y="5715"/>
                    <a:pt x="3040" y="3222"/>
                  </a:cubicBezTo>
                  <a:cubicBezTo>
                    <a:pt x="3952" y="3222"/>
                    <a:pt x="4894" y="3192"/>
                    <a:pt x="5806" y="3192"/>
                  </a:cubicBezTo>
                  <a:cubicBezTo>
                    <a:pt x="7752" y="3192"/>
                    <a:pt x="9697" y="3162"/>
                    <a:pt x="11642" y="3131"/>
                  </a:cubicBezTo>
                  <a:cubicBezTo>
                    <a:pt x="13740" y="3101"/>
                    <a:pt x="15837" y="3101"/>
                    <a:pt x="17965" y="3070"/>
                  </a:cubicBezTo>
                  <a:cubicBezTo>
                    <a:pt x="19880" y="3040"/>
                    <a:pt x="21794" y="3040"/>
                    <a:pt x="23740" y="3010"/>
                  </a:cubicBezTo>
                  <a:cubicBezTo>
                    <a:pt x="25715" y="3010"/>
                    <a:pt x="27661" y="2979"/>
                    <a:pt x="29637" y="2949"/>
                  </a:cubicBezTo>
                  <a:cubicBezTo>
                    <a:pt x="31308" y="2949"/>
                    <a:pt x="32950" y="2918"/>
                    <a:pt x="34591" y="2918"/>
                  </a:cubicBezTo>
                  <a:close/>
                  <a:moveTo>
                    <a:pt x="23405" y="34621"/>
                  </a:moveTo>
                  <a:cubicBezTo>
                    <a:pt x="23253" y="34925"/>
                    <a:pt x="23132" y="35229"/>
                    <a:pt x="22980" y="35563"/>
                  </a:cubicBezTo>
                  <a:cubicBezTo>
                    <a:pt x="21734" y="38512"/>
                    <a:pt x="22706" y="39059"/>
                    <a:pt x="24956" y="40731"/>
                  </a:cubicBezTo>
                  <a:cubicBezTo>
                    <a:pt x="25746" y="41430"/>
                    <a:pt x="25564" y="42524"/>
                    <a:pt x="25412" y="43466"/>
                  </a:cubicBezTo>
                  <a:cubicBezTo>
                    <a:pt x="25260" y="46019"/>
                    <a:pt x="24560" y="48481"/>
                    <a:pt x="24256" y="51004"/>
                  </a:cubicBezTo>
                  <a:cubicBezTo>
                    <a:pt x="23983" y="52676"/>
                    <a:pt x="23618" y="54317"/>
                    <a:pt x="23527" y="55989"/>
                  </a:cubicBezTo>
                  <a:cubicBezTo>
                    <a:pt x="23527" y="56050"/>
                    <a:pt x="23527" y="56111"/>
                    <a:pt x="23557" y="56141"/>
                  </a:cubicBezTo>
                  <a:lnTo>
                    <a:pt x="23345" y="56141"/>
                  </a:lnTo>
                  <a:cubicBezTo>
                    <a:pt x="21369" y="56141"/>
                    <a:pt x="19393" y="56111"/>
                    <a:pt x="17417" y="56111"/>
                  </a:cubicBezTo>
                  <a:cubicBezTo>
                    <a:pt x="15806" y="56080"/>
                    <a:pt x="14165" y="56080"/>
                    <a:pt x="12524" y="56080"/>
                  </a:cubicBezTo>
                  <a:cubicBezTo>
                    <a:pt x="12281" y="55168"/>
                    <a:pt x="12129" y="54226"/>
                    <a:pt x="11916" y="53284"/>
                  </a:cubicBezTo>
                  <a:cubicBezTo>
                    <a:pt x="11460" y="51095"/>
                    <a:pt x="11034" y="48907"/>
                    <a:pt x="10700" y="46718"/>
                  </a:cubicBezTo>
                  <a:cubicBezTo>
                    <a:pt x="10548" y="45077"/>
                    <a:pt x="9940" y="43253"/>
                    <a:pt x="10761" y="41734"/>
                  </a:cubicBezTo>
                  <a:cubicBezTo>
                    <a:pt x="11733" y="40092"/>
                    <a:pt x="15077" y="39636"/>
                    <a:pt x="14226" y="37174"/>
                  </a:cubicBezTo>
                  <a:cubicBezTo>
                    <a:pt x="13800" y="36293"/>
                    <a:pt x="13405" y="35381"/>
                    <a:pt x="12767" y="34621"/>
                  </a:cubicBezTo>
                  <a:close/>
                  <a:moveTo>
                    <a:pt x="11126" y="51612"/>
                  </a:moveTo>
                  <a:cubicBezTo>
                    <a:pt x="11399" y="53071"/>
                    <a:pt x="11733" y="54500"/>
                    <a:pt x="12037" y="55898"/>
                  </a:cubicBezTo>
                  <a:cubicBezTo>
                    <a:pt x="12068" y="56020"/>
                    <a:pt x="12098" y="56141"/>
                    <a:pt x="12129" y="56263"/>
                  </a:cubicBezTo>
                  <a:cubicBezTo>
                    <a:pt x="12159" y="56354"/>
                    <a:pt x="12189" y="56415"/>
                    <a:pt x="12189" y="56506"/>
                  </a:cubicBezTo>
                  <a:lnTo>
                    <a:pt x="13527" y="56506"/>
                  </a:lnTo>
                  <a:lnTo>
                    <a:pt x="19424" y="56567"/>
                  </a:lnTo>
                  <a:lnTo>
                    <a:pt x="23892" y="56597"/>
                  </a:lnTo>
                  <a:cubicBezTo>
                    <a:pt x="23892" y="56506"/>
                    <a:pt x="23922" y="56415"/>
                    <a:pt x="23953" y="56354"/>
                  </a:cubicBezTo>
                  <a:cubicBezTo>
                    <a:pt x="23953" y="56263"/>
                    <a:pt x="23953" y="56202"/>
                    <a:pt x="23983" y="56141"/>
                  </a:cubicBezTo>
                  <a:lnTo>
                    <a:pt x="23953" y="56141"/>
                  </a:lnTo>
                  <a:cubicBezTo>
                    <a:pt x="23953" y="56111"/>
                    <a:pt x="23983" y="56111"/>
                    <a:pt x="23983" y="56080"/>
                  </a:cubicBezTo>
                  <a:cubicBezTo>
                    <a:pt x="24044" y="55594"/>
                    <a:pt x="24074" y="55138"/>
                    <a:pt x="24105" y="54652"/>
                  </a:cubicBezTo>
                  <a:cubicBezTo>
                    <a:pt x="24196" y="53983"/>
                    <a:pt x="24348" y="53284"/>
                    <a:pt x="24439" y="52615"/>
                  </a:cubicBezTo>
                  <a:cubicBezTo>
                    <a:pt x="24469" y="52342"/>
                    <a:pt x="24530" y="52068"/>
                    <a:pt x="24560" y="51795"/>
                  </a:cubicBezTo>
                  <a:lnTo>
                    <a:pt x="26506" y="51795"/>
                  </a:lnTo>
                  <a:cubicBezTo>
                    <a:pt x="27174" y="51764"/>
                    <a:pt x="27843" y="51764"/>
                    <a:pt x="28512" y="51764"/>
                  </a:cubicBezTo>
                  <a:lnTo>
                    <a:pt x="33953" y="51764"/>
                  </a:lnTo>
                  <a:cubicBezTo>
                    <a:pt x="33983" y="51764"/>
                    <a:pt x="33983" y="51734"/>
                    <a:pt x="34014" y="51734"/>
                  </a:cubicBezTo>
                  <a:cubicBezTo>
                    <a:pt x="33983" y="52980"/>
                    <a:pt x="33983" y="54196"/>
                    <a:pt x="33953" y="55412"/>
                  </a:cubicBezTo>
                  <a:cubicBezTo>
                    <a:pt x="33922" y="57904"/>
                    <a:pt x="33892" y="60366"/>
                    <a:pt x="33862" y="62859"/>
                  </a:cubicBezTo>
                  <a:cubicBezTo>
                    <a:pt x="33254" y="62859"/>
                    <a:pt x="32615" y="62828"/>
                    <a:pt x="32007" y="62828"/>
                  </a:cubicBezTo>
                  <a:cubicBezTo>
                    <a:pt x="30062" y="62767"/>
                    <a:pt x="28117" y="62737"/>
                    <a:pt x="26171" y="62707"/>
                  </a:cubicBezTo>
                  <a:cubicBezTo>
                    <a:pt x="24196" y="62646"/>
                    <a:pt x="22220" y="62615"/>
                    <a:pt x="20244" y="62585"/>
                  </a:cubicBezTo>
                  <a:cubicBezTo>
                    <a:pt x="18269" y="62555"/>
                    <a:pt x="16293" y="62494"/>
                    <a:pt x="14317" y="62463"/>
                  </a:cubicBezTo>
                  <a:lnTo>
                    <a:pt x="8025" y="62342"/>
                  </a:lnTo>
                  <a:cubicBezTo>
                    <a:pt x="6445" y="62311"/>
                    <a:pt x="4864" y="62281"/>
                    <a:pt x="3253" y="62251"/>
                  </a:cubicBezTo>
                  <a:cubicBezTo>
                    <a:pt x="3253" y="61308"/>
                    <a:pt x="3253" y="60366"/>
                    <a:pt x="3253" y="59424"/>
                  </a:cubicBezTo>
                  <a:cubicBezTo>
                    <a:pt x="3253" y="56871"/>
                    <a:pt x="3223" y="54317"/>
                    <a:pt x="3223" y="51764"/>
                  </a:cubicBezTo>
                  <a:cubicBezTo>
                    <a:pt x="4043" y="51764"/>
                    <a:pt x="4864" y="51734"/>
                    <a:pt x="5685" y="51734"/>
                  </a:cubicBezTo>
                  <a:cubicBezTo>
                    <a:pt x="7508" y="51703"/>
                    <a:pt x="9302" y="51673"/>
                    <a:pt x="11126" y="51612"/>
                  </a:cubicBezTo>
                  <a:close/>
                  <a:moveTo>
                    <a:pt x="37722" y="0"/>
                  </a:moveTo>
                  <a:cubicBezTo>
                    <a:pt x="37631" y="92"/>
                    <a:pt x="37509" y="152"/>
                    <a:pt x="37418" y="213"/>
                  </a:cubicBezTo>
                  <a:cubicBezTo>
                    <a:pt x="37418" y="244"/>
                    <a:pt x="37418" y="244"/>
                    <a:pt x="37418" y="244"/>
                  </a:cubicBezTo>
                  <a:cubicBezTo>
                    <a:pt x="37296" y="335"/>
                    <a:pt x="37175" y="426"/>
                    <a:pt x="37053" y="517"/>
                  </a:cubicBezTo>
                  <a:cubicBezTo>
                    <a:pt x="36962" y="608"/>
                    <a:pt x="36840" y="700"/>
                    <a:pt x="36719" y="791"/>
                  </a:cubicBezTo>
                  <a:cubicBezTo>
                    <a:pt x="36597" y="882"/>
                    <a:pt x="36445" y="973"/>
                    <a:pt x="36324" y="1095"/>
                  </a:cubicBezTo>
                  <a:cubicBezTo>
                    <a:pt x="36232" y="1156"/>
                    <a:pt x="36141" y="1216"/>
                    <a:pt x="36050" y="1308"/>
                  </a:cubicBezTo>
                  <a:cubicBezTo>
                    <a:pt x="35655" y="1672"/>
                    <a:pt x="35260" y="2067"/>
                    <a:pt x="34865" y="2463"/>
                  </a:cubicBezTo>
                  <a:cubicBezTo>
                    <a:pt x="33649" y="2493"/>
                    <a:pt x="32403" y="2493"/>
                    <a:pt x="31156" y="2493"/>
                  </a:cubicBezTo>
                  <a:cubicBezTo>
                    <a:pt x="29150" y="2523"/>
                    <a:pt x="27144" y="2554"/>
                    <a:pt x="25138" y="2554"/>
                  </a:cubicBezTo>
                  <a:cubicBezTo>
                    <a:pt x="23193" y="2584"/>
                    <a:pt x="21247" y="2615"/>
                    <a:pt x="19302" y="2615"/>
                  </a:cubicBezTo>
                  <a:cubicBezTo>
                    <a:pt x="17265" y="2645"/>
                    <a:pt x="15229" y="2675"/>
                    <a:pt x="13192" y="2675"/>
                  </a:cubicBezTo>
                  <a:cubicBezTo>
                    <a:pt x="11186" y="2706"/>
                    <a:pt x="9180" y="2736"/>
                    <a:pt x="7174" y="2736"/>
                  </a:cubicBezTo>
                  <a:cubicBezTo>
                    <a:pt x="5806" y="2766"/>
                    <a:pt x="4439" y="2766"/>
                    <a:pt x="3071" y="2797"/>
                  </a:cubicBezTo>
                  <a:lnTo>
                    <a:pt x="3071" y="2766"/>
                  </a:lnTo>
                  <a:lnTo>
                    <a:pt x="2858" y="2766"/>
                  </a:lnTo>
                  <a:cubicBezTo>
                    <a:pt x="2189" y="2098"/>
                    <a:pt x="1521" y="1459"/>
                    <a:pt x="821" y="791"/>
                  </a:cubicBezTo>
                  <a:lnTo>
                    <a:pt x="791" y="730"/>
                  </a:lnTo>
                  <a:cubicBezTo>
                    <a:pt x="639" y="639"/>
                    <a:pt x="517" y="517"/>
                    <a:pt x="396" y="426"/>
                  </a:cubicBezTo>
                  <a:cubicBezTo>
                    <a:pt x="396" y="426"/>
                    <a:pt x="365" y="396"/>
                    <a:pt x="335" y="396"/>
                  </a:cubicBezTo>
                  <a:cubicBezTo>
                    <a:pt x="244" y="304"/>
                    <a:pt x="122" y="213"/>
                    <a:pt x="1" y="152"/>
                  </a:cubicBezTo>
                  <a:lnTo>
                    <a:pt x="1" y="152"/>
                  </a:lnTo>
                  <a:cubicBezTo>
                    <a:pt x="92" y="244"/>
                    <a:pt x="153" y="365"/>
                    <a:pt x="244" y="487"/>
                  </a:cubicBezTo>
                  <a:cubicBezTo>
                    <a:pt x="365" y="639"/>
                    <a:pt x="487" y="791"/>
                    <a:pt x="609" y="973"/>
                  </a:cubicBezTo>
                  <a:cubicBezTo>
                    <a:pt x="700" y="1095"/>
                    <a:pt x="821" y="1247"/>
                    <a:pt x="943" y="1368"/>
                  </a:cubicBezTo>
                  <a:cubicBezTo>
                    <a:pt x="943" y="1368"/>
                    <a:pt x="940" y="1368"/>
                    <a:pt x="936" y="1367"/>
                  </a:cubicBezTo>
                  <a:lnTo>
                    <a:pt x="936" y="1367"/>
                  </a:lnTo>
                  <a:cubicBezTo>
                    <a:pt x="1141" y="1629"/>
                    <a:pt x="1346" y="1863"/>
                    <a:pt x="1551" y="2098"/>
                  </a:cubicBezTo>
                  <a:cubicBezTo>
                    <a:pt x="1612" y="2159"/>
                    <a:pt x="1672" y="2219"/>
                    <a:pt x="1733" y="2280"/>
                  </a:cubicBezTo>
                  <a:cubicBezTo>
                    <a:pt x="2037" y="2584"/>
                    <a:pt x="2341" y="2888"/>
                    <a:pt x="2645" y="3192"/>
                  </a:cubicBezTo>
                  <a:cubicBezTo>
                    <a:pt x="2645" y="3253"/>
                    <a:pt x="2645" y="3314"/>
                    <a:pt x="2645" y="3374"/>
                  </a:cubicBezTo>
                  <a:cubicBezTo>
                    <a:pt x="2645" y="3435"/>
                    <a:pt x="2645" y="3496"/>
                    <a:pt x="2645" y="3557"/>
                  </a:cubicBezTo>
                  <a:cubicBezTo>
                    <a:pt x="2645" y="3587"/>
                    <a:pt x="2645" y="3648"/>
                    <a:pt x="2615" y="3678"/>
                  </a:cubicBezTo>
                  <a:lnTo>
                    <a:pt x="2645" y="7447"/>
                  </a:lnTo>
                  <a:cubicBezTo>
                    <a:pt x="2645" y="10153"/>
                    <a:pt x="2645" y="12888"/>
                    <a:pt x="2645" y="15593"/>
                  </a:cubicBezTo>
                  <a:cubicBezTo>
                    <a:pt x="2676" y="18238"/>
                    <a:pt x="2676" y="20882"/>
                    <a:pt x="2676" y="23527"/>
                  </a:cubicBezTo>
                  <a:cubicBezTo>
                    <a:pt x="2706" y="26353"/>
                    <a:pt x="2706" y="29150"/>
                    <a:pt x="2706" y="31977"/>
                  </a:cubicBezTo>
                  <a:cubicBezTo>
                    <a:pt x="2736" y="34651"/>
                    <a:pt x="2736" y="37296"/>
                    <a:pt x="2736" y="39971"/>
                  </a:cubicBezTo>
                  <a:cubicBezTo>
                    <a:pt x="2767" y="42676"/>
                    <a:pt x="2767" y="45351"/>
                    <a:pt x="2767" y="48056"/>
                  </a:cubicBezTo>
                  <a:cubicBezTo>
                    <a:pt x="2767" y="50791"/>
                    <a:pt x="2797" y="53497"/>
                    <a:pt x="2797" y="56232"/>
                  </a:cubicBezTo>
                  <a:cubicBezTo>
                    <a:pt x="2797" y="58238"/>
                    <a:pt x="2797" y="60214"/>
                    <a:pt x="2828" y="62220"/>
                  </a:cubicBezTo>
                  <a:lnTo>
                    <a:pt x="2797" y="62220"/>
                  </a:lnTo>
                  <a:cubicBezTo>
                    <a:pt x="2797" y="62281"/>
                    <a:pt x="2797" y="62311"/>
                    <a:pt x="2828" y="62372"/>
                  </a:cubicBezTo>
                  <a:lnTo>
                    <a:pt x="2797" y="62372"/>
                  </a:lnTo>
                  <a:cubicBezTo>
                    <a:pt x="2432" y="62737"/>
                    <a:pt x="2068" y="63102"/>
                    <a:pt x="1733" y="63466"/>
                  </a:cubicBezTo>
                  <a:cubicBezTo>
                    <a:pt x="1581" y="63679"/>
                    <a:pt x="1429" y="63862"/>
                    <a:pt x="1277" y="64074"/>
                  </a:cubicBezTo>
                  <a:cubicBezTo>
                    <a:pt x="1095" y="64287"/>
                    <a:pt x="913" y="64530"/>
                    <a:pt x="761" y="64773"/>
                  </a:cubicBezTo>
                  <a:cubicBezTo>
                    <a:pt x="609" y="64925"/>
                    <a:pt x="487" y="65138"/>
                    <a:pt x="365" y="65321"/>
                  </a:cubicBezTo>
                  <a:cubicBezTo>
                    <a:pt x="548" y="65138"/>
                    <a:pt x="730" y="64986"/>
                    <a:pt x="913" y="64834"/>
                  </a:cubicBezTo>
                  <a:cubicBezTo>
                    <a:pt x="913" y="64865"/>
                    <a:pt x="913" y="64865"/>
                    <a:pt x="913" y="64865"/>
                  </a:cubicBezTo>
                  <a:cubicBezTo>
                    <a:pt x="1065" y="64713"/>
                    <a:pt x="1247" y="64561"/>
                    <a:pt x="1429" y="64439"/>
                  </a:cubicBezTo>
                  <a:lnTo>
                    <a:pt x="1399" y="64439"/>
                  </a:lnTo>
                  <a:cubicBezTo>
                    <a:pt x="1490" y="64348"/>
                    <a:pt x="1581" y="64257"/>
                    <a:pt x="1672" y="64196"/>
                  </a:cubicBezTo>
                  <a:cubicBezTo>
                    <a:pt x="2159" y="63679"/>
                    <a:pt x="2645" y="63193"/>
                    <a:pt x="3131" y="62676"/>
                  </a:cubicBezTo>
                  <a:lnTo>
                    <a:pt x="3648" y="62676"/>
                  </a:lnTo>
                  <a:cubicBezTo>
                    <a:pt x="3679" y="62676"/>
                    <a:pt x="3709" y="62676"/>
                    <a:pt x="3739" y="62707"/>
                  </a:cubicBezTo>
                  <a:lnTo>
                    <a:pt x="6627" y="62767"/>
                  </a:lnTo>
                  <a:cubicBezTo>
                    <a:pt x="8664" y="62798"/>
                    <a:pt x="10700" y="62828"/>
                    <a:pt x="12737" y="62889"/>
                  </a:cubicBezTo>
                  <a:cubicBezTo>
                    <a:pt x="14651" y="62919"/>
                    <a:pt x="16566" y="62950"/>
                    <a:pt x="18481" y="62980"/>
                  </a:cubicBezTo>
                  <a:cubicBezTo>
                    <a:pt x="20548" y="63041"/>
                    <a:pt x="22585" y="63071"/>
                    <a:pt x="24652" y="63132"/>
                  </a:cubicBezTo>
                  <a:cubicBezTo>
                    <a:pt x="26627" y="63162"/>
                    <a:pt x="28603" y="63193"/>
                    <a:pt x="30609" y="63223"/>
                  </a:cubicBezTo>
                  <a:lnTo>
                    <a:pt x="34014" y="63314"/>
                  </a:lnTo>
                  <a:cubicBezTo>
                    <a:pt x="34409" y="63679"/>
                    <a:pt x="34773" y="64044"/>
                    <a:pt x="35169" y="64409"/>
                  </a:cubicBezTo>
                  <a:cubicBezTo>
                    <a:pt x="35321" y="64530"/>
                    <a:pt x="35473" y="64652"/>
                    <a:pt x="35624" y="64773"/>
                  </a:cubicBezTo>
                  <a:cubicBezTo>
                    <a:pt x="35868" y="64956"/>
                    <a:pt x="36080" y="65138"/>
                    <a:pt x="36324" y="65290"/>
                  </a:cubicBezTo>
                  <a:cubicBezTo>
                    <a:pt x="36445" y="65381"/>
                    <a:pt x="36597" y="65473"/>
                    <a:pt x="36749" y="65564"/>
                  </a:cubicBezTo>
                  <a:cubicBezTo>
                    <a:pt x="36688" y="65503"/>
                    <a:pt x="36658" y="65442"/>
                    <a:pt x="36597" y="65381"/>
                  </a:cubicBezTo>
                  <a:cubicBezTo>
                    <a:pt x="36476" y="65229"/>
                    <a:pt x="36354" y="65108"/>
                    <a:pt x="36232" y="64956"/>
                  </a:cubicBezTo>
                  <a:cubicBezTo>
                    <a:pt x="36111" y="64834"/>
                    <a:pt x="35989" y="64682"/>
                    <a:pt x="35868" y="64530"/>
                  </a:cubicBezTo>
                  <a:cubicBezTo>
                    <a:pt x="35746" y="64409"/>
                    <a:pt x="35655" y="64257"/>
                    <a:pt x="35533" y="64135"/>
                  </a:cubicBezTo>
                  <a:cubicBezTo>
                    <a:pt x="35138" y="63740"/>
                    <a:pt x="34743" y="63375"/>
                    <a:pt x="34348" y="62980"/>
                  </a:cubicBezTo>
                  <a:cubicBezTo>
                    <a:pt x="34317" y="62980"/>
                    <a:pt x="34317" y="62950"/>
                    <a:pt x="34287" y="62950"/>
                  </a:cubicBezTo>
                  <a:lnTo>
                    <a:pt x="34287" y="62919"/>
                  </a:lnTo>
                  <a:cubicBezTo>
                    <a:pt x="34287" y="62889"/>
                    <a:pt x="34287" y="62889"/>
                    <a:pt x="34287" y="62859"/>
                  </a:cubicBezTo>
                  <a:cubicBezTo>
                    <a:pt x="34287" y="62767"/>
                    <a:pt x="34317" y="62676"/>
                    <a:pt x="34317" y="62615"/>
                  </a:cubicBezTo>
                  <a:cubicBezTo>
                    <a:pt x="34317" y="62524"/>
                    <a:pt x="34317" y="62463"/>
                    <a:pt x="34317" y="62372"/>
                  </a:cubicBezTo>
                  <a:cubicBezTo>
                    <a:pt x="34348" y="60944"/>
                    <a:pt x="34378" y="59545"/>
                    <a:pt x="34378" y="58117"/>
                  </a:cubicBezTo>
                  <a:cubicBezTo>
                    <a:pt x="34409" y="55472"/>
                    <a:pt x="34439" y="52828"/>
                    <a:pt x="34500" y="50184"/>
                  </a:cubicBezTo>
                  <a:cubicBezTo>
                    <a:pt x="34530" y="47600"/>
                    <a:pt x="34561" y="45047"/>
                    <a:pt x="34591" y="42494"/>
                  </a:cubicBezTo>
                  <a:cubicBezTo>
                    <a:pt x="34621" y="39758"/>
                    <a:pt x="34652" y="37053"/>
                    <a:pt x="34682" y="34347"/>
                  </a:cubicBezTo>
                  <a:cubicBezTo>
                    <a:pt x="34713" y="31733"/>
                    <a:pt x="34743" y="29150"/>
                    <a:pt x="34804" y="26536"/>
                  </a:cubicBezTo>
                  <a:lnTo>
                    <a:pt x="34895" y="18390"/>
                  </a:lnTo>
                  <a:cubicBezTo>
                    <a:pt x="34925" y="15715"/>
                    <a:pt x="34956" y="13071"/>
                    <a:pt x="34986" y="10426"/>
                  </a:cubicBezTo>
                  <a:cubicBezTo>
                    <a:pt x="35017" y="7964"/>
                    <a:pt x="35047" y="5532"/>
                    <a:pt x="35077" y="3101"/>
                  </a:cubicBezTo>
                  <a:cubicBezTo>
                    <a:pt x="35077" y="3040"/>
                    <a:pt x="35077" y="2949"/>
                    <a:pt x="35077" y="2888"/>
                  </a:cubicBezTo>
                  <a:cubicBezTo>
                    <a:pt x="35624" y="2371"/>
                    <a:pt x="36172" y="1824"/>
                    <a:pt x="36688" y="1277"/>
                  </a:cubicBezTo>
                  <a:cubicBezTo>
                    <a:pt x="36780" y="1186"/>
                    <a:pt x="36871" y="1064"/>
                    <a:pt x="36962" y="943"/>
                  </a:cubicBezTo>
                  <a:cubicBezTo>
                    <a:pt x="37083" y="791"/>
                    <a:pt x="37205" y="669"/>
                    <a:pt x="37327" y="548"/>
                  </a:cubicBezTo>
                  <a:cubicBezTo>
                    <a:pt x="37448" y="365"/>
                    <a:pt x="37600" y="183"/>
                    <a:pt x="37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627606" y="674431"/>
              <a:ext cx="695" cy="695"/>
            </a:xfrm>
            <a:custGeom>
              <a:avLst/>
              <a:gdLst/>
              <a:ahLst/>
              <a:cxnLst/>
              <a:rect l="l" t="t" r="r" b="b"/>
              <a:pathLst>
                <a:path w="31" h="31" extrusionOk="0">
                  <a:moveTo>
                    <a:pt x="30" y="1"/>
                  </a:moveTo>
                  <a:cubicBezTo>
                    <a:pt x="0" y="1"/>
                    <a:pt x="0" y="1"/>
                    <a:pt x="0" y="31"/>
                  </a:cubicBezTo>
                  <a:cubicBezTo>
                    <a:pt x="0" y="1"/>
                    <a:pt x="30" y="1"/>
                    <a:pt x="30" y="1"/>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pic>
        <p:nvPicPr>
          <p:cNvPr id="43" name="Google Shape;43;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46" name="Google Shape;46;p4"/>
          <p:cNvGrpSpPr/>
          <p:nvPr/>
        </p:nvGrpSpPr>
        <p:grpSpPr>
          <a:xfrm>
            <a:off x="713225" y="3984850"/>
            <a:ext cx="8262763" cy="1025725"/>
            <a:chOff x="713225" y="3984850"/>
            <a:chExt cx="8262763" cy="1025725"/>
          </a:xfrm>
        </p:grpSpPr>
        <p:sp>
          <p:nvSpPr>
            <p:cNvPr id="47" name="Google Shape;47;p4"/>
            <p:cNvSpPr/>
            <p:nvPr/>
          </p:nvSpPr>
          <p:spPr>
            <a:xfrm>
              <a:off x="713225" y="46192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596013" y="39848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4"/>
          <p:cNvGrpSpPr/>
          <p:nvPr/>
        </p:nvGrpSpPr>
        <p:grpSpPr>
          <a:xfrm>
            <a:off x="102963" y="3907800"/>
            <a:ext cx="8097825" cy="1102763"/>
            <a:chOff x="102963" y="3907800"/>
            <a:chExt cx="8097825" cy="1102763"/>
          </a:xfrm>
        </p:grpSpPr>
        <p:grpSp>
          <p:nvGrpSpPr>
            <p:cNvPr id="50" name="Google Shape;50;p4"/>
            <p:cNvGrpSpPr/>
            <p:nvPr/>
          </p:nvGrpSpPr>
          <p:grpSpPr>
            <a:xfrm>
              <a:off x="8019813" y="4772863"/>
              <a:ext cx="180975" cy="237700"/>
              <a:chOff x="4147313" y="4459888"/>
              <a:chExt cx="180975" cy="237700"/>
            </a:xfrm>
          </p:grpSpPr>
          <p:sp>
            <p:nvSpPr>
              <p:cNvPr id="51" name="Google Shape;51;p4"/>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102963" y="3907800"/>
              <a:ext cx="180975" cy="237700"/>
              <a:chOff x="4147313" y="4459888"/>
              <a:chExt cx="180975" cy="237700"/>
            </a:xfrm>
          </p:grpSpPr>
          <p:sp>
            <p:nvSpPr>
              <p:cNvPr id="55" name="Google Shape;55;p4"/>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58;p4"/>
          <p:cNvGrpSpPr/>
          <p:nvPr/>
        </p:nvGrpSpPr>
        <p:grpSpPr>
          <a:xfrm>
            <a:off x="102815" y="57376"/>
            <a:ext cx="9441056" cy="1279936"/>
            <a:chOff x="102815" y="57376"/>
            <a:chExt cx="9441056" cy="1279936"/>
          </a:xfrm>
        </p:grpSpPr>
        <p:grpSp>
          <p:nvGrpSpPr>
            <p:cNvPr id="59" name="Google Shape;59;p4"/>
            <p:cNvGrpSpPr/>
            <p:nvPr/>
          </p:nvGrpSpPr>
          <p:grpSpPr>
            <a:xfrm>
              <a:off x="102815" y="57376"/>
              <a:ext cx="590026" cy="1158319"/>
              <a:chOff x="8492825" y="41325"/>
              <a:chExt cx="1073750" cy="2107950"/>
            </a:xfrm>
          </p:grpSpPr>
          <p:sp>
            <p:nvSpPr>
              <p:cNvPr id="60" name="Google Shape;60;p4"/>
              <p:cNvSpPr/>
              <p:nvPr/>
            </p:nvSpPr>
            <p:spPr>
              <a:xfrm>
                <a:off x="8881900" y="669750"/>
                <a:ext cx="170225" cy="248500"/>
              </a:xfrm>
              <a:custGeom>
                <a:avLst/>
                <a:gdLst/>
                <a:ahLst/>
                <a:cxnLst/>
                <a:rect l="l" t="t" r="r" b="b"/>
                <a:pathLst>
                  <a:path w="6809" h="9940" extrusionOk="0">
                    <a:moveTo>
                      <a:pt x="304" y="1"/>
                    </a:moveTo>
                    <a:lnTo>
                      <a:pt x="304" y="1"/>
                    </a:lnTo>
                    <a:cubicBezTo>
                      <a:pt x="0" y="3223"/>
                      <a:pt x="2219" y="7508"/>
                      <a:pt x="4195" y="9849"/>
                    </a:cubicBezTo>
                    <a:cubicBezTo>
                      <a:pt x="4225" y="9879"/>
                      <a:pt x="4256" y="9910"/>
                      <a:pt x="4256" y="9940"/>
                    </a:cubicBezTo>
                    <a:cubicBezTo>
                      <a:pt x="4377" y="9849"/>
                      <a:pt x="4499" y="9758"/>
                      <a:pt x="4620" y="9697"/>
                    </a:cubicBezTo>
                    <a:cubicBezTo>
                      <a:pt x="4803" y="9575"/>
                      <a:pt x="4985" y="9484"/>
                      <a:pt x="5198" y="9423"/>
                    </a:cubicBezTo>
                    <a:cubicBezTo>
                      <a:pt x="4711" y="8451"/>
                      <a:pt x="4256" y="7448"/>
                      <a:pt x="3708" y="6475"/>
                    </a:cubicBezTo>
                    <a:lnTo>
                      <a:pt x="3708" y="6475"/>
                    </a:lnTo>
                    <a:cubicBezTo>
                      <a:pt x="3800" y="6536"/>
                      <a:pt x="3891" y="6627"/>
                      <a:pt x="3982" y="6688"/>
                    </a:cubicBezTo>
                    <a:lnTo>
                      <a:pt x="4012" y="6718"/>
                    </a:lnTo>
                    <a:cubicBezTo>
                      <a:pt x="4134" y="6870"/>
                      <a:pt x="4286" y="7052"/>
                      <a:pt x="4408" y="7204"/>
                    </a:cubicBezTo>
                    <a:cubicBezTo>
                      <a:pt x="4559" y="7387"/>
                      <a:pt x="4711" y="7569"/>
                      <a:pt x="4833" y="7752"/>
                    </a:cubicBezTo>
                    <a:lnTo>
                      <a:pt x="4894" y="7812"/>
                    </a:lnTo>
                    <a:cubicBezTo>
                      <a:pt x="4894" y="7843"/>
                      <a:pt x="4894" y="7843"/>
                      <a:pt x="4894" y="7873"/>
                    </a:cubicBezTo>
                    <a:cubicBezTo>
                      <a:pt x="5046" y="8086"/>
                      <a:pt x="5198" y="8299"/>
                      <a:pt x="5319" y="8542"/>
                    </a:cubicBezTo>
                    <a:cubicBezTo>
                      <a:pt x="5350" y="8572"/>
                      <a:pt x="5380" y="8633"/>
                      <a:pt x="5441" y="8694"/>
                    </a:cubicBezTo>
                    <a:cubicBezTo>
                      <a:pt x="5532" y="8907"/>
                      <a:pt x="5715" y="9119"/>
                      <a:pt x="5745" y="9332"/>
                    </a:cubicBezTo>
                    <a:cubicBezTo>
                      <a:pt x="5852" y="9314"/>
                      <a:pt x="5959" y="9307"/>
                      <a:pt x="6065" y="9307"/>
                    </a:cubicBezTo>
                    <a:cubicBezTo>
                      <a:pt x="6321" y="9307"/>
                      <a:pt x="6572" y="9350"/>
                      <a:pt x="6809" y="9393"/>
                    </a:cubicBezTo>
                    <a:cubicBezTo>
                      <a:pt x="6748" y="5381"/>
                      <a:pt x="4043" y="1460"/>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8739800" y="927325"/>
                <a:ext cx="236350" cy="99800"/>
              </a:xfrm>
              <a:custGeom>
                <a:avLst/>
                <a:gdLst/>
                <a:ahLst/>
                <a:cxnLst/>
                <a:rect l="l" t="t" r="r" b="b"/>
                <a:pathLst>
                  <a:path w="9454" h="3992" extrusionOk="0">
                    <a:moveTo>
                      <a:pt x="7370" y="1"/>
                    </a:moveTo>
                    <a:cubicBezTo>
                      <a:pt x="4950" y="1"/>
                      <a:pt x="2473" y="862"/>
                      <a:pt x="821" y="2585"/>
                    </a:cubicBezTo>
                    <a:cubicBezTo>
                      <a:pt x="547" y="2859"/>
                      <a:pt x="274" y="3132"/>
                      <a:pt x="0" y="3436"/>
                    </a:cubicBezTo>
                    <a:cubicBezTo>
                      <a:pt x="1050" y="3898"/>
                      <a:pt x="2187" y="3992"/>
                      <a:pt x="3319" y="3992"/>
                    </a:cubicBezTo>
                    <a:cubicBezTo>
                      <a:pt x="3530" y="3992"/>
                      <a:pt x="3741" y="3988"/>
                      <a:pt x="3952" y="3984"/>
                    </a:cubicBezTo>
                    <a:cubicBezTo>
                      <a:pt x="5775" y="3923"/>
                      <a:pt x="7569" y="3680"/>
                      <a:pt x="9240" y="2950"/>
                    </a:cubicBezTo>
                    <a:cubicBezTo>
                      <a:pt x="9301" y="2920"/>
                      <a:pt x="9392" y="2859"/>
                      <a:pt x="9453" y="2829"/>
                    </a:cubicBezTo>
                    <a:cubicBezTo>
                      <a:pt x="9301" y="2555"/>
                      <a:pt x="9180" y="2251"/>
                      <a:pt x="9119" y="1947"/>
                    </a:cubicBezTo>
                    <a:cubicBezTo>
                      <a:pt x="8784" y="1977"/>
                      <a:pt x="8359" y="1977"/>
                      <a:pt x="8025" y="2038"/>
                    </a:cubicBezTo>
                    <a:cubicBezTo>
                      <a:pt x="7964" y="2038"/>
                      <a:pt x="7903" y="2069"/>
                      <a:pt x="7842" y="2069"/>
                    </a:cubicBezTo>
                    <a:cubicBezTo>
                      <a:pt x="7477" y="2099"/>
                      <a:pt x="7143" y="2129"/>
                      <a:pt x="6809" y="2190"/>
                    </a:cubicBezTo>
                    <a:cubicBezTo>
                      <a:pt x="6566" y="2221"/>
                      <a:pt x="6353" y="2251"/>
                      <a:pt x="6140" y="2281"/>
                    </a:cubicBezTo>
                    <a:cubicBezTo>
                      <a:pt x="6170" y="2251"/>
                      <a:pt x="6201" y="2221"/>
                      <a:pt x="6262" y="2221"/>
                    </a:cubicBezTo>
                    <a:cubicBezTo>
                      <a:pt x="6414" y="2129"/>
                      <a:pt x="6626" y="2038"/>
                      <a:pt x="6809" y="1947"/>
                    </a:cubicBezTo>
                    <a:cubicBezTo>
                      <a:pt x="6991" y="1886"/>
                      <a:pt x="7204" y="1825"/>
                      <a:pt x="7417" y="1765"/>
                    </a:cubicBezTo>
                    <a:lnTo>
                      <a:pt x="7447" y="1765"/>
                    </a:lnTo>
                    <a:cubicBezTo>
                      <a:pt x="7569" y="1734"/>
                      <a:pt x="7660" y="1704"/>
                      <a:pt x="7781" y="1673"/>
                    </a:cubicBezTo>
                    <a:cubicBezTo>
                      <a:pt x="7781" y="1673"/>
                      <a:pt x="7781" y="1643"/>
                      <a:pt x="7812" y="1643"/>
                    </a:cubicBezTo>
                    <a:lnTo>
                      <a:pt x="7842" y="1643"/>
                    </a:lnTo>
                    <a:cubicBezTo>
                      <a:pt x="7994" y="1613"/>
                      <a:pt x="8146" y="1582"/>
                      <a:pt x="8298" y="1552"/>
                    </a:cubicBezTo>
                    <a:cubicBezTo>
                      <a:pt x="8389" y="1522"/>
                      <a:pt x="8511" y="1491"/>
                      <a:pt x="8602" y="1461"/>
                    </a:cubicBezTo>
                    <a:cubicBezTo>
                      <a:pt x="8784" y="1430"/>
                      <a:pt x="8936" y="1430"/>
                      <a:pt x="9088" y="1430"/>
                    </a:cubicBezTo>
                    <a:cubicBezTo>
                      <a:pt x="9088" y="1005"/>
                      <a:pt x="9210" y="579"/>
                      <a:pt x="9423" y="215"/>
                    </a:cubicBezTo>
                    <a:cubicBezTo>
                      <a:pt x="8757" y="72"/>
                      <a:pt x="8066" y="1"/>
                      <a:pt x="7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8918375" y="1011700"/>
                <a:ext cx="120075" cy="253825"/>
              </a:xfrm>
              <a:custGeom>
                <a:avLst/>
                <a:gdLst/>
                <a:ahLst/>
                <a:cxnLst/>
                <a:rect l="l" t="t" r="r" b="b"/>
                <a:pathLst>
                  <a:path w="4803" h="10153" extrusionOk="0">
                    <a:moveTo>
                      <a:pt x="2736" y="1"/>
                    </a:moveTo>
                    <a:cubicBezTo>
                      <a:pt x="2736" y="31"/>
                      <a:pt x="2705" y="31"/>
                      <a:pt x="2705" y="61"/>
                    </a:cubicBezTo>
                    <a:cubicBezTo>
                      <a:pt x="547" y="2675"/>
                      <a:pt x="0" y="6323"/>
                      <a:pt x="851" y="9545"/>
                    </a:cubicBezTo>
                    <a:cubicBezTo>
                      <a:pt x="912" y="9758"/>
                      <a:pt x="1003" y="9940"/>
                      <a:pt x="1094" y="10153"/>
                    </a:cubicBezTo>
                    <a:cubicBezTo>
                      <a:pt x="2128" y="8998"/>
                      <a:pt x="2857" y="7630"/>
                      <a:pt x="3435" y="6201"/>
                    </a:cubicBezTo>
                    <a:cubicBezTo>
                      <a:pt x="4286" y="4469"/>
                      <a:pt x="4803" y="2584"/>
                      <a:pt x="4772" y="639"/>
                    </a:cubicBezTo>
                    <a:lnTo>
                      <a:pt x="4772" y="639"/>
                    </a:lnTo>
                    <a:cubicBezTo>
                      <a:pt x="4651" y="669"/>
                      <a:pt x="4529" y="669"/>
                      <a:pt x="4408" y="669"/>
                    </a:cubicBezTo>
                    <a:cubicBezTo>
                      <a:pt x="4256" y="669"/>
                      <a:pt x="4134" y="669"/>
                      <a:pt x="4012" y="639"/>
                    </a:cubicBezTo>
                    <a:cubicBezTo>
                      <a:pt x="3678" y="1581"/>
                      <a:pt x="3313" y="2493"/>
                      <a:pt x="2979" y="3435"/>
                    </a:cubicBezTo>
                    <a:cubicBezTo>
                      <a:pt x="2979" y="3405"/>
                      <a:pt x="2979" y="3344"/>
                      <a:pt x="2979" y="3314"/>
                    </a:cubicBezTo>
                    <a:lnTo>
                      <a:pt x="2979" y="3283"/>
                    </a:lnTo>
                    <a:cubicBezTo>
                      <a:pt x="3009" y="3010"/>
                      <a:pt x="3040" y="2736"/>
                      <a:pt x="3040" y="2463"/>
                    </a:cubicBezTo>
                    <a:cubicBezTo>
                      <a:pt x="3040" y="2463"/>
                      <a:pt x="3040" y="2463"/>
                      <a:pt x="3040" y="2493"/>
                    </a:cubicBezTo>
                    <a:cubicBezTo>
                      <a:pt x="3070" y="2280"/>
                      <a:pt x="3070" y="2068"/>
                      <a:pt x="3100" y="1855"/>
                    </a:cubicBezTo>
                    <a:cubicBezTo>
                      <a:pt x="3131" y="1672"/>
                      <a:pt x="3161" y="1520"/>
                      <a:pt x="3192" y="1368"/>
                    </a:cubicBezTo>
                    <a:cubicBezTo>
                      <a:pt x="3222" y="1338"/>
                      <a:pt x="3222" y="1308"/>
                      <a:pt x="3222" y="1277"/>
                    </a:cubicBezTo>
                    <a:cubicBezTo>
                      <a:pt x="3313" y="1004"/>
                      <a:pt x="3404" y="761"/>
                      <a:pt x="3496" y="517"/>
                    </a:cubicBezTo>
                    <a:cubicBezTo>
                      <a:pt x="3192" y="396"/>
                      <a:pt x="2949" y="213"/>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9055900" y="988150"/>
                <a:ext cx="209000" cy="170225"/>
              </a:xfrm>
              <a:custGeom>
                <a:avLst/>
                <a:gdLst/>
                <a:ahLst/>
                <a:cxnLst/>
                <a:rect l="l" t="t" r="r" b="b"/>
                <a:pathLst>
                  <a:path w="8360" h="6809" extrusionOk="0">
                    <a:moveTo>
                      <a:pt x="1125" y="0"/>
                    </a:moveTo>
                    <a:cubicBezTo>
                      <a:pt x="1065" y="213"/>
                      <a:pt x="973" y="396"/>
                      <a:pt x="852" y="548"/>
                    </a:cubicBezTo>
                    <a:cubicBezTo>
                      <a:pt x="1673" y="1186"/>
                      <a:pt x="2432" y="1885"/>
                      <a:pt x="3283" y="2462"/>
                    </a:cubicBezTo>
                    <a:cubicBezTo>
                      <a:pt x="3223" y="2432"/>
                      <a:pt x="3162" y="2432"/>
                      <a:pt x="3101" y="2402"/>
                    </a:cubicBezTo>
                    <a:cubicBezTo>
                      <a:pt x="2949" y="2371"/>
                      <a:pt x="2828" y="2310"/>
                      <a:pt x="2706" y="2280"/>
                    </a:cubicBezTo>
                    <a:cubicBezTo>
                      <a:pt x="2524" y="2219"/>
                      <a:pt x="2372" y="2158"/>
                      <a:pt x="2220" y="2098"/>
                    </a:cubicBezTo>
                    <a:cubicBezTo>
                      <a:pt x="2068" y="2006"/>
                      <a:pt x="1916" y="1946"/>
                      <a:pt x="1764" y="1855"/>
                    </a:cubicBezTo>
                    <a:cubicBezTo>
                      <a:pt x="1703" y="1824"/>
                      <a:pt x="1642" y="1794"/>
                      <a:pt x="1581" y="1763"/>
                    </a:cubicBezTo>
                    <a:cubicBezTo>
                      <a:pt x="1490" y="1703"/>
                      <a:pt x="1399" y="1642"/>
                      <a:pt x="1277" y="1581"/>
                    </a:cubicBezTo>
                    <a:cubicBezTo>
                      <a:pt x="1034" y="1368"/>
                      <a:pt x="791" y="1155"/>
                      <a:pt x="517" y="973"/>
                    </a:cubicBezTo>
                    <a:cubicBezTo>
                      <a:pt x="365" y="1125"/>
                      <a:pt x="214" y="1247"/>
                      <a:pt x="1" y="1338"/>
                    </a:cubicBezTo>
                    <a:cubicBezTo>
                      <a:pt x="122" y="1490"/>
                      <a:pt x="183" y="1672"/>
                      <a:pt x="274" y="1763"/>
                    </a:cubicBezTo>
                    <a:cubicBezTo>
                      <a:pt x="1824" y="4013"/>
                      <a:pt x="4074" y="5715"/>
                      <a:pt x="6688" y="6444"/>
                    </a:cubicBezTo>
                    <a:cubicBezTo>
                      <a:pt x="7235" y="6596"/>
                      <a:pt x="7812" y="6748"/>
                      <a:pt x="8360" y="6809"/>
                    </a:cubicBezTo>
                    <a:cubicBezTo>
                      <a:pt x="7964" y="5715"/>
                      <a:pt x="7417" y="4742"/>
                      <a:pt x="6627" y="3861"/>
                    </a:cubicBezTo>
                    <a:cubicBezTo>
                      <a:pt x="5290" y="1976"/>
                      <a:pt x="3344" y="669"/>
                      <a:pt x="1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9072625" y="746500"/>
                <a:ext cx="180875" cy="224950"/>
              </a:xfrm>
              <a:custGeom>
                <a:avLst/>
                <a:gdLst/>
                <a:ahLst/>
                <a:cxnLst/>
                <a:rect l="l" t="t" r="r" b="b"/>
                <a:pathLst>
                  <a:path w="7235" h="8998" extrusionOk="0">
                    <a:moveTo>
                      <a:pt x="7235" y="1"/>
                    </a:moveTo>
                    <a:cubicBezTo>
                      <a:pt x="4438" y="912"/>
                      <a:pt x="1915" y="3891"/>
                      <a:pt x="335" y="6171"/>
                    </a:cubicBezTo>
                    <a:cubicBezTo>
                      <a:pt x="213" y="6323"/>
                      <a:pt x="152" y="6627"/>
                      <a:pt x="0" y="6718"/>
                    </a:cubicBezTo>
                    <a:cubicBezTo>
                      <a:pt x="213" y="6931"/>
                      <a:pt x="365" y="7204"/>
                      <a:pt x="487" y="7448"/>
                    </a:cubicBezTo>
                    <a:cubicBezTo>
                      <a:pt x="548" y="7417"/>
                      <a:pt x="608" y="7356"/>
                      <a:pt x="669" y="7326"/>
                    </a:cubicBezTo>
                    <a:cubicBezTo>
                      <a:pt x="1368" y="6779"/>
                      <a:pt x="1976" y="6232"/>
                      <a:pt x="2675" y="5685"/>
                    </a:cubicBezTo>
                    <a:lnTo>
                      <a:pt x="2675" y="5685"/>
                    </a:lnTo>
                    <a:cubicBezTo>
                      <a:pt x="2645" y="5715"/>
                      <a:pt x="2645" y="5715"/>
                      <a:pt x="2645" y="5745"/>
                    </a:cubicBezTo>
                    <a:cubicBezTo>
                      <a:pt x="2493" y="5958"/>
                      <a:pt x="2371" y="6141"/>
                      <a:pt x="2250" y="6323"/>
                    </a:cubicBezTo>
                    <a:cubicBezTo>
                      <a:pt x="2250" y="6323"/>
                      <a:pt x="2250" y="6323"/>
                      <a:pt x="2250" y="6353"/>
                    </a:cubicBezTo>
                    <a:lnTo>
                      <a:pt x="2219" y="6353"/>
                    </a:lnTo>
                    <a:cubicBezTo>
                      <a:pt x="2219" y="6353"/>
                      <a:pt x="2219" y="6384"/>
                      <a:pt x="2219" y="6384"/>
                    </a:cubicBezTo>
                    <a:lnTo>
                      <a:pt x="2189" y="6384"/>
                    </a:lnTo>
                    <a:cubicBezTo>
                      <a:pt x="2189" y="6384"/>
                      <a:pt x="2189" y="6414"/>
                      <a:pt x="2189" y="6414"/>
                    </a:cubicBezTo>
                    <a:cubicBezTo>
                      <a:pt x="2128" y="6475"/>
                      <a:pt x="2098" y="6505"/>
                      <a:pt x="2067" y="6566"/>
                    </a:cubicBezTo>
                    <a:lnTo>
                      <a:pt x="2037" y="6566"/>
                    </a:lnTo>
                    <a:cubicBezTo>
                      <a:pt x="1915" y="6718"/>
                      <a:pt x="1794" y="6870"/>
                      <a:pt x="1672" y="7022"/>
                    </a:cubicBezTo>
                    <a:cubicBezTo>
                      <a:pt x="1551" y="7174"/>
                      <a:pt x="1399" y="7326"/>
                      <a:pt x="1277" y="7478"/>
                    </a:cubicBezTo>
                    <a:cubicBezTo>
                      <a:pt x="1247" y="7508"/>
                      <a:pt x="1186" y="7569"/>
                      <a:pt x="1155" y="7599"/>
                    </a:cubicBezTo>
                    <a:cubicBezTo>
                      <a:pt x="1034" y="7691"/>
                      <a:pt x="943" y="7782"/>
                      <a:pt x="821" y="7873"/>
                    </a:cubicBezTo>
                    <a:cubicBezTo>
                      <a:pt x="760" y="7903"/>
                      <a:pt x="700" y="7964"/>
                      <a:pt x="639" y="7995"/>
                    </a:cubicBezTo>
                    <a:cubicBezTo>
                      <a:pt x="700" y="8329"/>
                      <a:pt x="700" y="8663"/>
                      <a:pt x="639" y="8998"/>
                    </a:cubicBezTo>
                    <a:cubicBezTo>
                      <a:pt x="760" y="8967"/>
                      <a:pt x="882" y="8967"/>
                      <a:pt x="973" y="8937"/>
                    </a:cubicBezTo>
                    <a:cubicBezTo>
                      <a:pt x="4499" y="7751"/>
                      <a:pt x="6931" y="3618"/>
                      <a:pt x="7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9136900" y="331700"/>
                <a:ext cx="142450" cy="123850"/>
              </a:xfrm>
              <a:custGeom>
                <a:avLst/>
                <a:gdLst/>
                <a:ahLst/>
                <a:cxnLst/>
                <a:rect l="l" t="t" r="r" b="b"/>
                <a:pathLst>
                  <a:path w="5698" h="4954" extrusionOk="0">
                    <a:moveTo>
                      <a:pt x="3164" y="0"/>
                    </a:moveTo>
                    <a:cubicBezTo>
                      <a:pt x="2356" y="0"/>
                      <a:pt x="1547" y="320"/>
                      <a:pt x="1077" y="969"/>
                    </a:cubicBezTo>
                    <a:cubicBezTo>
                      <a:pt x="1" y="2344"/>
                      <a:pt x="718" y="4953"/>
                      <a:pt x="2649" y="4953"/>
                    </a:cubicBezTo>
                    <a:cubicBezTo>
                      <a:pt x="2682" y="4953"/>
                      <a:pt x="2715" y="4953"/>
                      <a:pt x="2749" y="4951"/>
                    </a:cubicBezTo>
                    <a:cubicBezTo>
                      <a:pt x="2771" y="4952"/>
                      <a:pt x="2794" y="4952"/>
                      <a:pt x="2817" y="4952"/>
                    </a:cubicBezTo>
                    <a:cubicBezTo>
                      <a:pt x="3733" y="4952"/>
                      <a:pt x="4585" y="4355"/>
                      <a:pt x="5089" y="3614"/>
                    </a:cubicBezTo>
                    <a:cubicBezTo>
                      <a:pt x="5515" y="2732"/>
                      <a:pt x="5697" y="1547"/>
                      <a:pt x="5059" y="726"/>
                    </a:cubicBezTo>
                    <a:cubicBezTo>
                      <a:pt x="4577" y="244"/>
                      <a:pt x="3871" y="0"/>
                      <a:pt x="3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8505750" y="55775"/>
                <a:ext cx="1047150" cy="2080600"/>
              </a:xfrm>
              <a:custGeom>
                <a:avLst/>
                <a:gdLst/>
                <a:ahLst/>
                <a:cxnLst/>
                <a:rect l="l" t="t" r="r" b="b"/>
                <a:pathLst>
                  <a:path w="41886" h="83224" extrusionOk="0">
                    <a:moveTo>
                      <a:pt x="3192" y="3100"/>
                    </a:moveTo>
                    <a:cubicBezTo>
                      <a:pt x="3222" y="3100"/>
                      <a:pt x="3253" y="3131"/>
                      <a:pt x="3253" y="3131"/>
                    </a:cubicBezTo>
                    <a:cubicBezTo>
                      <a:pt x="3374" y="3222"/>
                      <a:pt x="3496" y="3313"/>
                      <a:pt x="3587" y="3404"/>
                    </a:cubicBezTo>
                    <a:cubicBezTo>
                      <a:pt x="3921" y="3678"/>
                      <a:pt x="4225" y="3921"/>
                      <a:pt x="4560" y="4164"/>
                    </a:cubicBezTo>
                    <a:lnTo>
                      <a:pt x="4742" y="4347"/>
                    </a:lnTo>
                    <a:lnTo>
                      <a:pt x="5198" y="4803"/>
                    </a:lnTo>
                    <a:lnTo>
                      <a:pt x="5350" y="4803"/>
                    </a:lnTo>
                    <a:cubicBezTo>
                      <a:pt x="5380" y="4803"/>
                      <a:pt x="5411" y="4803"/>
                      <a:pt x="5471" y="4772"/>
                    </a:cubicBezTo>
                    <a:lnTo>
                      <a:pt x="5502" y="4772"/>
                    </a:lnTo>
                    <a:cubicBezTo>
                      <a:pt x="6991" y="4803"/>
                      <a:pt x="8481" y="4833"/>
                      <a:pt x="9970" y="4863"/>
                    </a:cubicBezTo>
                    <a:cubicBezTo>
                      <a:pt x="12250" y="4894"/>
                      <a:pt x="14499" y="4954"/>
                      <a:pt x="16748" y="4985"/>
                    </a:cubicBezTo>
                    <a:cubicBezTo>
                      <a:pt x="19089" y="5015"/>
                      <a:pt x="21399" y="5076"/>
                      <a:pt x="23709" y="5106"/>
                    </a:cubicBezTo>
                    <a:cubicBezTo>
                      <a:pt x="26049" y="5137"/>
                      <a:pt x="28390" y="5198"/>
                      <a:pt x="30730" y="5228"/>
                    </a:cubicBezTo>
                    <a:cubicBezTo>
                      <a:pt x="32372" y="5258"/>
                      <a:pt x="34013" y="5289"/>
                      <a:pt x="35685" y="5319"/>
                    </a:cubicBezTo>
                    <a:lnTo>
                      <a:pt x="35867" y="5319"/>
                    </a:lnTo>
                    <a:cubicBezTo>
                      <a:pt x="36141" y="4985"/>
                      <a:pt x="36414" y="4681"/>
                      <a:pt x="36718" y="4347"/>
                    </a:cubicBezTo>
                    <a:cubicBezTo>
                      <a:pt x="36840" y="4225"/>
                      <a:pt x="36992" y="4103"/>
                      <a:pt x="37144" y="4012"/>
                    </a:cubicBezTo>
                    <a:lnTo>
                      <a:pt x="37144" y="3982"/>
                    </a:lnTo>
                    <a:cubicBezTo>
                      <a:pt x="37174" y="3982"/>
                      <a:pt x="37174" y="3951"/>
                      <a:pt x="37174" y="3951"/>
                    </a:cubicBezTo>
                    <a:lnTo>
                      <a:pt x="37205" y="3951"/>
                    </a:lnTo>
                    <a:cubicBezTo>
                      <a:pt x="37326" y="3860"/>
                      <a:pt x="37417" y="3769"/>
                      <a:pt x="37509" y="3678"/>
                    </a:cubicBezTo>
                    <a:cubicBezTo>
                      <a:pt x="37569" y="3617"/>
                      <a:pt x="37630" y="3587"/>
                      <a:pt x="37691" y="3556"/>
                    </a:cubicBezTo>
                    <a:cubicBezTo>
                      <a:pt x="37752" y="3496"/>
                      <a:pt x="37813" y="3465"/>
                      <a:pt x="37904" y="3404"/>
                    </a:cubicBezTo>
                    <a:lnTo>
                      <a:pt x="37904" y="3404"/>
                    </a:lnTo>
                    <a:cubicBezTo>
                      <a:pt x="37873" y="3435"/>
                      <a:pt x="37843" y="3465"/>
                      <a:pt x="37843" y="3496"/>
                    </a:cubicBezTo>
                    <a:cubicBezTo>
                      <a:pt x="37843" y="3526"/>
                      <a:pt x="37813" y="3526"/>
                      <a:pt x="37813" y="3526"/>
                    </a:cubicBezTo>
                    <a:cubicBezTo>
                      <a:pt x="37752" y="3647"/>
                      <a:pt x="37661" y="3769"/>
                      <a:pt x="37569" y="3891"/>
                    </a:cubicBezTo>
                    <a:cubicBezTo>
                      <a:pt x="37569" y="3891"/>
                      <a:pt x="37569" y="3921"/>
                      <a:pt x="37569" y="3921"/>
                    </a:cubicBezTo>
                    <a:cubicBezTo>
                      <a:pt x="37417" y="4134"/>
                      <a:pt x="37265" y="4347"/>
                      <a:pt x="37113" y="4559"/>
                    </a:cubicBezTo>
                    <a:cubicBezTo>
                      <a:pt x="37053" y="4651"/>
                      <a:pt x="36961" y="4742"/>
                      <a:pt x="36901" y="4833"/>
                    </a:cubicBezTo>
                    <a:cubicBezTo>
                      <a:pt x="36779" y="4985"/>
                      <a:pt x="36657" y="5167"/>
                      <a:pt x="36536" y="5319"/>
                    </a:cubicBezTo>
                    <a:lnTo>
                      <a:pt x="36505" y="5380"/>
                    </a:lnTo>
                    <a:lnTo>
                      <a:pt x="36232" y="5684"/>
                    </a:lnTo>
                    <a:cubicBezTo>
                      <a:pt x="36232" y="5745"/>
                      <a:pt x="36232" y="5806"/>
                      <a:pt x="36232" y="5836"/>
                    </a:cubicBezTo>
                    <a:lnTo>
                      <a:pt x="36202" y="5836"/>
                    </a:lnTo>
                    <a:cubicBezTo>
                      <a:pt x="36232" y="8359"/>
                      <a:pt x="36293" y="10851"/>
                      <a:pt x="36323" y="13374"/>
                    </a:cubicBezTo>
                    <a:cubicBezTo>
                      <a:pt x="36354" y="16626"/>
                      <a:pt x="36414" y="19909"/>
                      <a:pt x="36445" y="23161"/>
                    </a:cubicBezTo>
                    <a:cubicBezTo>
                      <a:pt x="36505" y="26505"/>
                      <a:pt x="36536" y="29879"/>
                      <a:pt x="36597" y="33222"/>
                    </a:cubicBezTo>
                    <a:cubicBezTo>
                      <a:pt x="36627" y="36596"/>
                      <a:pt x="36688" y="40001"/>
                      <a:pt x="36718" y="43375"/>
                    </a:cubicBezTo>
                    <a:cubicBezTo>
                      <a:pt x="36749" y="46718"/>
                      <a:pt x="36809" y="50062"/>
                      <a:pt x="36870" y="53405"/>
                    </a:cubicBezTo>
                    <a:cubicBezTo>
                      <a:pt x="36901" y="56779"/>
                      <a:pt x="36961" y="60183"/>
                      <a:pt x="36992" y="63588"/>
                    </a:cubicBezTo>
                    <a:cubicBezTo>
                      <a:pt x="37053" y="67022"/>
                      <a:pt x="37083" y="70457"/>
                      <a:pt x="37144" y="73892"/>
                    </a:cubicBezTo>
                    <a:cubicBezTo>
                      <a:pt x="37144" y="75199"/>
                      <a:pt x="37174" y="76475"/>
                      <a:pt x="37174" y="77782"/>
                    </a:cubicBezTo>
                    <a:cubicBezTo>
                      <a:pt x="37174" y="77873"/>
                      <a:pt x="37174" y="77934"/>
                      <a:pt x="37174" y="77995"/>
                    </a:cubicBezTo>
                    <a:lnTo>
                      <a:pt x="37174" y="78177"/>
                    </a:lnTo>
                    <a:cubicBezTo>
                      <a:pt x="37205" y="78177"/>
                      <a:pt x="37235" y="78177"/>
                      <a:pt x="37235" y="78208"/>
                    </a:cubicBezTo>
                    <a:cubicBezTo>
                      <a:pt x="37478" y="78451"/>
                      <a:pt x="37721" y="78694"/>
                      <a:pt x="37964" y="78937"/>
                    </a:cubicBezTo>
                    <a:lnTo>
                      <a:pt x="38086" y="79089"/>
                    </a:lnTo>
                    <a:lnTo>
                      <a:pt x="38086" y="79120"/>
                    </a:lnTo>
                    <a:cubicBezTo>
                      <a:pt x="38208" y="79241"/>
                      <a:pt x="38299" y="79363"/>
                      <a:pt x="38390" y="79515"/>
                    </a:cubicBezTo>
                    <a:cubicBezTo>
                      <a:pt x="38390" y="79515"/>
                      <a:pt x="38420" y="79515"/>
                      <a:pt x="38420" y="79545"/>
                    </a:cubicBezTo>
                    <a:lnTo>
                      <a:pt x="38451" y="79545"/>
                    </a:lnTo>
                    <a:cubicBezTo>
                      <a:pt x="38542" y="79728"/>
                      <a:pt x="38664" y="79880"/>
                      <a:pt x="38755" y="80032"/>
                    </a:cubicBezTo>
                    <a:lnTo>
                      <a:pt x="38724" y="80032"/>
                    </a:lnTo>
                    <a:cubicBezTo>
                      <a:pt x="38694" y="80001"/>
                      <a:pt x="38694" y="80001"/>
                      <a:pt x="38664" y="79971"/>
                    </a:cubicBezTo>
                    <a:cubicBezTo>
                      <a:pt x="38603" y="79971"/>
                      <a:pt x="38572" y="79940"/>
                      <a:pt x="38542" y="79910"/>
                    </a:cubicBezTo>
                    <a:cubicBezTo>
                      <a:pt x="38451" y="79849"/>
                      <a:pt x="38360" y="79788"/>
                      <a:pt x="38268" y="79728"/>
                    </a:cubicBezTo>
                    <a:cubicBezTo>
                      <a:pt x="38177" y="79636"/>
                      <a:pt x="38056" y="79576"/>
                      <a:pt x="37964" y="79515"/>
                    </a:cubicBezTo>
                    <a:cubicBezTo>
                      <a:pt x="37904" y="79454"/>
                      <a:pt x="37813" y="79393"/>
                      <a:pt x="37752" y="79332"/>
                    </a:cubicBezTo>
                    <a:cubicBezTo>
                      <a:pt x="37721" y="79302"/>
                      <a:pt x="37691" y="79272"/>
                      <a:pt x="37630" y="79241"/>
                    </a:cubicBezTo>
                    <a:cubicBezTo>
                      <a:pt x="37569" y="79180"/>
                      <a:pt x="37478" y="79120"/>
                      <a:pt x="37417" y="79059"/>
                    </a:cubicBezTo>
                    <a:cubicBezTo>
                      <a:pt x="37296" y="78937"/>
                      <a:pt x="37174" y="78816"/>
                      <a:pt x="37022" y="78725"/>
                    </a:cubicBezTo>
                    <a:cubicBezTo>
                      <a:pt x="36992" y="78664"/>
                      <a:pt x="36931" y="78633"/>
                      <a:pt x="36870" y="78603"/>
                    </a:cubicBezTo>
                    <a:cubicBezTo>
                      <a:pt x="36840" y="78603"/>
                      <a:pt x="36840" y="78573"/>
                      <a:pt x="36840" y="78542"/>
                    </a:cubicBezTo>
                    <a:cubicBezTo>
                      <a:pt x="36779" y="78542"/>
                      <a:pt x="36718" y="78542"/>
                      <a:pt x="36657" y="78573"/>
                    </a:cubicBezTo>
                    <a:lnTo>
                      <a:pt x="36657" y="78542"/>
                    </a:lnTo>
                    <a:cubicBezTo>
                      <a:pt x="34834" y="78512"/>
                      <a:pt x="33010" y="78481"/>
                      <a:pt x="31186" y="78451"/>
                    </a:cubicBezTo>
                    <a:cubicBezTo>
                      <a:pt x="28907" y="78421"/>
                      <a:pt x="26657" y="78390"/>
                      <a:pt x="24378" y="78360"/>
                    </a:cubicBezTo>
                    <a:cubicBezTo>
                      <a:pt x="22037" y="78329"/>
                      <a:pt x="19727" y="78269"/>
                      <a:pt x="17417" y="78238"/>
                    </a:cubicBezTo>
                    <a:cubicBezTo>
                      <a:pt x="15107" y="78208"/>
                      <a:pt x="12766" y="78177"/>
                      <a:pt x="10456" y="78147"/>
                    </a:cubicBezTo>
                    <a:cubicBezTo>
                      <a:pt x="8876" y="78117"/>
                      <a:pt x="7295" y="78086"/>
                      <a:pt x="5684" y="78086"/>
                    </a:cubicBezTo>
                    <a:cubicBezTo>
                      <a:pt x="5623" y="78056"/>
                      <a:pt x="5593" y="78056"/>
                      <a:pt x="5532" y="78056"/>
                    </a:cubicBezTo>
                    <a:lnTo>
                      <a:pt x="5380" y="78056"/>
                    </a:lnTo>
                    <a:cubicBezTo>
                      <a:pt x="5289" y="78177"/>
                      <a:pt x="5168" y="78269"/>
                      <a:pt x="5076" y="78390"/>
                    </a:cubicBezTo>
                    <a:cubicBezTo>
                      <a:pt x="4985" y="78451"/>
                      <a:pt x="4924" y="78512"/>
                      <a:pt x="4833" y="78542"/>
                    </a:cubicBezTo>
                    <a:lnTo>
                      <a:pt x="4833" y="78573"/>
                    </a:lnTo>
                    <a:lnTo>
                      <a:pt x="4803" y="78573"/>
                    </a:lnTo>
                    <a:cubicBezTo>
                      <a:pt x="4681" y="78664"/>
                      <a:pt x="4529" y="78755"/>
                      <a:pt x="4408" y="78846"/>
                    </a:cubicBezTo>
                    <a:lnTo>
                      <a:pt x="4408" y="78877"/>
                    </a:lnTo>
                    <a:lnTo>
                      <a:pt x="4377" y="78877"/>
                    </a:lnTo>
                    <a:cubicBezTo>
                      <a:pt x="4347" y="78907"/>
                      <a:pt x="4286" y="78937"/>
                      <a:pt x="4256" y="78968"/>
                    </a:cubicBezTo>
                    <a:cubicBezTo>
                      <a:pt x="4195" y="78998"/>
                      <a:pt x="4164" y="79029"/>
                      <a:pt x="4134" y="79029"/>
                    </a:cubicBezTo>
                    <a:cubicBezTo>
                      <a:pt x="4134" y="79029"/>
                      <a:pt x="4134" y="79029"/>
                      <a:pt x="4134" y="79059"/>
                    </a:cubicBezTo>
                    <a:cubicBezTo>
                      <a:pt x="3982" y="79120"/>
                      <a:pt x="3861" y="79211"/>
                      <a:pt x="3709" y="79302"/>
                    </a:cubicBezTo>
                    <a:cubicBezTo>
                      <a:pt x="3769" y="79211"/>
                      <a:pt x="3830" y="79150"/>
                      <a:pt x="3891" y="79059"/>
                    </a:cubicBezTo>
                    <a:cubicBezTo>
                      <a:pt x="4012" y="78907"/>
                      <a:pt x="4164" y="78755"/>
                      <a:pt x="4286" y="78573"/>
                    </a:cubicBezTo>
                    <a:cubicBezTo>
                      <a:pt x="4438" y="78421"/>
                      <a:pt x="4560" y="78269"/>
                      <a:pt x="4681" y="78117"/>
                    </a:cubicBezTo>
                    <a:cubicBezTo>
                      <a:pt x="4742" y="78056"/>
                      <a:pt x="4772" y="77995"/>
                      <a:pt x="4833" y="77934"/>
                    </a:cubicBezTo>
                    <a:cubicBezTo>
                      <a:pt x="4864" y="77873"/>
                      <a:pt x="4894" y="77843"/>
                      <a:pt x="4924" y="77782"/>
                    </a:cubicBezTo>
                    <a:cubicBezTo>
                      <a:pt x="4955" y="77752"/>
                      <a:pt x="4985" y="77752"/>
                      <a:pt x="5016" y="77722"/>
                    </a:cubicBezTo>
                    <a:cubicBezTo>
                      <a:pt x="5016" y="77661"/>
                      <a:pt x="5016" y="77600"/>
                      <a:pt x="5016" y="77539"/>
                    </a:cubicBezTo>
                    <a:cubicBezTo>
                      <a:pt x="5016" y="77478"/>
                      <a:pt x="4985" y="77448"/>
                      <a:pt x="4985" y="77418"/>
                    </a:cubicBezTo>
                    <a:cubicBezTo>
                      <a:pt x="4985" y="75229"/>
                      <a:pt x="4985" y="73071"/>
                      <a:pt x="4985" y="70913"/>
                    </a:cubicBezTo>
                    <a:cubicBezTo>
                      <a:pt x="4985" y="67600"/>
                      <a:pt x="4955" y="64317"/>
                      <a:pt x="4955" y="61004"/>
                    </a:cubicBezTo>
                    <a:cubicBezTo>
                      <a:pt x="4955" y="57660"/>
                      <a:pt x="4955" y="54317"/>
                      <a:pt x="4924" y="50973"/>
                    </a:cubicBezTo>
                    <a:cubicBezTo>
                      <a:pt x="4924" y="47599"/>
                      <a:pt x="4924" y="44226"/>
                      <a:pt x="4924" y="40882"/>
                    </a:cubicBezTo>
                    <a:cubicBezTo>
                      <a:pt x="4894" y="37539"/>
                      <a:pt x="4894" y="34195"/>
                      <a:pt x="4894" y="30882"/>
                    </a:cubicBezTo>
                    <a:cubicBezTo>
                      <a:pt x="4894" y="27447"/>
                      <a:pt x="4864" y="24043"/>
                      <a:pt x="4864" y="20639"/>
                    </a:cubicBezTo>
                    <a:cubicBezTo>
                      <a:pt x="4864" y="17295"/>
                      <a:pt x="4864" y="13982"/>
                      <a:pt x="4833" y="10669"/>
                    </a:cubicBezTo>
                    <a:cubicBezTo>
                      <a:pt x="4833" y="8876"/>
                      <a:pt x="4833" y="7082"/>
                      <a:pt x="4833" y="5319"/>
                    </a:cubicBezTo>
                    <a:cubicBezTo>
                      <a:pt x="4833" y="5258"/>
                      <a:pt x="4833" y="5228"/>
                      <a:pt x="4833" y="5167"/>
                    </a:cubicBezTo>
                    <a:lnTo>
                      <a:pt x="4408" y="4772"/>
                    </a:lnTo>
                    <a:cubicBezTo>
                      <a:pt x="4377" y="4711"/>
                      <a:pt x="4347" y="4681"/>
                      <a:pt x="4316" y="4651"/>
                    </a:cubicBezTo>
                    <a:cubicBezTo>
                      <a:pt x="4164" y="4468"/>
                      <a:pt x="4043" y="4316"/>
                      <a:pt x="3921" y="4134"/>
                    </a:cubicBezTo>
                    <a:cubicBezTo>
                      <a:pt x="3921" y="4134"/>
                      <a:pt x="3921" y="4134"/>
                      <a:pt x="3921" y="4103"/>
                    </a:cubicBezTo>
                    <a:lnTo>
                      <a:pt x="3891" y="4103"/>
                    </a:lnTo>
                    <a:cubicBezTo>
                      <a:pt x="3678" y="3799"/>
                      <a:pt x="3496" y="3496"/>
                      <a:pt x="3283" y="3222"/>
                    </a:cubicBezTo>
                    <a:lnTo>
                      <a:pt x="3283" y="3192"/>
                    </a:lnTo>
                    <a:lnTo>
                      <a:pt x="3253" y="3192"/>
                    </a:lnTo>
                    <a:cubicBezTo>
                      <a:pt x="3253" y="3161"/>
                      <a:pt x="3253" y="3161"/>
                      <a:pt x="3253" y="3161"/>
                    </a:cubicBezTo>
                    <a:cubicBezTo>
                      <a:pt x="3222" y="3161"/>
                      <a:pt x="3222" y="3131"/>
                      <a:pt x="3222" y="3131"/>
                    </a:cubicBezTo>
                    <a:cubicBezTo>
                      <a:pt x="3222" y="3131"/>
                      <a:pt x="3222" y="3100"/>
                      <a:pt x="3192" y="3100"/>
                    </a:cubicBezTo>
                    <a:close/>
                    <a:moveTo>
                      <a:pt x="395" y="0"/>
                    </a:moveTo>
                    <a:cubicBezTo>
                      <a:pt x="639" y="243"/>
                      <a:pt x="882" y="486"/>
                      <a:pt x="1125" y="730"/>
                    </a:cubicBezTo>
                    <a:cubicBezTo>
                      <a:pt x="1459" y="1094"/>
                      <a:pt x="1794" y="1489"/>
                      <a:pt x="2098" y="1885"/>
                    </a:cubicBezTo>
                    <a:cubicBezTo>
                      <a:pt x="2189" y="1976"/>
                      <a:pt x="2280" y="2097"/>
                      <a:pt x="2371" y="2219"/>
                    </a:cubicBezTo>
                    <a:cubicBezTo>
                      <a:pt x="2371" y="2249"/>
                      <a:pt x="2371" y="2249"/>
                      <a:pt x="2371" y="2249"/>
                    </a:cubicBezTo>
                    <a:cubicBezTo>
                      <a:pt x="2432" y="2310"/>
                      <a:pt x="2493" y="2401"/>
                      <a:pt x="2553" y="2462"/>
                    </a:cubicBezTo>
                    <a:cubicBezTo>
                      <a:pt x="2462" y="2401"/>
                      <a:pt x="2341" y="2340"/>
                      <a:pt x="2250" y="2249"/>
                    </a:cubicBezTo>
                    <a:cubicBezTo>
                      <a:pt x="2158" y="2188"/>
                      <a:pt x="2067" y="2128"/>
                      <a:pt x="1976" y="2037"/>
                    </a:cubicBezTo>
                    <a:cubicBezTo>
                      <a:pt x="1763" y="1915"/>
                      <a:pt x="1550" y="1763"/>
                      <a:pt x="1368" y="1611"/>
                    </a:cubicBezTo>
                    <a:cubicBezTo>
                      <a:pt x="1246" y="1520"/>
                      <a:pt x="1125" y="1459"/>
                      <a:pt x="1034" y="1368"/>
                    </a:cubicBezTo>
                    <a:cubicBezTo>
                      <a:pt x="821" y="1155"/>
                      <a:pt x="639" y="973"/>
                      <a:pt x="426" y="760"/>
                    </a:cubicBezTo>
                    <a:cubicBezTo>
                      <a:pt x="274" y="638"/>
                      <a:pt x="152" y="486"/>
                      <a:pt x="0" y="334"/>
                    </a:cubicBezTo>
                    <a:lnTo>
                      <a:pt x="0" y="334"/>
                    </a:lnTo>
                    <a:cubicBezTo>
                      <a:pt x="31" y="3708"/>
                      <a:pt x="61" y="7052"/>
                      <a:pt x="91" y="10426"/>
                    </a:cubicBezTo>
                    <a:cubicBezTo>
                      <a:pt x="122" y="14256"/>
                      <a:pt x="152" y="18055"/>
                      <a:pt x="183" y="21885"/>
                    </a:cubicBezTo>
                    <a:cubicBezTo>
                      <a:pt x="213" y="25654"/>
                      <a:pt x="213" y="29393"/>
                      <a:pt x="243" y="33131"/>
                    </a:cubicBezTo>
                    <a:lnTo>
                      <a:pt x="335" y="44195"/>
                    </a:lnTo>
                    <a:cubicBezTo>
                      <a:pt x="365" y="48086"/>
                      <a:pt x="395" y="51976"/>
                      <a:pt x="426" y="55867"/>
                    </a:cubicBezTo>
                    <a:lnTo>
                      <a:pt x="487" y="67144"/>
                    </a:lnTo>
                    <a:cubicBezTo>
                      <a:pt x="517" y="70791"/>
                      <a:pt x="547" y="74469"/>
                      <a:pt x="578" y="78147"/>
                    </a:cubicBezTo>
                    <a:cubicBezTo>
                      <a:pt x="578" y="79424"/>
                      <a:pt x="578" y="80700"/>
                      <a:pt x="608" y="81977"/>
                    </a:cubicBezTo>
                    <a:cubicBezTo>
                      <a:pt x="851" y="81703"/>
                      <a:pt x="1125" y="81460"/>
                      <a:pt x="1398" y="81217"/>
                    </a:cubicBezTo>
                    <a:cubicBezTo>
                      <a:pt x="1398" y="81187"/>
                      <a:pt x="1429" y="81156"/>
                      <a:pt x="1459" y="81156"/>
                    </a:cubicBezTo>
                    <a:cubicBezTo>
                      <a:pt x="1520" y="81095"/>
                      <a:pt x="1611" y="81035"/>
                      <a:pt x="1672" y="80974"/>
                    </a:cubicBezTo>
                    <a:cubicBezTo>
                      <a:pt x="1794" y="80852"/>
                      <a:pt x="1946" y="80731"/>
                      <a:pt x="2067" y="80639"/>
                    </a:cubicBezTo>
                    <a:cubicBezTo>
                      <a:pt x="2189" y="80548"/>
                      <a:pt x="2280" y="80457"/>
                      <a:pt x="2402" y="80366"/>
                    </a:cubicBezTo>
                    <a:cubicBezTo>
                      <a:pt x="2493" y="80305"/>
                      <a:pt x="2614" y="80214"/>
                      <a:pt x="2705" y="80123"/>
                    </a:cubicBezTo>
                    <a:cubicBezTo>
                      <a:pt x="2766" y="80092"/>
                      <a:pt x="2797" y="80062"/>
                      <a:pt x="2857" y="80032"/>
                    </a:cubicBezTo>
                    <a:cubicBezTo>
                      <a:pt x="2979" y="79940"/>
                      <a:pt x="3101" y="79880"/>
                      <a:pt x="3222" y="79788"/>
                    </a:cubicBezTo>
                    <a:lnTo>
                      <a:pt x="3222" y="79788"/>
                    </a:lnTo>
                    <a:cubicBezTo>
                      <a:pt x="3131" y="79971"/>
                      <a:pt x="3009" y="80123"/>
                      <a:pt x="2888" y="80305"/>
                    </a:cubicBezTo>
                    <a:lnTo>
                      <a:pt x="2857" y="80305"/>
                    </a:lnTo>
                    <a:cubicBezTo>
                      <a:pt x="2857" y="80305"/>
                      <a:pt x="2857" y="80305"/>
                      <a:pt x="2857" y="80336"/>
                    </a:cubicBezTo>
                    <a:cubicBezTo>
                      <a:pt x="2827" y="80366"/>
                      <a:pt x="2797" y="80366"/>
                      <a:pt x="2797" y="80396"/>
                    </a:cubicBezTo>
                    <a:cubicBezTo>
                      <a:pt x="2797" y="80396"/>
                      <a:pt x="2797" y="80427"/>
                      <a:pt x="2797" y="80427"/>
                    </a:cubicBezTo>
                    <a:lnTo>
                      <a:pt x="2766" y="80427"/>
                    </a:lnTo>
                    <a:cubicBezTo>
                      <a:pt x="2705" y="80518"/>
                      <a:pt x="2614" y="80639"/>
                      <a:pt x="2523" y="80731"/>
                    </a:cubicBezTo>
                    <a:cubicBezTo>
                      <a:pt x="2402" y="80883"/>
                      <a:pt x="2250" y="81035"/>
                      <a:pt x="2128" y="81217"/>
                    </a:cubicBezTo>
                    <a:cubicBezTo>
                      <a:pt x="2098" y="81247"/>
                      <a:pt x="2067" y="81278"/>
                      <a:pt x="2037" y="81308"/>
                    </a:cubicBezTo>
                    <a:cubicBezTo>
                      <a:pt x="1824" y="81521"/>
                      <a:pt x="1611" y="81734"/>
                      <a:pt x="1398" y="81946"/>
                    </a:cubicBezTo>
                    <a:cubicBezTo>
                      <a:pt x="1246" y="82098"/>
                      <a:pt x="1095" y="82250"/>
                      <a:pt x="943" y="82402"/>
                    </a:cubicBezTo>
                    <a:cubicBezTo>
                      <a:pt x="2523" y="82433"/>
                      <a:pt x="4134" y="82463"/>
                      <a:pt x="5745" y="82494"/>
                    </a:cubicBezTo>
                    <a:cubicBezTo>
                      <a:pt x="8055" y="82554"/>
                      <a:pt x="10396" y="82585"/>
                      <a:pt x="12736" y="82646"/>
                    </a:cubicBezTo>
                    <a:lnTo>
                      <a:pt x="19484" y="82767"/>
                    </a:lnTo>
                    <a:cubicBezTo>
                      <a:pt x="21794" y="82828"/>
                      <a:pt x="24104" y="82889"/>
                      <a:pt x="26445" y="82919"/>
                    </a:cubicBezTo>
                    <a:cubicBezTo>
                      <a:pt x="28755" y="82980"/>
                      <a:pt x="31095" y="83010"/>
                      <a:pt x="33436" y="83071"/>
                    </a:cubicBezTo>
                    <a:cubicBezTo>
                      <a:pt x="35685" y="83102"/>
                      <a:pt x="37964" y="83162"/>
                      <a:pt x="40214" y="83193"/>
                    </a:cubicBezTo>
                    <a:cubicBezTo>
                      <a:pt x="40609" y="83223"/>
                      <a:pt x="41004" y="83223"/>
                      <a:pt x="41430" y="83223"/>
                    </a:cubicBezTo>
                    <a:cubicBezTo>
                      <a:pt x="41217" y="83041"/>
                      <a:pt x="41034" y="82858"/>
                      <a:pt x="40852" y="82646"/>
                    </a:cubicBezTo>
                    <a:cubicBezTo>
                      <a:pt x="40852" y="82646"/>
                      <a:pt x="40822" y="82615"/>
                      <a:pt x="40822" y="82585"/>
                    </a:cubicBezTo>
                    <a:cubicBezTo>
                      <a:pt x="40700" y="82463"/>
                      <a:pt x="40579" y="82311"/>
                      <a:pt x="40487" y="82159"/>
                    </a:cubicBezTo>
                    <a:cubicBezTo>
                      <a:pt x="40396" y="82038"/>
                      <a:pt x="40305" y="81946"/>
                      <a:pt x="40183" y="81825"/>
                    </a:cubicBezTo>
                    <a:cubicBezTo>
                      <a:pt x="40123" y="81734"/>
                      <a:pt x="40062" y="81643"/>
                      <a:pt x="39971" y="81551"/>
                    </a:cubicBezTo>
                    <a:cubicBezTo>
                      <a:pt x="39971" y="81521"/>
                      <a:pt x="39971" y="81521"/>
                      <a:pt x="39971" y="81521"/>
                    </a:cubicBezTo>
                    <a:cubicBezTo>
                      <a:pt x="39879" y="81430"/>
                      <a:pt x="39819" y="81308"/>
                      <a:pt x="39727" y="81217"/>
                    </a:cubicBezTo>
                    <a:cubicBezTo>
                      <a:pt x="39727" y="81187"/>
                      <a:pt x="39727" y="81187"/>
                      <a:pt x="39697" y="81187"/>
                    </a:cubicBezTo>
                    <a:cubicBezTo>
                      <a:pt x="39636" y="81095"/>
                      <a:pt x="39575" y="81004"/>
                      <a:pt x="39515" y="80913"/>
                    </a:cubicBezTo>
                    <a:cubicBezTo>
                      <a:pt x="39488" y="80886"/>
                      <a:pt x="39485" y="80883"/>
                      <a:pt x="39484" y="80883"/>
                    </a:cubicBezTo>
                    <a:lnTo>
                      <a:pt x="39484" y="80883"/>
                    </a:lnTo>
                    <a:cubicBezTo>
                      <a:pt x="39515" y="80913"/>
                      <a:pt x="39545" y="80913"/>
                      <a:pt x="39575" y="80943"/>
                    </a:cubicBezTo>
                    <a:cubicBezTo>
                      <a:pt x="39606" y="80943"/>
                      <a:pt x="39606" y="80974"/>
                      <a:pt x="39606" y="80974"/>
                    </a:cubicBezTo>
                    <a:lnTo>
                      <a:pt x="39636" y="80974"/>
                    </a:lnTo>
                    <a:cubicBezTo>
                      <a:pt x="39697" y="81035"/>
                      <a:pt x="39758" y="81095"/>
                      <a:pt x="39849" y="81156"/>
                    </a:cubicBezTo>
                    <a:cubicBezTo>
                      <a:pt x="39849" y="81156"/>
                      <a:pt x="39879" y="81156"/>
                      <a:pt x="39879" y="81187"/>
                    </a:cubicBezTo>
                    <a:cubicBezTo>
                      <a:pt x="39940" y="81217"/>
                      <a:pt x="40001" y="81247"/>
                      <a:pt x="40031" y="81308"/>
                    </a:cubicBezTo>
                    <a:lnTo>
                      <a:pt x="40062" y="81308"/>
                    </a:lnTo>
                    <a:cubicBezTo>
                      <a:pt x="40153" y="81399"/>
                      <a:pt x="40244" y="81460"/>
                      <a:pt x="40335" y="81521"/>
                    </a:cubicBezTo>
                    <a:cubicBezTo>
                      <a:pt x="40335" y="81521"/>
                      <a:pt x="40335" y="81521"/>
                      <a:pt x="40335" y="81551"/>
                    </a:cubicBezTo>
                    <a:lnTo>
                      <a:pt x="40366" y="81551"/>
                    </a:lnTo>
                    <a:cubicBezTo>
                      <a:pt x="40366" y="81551"/>
                      <a:pt x="40366" y="81551"/>
                      <a:pt x="40366" y="81582"/>
                    </a:cubicBezTo>
                    <a:lnTo>
                      <a:pt x="40396" y="81582"/>
                    </a:lnTo>
                    <a:cubicBezTo>
                      <a:pt x="40396" y="81582"/>
                      <a:pt x="40396" y="81582"/>
                      <a:pt x="40396" y="81612"/>
                    </a:cubicBezTo>
                    <a:cubicBezTo>
                      <a:pt x="40639" y="81795"/>
                      <a:pt x="40882" y="81977"/>
                      <a:pt x="41126" y="82159"/>
                    </a:cubicBezTo>
                    <a:cubicBezTo>
                      <a:pt x="41126" y="82190"/>
                      <a:pt x="41126" y="82190"/>
                      <a:pt x="41156" y="82190"/>
                    </a:cubicBezTo>
                    <a:cubicBezTo>
                      <a:pt x="41278" y="82342"/>
                      <a:pt x="41399" y="82463"/>
                      <a:pt x="41521" y="82585"/>
                    </a:cubicBezTo>
                    <a:cubicBezTo>
                      <a:pt x="41642" y="82706"/>
                      <a:pt x="41764" y="82828"/>
                      <a:pt x="41886" y="82950"/>
                    </a:cubicBezTo>
                    <a:cubicBezTo>
                      <a:pt x="41855" y="80001"/>
                      <a:pt x="41794" y="77053"/>
                      <a:pt x="41764" y="74074"/>
                    </a:cubicBezTo>
                    <a:cubicBezTo>
                      <a:pt x="41703" y="70244"/>
                      <a:pt x="41642" y="66414"/>
                      <a:pt x="41582" y="62554"/>
                    </a:cubicBezTo>
                    <a:cubicBezTo>
                      <a:pt x="41521" y="58815"/>
                      <a:pt x="41460" y="55077"/>
                      <a:pt x="41399" y="51338"/>
                    </a:cubicBezTo>
                    <a:cubicBezTo>
                      <a:pt x="41338" y="47508"/>
                      <a:pt x="41308" y="43678"/>
                      <a:pt x="41247" y="39849"/>
                    </a:cubicBezTo>
                    <a:cubicBezTo>
                      <a:pt x="41186" y="36080"/>
                      <a:pt x="41126" y="32280"/>
                      <a:pt x="41065" y="28481"/>
                    </a:cubicBezTo>
                    <a:cubicBezTo>
                      <a:pt x="41004" y="24833"/>
                      <a:pt x="40943" y="21155"/>
                      <a:pt x="40913" y="17508"/>
                    </a:cubicBezTo>
                    <a:cubicBezTo>
                      <a:pt x="40852" y="13648"/>
                      <a:pt x="40791" y="9818"/>
                      <a:pt x="40731" y="5988"/>
                    </a:cubicBezTo>
                    <a:cubicBezTo>
                      <a:pt x="40700" y="4195"/>
                      <a:pt x="40670" y="2401"/>
                      <a:pt x="40639" y="638"/>
                    </a:cubicBezTo>
                    <a:cubicBezTo>
                      <a:pt x="40396" y="912"/>
                      <a:pt x="40153" y="1185"/>
                      <a:pt x="39910" y="1459"/>
                    </a:cubicBezTo>
                    <a:cubicBezTo>
                      <a:pt x="39849" y="1520"/>
                      <a:pt x="39788" y="1581"/>
                      <a:pt x="39727" y="1641"/>
                    </a:cubicBezTo>
                    <a:cubicBezTo>
                      <a:pt x="39515" y="1824"/>
                      <a:pt x="39272" y="2037"/>
                      <a:pt x="39028" y="2219"/>
                    </a:cubicBezTo>
                    <a:cubicBezTo>
                      <a:pt x="38937" y="2310"/>
                      <a:pt x="38816" y="2401"/>
                      <a:pt x="38724" y="2492"/>
                    </a:cubicBezTo>
                    <a:cubicBezTo>
                      <a:pt x="38664" y="2523"/>
                      <a:pt x="38603" y="2584"/>
                      <a:pt x="38542" y="2614"/>
                    </a:cubicBezTo>
                    <a:cubicBezTo>
                      <a:pt x="38572" y="2523"/>
                      <a:pt x="38633" y="2432"/>
                      <a:pt x="38694" y="2310"/>
                    </a:cubicBezTo>
                    <a:cubicBezTo>
                      <a:pt x="38785" y="2158"/>
                      <a:pt x="38876" y="2006"/>
                      <a:pt x="38968" y="1885"/>
                    </a:cubicBezTo>
                    <a:cubicBezTo>
                      <a:pt x="38968" y="1854"/>
                      <a:pt x="38998" y="1824"/>
                      <a:pt x="38998" y="1793"/>
                    </a:cubicBezTo>
                    <a:cubicBezTo>
                      <a:pt x="39089" y="1672"/>
                      <a:pt x="39150" y="1581"/>
                      <a:pt x="39211" y="1459"/>
                    </a:cubicBezTo>
                    <a:lnTo>
                      <a:pt x="40092" y="456"/>
                    </a:lnTo>
                    <a:cubicBezTo>
                      <a:pt x="40153" y="395"/>
                      <a:pt x="40244" y="304"/>
                      <a:pt x="40305" y="213"/>
                    </a:cubicBezTo>
                    <a:cubicBezTo>
                      <a:pt x="38785" y="213"/>
                      <a:pt x="37265" y="213"/>
                      <a:pt x="35776" y="182"/>
                    </a:cubicBezTo>
                    <a:cubicBezTo>
                      <a:pt x="33496" y="182"/>
                      <a:pt x="31247" y="152"/>
                      <a:pt x="28967" y="152"/>
                    </a:cubicBezTo>
                    <a:cubicBezTo>
                      <a:pt x="26596" y="152"/>
                      <a:pt x="24226" y="122"/>
                      <a:pt x="21824" y="122"/>
                    </a:cubicBezTo>
                    <a:cubicBezTo>
                      <a:pt x="19575" y="91"/>
                      <a:pt x="17356" y="91"/>
                      <a:pt x="15107" y="91"/>
                    </a:cubicBezTo>
                    <a:cubicBezTo>
                      <a:pt x="12675" y="61"/>
                      <a:pt x="10274" y="61"/>
                      <a:pt x="7873" y="30"/>
                    </a:cubicBezTo>
                    <a:cubicBezTo>
                      <a:pt x="5593" y="30"/>
                      <a:pt x="3344" y="0"/>
                      <a:pt x="1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972550" y="916325"/>
                <a:ext cx="119100" cy="99250"/>
              </a:xfrm>
              <a:custGeom>
                <a:avLst/>
                <a:gdLst/>
                <a:ahLst/>
                <a:cxnLst/>
                <a:rect l="l" t="t" r="r" b="b"/>
                <a:pathLst>
                  <a:path w="4764" h="3970" extrusionOk="0">
                    <a:moveTo>
                      <a:pt x="2507" y="0"/>
                    </a:moveTo>
                    <a:cubicBezTo>
                      <a:pt x="2359" y="0"/>
                      <a:pt x="2208" y="7"/>
                      <a:pt x="2058" y="16"/>
                    </a:cubicBezTo>
                    <a:cubicBezTo>
                      <a:pt x="1389" y="47"/>
                      <a:pt x="660" y="563"/>
                      <a:pt x="417" y="1202"/>
                    </a:cubicBezTo>
                    <a:cubicBezTo>
                      <a:pt x="0" y="2629"/>
                      <a:pt x="835" y="3970"/>
                      <a:pt x="2352" y="3970"/>
                    </a:cubicBezTo>
                    <a:cubicBezTo>
                      <a:pt x="2386" y="3970"/>
                      <a:pt x="2419" y="3969"/>
                      <a:pt x="2453" y="3968"/>
                    </a:cubicBezTo>
                    <a:cubicBezTo>
                      <a:pt x="4186" y="3724"/>
                      <a:pt x="4763" y="1202"/>
                      <a:pt x="3456" y="138"/>
                    </a:cubicBezTo>
                    <a:cubicBezTo>
                      <a:pt x="3162" y="33"/>
                      <a:pt x="2839" y="0"/>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8591600" y="137075"/>
                <a:ext cx="876200" cy="1914175"/>
              </a:xfrm>
              <a:custGeom>
                <a:avLst/>
                <a:gdLst/>
                <a:ahLst/>
                <a:cxnLst/>
                <a:rect l="l" t="t" r="r" b="b"/>
                <a:pathLst>
                  <a:path w="35048" h="76567" extrusionOk="0">
                    <a:moveTo>
                      <a:pt x="1642" y="1733"/>
                    </a:moveTo>
                    <a:lnTo>
                      <a:pt x="1642" y="1733"/>
                    </a:lnTo>
                    <a:cubicBezTo>
                      <a:pt x="3162" y="1763"/>
                      <a:pt x="4682" y="1794"/>
                      <a:pt x="6202" y="1824"/>
                    </a:cubicBezTo>
                    <a:cubicBezTo>
                      <a:pt x="8451" y="1854"/>
                      <a:pt x="10731" y="1885"/>
                      <a:pt x="12980" y="1915"/>
                    </a:cubicBezTo>
                    <a:cubicBezTo>
                      <a:pt x="15320" y="1946"/>
                      <a:pt x="17630" y="1976"/>
                      <a:pt x="19971" y="2006"/>
                    </a:cubicBezTo>
                    <a:cubicBezTo>
                      <a:pt x="22251" y="2037"/>
                      <a:pt x="24500" y="2067"/>
                      <a:pt x="26780" y="2098"/>
                    </a:cubicBezTo>
                    <a:cubicBezTo>
                      <a:pt x="28664" y="2128"/>
                      <a:pt x="30549" y="2158"/>
                      <a:pt x="32433" y="2189"/>
                    </a:cubicBezTo>
                    <a:cubicBezTo>
                      <a:pt x="32464" y="4560"/>
                      <a:pt x="32524" y="6900"/>
                      <a:pt x="32555" y="9271"/>
                    </a:cubicBezTo>
                    <a:cubicBezTo>
                      <a:pt x="32585" y="12493"/>
                      <a:pt x="32646" y="15715"/>
                      <a:pt x="32707" y="18937"/>
                    </a:cubicBezTo>
                    <a:cubicBezTo>
                      <a:pt x="32737" y="22128"/>
                      <a:pt x="32798" y="25320"/>
                      <a:pt x="32859" y="28511"/>
                    </a:cubicBezTo>
                    <a:cubicBezTo>
                      <a:pt x="32889" y="31642"/>
                      <a:pt x="32950" y="34773"/>
                      <a:pt x="32980" y="37904"/>
                    </a:cubicBezTo>
                    <a:cubicBezTo>
                      <a:pt x="33041" y="41095"/>
                      <a:pt x="33102" y="44317"/>
                      <a:pt x="33132" y="47509"/>
                    </a:cubicBezTo>
                    <a:cubicBezTo>
                      <a:pt x="33193" y="50822"/>
                      <a:pt x="33254" y="54135"/>
                      <a:pt x="33284" y="57448"/>
                    </a:cubicBezTo>
                    <a:cubicBezTo>
                      <a:pt x="33315" y="59636"/>
                      <a:pt x="33345" y="61825"/>
                      <a:pt x="33406" y="64013"/>
                    </a:cubicBezTo>
                    <a:cubicBezTo>
                      <a:pt x="33406" y="64044"/>
                      <a:pt x="33406" y="64105"/>
                      <a:pt x="33406" y="64165"/>
                    </a:cubicBezTo>
                    <a:cubicBezTo>
                      <a:pt x="33406" y="65077"/>
                      <a:pt x="33436" y="65959"/>
                      <a:pt x="33436" y="66871"/>
                    </a:cubicBezTo>
                    <a:cubicBezTo>
                      <a:pt x="33467" y="68725"/>
                      <a:pt x="33497" y="70609"/>
                      <a:pt x="33527" y="72463"/>
                    </a:cubicBezTo>
                    <a:cubicBezTo>
                      <a:pt x="33527" y="72494"/>
                      <a:pt x="33527" y="72524"/>
                      <a:pt x="33527" y="72555"/>
                    </a:cubicBezTo>
                    <a:cubicBezTo>
                      <a:pt x="33527" y="72555"/>
                      <a:pt x="33527" y="72585"/>
                      <a:pt x="33527" y="72585"/>
                    </a:cubicBezTo>
                    <a:cubicBezTo>
                      <a:pt x="33527" y="73406"/>
                      <a:pt x="33558" y="74226"/>
                      <a:pt x="33558" y="75047"/>
                    </a:cubicBezTo>
                    <a:cubicBezTo>
                      <a:pt x="32038" y="75017"/>
                      <a:pt x="30488" y="75017"/>
                      <a:pt x="28968" y="74986"/>
                    </a:cubicBezTo>
                    <a:cubicBezTo>
                      <a:pt x="27722" y="74956"/>
                      <a:pt x="26476" y="74925"/>
                      <a:pt x="25229" y="74925"/>
                    </a:cubicBezTo>
                    <a:cubicBezTo>
                      <a:pt x="24652" y="74895"/>
                      <a:pt x="24105" y="74895"/>
                      <a:pt x="23558" y="74895"/>
                    </a:cubicBezTo>
                    <a:cubicBezTo>
                      <a:pt x="23071" y="74865"/>
                      <a:pt x="22615" y="74865"/>
                      <a:pt x="22129" y="74865"/>
                    </a:cubicBezTo>
                    <a:lnTo>
                      <a:pt x="22038" y="74865"/>
                    </a:lnTo>
                    <a:cubicBezTo>
                      <a:pt x="21552" y="74834"/>
                      <a:pt x="21065" y="74834"/>
                      <a:pt x="20609" y="74834"/>
                    </a:cubicBezTo>
                    <a:cubicBezTo>
                      <a:pt x="18786" y="74804"/>
                      <a:pt x="16992" y="74773"/>
                      <a:pt x="15199" y="74743"/>
                    </a:cubicBezTo>
                    <a:cubicBezTo>
                      <a:pt x="13071" y="74713"/>
                      <a:pt x="10913" y="74652"/>
                      <a:pt x="8785" y="74621"/>
                    </a:cubicBezTo>
                    <a:cubicBezTo>
                      <a:pt x="8755" y="74621"/>
                      <a:pt x="8755" y="74652"/>
                      <a:pt x="8725" y="74652"/>
                    </a:cubicBezTo>
                    <a:cubicBezTo>
                      <a:pt x="8380" y="74642"/>
                      <a:pt x="8032" y="74638"/>
                      <a:pt x="7682" y="74638"/>
                    </a:cubicBezTo>
                    <a:cubicBezTo>
                      <a:pt x="6982" y="74638"/>
                      <a:pt x="6273" y="74652"/>
                      <a:pt x="5563" y="74652"/>
                    </a:cubicBezTo>
                    <a:cubicBezTo>
                      <a:pt x="4569" y="74652"/>
                      <a:pt x="3599" y="74526"/>
                      <a:pt x="2586" y="74526"/>
                    </a:cubicBezTo>
                    <a:cubicBezTo>
                      <a:pt x="2485" y="74526"/>
                      <a:pt x="2383" y="74528"/>
                      <a:pt x="2281" y="74530"/>
                    </a:cubicBezTo>
                    <a:cubicBezTo>
                      <a:pt x="2220" y="74530"/>
                      <a:pt x="2159" y="74530"/>
                      <a:pt x="2129" y="74500"/>
                    </a:cubicBezTo>
                    <a:lnTo>
                      <a:pt x="1886" y="74500"/>
                    </a:lnTo>
                    <a:cubicBezTo>
                      <a:pt x="1886" y="74500"/>
                      <a:pt x="1886" y="74500"/>
                      <a:pt x="1886" y="74470"/>
                    </a:cubicBezTo>
                    <a:lnTo>
                      <a:pt x="1886" y="74318"/>
                    </a:lnTo>
                    <a:cubicBezTo>
                      <a:pt x="1855" y="74287"/>
                      <a:pt x="1825" y="74287"/>
                      <a:pt x="1825" y="74287"/>
                    </a:cubicBezTo>
                    <a:cubicBezTo>
                      <a:pt x="1673" y="74196"/>
                      <a:pt x="1642" y="73983"/>
                      <a:pt x="1764" y="73862"/>
                    </a:cubicBezTo>
                    <a:cubicBezTo>
                      <a:pt x="1794" y="73527"/>
                      <a:pt x="1855" y="73162"/>
                      <a:pt x="1886" y="72828"/>
                    </a:cubicBezTo>
                    <a:cubicBezTo>
                      <a:pt x="1886" y="72190"/>
                      <a:pt x="1886" y="71582"/>
                      <a:pt x="1886" y="70944"/>
                    </a:cubicBezTo>
                    <a:cubicBezTo>
                      <a:pt x="1764" y="70852"/>
                      <a:pt x="1734" y="70761"/>
                      <a:pt x="1764" y="70670"/>
                    </a:cubicBezTo>
                    <a:cubicBezTo>
                      <a:pt x="1794" y="70609"/>
                      <a:pt x="1825" y="70579"/>
                      <a:pt x="1855" y="70548"/>
                    </a:cubicBezTo>
                    <a:cubicBezTo>
                      <a:pt x="1855" y="70396"/>
                      <a:pt x="1855" y="70214"/>
                      <a:pt x="1855" y="70093"/>
                    </a:cubicBezTo>
                    <a:lnTo>
                      <a:pt x="1855" y="70032"/>
                    </a:lnTo>
                    <a:cubicBezTo>
                      <a:pt x="1855" y="70001"/>
                      <a:pt x="1855" y="69971"/>
                      <a:pt x="1855" y="69941"/>
                    </a:cubicBezTo>
                    <a:cubicBezTo>
                      <a:pt x="1764" y="67296"/>
                      <a:pt x="1430" y="64621"/>
                      <a:pt x="1855" y="61977"/>
                    </a:cubicBezTo>
                    <a:cubicBezTo>
                      <a:pt x="1855" y="61886"/>
                      <a:pt x="1855" y="61795"/>
                      <a:pt x="1855" y="61703"/>
                    </a:cubicBezTo>
                    <a:cubicBezTo>
                      <a:pt x="1582" y="61643"/>
                      <a:pt x="1642" y="61278"/>
                      <a:pt x="1825" y="61217"/>
                    </a:cubicBezTo>
                    <a:cubicBezTo>
                      <a:pt x="1825" y="60184"/>
                      <a:pt x="1825" y="59150"/>
                      <a:pt x="1825" y="58086"/>
                    </a:cubicBezTo>
                    <a:cubicBezTo>
                      <a:pt x="1825" y="56475"/>
                      <a:pt x="1825" y="54864"/>
                      <a:pt x="1825" y="53253"/>
                    </a:cubicBezTo>
                    <a:cubicBezTo>
                      <a:pt x="1794" y="51764"/>
                      <a:pt x="1794" y="50244"/>
                      <a:pt x="1794" y="48724"/>
                    </a:cubicBezTo>
                    <a:cubicBezTo>
                      <a:pt x="1794" y="45472"/>
                      <a:pt x="1794" y="42189"/>
                      <a:pt x="1764" y="38907"/>
                    </a:cubicBezTo>
                    <a:cubicBezTo>
                      <a:pt x="1764" y="35776"/>
                      <a:pt x="1764" y="32676"/>
                      <a:pt x="1734" y="29575"/>
                    </a:cubicBezTo>
                    <a:cubicBezTo>
                      <a:pt x="1734" y="26232"/>
                      <a:pt x="1703" y="22919"/>
                      <a:pt x="1703" y="19575"/>
                    </a:cubicBezTo>
                    <a:cubicBezTo>
                      <a:pt x="1703" y="16414"/>
                      <a:pt x="1703" y="13253"/>
                      <a:pt x="1673" y="10092"/>
                    </a:cubicBezTo>
                    <a:cubicBezTo>
                      <a:pt x="1673" y="8541"/>
                      <a:pt x="1673" y="6991"/>
                      <a:pt x="1673" y="5411"/>
                    </a:cubicBezTo>
                    <a:cubicBezTo>
                      <a:pt x="1673" y="4195"/>
                      <a:pt x="1642" y="2979"/>
                      <a:pt x="1642" y="1733"/>
                    </a:cubicBezTo>
                    <a:close/>
                    <a:moveTo>
                      <a:pt x="548" y="0"/>
                    </a:moveTo>
                    <a:cubicBezTo>
                      <a:pt x="487" y="31"/>
                      <a:pt x="396" y="31"/>
                      <a:pt x="305" y="31"/>
                    </a:cubicBezTo>
                    <a:lnTo>
                      <a:pt x="1" y="31"/>
                    </a:lnTo>
                    <a:cubicBezTo>
                      <a:pt x="31" y="152"/>
                      <a:pt x="31" y="244"/>
                      <a:pt x="31" y="335"/>
                    </a:cubicBezTo>
                    <a:cubicBezTo>
                      <a:pt x="31" y="395"/>
                      <a:pt x="31" y="456"/>
                      <a:pt x="31" y="517"/>
                    </a:cubicBezTo>
                    <a:cubicBezTo>
                      <a:pt x="31" y="2493"/>
                      <a:pt x="62" y="4438"/>
                      <a:pt x="62" y="6414"/>
                    </a:cubicBezTo>
                    <a:cubicBezTo>
                      <a:pt x="62" y="9727"/>
                      <a:pt x="62" y="13070"/>
                      <a:pt x="92" y="16384"/>
                    </a:cubicBezTo>
                    <a:cubicBezTo>
                      <a:pt x="92" y="19666"/>
                      <a:pt x="92" y="22949"/>
                      <a:pt x="92" y="26232"/>
                    </a:cubicBezTo>
                    <a:cubicBezTo>
                      <a:pt x="123" y="29575"/>
                      <a:pt x="123" y="32919"/>
                      <a:pt x="123" y="36293"/>
                    </a:cubicBezTo>
                    <a:cubicBezTo>
                      <a:pt x="153" y="39606"/>
                      <a:pt x="153" y="42919"/>
                      <a:pt x="153" y="46232"/>
                    </a:cubicBezTo>
                    <a:cubicBezTo>
                      <a:pt x="183" y="49576"/>
                      <a:pt x="183" y="52949"/>
                      <a:pt x="183" y="56293"/>
                    </a:cubicBezTo>
                    <a:cubicBezTo>
                      <a:pt x="214" y="59606"/>
                      <a:pt x="214" y="62919"/>
                      <a:pt x="214" y="66232"/>
                    </a:cubicBezTo>
                    <a:cubicBezTo>
                      <a:pt x="214" y="69241"/>
                      <a:pt x="214" y="72251"/>
                      <a:pt x="244" y="75229"/>
                    </a:cubicBezTo>
                    <a:cubicBezTo>
                      <a:pt x="244" y="75260"/>
                      <a:pt x="244" y="75290"/>
                      <a:pt x="244" y="75321"/>
                    </a:cubicBezTo>
                    <a:cubicBezTo>
                      <a:pt x="244" y="75381"/>
                      <a:pt x="244" y="75442"/>
                      <a:pt x="275" y="75503"/>
                    </a:cubicBezTo>
                    <a:lnTo>
                      <a:pt x="244" y="75503"/>
                    </a:lnTo>
                    <a:cubicBezTo>
                      <a:pt x="275" y="75655"/>
                      <a:pt x="275" y="75777"/>
                      <a:pt x="275" y="75928"/>
                    </a:cubicBezTo>
                    <a:cubicBezTo>
                      <a:pt x="275" y="75959"/>
                      <a:pt x="275" y="75989"/>
                      <a:pt x="275" y="76020"/>
                    </a:cubicBezTo>
                    <a:lnTo>
                      <a:pt x="427" y="76020"/>
                    </a:lnTo>
                    <a:cubicBezTo>
                      <a:pt x="457" y="76050"/>
                      <a:pt x="487" y="76050"/>
                      <a:pt x="487" y="76050"/>
                    </a:cubicBezTo>
                    <a:lnTo>
                      <a:pt x="2281" y="76050"/>
                    </a:lnTo>
                    <a:cubicBezTo>
                      <a:pt x="4530" y="76080"/>
                      <a:pt x="6810" y="76111"/>
                      <a:pt x="9059" y="76172"/>
                    </a:cubicBezTo>
                    <a:cubicBezTo>
                      <a:pt x="11339" y="76202"/>
                      <a:pt x="13649" y="76232"/>
                      <a:pt x="15928" y="76263"/>
                    </a:cubicBezTo>
                    <a:cubicBezTo>
                      <a:pt x="18269" y="76293"/>
                      <a:pt x="20579" y="76324"/>
                      <a:pt x="22889" y="76354"/>
                    </a:cubicBezTo>
                    <a:cubicBezTo>
                      <a:pt x="25169" y="76384"/>
                      <a:pt x="27479" y="76415"/>
                      <a:pt x="29789" y="76445"/>
                    </a:cubicBezTo>
                    <a:cubicBezTo>
                      <a:pt x="31369" y="76476"/>
                      <a:pt x="32950" y="76506"/>
                      <a:pt x="34530" y="76506"/>
                    </a:cubicBezTo>
                    <a:lnTo>
                      <a:pt x="34530" y="76567"/>
                    </a:lnTo>
                    <a:cubicBezTo>
                      <a:pt x="34622" y="76567"/>
                      <a:pt x="34713" y="76536"/>
                      <a:pt x="34804" y="76536"/>
                    </a:cubicBezTo>
                    <a:lnTo>
                      <a:pt x="35047" y="76536"/>
                    </a:lnTo>
                    <a:cubicBezTo>
                      <a:pt x="35017" y="76476"/>
                      <a:pt x="35017" y="76415"/>
                      <a:pt x="35017" y="76354"/>
                    </a:cubicBezTo>
                    <a:cubicBezTo>
                      <a:pt x="35017" y="76232"/>
                      <a:pt x="35017" y="76111"/>
                      <a:pt x="35017" y="75989"/>
                    </a:cubicBezTo>
                    <a:cubicBezTo>
                      <a:pt x="35017" y="75989"/>
                      <a:pt x="35017" y="75959"/>
                      <a:pt x="35017" y="75928"/>
                    </a:cubicBezTo>
                    <a:cubicBezTo>
                      <a:pt x="35047" y="75898"/>
                      <a:pt x="35047" y="75837"/>
                      <a:pt x="35047" y="75777"/>
                    </a:cubicBezTo>
                    <a:cubicBezTo>
                      <a:pt x="35017" y="73953"/>
                      <a:pt x="34986" y="72129"/>
                      <a:pt x="34956" y="70305"/>
                    </a:cubicBezTo>
                    <a:cubicBezTo>
                      <a:pt x="34926" y="66840"/>
                      <a:pt x="34865" y="63375"/>
                      <a:pt x="34834" y="59910"/>
                    </a:cubicBezTo>
                    <a:cubicBezTo>
                      <a:pt x="34774" y="56597"/>
                      <a:pt x="34743" y="53284"/>
                      <a:pt x="34682" y="49971"/>
                    </a:cubicBezTo>
                    <a:cubicBezTo>
                      <a:pt x="34652" y="46536"/>
                      <a:pt x="34591" y="43132"/>
                      <a:pt x="34561" y="39697"/>
                    </a:cubicBezTo>
                    <a:cubicBezTo>
                      <a:pt x="34500" y="36323"/>
                      <a:pt x="34470" y="32949"/>
                      <a:pt x="34409" y="29575"/>
                    </a:cubicBezTo>
                    <a:cubicBezTo>
                      <a:pt x="34379" y="26110"/>
                      <a:pt x="34318" y="22645"/>
                      <a:pt x="34257" y="19210"/>
                    </a:cubicBezTo>
                    <a:cubicBezTo>
                      <a:pt x="34227" y="15776"/>
                      <a:pt x="34166" y="12371"/>
                      <a:pt x="34135" y="8967"/>
                    </a:cubicBezTo>
                    <a:cubicBezTo>
                      <a:pt x="34105" y="6383"/>
                      <a:pt x="34075" y="3830"/>
                      <a:pt x="34014" y="1247"/>
                    </a:cubicBezTo>
                    <a:cubicBezTo>
                      <a:pt x="34014" y="1186"/>
                      <a:pt x="34014" y="1125"/>
                      <a:pt x="34014" y="1064"/>
                    </a:cubicBezTo>
                    <a:cubicBezTo>
                      <a:pt x="34014" y="1034"/>
                      <a:pt x="34014" y="973"/>
                      <a:pt x="34014" y="943"/>
                    </a:cubicBezTo>
                    <a:cubicBezTo>
                      <a:pt x="34014" y="912"/>
                      <a:pt x="34014" y="882"/>
                      <a:pt x="34014" y="821"/>
                    </a:cubicBezTo>
                    <a:lnTo>
                      <a:pt x="34014" y="760"/>
                    </a:lnTo>
                    <a:cubicBezTo>
                      <a:pt x="34014" y="669"/>
                      <a:pt x="34014" y="578"/>
                      <a:pt x="34044" y="517"/>
                    </a:cubicBezTo>
                    <a:lnTo>
                      <a:pt x="34044" y="487"/>
                    </a:lnTo>
                    <a:lnTo>
                      <a:pt x="33588" y="487"/>
                    </a:lnTo>
                    <a:cubicBezTo>
                      <a:pt x="33558" y="487"/>
                      <a:pt x="33558" y="487"/>
                      <a:pt x="33527" y="456"/>
                    </a:cubicBezTo>
                    <a:lnTo>
                      <a:pt x="33497" y="456"/>
                    </a:lnTo>
                    <a:cubicBezTo>
                      <a:pt x="31248" y="426"/>
                      <a:pt x="28998" y="395"/>
                      <a:pt x="26749" y="365"/>
                    </a:cubicBezTo>
                    <a:cubicBezTo>
                      <a:pt x="24470" y="335"/>
                      <a:pt x="22159" y="304"/>
                      <a:pt x="19880" y="274"/>
                    </a:cubicBezTo>
                    <a:cubicBezTo>
                      <a:pt x="17539" y="244"/>
                      <a:pt x="15229" y="213"/>
                      <a:pt x="12889" y="183"/>
                    </a:cubicBezTo>
                    <a:cubicBezTo>
                      <a:pt x="10639" y="152"/>
                      <a:pt x="8360" y="122"/>
                      <a:pt x="6080" y="92"/>
                    </a:cubicBezTo>
                    <a:cubicBezTo>
                      <a:pt x="4287" y="61"/>
                      <a:pt x="2493" y="31"/>
                      <a:pt x="7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9138725" y="384375"/>
                <a:ext cx="128450" cy="77725"/>
              </a:xfrm>
              <a:custGeom>
                <a:avLst/>
                <a:gdLst/>
                <a:ahLst/>
                <a:cxnLst/>
                <a:rect l="l" t="t" r="r" b="b"/>
                <a:pathLst>
                  <a:path w="5138" h="3109" extrusionOk="0">
                    <a:moveTo>
                      <a:pt x="253" y="0"/>
                    </a:moveTo>
                    <a:cubicBezTo>
                      <a:pt x="131" y="0"/>
                      <a:pt x="15" y="79"/>
                      <a:pt x="1" y="260"/>
                    </a:cubicBezTo>
                    <a:cubicBezTo>
                      <a:pt x="62" y="564"/>
                      <a:pt x="214" y="838"/>
                      <a:pt x="396" y="1051"/>
                    </a:cubicBezTo>
                    <a:cubicBezTo>
                      <a:pt x="214" y="1203"/>
                      <a:pt x="396" y="1537"/>
                      <a:pt x="548" y="1750"/>
                    </a:cubicBezTo>
                    <a:cubicBezTo>
                      <a:pt x="974" y="2479"/>
                      <a:pt x="1855" y="2814"/>
                      <a:pt x="2676" y="3057"/>
                    </a:cubicBezTo>
                    <a:cubicBezTo>
                      <a:pt x="2779" y="3083"/>
                      <a:pt x="2916" y="3109"/>
                      <a:pt x="3049" y="3109"/>
                    </a:cubicBezTo>
                    <a:cubicBezTo>
                      <a:pt x="3227" y="3109"/>
                      <a:pt x="3396" y="3062"/>
                      <a:pt x="3466" y="2905"/>
                    </a:cubicBezTo>
                    <a:cubicBezTo>
                      <a:pt x="3709" y="2874"/>
                      <a:pt x="4135" y="2905"/>
                      <a:pt x="4104" y="2571"/>
                    </a:cubicBezTo>
                    <a:cubicBezTo>
                      <a:pt x="4378" y="2540"/>
                      <a:pt x="4651" y="2479"/>
                      <a:pt x="4895" y="2449"/>
                    </a:cubicBezTo>
                    <a:cubicBezTo>
                      <a:pt x="5047" y="2419"/>
                      <a:pt x="5138" y="2236"/>
                      <a:pt x="5107" y="2115"/>
                    </a:cubicBezTo>
                    <a:cubicBezTo>
                      <a:pt x="5044" y="1962"/>
                      <a:pt x="4922" y="1916"/>
                      <a:pt x="4782" y="1916"/>
                    </a:cubicBezTo>
                    <a:cubicBezTo>
                      <a:pt x="4586" y="1916"/>
                      <a:pt x="4355" y="2006"/>
                      <a:pt x="4195" y="2023"/>
                    </a:cubicBezTo>
                    <a:cubicBezTo>
                      <a:pt x="4070" y="2042"/>
                      <a:pt x="3944" y="2051"/>
                      <a:pt x="3816" y="2051"/>
                    </a:cubicBezTo>
                    <a:cubicBezTo>
                      <a:pt x="3326" y="2051"/>
                      <a:pt x="2824" y="1925"/>
                      <a:pt x="2341" y="1780"/>
                    </a:cubicBezTo>
                    <a:cubicBezTo>
                      <a:pt x="1673" y="1507"/>
                      <a:pt x="852" y="1051"/>
                      <a:pt x="548" y="291"/>
                    </a:cubicBezTo>
                    <a:cubicBezTo>
                      <a:pt x="548" y="110"/>
                      <a:pt x="397" y="0"/>
                      <a:pt x="25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9227650" y="406075"/>
                <a:ext cx="12925" cy="12950"/>
              </a:xfrm>
              <a:custGeom>
                <a:avLst/>
                <a:gdLst/>
                <a:ahLst/>
                <a:cxnLst/>
                <a:rect l="l" t="t" r="r" b="b"/>
                <a:pathLst>
                  <a:path w="517" h="518" extrusionOk="0">
                    <a:moveTo>
                      <a:pt x="243" y="0"/>
                    </a:moveTo>
                    <a:cubicBezTo>
                      <a:pt x="91" y="0"/>
                      <a:pt x="0" y="122"/>
                      <a:pt x="0" y="244"/>
                    </a:cubicBezTo>
                    <a:cubicBezTo>
                      <a:pt x="0" y="396"/>
                      <a:pt x="91" y="517"/>
                      <a:pt x="243" y="517"/>
                    </a:cubicBezTo>
                    <a:cubicBezTo>
                      <a:pt x="395" y="517"/>
                      <a:pt x="517" y="396"/>
                      <a:pt x="517" y="24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208650" y="404550"/>
                <a:ext cx="12925" cy="12950"/>
              </a:xfrm>
              <a:custGeom>
                <a:avLst/>
                <a:gdLst/>
                <a:ahLst/>
                <a:cxnLst/>
                <a:rect l="l" t="t" r="r" b="b"/>
                <a:pathLst>
                  <a:path w="517" h="518" extrusionOk="0">
                    <a:moveTo>
                      <a:pt x="243" y="1"/>
                    </a:moveTo>
                    <a:cubicBezTo>
                      <a:pt x="91" y="1"/>
                      <a:pt x="0" y="122"/>
                      <a:pt x="0" y="274"/>
                    </a:cubicBezTo>
                    <a:cubicBezTo>
                      <a:pt x="0" y="426"/>
                      <a:pt x="91" y="517"/>
                      <a:pt x="243" y="517"/>
                    </a:cubicBezTo>
                    <a:cubicBezTo>
                      <a:pt x="395" y="517"/>
                      <a:pt x="517" y="426"/>
                      <a:pt x="517" y="274"/>
                    </a:cubicBezTo>
                    <a:cubicBezTo>
                      <a:pt x="517" y="122"/>
                      <a:pt x="39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8972075" y="939175"/>
                <a:ext cx="119950" cy="81675"/>
              </a:xfrm>
              <a:custGeom>
                <a:avLst/>
                <a:gdLst/>
                <a:ahLst/>
                <a:cxnLst/>
                <a:rect l="l" t="t" r="r" b="b"/>
                <a:pathLst>
                  <a:path w="4798" h="3267" extrusionOk="0">
                    <a:moveTo>
                      <a:pt x="4462" y="1"/>
                    </a:moveTo>
                    <a:cubicBezTo>
                      <a:pt x="4311" y="1"/>
                      <a:pt x="4129" y="155"/>
                      <a:pt x="4022" y="500"/>
                    </a:cubicBezTo>
                    <a:cubicBezTo>
                      <a:pt x="3475" y="1291"/>
                      <a:pt x="2746" y="2263"/>
                      <a:pt x="1682" y="2324"/>
                    </a:cubicBezTo>
                    <a:cubicBezTo>
                      <a:pt x="1287" y="2324"/>
                      <a:pt x="831" y="2294"/>
                      <a:pt x="557" y="1959"/>
                    </a:cubicBezTo>
                    <a:cubicBezTo>
                      <a:pt x="507" y="1884"/>
                      <a:pt x="437" y="1852"/>
                      <a:pt x="368" y="1852"/>
                    </a:cubicBezTo>
                    <a:cubicBezTo>
                      <a:pt x="186" y="1852"/>
                      <a:pt x="0" y="2066"/>
                      <a:pt x="132" y="2263"/>
                    </a:cubicBezTo>
                    <a:cubicBezTo>
                      <a:pt x="375" y="2598"/>
                      <a:pt x="770" y="2780"/>
                      <a:pt x="1165" y="2810"/>
                    </a:cubicBezTo>
                    <a:cubicBezTo>
                      <a:pt x="1287" y="3236"/>
                      <a:pt x="1895" y="3206"/>
                      <a:pt x="2260" y="3266"/>
                    </a:cubicBezTo>
                    <a:cubicBezTo>
                      <a:pt x="2928" y="3236"/>
                      <a:pt x="3658" y="2841"/>
                      <a:pt x="3992" y="2233"/>
                    </a:cubicBezTo>
                    <a:cubicBezTo>
                      <a:pt x="4144" y="1686"/>
                      <a:pt x="4509" y="1230"/>
                      <a:pt x="4661" y="683"/>
                    </a:cubicBezTo>
                    <a:cubicBezTo>
                      <a:pt x="4798" y="255"/>
                      <a:pt x="4655" y="1"/>
                      <a:pt x="4462"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9029300" y="956225"/>
                <a:ext cx="13700" cy="13700"/>
              </a:xfrm>
              <a:custGeom>
                <a:avLst/>
                <a:gdLst/>
                <a:ahLst/>
                <a:cxnLst/>
                <a:rect l="l" t="t" r="r" b="b"/>
                <a:pathLst>
                  <a:path w="548" h="548" extrusionOk="0">
                    <a:moveTo>
                      <a:pt x="274" y="1"/>
                    </a:moveTo>
                    <a:cubicBezTo>
                      <a:pt x="122" y="1"/>
                      <a:pt x="1" y="122"/>
                      <a:pt x="1" y="244"/>
                    </a:cubicBezTo>
                    <a:cubicBezTo>
                      <a:pt x="1" y="396"/>
                      <a:pt x="92" y="548"/>
                      <a:pt x="244" y="548"/>
                    </a:cubicBezTo>
                    <a:cubicBezTo>
                      <a:pt x="396" y="548"/>
                      <a:pt x="518" y="426"/>
                      <a:pt x="518" y="305"/>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9044500" y="944075"/>
                <a:ext cx="13700" cy="12950"/>
              </a:xfrm>
              <a:custGeom>
                <a:avLst/>
                <a:gdLst/>
                <a:ahLst/>
                <a:cxnLst/>
                <a:rect l="l" t="t" r="r" b="b"/>
                <a:pathLst>
                  <a:path w="548" h="518" extrusionOk="0">
                    <a:moveTo>
                      <a:pt x="305" y="0"/>
                    </a:moveTo>
                    <a:cubicBezTo>
                      <a:pt x="153" y="0"/>
                      <a:pt x="31" y="92"/>
                      <a:pt x="1" y="244"/>
                    </a:cubicBezTo>
                    <a:cubicBezTo>
                      <a:pt x="1" y="365"/>
                      <a:pt x="122" y="517"/>
                      <a:pt x="244" y="517"/>
                    </a:cubicBezTo>
                    <a:cubicBezTo>
                      <a:pt x="396" y="517"/>
                      <a:pt x="518" y="426"/>
                      <a:pt x="548" y="274"/>
                    </a:cubicBezTo>
                    <a:cubicBezTo>
                      <a:pt x="548" y="122"/>
                      <a:pt x="426" y="0"/>
                      <a:pt x="30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558175" y="196005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48" y="274"/>
                    </a:cubicBezTo>
                    <a:cubicBezTo>
                      <a:pt x="54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8563500" y="1589225"/>
                <a:ext cx="13700" cy="12950"/>
              </a:xfrm>
              <a:custGeom>
                <a:avLst/>
                <a:gdLst/>
                <a:ahLst/>
                <a:cxnLst/>
                <a:rect l="l" t="t" r="r" b="b"/>
                <a:pathLst>
                  <a:path w="548" h="518" extrusionOk="0">
                    <a:moveTo>
                      <a:pt x="274" y="0"/>
                    </a:moveTo>
                    <a:cubicBezTo>
                      <a:pt x="122" y="0"/>
                      <a:pt x="0" y="122"/>
                      <a:pt x="0" y="274"/>
                    </a:cubicBezTo>
                    <a:cubicBezTo>
                      <a:pt x="0" y="395"/>
                      <a:pt x="122" y="517"/>
                      <a:pt x="274" y="517"/>
                    </a:cubicBezTo>
                    <a:cubicBezTo>
                      <a:pt x="426" y="517"/>
                      <a:pt x="547" y="395"/>
                      <a:pt x="517" y="243"/>
                    </a:cubicBezTo>
                    <a:cubicBezTo>
                      <a:pt x="517" y="91"/>
                      <a:pt x="395"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563500" y="1567950"/>
                <a:ext cx="12950" cy="13700"/>
              </a:xfrm>
              <a:custGeom>
                <a:avLst/>
                <a:gdLst/>
                <a:ahLst/>
                <a:cxnLst/>
                <a:rect l="l" t="t" r="r" b="b"/>
                <a:pathLst>
                  <a:path w="518" h="548" extrusionOk="0">
                    <a:moveTo>
                      <a:pt x="243" y="0"/>
                    </a:moveTo>
                    <a:cubicBezTo>
                      <a:pt x="122" y="0"/>
                      <a:pt x="0" y="152"/>
                      <a:pt x="0" y="274"/>
                    </a:cubicBezTo>
                    <a:cubicBezTo>
                      <a:pt x="0" y="426"/>
                      <a:pt x="122" y="547"/>
                      <a:pt x="274" y="547"/>
                    </a:cubicBezTo>
                    <a:cubicBezTo>
                      <a:pt x="395" y="547"/>
                      <a:pt x="517" y="426"/>
                      <a:pt x="517" y="27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8565775" y="1145450"/>
                <a:ext cx="13700" cy="12925"/>
              </a:xfrm>
              <a:custGeom>
                <a:avLst/>
                <a:gdLst/>
                <a:ahLst/>
                <a:cxnLst/>
                <a:rect l="l" t="t" r="r" b="b"/>
                <a:pathLst>
                  <a:path w="548" h="517" extrusionOk="0">
                    <a:moveTo>
                      <a:pt x="274" y="0"/>
                    </a:moveTo>
                    <a:cubicBezTo>
                      <a:pt x="122" y="0"/>
                      <a:pt x="1" y="122"/>
                      <a:pt x="31" y="243"/>
                    </a:cubicBezTo>
                    <a:cubicBezTo>
                      <a:pt x="31" y="395"/>
                      <a:pt x="152" y="517"/>
                      <a:pt x="274" y="517"/>
                    </a:cubicBezTo>
                    <a:cubicBezTo>
                      <a:pt x="426" y="517"/>
                      <a:pt x="548" y="395"/>
                      <a:pt x="548" y="243"/>
                    </a:cubicBezTo>
                    <a:cubicBezTo>
                      <a:pt x="548" y="91"/>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556650" y="76475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17" y="274"/>
                    </a:cubicBezTo>
                    <a:cubicBezTo>
                      <a:pt x="517"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555900" y="743475"/>
                <a:ext cx="12950" cy="13700"/>
              </a:xfrm>
              <a:custGeom>
                <a:avLst/>
                <a:gdLst/>
                <a:ahLst/>
                <a:cxnLst/>
                <a:rect l="l" t="t" r="r" b="b"/>
                <a:pathLst>
                  <a:path w="518" h="548" extrusionOk="0">
                    <a:moveTo>
                      <a:pt x="244" y="0"/>
                    </a:moveTo>
                    <a:cubicBezTo>
                      <a:pt x="122" y="0"/>
                      <a:pt x="0" y="122"/>
                      <a:pt x="0" y="274"/>
                    </a:cubicBezTo>
                    <a:cubicBezTo>
                      <a:pt x="0" y="426"/>
                      <a:pt x="122" y="547"/>
                      <a:pt x="274" y="547"/>
                    </a:cubicBezTo>
                    <a:cubicBezTo>
                      <a:pt x="396" y="547"/>
                      <a:pt x="517" y="426"/>
                      <a:pt x="517" y="274"/>
                    </a:cubicBezTo>
                    <a:cubicBezTo>
                      <a:pt x="517" y="122"/>
                      <a:pt x="39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8557425" y="227500"/>
                <a:ext cx="12925" cy="12950"/>
              </a:xfrm>
              <a:custGeom>
                <a:avLst/>
                <a:gdLst/>
                <a:ahLst/>
                <a:cxnLst/>
                <a:rect l="l" t="t" r="r" b="b"/>
                <a:pathLst>
                  <a:path w="517" h="518" extrusionOk="0">
                    <a:moveTo>
                      <a:pt x="243" y="0"/>
                    </a:moveTo>
                    <a:cubicBezTo>
                      <a:pt x="122" y="0"/>
                      <a:pt x="0" y="122"/>
                      <a:pt x="0" y="274"/>
                    </a:cubicBezTo>
                    <a:cubicBezTo>
                      <a:pt x="0" y="426"/>
                      <a:pt x="122" y="517"/>
                      <a:pt x="274" y="517"/>
                    </a:cubicBezTo>
                    <a:cubicBezTo>
                      <a:pt x="395" y="517"/>
                      <a:pt x="517" y="396"/>
                      <a:pt x="517" y="27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8755750" y="105925"/>
                <a:ext cx="13700" cy="12925"/>
              </a:xfrm>
              <a:custGeom>
                <a:avLst/>
                <a:gdLst/>
                <a:ahLst/>
                <a:cxnLst/>
                <a:rect l="l" t="t" r="r" b="b"/>
                <a:pathLst>
                  <a:path w="548" h="517" extrusionOk="0">
                    <a:moveTo>
                      <a:pt x="274" y="0"/>
                    </a:moveTo>
                    <a:cubicBezTo>
                      <a:pt x="122" y="0"/>
                      <a:pt x="0" y="122"/>
                      <a:pt x="0" y="243"/>
                    </a:cubicBezTo>
                    <a:cubicBezTo>
                      <a:pt x="0" y="395"/>
                      <a:pt x="122" y="517"/>
                      <a:pt x="274" y="517"/>
                    </a:cubicBezTo>
                    <a:cubicBezTo>
                      <a:pt x="426" y="517"/>
                      <a:pt x="548" y="395"/>
                      <a:pt x="548" y="243"/>
                    </a:cubicBezTo>
                    <a:cubicBezTo>
                      <a:pt x="548" y="91"/>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778550" y="106675"/>
                <a:ext cx="13700" cy="12950"/>
              </a:xfrm>
              <a:custGeom>
                <a:avLst/>
                <a:gdLst/>
                <a:ahLst/>
                <a:cxnLst/>
                <a:rect l="l" t="t" r="r" b="b"/>
                <a:pathLst>
                  <a:path w="548" h="518" extrusionOk="0">
                    <a:moveTo>
                      <a:pt x="274" y="1"/>
                    </a:moveTo>
                    <a:cubicBezTo>
                      <a:pt x="122" y="1"/>
                      <a:pt x="0" y="122"/>
                      <a:pt x="0" y="274"/>
                    </a:cubicBezTo>
                    <a:cubicBezTo>
                      <a:pt x="0" y="396"/>
                      <a:pt x="122" y="517"/>
                      <a:pt x="274" y="517"/>
                    </a:cubicBezTo>
                    <a:cubicBezTo>
                      <a:pt x="426" y="517"/>
                      <a:pt x="547" y="396"/>
                      <a:pt x="517" y="244"/>
                    </a:cubicBezTo>
                    <a:cubicBezTo>
                      <a:pt x="51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190400" y="101350"/>
                <a:ext cx="13700" cy="12950"/>
              </a:xfrm>
              <a:custGeom>
                <a:avLst/>
                <a:gdLst/>
                <a:ahLst/>
                <a:cxnLst/>
                <a:rect l="l" t="t" r="r" b="b"/>
                <a:pathLst>
                  <a:path w="548" h="518" extrusionOk="0">
                    <a:moveTo>
                      <a:pt x="274" y="1"/>
                    </a:moveTo>
                    <a:cubicBezTo>
                      <a:pt x="122" y="1"/>
                      <a:pt x="1" y="122"/>
                      <a:pt x="31" y="274"/>
                    </a:cubicBezTo>
                    <a:cubicBezTo>
                      <a:pt x="31" y="426"/>
                      <a:pt x="153" y="517"/>
                      <a:pt x="274" y="517"/>
                    </a:cubicBezTo>
                    <a:cubicBezTo>
                      <a:pt x="426" y="517"/>
                      <a:pt x="548" y="396"/>
                      <a:pt x="548" y="244"/>
                    </a:cubicBezTo>
                    <a:cubicBezTo>
                      <a:pt x="548"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9465500" y="302725"/>
                <a:ext cx="13700" cy="13700"/>
              </a:xfrm>
              <a:custGeom>
                <a:avLst/>
                <a:gdLst/>
                <a:ahLst/>
                <a:cxnLst/>
                <a:rect l="l" t="t" r="r" b="b"/>
                <a:pathLst>
                  <a:path w="548" h="548" extrusionOk="0">
                    <a:moveTo>
                      <a:pt x="274" y="1"/>
                    </a:moveTo>
                    <a:cubicBezTo>
                      <a:pt x="122" y="1"/>
                      <a:pt x="0" y="153"/>
                      <a:pt x="0" y="274"/>
                    </a:cubicBezTo>
                    <a:cubicBezTo>
                      <a:pt x="0" y="426"/>
                      <a:pt x="122" y="548"/>
                      <a:pt x="274" y="548"/>
                    </a:cubicBezTo>
                    <a:cubicBezTo>
                      <a:pt x="426" y="548"/>
                      <a:pt x="547" y="426"/>
                      <a:pt x="547" y="274"/>
                    </a:cubicBezTo>
                    <a:cubicBezTo>
                      <a:pt x="517" y="12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9467000" y="324000"/>
                <a:ext cx="13700" cy="12950"/>
              </a:xfrm>
              <a:custGeom>
                <a:avLst/>
                <a:gdLst/>
                <a:ahLst/>
                <a:cxnLst/>
                <a:rect l="l" t="t" r="r" b="b"/>
                <a:pathLst>
                  <a:path w="548" h="518" extrusionOk="0">
                    <a:moveTo>
                      <a:pt x="274" y="1"/>
                    </a:moveTo>
                    <a:cubicBezTo>
                      <a:pt x="122" y="1"/>
                      <a:pt x="1" y="122"/>
                      <a:pt x="1" y="274"/>
                    </a:cubicBezTo>
                    <a:cubicBezTo>
                      <a:pt x="1" y="426"/>
                      <a:pt x="122" y="517"/>
                      <a:pt x="274" y="517"/>
                    </a:cubicBezTo>
                    <a:cubicBezTo>
                      <a:pt x="426" y="517"/>
                      <a:pt x="548" y="396"/>
                      <a:pt x="548" y="24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9472325" y="757900"/>
                <a:ext cx="13700" cy="13700"/>
              </a:xfrm>
              <a:custGeom>
                <a:avLst/>
                <a:gdLst/>
                <a:ahLst/>
                <a:cxnLst/>
                <a:rect l="l" t="t" r="r" b="b"/>
                <a:pathLst>
                  <a:path w="548" h="548" extrusionOk="0">
                    <a:moveTo>
                      <a:pt x="274" y="1"/>
                    </a:moveTo>
                    <a:cubicBezTo>
                      <a:pt x="122" y="1"/>
                      <a:pt x="1" y="153"/>
                      <a:pt x="1" y="274"/>
                    </a:cubicBezTo>
                    <a:cubicBezTo>
                      <a:pt x="31" y="426"/>
                      <a:pt x="153" y="548"/>
                      <a:pt x="274" y="548"/>
                    </a:cubicBezTo>
                    <a:cubicBezTo>
                      <a:pt x="426" y="548"/>
                      <a:pt x="548" y="426"/>
                      <a:pt x="548" y="27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9472325" y="1235875"/>
                <a:ext cx="13700" cy="13700"/>
              </a:xfrm>
              <a:custGeom>
                <a:avLst/>
                <a:gdLst/>
                <a:ahLst/>
                <a:cxnLst/>
                <a:rect l="l" t="t" r="r" b="b"/>
                <a:pathLst>
                  <a:path w="548" h="548" extrusionOk="0">
                    <a:moveTo>
                      <a:pt x="244" y="0"/>
                    </a:moveTo>
                    <a:cubicBezTo>
                      <a:pt x="122" y="0"/>
                      <a:pt x="1" y="122"/>
                      <a:pt x="1" y="274"/>
                    </a:cubicBezTo>
                    <a:cubicBezTo>
                      <a:pt x="1" y="426"/>
                      <a:pt x="122" y="547"/>
                      <a:pt x="274" y="547"/>
                    </a:cubicBezTo>
                    <a:cubicBezTo>
                      <a:pt x="426" y="547"/>
                      <a:pt x="548" y="395"/>
                      <a:pt x="517" y="274"/>
                    </a:cubicBezTo>
                    <a:cubicBezTo>
                      <a:pt x="517" y="122"/>
                      <a:pt x="39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9473850" y="1257150"/>
                <a:ext cx="13700" cy="13700"/>
              </a:xfrm>
              <a:custGeom>
                <a:avLst/>
                <a:gdLst/>
                <a:ahLst/>
                <a:cxnLst/>
                <a:rect l="l" t="t" r="r" b="b"/>
                <a:pathLst>
                  <a:path w="548" h="548" extrusionOk="0">
                    <a:moveTo>
                      <a:pt x="274" y="0"/>
                    </a:moveTo>
                    <a:cubicBezTo>
                      <a:pt x="122" y="0"/>
                      <a:pt x="0" y="152"/>
                      <a:pt x="31" y="274"/>
                    </a:cubicBezTo>
                    <a:cubicBezTo>
                      <a:pt x="31" y="426"/>
                      <a:pt x="152" y="548"/>
                      <a:pt x="304" y="548"/>
                    </a:cubicBezTo>
                    <a:cubicBezTo>
                      <a:pt x="426" y="548"/>
                      <a:pt x="548" y="396"/>
                      <a:pt x="548" y="274"/>
                    </a:cubicBezTo>
                    <a:cubicBezTo>
                      <a:pt x="548"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9488275" y="1686475"/>
                <a:ext cx="13700" cy="13725"/>
              </a:xfrm>
              <a:custGeom>
                <a:avLst/>
                <a:gdLst/>
                <a:ahLst/>
                <a:cxnLst/>
                <a:rect l="l" t="t" r="r" b="b"/>
                <a:pathLst>
                  <a:path w="548" h="549" extrusionOk="0">
                    <a:moveTo>
                      <a:pt x="274" y="1"/>
                    </a:moveTo>
                    <a:cubicBezTo>
                      <a:pt x="122" y="1"/>
                      <a:pt x="1" y="153"/>
                      <a:pt x="1" y="274"/>
                    </a:cubicBezTo>
                    <a:cubicBezTo>
                      <a:pt x="1" y="426"/>
                      <a:pt x="122" y="548"/>
                      <a:pt x="274" y="548"/>
                    </a:cubicBezTo>
                    <a:cubicBezTo>
                      <a:pt x="426" y="548"/>
                      <a:pt x="548" y="426"/>
                      <a:pt x="548" y="274"/>
                    </a:cubicBezTo>
                    <a:cubicBezTo>
                      <a:pt x="518" y="123"/>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8738275" y="2059600"/>
                <a:ext cx="12950" cy="12925"/>
              </a:xfrm>
              <a:custGeom>
                <a:avLst/>
                <a:gdLst/>
                <a:ahLst/>
                <a:cxnLst/>
                <a:rect l="l" t="t" r="r" b="b"/>
                <a:pathLst>
                  <a:path w="518" h="517" extrusionOk="0">
                    <a:moveTo>
                      <a:pt x="244" y="0"/>
                    </a:moveTo>
                    <a:cubicBezTo>
                      <a:pt x="122" y="0"/>
                      <a:pt x="0" y="122"/>
                      <a:pt x="0" y="243"/>
                    </a:cubicBezTo>
                    <a:cubicBezTo>
                      <a:pt x="0" y="395"/>
                      <a:pt x="122" y="517"/>
                      <a:pt x="274" y="517"/>
                    </a:cubicBezTo>
                    <a:cubicBezTo>
                      <a:pt x="395" y="517"/>
                      <a:pt x="517" y="395"/>
                      <a:pt x="517" y="243"/>
                    </a:cubicBezTo>
                    <a:cubicBezTo>
                      <a:pt x="517" y="91"/>
                      <a:pt x="39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8760300" y="205960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18" y="274"/>
                    </a:cubicBezTo>
                    <a:cubicBezTo>
                      <a:pt x="51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9128100" y="2065675"/>
                <a:ext cx="12950" cy="12950"/>
              </a:xfrm>
              <a:custGeom>
                <a:avLst/>
                <a:gdLst/>
                <a:ahLst/>
                <a:cxnLst/>
                <a:rect l="l" t="t" r="r" b="b"/>
                <a:pathLst>
                  <a:path w="518" h="518" extrusionOk="0">
                    <a:moveTo>
                      <a:pt x="244" y="0"/>
                    </a:moveTo>
                    <a:cubicBezTo>
                      <a:pt x="122" y="0"/>
                      <a:pt x="0" y="122"/>
                      <a:pt x="0" y="274"/>
                    </a:cubicBezTo>
                    <a:cubicBezTo>
                      <a:pt x="0" y="426"/>
                      <a:pt x="122" y="517"/>
                      <a:pt x="274" y="517"/>
                    </a:cubicBezTo>
                    <a:cubicBezTo>
                      <a:pt x="395" y="517"/>
                      <a:pt x="517" y="395"/>
                      <a:pt x="517" y="243"/>
                    </a:cubicBezTo>
                    <a:cubicBezTo>
                      <a:pt x="517" y="122"/>
                      <a:pt x="39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9187375" y="322275"/>
                <a:ext cx="93475" cy="49425"/>
              </a:xfrm>
              <a:custGeom>
                <a:avLst/>
                <a:gdLst/>
                <a:ahLst/>
                <a:cxnLst/>
                <a:rect l="l" t="t" r="r" b="b"/>
                <a:pathLst>
                  <a:path w="3739" h="1977" extrusionOk="0">
                    <a:moveTo>
                      <a:pt x="526" y="0"/>
                    </a:moveTo>
                    <a:cubicBezTo>
                      <a:pt x="435" y="0"/>
                      <a:pt x="346" y="46"/>
                      <a:pt x="304" y="130"/>
                    </a:cubicBezTo>
                    <a:cubicBezTo>
                      <a:pt x="152" y="130"/>
                      <a:pt x="0" y="222"/>
                      <a:pt x="0" y="404"/>
                    </a:cubicBezTo>
                    <a:cubicBezTo>
                      <a:pt x="487" y="1377"/>
                      <a:pt x="1794" y="1833"/>
                      <a:pt x="2827" y="1954"/>
                    </a:cubicBezTo>
                    <a:cubicBezTo>
                      <a:pt x="2933" y="1969"/>
                      <a:pt x="3032" y="1977"/>
                      <a:pt x="3131" y="1977"/>
                    </a:cubicBezTo>
                    <a:cubicBezTo>
                      <a:pt x="3230" y="1977"/>
                      <a:pt x="3329" y="1969"/>
                      <a:pt x="3435" y="1954"/>
                    </a:cubicBezTo>
                    <a:cubicBezTo>
                      <a:pt x="3678" y="1954"/>
                      <a:pt x="3739" y="1681"/>
                      <a:pt x="3617" y="1529"/>
                    </a:cubicBezTo>
                    <a:cubicBezTo>
                      <a:pt x="3708" y="1377"/>
                      <a:pt x="3587" y="1164"/>
                      <a:pt x="3405" y="1164"/>
                    </a:cubicBezTo>
                    <a:cubicBezTo>
                      <a:pt x="3344" y="1133"/>
                      <a:pt x="3313" y="1133"/>
                      <a:pt x="3253" y="1103"/>
                    </a:cubicBezTo>
                    <a:cubicBezTo>
                      <a:pt x="3222" y="921"/>
                      <a:pt x="3009" y="921"/>
                      <a:pt x="2888" y="860"/>
                    </a:cubicBezTo>
                    <a:cubicBezTo>
                      <a:pt x="2614" y="799"/>
                      <a:pt x="2401" y="678"/>
                      <a:pt x="2158" y="586"/>
                    </a:cubicBezTo>
                    <a:cubicBezTo>
                      <a:pt x="1876" y="516"/>
                      <a:pt x="1449" y="137"/>
                      <a:pt x="1115" y="137"/>
                    </a:cubicBezTo>
                    <a:cubicBezTo>
                      <a:pt x="1017" y="137"/>
                      <a:pt x="927" y="169"/>
                      <a:pt x="851" y="252"/>
                    </a:cubicBezTo>
                    <a:cubicBezTo>
                      <a:pt x="821" y="222"/>
                      <a:pt x="790" y="191"/>
                      <a:pt x="790" y="191"/>
                    </a:cubicBezTo>
                    <a:cubicBezTo>
                      <a:pt x="742" y="61"/>
                      <a:pt x="632" y="0"/>
                      <a:pt x="526"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8971550" y="909800"/>
                <a:ext cx="72050" cy="52150"/>
              </a:xfrm>
              <a:custGeom>
                <a:avLst/>
                <a:gdLst/>
                <a:ahLst/>
                <a:cxnLst/>
                <a:rect l="l" t="t" r="r" b="b"/>
                <a:pathLst>
                  <a:path w="2882" h="2086" extrusionOk="0">
                    <a:moveTo>
                      <a:pt x="2515" y="1"/>
                    </a:moveTo>
                    <a:cubicBezTo>
                      <a:pt x="2454" y="1"/>
                      <a:pt x="2393" y="20"/>
                      <a:pt x="2341" y="64"/>
                    </a:cubicBezTo>
                    <a:cubicBezTo>
                      <a:pt x="2320" y="43"/>
                      <a:pt x="2287" y="33"/>
                      <a:pt x="2244" y="33"/>
                    </a:cubicBezTo>
                    <a:cubicBezTo>
                      <a:pt x="2165" y="33"/>
                      <a:pt x="2053" y="66"/>
                      <a:pt x="1916" y="125"/>
                    </a:cubicBezTo>
                    <a:cubicBezTo>
                      <a:pt x="1460" y="277"/>
                      <a:pt x="1065" y="520"/>
                      <a:pt x="670" y="824"/>
                    </a:cubicBezTo>
                    <a:cubicBezTo>
                      <a:pt x="548" y="885"/>
                      <a:pt x="518" y="1037"/>
                      <a:pt x="578" y="1159"/>
                    </a:cubicBezTo>
                    <a:cubicBezTo>
                      <a:pt x="517" y="1135"/>
                      <a:pt x="460" y="1125"/>
                      <a:pt x="408" y="1125"/>
                    </a:cubicBezTo>
                    <a:cubicBezTo>
                      <a:pt x="127" y="1125"/>
                      <a:pt x="4" y="1430"/>
                      <a:pt x="183" y="1584"/>
                    </a:cubicBezTo>
                    <a:cubicBezTo>
                      <a:pt x="62" y="1615"/>
                      <a:pt x="1" y="1706"/>
                      <a:pt x="1" y="1827"/>
                    </a:cubicBezTo>
                    <a:cubicBezTo>
                      <a:pt x="45" y="2012"/>
                      <a:pt x="189" y="2085"/>
                      <a:pt x="386" y="2085"/>
                    </a:cubicBezTo>
                    <a:cubicBezTo>
                      <a:pt x="1000" y="2085"/>
                      <a:pt x="2127" y="1367"/>
                      <a:pt x="2311" y="1067"/>
                    </a:cubicBezTo>
                    <a:cubicBezTo>
                      <a:pt x="2493" y="855"/>
                      <a:pt x="2645" y="612"/>
                      <a:pt x="2767" y="368"/>
                    </a:cubicBezTo>
                    <a:cubicBezTo>
                      <a:pt x="2882" y="185"/>
                      <a:pt x="2701" y="1"/>
                      <a:pt x="2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8498900" y="53475"/>
                <a:ext cx="1060075" cy="2088200"/>
              </a:xfrm>
              <a:custGeom>
                <a:avLst/>
                <a:gdLst/>
                <a:ahLst/>
                <a:cxnLst/>
                <a:rect l="l" t="t" r="r" b="b"/>
                <a:pathLst>
                  <a:path w="42403" h="83528" extrusionOk="0">
                    <a:moveTo>
                      <a:pt x="5806" y="1369"/>
                    </a:moveTo>
                    <a:cubicBezTo>
                      <a:pt x="8116" y="1399"/>
                      <a:pt x="10396" y="1399"/>
                      <a:pt x="12706" y="1399"/>
                    </a:cubicBezTo>
                    <a:cubicBezTo>
                      <a:pt x="14986" y="1399"/>
                      <a:pt x="17265" y="1399"/>
                      <a:pt x="19545" y="1429"/>
                    </a:cubicBezTo>
                    <a:lnTo>
                      <a:pt x="26536" y="1429"/>
                    </a:lnTo>
                    <a:cubicBezTo>
                      <a:pt x="28846" y="1460"/>
                      <a:pt x="31156" y="1460"/>
                      <a:pt x="33466" y="1460"/>
                    </a:cubicBezTo>
                    <a:cubicBezTo>
                      <a:pt x="35564" y="1460"/>
                      <a:pt x="37661" y="1460"/>
                      <a:pt x="39789" y="1490"/>
                    </a:cubicBezTo>
                    <a:cubicBezTo>
                      <a:pt x="39819" y="3922"/>
                      <a:pt x="39849" y="6384"/>
                      <a:pt x="39880" y="8846"/>
                    </a:cubicBezTo>
                    <a:cubicBezTo>
                      <a:pt x="39941" y="12372"/>
                      <a:pt x="40001" y="15898"/>
                      <a:pt x="40032" y="19454"/>
                    </a:cubicBezTo>
                    <a:cubicBezTo>
                      <a:pt x="40093" y="22949"/>
                      <a:pt x="40153" y="26445"/>
                      <a:pt x="40184" y="29940"/>
                    </a:cubicBezTo>
                    <a:cubicBezTo>
                      <a:pt x="40214" y="31764"/>
                      <a:pt x="40245" y="33588"/>
                      <a:pt x="40275" y="35442"/>
                    </a:cubicBezTo>
                    <a:cubicBezTo>
                      <a:pt x="40305" y="37175"/>
                      <a:pt x="40305" y="38907"/>
                      <a:pt x="40336" y="40670"/>
                    </a:cubicBezTo>
                    <a:cubicBezTo>
                      <a:pt x="40397" y="42494"/>
                      <a:pt x="40397" y="44318"/>
                      <a:pt x="40427" y="46111"/>
                    </a:cubicBezTo>
                    <a:cubicBezTo>
                      <a:pt x="40457" y="47843"/>
                      <a:pt x="40488" y="49576"/>
                      <a:pt x="40518" y="51278"/>
                    </a:cubicBezTo>
                    <a:cubicBezTo>
                      <a:pt x="40549" y="54926"/>
                      <a:pt x="40609" y="58543"/>
                      <a:pt x="40670" y="62190"/>
                    </a:cubicBezTo>
                    <a:cubicBezTo>
                      <a:pt x="40701" y="65686"/>
                      <a:pt x="40761" y="69181"/>
                      <a:pt x="40822" y="72677"/>
                    </a:cubicBezTo>
                    <a:cubicBezTo>
                      <a:pt x="40853" y="75838"/>
                      <a:pt x="40913" y="79029"/>
                      <a:pt x="40944" y="82190"/>
                    </a:cubicBezTo>
                    <a:cubicBezTo>
                      <a:pt x="39394" y="82160"/>
                      <a:pt x="37874" y="82130"/>
                      <a:pt x="36324" y="82099"/>
                    </a:cubicBezTo>
                    <a:lnTo>
                      <a:pt x="29424" y="81978"/>
                    </a:lnTo>
                    <a:cubicBezTo>
                      <a:pt x="27174" y="81917"/>
                      <a:pt x="24895" y="81856"/>
                      <a:pt x="22645" y="81826"/>
                    </a:cubicBezTo>
                    <a:cubicBezTo>
                      <a:pt x="20335" y="81765"/>
                      <a:pt x="18025" y="81735"/>
                      <a:pt x="15715" y="81674"/>
                    </a:cubicBezTo>
                    <a:cubicBezTo>
                      <a:pt x="13436" y="81643"/>
                      <a:pt x="11156" y="81583"/>
                      <a:pt x="8876" y="81552"/>
                    </a:cubicBezTo>
                    <a:cubicBezTo>
                      <a:pt x="6566" y="81491"/>
                      <a:pt x="4256" y="81461"/>
                      <a:pt x="1946" y="81400"/>
                    </a:cubicBezTo>
                    <a:cubicBezTo>
                      <a:pt x="1946" y="80823"/>
                      <a:pt x="1946" y="80215"/>
                      <a:pt x="1946" y="79637"/>
                    </a:cubicBezTo>
                    <a:cubicBezTo>
                      <a:pt x="1946" y="78938"/>
                      <a:pt x="1946" y="78209"/>
                      <a:pt x="1916" y="77510"/>
                    </a:cubicBezTo>
                    <a:cubicBezTo>
                      <a:pt x="1916" y="76172"/>
                      <a:pt x="1916" y="74835"/>
                      <a:pt x="1916" y="73497"/>
                    </a:cubicBezTo>
                    <a:cubicBezTo>
                      <a:pt x="1885" y="69850"/>
                      <a:pt x="1855" y="66202"/>
                      <a:pt x="1824" y="62585"/>
                    </a:cubicBezTo>
                    <a:lnTo>
                      <a:pt x="1764" y="52342"/>
                    </a:lnTo>
                    <a:lnTo>
                      <a:pt x="1703" y="41825"/>
                    </a:lnTo>
                    <a:lnTo>
                      <a:pt x="1612" y="31126"/>
                    </a:lnTo>
                    <a:cubicBezTo>
                      <a:pt x="1612" y="27478"/>
                      <a:pt x="1581" y="23831"/>
                      <a:pt x="1551" y="20183"/>
                    </a:cubicBezTo>
                    <a:cubicBezTo>
                      <a:pt x="1520" y="16749"/>
                      <a:pt x="1520" y="13344"/>
                      <a:pt x="1490" y="9910"/>
                    </a:cubicBezTo>
                    <a:cubicBezTo>
                      <a:pt x="1460" y="7053"/>
                      <a:pt x="1429" y="4226"/>
                      <a:pt x="1429" y="1369"/>
                    </a:cubicBezTo>
                    <a:close/>
                    <a:moveTo>
                      <a:pt x="335" y="1"/>
                    </a:moveTo>
                    <a:cubicBezTo>
                      <a:pt x="183" y="1"/>
                      <a:pt x="92" y="122"/>
                      <a:pt x="92" y="274"/>
                    </a:cubicBezTo>
                    <a:cubicBezTo>
                      <a:pt x="92" y="396"/>
                      <a:pt x="183" y="487"/>
                      <a:pt x="274" y="518"/>
                    </a:cubicBezTo>
                    <a:cubicBezTo>
                      <a:pt x="335" y="1612"/>
                      <a:pt x="244" y="2706"/>
                      <a:pt x="274" y="3770"/>
                    </a:cubicBezTo>
                    <a:cubicBezTo>
                      <a:pt x="213" y="6050"/>
                      <a:pt x="274" y="8329"/>
                      <a:pt x="244" y="10639"/>
                    </a:cubicBezTo>
                    <a:cubicBezTo>
                      <a:pt x="183" y="11369"/>
                      <a:pt x="213" y="12129"/>
                      <a:pt x="213" y="12889"/>
                    </a:cubicBezTo>
                    <a:cubicBezTo>
                      <a:pt x="213" y="12919"/>
                      <a:pt x="213" y="12949"/>
                      <a:pt x="213" y="12980"/>
                    </a:cubicBezTo>
                    <a:cubicBezTo>
                      <a:pt x="92" y="12980"/>
                      <a:pt x="1" y="13101"/>
                      <a:pt x="1" y="13253"/>
                    </a:cubicBezTo>
                    <a:cubicBezTo>
                      <a:pt x="1" y="13983"/>
                      <a:pt x="1" y="14743"/>
                      <a:pt x="31" y="15472"/>
                    </a:cubicBezTo>
                    <a:cubicBezTo>
                      <a:pt x="31" y="16566"/>
                      <a:pt x="61" y="17691"/>
                      <a:pt x="61" y="18785"/>
                    </a:cubicBezTo>
                    <a:cubicBezTo>
                      <a:pt x="92" y="21764"/>
                      <a:pt x="122" y="24773"/>
                      <a:pt x="153" y="27752"/>
                    </a:cubicBezTo>
                    <a:cubicBezTo>
                      <a:pt x="183" y="30761"/>
                      <a:pt x="213" y="33770"/>
                      <a:pt x="244" y="36779"/>
                    </a:cubicBezTo>
                    <a:cubicBezTo>
                      <a:pt x="305" y="39910"/>
                      <a:pt x="335" y="43071"/>
                      <a:pt x="365" y="46202"/>
                    </a:cubicBezTo>
                    <a:cubicBezTo>
                      <a:pt x="396" y="49150"/>
                      <a:pt x="426" y="52068"/>
                      <a:pt x="457" y="54986"/>
                    </a:cubicBezTo>
                    <a:cubicBezTo>
                      <a:pt x="487" y="58117"/>
                      <a:pt x="517" y="61248"/>
                      <a:pt x="548" y="64379"/>
                    </a:cubicBezTo>
                    <a:cubicBezTo>
                      <a:pt x="578" y="67357"/>
                      <a:pt x="609" y="70367"/>
                      <a:pt x="669" y="73345"/>
                    </a:cubicBezTo>
                    <a:cubicBezTo>
                      <a:pt x="700" y="76294"/>
                      <a:pt x="730" y="79212"/>
                      <a:pt x="761" y="82160"/>
                    </a:cubicBezTo>
                    <a:cubicBezTo>
                      <a:pt x="761" y="82251"/>
                      <a:pt x="821" y="82342"/>
                      <a:pt x="882" y="82373"/>
                    </a:cubicBezTo>
                    <a:cubicBezTo>
                      <a:pt x="913" y="82494"/>
                      <a:pt x="1034" y="82586"/>
                      <a:pt x="1156" y="82586"/>
                    </a:cubicBezTo>
                    <a:cubicBezTo>
                      <a:pt x="1277" y="82586"/>
                      <a:pt x="1399" y="82586"/>
                      <a:pt x="1520" y="82616"/>
                    </a:cubicBezTo>
                    <a:cubicBezTo>
                      <a:pt x="3800" y="82646"/>
                      <a:pt x="6080" y="82707"/>
                      <a:pt x="8360" y="82768"/>
                    </a:cubicBezTo>
                    <a:lnTo>
                      <a:pt x="15259" y="82920"/>
                    </a:lnTo>
                    <a:cubicBezTo>
                      <a:pt x="17539" y="82981"/>
                      <a:pt x="19788" y="83011"/>
                      <a:pt x="22038" y="83072"/>
                    </a:cubicBezTo>
                    <a:cubicBezTo>
                      <a:pt x="24348" y="83133"/>
                      <a:pt x="26627" y="83194"/>
                      <a:pt x="28907" y="83224"/>
                    </a:cubicBezTo>
                    <a:cubicBezTo>
                      <a:pt x="31278" y="83285"/>
                      <a:pt x="33618" y="83345"/>
                      <a:pt x="35959" y="83406"/>
                    </a:cubicBezTo>
                    <a:cubicBezTo>
                      <a:pt x="37904" y="83437"/>
                      <a:pt x="39849" y="83497"/>
                      <a:pt x="41795" y="83528"/>
                    </a:cubicBezTo>
                    <a:cubicBezTo>
                      <a:pt x="41886" y="83528"/>
                      <a:pt x="41977" y="83467"/>
                      <a:pt x="42038" y="83406"/>
                    </a:cubicBezTo>
                    <a:cubicBezTo>
                      <a:pt x="42068" y="83406"/>
                      <a:pt x="42099" y="83437"/>
                      <a:pt x="42129" y="83437"/>
                    </a:cubicBezTo>
                    <a:lnTo>
                      <a:pt x="42160" y="83437"/>
                    </a:lnTo>
                    <a:cubicBezTo>
                      <a:pt x="42312" y="83406"/>
                      <a:pt x="42403" y="83285"/>
                      <a:pt x="42403" y="83163"/>
                    </a:cubicBezTo>
                    <a:cubicBezTo>
                      <a:pt x="42342" y="80671"/>
                      <a:pt x="42312" y="78178"/>
                      <a:pt x="42281" y="75716"/>
                    </a:cubicBezTo>
                    <a:cubicBezTo>
                      <a:pt x="42251" y="73953"/>
                      <a:pt x="42251" y="72190"/>
                      <a:pt x="42220" y="70458"/>
                    </a:cubicBezTo>
                    <a:cubicBezTo>
                      <a:pt x="42190" y="68604"/>
                      <a:pt x="42160" y="66750"/>
                      <a:pt x="42129" y="64895"/>
                    </a:cubicBezTo>
                    <a:cubicBezTo>
                      <a:pt x="42099" y="63163"/>
                      <a:pt x="42099" y="61461"/>
                      <a:pt x="42068" y="59759"/>
                    </a:cubicBezTo>
                    <a:cubicBezTo>
                      <a:pt x="42038" y="57904"/>
                      <a:pt x="42008" y="56050"/>
                      <a:pt x="41977" y="54196"/>
                    </a:cubicBezTo>
                    <a:cubicBezTo>
                      <a:pt x="41916" y="50579"/>
                      <a:pt x="41856" y="46932"/>
                      <a:pt x="41825" y="43315"/>
                    </a:cubicBezTo>
                    <a:cubicBezTo>
                      <a:pt x="41764" y="39667"/>
                      <a:pt x="41704" y="36020"/>
                      <a:pt x="41673" y="32372"/>
                    </a:cubicBezTo>
                    <a:cubicBezTo>
                      <a:pt x="41612" y="28725"/>
                      <a:pt x="41552" y="25077"/>
                      <a:pt x="41521" y="21430"/>
                    </a:cubicBezTo>
                    <a:cubicBezTo>
                      <a:pt x="41460" y="17782"/>
                      <a:pt x="41400" y="14135"/>
                      <a:pt x="41369" y="10487"/>
                    </a:cubicBezTo>
                    <a:cubicBezTo>
                      <a:pt x="41308" y="7174"/>
                      <a:pt x="41278" y="3831"/>
                      <a:pt x="41217" y="518"/>
                    </a:cubicBezTo>
                    <a:cubicBezTo>
                      <a:pt x="41217" y="366"/>
                      <a:pt x="41065" y="244"/>
                      <a:pt x="40944" y="244"/>
                    </a:cubicBezTo>
                    <a:cubicBezTo>
                      <a:pt x="40883" y="244"/>
                      <a:pt x="40822" y="274"/>
                      <a:pt x="40761" y="335"/>
                    </a:cubicBezTo>
                    <a:cubicBezTo>
                      <a:pt x="40731" y="274"/>
                      <a:pt x="40640" y="214"/>
                      <a:pt x="40549" y="214"/>
                    </a:cubicBezTo>
                    <a:cubicBezTo>
                      <a:pt x="38573" y="214"/>
                      <a:pt x="36567" y="214"/>
                      <a:pt x="34591" y="183"/>
                    </a:cubicBezTo>
                    <a:cubicBezTo>
                      <a:pt x="32281" y="183"/>
                      <a:pt x="30001" y="183"/>
                      <a:pt x="27691" y="153"/>
                    </a:cubicBezTo>
                    <a:cubicBezTo>
                      <a:pt x="25412" y="122"/>
                      <a:pt x="23162" y="122"/>
                      <a:pt x="20883" y="122"/>
                    </a:cubicBezTo>
                    <a:cubicBezTo>
                      <a:pt x="18542" y="92"/>
                      <a:pt x="16232" y="92"/>
                      <a:pt x="13892" y="62"/>
                    </a:cubicBezTo>
                    <a:cubicBezTo>
                      <a:pt x="11673" y="62"/>
                      <a:pt x="9423" y="62"/>
                      <a:pt x="7174" y="31"/>
                    </a:cubicBezTo>
                    <a:cubicBezTo>
                      <a:pt x="4894" y="31"/>
                      <a:pt x="2615" y="1"/>
                      <a:pt x="335"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8639475" y="187975"/>
                <a:ext cx="778925" cy="1547925"/>
              </a:xfrm>
              <a:custGeom>
                <a:avLst/>
                <a:gdLst/>
                <a:ahLst/>
                <a:cxnLst/>
                <a:rect l="l" t="t" r="r" b="b"/>
                <a:pathLst>
                  <a:path w="31157" h="61917" extrusionOk="0">
                    <a:moveTo>
                      <a:pt x="22867" y="5213"/>
                    </a:moveTo>
                    <a:cubicBezTo>
                      <a:pt x="22973" y="5213"/>
                      <a:pt x="23082" y="5218"/>
                      <a:pt x="23193" y="5229"/>
                    </a:cubicBezTo>
                    <a:cubicBezTo>
                      <a:pt x="27406" y="5288"/>
                      <a:pt x="26261" y="11228"/>
                      <a:pt x="22726" y="11228"/>
                    </a:cubicBezTo>
                    <a:cubicBezTo>
                      <a:pt x="22640" y="11228"/>
                      <a:pt x="22552" y="11224"/>
                      <a:pt x="22463" y="11217"/>
                    </a:cubicBezTo>
                    <a:cubicBezTo>
                      <a:pt x="18747" y="10863"/>
                      <a:pt x="19381" y="5213"/>
                      <a:pt x="22867" y="5213"/>
                    </a:cubicBezTo>
                    <a:close/>
                    <a:moveTo>
                      <a:pt x="1" y="1"/>
                    </a:moveTo>
                    <a:cubicBezTo>
                      <a:pt x="1" y="2858"/>
                      <a:pt x="31" y="5715"/>
                      <a:pt x="31" y="8572"/>
                    </a:cubicBezTo>
                    <a:cubicBezTo>
                      <a:pt x="31" y="11946"/>
                      <a:pt x="31" y="15320"/>
                      <a:pt x="31" y="18694"/>
                    </a:cubicBezTo>
                    <a:cubicBezTo>
                      <a:pt x="31" y="22007"/>
                      <a:pt x="62" y="25320"/>
                      <a:pt x="62" y="28603"/>
                    </a:cubicBezTo>
                    <a:lnTo>
                      <a:pt x="92" y="38907"/>
                    </a:lnTo>
                    <a:lnTo>
                      <a:pt x="122" y="48999"/>
                    </a:lnTo>
                    <a:cubicBezTo>
                      <a:pt x="122" y="52251"/>
                      <a:pt x="122" y="55534"/>
                      <a:pt x="122" y="58786"/>
                    </a:cubicBezTo>
                    <a:cubicBezTo>
                      <a:pt x="122" y="58968"/>
                      <a:pt x="122" y="59151"/>
                      <a:pt x="153" y="59333"/>
                    </a:cubicBezTo>
                    <a:cubicBezTo>
                      <a:pt x="3709" y="58208"/>
                      <a:pt x="7205" y="56932"/>
                      <a:pt x="10670" y="55564"/>
                    </a:cubicBezTo>
                    <a:cubicBezTo>
                      <a:pt x="11430" y="55290"/>
                      <a:pt x="12190" y="54895"/>
                      <a:pt x="13010" y="54834"/>
                    </a:cubicBezTo>
                    <a:cubicBezTo>
                      <a:pt x="14074" y="54834"/>
                      <a:pt x="15077" y="55138"/>
                      <a:pt x="16019" y="55564"/>
                    </a:cubicBezTo>
                    <a:cubicBezTo>
                      <a:pt x="18056" y="56476"/>
                      <a:pt x="20062" y="57418"/>
                      <a:pt x="22099" y="58300"/>
                    </a:cubicBezTo>
                    <a:cubicBezTo>
                      <a:pt x="21673" y="50761"/>
                      <a:pt x="18512" y="43497"/>
                      <a:pt x="16171" y="36384"/>
                    </a:cubicBezTo>
                    <a:cubicBezTo>
                      <a:pt x="15685" y="38482"/>
                      <a:pt x="14682" y="40488"/>
                      <a:pt x="13557" y="42281"/>
                    </a:cubicBezTo>
                    <a:cubicBezTo>
                      <a:pt x="13436" y="42494"/>
                      <a:pt x="13071" y="43011"/>
                      <a:pt x="12646" y="43467"/>
                    </a:cubicBezTo>
                    <a:cubicBezTo>
                      <a:pt x="12585" y="43467"/>
                      <a:pt x="12554" y="43497"/>
                      <a:pt x="12524" y="43527"/>
                    </a:cubicBezTo>
                    <a:cubicBezTo>
                      <a:pt x="12494" y="43558"/>
                      <a:pt x="12433" y="43588"/>
                      <a:pt x="12402" y="43618"/>
                    </a:cubicBezTo>
                    <a:cubicBezTo>
                      <a:pt x="12281" y="43740"/>
                      <a:pt x="12159" y="43862"/>
                      <a:pt x="12038" y="43983"/>
                    </a:cubicBezTo>
                    <a:cubicBezTo>
                      <a:pt x="12007" y="43922"/>
                      <a:pt x="11977" y="43862"/>
                      <a:pt x="11946" y="43801"/>
                    </a:cubicBezTo>
                    <a:lnTo>
                      <a:pt x="11977" y="43801"/>
                    </a:lnTo>
                    <a:lnTo>
                      <a:pt x="11855" y="43497"/>
                    </a:lnTo>
                    <a:lnTo>
                      <a:pt x="11764" y="43254"/>
                    </a:lnTo>
                    <a:cubicBezTo>
                      <a:pt x="11703" y="43163"/>
                      <a:pt x="11673" y="43102"/>
                      <a:pt x="11642" y="43011"/>
                    </a:cubicBezTo>
                    <a:cubicBezTo>
                      <a:pt x="10579" y="39758"/>
                      <a:pt x="11095" y="35959"/>
                      <a:pt x="13071" y="33162"/>
                    </a:cubicBezTo>
                    <a:lnTo>
                      <a:pt x="13071" y="33162"/>
                    </a:lnTo>
                    <a:cubicBezTo>
                      <a:pt x="11190" y="33893"/>
                      <a:pt x="9152" y="34078"/>
                      <a:pt x="7127" y="34078"/>
                    </a:cubicBezTo>
                    <a:cubicBezTo>
                      <a:pt x="6960" y="34078"/>
                      <a:pt x="6794" y="34077"/>
                      <a:pt x="6627" y="34074"/>
                    </a:cubicBezTo>
                    <a:cubicBezTo>
                      <a:pt x="6597" y="34074"/>
                      <a:pt x="6536" y="34105"/>
                      <a:pt x="6445" y="34105"/>
                    </a:cubicBezTo>
                    <a:cubicBezTo>
                      <a:pt x="5898" y="34105"/>
                      <a:pt x="4591" y="33831"/>
                      <a:pt x="3679" y="33466"/>
                    </a:cubicBezTo>
                    <a:cubicBezTo>
                      <a:pt x="3679" y="33466"/>
                      <a:pt x="3648" y="33436"/>
                      <a:pt x="3618" y="33436"/>
                    </a:cubicBezTo>
                    <a:cubicBezTo>
                      <a:pt x="3557" y="33406"/>
                      <a:pt x="3496" y="33375"/>
                      <a:pt x="3466" y="33375"/>
                    </a:cubicBezTo>
                    <a:cubicBezTo>
                      <a:pt x="3436" y="33345"/>
                      <a:pt x="3436" y="33345"/>
                      <a:pt x="3405" y="33345"/>
                    </a:cubicBezTo>
                    <a:cubicBezTo>
                      <a:pt x="3375" y="33345"/>
                      <a:pt x="3344" y="33314"/>
                      <a:pt x="3314" y="33314"/>
                    </a:cubicBezTo>
                    <a:cubicBezTo>
                      <a:pt x="3253" y="33284"/>
                      <a:pt x="3162" y="33254"/>
                      <a:pt x="3101" y="33223"/>
                    </a:cubicBezTo>
                    <a:lnTo>
                      <a:pt x="3132" y="33193"/>
                    </a:lnTo>
                    <a:cubicBezTo>
                      <a:pt x="3132" y="33193"/>
                      <a:pt x="3132" y="33162"/>
                      <a:pt x="3162" y="33162"/>
                    </a:cubicBezTo>
                    <a:cubicBezTo>
                      <a:pt x="3162" y="33132"/>
                      <a:pt x="3192" y="33102"/>
                      <a:pt x="3223" y="33071"/>
                    </a:cubicBezTo>
                    <a:cubicBezTo>
                      <a:pt x="3314" y="32980"/>
                      <a:pt x="3405" y="32889"/>
                      <a:pt x="3466" y="32767"/>
                    </a:cubicBezTo>
                    <a:cubicBezTo>
                      <a:pt x="3466" y="32798"/>
                      <a:pt x="3496" y="32798"/>
                      <a:pt x="3496" y="32798"/>
                    </a:cubicBezTo>
                    <a:cubicBezTo>
                      <a:pt x="4408" y="31764"/>
                      <a:pt x="5381" y="30731"/>
                      <a:pt x="6627" y="30123"/>
                    </a:cubicBezTo>
                    <a:cubicBezTo>
                      <a:pt x="8119" y="29465"/>
                      <a:pt x="9786" y="29044"/>
                      <a:pt x="11432" y="29044"/>
                    </a:cubicBezTo>
                    <a:cubicBezTo>
                      <a:pt x="12066" y="29044"/>
                      <a:pt x="12697" y="29106"/>
                      <a:pt x="13314" y="29241"/>
                    </a:cubicBezTo>
                    <a:cubicBezTo>
                      <a:pt x="11187" y="26536"/>
                      <a:pt x="9150" y="22554"/>
                      <a:pt x="9515" y="19089"/>
                    </a:cubicBezTo>
                    <a:lnTo>
                      <a:pt x="9484" y="19089"/>
                    </a:lnTo>
                    <a:cubicBezTo>
                      <a:pt x="9515" y="18998"/>
                      <a:pt x="9515" y="18907"/>
                      <a:pt x="9545" y="18816"/>
                    </a:cubicBezTo>
                    <a:cubicBezTo>
                      <a:pt x="9545" y="18785"/>
                      <a:pt x="9545" y="18785"/>
                      <a:pt x="9545" y="18755"/>
                    </a:cubicBezTo>
                    <a:cubicBezTo>
                      <a:pt x="9545" y="18725"/>
                      <a:pt x="9545" y="18664"/>
                      <a:pt x="9576" y="18603"/>
                    </a:cubicBezTo>
                    <a:cubicBezTo>
                      <a:pt x="9576" y="18603"/>
                      <a:pt x="9576" y="18573"/>
                      <a:pt x="9576" y="18573"/>
                    </a:cubicBezTo>
                    <a:cubicBezTo>
                      <a:pt x="9606" y="18603"/>
                      <a:pt x="9636" y="18603"/>
                      <a:pt x="9667" y="18603"/>
                    </a:cubicBezTo>
                    <a:cubicBezTo>
                      <a:pt x="9788" y="18664"/>
                      <a:pt x="9940" y="18725"/>
                      <a:pt x="10092" y="18755"/>
                    </a:cubicBezTo>
                    <a:lnTo>
                      <a:pt x="10092" y="18785"/>
                    </a:lnTo>
                    <a:cubicBezTo>
                      <a:pt x="10366" y="18876"/>
                      <a:pt x="10639" y="18998"/>
                      <a:pt x="10913" y="19089"/>
                    </a:cubicBezTo>
                    <a:cubicBezTo>
                      <a:pt x="13801" y="20427"/>
                      <a:pt x="15867" y="23253"/>
                      <a:pt x="16719" y="26293"/>
                    </a:cubicBezTo>
                    <a:cubicBezTo>
                      <a:pt x="16810" y="26597"/>
                      <a:pt x="17114" y="27813"/>
                      <a:pt x="17053" y="28512"/>
                    </a:cubicBezTo>
                    <a:cubicBezTo>
                      <a:pt x="17296" y="28086"/>
                      <a:pt x="17600" y="27661"/>
                      <a:pt x="17904" y="27266"/>
                    </a:cubicBezTo>
                    <a:cubicBezTo>
                      <a:pt x="19697" y="25077"/>
                      <a:pt x="21795" y="22585"/>
                      <a:pt x="24621" y="21764"/>
                    </a:cubicBezTo>
                    <a:cubicBezTo>
                      <a:pt x="24652" y="21764"/>
                      <a:pt x="24713" y="21734"/>
                      <a:pt x="24773" y="21734"/>
                    </a:cubicBezTo>
                    <a:cubicBezTo>
                      <a:pt x="24865" y="21703"/>
                      <a:pt x="24956" y="21673"/>
                      <a:pt x="25077" y="21673"/>
                    </a:cubicBezTo>
                    <a:cubicBezTo>
                      <a:pt x="25077" y="21642"/>
                      <a:pt x="25108" y="21642"/>
                      <a:pt x="25108" y="21642"/>
                    </a:cubicBezTo>
                    <a:lnTo>
                      <a:pt x="25138" y="21642"/>
                    </a:lnTo>
                    <a:cubicBezTo>
                      <a:pt x="25138" y="21825"/>
                      <a:pt x="25108" y="22007"/>
                      <a:pt x="25108" y="22159"/>
                    </a:cubicBezTo>
                    <a:cubicBezTo>
                      <a:pt x="25108" y="22281"/>
                      <a:pt x="25077" y="22402"/>
                      <a:pt x="25077" y="22554"/>
                    </a:cubicBezTo>
                    <a:cubicBezTo>
                      <a:pt x="24743" y="26171"/>
                      <a:pt x="22038" y="30731"/>
                      <a:pt x="18542" y="31734"/>
                    </a:cubicBezTo>
                    <a:cubicBezTo>
                      <a:pt x="20336" y="32372"/>
                      <a:pt x="22007" y="33406"/>
                      <a:pt x="23193" y="34925"/>
                    </a:cubicBezTo>
                    <a:cubicBezTo>
                      <a:pt x="24014" y="35898"/>
                      <a:pt x="24895" y="36901"/>
                      <a:pt x="25290" y="38117"/>
                    </a:cubicBezTo>
                    <a:cubicBezTo>
                      <a:pt x="25351" y="38330"/>
                      <a:pt x="25685" y="38968"/>
                      <a:pt x="25776" y="39424"/>
                    </a:cubicBezTo>
                    <a:lnTo>
                      <a:pt x="25564" y="39424"/>
                    </a:lnTo>
                    <a:cubicBezTo>
                      <a:pt x="25473" y="39424"/>
                      <a:pt x="25412" y="39394"/>
                      <a:pt x="25321" y="39394"/>
                    </a:cubicBezTo>
                    <a:lnTo>
                      <a:pt x="25229" y="39394"/>
                    </a:lnTo>
                    <a:cubicBezTo>
                      <a:pt x="25169" y="39394"/>
                      <a:pt x="25138" y="39394"/>
                      <a:pt x="25077" y="39363"/>
                    </a:cubicBezTo>
                    <a:cubicBezTo>
                      <a:pt x="22524" y="39059"/>
                      <a:pt x="20123" y="37904"/>
                      <a:pt x="18269" y="36141"/>
                    </a:cubicBezTo>
                    <a:lnTo>
                      <a:pt x="18269" y="36141"/>
                    </a:lnTo>
                    <a:cubicBezTo>
                      <a:pt x="18299" y="36172"/>
                      <a:pt x="18299" y="36202"/>
                      <a:pt x="18299" y="36263"/>
                    </a:cubicBezTo>
                    <a:cubicBezTo>
                      <a:pt x="19576" y="39606"/>
                      <a:pt x="20792" y="42980"/>
                      <a:pt x="21764" y="46415"/>
                    </a:cubicBezTo>
                    <a:cubicBezTo>
                      <a:pt x="22615" y="49606"/>
                      <a:pt x="23831" y="52737"/>
                      <a:pt x="24014" y="56020"/>
                    </a:cubicBezTo>
                    <a:cubicBezTo>
                      <a:pt x="24044" y="56658"/>
                      <a:pt x="24074" y="57297"/>
                      <a:pt x="24074" y="57935"/>
                    </a:cubicBezTo>
                    <a:cubicBezTo>
                      <a:pt x="24621" y="54926"/>
                      <a:pt x="25442" y="51947"/>
                      <a:pt x="26658" y="49090"/>
                    </a:cubicBezTo>
                    <a:cubicBezTo>
                      <a:pt x="26719" y="49059"/>
                      <a:pt x="26749" y="49029"/>
                      <a:pt x="26780" y="48968"/>
                    </a:cubicBezTo>
                    <a:cubicBezTo>
                      <a:pt x="26810" y="48907"/>
                      <a:pt x="26840" y="48816"/>
                      <a:pt x="26871" y="48755"/>
                    </a:cubicBezTo>
                    <a:cubicBezTo>
                      <a:pt x="26962" y="48543"/>
                      <a:pt x="27023" y="48360"/>
                      <a:pt x="27114" y="48147"/>
                    </a:cubicBezTo>
                    <a:cubicBezTo>
                      <a:pt x="27144" y="48087"/>
                      <a:pt x="27144" y="48056"/>
                      <a:pt x="27175" y="47995"/>
                    </a:cubicBezTo>
                    <a:cubicBezTo>
                      <a:pt x="27235" y="47843"/>
                      <a:pt x="27296" y="47722"/>
                      <a:pt x="27357" y="47570"/>
                    </a:cubicBezTo>
                    <a:cubicBezTo>
                      <a:pt x="27418" y="47479"/>
                      <a:pt x="27479" y="47357"/>
                      <a:pt x="27509" y="47266"/>
                    </a:cubicBezTo>
                    <a:cubicBezTo>
                      <a:pt x="27570" y="47448"/>
                      <a:pt x="27600" y="47631"/>
                      <a:pt x="27661" y="47752"/>
                    </a:cubicBezTo>
                    <a:cubicBezTo>
                      <a:pt x="28938" y="51886"/>
                      <a:pt x="29333" y="56415"/>
                      <a:pt x="28694" y="60762"/>
                    </a:cubicBezTo>
                    <a:cubicBezTo>
                      <a:pt x="28725" y="60762"/>
                      <a:pt x="28786" y="60792"/>
                      <a:pt x="28816" y="60792"/>
                    </a:cubicBezTo>
                    <a:cubicBezTo>
                      <a:pt x="29424" y="61126"/>
                      <a:pt x="30062" y="61370"/>
                      <a:pt x="30670" y="61704"/>
                    </a:cubicBezTo>
                    <a:cubicBezTo>
                      <a:pt x="30792" y="61795"/>
                      <a:pt x="30974" y="61856"/>
                      <a:pt x="31156" y="61917"/>
                    </a:cubicBezTo>
                    <a:cubicBezTo>
                      <a:pt x="31156" y="61704"/>
                      <a:pt x="31156" y="61521"/>
                      <a:pt x="31156" y="61309"/>
                    </a:cubicBezTo>
                    <a:cubicBezTo>
                      <a:pt x="31126" y="59515"/>
                      <a:pt x="31096" y="57692"/>
                      <a:pt x="31065" y="55868"/>
                    </a:cubicBezTo>
                    <a:cubicBezTo>
                      <a:pt x="31035" y="52585"/>
                      <a:pt x="31005" y="49302"/>
                      <a:pt x="30944" y="46050"/>
                    </a:cubicBezTo>
                    <a:cubicBezTo>
                      <a:pt x="30883" y="42646"/>
                      <a:pt x="30853" y="39272"/>
                      <a:pt x="30792" y="35898"/>
                    </a:cubicBezTo>
                    <a:cubicBezTo>
                      <a:pt x="30761" y="32494"/>
                      <a:pt x="30701" y="29059"/>
                      <a:pt x="30670" y="25624"/>
                    </a:cubicBezTo>
                    <a:cubicBezTo>
                      <a:pt x="30609" y="22311"/>
                      <a:pt x="30579" y="19028"/>
                      <a:pt x="30518" y="15715"/>
                    </a:cubicBezTo>
                    <a:cubicBezTo>
                      <a:pt x="30488" y="12402"/>
                      <a:pt x="30427" y="9089"/>
                      <a:pt x="30397" y="5776"/>
                    </a:cubicBezTo>
                    <a:lnTo>
                      <a:pt x="30336" y="548"/>
                    </a:lnTo>
                    <a:lnTo>
                      <a:pt x="25807" y="487"/>
                    </a:lnTo>
                    <a:cubicBezTo>
                      <a:pt x="23497" y="426"/>
                      <a:pt x="21187" y="396"/>
                      <a:pt x="18877" y="366"/>
                    </a:cubicBezTo>
                    <a:cubicBezTo>
                      <a:pt x="16536" y="305"/>
                      <a:pt x="14196" y="274"/>
                      <a:pt x="11855" y="214"/>
                    </a:cubicBezTo>
                    <a:cubicBezTo>
                      <a:pt x="10670" y="214"/>
                      <a:pt x="9484" y="183"/>
                      <a:pt x="8299" y="153"/>
                    </a:cubicBezTo>
                    <a:cubicBezTo>
                      <a:pt x="7174" y="153"/>
                      <a:pt x="6050" y="122"/>
                      <a:pt x="4925" y="92"/>
                    </a:cubicBezTo>
                    <a:cubicBezTo>
                      <a:pt x="3740" y="92"/>
                      <a:pt x="2554" y="62"/>
                      <a:pt x="1399" y="31"/>
                    </a:cubicBezTo>
                    <a:cubicBezTo>
                      <a:pt x="943" y="31"/>
                      <a:pt x="457" y="3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8631875" y="184075"/>
                <a:ext cx="794875" cy="1563625"/>
              </a:xfrm>
              <a:custGeom>
                <a:avLst/>
                <a:gdLst/>
                <a:ahLst/>
                <a:cxnLst/>
                <a:rect l="l" t="t" r="r" b="b"/>
                <a:pathLst>
                  <a:path w="31795" h="62545" extrusionOk="0">
                    <a:moveTo>
                      <a:pt x="358" y="0"/>
                    </a:moveTo>
                    <a:cubicBezTo>
                      <a:pt x="250" y="0"/>
                      <a:pt x="150" y="112"/>
                      <a:pt x="123" y="248"/>
                    </a:cubicBezTo>
                    <a:cubicBezTo>
                      <a:pt x="123" y="339"/>
                      <a:pt x="183" y="430"/>
                      <a:pt x="275" y="491"/>
                    </a:cubicBezTo>
                    <a:cubicBezTo>
                      <a:pt x="275" y="2102"/>
                      <a:pt x="275" y="3713"/>
                      <a:pt x="275" y="5294"/>
                    </a:cubicBezTo>
                    <a:cubicBezTo>
                      <a:pt x="305" y="7908"/>
                      <a:pt x="305" y="10491"/>
                      <a:pt x="305" y="13105"/>
                    </a:cubicBezTo>
                    <a:cubicBezTo>
                      <a:pt x="305" y="15659"/>
                      <a:pt x="335" y="18242"/>
                      <a:pt x="335" y="20795"/>
                    </a:cubicBezTo>
                    <a:cubicBezTo>
                      <a:pt x="335" y="23379"/>
                      <a:pt x="335" y="25963"/>
                      <a:pt x="335" y="28546"/>
                    </a:cubicBezTo>
                    <a:cubicBezTo>
                      <a:pt x="335" y="31130"/>
                      <a:pt x="366" y="33714"/>
                      <a:pt x="366" y="36267"/>
                    </a:cubicBezTo>
                    <a:cubicBezTo>
                      <a:pt x="366" y="38820"/>
                      <a:pt x="396" y="41343"/>
                      <a:pt x="396" y="43896"/>
                    </a:cubicBezTo>
                    <a:cubicBezTo>
                      <a:pt x="396" y="46419"/>
                      <a:pt x="396" y="48972"/>
                      <a:pt x="396" y="51525"/>
                    </a:cubicBezTo>
                    <a:cubicBezTo>
                      <a:pt x="426" y="54048"/>
                      <a:pt x="426" y="56571"/>
                      <a:pt x="426" y="59094"/>
                    </a:cubicBezTo>
                    <a:cubicBezTo>
                      <a:pt x="426" y="59155"/>
                      <a:pt x="457" y="59215"/>
                      <a:pt x="487" y="59276"/>
                    </a:cubicBezTo>
                    <a:cubicBezTo>
                      <a:pt x="457" y="59276"/>
                      <a:pt x="396" y="59307"/>
                      <a:pt x="335" y="59337"/>
                    </a:cubicBezTo>
                    <a:lnTo>
                      <a:pt x="244" y="59337"/>
                    </a:lnTo>
                    <a:cubicBezTo>
                      <a:pt x="31" y="59428"/>
                      <a:pt x="1" y="59763"/>
                      <a:pt x="244" y="59854"/>
                    </a:cubicBezTo>
                    <a:lnTo>
                      <a:pt x="305" y="59854"/>
                    </a:lnTo>
                    <a:cubicBezTo>
                      <a:pt x="396" y="59763"/>
                      <a:pt x="548" y="59732"/>
                      <a:pt x="639" y="59702"/>
                    </a:cubicBezTo>
                    <a:cubicBezTo>
                      <a:pt x="822" y="59641"/>
                      <a:pt x="1004" y="59580"/>
                      <a:pt x="1156" y="59519"/>
                    </a:cubicBezTo>
                    <a:cubicBezTo>
                      <a:pt x="1247" y="59489"/>
                      <a:pt x="1338" y="59428"/>
                      <a:pt x="1430" y="59367"/>
                    </a:cubicBezTo>
                    <a:cubicBezTo>
                      <a:pt x="1460" y="59367"/>
                      <a:pt x="1521" y="59367"/>
                      <a:pt x="1551" y="59337"/>
                    </a:cubicBezTo>
                    <a:cubicBezTo>
                      <a:pt x="1602" y="59299"/>
                      <a:pt x="1658" y="59282"/>
                      <a:pt x="1713" y="59282"/>
                    </a:cubicBezTo>
                    <a:cubicBezTo>
                      <a:pt x="1789" y="59282"/>
                      <a:pt x="1863" y="59314"/>
                      <a:pt x="1916" y="59367"/>
                    </a:cubicBezTo>
                    <a:cubicBezTo>
                      <a:pt x="1977" y="59337"/>
                      <a:pt x="2007" y="59246"/>
                      <a:pt x="2007" y="59185"/>
                    </a:cubicBezTo>
                    <a:cubicBezTo>
                      <a:pt x="2007" y="57544"/>
                      <a:pt x="2007" y="55933"/>
                      <a:pt x="2007" y="54291"/>
                    </a:cubicBezTo>
                    <a:cubicBezTo>
                      <a:pt x="2007" y="51769"/>
                      <a:pt x="2007" y="49246"/>
                      <a:pt x="2007" y="46723"/>
                    </a:cubicBezTo>
                    <a:cubicBezTo>
                      <a:pt x="2007" y="44261"/>
                      <a:pt x="2007" y="41799"/>
                      <a:pt x="2007" y="39337"/>
                    </a:cubicBezTo>
                    <a:cubicBezTo>
                      <a:pt x="2007" y="36784"/>
                      <a:pt x="2007" y="34230"/>
                      <a:pt x="2007" y="31647"/>
                    </a:cubicBezTo>
                    <a:cubicBezTo>
                      <a:pt x="2007" y="29154"/>
                      <a:pt x="2007" y="26631"/>
                      <a:pt x="2007" y="24139"/>
                    </a:cubicBezTo>
                    <a:cubicBezTo>
                      <a:pt x="2007" y="21647"/>
                      <a:pt x="2007" y="19154"/>
                      <a:pt x="2007" y="16692"/>
                    </a:cubicBezTo>
                    <a:cubicBezTo>
                      <a:pt x="2007" y="14260"/>
                      <a:pt x="2007" y="11829"/>
                      <a:pt x="2007" y="9397"/>
                    </a:cubicBezTo>
                    <a:cubicBezTo>
                      <a:pt x="1977" y="6905"/>
                      <a:pt x="1977" y="4443"/>
                      <a:pt x="1977" y="1981"/>
                    </a:cubicBezTo>
                    <a:cubicBezTo>
                      <a:pt x="1977" y="1950"/>
                      <a:pt x="1977" y="1920"/>
                      <a:pt x="1946" y="1859"/>
                    </a:cubicBezTo>
                    <a:lnTo>
                      <a:pt x="1977" y="1859"/>
                    </a:lnTo>
                    <a:cubicBezTo>
                      <a:pt x="4196" y="1920"/>
                      <a:pt x="6414" y="1981"/>
                      <a:pt x="8664" y="2041"/>
                    </a:cubicBezTo>
                    <a:cubicBezTo>
                      <a:pt x="10974" y="2072"/>
                      <a:pt x="13253" y="2133"/>
                      <a:pt x="15564" y="2193"/>
                    </a:cubicBezTo>
                    <a:cubicBezTo>
                      <a:pt x="17874" y="2254"/>
                      <a:pt x="20184" y="2315"/>
                      <a:pt x="22524" y="2345"/>
                    </a:cubicBezTo>
                    <a:cubicBezTo>
                      <a:pt x="24682" y="2406"/>
                      <a:pt x="26840" y="2467"/>
                      <a:pt x="29029" y="2497"/>
                    </a:cubicBezTo>
                    <a:lnTo>
                      <a:pt x="29059" y="2497"/>
                    </a:lnTo>
                    <a:cubicBezTo>
                      <a:pt x="29090" y="4321"/>
                      <a:pt x="29090" y="6145"/>
                      <a:pt x="29120" y="7938"/>
                    </a:cubicBezTo>
                    <a:cubicBezTo>
                      <a:pt x="29181" y="10552"/>
                      <a:pt x="29211" y="13136"/>
                      <a:pt x="29242" y="15719"/>
                    </a:cubicBezTo>
                    <a:cubicBezTo>
                      <a:pt x="29272" y="18333"/>
                      <a:pt x="29333" y="20917"/>
                      <a:pt x="29363" y="23531"/>
                    </a:cubicBezTo>
                    <a:cubicBezTo>
                      <a:pt x="29424" y="26115"/>
                      <a:pt x="29454" y="28698"/>
                      <a:pt x="29485" y="31282"/>
                    </a:cubicBezTo>
                    <a:cubicBezTo>
                      <a:pt x="29515" y="33896"/>
                      <a:pt x="29576" y="36510"/>
                      <a:pt x="29606" y="39124"/>
                    </a:cubicBezTo>
                    <a:cubicBezTo>
                      <a:pt x="29637" y="41738"/>
                      <a:pt x="29698" y="44382"/>
                      <a:pt x="29728" y="46996"/>
                    </a:cubicBezTo>
                    <a:cubicBezTo>
                      <a:pt x="29758" y="49519"/>
                      <a:pt x="29819" y="52072"/>
                      <a:pt x="29850" y="54626"/>
                    </a:cubicBezTo>
                    <a:cubicBezTo>
                      <a:pt x="29880" y="56936"/>
                      <a:pt x="29910" y="59246"/>
                      <a:pt x="29941" y="61586"/>
                    </a:cubicBezTo>
                    <a:cubicBezTo>
                      <a:pt x="29941" y="61708"/>
                      <a:pt x="30062" y="61829"/>
                      <a:pt x="30214" y="61829"/>
                    </a:cubicBezTo>
                    <a:cubicBezTo>
                      <a:pt x="30275" y="61829"/>
                      <a:pt x="30336" y="61799"/>
                      <a:pt x="30397" y="61769"/>
                    </a:cubicBezTo>
                    <a:cubicBezTo>
                      <a:pt x="30427" y="61829"/>
                      <a:pt x="30518" y="61890"/>
                      <a:pt x="30579" y="61921"/>
                    </a:cubicBezTo>
                    <a:cubicBezTo>
                      <a:pt x="30853" y="62103"/>
                      <a:pt x="31126" y="62346"/>
                      <a:pt x="31430" y="62529"/>
                    </a:cubicBezTo>
                    <a:cubicBezTo>
                      <a:pt x="31463" y="62540"/>
                      <a:pt x="31495" y="62545"/>
                      <a:pt x="31525" y="62545"/>
                    </a:cubicBezTo>
                    <a:cubicBezTo>
                      <a:pt x="31663" y="62545"/>
                      <a:pt x="31770" y="62440"/>
                      <a:pt x="31795" y="62316"/>
                    </a:cubicBezTo>
                    <a:cubicBezTo>
                      <a:pt x="31795" y="62255"/>
                      <a:pt x="31795" y="62194"/>
                      <a:pt x="31795" y="62133"/>
                    </a:cubicBezTo>
                    <a:cubicBezTo>
                      <a:pt x="31764" y="62073"/>
                      <a:pt x="31734" y="62012"/>
                      <a:pt x="31673" y="61951"/>
                    </a:cubicBezTo>
                    <a:cubicBezTo>
                      <a:pt x="31734" y="61829"/>
                      <a:pt x="31704" y="61677"/>
                      <a:pt x="31612" y="61617"/>
                    </a:cubicBezTo>
                    <a:cubicBezTo>
                      <a:pt x="31552" y="61586"/>
                      <a:pt x="31521" y="61556"/>
                      <a:pt x="31491" y="61556"/>
                    </a:cubicBezTo>
                    <a:cubicBezTo>
                      <a:pt x="31552" y="61495"/>
                      <a:pt x="31612" y="61434"/>
                      <a:pt x="31612" y="61343"/>
                    </a:cubicBezTo>
                    <a:cubicBezTo>
                      <a:pt x="31582" y="59337"/>
                      <a:pt x="31552" y="57331"/>
                      <a:pt x="31521" y="55325"/>
                    </a:cubicBezTo>
                    <a:cubicBezTo>
                      <a:pt x="31460" y="52680"/>
                      <a:pt x="31430" y="50066"/>
                      <a:pt x="31400" y="47452"/>
                    </a:cubicBezTo>
                    <a:cubicBezTo>
                      <a:pt x="31369" y="44717"/>
                      <a:pt x="31309" y="41981"/>
                      <a:pt x="31278" y="39246"/>
                    </a:cubicBezTo>
                    <a:cubicBezTo>
                      <a:pt x="31248" y="36571"/>
                      <a:pt x="31217" y="33896"/>
                      <a:pt x="31157" y="31252"/>
                    </a:cubicBezTo>
                    <a:cubicBezTo>
                      <a:pt x="31126" y="28668"/>
                      <a:pt x="31096" y="26115"/>
                      <a:pt x="31065" y="23531"/>
                    </a:cubicBezTo>
                    <a:cubicBezTo>
                      <a:pt x="31035" y="20795"/>
                      <a:pt x="30974" y="18029"/>
                      <a:pt x="30944" y="15263"/>
                    </a:cubicBezTo>
                    <a:cubicBezTo>
                      <a:pt x="30913" y="12710"/>
                      <a:pt x="30853" y="10157"/>
                      <a:pt x="30822" y="7604"/>
                    </a:cubicBezTo>
                    <a:cubicBezTo>
                      <a:pt x="30792" y="5324"/>
                      <a:pt x="30761" y="3044"/>
                      <a:pt x="30731" y="765"/>
                    </a:cubicBezTo>
                    <a:cubicBezTo>
                      <a:pt x="30731" y="613"/>
                      <a:pt x="30609" y="491"/>
                      <a:pt x="30457" y="491"/>
                    </a:cubicBezTo>
                    <a:cubicBezTo>
                      <a:pt x="30397" y="491"/>
                      <a:pt x="30336" y="522"/>
                      <a:pt x="30275" y="582"/>
                    </a:cubicBezTo>
                    <a:lnTo>
                      <a:pt x="27570" y="522"/>
                    </a:lnTo>
                    <a:cubicBezTo>
                      <a:pt x="25290" y="491"/>
                      <a:pt x="23010" y="430"/>
                      <a:pt x="20731" y="400"/>
                    </a:cubicBezTo>
                    <a:cubicBezTo>
                      <a:pt x="18482" y="339"/>
                      <a:pt x="16232" y="309"/>
                      <a:pt x="13983" y="248"/>
                    </a:cubicBezTo>
                    <a:cubicBezTo>
                      <a:pt x="11643" y="218"/>
                      <a:pt x="9332" y="157"/>
                      <a:pt x="6992" y="126"/>
                    </a:cubicBezTo>
                    <a:cubicBezTo>
                      <a:pt x="4803" y="66"/>
                      <a:pt x="2615" y="35"/>
                      <a:pt x="396" y="5"/>
                    </a:cubicBezTo>
                    <a:cubicBezTo>
                      <a:pt x="383" y="2"/>
                      <a:pt x="371" y="0"/>
                      <a:pt x="35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8720800" y="1589975"/>
                <a:ext cx="13700" cy="12950"/>
              </a:xfrm>
              <a:custGeom>
                <a:avLst/>
                <a:gdLst/>
                <a:ahLst/>
                <a:cxnLst/>
                <a:rect l="l" t="t" r="r" b="b"/>
                <a:pathLst>
                  <a:path w="548" h="518" extrusionOk="0">
                    <a:moveTo>
                      <a:pt x="274" y="1"/>
                    </a:moveTo>
                    <a:cubicBezTo>
                      <a:pt x="122" y="1"/>
                      <a:pt x="0" y="122"/>
                      <a:pt x="0" y="274"/>
                    </a:cubicBezTo>
                    <a:cubicBezTo>
                      <a:pt x="31" y="426"/>
                      <a:pt x="152" y="517"/>
                      <a:pt x="304" y="517"/>
                    </a:cubicBezTo>
                    <a:cubicBezTo>
                      <a:pt x="426" y="517"/>
                      <a:pt x="547" y="396"/>
                      <a:pt x="547" y="244"/>
                    </a:cubicBezTo>
                    <a:cubicBezTo>
                      <a:pt x="51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8720800" y="1210025"/>
                <a:ext cx="13700" cy="12950"/>
              </a:xfrm>
              <a:custGeom>
                <a:avLst/>
                <a:gdLst/>
                <a:ahLst/>
                <a:cxnLst/>
                <a:rect l="l" t="t" r="r" b="b"/>
                <a:pathLst>
                  <a:path w="548" h="518" extrusionOk="0">
                    <a:moveTo>
                      <a:pt x="274" y="1"/>
                    </a:moveTo>
                    <a:cubicBezTo>
                      <a:pt x="122" y="1"/>
                      <a:pt x="0" y="122"/>
                      <a:pt x="31" y="274"/>
                    </a:cubicBezTo>
                    <a:cubicBezTo>
                      <a:pt x="31" y="426"/>
                      <a:pt x="152" y="518"/>
                      <a:pt x="304" y="518"/>
                    </a:cubicBezTo>
                    <a:cubicBezTo>
                      <a:pt x="456" y="518"/>
                      <a:pt x="547" y="396"/>
                      <a:pt x="547" y="244"/>
                    </a:cubicBezTo>
                    <a:cubicBezTo>
                      <a:pt x="547"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8723825" y="1189525"/>
                <a:ext cx="13700" cy="12925"/>
              </a:xfrm>
              <a:custGeom>
                <a:avLst/>
                <a:gdLst/>
                <a:ahLst/>
                <a:cxnLst/>
                <a:rect l="l" t="t" r="r" b="b"/>
                <a:pathLst>
                  <a:path w="548" h="517" extrusionOk="0">
                    <a:moveTo>
                      <a:pt x="274" y="0"/>
                    </a:moveTo>
                    <a:cubicBezTo>
                      <a:pt x="122" y="0"/>
                      <a:pt x="1" y="152"/>
                      <a:pt x="31" y="274"/>
                    </a:cubicBezTo>
                    <a:cubicBezTo>
                      <a:pt x="31" y="426"/>
                      <a:pt x="153" y="517"/>
                      <a:pt x="305" y="517"/>
                    </a:cubicBezTo>
                    <a:cubicBezTo>
                      <a:pt x="426" y="517"/>
                      <a:pt x="548" y="395"/>
                      <a:pt x="548" y="243"/>
                    </a:cubicBezTo>
                    <a:cubicBezTo>
                      <a:pt x="548" y="91"/>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8739025" y="1201675"/>
                <a:ext cx="13700" cy="12950"/>
              </a:xfrm>
              <a:custGeom>
                <a:avLst/>
                <a:gdLst/>
                <a:ahLst/>
                <a:cxnLst/>
                <a:rect l="l" t="t" r="r" b="b"/>
                <a:pathLst>
                  <a:path w="548" h="518" extrusionOk="0">
                    <a:moveTo>
                      <a:pt x="274" y="1"/>
                    </a:moveTo>
                    <a:cubicBezTo>
                      <a:pt x="122" y="1"/>
                      <a:pt x="1" y="122"/>
                      <a:pt x="31" y="274"/>
                    </a:cubicBezTo>
                    <a:cubicBezTo>
                      <a:pt x="31" y="426"/>
                      <a:pt x="153" y="517"/>
                      <a:pt x="305" y="517"/>
                    </a:cubicBezTo>
                    <a:cubicBezTo>
                      <a:pt x="457" y="517"/>
                      <a:pt x="548" y="396"/>
                      <a:pt x="548" y="244"/>
                    </a:cubicBezTo>
                    <a:cubicBezTo>
                      <a:pt x="548"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8989800" y="1449400"/>
                <a:ext cx="13700" cy="12950"/>
              </a:xfrm>
              <a:custGeom>
                <a:avLst/>
                <a:gdLst/>
                <a:ahLst/>
                <a:cxnLst/>
                <a:rect l="l" t="t" r="r" b="b"/>
                <a:pathLst>
                  <a:path w="548" h="518" extrusionOk="0">
                    <a:moveTo>
                      <a:pt x="274" y="1"/>
                    </a:moveTo>
                    <a:cubicBezTo>
                      <a:pt x="122" y="1"/>
                      <a:pt x="0" y="122"/>
                      <a:pt x="31" y="274"/>
                    </a:cubicBezTo>
                    <a:cubicBezTo>
                      <a:pt x="31" y="426"/>
                      <a:pt x="152" y="517"/>
                      <a:pt x="304" y="517"/>
                    </a:cubicBezTo>
                    <a:cubicBezTo>
                      <a:pt x="426" y="517"/>
                      <a:pt x="547" y="396"/>
                      <a:pt x="547" y="244"/>
                    </a:cubicBezTo>
                    <a:cubicBezTo>
                      <a:pt x="54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9009550" y="1447125"/>
                <a:ext cx="13700" cy="12950"/>
              </a:xfrm>
              <a:custGeom>
                <a:avLst/>
                <a:gdLst/>
                <a:ahLst/>
                <a:cxnLst/>
                <a:rect l="l" t="t" r="r" b="b"/>
                <a:pathLst>
                  <a:path w="548" h="518" extrusionOk="0">
                    <a:moveTo>
                      <a:pt x="274" y="0"/>
                    </a:moveTo>
                    <a:cubicBezTo>
                      <a:pt x="122" y="0"/>
                      <a:pt x="1" y="122"/>
                      <a:pt x="1" y="274"/>
                    </a:cubicBezTo>
                    <a:cubicBezTo>
                      <a:pt x="31" y="426"/>
                      <a:pt x="153" y="517"/>
                      <a:pt x="305" y="517"/>
                    </a:cubicBezTo>
                    <a:cubicBezTo>
                      <a:pt x="426" y="517"/>
                      <a:pt x="548" y="365"/>
                      <a:pt x="548" y="243"/>
                    </a:cubicBezTo>
                    <a:cubicBezTo>
                      <a:pt x="517" y="9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9313500" y="1280700"/>
                <a:ext cx="13700" cy="13700"/>
              </a:xfrm>
              <a:custGeom>
                <a:avLst/>
                <a:gdLst/>
                <a:ahLst/>
                <a:cxnLst/>
                <a:rect l="l" t="t" r="r" b="b"/>
                <a:pathLst>
                  <a:path w="548" h="548" extrusionOk="0">
                    <a:moveTo>
                      <a:pt x="274" y="1"/>
                    </a:moveTo>
                    <a:cubicBezTo>
                      <a:pt x="122" y="1"/>
                      <a:pt x="1" y="153"/>
                      <a:pt x="1" y="274"/>
                    </a:cubicBezTo>
                    <a:cubicBezTo>
                      <a:pt x="31" y="426"/>
                      <a:pt x="153" y="548"/>
                      <a:pt x="274" y="548"/>
                    </a:cubicBezTo>
                    <a:cubicBezTo>
                      <a:pt x="426" y="548"/>
                      <a:pt x="548" y="396"/>
                      <a:pt x="548" y="244"/>
                    </a:cubicBezTo>
                    <a:cubicBezTo>
                      <a:pt x="518"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9306675" y="903050"/>
                <a:ext cx="13700" cy="12925"/>
              </a:xfrm>
              <a:custGeom>
                <a:avLst/>
                <a:gdLst/>
                <a:ahLst/>
                <a:cxnLst/>
                <a:rect l="l" t="t" r="r" b="b"/>
                <a:pathLst>
                  <a:path w="548" h="517" extrusionOk="0">
                    <a:moveTo>
                      <a:pt x="274" y="0"/>
                    </a:moveTo>
                    <a:cubicBezTo>
                      <a:pt x="152" y="0"/>
                      <a:pt x="0" y="91"/>
                      <a:pt x="0" y="243"/>
                    </a:cubicBezTo>
                    <a:cubicBezTo>
                      <a:pt x="0" y="365"/>
                      <a:pt x="122" y="517"/>
                      <a:pt x="243" y="517"/>
                    </a:cubicBezTo>
                    <a:cubicBezTo>
                      <a:pt x="395" y="517"/>
                      <a:pt x="517" y="426"/>
                      <a:pt x="547" y="274"/>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9308200" y="883275"/>
                <a:ext cx="13700" cy="12950"/>
              </a:xfrm>
              <a:custGeom>
                <a:avLst/>
                <a:gdLst/>
                <a:ahLst/>
                <a:cxnLst/>
                <a:rect l="l" t="t" r="r" b="b"/>
                <a:pathLst>
                  <a:path w="548" h="518" extrusionOk="0">
                    <a:moveTo>
                      <a:pt x="304" y="1"/>
                    </a:moveTo>
                    <a:cubicBezTo>
                      <a:pt x="152" y="1"/>
                      <a:pt x="31" y="92"/>
                      <a:pt x="0" y="244"/>
                    </a:cubicBezTo>
                    <a:cubicBezTo>
                      <a:pt x="0" y="366"/>
                      <a:pt x="122" y="518"/>
                      <a:pt x="274" y="518"/>
                    </a:cubicBezTo>
                    <a:cubicBezTo>
                      <a:pt x="395" y="518"/>
                      <a:pt x="547" y="426"/>
                      <a:pt x="547" y="274"/>
                    </a:cubicBezTo>
                    <a:cubicBezTo>
                      <a:pt x="547" y="122"/>
                      <a:pt x="426" y="1"/>
                      <a:pt x="30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8722325" y="765500"/>
                <a:ext cx="13700" cy="13700"/>
              </a:xfrm>
              <a:custGeom>
                <a:avLst/>
                <a:gdLst/>
                <a:ahLst/>
                <a:cxnLst/>
                <a:rect l="l" t="t" r="r" b="b"/>
                <a:pathLst>
                  <a:path w="548" h="548" extrusionOk="0">
                    <a:moveTo>
                      <a:pt x="274" y="0"/>
                    </a:moveTo>
                    <a:cubicBezTo>
                      <a:pt x="122" y="0"/>
                      <a:pt x="0" y="122"/>
                      <a:pt x="0" y="274"/>
                    </a:cubicBezTo>
                    <a:cubicBezTo>
                      <a:pt x="0" y="396"/>
                      <a:pt x="91" y="548"/>
                      <a:pt x="243" y="548"/>
                    </a:cubicBezTo>
                    <a:cubicBezTo>
                      <a:pt x="395" y="548"/>
                      <a:pt x="517" y="426"/>
                      <a:pt x="517" y="274"/>
                    </a:cubicBezTo>
                    <a:cubicBezTo>
                      <a:pt x="547" y="152"/>
                      <a:pt x="426" y="0"/>
                      <a:pt x="274" y="0"/>
                    </a:cubicBezTo>
                    <a:close/>
                  </a:path>
                </a:pathLst>
              </a:custGeom>
              <a:solidFill>
                <a:srgbClr val="7CA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8722325" y="374925"/>
                <a:ext cx="13700" cy="13700"/>
              </a:xfrm>
              <a:custGeom>
                <a:avLst/>
                <a:gdLst/>
                <a:ahLst/>
                <a:cxnLst/>
                <a:rect l="l" t="t" r="r" b="b"/>
                <a:pathLst>
                  <a:path w="548" h="548" extrusionOk="0">
                    <a:moveTo>
                      <a:pt x="274" y="0"/>
                    </a:moveTo>
                    <a:cubicBezTo>
                      <a:pt x="122" y="0"/>
                      <a:pt x="0" y="91"/>
                      <a:pt x="0" y="243"/>
                    </a:cubicBezTo>
                    <a:cubicBezTo>
                      <a:pt x="0" y="395"/>
                      <a:pt x="91" y="547"/>
                      <a:pt x="243" y="547"/>
                    </a:cubicBezTo>
                    <a:cubicBezTo>
                      <a:pt x="395" y="547"/>
                      <a:pt x="517" y="426"/>
                      <a:pt x="517" y="274"/>
                    </a:cubicBezTo>
                    <a:cubicBezTo>
                      <a:pt x="547"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8721550" y="355925"/>
                <a:ext cx="13700" cy="13700"/>
              </a:xfrm>
              <a:custGeom>
                <a:avLst/>
                <a:gdLst/>
                <a:ahLst/>
                <a:cxnLst/>
                <a:rect l="l" t="t" r="r" b="b"/>
                <a:pathLst>
                  <a:path w="548" h="548" extrusionOk="0">
                    <a:moveTo>
                      <a:pt x="274" y="0"/>
                    </a:moveTo>
                    <a:cubicBezTo>
                      <a:pt x="153" y="0"/>
                      <a:pt x="1" y="122"/>
                      <a:pt x="1" y="274"/>
                    </a:cubicBezTo>
                    <a:cubicBezTo>
                      <a:pt x="1" y="395"/>
                      <a:pt x="122" y="547"/>
                      <a:pt x="244" y="547"/>
                    </a:cubicBezTo>
                    <a:cubicBezTo>
                      <a:pt x="396" y="547"/>
                      <a:pt x="517" y="456"/>
                      <a:pt x="517" y="304"/>
                    </a:cubicBezTo>
                    <a:cubicBezTo>
                      <a:pt x="548"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8740550" y="366550"/>
                <a:ext cx="13700" cy="12950"/>
              </a:xfrm>
              <a:custGeom>
                <a:avLst/>
                <a:gdLst/>
                <a:ahLst/>
                <a:cxnLst/>
                <a:rect l="l" t="t" r="r" b="b"/>
                <a:pathLst>
                  <a:path w="548" h="518" extrusionOk="0">
                    <a:moveTo>
                      <a:pt x="274" y="1"/>
                    </a:moveTo>
                    <a:cubicBezTo>
                      <a:pt x="122" y="1"/>
                      <a:pt x="1" y="92"/>
                      <a:pt x="1" y="244"/>
                    </a:cubicBezTo>
                    <a:cubicBezTo>
                      <a:pt x="1" y="396"/>
                      <a:pt x="122" y="518"/>
                      <a:pt x="244" y="518"/>
                    </a:cubicBezTo>
                    <a:cubicBezTo>
                      <a:pt x="396" y="518"/>
                      <a:pt x="517" y="426"/>
                      <a:pt x="517" y="274"/>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9047550" y="286000"/>
                <a:ext cx="13700" cy="12950"/>
              </a:xfrm>
              <a:custGeom>
                <a:avLst/>
                <a:gdLst/>
                <a:ahLst/>
                <a:cxnLst/>
                <a:rect l="l" t="t" r="r" b="b"/>
                <a:pathLst>
                  <a:path w="548" h="518" extrusionOk="0">
                    <a:moveTo>
                      <a:pt x="274" y="1"/>
                    </a:moveTo>
                    <a:cubicBezTo>
                      <a:pt x="152" y="1"/>
                      <a:pt x="0" y="92"/>
                      <a:pt x="0" y="244"/>
                    </a:cubicBezTo>
                    <a:cubicBezTo>
                      <a:pt x="0" y="366"/>
                      <a:pt x="122" y="518"/>
                      <a:pt x="244" y="518"/>
                    </a:cubicBezTo>
                    <a:cubicBezTo>
                      <a:pt x="396" y="518"/>
                      <a:pt x="517" y="426"/>
                      <a:pt x="548" y="27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9070350" y="282200"/>
                <a:ext cx="13700" cy="13725"/>
              </a:xfrm>
              <a:custGeom>
                <a:avLst/>
                <a:gdLst/>
                <a:ahLst/>
                <a:cxnLst/>
                <a:rect l="l" t="t" r="r" b="b"/>
                <a:pathLst>
                  <a:path w="548" h="549" extrusionOk="0">
                    <a:moveTo>
                      <a:pt x="304" y="1"/>
                    </a:moveTo>
                    <a:cubicBezTo>
                      <a:pt x="152" y="1"/>
                      <a:pt x="31" y="122"/>
                      <a:pt x="31" y="274"/>
                    </a:cubicBezTo>
                    <a:cubicBezTo>
                      <a:pt x="0" y="396"/>
                      <a:pt x="122" y="548"/>
                      <a:pt x="274" y="548"/>
                    </a:cubicBezTo>
                    <a:cubicBezTo>
                      <a:pt x="426" y="548"/>
                      <a:pt x="547" y="426"/>
                      <a:pt x="547" y="305"/>
                    </a:cubicBezTo>
                    <a:cubicBezTo>
                      <a:pt x="547" y="153"/>
                      <a:pt x="426" y="1"/>
                      <a:pt x="30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9305150" y="517025"/>
                <a:ext cx="13700" cy="12925"/>
              </a:xfrm>
              <a:custGeom>
                <a:avLst/>
                <a:gdLst/>
                <a:ahLst/>
                <a:cxnLst/>
                <a:rect l="l" t="t" r="r" b="b"/>
                <a:pathLst>
                  <a:path w="548" h="517" extrusionOk="0">
                    <a:moveTo>
                      <a:pt x="304" y="0"/>
                    </a:moveTo>
                    <a:cubicBezTo>
                      <a:pt x="153" y="0"/>
                      <a:pt x="31" y="91"/>
                      <a:pt x="1" y="243"/>
                    </a:cubicBezTo>
                    <a:cubicBezTo>
                      <a:pt x="1" y="395"/>
                      <a:pt x="122" y="517"/>
                      <a:pt x="274" y="517"/>
                    </a:cubicBezTo>
                    <a:cubicBezTo>
                      <a:pt x="396" y="517"/>
                      <a:pt x="548" y="426"/>
                      <a:pt x="548" y="274"/>
                    </a:cubicBezTo>
                    <a:cubicBezTo>
                      <a:pt x="548" y="152"/>
                      <a:pt x="426" y="0"/>
                      <a:pt x="30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9051350" y="637850"/>
                <a:ext cx="13700" cy="13700"/>
              </a:xfrm>
              <a:custGeom>
                <a:avLst/>
                <a:gdLst/>
                <a:ahLst/>
                <a:cxnLst/>
                <a:rect l="l" t="t" r="r" b="b"/>
                <a:pathLst>
                  <a:path w="548" h="548" extrusionOk="0">
                    <a:moveTo>
                      <a:pt x="274" y="0"/>
                    </a:moveTo>
                    <a:cubicBezTo>
                      <a:pt x="152" y="0"/>
                      <a:pt x="0" y="122"/>
                      <a:pt x="0" y="274"/>
                    </a:cubicBezTo>
                    <a:cubicBezTo>
                      <a:pt x="0" y="395"/>
                      <a:pt x="122" y="547"/>
                      <a:pt x="274" y="547"/>
                    </a:cubicBezTo>
                    <a:cubicBezTo>
                      <a:pt x="396" y="547"/>
                      <a:pt x="547" y="426"/>
                      <a:pt x="547" y="274"/>
                    </a:cubicBezTo>
                    <a:cubicBezTo>
                      <a:pt x="547"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066550" y="654550"/>
                <a:ext cx="12925" cy="12950"/>
              </a:xfrm>
              <a:custGeom>
                <a:avLst/>
                <a:gdLst/>
                <a:ahLst/>
                <a:cxnLst/>
                <a:rect l="l" t="t" r="r" b="b"/>
                <a:pathLst>
                  <a:path w="517" h="518" extrusionOk="0">
                    <a:moveTo>
                      <a:pt x="274" y="1"/>
                    </a:moveTo>
                    <a:cubicBezTo>
                      <a:pt x="122" y="1"/>
                      <a:pt x="0" y="92"/>
                      <a:pt x="0" y="244"/>
                    </a:cubicBezTo>
                    <a:cubicBezTo>
                      <a:pt x="0" y="396"/>
                      <a:pt x="91" y="517"/>
                      <a:pt x="243" y="517"/>
                    </a:cubicBezTo>
                    <a:cubicBezTo>
                      <a:pt x="395" y="517"/>
                      <a:pt x="517" y="426"/>
                      <a:pt x="517" y="274"/>
                    </a:cubicBezTo>
                    <a:cubicBezTo>
                      <a:pt x="517" y="12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9072625" y="635550"/>
                <a:ext cx="12950" cy="12950"/>
              </a:xfrm>
              <a:custGeom>
                <a:avLst/>
                <a:gdLst/>
                <a:ahLst/>
                <a:cxnLst/>
                <a:rect l="l" t="t" r="r" b="b"/>
                <a:pathLst>
                  <a:path w="518" h="518" extrusionOk="0">
                    <a:moveTo>
                      <a:pt x="274" y="1"/>
                    </a:moveTo>
                    <a:cubicBezTo>
                      <a:pt x="122" y="1"/>
                      <a:pt x="0" y="92"/>
                      <a:pt x="0" y="244"/>
                    </a:cubicBezTo>
                    <a:cubicBezTo>
                      <a:pt x="0" y="396"/>
                      <a:pt x="92" y="518"/>
                      <a:pt x="244" y="518"/>
                    </a:cubicBezTo>
                    <a:cubicBezTo>
                      <a:pt x="396" y="518"/>
                      <a:pt x="517" y="426"/>
                      <a:pt x="517" y="274"/>
                    </a:cubicBezTo>
                    <a:cubicBezTo>
                      <a:pt x="517"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9048300" y="1038300"/>
                <a:ext cx="318425" cy="964325"/>
              </a:xfrm>
              <a:custGeom>
                <a:avLst/>
                <a:gdLst/>
                <a:ahLst/>
                <a:cxnLst/>
                <a:rect l="l" t="t" r="r" b="b"/>
                <a:pathLst>
                  <a:path w="12737" h="38573" extrusionOk="0">
                    <a:moveTo>
                      <a:pt x="92" y="0"/>
                    </a:moveTo>
                    <a:cubicBezTo>
                      <a:pt x="92" y="456"/>
                      <a:pt x="62" y="912"/>
                      <a:pt x="1" y="1338"/>
                    </a:cubicBezTo>
                    <a:cubicBezTo>
                      <a:pt x="31" y="1399"/>
                      <a:pt x="62" y="1459"/>
                      <a:pt x="92" y="1551"/>
                    </a:cubicBezTo>
                    <a:cubicBezTo>
                      <a:pt x="1217" y="5168"/>
                      <a:pt x="2584" y="8694"/>
                      <a:pt x="3770" y="12280"/>
                    </a:cubicBezTo>
                    <a:cubicBezTo>
                      <a:pt x="5320" y="16536"/>
                      <a:pt x="6171" y="21065"/>
                      <a:pt x="6293" y="25594"/>
                    </a:cubicBezTo>
                    <a:cubicBezTo>
                      <a:pt x="6384" y="28390"/>
                      <a:pt x="5776" y="31156"/>
                      <a:pt x="5350" y="33922"/>
                    </a:cubicBezTo>
                    <a:cubicBezTo>
                      <a:pt x="5077" y="35351"/>
                      <a:pt x="4834" y="36810"/>
                      <a:pt x="4591" y="38238"/>
                    </a:cubicBezTo>
                    <a:cubicBezTo>
                      <a:pt x="4591" y="38329"/>
                      <a:pt x="4560" y="38451"/>
                      <a:pt x="4560" y="38542"/>
                    </a:cubicBezTo>
                    <a:cubicBezTo>
                      <a:pt x="4925" y="38572"/>
                      <a:pt x="5290" y="38572"/>
                      <a:pt x="5654" y="38572"/>
                    </a:cubicBezTo>
                    <a:cubicBezTo>
                      <a:pt x="5624" y="37691"/>
                      <a:pt x="6809" y="35290"/>
                      <a:pt x="6931" y="34712"/>
                    </a:cubicBezTo>
                    <a:cubicBezTo>
                      <a:pt x="7144" y="34196"/>
                      <a:pt x="7357" y="33679"/>
                      <a:pt x="7539" y="33132"/>
                    </a:cubicBezTo>
                    <a:cubicBezTo>
                      <a:pt x="7691" y="32858"/>
                      <a:pt x="7812" y="32554"/>
                      <a:pt x="7934" y="32281"/>
                    </a:cubicBezTo>
                    <a:cubicBezTo>
                      <a:pt x="8056" y="32007"/>
                      <a:pt x="8147" y="31764"/>
                      <a:pt x="8238" y="31490"/>
                    </a:cubicBezTo>
                    <a:cubicBezTo>
                      <a:pt x="8329" y="31278"/>
                      <a:pt x="8420" y="31034"/>
                      <a:pt x="8512" y="30791"/>
                    </a:cubicBezTo>
                    <a:cubicBezTo>
                      <a:pt x="8603" y="30578"/>
                      <a:pt x="8724" y="30366"/>
                      <a:pt x="8816" y="30123"/>
                    </a:cubicBezTo>
                    <a:cubicBezTo>
                      <a:pt x="8907" y="29910"/>
                      <a:pt x="8998" y="29667"/>
                      <a:pt x="9059" y="29423"/>
                    </a:cubicBezTo>
                    <a:cubicBezTo>
                      <a:pt x="9180" y="29180"/>
                      <a:pt x="9271" y="28937"/>
                      <a:pt x="9332" y="28664"/>
                    </a:cubicBezTo>
                    <a:cubicBezTo>
                      <a:pt x="9423" y="28420"/>
                      <a:pt x="9515" y="28177"/>
                      <a:pt x="9606" y="27934"/>
                    </a:cubicBezTo>
                    <a:cubicBezTo>
                      <a:pt x="9636" y="27843"/>
                      <a:pt x="9667" y="27721"/>
                      <a:pt x="9727" y="27630"/>
                    </a:cubicBezTo>
                    <a:lnTo>
                      <a:pt x="9727" y="27630"/>
                    </a:lnTo>
                    <a:cubicBezTo>
                      <a:pt x="9636" y="27934"/>
                      <a:pt x="9575" y="28208"/>
                      <a:pt x="9515" y="28512"/>
                    </a:cubicBezTo>
                    <a:cubicBezTo>
                      <a:pt x="9089" y="30609"/>
                      <a:pt x="8299" y="32615"/>
                      <a:pt x="7539" y="34591"/>
                    </a:cubicBezTo>
                    <a:cubicBezTo>
                      <a:pt x="7083" y="35928"/>
                      <a:pt x="6445" y="37205"/>
                      <a:pt x="6141" y="38572"/>
                    </a:cubicBezTo>
                    <a:lnTo>
                      <a:pt x="6840" y="38572"/>
                    </a:lnTo>
                    <a:cubicBezTo>
                      <a:pt x="6931" y="37843"/>
                      <a:pt x="7417" y="37296"/>
                      <a:pt x="7873" y="36749"/>
                    </a:cubicBezTo>
                    <a:cubicBezTo>
                      <a:pt x="8572" y="35776"/>
                      <a:pt x="9241" y="34773"/>
                      <a:pt x="9667" y="33648"/>
                    </a:cubicBezTo>
                    <a:cubicBezTo>
                      <a:pt x="12463" y="27843"/>
                      <a:pt x="12737" y="20913"/>
                      <a:pt x="11034" y="14712"/>
                    </a:cubicBezTo>
                    <a:lnTo>
                      <a:pt x="11034" y="14712"/>
                    </a:lnTo>
                    <a:cubicBezTo>
                      <a:pt x="9211" y="18755"/>
                      <a:pt x="8329" y="23101"/>
                      <a:pt x="7630" y="27478"/>
                    </a:cubicBezTo>
                    <a:cubicBezTo>
                      <a:pt x="7630" y="27569"/>
                      <a:pt x="7600" y="27691"/>
                      <a:pt x="7600" y="27782"/>
                    </a:cubicBezTo>
                    <a:cubicBezTo>
                      <a:pt x="7539" y="28086"/>
                      <a:pt x="7509" y="28360"/>
                      <a:pt x="7478" y="28664"/>
                    </a:cubicBezTo>
                    <a:cubicBezTo>
                      <a:pt x="7478" y="28633"/>
                      <a:pt x="7478" y="28633"/>
                      <a:pt x="7478" y="28603"/>
                    </a:cubicBezTo>
                    <a:cubicBezTo>
                      <a:pt x="7417" y="28998"/>
                      <a:pt x="7357" y="29332"/>
                      <a:pt x="7296" y="29697"/>
                    </a:cubicBezTo>
                    <a:cubicBezTo>
                      <a:pt x="7296" y="29727"/>
                      <a:pt x="7296" y="29727"/>
                      <a:pt x="7296" y="29727"/>
                    </a:cubicBezTo>
                    <a:cubicBezTo>
                      <a:pt x="7265" y="29971"/>
                      <a:pt x="7235" y="30183"/>
                      <a:pt x="7174" y="30396"/>
                    </a:cubicBezTo>
                    <a:cubicBezTo>
                      <a:pt x="7144" y="30609"/>
                      <a:pt x="7113" y="30822"/>
                      <a:pt x="7083" y="31034"/>
                    </a:cubicBezTo>
                    <a:cubicBezTo>
                      <a:pt x="7083" y="31034"/>
                      <a:pt x="7083" y="31034"/>
                      <a:pt x="7083" y="31065"/>
                    </a:cubicBezTo>
                    <a:cubicBezTo>
                      <a:pt x="7053" y="31217"/>
                      <a:pt x="7022" y="31399"/>
                      <a:pt x="6992" y="31551"/>
                    </a:cubicBezTo>
                    <a:cubicBezTo>
                      <a:pt x="6992" y="31673"/>
                      <a:pt x="6961" y="31764"/>
                      <a:pt x="6931" y="31855"/>
                    </a:cubicBezTo>
                    <a:cubicBezTo>
                      <a:pt x="6961" y="31703"/>
                      <a:pt x="6961" y="31551"/>
                      <a:pt x="6961" y="31399"/>
                    </a:cubicBezTo>
                    <a:lnTo>
                      <a:pt x="7022" y="30426"/>
                    </a:lnTo>
                    <a:cubicBezTo>
                      <a:pt x="7022" y="30244"/>
                      <a:pt x="7053" y="30062"/>
                      <a:pt x="7053" y="29849"/>
                    </a:cubicBezTo>
                    <a:cubicBezTo>
                      <a:pt x="7053" y="29667"/>
                      <a:pt x="7083" y="29484"/>
                      <a:pt x="7083" y="29271"/>
                    </a:cubicBezTo>
                    <a:cubicBezTo>
                      <a:pt x="7083" y="29119"/>
                      <a:pt x="7083" y="28967"/>
                      <a:pt x="7113" y="28816"/>
                    </a:cubicBezTo>
                    <a:cubicBezTo>
                      <a:pt x="7113" y="28785"/>
                      <a:pt x="7113" y="28785"/>
                      <a:pt x="7113" y="28755"/>
                    </a:cubicBezTo>
                    <a:cubicBezTo>
                      <a:pt x="7113" y="28603"/>
                      <a:pt x="7113" y="28451"/>
                      <a:pt x="7144" y="28268"/>
                    </a:cubicBezTo>
                    <a:cubicBezTo>
                      <a:pt x="7144" y="27904"/>
                      <a:pt x="7174" y="27569"/>
                      <a:pt x="7205" y="27205"/>
                    </a:cubicBezTo>
                    <a:lnTo>
                      <a:pt x="7205" y="27174"/>
                    </a:lnTo>
                    <a:cubicBezTo>
                      <a:pt x="7205" y="27174"/>
                      <a:pt x="7205" y="27144"/>
                      <a:pt x="7205" y="27144"/>
                    </a:cubicBezTo>
                    <a:cubicBezTo>
                      <a:pt x="7205" y="26931"/>
                      <a:pt x="7205" y="26718"/>
                      <a:pt x="7205" y="26475"/>
                    </a:cubicBezTo>
                    <a:cubicBezTo>
                      <a:pt x="7174" y="26323"/>
                      <a:pt x="7174" y="26171"/>
                      <a:pt x="7144" y="26019"/>
                    </a:cubicBezTo>
                    <a:cubicBezTo>
                      <a:pt x="7174" y="25138"/>
                      <a:pt x="7205" y="24287"/>
                      <a:pt x="7174" y="23405"/>
                    </a:cubicBezTo>
                    <a:cubicBezTo>
                      <a:pt x="7235" y="20062"/>
                      <a:pt x="6141" y="16870"/>
                      <a:pt x="5229" y="13709"/>
                    </a:cubicBezTo>
                    <a:cubicBezTo>
                      <a:pt x="4195" y="9970"/>
                      <a:pt x="2919" y="6292"/>
                      <a:pt x="1551" y="2675"/>
                    </a:cubicBezTo>
                    <a:cubicBezTo>
                      <a:pt x="1399" y="2159"/>
                      <a:pt x="1156" y="1703"/>
                      <a:pt x="1004" y="1186"/>
                    </a:cubicBezTo>
                    <a:cubicBezTo>
                      <a:pt x="669" y="821"/>
                      <a:pt x="366" y="426"/>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771700" y="1761150"/>
                <a:ext cx="382250" cy="240725"/>
              </a:xfrm>
              <a:custGeom>
                <a:avLst/>
                <a:gdLst/>
                <a:ahLst/>
                <a:cxnLst/>
                <a:rect l="l" t="t" r="r" b="b"/>
                <a:pathLst>
                  <a:path w="15290" h="9629" extrusionOk="0">
                    <a:moveTo>
                      <a:pt x="754" y="0"/>
                    </a:moveTo>
                    <a:cubicBezTo>
                      <a:pt x="504" y="0"/>
                      <a:pt x="253" y="8"/>
                      <a:pt x="1" y="23"/>
                    </a:cubicBezTo>
                    <a:cubicBezTo>
                      <a:pt x="1612" y="1695"/>
                      <a:pt x="3496" y="3184"/>
                      <a:pt x="5381" y="4582"/>
                    </a:cubicBezTo>
                    <a:cubicBezTo>
                      <a:pt x="7721" y="6315"/>
                      <a:pt x="10062" y="8048"/>
                      <a:pt x="12737" y="9263"/>
                    </a:cubicBezTo>
                    <a:cubicBezTo>
                      <a:pt x="12919" y="9324"/>
                      <a:pt x="13132" y="9415"/>
                      <a:pt x="13314" y="9476"/>
                    </a:cubicBezTo>
                    <a:cubicBezTo>
                      <a:pt x="13375" y="9507"/>
                      <a:pt x="13405" y="9567"/>
                      <a:pt x="13436" y="9598"/>
                    </a:cubicBezTo>
                    <a:cubicBezTo>
                      <a:pt x="13831" y="9598"/>
                      <a:pt x="14226" y="9628"/>
                      <a:pt x="14621" y="9628"/>
                    </a:cubicBezTo>
                    <a:lnTo>
                      <a:pt x="14986" y="9628"/>
                    </a:lnTo>
                    <a:cubicBezTo>
                      <a:pt x="12341" y="7470"/>
                      <a:pt x="9454" y="5707"/>
                      <a:pt x="6657" y="3762"/>
                    </a:cubicBezTo>
                    <a:lnTo>
                      <a:pt x="6657" y="3762"/>
                    </a:lnTo>
                    <a:cubicBezTo>
                      <a:pt x="6779" y="3792"/>
                      <a:pt x="6870" y="3823"/>
                      <a:pt x="6992" y="3823"/>
                    </a:cubicBezTo>
                    <a:cubicBezTo>
                      <a:pt x="7174" y="3883"/>
                      <a:pt x="7357" y="3975"/>
                      <a:pt x="7539" y="4035"/>
                    </a:cubicBezTo>
                    <a:cubicBezTo>
                      <a:pt x="7934" y="4157"/>
                      <a:pt x="8329" y="4309"/>
                      <a:pt x="8694" y="4491"/>
                    </a:cubicBezTo>
                    <a:cubicBezTo>
                      <a:pt x="10366" y="5616"/>
                      <a:pt x="12068" y="6680"/>
                      <a:pt x="13648" y="7956"/>
                    </a:cubicBezTo>
                    <a:cubicBezTo>
                      <a:pt x="14165" y="8321"/>
                      <a:pt x="14682" y="8686"/>
                      <a:pt x="15168" y="9081"/>
                    </a:cubicBezTo>
                    <a:cubicBezTo>
                      <a:pt x="15199" y="8838"/>
                      <a:pt x="15229" y="8595"/>
                      <a:pt x="15290" y="8351"/>
                    </a:cubicBezTo>
                    <a:cubicBezTo>
                      <a:pt x="15259" y="8351"/>
                      <a:pt x="15199" y="8351"/>
                      <a:pt x="15168" y="8321"/>
                    </a:cubicBezTo>
                    <a:cubicBezTo>
                      <a:pt x="11732" y="3924"/>
                      <a:pt x="6481" y="0"/>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941150" y="1727525"/>
                <a:ext cx="358700" cy="283025"/>
              </a:xfrm>
              <a:custGeom>
                <a:avLst/>
                <a:gdLst/>
                <a:ahLst/>
                <a:cxnLst/>
                <a:rect l="l" t="t" r="r" b="b"/>
                <a:pathLst>
                  <a:path w="14348" h="11321" extrusionOk="0">
                    <a:moveTo>
                      <a:pt x="14044" y="0"/>
                    </a:moveTo>
                    <a:cubicBezTo>
                      <a:pt x="14044" y="31"/>
                      <a:pt x="14044" y="31"/>
                      <a:pt x="14013" y="61"/>
                    </a:cubicBezTo>
                    <a:cubicBezTo>
                      <a:pt x="13983" y="243"/>
                      <a:pt x="13922" y="426"/>
                      <a:pt x="13831" y="608"/>
                    </a:cubicBezTo>
                    <a:cubicBezTo>
                      <a:pt x="13770" y="821"/>
                      <a:pt x="13679" y="1003"/>
                      <a:pt x="13618" y="1216"/>
                    </a:cubicBezTo>
                    <a:cubicBezTo>
                      <a:pt x="13527" y="1429"/>
                      <a:pt x="13466" y="1611"/>
                      <a:pt x="13375" y="1824"/>
                    </a:cubicBezTo>
                    <a:cubicBezTo>
                      <a:pt x="13314" y="1976"/>
                      <a:pt x="13284" y="2128"/>
                      <a:pt x="13223" y="2280"/>
                    </a:cubicBezTo>
                    <a:cubicBezTo>
                      <a:pt x="13102" y="2888"/>
                      <a:pt x="12980" y="3465"/>
                      <a:pt x="12798" y="4043"/>
                    </a:cubicBezTo>
                    <a:cubicBezTo>
                      <a:pt x="12159" y="5775"/>
                      <a:pt x="11460" y="7447"/>
                      <a:pt x="11004" y="9210"/>
                    </a:cubicBezTo>
                    <a:cubicBezTo>
                      <a:pt x="10548" y="9210"/>
                      <a:pt x="10062" y="9180"/>
                      <a:pt x="9606" y="9180"/>
                    </a:cubicBezTo>
                    <a:cubicBezTo>
                      <a:pt x="9120" y="9149"/>
                      <a:pt x="8633" y="9119"/>
                      <a:pt x="8147" y="9119"/>
                    </a:cubicBezTo>
                    <a:cubicBezTo>
                      <a:pt x="8147" y="9058"/>
                      <a:pt x="8086" y="8997"/>
                      <a:pt x="8056" y="8967"/>
                    </a:cubicBezTo>
                    <a:cubicBezTo>
                      <a:pt x="7813" y="8815"/>
                      <a:pt x="7570" y="8663"/>
                      <a:pt x="7326" y="8481"/>
                    </a:cubicBezTo>
                    <a:cubicBezTo>
                      <a:pt x="7296" y="8481"/>
                      <a:pt x="7296" y="8481"/>
                      <a:pt x="7266" y="8450"/>
                    </a:cubicBezTo>
                    <a:cubicBezTo>
                      <a:pt x="7174" y="8420"/>
                      <a:pt x="7083" y="8359"/>
                      <a:pt x="6992" y="8298"/>
                    </a:cubicBezTo>
                    <a:cubicBezTo>
                      <a:pt x="6810" y="8177"/>
                      <a:pt x="6597" y="8055"/>
                      <a:pt x="6414" y="7903"/>
                    </a:cubicBezTo>
                    <a:cubicBezTo>
                      <a:pt x="6050" y="7660"/>
                      <a:pt x="5655" y="7417"/>
                      <a:pt x="5259" y="7204"/>
                    </a:cubicBezTo>
                    <a:cubicBezTo>
                      <a:pt x="5047" y="7082"/>
                      <a:pt x="4804" y="6961"/>
                      <a:pt x="4560" y="6809"/>
                    </a:cubicBezTo>
                    <a:cubicBezTo>
                      <a:pt x="4317" y="6687"/>
                      <a:pt x="4104" y="6566"/>
                      <a:pt x="3861" y="6444"/>
                    </a:cubicBezTo>
                    <a:lnTo>
                      <a:pt x="3071" y="6049"/>
                    </a:lnTo>
                    <a:cubicBezTo>
                      <a:pt x="2980" y="6019"/>
                      <a:pt x="2889" y="5958"/>
                      <a:pt x="2767" y="5927"/>
                    </a:cubicBezTo>
                    <a:cubicBezTo>
                      <a:pt x="2585" y="5836"/>
                      <a:pt x="2433" y="5775"/>
                      <a:pt x="2250" y="5715"/>
                    </a:cubicBezTo>
                    <a:cubicBezTo>
                      <a:pt x="2129" y="5684"/>
                      <a:pt x="2038" y="5654"/>
                      <a:pt x="1946" y="5623"/>
                    </a:cubicBezTo>
                    <a:cubicBezTo>
                      <a:pt x="1734" y="5563"/>
                      <a:pt x="1521" y="5502"/>
                      <a:pt x="1308" y="5471"/>
                    </a:cubicBezTo>
                    <a:cubicBezTo>
                      <a:pt x="1247" y="5441"/>
                      <a:pt x="1217" y="5441"/>
                      <a:pt x="1186" y="5441"/>
                    </a:cubicBezTo>
                    <a:cubicBezTo>
                      <a:pt x="1065" y="5411"/>
                      <a:pt x="943" y="5411"/>
                      <a:pt x="852" y="5380"/>
                    </a:cubicBezTo>
                    <a:cubicBezTo>
                      <a:pt x="700" y="5350"/>
                      <a:pt x="518" y="5320"/>
                      <a:pt x="366" y="5289"/>
                    </a:cubicBezTo>
                    <a:cubicBezTo>
                      <a:pt x="244" y="5259"/>
                      <a:pt x="123" y="5259"/>
                      <a:pt x="1" y="5228"/>
                    </a:cubicBezTo>
                    <a:lnTo>
                      <a:pt x="1" y="5228"/>
                    </a:lnTo>
                    <a:cubicBezTo>
                      <a:pt x="92" y="5289"/>
                      <a:pt x="153" y="5320"/>
                      <a:pt x="244" y="5380"/>
                    </a:cubicBezTo>
                    <a:cubicBezTo>
                      <a:pt x="275" y="5380"/>
                      <a:pt x="275" y="5411"/>
                      <a:pt x="305" y="5411"/>
                    </a:cubicBezTo>
                    <a:cubicBezTo>
                      <a:pt x="366" y="5471"/>
                      <a:pt x="457" y="5502"/>
                      <a:pt x="518" y="5532"/>
                    </a:cubicBezTo>
                    <a:cubicBezTo>
                      <a:pt x="548" y="5563"/>
                      <a:pt x="579" y="5563"/>
                      <a:pt x="579" y="5563"/>
                    </a:cubicBezTo>
                    <a:cubicBezTo>
                      <a:pt x="700" y="5623"/>
                      <a:pt x="791" y="5654"/>
                      <a:pt x="882" y="5715"/>
                    </a:cubicBezTo>
                    <a:cubicBezTo>
                      <a:pt x="1004" y="5775"/>
                      <a:pt x="1126" y="5836"/>
                      <a:pt x="1247" y="5927"/>
                    </a:cubicBezTo>
                    <a:cubicBezTo>
                      <a:pt x="1308" y="5958"/>
                      <a:pt x="1369" y="6019"/>
                      <a:pt x="1369" y="6079"/>
                    </a:cubicBezTo>
                    <a:cubicBezTo>
                      <a:pt x="1855" y="6262"/>
                      <a:pt x="2372" y="6475"/>
                      <a:pt x="2828" y="6718"/>
                    </a:cubicBezTo>
                    <a:cubicBezTo>
                      <a:pt x="4135" y="7356"/>
                      <a:pt x="5320" y="8207"/>
                      <a:pt x="6536" y="9028"/>
                    </a:cubicBezTo>
                    <a:lnTo>
                      <a:pt x="2919" y="8876"/>
                    </a:lnTo>
                    <a:cubicBezTo>
                      <a:pt x="2797" y="8876"/>
                      <a:pt x="2676" y="8967"/>
                      <a:pt x="2645" y="9119"/>
                    </a:cubicBezTo>
                    <a:cubicBezTo>
                      <a:pt x="2797" y="9119"/>
                      <a:pt x="2949" y="9149"/>
                      <a:pt x="3041" y="9241"/>
                    </a:cubicBezTo>
                    <a:cubicBezTo>
                      <a:pt x="3162" y="9301"/>
                      <a:pt x="3284" y="9362"/>
                      <a:pt x="3405" y="9423"/>
                    </a:cubicBezTo>
                    <a:cubicBezTo>
                      <a:pt x="3466" y="9453"/>
                      <a:pt x="3497" y="9453"/>
                      <a:pt x="3557" y="9453"/>
                    </a:cubicBezTo>
                    <a:cubicBezTo>
                      <a:pt x="3557" y="9453"/>
                      <a:pt x="3557" y="9484"/>
                      <a:pt x="3557" y="9514"/>
                    </a:cubicBezTo>
                    <a:cubicBezTo>
                      <a:pt x="4135" y="9818"/>
                      <a:pt x="4712" y="10152"/>
                      <a:pt x="5320" y="10426"/>
                    </a:cubicBezTo>
                    <a:cubicBezTo>
                      <a:pt x="5442" y="10578"/>
                      <a:pt x="5503" y="10669"/>
                      <a:pt x="5533" y="10760"/>
                    </a:cubicBezTo>
                    <a:cubicBezTo>
                      <a:pt x="5594" y="10791"/>
                      <a:pt x="5655" y="10791"/>
                      <a:pt x="5715" y="10821"/>
                    </a:cubicBezTo>
                    <a:cubicBezTo>
                      <a:pt x="6019" y="10912"/>
                      <a:pt x="6293" y="11125"/>
                      <a:pt x="6597" y="11216"/>
                    </a:cubicBezTo>
                    <a:cubicBezTo>
                      <a:pt x="6718" y="11247"/>
                      <a:pt x="6810" y="11277"/>
                      <a:pt x="6931" y="11277"/>
                    </a:cubicBezTo>
                    <a:cubicBezTo>
                      <a:pt x="7296" y="11247"/>
                      <a:pt x="7691" y="11247"/>
                      <a:pt x="8056" y="11247"/>
                    </a:cubicBezTo>
                    <a:cubicBezTo>
                      <a:pt x="8573" y="11247"/>
                      <a:pt x="9059" y="11247"/>
                      <a:pt x="9576" y="11277"/>
                    </a:cubicBezTo>
                    <a:cubicBezTo>
                      <a:pt x="10062" y="11277"/>
                      <a:pt x="10548" y="11307"/>
                      <a:pt x="11004" y="11307"/>
                    </a:cubicBezTo>
                    <a:cubicBezTo>
                      <a:pt x="11035" y="11318"/>
                      <a:pt x="11065" y="11321"/>
                      <a:pt x="11094" y="11321"/>
                    </a:cubicBezTo>
                    <a:cubicBezTo>
                      <a:pt x="11153" y="11321"/>
                      <a:pt x="11207" y="11307"/>
                      <a:pt x="11247" y="11307"/>
                    </a:cubicBezTo>
                    <a:cubicBezTo>
                      <a:pt x="11339" y="11247"/>
                      <a:pt x="11399" y="11064"/>
                      <a:pt x="11430" y="10912"/>
                    </a:cubicBezTo>
                    <a:cubicBezTo>
                      <a:pt x="11217" y="10700"/>
                      <a:pt x="11521" y="10335"/>
                      <a:pt x="11825" y="10061"/>
                    </a:cubicBezTo>
                    <a:cubicBezTo>
                      <a:pt x="11855" y="10000"/>
                      <a:pt x="11886" y="9970"/>
                      <a:pt x="11916" y="9940"/>
                    </a:cubicBezTo>
                    <a:cubicBezTo>
                      <a:pt x="11947" y="9940"/>
                      <a:pt x="11977" y="9909"/>
                      <a:pt x="12007" y="9909"/>
                    </a:cubicBezTo>
                    <a:cubicBezTo>
                      <a:pt x="12038" y="9879"/>
                      <a:pt x="12068" y="9848"/>
                      <a:pt x="12098" y="9848"/>
                    </a:cubicBezTo>
                    <a:cubicBezTo>
                      <a:pt x="12129" y="9818"/>
                      <a:pt x="12129" y="9788"/>
                      <a:pt x="12159" y="9757"/>
                    </a:cubicBezTo>
                    <a:cubicBezTo>
                      <a:pt x="12159" y="9757"/>
                      <a:pt x="12190" y="9727"/>
                      <a:pt x="12220" y="9696"/>
                    </a:cubicBezTo>
                    <a:cubicBezTo>
                      <a:pt x="12129" y="9605"/>
                      <a:pt x="12159" y="9453"/>
                      <a:pt x="12220" y="9362"/>
                    </a:cubicBezTo>
                    <a:cubicBezTo>
                      <a:pt x="12190" y="9301"/>
                      <a:pt x="12129" y="9271"/>
                      <a:pt x="12038" y="9271"/>
                    </a:cubicBezTo>
                    <a:cubicBezTo>
                      <a:pt x="11977" y="9271"/>
                      <a:pt x="11886" y="9241"/>
                      <a:pt x="11825" y="9241"/>
                    </a:cubicBezTo>
                    <a:cubicBezTo>
                      <a:pt x="12038" y="8572"/>
                      <a:pt x="12311" y="7873"/>
                      <a:pt x="12585" y="7204"/>
                    </a:cubicBezTo>
                    <a:cubicBezTo>
                      <a:pt x="13375" y="4894"/>
                      <a:pt x="14348" y="2493"/>
                      <a:pt x="140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910000" y="1808075"/>
                <a:ext cx="12950" cy="12925"/>
              </a:xfrm>
              <a:custGeom>
                <a:avLst/>
                <a:gdLst/>
                <a:ahLst/>
                <a:cxnLst/>
                <a:rect l="l" t="t" r="r" b="b"/>
                <a:pathLst>
                  <a:path w="518" h="517" extrusionOk="0">
                    <a:moveTo>
                      <a:pt x="274" y="0"/>
                    </a:moveTo>
                    <a:cubicBezTo>
                      <a:pt x="122" y="0"/>
                      <a:pt x="1" y="122"/>
                      <a:pt x="1" y="243"/>
                    </a:cubicBezTo>
                    <a:cubicBezTo>
                      <a:pt x="1" y="395"/>
                      <a:pt x="92" y="517"/>
                      <a:pt x="244" y="517"/>
                    </a:cubicBezTo>
                    <a:cubicBezTo>
                      <a:pt x="396" y="517"/>
                      <a:pt x="518" y="395"/>
                      <a:pt x="518" y="274"/>
                    </a:cubicBezTo>
                    <a:cubicBezTo>
                      <a:pt x="51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894050" y="1798200"/>
                <a:ext cx="12950" cy="13700"/>
              </a:xfrm>
              <a:custGeom>
                <a:avLst/>
                <a:gdLst/>
                <a:ahLst/>
                <a:cxnLst/>
                <a:rect l="l" t="t" r="r" b="b"/>
                <a:pathLst>
                  <a:path w="518" h="548" extrusionOk="0">
                    <a:moveTo>
                      <a:pt x="274" y="0"/>
                    </a:moveTo>
                    <a:cubicBezTo>
                      <a:pt x="122" y="0"/>
                      <a:pt x="0" y="122"/>
                      <a:pt x="0" y="274"/>
                    </a:cubicBezTo>
                    <a:cubicBezTo>
                      <a:pt x="0" y="426"/>
                      <a:pt x="92" y="547"/>
                      <a:pt x="244" y="547"/>
                    </a:cubicBezTo>
                    <a:cubicBezTo>
                      <a:pt x="396" y="547"/>
                      <a:pt x="517" y="426"/>
                      <a:pt x="517" y="274"/>
                    </a:cubicBezTo>
                    <a:cubicBezTo>
                      <a:pt x="517" y="15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894050" y="1817175"/>
                <a:ext cx="13700" cy="12950"/>
              </a:xfrm>
              <a:custGeom>
                <a:avLst/>
                <a:gdLst/>
                <a:ahLst/>
                <a:cxnLst/>
                <a:rect l="l" t="t" r="r" b="b"/>
                <a:pathLst>
                  <a:path w="548" h="518" extrusionOk="0">
                    <a:moveTo>
                      <a:pt x="274" y="1"/>
                    </a:moveTo>
                    <a:cubicBezTo>
                      <a:pt x="122" y="1"/>
                      <a:pt x="0" y="123"/>
                      <a:pt x="0" y="244"/>
                    </a:cubicBezTo>
                    <a:cubicBezTo>
                      <a:pt x="0" y="396"/>
                      <a:pt x="122" y="518"/>
                      <a:pt x="244" y="518"/>
                    </a:cubicBezTo>
                    <a:cubicBezTo>
                      <a:pt x="396" y="518"/>
                      <a:pt x="517" y="427"/>
                      <a:pt x="517" y="275"/>
                    </a:cubicBezTo>
                    <a:cubicBezTo>
                      <a:pt x="548" y="12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9203325" y="1862775"/>
                <a:ext cx="12950" cy="13700"/>
              </a:xfrm>
              <a:custGeom>
                <a:avLst/>
                <a:gdLst/>
                <a:ahLst/>
                <a:cxnLst/>
                <a:rect l="l" t="t" r="r" b="b"/>
                <a:pathLst>
                  <a:path w="518" h="548" extrusionOk="0">
                    <a:moveTo>
                      <a:pt x="274" y="1"/>
                    </a:moveTo>
                    <a:cubicBezTo>
                      <a:pt x="122" y="1"/>
                      <a:pt x="1" y="122"/>
                      <a:pt x="1" y="274"/>
                    </a:cubicBezTo>
                    <a:cubicBezTo>
                      <a:pt x="1" y="396"/>
                      <a:pt x="122" y="548"/>
                      <a:pt x="244" y="548"/>
                    </a:cubicBezTo>
                    <a:cubicBezTo>
                      <a:pt x="396" y="548"/>
                      <a:pt x="517" y="426"/>
                      <a:pt x="517" y="274"/>
                    </a:cubicBezTo>
                    <a:cubicBezTo>
                      <a:pt x="517"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9309700" y="1678875"/>
                <a:ext cx="13725" cy="13725"/>
              </a:xfrm>
              <a:custGeom>
                <a:avLst/>
                <a:gdLst/>
                <a:ahLst/>
                <a:cxnLst/>
                <a:rect l="l" t="t" r="r" b="b"/>
                <a:pathLst>
                  <a:path w="549" h="549" extrusionOk="0">
                    <a:moveTo>
                      <a:pt x="274" y="1"/>
                    </a:moveTo>
                    <a:cubicBezTo>
                      <a:pt x="153" y="1"/>
                      <a:pt x="31" y="123"/>
                      <a:pt x="1" y="275"/>
                    </a:cubicBezTo>
                    <a:cubicBezTo>
                      <a:pt x="1" y="427"/>
                      <a:pt x="122" y="548"/>
                      <a:pt x="274" y="548"/>
                    </a:cubicBezTo>
                    <a:cubicBezTo>
                      <a:pt x="396" y="548"/>
                      <a:pt x="548" y="427"/>
                      <a:pt x="548" y="275"/>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9314275" y="1662175"/>
                <a:ext cx="13700" cy="12925"/>
              </a:xfrm>
              <a:custGeom>
                <a:avLst/>
                <a:gdLst/>
                <a:ahLst/>
                <a:cxnLst/>
                <a:rect l="l" t="t" r="r" b="b"/>
                <a:pathLst>
                  <a:path w="548" h="517" extrusionOk="0">
                    <a:moveTo>
                      <a:pt x="274" y="0"/>
                    </a:moveTo>
                    <a:cubicBezTo>
                      <a:pt x="152" y="0"/>
                      <a:pt x="31" y="91"/>
                      <a:pt x="31" y="243"/>
                    </a:cubicBezTo>
                    <a:cubicBezTo>
                      <a:pt x="0" y="395"/>
                      <a:pt x="122" y="517"/>
                      <a:pt x="274" y="517"/>
                    </a:cubicBezTo>
                    <a:cubicBezTo>
                      <a:pt x="426" y="517"/>
                      <a:pt x="547" y="395"/>
                      <a:pt x="547" y="243"/>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9039950" y="1037550"/>
                <a:ext cx="85125" cy="143750"/>
              </a:xfrm>
              <a:custGeom>
                <a:avLst/>
                <a:gdLst/>
                <a:ahLst/>
                <a:cxnLst/>
                <a:rect l="l" t="t" r="r" b="b"/>
                <a:pathLst>
                  <a:path w="3405" h="5750" extrusionOk="0">
                    <a:moveTo>
                      <a:pt x="487" y="0"/>
                    </a:moveTo>
                    <a:cubicBezTo>
                      <a:pt x="0" y="0"/>
                      <a:pt x="213" y="699"/>
                      <a:pt x="213" y="1003"/>
                    </a:cubicBezTo>
                    <a:cubicBezTo>
                      <a:pt x="244" y="1702"/>
                      <a:pt x="456" y="2401"/>
                      <a:pt x="791" y="3040"/>
                    </a:cubicBezTo>
                    <a:cubicBezTo>
                      <a:pt x="608" y="3100"/>
                      <a:pt x="608" y="3283"/>
                      <a:pt x="730" y="3465"/>
                    </a:cubicBezTo>
                    <a:cubicBezTo>
                      <a:pt x="669" y="3587"/>
                      <a:pt x="700" y="3678"/>
                      <a:pt x="791" y="3830"/>
                    </a:cubicBezTo>
                    <a:cubicBezTo>
                      <a:pt x="821" y="3921"/>
                      <a:pt x="912" y="4012"/>
                      <a:pt x="1003" y="4073"/>
                    </a:cubicBezTo>
                    <a:cubicBezTo>
                      <a:pt x="1642" y="4651"/>
                      <a:pt x="2280" y="5198"/>
                      <a:pt x="2949" y="5684"/>
                    </a:cubicBezTo>
                    <a:cubicBezTo>
                      <a:pt x="3005" y="5726"/>
                      <a:pt x="3068" y="5749"/>
                      <a:pt x="3129" y="5749"/>
                    </a:cubicBezTo>
                    <a:cubicBezTo>
                      <a:pt x="3198" y="5749"/>
                      <a:pt x="3265" y="5719"/>
                      <a:pt x="3314" y="5654"/>
                    </a:cubicBezTo>
                    <a:cubicBezTo>
                      <a:pt x="3405" y="5532"/>
                      <a:pt x="3405" y="5350"/>
                      <a:pt x="3283" y="5289"/>
                    </a:cubicBezTo>
                    <a:cubicBezTo>
                      <a:pt x="3222" y="5228"/>
                      <a:pt x="3192" y="5198"/>
                      <a:pt x="3162" y="5167"/>
                    </a:cubicBezTo>
                    <a:cubicBezTo>
                      <a:pt x="3131" y="4924"/>
                      <a:pt x="2858" y="4772"/>
                      <a:pt x="2736" y="4590"/>
                    </a:cubicBezTo>
                    <a:cubicBezTo>
                      <a:pt x="2949" y="4347"/>
                      <a:pt x="2645" y="4104"/>
                      <a:pt x="2493" y="3921"/>
                    </a:cubicBezTo>
                    <a:cubicBezTo>
                      <a:pt x="2584" y="3769"/>
                      <a:pt x="2493" y="3617"/>
                      <a:pt x="2402" y="3526"/>
                    </a:cubicBezTo>
                    <a:cubicBezTo>
                      <a:pt x="2554" y="3435"/>
                      <a:pt x="2584" y="3161"/>
                      <a:pt x="2432" y="3070"/>
                    </a:cubicBezTo>
                    <a:cubicBezTo>
                      <a:pt x="2371" y="2918"/>
                      <a:pt x="2280" y="2796"/>
                      <a:pt x="2219" y="2675"/>
                    </a:cubicBezTo>
                    <a:cubicBezTo>
                      <a:pt x="2037" y="2310"/>
                      <a:pt x="1855" y="1915"/>
                      <a:pt x="1672" y="1550"/>
                    </a:cubicBezTo>
                    <a:cubicBezTo>
                      <a:pt x="1490" y="1155"/>
                      <a:pt x="1399" y="699"/>
                      <a:pt x="1034" y="456"/>
                    </a:cubicBezTo>
                    <a:cubicBezTo>
                      <a:pt x="821" y="304"/>
                      <a:pt x="700" y="61"/>
                      <a:pt x="48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9100750" y="1194075"/>
                <a:ext cx="13700" cy="12950"/>
              </a:xfrm>
              <a:custGeom>
                <a:avLst/>
                <a:gdLst/>
                <a:ahLst/>
                <a:cxnLst/>
                <a:rect l="l" t="t" r="r" b="b"/>
                <a:pathLst>
                  <a:path w="548" h="518" extrusionOk="0">
                    <a:moveTo>
                      <a:pt x="274" y="1"/>
                    </a:moveTo>
                    <a:cubicBezTo>
                      <a:pt x="152" y="1"/>
                      <a:pt x="30" y="122"/>
                      <a:pt x="30" y="274"/>
                    </a:cubicBezTo>
                    <a:cubicBezTo>
                      <a:pt x="0" y="396"/>
                      <a:pt x="122" y="517"/>
                      <a:pt x="274" y="517"/>
                    </a:cubicBezTo>
                    <a:cubicBezTo>
                      <a:pt x="426" y="517"/>
                      <a:pt x="547" y="426"/>
                      <a:pt x="547" y="274"/>
                    </a:cubicBezTo>
                    <a:cubicBezTo>
                      <a:pt x="547" y="122"/>
                      <a:pt x="426" y="1"/>
                      <a:pt x="274" y="1"/>
                    </a:cubicBezTo>
                    <a:close/>
                  </a:path>
                </a:pathLst>
              </a:custGeom>
              <a:solidFill>
                <a:srgbClr val="A2B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9106825" y="1210800"/>
                <a:ext cx="12925" cy="13700"/>
              </a:xfrm>
              <a:custGeom>
                <a:avLst/>
                <a:gdLst/>
                <a:ahLst/>
                <a:cxnLst/>
                <a:rect l="l" t="t" r="r" b="b"/>
                <a:pathLst>
                  <a:path w="517" h="548" extrusionOk="0">
                    <a:moveTo>
                      <a:pt x="274" y="0"/>
                    </a:moveTo>
                    <a:cubicBezTo>
                      <a:pt x="122" y="0"/>
                      <a:pt x="0" y="122"/>
                      <a:pt x="0" y="274"/>
                    </a:cubicBezTo>
                    <a:cubicBezTo>
                      <a:pt x="0" y="426"/>
                      <a:pt x="91" y="547"/>
                      <a:pt x="243" y="547"/>
                    </a:cubicBezTo>
                    <a:cubicBezTo>
                      <a:pt x="395" y="547"/>
                      <a:pt x="517" y="426"/>
                      <a:pt x="517" y="274"/>
                    </a:cubicBezTo>
                    <a:cubicBezTo>
                      <a:pt x="517" y="152"/>
                      <a:pt x="395" y="0"/>
                      <a:pt x="274" y="0"/>
                    </a:cubicBezTo>
                    <a:close/>
                  </a:path>
                </a:pathLst>
              </a:custGeom>
              <a:solidFill>
                <a:srgbClr val="A2B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8642525" y="1571975"/>
                <a:ext cx="551700" cy="428375"/>
              </a:xfrm>
              <a:custGeom>
                <a:avLst/>
                <a:gdLst/>
                <a:ahLst/>
                <a:cxnLst/>
                <a:rect l="l" t="t" r="r" b="b"/>
                <a:pathLst>
                  <a:path w="22068" h="17135" extrusionOk="0">
                    <a:moveTo>
                      <a:pt x="13017" y="0"/>
                    </a:moveTo>
                    <a:cubicBezTo>
                      <a:pt x="12884" y="0"/>
                      <a:pt x="12750" y="7"/>
                      <a:pt x="12615" y="22"/>
                    </a:cubicBezTo>
                    <a:cubicBezTo>
                      <a:pt x="10031" y="903"/>
                      <a:pt x="7539" y="2058"/>
                      <a:pt x="4925" y="2818"/>
                    </a:cubicBezTo>
                    <a:cubicBezTo>
                      <a:pt x="3314" y="3426"/>
                      <a:pt x="1672" y="4186"/>
                      <a:pt x="0" y="4459"/>
                    </a:cubicBezTo>
                    <a:cubicBezTo>
                      <a:pt x="31" y="7438"/>
                      <a:pt x="31" y="10417"/>
                      <a:pt x="31" y="13396"/>
                    </a:cubicBezTo>
                    <a:cubicBezTo>
                      <a:pt x="31" y="14551"/>
                      <a:pt x="31" y="15736"/>
                      <a:pt x="31" y="16891"/>
                    </a:cubicBezTo>
                    <a:cubicBezTo>
                      <a:pt x="2007" y="16922"/>
                      <a:pt x="3952" y="16952"/>
                      <a:pt x="5928" y="16982"/>
                    </a:cubicBezTo>
                    <a:cubicBezTo>
                      <a:pt x="8238" y="17013"/>
                      <a:pt x="10548" y="17043"/>
                      <a:pt x="12858" y="17074"/>
                    </a:cubicBezTo>
                    <a:cubicBezTo>
                      <a:pt x="14378" y="17104"/>
                      <a:pt x="15867" y="17134"/>
                      <a:pt x="17356" y="17134"/>
                    </a:cubicBezTo>
                    <a:cubicBezTo>
                      <a:pt x="14651" y="15918"/>
                      <a:pt x="12280" y="14064"/>
                      <a:pt x="9879" y="12332"/>
                    </a:cubicBezTo>
                    <a:cubicBezTo>
                      <a:pt x="8450" y="11390"/>
                      <a:pt x="7265" y="10174"/>
                      <a:pt x="5958" y="9079"/>
                    </a:cubicBezTo>
                    <a:cubicBezTo>
                      <a:pt x="5472" y="8593"/>
                      <a:pt x="4894" y="8168"/>
                      <a:pt x="4408" y="7651"/>
                    </a:cubicBezTo>
                    <a:cubicBezTo>
                      <a:pt x="4377" y="7590"/>
                      <a:pt x="4347" y="7590"/>
                      <a:pt x="4317" y="7529"/>
                    </a:cubicBezTo>
                    <a:cubicBezTo>
                      <a:pt x="4195" y="7408"/>
                      <a:pt x="4104" y="7286"/>
                      <a:pt x="3982" y="7165"/>
                    </a:cubicBezTo>
                    <a:lnTo>
                      <a:pt x="4013" y="7165"/>
                    </a:lnTo>
                    <a:cubicBezTo>
                      <a:pt x="4013" y="7165"/>
                      <a:pt x="4013" y="7165"/>
                      <a:pt x="4013" y="7134"/>
                    </a:cubicBezTo>
                    <a:lnTo>
                      <a:pt x="4043" y="7134"/>
                    </a:lnTo>
                    <a:lnTo>
                      <a:pt x="4408" y="7104"/>
                    </a:lnTo>
                    <a:lnTo>
                      <a:pt x="4621" y="7104"/>
                    </a:lnTo>
                    <a:cubicBezTo>
                      <a:pt x="4651" y="7104"/>
                      <a:pt x="4681" y="7073"/>
                      <a:pt x="4681" y="7073"/>
                    </a:cubicBezTo>
                    <a:cubicBezTo>
                      <a:pt x="5106" y="7029"/>
                      <a:pt x="5529" y="7007"/>
                      <a:pt x="5950" y="7007"/>
                    </a:cubicBezTo>
                    <a:cubicBezTo>
                      <a:pt x="10680" y="7007"/>
                      <a:pt x="15129" y="9732"/>
                      <a:pt x="18451" y="12970"/>
                    </a:cubicBezTo>
                    <a:cubicBezTo>
                      <a:pt x="18663" y="13183"/>
                      <a:pt x="20031" y="14520"/>
                      <a:pt x="20548" y="15311"/>
                    </a:cubicBezTo>
                    <a:cubicBezTo>
                      <a:pt x="20882" y="13456"/>
                      <a:pt x="21217" y="11602"/>
                      <a:pt x="21521" y="9718"/>
                    </a:cubicBezTo>
                    <a:cubicBezTo>
                      <a:pt x="21946" y="7651"/>
                      <a:pt x="22068" y="5584"/>
                      <a:pt x="22007" y="3517"/>
                    </a:cubicBezTo>
                    <a:cubicBezTo>
                      <a:pt x="21885" y="3487"/>
                      <a:pt x="21794" y="3426"/>
                      <a:pt x="21673" y="3395"/>
                    </a:cubicBezTo>
                    <a:cubicBezTo>
                      <a:pt x="20001" y="2636"/>
                      <a:pt x="18329" y="1876"/>
                      <a:pt x="16657" y="1146"/>
                    </a:cubicBezTo>
                    <a:cubicBezTo>
                      <a:pt x="15501" y="623"/>
                      <a:pt x="14295" y="0"/>
                      <a:pt x="1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9232200" y="1719925"/>
                <a:ext cx="190000" cy="285750"/>
              </a:xfrm>
              <a:custGeom>
                <a:avLst/>
                <a:gdLst/>
                <a:ahLst/>
                <a:cxnLst/>
                <a:rect l="l" t="t" r="r" b="b"/>
                <a:pathLst>
                  <a:path w="7600" h="11430" extrusionOk="0">
                    <a:moveTo>
                      <a:pt x="4894" y="0"/>
                    </a:moveTo>
                    <a:cubicBezTo>
                      <a:pt x="4317" y="3405"/>
                      <a:pt x="3071" y="6687"/>
                      <a:pt x="1125" y="9545"/>
                    </a:cubicBezTo>
                    <a:cubicBezTo>
                      <a:pt x="791" y="10031"/>
                      <a:pt x="274" y="10456"/>
                      <a:pt x="92" y="11034"/>
                    </a:cubicBezTo>
                    <a:cubicBezTo>
                      <a:pt x="61" y="11125"/>
                      <a:pt x="31" y="11216"/>
                      <a:pt x="1" y="11338"/>
                    </a:cubicBezTo>
                    <a:cubicBezTo>
                      <a:pt x="1004" y="11338"/>
                      <a:pt x="1976" y="11368"/>
                      <a:pt x="2979" y="11368"/>
                    </a:cubicBezTo>
                    <a:cubicBezTo>
                      <a:pt x="4499" y="11399"/>
                      <a:pt x="6049" y="11429"/>
                      <a:pt x="7599" y="11429"/>
                    </a:cubicBezTo>
                    <a:cubicBezTo>
                      <a:pt x="7599" y="10943"/>
                      <a:pt x="7569" y="10426"/>
                      <a:pt x="7569" y="9940"/>
                    </a:cubicBezTo>
                    <a:cubicBezTo>
                      <a:pt x="7539" y="8268"/>
                      <a:pt x="7539" y="6596"/>
                      <a:pt x="7508" y="4955"/>
                    </a:cubicBezTo>
                    <a:cubicBezTo>
                      <a:pt x="7478" y="3709"/>
                      <a:pt x="7478" y="2462"/>
                      <a:pt x="7447" y="1216"/>
                    </a:cubicBezTo>
                    <a:cubicBezTo>
                      <a:pt x="6627" y="821"/>
                      <a:pt x="5776" y="456"/>
                      <a:pt x="4985" y="31"/>
                    </a:cubicBezTo>
                    <a:cubicBezTo>
                      <a:pt x="4955" y="31"/>
                      <a:pt x="4925" y="0"/>
                      <a:pt x="4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9221575" y="1721625"/>
                <a:ext cx="209750" cy="288600"/>
              </a:xfrm>
              <a:custGeom>
                <a:avLst/>
                <a:gdLst/>
                <a:ahLst/>
                <a:cxnLst/>
                <a:rect l="l" t="t" r="r" b="b"/>
                <a:pathLst>
                  <a:path w="8390" h="11544" extrusionOk="0">
                    <a:moveTo>
                      <a:pt x="6327" y="1"/>
                    </a:moveTo>
                    <a:cubicBezTo>
                      <a:pt x="6210" y="1"/>
                      <a:pt x="6102" y="69"/>
                      <a:pt x="6079" y="206"/>
                    </a:cubicBezTo>
                    <a:cubicBezTo>
                      <a:pt x="6018" y="3154"/>
                      <a:pt x="6140" y="6042"/>
                      <a:pt x="6292" y="8990"/>
                    </a:cubicBezTo>
                    <a:cubicBezTo>
                      <a:pt x="4711" y="9203"/>
                      <a:pt x="3100" y="9416"/>
                      <a:pt x="1489" y="9507"/>
                    </a:cubicBezTo>
                    <a:lnTo>
                      <a:pt x="1185" y="9507"/>
                    </a:lnTo>
                    <a:cubicBezTo>
                      <a:pt x="1125" y="9507"/>
                      <a:pt x="1064" y="9537"/>
                      <a:pt x="1003" y="9598"/>
                    </a:cubicBezTo>
                    <a:cubicBezTo>
                      <a:pt x="912" y="9689"/>
                      <a:pt x="912" y="9841"/>
                      <a:pt x="1003" y="9963"/>
                    </a:cubicBezTo>
                    <a:cubicBezTo>
                      <a:pt x="1003" y="9963"/>
                      <a:pt x="1033" y="9963"/>
                      <a:pt x="1033" y="9993"/>
                    </a:cubicBezTo>
                    <a:cubicBezTo>
                      <a:pt x="1003" y="9993"/>
                      <a:pt x="942" y="10024"/>
                      <a:pt x="881" y="10084"/>
                    </a:cubicBezTo>
                    <a:cubicBezTo>
                      <a:pt x="851" y="10084"/>
                      <a:pt x="821" y="10115"/>
                      <a:pt x="790" y="10145"/>
                    </a:cubicBezTo>
                    <a:cubicBezTo>
                      <a:pt x="730" y="10206"/>
                      <a:pt x="669" y="10236"/>
                      <a:pt x="608" y="10297"/>
                    </a:cubicBezTo>
                    <a:cubicBezTo>
                      <a:pt x="304" y="10571"/>
                      <a:pt x="0" y="10936"/>
                      <a:pt x="213" y="11179"/>
                    </a:cubicBezTo>
                    <a:cubicBezTo>
                      <a:pt x="243" y="11209"/>
                      <a:pt x="334" y="11270"/>
                      <a:pt x="426" y="11300"/>
                    </a:cubicBezTo>
                    <a:cubicBezTo>
                      <a:pt x="2796" y="11483"/>
                      <a:pt x="5167" y="11391"/>
                      <a:pt x="7538" y="11543"/>
                    </a:cubicBezTo>
                    <a:cubicBezTo>
                      <a:pt x="7660" y="11543"/>
                      <a:pt x="7751" y="11483"/>
                      <a:pt x="7812" y="11391"/>
                    </a:cubicBezTo>
                    <a:cubicBezTo>
                      <a:pt x="7842" y="11422"/>
                      <a:pt x="7872" y="11452"/>
                      <a:pt x="7903" y="11452"/>
                    </a:cubicBezTo>
                    <a:cubicBezTo>
                      <a:pt x="7949" y="11489"/>
                      <a:pt x="8004" y="11507"/>
                      <a:pt x="8059" y="11507"/>
                    </a:cubicBezTo>
                    <a:cubicBezTo>
                      <a:pt x="8184" y="11507"/>
                      <a:pt x="8307" y="11418"/>
                      <a:pt x="8328" y="11270"/>
                    </a:cubicBezTo>
                    <a:cubicBezTo>
                      <a:pt x="8389" y="11088"/>
                      <a:pt x="8298" y="10966"/>
                      <a:pt x="8268" y="10784"/>
                    </a:cubicBezTo>
                    <a:cubicBezTo>
                      <a:pt x="8237" y="10662"/>
                      <a:pt x="8176" y="10601"/>
                      <a:pt x="8116" y="10540"/>
                    </a:cubicBezTo>
                    <a:cubicBezTo>
                      <a:pt x="8207" y="10115"/>
                      <a:pt x="8298" y="9659"/>
                      <a:pt x="8328" y="9233"/>
                    </a:cubicBezTo>
                    <a:cubicBezTo>
                      <a:pt x="8328" y="9203"/>
                      <a:pt x="8328" y="9203"/>
                      <a:pt x="8328" y="9203"/>
                    </a:cubicBezTo>
                    <a:cubicBezTo>
                      <a:pt x="8328" y="9173"/>
                      <a:pt x="8328" y="9142"/>
                      <a:pt x="8328" y="9112"/>
                    </a:cubicBezTo>
                    <a:cubicBezTo>
                      <a:pt x="8298" y="8929"/>
                      <a:pt x="8237" y="8838"/>
                      <a:pt x="8116" y="8808"/>
                    </a:cubicBezTo>
                    <a:cubicBezTo>
                      <a:pt x="8116" y="8625"/>
                      <a:pt x="8085" y="8443"/>
                      <a:pt x="8055" y="8322"/>
                    </a:cubicBezTo>
                    <a:cubicBezTo>
                      <a:pt x="8055" y="7440"/>
                      <a:pt x="8146" y="6498"/>
                      <a:pt x="8146" y="5586"/>
                    </a:cubicBezTo>
                    <a:cubicBezTo>
                      <a:pt x="8146" y="4218"/>
                      <a:pt x="8116" y="2850"/>
                      <a:pt x="8146" y="1452"/>
                    </a:cubicBezTo>
                    <a:cubicBezTo>
                      <a:pt x="8055" y="844"/>
                      <a:pt x="7356" y="723"/>
                      <a:pt x="6839" y="692"/>
                    </a:cubicBezTo>
                    <a:cubicBezTo>
                      <a:pt x="6839" y="631"/>
                      <a:pt x="6839" y="540"/>
                      <a:pt x="6839" y="449"/>
                    </a:cubicBezTo>
                    <a:cubicBezTo>
                      <a:pt x="6869" y="327"/>
                      <a:pt x="6839" y="236"/>
                      <a:pt x="6748" y="175"/>
                    </a:cubicBezTo>
                    <a:cubicBezTo>
                      <a:pt x="6723" y="75"/>
                      <a:pt x="6614" y="16"/>
                      <a:pt x="6508" y="16"/>
                    </a:cubicBezTo>
                    <a:cubicBezTo>
                      <a:pt x="6487" y="16"/>
                      <a:pt x="6465" y="18"/>
                      <a:pt x="6444" y="24"/>
                    </a:cubicBezTo>
                    <a:cubicBezTo>
                      <a:pt x="6406" y="8"/>
                      <a:pt x="6366" y="1"/>
                      <a:pt x="632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22625" y="1887100"/>
                <a:ext cx="13700" cy="12950"/>
              </a:xfrm>
              <a:custGeom>
                <a:avLst/>
                <a:gdLst/>
                <a:ahLst/>
                <a:cxnLst/>
                <a:rect l="l" t="t" r="r" b="b"/>
                <a:pathLst>
                  <a:path w="548" h="518" extrusionOk="0">
                    <a:moveTo>
                      <a:pt x="274" y="0"/>
                    </a:moveTo>
                    <a:cubicBezTo>
                      <a:pt x="152" y="0"/>
                      <a:pt x="0" y="92"/>
                      <a:pt x="0" y="244"/>
                    </a:cubicBezTo>
                    <a:cubicBezTo>
                      <a:pt x="0" y="395"/>
                      <a:pt x="122" y="517"/>
                      <a:pt x="243" y="517"/>
                    </a:cubicBezTo>
                    <a:cubicBezTo>
                      <a:pt x="395" y="517"/>
                      <a:pt x="517" y="426"/>
                      <a:pt x="547" y="274"/>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628075" y="1666100"/>
                <a:ext cx="452300" cy="339200"/>
              </a:xfrm>
              <a:custGeom>
                <a:avLst/>
                <a:gdLst/>
                <a:ahLst/>
                <a:cxnLst/>
                <a:rect l="l" t="t" r="r" b="b"/>
                <a:pathLst>
                  <a:path w="18092" h="13568" extrusionOk="0">
                    <a:moveTo>
                      <a:pt x="1865" y="1"/>
                    </a:moveTo>
                    <a:cubicBezTo>
                      <a:pt x="1810" y="1"/>
                      <a:pt x="1754" y="18"/>
                      <a:pt x="1703" y="56"/>
                    </a:cubicBezTo>
                    <a:cubicBezTo>
                      <a:pt x="1673" y="86"/>
                      <a:pt x="1642" y="117"/>
                      <a:pt x="1642" y="178"/>
                    </a:cubicBezTo>
                    <a:cubicBezTo>
                      <a:pt x="1521" y="178"/>
                      <a:pt x="1430" y="208"/>
                      <a:pt x="1308" y="238"/>
                    </a:cubicBezTo>
                    <a:cubicBezTo>
                      <a:pt x="1156" y="299"/>
                      <a:pt x="974" y="360"/>
                      <a:pt x="822" y="421"/>
                    </a:cubicBezTo>
                    <a:cubicBezTo>
                      <a:pt x="700" y="451"/>
                      <a:pt x="548" y="482"/>
                      <a:pt x="457" y="573"/>
                    </a:cubicBezTo>
                    <a:cubicBezTo>
                      <a:pt x="457" y="603"/>
                      <a:pt x="427" y="634"/>
                      <a:pt x="427" y="634"/>
                    </a:cubicBezTo>
                    <a:cubicBezTo>
                      <a:pt x="427" y="725"/>
                      <a:pt x="396" y="786"/>
                      <a:pt x="396" y="846"/>
                    </a:cubicBezTo>
                    <a:cubicBezTo>
                      <a:pt x="1" y="3460"/>
                      <a:pt x="305" y="6166"/>
                      <a:pt x="427" y="8810"/>
                    </a:cubicBezTo>
                    <a:cubicBezTo>
                      <a:pt x="427" y="8810"/>
                      <a:pt x="427" y="8840"/>
                      <a:pt x="427" y="8871"/>
                    </a:cubicBezTo>
                    <a:cubicBezTo>
                      <a:pt x="427" y="8901"/>
                      <a:pt x="427" y="8901"/>
                      <a:pt x="427" y="8932"/>
                    </a:cubicBezTo>
                    <a:cubicBezTo>
                      <a:pt x="427" y="9084"/>
                      <a:pt x="396" y="9235"/>
                      <a:pt x="396" y="9418"/>
                    </a:cubicBezTo>
                    <a:cubicBezTo>
                      <a:pt x="366" y="9448"/>
                      <a:pt x="335" y="9479"/>
                      <a:pt x="305" y="9509"/>
                    </a:cubicBezTo>
                    <a:cubicBezTo>
                      <a:pt x="275" y="9600"/>
                      <a:pt x="305" y="9691"/>
                      <a:pt x="427" y="9783"/>
                    </a:cubicBezTo>
                    <a:cubicBezTo>
                      <a:pt x="427" y="9843"/>
                      <a:pt x="457" y="9904"/>
                      <a:pt x="487" y="9965"/>
                    </a:cubicBezTo>
                    <a:cubicBezTo>
                      <a:pt x="548" y="10543"/>
                      <a:pt x="487" y="11120"/>
                      <a:pt x="427" y="11667"/>
                    </a:cubicBezTo>
                    <a:cubicBezTo>
                      <a:pt x="396" y="12032"/>
                      <a:pt x="335" y="12366"/>
                      <a:pt x="305" y="12731"/>
                    </a:cubicBezTo>
                    <a:cubicBezTo>
                      <a:pt x="183" y="12822"/>
                      <a:pt x="214" y="13035"/>
                      <a:pt x="366" y="13126"/>
                    </a:cubicBezTo>
                    <a:cubicBezTo>
                      <a:pt x="366" y="13157"/>
                      <a:pt x="396" y="13157"/>
                      <a:pt x="427" y="13157"/>
                    </a:cubicBezTo>
                    <a:cubicBezTo>
                      <a:pt x="427" y="13157"/>
                      <a:pt x="427" y="13187"/>
                      <a:pt x="427" y="13187"/>
                    </a:cubicBezTo>
                    <a:cubicBezTo>
                      <a:pt x="487" y="13278"/>
                      <a:pt x="548" y="13339"/>
                      <a:pt x="670" y="13369"/>
                    </a:cubicBezTo>
                    <a:cubicBezTo>
                      <a:pt x="700" y="13400"/>
                      <a:pt x="761" y="13400"/>
                      <a:pt x="822" y="13400"/>
                    </a:cubicBezTo>
                    <a:cubicBezTo>
                      <a:pt x="982" y="13391"/>
                      <a:pt x="1142" y="13387"/>
                      <a:pt x="1300" y="13387"/>
                    </a:cubicBezTo>
                    <a:cubicBezTo>
                      <a:pt x="2251" y="13387"/>
                      <a:pt x="3166" y="13521"/>
                      <a:pt x="4104" y="13521"/>
                    </a:cubicBezTo>
                    <a:cubicBezTo>
                      <a:pt x="4857" y="13500"/>
                      <a:pt x="5609" y="13478"/>
                      <a:pt x="6361" y="13478"/>
                    </a:cubicBezTo>
                    <a:cubicBezTo>
                      <a:pt x="6673" y="13478"/>
                      <a:pt x="6984" y="13482"/>
                      <a:pt x="7296" y="13491"/>
                    </a:cubicBezTo>
                    <a:lnTo>
                      <a:pt x="7326" y="13491"/>
                    </a:lnTo>
                    <a:cubicBezTo>
                      <a:pt x="7387" y="13430"/>
                      <a:pt x="7448" y="13369"/>
                      <a:pt x="7478" y="13278"/>
                    </a:cubicBezTo>
                    <a:cubicBezTo>
                      <a:pt x="8683" y="13402"/>
                      <a:pt x="9888" y="13425"/>
                      <a:pt x="11095" y="13425"/>
                    </a:cubicBezTo>
                    <a:cubicBezTo>
                      <a:pt x="11790" y="13425"/>
                      <a:pt x="12486" y="13417"/>
                      <a:pt x="13183" y="13417"/>
                    </a:cubicBezTo>
                    <a:cubicBezTo>
                      <a:pt x="14237" y="13417"/>
                      <a:pt x="15293" y="13435"/>
                      <a:pt x="16354" y="13521"/>
                    </a:cubicBezTo>
                    <a:cubicBezTo>
                      <a:pt x="16506" y="13534"/>
                      <a:pt x="16836" y="13568"/>
                      <a:pt x="17166" y="13568"/>
                    </a:cubicBezTo>
                    <a:cubicBezTo>
                      <a:pt x="17630" y="13568"/>
                      <a:pt x="18092" y="13501"/>
                      <a:pt x="18056" y="13217"/>
                    </a:cubicBezTo>
                    <a:cubicBezTo>
                      <a:pt x="18026" y="13126"/>
                      <a:pt x="17965" y="13035"/>
                      <a:pt x="17874" y="12883"/>
                    </a:cubicBezTo>
                    <a:cubicBezTo>
                      <a:pt x="17266" y="12609"/>
                      <a:pt x="16658" y="12275"/>
                      <a:pt x="16080" y="11971"/>
                    </a:cubicBezTo>
                    <a:cubicBezTo>
                      <a:pt x="16020" y="11941"/>
                      <a:pt x="15989" y="11910"/>
                      <a:pt x="15928" y="11910"/>
                    </a:cubicBezTo>
                    <a:cubicBezTo>
                      <a:pt x="15807" y="11819"/>
                      <a:pt x="15685" y="11758"/>
                      <a:pt x="15564" y="11698"/>
                    </a:cubicBezTo>
                    <a:cubicBezTo>
                      <a:pt x="15472" y="11606"/>
                      <a:pt x="15320" y="11576"/>
                      <a:pt x="15168" y="11576"/>
                    </a:cubicBezTo>
                    <a:cubicBezTo>
                      <a:pt x="15108" y="11546"/>
                      <a:pt x="15047" y="11546"/>
                      <a:pt x="15016" y="11546"/>
                    </a:cubicBezTo>
                    <a:cubicBezTo>
                      <a:pt x="13041" y="11394"/>
                      <a:pt x="11035" y="11211"/>
                      <a:pt x="9059" y="10998"/>
                    </a:cubicBezTo>
                    <a:cubicBezTo>
                      <a:pt x="7326" y="10755"/>
                      <a:pt x="5624" y="10451"/>
                      <a:pt x="3892" y="10178"/>
                    </a:cubicBezTo>
                    <a:cubicBezTo>
                      <a:pt x="3375" y="10056"/>
                      <a:pt x="2858" y="9965"/>
                      <a:pt x="2311" y="9813"/>
                    </a:cubicBezTo>
                    <a:cubicBezTo>
                      <a:pt x="2311" y="9722"/>
                      <a:pt x="2311" y="9600"/>
                      <a:pt x="2311" y="9539"/>
                    </a:cubicBezTo>
                    <a:cubicBezTo>
                      <a:pt x="2281" y="7777"/>
                      <a:pt x="2220" y="5953"/>
                      <a:pt x="2220" y="4159"/>
                    </a:cubicBezTo>
                    <a:cubicBezTo>
                      <a:pt x="2189" y="2883"/>
                      <a:pt x="2189" y="1606"/>
                      <a:pt x="2159" y="330"/>
                    </a:cubicBezTo>
                    <a:cubicBezTo>
                      <a:pt x="2159" y="238"/>
                      <a:pt x="2129" y="147"/>
                      <a:pt x="2068" y="86"/>
                    </a:cubicBezTo>
                    <a:cubicBezTo>
                      <a:pt x="2015" y="33"/>
                      <a:pt x="1941" y="1"/>
                      <a:pt x="186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799825" y="1566900"/>
                <a:ext cx="401825" cy="93375"/>
              </a:xfrm>
              <a:custGeom>
                <a:avLst/>
                <a:gdLst/>
                <a:ahLst/>
                <a:cxnLst/>
                <a:rect l="l" t="t" r="r" b="b"/>
                <a:pathLst>
                  <a:path w="16073" h="3735" extrusionOk="0">
                    <a:moveTo>
                      <a:pt x="7183" y="1"/>
                    </a:moveTo>
                    <a:cubicBezTo>
                      <a:pt x="5646" y="1"/>
                      <a:pt x="4167" y="771"/>
                      <a:pt x="2706" y="1258"/>
                    </a:cubicBezTo>
                    <a:cubicBezTo>
                      <a:pt x="2037" y="1501"/>
                      <a:pt x="1399" y="1714"/>
                      <a:pt x="699" y="1866"/>
                    </a:cubicBezTo>
                    <a:cubicBezTo>
                      <a:pt x="426" y="1866"/>
                      <a:pt x="0" y="2048"/>
                      <a:pt x="304" y="2383"/>
                    </a:cubicBezTo>
                    <a:cubicBezTo>
                      <a:pt x="3374" y="3477"/>
                      <a:pt x="6748" y="3538"/>
                      <a:pt x="10001" y="3720"/>
                    </a:cubicBezTo>
                    <a:cubicBezTo>
                      <a:pt x="10079" y="3727"/>
                      <a:pt x="10421" y="3735"/>
                      <a:pt x="10892" y="3735"/>
                    </a:cubicBezTo>
                    <a:cubicBezTo>
                      <a:pt x="12616" y="3735"/>
                      <a:pt x="16072" y="3629"/>
                      <a:pt x="14712" y="2960"/>
                    </a:cubicBezTo>
                    <a:cubicBezTo>
                      <a:pt x="13830" y="2535"/>
                      <a:pt x="12919" y="2200"/>
                      <a:pt x="12007" y="1836"/>
                    </a:cubicBezTo>
                    <a:cubicBezTo>
                      <a:pt x="10882" y="1349"/>
                      <a:pt x="9818" y="559"/>
                      <a:pt x="8633" y="255"/>
                    </a:cubicBezTo>
                    <a:cubicBezTo>
                      <a:pt x="8143" y="75"/>
                      <a:pt x="7660" y="1"/>
                      <a:pt x="7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8492825" y="41325"/>
                <a:ext cx="1073750" cy="2107950"/>
              </a:xfrm>
              <a:custGeom>
                <a:avLst/>
                <a:gdLst/>
                <a:ahLst/>
                <a:cxnLst/>
                <a:rect l="l" t="t" r="r" b="b"/>
                <a:pathLst>
                  <a:path w="42950" h="84318" extrusionOk="0">
                    <a:moveTo>
                      <a:pt x="912" y="548"/>
                    </a:moveTo>
                    <a:cubicBezTo>
                      <a:pt x="1156" y="548"/>
                      <a:pt x="1368" y="578"/>
                      <a:pt x="1581" y="578"/>
                    </a:cubicBezTo>
                    <a:cubicBezTo>
                      <a:pt x="3861" y="578"/>
                      <a:pt x="6110" y="578"/>
                      <a:pt x="8390" y="608"/>
                    </a:cubicBezTo>
                    <a:cubicBezTo>
                      <a:pt x="10791" y="608"/>
                      <a:pt x="13223" y="639"/>
                      <a:pt x="15624" y="639"/>
                    </a:cubicBezTo>
                    <a:cubicBezTo>
                      <a:pt x="17873" y="669"/>
                      <a:pt x="20122" y="669"/>
                      <a:pt x="22341" y="669"/>
                    </a:cubicBezTo>
                    <a:cubicBezTo>
                      <a:pt x="24743" y="700"/>
                      <a:pt x="27113" y="700"/>
                      <a:pt x="29484" y="730"/>
                    </a:cubicBezTo>
                    <a:cubicBezTo>
                      <a:pt x="31764" y="730"/>
                      <a:pt x="34013" y="760"/>
                      <a:pt x="36293" y="760"/>
                    </a:cubicBezTo>
                    <a:cubicBezTo>
                      <a:pt x="37813" y="760"/>
                      <a:pt x="39302" y="791"/>
                      <a:pt x="40822" y="791"/>
                    </a:cubicBezTo>
                    <a:cubicBezTo>
                      <a:pt x="40761" y="882"/>
                      <a:pt x="40670" y="943"/>
                      <a:pt x="40609" y="1034"/>
                    </a:cubicBezTo>
                    <a:lnTo>
                      <a:pt x="39758" y="2037"/>
                    </a:lnTo>
                    <a:cubicBezTo>
                      <a:pt x="39667" y="2159"/>
                      <a:pt x="39576" y="2280"/>
                      <a:pt x="39515" y="2402"/>
                    </a:cubicBezTo>
                    <a:cubicBezTo>
                      <a:pt x="39515" y="2402"/>
                      <a:pt x="39515" y="2371"/>
                      <a:pt x="39515" y="2371"/>
                    </a:cubicBezTo>
                    <a:cubicBezTo>
                      <a:pt x="39515" y="2402"/>
                      <a:pt x="39485" y="2432"/>
                      <a:pt x="39485" y="2432"/>
                    </a:cubicBezTo>
                    <a:cubicBezTo>
                      <a:pt x="39485" y="2432"/>
                      <a:pt x="39485" y="2432"/>
                      <a:pt x="39515" y="2402"/>
                    </a:cubicBezTo>
                    <a:lnTo>
                      <a:pt x="39515" y="2402"/>
                    </a:lnTo>
                    <a:cubicBezTo>
                      <a:pt x="39393" y="2554"/>
                      <a:pt x="39302" y="2736"/>
                      <a:pt x="39211" y="2888"/>
                    </a:cubicBezTo>
                    <a:cubicBezTo>
                      <a:pt x="39150" y="2979"/>
                      <a:pt x="39120" y="3070"/>
                      <a:pt x="39059" y="3192"/>
                    </a:cubicBezTo>
                    <a:cubicBezTo>
                      <a:pt x="39120" y="3131"/>
                      <a:pt x="39181" y="3101"/>
                      <a:pt x="39241" y="3040"/>
                    </a:cubicBezTo>
                    <a:cubicBezTo>
                      <a:pt x="39363" y="2979"/>
                      <a:pt x="39454" y="2888"/>
                      <a:pt x="39545" y="2797"/>
                    </a:cubicBezTo>
                    <a:cubicBezTo>
                      <a:pt x="39545" y="2797"/>
                      <a:pt x="39545" y="2827"/>
                      <a:pt x="39545" y="2827"/>
                    </a:cubicBezTo>
                    <a:cubicBezTo>
                      <a:pt x="39789" y="2615"/>
                      <a:pt x="40001" y="2402"/>
                      <a:pt x="40244" y="2189"/>
                    </a:cubicBezTo>
                    <a:cubicBezTo>
                      <a:pt x="40244" y="2219"/>
                      <a:pt x="40244" y="2219"/>
                      <a:pt x="40244" y="2219"/>
                    </a:cubicBezTo>
                    <a:cubicBezTo>
                      <a:pt x="40305" y="2159"/>
                      <a:pt x="40366" y="2098"/>
                      <a:pt x="40427" y="2037"/>
                    </a:cubicBezTo>
                    <a:cubicBezTo>
                      <a:pt x="40670" y="1763"/>
                      <a:pt x="40944" y="1490"/>
                      <a:pt x="41187" y="1216"/>
                    </a:cubicBezTo>
                    <a:cubicBezTo>
                      <a:pt x="41187" y="2979"/>
                      <a:pt x="41217" y="4773"/>
                      <a:pt x="41248" y="6536"/>
                    </a:cubicBezTo>
                    <a:cubicBezTo>
                      <a:pt x="41308" y="10396"/>
                      <a:pt x="41369" y="14226"/>
                      <a:pt x="41430" y="18055"/>
                    </a:cubicBezTo>
                    <a:cubicBezTo>
                      <a:pt x="41491" y="21733"/>
                      <a:pt x="41551" y="25381"/>
                      <a:pt x="41582" y="29059"/>
                    </a:cubicBezTo>
                    <a:cubicBezTo>
                      <a:pt x="41643" y="32858"/>
                      <a:pt x="41703" y="36627"/>
                      <a:pt x="41764" y="40427"/>
                    </a:cubicBezTo>
                    <a:cubicBezTo>
                      <a:pt x="41825" y="44256"/>
                      <a:pt x="41886" y="48086"/>
                      <a:pt x="41947" y="51916"/>
                    </a:cubicBezTo>
                    <a:cubicBezTo>
                      <a:pt x="41977" y="55655"/>
                      <a:pt x="42038" y="59393"/>
                      <a:pt x="42099" y="63132"/>
                    </a:cubicBezTo>
                    <a:cubicBezTo>
                      <a:pt x="42159" y="66962"/>
                      <a:pt x="42220" y="70822"/>
                      <a:pt x="42281" y="74652"/>
                    </a:cubicBezTo>
                    <a:cubicBezTo>
                      <a:pt x="42311" y="77600"/>
                      <a:pt x="42372" y="80549"/>
                      <a:pt x="42403" y="83528"/>
                    </a:cubicBezTo>
                    <a:cubicBezTo>
                      <a:pt x="42281" y="83406"/>
                      <a:pt x="42159" y="83284"/>
                      <a:pt x="42068" y="83163"/>
                    </a:cubicBezTo>
                    <a:cubicBezTo>
                      <a:pt x="41916" y="83041"/>
                      <a:pt x="41795" y="82889"/>
                      <a:pt x="41673" y="82768"/>
                    </a:cubicBezTo>
                    <a:cubicBezTo>
                      <a:pt x="41643" y="82737"/>
                      <a:pt x="41643" y="82737"/>
                      <a:pt x="41612" y="82707"/>
                    </a:cubicBezTo>
                    <a:lnTo>
                      <a:pt x="41612" y="82707"/>
                    </a:lnTo>
                    <a:cubicBezTo>
                      <a:pt x="41612" y="82707"/>
                      <a:pt x="41612" y="82709"/>
                      <a:pt x="41613" y="82711"/>
                    </a:cubicBezTo>
                    <a:lnTo>
                      <a:pt x="41613" y="82711"/>
                    </a:lnTo>
                    <a:cubicBezTo>
                      <a:pt x="41377" y="82510"/>
                      <a:pt x="41117" y="82333"/>
                      <a:pt x="40913" y="82129"/>
                    </a:cubicBezTo>
                    <a:lnTo>
                      <a:pt x="40913" y="82129"/>
                    </a:lnTo>
                    <a:cubicBezTo>
                      <a:pt x="40913" y="82160"/>
                      <a:pt x="40913" y="82160"/>
                      <a:pt x="40944" y="82160"/>
                    </a:cubicBezTo>
                    <a:cubicBezTo>
                      <a:pt x="40913" y="82160"/>
                      <a:pt x="40913" y="82160"/>
                      <a:pt x="40883" y="82129"/>
                    </a:cubicBezTo>
                    <a:cubicBezTo>
                      <a:pt x="40852" y="82099"/>
                      <a:pt x="40852" y="82099"/>
                      <a:pt x="40852" y="82099"/>
                    </a:cubicBezTo>
                    <a:cubicBezTo>
                      <a:pt x="40761" y="82008"/>
                      <a:pt x="40670" y="81947"/>
                      <a:pt x="40579" y="81886"/>
                    </a:cubicBezTo>
                    <a:cubicBezTo>
                      <a:pt x="40579" y="81886"/>
                      <a:pt x="40579" y="81856"/>
                      <a:pt x="40548" y="81856"/>
                    </a:cubicBezTo>
                    <a:lnTo>
                      <a:pt x="40579" y="81856"/>
                    </a:lnTo>
                    <a:cubicBezTo>
                      <a:pt x="40518" y="81825"/>
                      <a:pt x="40457" y="81765"/>
                      <a:pt x="40396" y="81734"/>
                    </a:cubicBezTo>
                    <a:cubicBezTo>
                      <a:pt x="40305" y="81673"/>
                      <a:pt x="40214" y="81613"/>
                      <a:pt x="40123" y="81552"/>
                    </a:cubicBezTo>
                    <a:cubicBezTo>
                      <a:pt x="40123" y="81552"/>
                      <a:pt x="40123" y="81521"/>
                      <a:pt x="40123" y="81521"/>
                    </a:cubicBezTo>
                    <a:lnTo>
                      <a:pt x="40092" y="81521"/>
                    </a:lnTo>
                    <a:cubicBezTo>
                      <a:pt x="40062" y="81491"/>
                      <a:pt x="40032" y="81461"/>
                      <a:pt x="40001" y="81461"/>
                    </a:cubicBezTo>
                    <a:lnTo>
                      <a:pt x="40001" y="81461"/>
                    </a:lnTo>
                    <a:lnTo>
                      <a:pt x="40032" y="81491"/>
                    </a:lnTo>
                    <a:cubicBezTo>
                      <a:pt x="40092" y="81582"/>
                      <a:pt x="40153" y="81673"/>
                      <a:pt x="40214" y="81765"/>
                    </a:cubicBezTo>
                    <a:cubicBezTo>
                      <a:pt x="40244" y="81765"/>
                      <a:pt x="40244" y="81795"/>
                      <a:pt x="40244" y="81795"/>
                    </a:cubicBezTo>
                    <a:cubicBezTo>
                      <a:pt x="40336" y="81886"/>
                      <a:pt x="40396" y="81977"/>
                      <a:pt x="40457" y="82099"/>
                    </a:cubicBezTo>
                    <a:lnTo>
                      <a:pt x="40488" y="82099"/>
                    </a:lnTo>
                    <a:cubicBezTo>
                      <a:pt x="40579" y="82221"/>
                      <a:pt x="40640" y="82312"/>
                      <a:pt x="40731" y="82403"/>
                    </a:cubicBezTo>
                    <a:cubicBezTo>
                      <a:pt x="40731" y="82403"/>
                      <a:pt x="40731" y="82403"/>
                      <a:pt x="40701" y="82373"/>
                    </a:cubicBezTo>
                    <a:lnTo>
                      <a:pt x="40701" y="82373"/>
                    </a:lnTo>
                    <a:cubicBezTo>
                      <a:pt x="40822" y="82494"/>
                      <a:pt x="40913" y="82616"/>
                      <a:pt x="41004" y="82737"/>
                    </a:cubicBezTo>
                    <a:cubicBezTo>
                      <a:pt x="41096" y="82889"/>
                      <a:pt x="41217" y="83011"/>
                      <a:pt x="41339" y="83163"/>
                    </a:cubicBezTo>
                    <a:cubicBezTo>
                      <a:pt x="41339" y="83193"/>
                      <a:pt x="41369" y="83193"/>
                      <a:pt x="41369" y="83224"/>
                    </a:cubicBezTo>
                    <a:cubicBezTo>
                      <a:pt x="41551" y="83406"/>
                      <a:pt x="41734" y="83588"/>
                      <a:pt x="41947" y="83801"/>
                    </a:cubicBezTo>
                    <a:lnTo>
                      <a:pt x="40731" y="83771"/>
                    </a:lnTo>
                    <a:cubicBezTo>
                      <a:pt x="38451" y="83740"/>
                      <a:pt x="36202" y="83680"/>
                      <a:pt x="33953" y="83649"/>
                    </a:cubicBezTo>
                    <a:cubicBezTo>
                      <a:pt x="31612" y="83588"/>
                      <a:pt x="29272" y="83528"/>
                      <a:pt x="26931" y="83497"/>
                    </a:cubicBezTo>
                    <a:cubicBezTo>
                      <a:pt x="24621" y="83436"/>
                      <a:pt x="22281" y="83406"/>
                      <a:pt x="19971" y="83345"/>
                    </a:cubicBezTo>
                    <a:lnTo>
                      <a:pt x="13223" y="83224"/>
                    </a:lnTo>
                    <a:cubicBezTo>
                      <a:pt x="10913" y="83163"/>
                      <a:pt x="8572" y="83102"/>
                      <a:pt x="6232" y="83072"/>
                    </a:cubicBezTo>
                    <a:cubicBezTo>
                      <a:pt x="4651" y="83041"/>
                      <a:pt x="3040" y="83011"/>
                      <a:pt x="1429" y="82980"/>
                    </a:cubicBezTo>
                    <a:cubicBezTo>
                      <a:pt x="1581" y="82828"/>
                      <a:pt x="1733" y="82676"/>
                      <a:pt x="1915" y="82524"/>
                    </a:cubicBezTo>
                    <a:cubicBezTo>
                      <a:pt x="2128" y="82312"/>
                      <a:pt x="2341" y="82099"/>
                      <a:pt x="2554" y="81886"/>
                    </a:cubicBezTo>
                    <a:cubicBezTo>
                      <a:pt x="2584" y="81856"/>
                      <a:pt x="2615" y="81825"/>
                      <a:pt x="2645" y="81765"/>
                    </a:cubicBezTo>
                    <a:cubicBezTo>
                      <a:pt x="2767" y="81613"/>
                      <a:pt x="2919" y="81461"/>
                      <a:pt x="3040" y="81309"/>
                    </a:cubicBezTo>
                    <a:cubicBezTo>
                      <a:pt x="3131" y="81187"/>
                      <a:pt x="3192" y="81096"/>
                      <a:pt x="3283" y="81005"/>
                    </a:cubicBezTo>
                    <a:cubicBezTo>
                      <a:pt x="3283" y="80974"/>
                      <a:pt x="3314" y="80974"/>
                      <a:pt x="3314" y="80974"/>
                    </a:cubicBezTo>
                    <a:cubicBezTo>
                      <a:pt x="3314" y="80944"/>
                      <a:pt x="3344" y="80914"/>
                      <a:pt x="3374" y="80914"/>
                    </a:cubicBezTo>
                    <a:cubicBezTo>
                      <a:pt x="3374" y="80914"/>
                      <a:pt x="3374" y="80914"/>
                      <a:pt x="3374" y="80883"/>
                    </a:cubicBezTo>
                    <a:cubicBezTo>
                      <a:pt x="3374" y="80883"/>
                      <a:pt x="3374" y="80853"/>
                      <a:pt x="3374" y="80853"/>
                    </a:cubicBezTo>
                    <a:cubicBezTo>
                      <a:pt x="3526" y="80701"/>
                      <a:pt x="3618" y="80549"/>
                      <a:pt x="3739" y="80366"/>
                    </a:cubicBezTo>
                    <a:lnTo>
                      <a:pt x="3739" y="80366"/>
                    </a:lnTo>
                    <a:cubicBezTo>
                      <a:pt x="3587" y="80458"/>
                      <a:pt x="3466" y="80518"/>
                      <a:pt x="3344" y="80610"/>
                    </a:cubicBezTo>
                    <a:cubicBezTo>
                      <a:pt x="3314" y="80640"/>
                      <a:pt x="3253" y="80670"/>
                      <a:pt x="3222" y="80701"/>
                    </a:cubicBezTo>
                    <a:cubicBezTo>
                      <a:pt x="3131" y="80762"/>
                      <a:pt x="3010" y="80853"/>
                      <a:pt x="2888" y="80944"/>
                    </a:cubicBezTo>
                    <a:lnTo>
                      <a:pt x="2919" y="80914"/>
                    </a:lnTo>
                    <a:lnTo>
                      <a:pt x="2919" y="80914"/>
                    </a:lnTo>
                    <a:cubicBezTo>
                      <a:pt x="2797" y="81005"/>
                      <a:pt x="2706" y="81096"/>
                      <a:pt x="2584" y="81187"/>
                    </a:cubicBezTo>
                    <a:cubicBezTo>
                      <a:pt x="2432" y="81309"/>
                      <a:pt x="2311" y="81430"/>
                      <a:pt x="2159" y="81552"/>
                    </a:cubicBezTo>
                    <a:cubicBezTo>
                      <a:pt x="2189" y="81522"/>
                      <a:pt x="2189" y="81521"/>
                      <a:pt x="2189" y="81521"/>
                    </a:cubicBezTo>
                    <a:lnTo>
                      <a:pt x="2189" y="81521"/>
                    </a:lnTo>
                    <a:cubicBezTo>
                      <a:pt x="2098" y="81582"/>
                      <a:pt x="2037" y="81643"/>
                      <a:pt x="1946" y="81704"/>
                    </a:cubicBezTo>
                    <a:cubicBezTo>
                      <a:pt x="1946" y="81734"/>
                      <a:pt x="1915" y="81765"/>
                      <a:pt x="1885" y="81765"/>
                    </a:cubicBezTo>
                    <a:cubicBezTo>
                      <a:pt x="1642" y="82038"/>
                      <a:pt x="1368" y="82281"/>
                      <a:pt x="1095" y="82524"/>
                    </a:cubicBezTo>
                    <a:cubicBezTo>
                      <a:pt x="1095" y="81278"/>
                      <a:pt x="1095" y="80002"/>
                      <a:pt x="1095" y="78725"/>
                    </a:cubicBezTo>
                    <a:cubicBezTo>
                      <a:pt x="1064" y="75047"/>
                      <a:pt x="1034" y="71369"/>
                      <a:pt x="1004" y="67691"/>
                    </a:cubicBezTo>
                    <a:lnTo>
                      <a:pt x="912" y="56445"/>
                    </a:lnTo>
                    <a:cubicBezTo>
                      <a:pt x="882" y="52554"/>
                      <a:pt x="852" y="48664"/>
                      <a:pt x="852" y="44773"/>
                    </a:cubicBezTo>
                    <a:lnTo>
                      <a:pt x="760" y="33709"/>
                    </a:lnTo>
                    <a:cubicBezTo>
                      <a:pt x="730" y="29940"/>
                      <a:pt x="700" y="26201"/>
                      <a:pt x="669" y="22463"/>
                    </a:cubicBezTo>
                    <a:cubicBezTo>
                      <a:pt x="639" y="18633"/>
                      <a:pt x="639" y="14803"/>
                      <a:pt x="608" y="10973"/>
                    </a:cubicBezTo>
                    <a:cubicBezTo>
                      <a:pt x="578" y="7630"/>
                      <a:pt x="548" y="4256"/>
                      <a:pt x="517" y="912"/>
                    </a:cubicBezTo>
                    <a:lnTo>
                      <a:pt x="517" y="912"/>
                    </a:lnTo>
                    <a:cubicBezTo>
                      <a:pt x="669" y="1034"/>
                      <a:pt x="791" y="1186"/>
                      <a:pt x="943" y="1338"/>
                    </a:cubicBezTo>
                    <a:cubicBezTo>
                      <a:pt x="1125" y="1520"/>
                      <a:pt x="1338" y="1733"/>
                      <a:pt x="1551" y="1946"/>
                    </a:cubicBezTo>
                    <a:cubicBezTo>
                      <a:pt x="1642" y="2007"/>
                      <a:pt x="1763" y="2098"/>
                      <a:pt x="1885" y="2189"/>
                    </a:cubicBezTo>
                    <a:cubicBezTo>
                      <a:pt x="2067" y="2341"/>
                      <a:pt x="2280" y="2463"/>
                      <a:pt x="2493" y="2615"/>
                    </a:cubicBezTo>
                    <a:lnTo>
                      <a:pt x="2463" y="2615"/>
                    </a:lnTo>
                    <a:cubicBezTo>
                      <a:pt x="2584" y="2675"/>
                      <a:pt x="2675" y="2766"/>
                      <a:pt x="2767" y="2827"/>
                    </a:cubicBezTo>
                    <a:cubicBezTo>
                      <a:pt x="2858" y="2888"/>
                      <a:pt x="2979" y="2949"/>
                      <a:pt x="3070" y="3040"/>
                    </a:cubicBezTo>
                    <a:cubicBezTo>
                      <a:pt x="3010" y="2949"/>
                      <a:pt x="2949" y="2888"/>
                      <a:pt x="2888" y="2797"/>
                    </a:cubicBezTo>
                    <a:lnTo>
                      <a:pt x="2888" y="2766"/>
                    </a:lnTo>
                    <a:lnTo>
                      <a:pt x="2609" y="2432"/>
                    </a:lnTo>
                    <a:lnTo>
                      <a:pt x="2609" y="2432"/>
                    </a:lnTo>
                    <a:cubicBezTo>
                      <a:pt x="2612" y="2432"/>
                      <a:pt x="2615" y="2432"/>
                      <a:pt x="2615" y="2432"/>
                    </a:cubicBezTo>
                    <a:cubicBezTo>
                      <a:pt x="2311" y="2037"/>
                      <a:pt x="1976" y="1672"/>
                      <a:pt x="1642" y="1308"/>
                    </a:cubicBezTo>
                    <a:cubicBezTo>
                      <a:pt x="1399" y="1064"/>
                      <a:pt x="1156" y="791"/>
                      <a:pt x="912" y="548"/>
                    </a:cubicBezTo>
                    <a:close/>
                    <a:moveTo>
                      <a:pt x="517" y="1"/>
                    </a:moveTo>
                    <a:cubicBezTo>
                      <a:pt x="365" y="31"/>
                      <a:pt x="183" y="31"/>
                      <a:pt x="1" y="31"/>
                    </a:cubicBezTo>
                    <a:cubicBezTo>
                      <a:pt x="1" y="122"/>
                      <a:pt x="1" y="213"/>
                      <a:pt x="1" y="304"/>
                    </a:cubicBezTo>
                    <a:lnTo>
                      <a:pt x="1" y="396"/>
                    </a:lnTo>
                    <a:cubicBezTo>
                      <a:pt x="1" y="578"/>
                      <a:pt x="1" y="730"/>
                      <a:pt x="1" y="912"/>
                    </a:cubicBezTo>
                    <a:cubicBezTo>
                      <a:pt x="31" y="2918"/>
                      <a:pt x="31" y="4955"/>
                      <a:pt x="61" y="6991"/>
                    </a:cubicBezTo>
                    <a:cubicBezTo>
                      <a:pt x="61" y="10821"/>
                      <a:pt x="92" y="14651"/>
                      <a:pt x="122" y="18511"/>
                    </a:cubicBezTo>
                    <a:cubicBezTo>
                      <a:pt x="153" y="22280"/>
                      <a:pt x="183" y="26050"/>
                      <a:pt x="213" y="29819"/>
                    </a:cubicBezTo>
                    <a:cubicBezTo>
                      <a:pt x="244" y="33527"/>
                      <a:pt x="274" y="37235"/>
                      <a:pt x="304" y="40943"/>
                    </a:cubicBezTo>
                    <a:cubicBezTo>
                      <a:pt x="335" y="44621"/>
                      <a:pt x="335" y="48299"/>
                      <a:pt x="365" y="51977"/>
                    </a:cubicBezTo>
                    <a:cubicBezTo>
                      <a:pt x="396" y="55837"/>
                      <a:pt x="426" y="59667"/>
                      <a:pt x="456" y="63497"/>
                    </a:cubicBezTo>
                    <a:cubicBezTo>
                      <a:pt x="487" y="67296"/>
                      <a:pt x="517" y="71065"/>
                      <a:pt x="548" y="74865"/>
                    </a:cubicBezTo>
                    <a:cubicBezTo>
                      <a:pt x="548" y="77540"/>
                      <a:pt x="578" y="80245"/>
                      <a:pt x="608" y="82950"/>
                    </a:cubicBezTo>
                    <a:lnTo>
                      <a:pt x="578" y="82950"/>
                    </a:lnTo>
                    <a:cubicBezTo>
                      <a:pt x="578" y="82980"/>
                      <a:pt x="578" y="83011"/>
                      <a:pt x="578" y="83041"/>
                    </a:cubicBezTo>
                    <a:cubicBezTo>
                      <a:pt x="608" y="83163"/>
                      <a:pt x="608" y="83284"/>
                      <a:pt x="608" y="83406"/>
                    </a:cubicBezTo>
                    <a:cubicBezTo>
                      <a:pt x="608" y="83406"/>
                      <a:pt x="608" y="83436"/>
                      <a:pt x="608" y="83467"/>
                    </a:cubicBezTo>
                    <a:lnTo>
                      <a:pt x="608" y="83497"/>
                    </a:lnTo>
                    <a:lnTo>
                      <a:pt x="1125" y="83497"/>
                    </a:lnTo>
                    <a:lnTo>
                      <a:pt x="1125" y="83467"/>
                    </a:lnTo>
                    <a:cubicBezTo>
                      <a:pt x="1733" y="83467"/>
                      <a:pt x="2341" y="83497"/>
                      <a:pt x="2919" y="83497"/>
                    </a:cubicBezTo>
                    <a:lnTo>
                      <a:pt x="9697" y="83649"/>
                    </a:lnTo>
                    <a:cubicBezTo>
                      <a:pt x="11976" y="83680"/>
                      <a:pt x="14256" y="83740"/>
                      <a:pt x="16505" y="83771"/>
                    </a:cubicBezTo>
                    <a:cubicBezTo>
                      <a:pt x="18846" y="83831"/>
                      <a:pt x="21156" y="83862"/>
                      <a:pt x="23466" y="83923"/>
                    </a:cubicBezTo>
                    <a:cubicBezTo>
                      <a:pt x="25806" y="83953"/>
                      <a:pt x="28147" y="84014"/>
                      <a:pt x="30487" y="84075"/>
                    </a:cubicBezTo>
                    <a:cubicBezTo>
                      <a:pt x="32797" y="84105"/>
                      <a:pt x="35108" y="84166"/>
                      <a:pt x="37448" y="84196"/>
                    </a:cubicBezTo>
                    <a:cubicBezTo>
                      <a:pt x="39029" y="84227"/>
                      <a:pt x="40640" y="84257"/>
                      <a:pt x="42251" y="84287"/>
                    </a:cubicBezTo>
                    <a:lnTo>
                      <a:pt x="42494" y="84287"/>
                    </a:lnTo>
                    <a:cubicBezTo>
                      <a:pt x="42524" y="84287"/>
                      <a:pt x="42524" y="84287"/>
                      <a:pt x="42555" y="84318"/>
                    </a:cubicBezTo>
                    <a:lnTo>
                      <a:pt x="42919" y="84318"/>
                    </a:lnTo>
                    <a:cubicBezTo>
                      <a:pt x="42919" y="84166"/>
                      <a:pt x="42919" y="84014"/>
                      <a:pt x="42919" y="83862"/>
                    </a:cubicBezTo>
                    <a:lnTo>
                      <a:pt x="42919" y="83831"/>
                    </a:lnTo>
                    <a:cubicBezTo>
                      <a:pt x="42919" y="83831"/>
                      <a:pt x="42919" y="83801"/>
                      <a:pt x="42919" y="83801"/>
                    </a:cubicBezTo>
                    <a:cubicBezTo>
                      <a:pt x="42919" y="83771"/>
                      <a:pt x="42919" y="83710"/>
                      <a:pt x="42950" y="83649"/>
                    </a:cubicBezTo>
                    <a:cubicBezTo>
                      <a:pt x="42919" y="82008"/>
                      <a:pt x="42889" y="80336"/>
                      <a:pt x="42858" y="78695"/>
                    </a:cubicBezTo>
                    <a:cubicBezTo>
                      <a:pt x="42798" y="74895"/>
                      <a:pt x="42737" y="71096"/>
                      <a:pt x="42676" y="67266"/>
                    </a:cubicBezTo>
                    <a:cubicBezTo>
                      <a:pt x="42646" y="65412"/>
                      <a:pt x="42615" y="63558"/>
                      <a:pt x="42615" y="61704"/>
                    </a:cubicBezTo>
                    <a:cubicBezTo>
                      <a:pt x="42585" y="59789"/>
                      <a:pt x="42555" y="57904"/>
                      <a:pt x="42524" y="55989"/>
                    </a:cubicBezTo>
                    <a:cubicBezTo>
                      <a:pt x="42494" y="54165"/>
                      <a:pt x="42463" y="52372"/>
                      <a:pt x="42433" y="50548"/>
                    </a:cubicBezTo>
                    <a:cubicBezTo>
                      <a:pt x="42403" y="48664"/>
                      <a:pt x="42372" y="46749"/>
                      <a:pt x="42342" y="44864"/>
                    </a:cubicBezTo>
                    <a:cubicBezTo>
                      <a:pt x="42281" y="41065"/>
                      <a:pt x="42251" y="37265"/>
                      <a:pt x="42190" y="33466"/>
                    </a:cubicBezTo>
                    <a:cubicBezTo>
                      <a:pt x="42129" y="29636"/>
                      <a:pt x="42068" y="25776"/>
                      <a:pt x="42007" y="21946"/>
                    </a:cubicBezTo>
                    <a:cubicBezTo>
                      <a:pt x="41947" y="18268"/>
                      <a:pt x="41886" y="14621"/>
                      <a:pt x="41855" y="10973"/>
                    </a:cubicBezTo>
                    <a:cubicBezTo>
                      <a:pt x="41795" y="7599"/>
                      <a:pt x="41734" y="4195"/>
                      <a:pt x="41703" y="791"/>
                    </a:cubicBezTo>
                    <a:cubicBezTo>
                      <a:pt x="41703" y="730"/>
                      <a:pt x="41703" y="669"/>
                      <a:pt x="41703" y="608"/>
                    </a:cubicBezTo>
                    <a:cubicBezTo>
                      <a:pt x="41703" y="487"/>
                      <a:pt x="41703" y="396"/>
                      <a:pt x="41703" y="274"/>
                    </a:cubicBezTo>
                    <a:cubicBezTo>
                      <a:pt x="41643" y="274"/>
                      <a:pt x="41612" y="244"/>
                      <a:pt x="41551" y="244"/>
                    </a:cubicBezTo>
                    <a:lnTo>
                      <a:pt x="41217" y="244"/>
                    </a:lnTo>
                    <a:cubicBezTo>
                      <a:pt x="41187" y="244"/>
                      <a:pt x="41187" y="213"/>
                      <a:pt x="41156" y="213"/>
                    </a:cubicBezTo>
                    <a:lnTo>
                      <a:pt x="41156" y="274"/>
                    </a:lnTo>
                    <a:lnTo>
                      <a:pt x="40883" y="274"/>
                    </a:lnTo>
                    <a:cubicBezTo>
                      <a:pt x="38573" y="244"/>
                      <a:pt x="36263" y="244"/>
                      <a:pt x="33953" y="244"/>
                    </a:cubicBezTo>
                    <a:cubicBezTo>
                      <a:pt x="31703" y="213"/>
                      <a:pt x="29454" y="213"/>
                      <a:pt x="27235" y="183"/>
                    </a:cubicBezTo>
                    <a:cubicBezTo>
                      <a:pt x="24925" y="183"/>
                      <a:pt x="22615" y="152"/>
                      <a:pt x="20305" y="152"/>
                    </a:cubicBezTo>
                    <a:cubicBezTo>
                      <a:pt x="17873" y="122"/>
                      <a:pt x="15442" y="122"/>
                      <a:pt x="13010" y="122"/>
                    </a:cubicBezTo>
                    <a:cubicBezTo>
                      <a:pt x="10761" y="92"/>
                      <a:pt x="8511" y="92"/>
                      <a:pt x="6232" y="61"/>
                    </a:cubicBezTo>
                    <a:cubicBezTo>
                      <a:pt x="4347" y="61"/>
                      <a:pt x="2432" y="31"/>
                      <a:pt x="517" y="31"/>
                    </a:cubicBezTo>
                    <a:lnTo>
                      <a:pt x="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8586300" y="134025"/>
                <a:ext cx="25" cy="25"/>
              </a:xfrm>
              <a:custGeom>
                <a:avLst/>
                <a:gdLst/>
                <a:ahLst/>
                <a:cxnLst/>
                <a:rect l="l" t="t" r="r" b="b"/>
                <a:pathLst>
                  <a:path w="1" h="1" extrusionOk="0">
                    <a:moveTo>
                      <a:pt x="0" y="1"/>
                    </a:moveTo>
                    <a:lnTo>
                      <a:pt x="0" y="1"/>
                    </a:lnTo>
                    <a:lnTo>
                      <a:pt x="0"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603000" y="158350"/>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9451050" y="143150"/>
                <a:ext cx="25" cy="775"/>
              </a:xfrm>
              <a:custGeom>
                <a:avLst/>
                <a:gdLst/>
                <a:ahLst/>
                <a:cxnLst/>
                <a:rect l="l" t="t" r="r" b="b"/>
                <a:pathLst>
                  <a:path w="1" h="31" extrusionOk="0">
                    <a:moveTo>
                      <a:pt x="1" y="1"/>
                    </a:moveTo>
                    <a:cubicBezTo>
                      <a:pt x="1" y="1"/>
                      <a:pt x="1" y="31"/>
                      <a:pt x="1" y="31"/>
                    </a:cubicBezTo>
                    <a:cubicBezTo>
                      <a:pt x="1" y="31"/>
                      <a:pt x="1" y="31"/>
                      <a:pt x="1" y="31"/>
                    </a:cubicBezTo>
                    <a:cubicBezTo>
                      <a:pt x="1" y="31"/>
                      <a:pt x="1" y="31"/>
                      <a:pt x="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9514125" y="2093775"/>
                <a:ext cx="25" cy="25"/>
              </a:xfrm>
              <a:custGeom>
                <a:avLst/>
                <a:gdLst/>
                <a:ahLst/>
                <a:cxnLst/>
                <a:rect l="l" t="t" r="r" b="b"/>
                <a:pathLst>
                  <a:path w="1" h="1" extrusionOk="0">
                    <a:moveTo>
                      <a:pt x="0" y="1"/>
                    </a:moveTo>
                    <a:lnTo>
                      <a:pt x="0"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9498175" y="2085425"/>
                <a:ext cx="775" cy="775"/>
              </a:xfrm>
              <a:custGeom>
                <a:avLst/>
                <a:gdLst/>
                <a:ahLst/>
                <a:cxnLst/>
                <a:rect l="l" t="t" r="r" b="b"/>
                <a:pathLst>
                  <a:path w="31" h="31" extrusionOk="0">
                    <a:moveTo>
                      <a:pt x="30" y="31"/>
                    </a:moveTo>
                    <a:cubicBezTo>
                      <a:pt x="30" y="1"/>
                      <a:pt x="0" y="1"/>
                      <a:pt x="0" y="1"/>
                    </a:cubicBezTo>
                    <a:lnTo>
                      <a:pt x="0" y="1"/>
                    </a:lnTo>
                    <a:cubicBezTo>
                      <a:pt x="0" y="1"/>
                      <a:pt x="30" y="1"/>
                      <a:pt x="30" y="3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9501975" y="2084675"/>
                <a:ext cx="775" cy="775"/>
              </a:xfrm>
              <a:custGeom>
                <a:avLst/>
                <a:gdLst/>
                <a:ahLst/>
                <a:cxnLst/>
                <a:rect l="l" t="t" r="r" b="b"/>
                <a:pathLst>
                  <a:path w="31" h="31" extrusionOk="0">
                    <a:moveTo>
                      <a:pt x="0" y="0"/>
                    </a:moveTo>
                    <a:cubicBezTo>
                      <a:pt x="30" y="0"/>
                      <a:pt x="30" y="0"/>
                      <a:pt x="30" y="31"/>
                    </a:cubicBezTo>
                    <a:cubicBezTo>
                      <a:pt x="30" y="31"/>
                      <a:pt x="30" y="0"/>
                      <a:pt x="30"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9504250" y="2093775"/>
                <a:ext cx="25" cy="25"/>
              </a:xfrm>
              <a:custGeom>
                <a:avLst/>
                <a:gdLst/>
                <a:ahLst/>
                <a:cxnLst/>
                <a:rect l="l" t="t" r="r" b="b"/>
                <a:pathLst>
                  <a:path w="1" h="1" extrusionOk="0">
                    <a:moveTo>
                      <a:pt x="0" y="1"/>
                    </a:move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9504250" y="2093775"/>
                <a:ext cx="775" cy="25"/>
              </a:xfrm>
              <a:custGeom>
                <a:avLst/>
                <a:gdLst/>
                <a:ahLst/>
                <a:cxnLst/>
                <a:rect l="l" t="t" r="r" b="b"/>
                <a:pathLst>
                  <a:path w="31" h="1" extrusionOk="0">
                    <a:moveTo>
                      <a:pt x="31" y="1"/>
                    </a:moveTo>
                    <a:cubicBezTo>
                      <a:pt x="31" y="1"/>
                      <a:pt x="31" y="1"/>
                      <a:pt x="0" y="1"/>
                    </a:cubicBezTo>
                    <a:lnTo>
                      <a:pt x="0" y="1"/>
                    </a:lnTo>
                    <a:cubicBezTo>
                      <a:pt x="31" y="1"/>
                      <a:pt x="31" y="1"/>
                      <a:pt x="3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8585525" y="132500"/>
                <a:ext cx="889100" cy="1924075"/>
              </a:xfrm>
              <a:custGeom>
                <a:avLst/>
                <a:gdLst/>
                <a:ahLst/>
                <a:cxnLst/>
                <a:rect l="l" t="t" r="r" b="b"/>
                <a:pathLst>
                  <a:path w="35564" h="76963" extrusionOk="0">
                    <a:moveTo>
                      <a:pt x="700" y="1004"/>
                    </a:moveTo>
                    <a:cubicBezTo>
                      <a:pt x="700" y="1004"/>
                      <a:pt x="700" y="1034"/>
                      <a:pt x="730" y="1034"/>
                    </a:cubicBezTo>
                    <a:cubicBezTo>
                      <a:pt x="700" y="1004"/>
                      <a:pt x="700" y="1004"/>
                      <a:pt x="700" y="1004"/>
                    </a:cubicBezTo>
                    <a:close/>
                    <a:moveTo>
                      <a:pt x="16757" y="29363"/>
                    </a:moveTo>
                    <a:cubicBezTo>
                      <a:pt x="16762" y="29373"/>
                      <a:pt x="16769" y="29383"/>
                      <a:pt x="16779" y="29393"/>
                    </a:cubicBezTo>
                    <a:cubicBezTo>
                      <a:pt x="16779" y="29366"/>
                      <a:pt x="16779" y="29363"/>
                      <a:pt x="16757" y="29363"/>
                    </a:cubicBezTo>
                    <a:close/>
                    <a:moveTo>
                      <a:pt x="12189" y="21491"/>
                    </a:moveTo>
                    <a:lnTo>
                      <a:pt x="12189" y="21491"/>
                    </a:lnTo>
                    <a:cubicBezTo>
                      <a:pt x="15928" y="22950"/>
                      <a:pt x="18603" y="26871"/>
                      <a:pt x="18664" y="30883"/>
                    </a:cubicBezTo>
                    <a:cubicBezTo>
                      <a:pt x="18419" y="30838"/>
                      <a:pt x="18158" y="30810"/>
                      <a:pt x="17893" y="30810"/>
                    </a:cubicBezTo>
                    <a:cubicBezTo>
                      <a:pt x="17795" y="30810"/>
                      <a:pt x="17698" y="30814"/>
                      <a:pt x="17600" y="30822"/>
                    </a:cubicBezTo>
                    <a:cubicBezTo>
                      <a:pt x="17570" y="30609"/>
                      <a:pt x="17387" y="30397"/>
                      <a:pt x="17266" y="30214"/>
                    </a:cubicBezTo>
                    <a:cubicBezTo>
                      <a:pt x="17235" y="30153"/>
                      <a:pt x="17205" y="30093"/>
                      <a:pt x="17174" y="30032"/>
                    </a:cubicBezTo>
                    <a:cubicBezTo>
                      <a:pt x="17053" y="29789"/>
                      <a:pt x="16901" y="29576"/>
                      <a:pt x="16749" y="29363"/>
                    </a:cubicBezTo>
                    <a:cubicBezTo>
                      <a:pt x="16752" y="29363"/>
                      <a:pt x="16754" y="29363"/>
                      <a:pt x="16757" y="29363"/>
                    </a:cubicBezTo>
                    <a:lnTo>
                      <a:pt x="16757" y="29363"/>
                    </a:lnTo>
                    <a:cubicBezTo>
                      <a:pt x="16745" y="29343"/>
                      <a:pt x="16739" y="29323"/>
                      <a:pt x="16719" y="29302"/>
                    </a:cubicBezTo>
                    <a:lnTo>
                      <a:pt x="16719" y="29302"/>
                    </a:lnTo>
                    <a:cubicBezTo>
                      <a:pt x="16749" y="29333"/>
                      <a:pt x="16749" y="29333"/>
                      <a:pt x="16749" y="29333"/>
                    </a:cubicBezTo>
                    <a:lnTo>
                      <a:pt x="16749" y="29333"/>
                    </a:lnTo>
                    <a:cubicBezTo>
                      <a:pt x="16718" y="29302"/>
                      <a:pt x="16718" y="29272"/>
                      <a:pt x="16688" y="29242"/>
                    </a:cubicBezTo>
                    <a:lnTo>
                      <a:pt x="16688" y="29242"/>
                    </a:lnTo>
                    <a:cubicBezTo>
                      <a:pt x="16718" y="29272"/>
                      <a:pt x="16718" y="29272"/>
                      <a:pt x="16718" y="29272"/>
                    </a:cubicBezTo>
                    <a:cubicBezTo>
                      <a:pt x="16566" y="29059"/>
                      <a:pt x="16414" y="28877"/>
                      <a:pt x="16263" y="28694"/>
                    </a:cubicBezTo>
                    <a:cubicBezTo>
                      <a:pt x="16141" y="28542"/>
                      <a:pt x="15989" y="28360"/>
                      <a:pt x="15867" y="28208"/>
                    </a:cubicBezTo>
                    <a:lnTo>
                      <a:pt x="15867" y="28238"/>
                    </a:lnTo>
                    <a:cubicBezTo>
                      <a:pt x="15837" y="28208"/>
                      <a:pt x="15837" y="28178"/>
                      <a:pt x="15807" y="28178"/>
                    </a:cubicBezTo>
                    <a:cubicBezTo>
                      <a:pt x="15746" y="28117"/>
                      <a:pt x="15655" y="28026"/>
                      <a:pt x="15563" y="27965"/>
                    </a:cubicBezTo>
                    <a:lnTo>
                      <a:pt x="15563" y="27965"/>
                    </a:lnTo>
                    <a:cubicBezTo>
                      <a:pt x="16080" y="28938"/>
                      <a:pt x="16566" y="29941"/>
                      <a:pt x="17053" y="30913"/>
                    </a:cubicBezTo>
                    <a:cubicBezTo>
                      <a:pt x="16840" y="30974"/>
                      <a:pt x="16627" y="31065"/>
                      <a:pt x="16445" y="31187"/>
                    </a:cubicBezTo>
                    <a:cubicBezTo>
                      <a:pt x="16323" y="31278"/>
                      <a:pt x="16202" y="31339"/>
                      <a:pt x="16111" y="31430"/>
                    </a:cubicBezTo>
                    <a:cubicBezTo>
                      <a:pt x="16080" y="31400"/>
                      <a:pt x="16080" y="31369"/>
                      <a:pt x="16050" y="31339"/>
                    </a:cubicBezTo>
                    <a:cubicBezTo>
                      <a:pt x="14074" y="28998"/>
                      <a:pt x="11855" y="24713"/>
                      <a:pt x="12189" y="21491"/>
                    </a:cubicBezTo>
                    <a:close/>
                    <a:moveTo>
                      <a:pt x="26719" y="24530"/>
                    </a:moveTo>
                    <a:cubicBezTo>
                      <a:pt x="26415" y="28178"/>
                      <a:pt x="23983" y="32311"/>
                      <a:pt x="20457" y="33497"/>
                    </a:cubicBezTo>
                    <a:cubicBezTo>
                      <a:pt x="20366" y="33527"/>
                      <a:pt x="20244" y="33527"/>
                      <a:pt x="20123" y="33558"/>
                    </a:cubicBezTo>
                    <a:cubicBezTo>
                      <a:pt x="20184" y="33223"/>
                      <a:pt x="20184" y="32889"/>
                      <a:pt x="20123" y="32555"/>
                    </a:cubicBezTo>
                    <a:cubicBezTo>
                      <a:pt x="20184" y="32524"/>
                      <a:pt x="20244" y="32463"/>
                      <a:pt x="20305" y="32403"/>
                    </a:cubicBezTo>
                    <a:cubicBezTo>
                      <a:pt x="20427" y="32311"/>
                      <a:pt x="20518" y="32220"/>
                      <a:pt x="20639" y="32159"/>
                    </a:cubicBezTo>
                    <a:cubicBezTo>
                      <a:pt x="20670" y="32099"/>
                      <a:pt x="20731" y="32068"/>
                      <a:pt x="20761" y="32008"/>
                    </a:cubicBezTo>
                    <a:cubicBezTo>
                      <a:pt x="20883" y="31856"/>
                      <a:pt x="21035" y="31734"/>
                      <a:pt x="21156" y="31582"/>
                    </a:cubicBezTo>
                    <a:lnTo>
                      <a:pt x="21156" y="31582"/>
                    </a:lnTo>
                    <a:cubicBezTo>
                      <a:pt x="21156" y="31582"/>
                      <a:pt x="21151" y="31582"/>
                      <a:pt x="21145" y="31584"/>
                    </a:cubicBezTo>
                    <a:lnTo>
                      <a:pt x="21145" y="31584"/>
                    </a:lnTo>
                    <a:cubicBezTo>
                      <a:pt x="21263" y="31414"/>
                      <a:pt x="21407" y="31270"/>
                      <a:pt x="21551" y="31126"/>
                    </a:cubicBezTo>
                    <a:cubicBezTo>
                      <a:pt x="21582" y="31065"/>
                      <a:pt x="21643" y="31004"/>
                      <a:pt x="21673" y="30974"/>
                    </a:cubicBezTo>
                    <a:lnTo>
                      <a:pt x="21673" y="30944"/>
                    </a:lnTo>
                    <a:lnTo>
                      <a:pt x="21703" y="30944"/>
                    </a:lnTo>
                    <a:cubicBezTo>
                      <a:pt x="21703" y="30913"/>
                      <a:pt x="21703" y="30913"/>
                      <a:pt x="21703" y="30913"/>
                    </a:cubicBezTo>
                    <a:cubicBezTo>
                      <a:pt x="21734" y="30913"/>
                      <a:pt x="21734" y="30913"/>
                      <a:pt x="21734" y="30883"/>
                    </a:cubicBezTo>
                    <a:cubicBezTo>
                      <a:pt x="21886" y="30701"/>
                      <a:pt x="22007" y="30488"/>
                      <a:pt x="22129" y="30305"/>
                    </a:cubicBezTo>
                    <a:lnTo>
                      <a:pt x="22129" y="30305"/>
                    </a:lnTo>
                    <a:cubicBezTo>
                      <a:pt x="22129" y="30305"/>
                      <a:pt x="22128" y="30306"/>
                      <a:pt x="22098" y="30336"/>
                    </a:cubicBezTo>
                    <a:cubicBezTo>
                      <a:pt x="22129" y="30305"/>
                      <a:pt x="22129" y="30275"/>
                      <a:pt x="22159" y="30245"/>
                    </a:cubicBezTo>
                    <a:lnTo>
                      <a:pt x="22159" y="30245"/>
                    </a:lnTo>
                    <a:cubicBezTo>
                      <a:pt x="21460" y="30792"/>
                      <a:pt x="20852" y="31339"/>
                      <a:pt x="20153" y="31886"/>
                    </a:cubicBezTo>
                    <a:cubicBezTo>
                      <a:pt x="20092" y="31916"/>
                      <a:pt x="20032" y="31977"/>
                      <a:pt x="19971" y="32008"/>
                    </a:cubicBezTo>
                    <a:cubicBezTo>
                      <a:pt x="19849" y="31734"/>
                      <a:pt x="19697" y="31491"/>
                      <a:pt x="19484" y="31278"/>
                    </a:cubicBezTo>
                    <a:cubicBezTo>
                      <a:pt x="19636" y="31156"/>
                      <a:pt x="19728" y="30883"/>
                      <a:pt x="19819" y="30731"/>
                    </a:cubicBezTo>
                    <a:cubicBezTo>
                      <a:pt x="21399" y="28421"/>
                      <a:pt x="23922" y="25472"/>
                      <a:pt x="26719" y="24530"/>
                    </a:cubicBezTo>
                    <a:close/>
                    <a:moveTo>
                      <a:pt x="17982" y="31353"/>
                    </a:moveTo>
                    <a:cubicBezTo>
                      <a:pt x="18307" y="31353"/>
                      <a:pt x="18622" y="31386"/>
                      <a:pt x="18937" y="31491"/>
                    </a:cubicBezTo>
                    <a:cubicBezTo>
                      <a:pt x="20244" y="32555"/>
                      <a:pt x="19667" y="35077"/>
                      <a:pt x="17934" y="35321"/>
                    </a:cubicBezTo>
                    <a:cubicBezTo>
                      <a:pt x="17900" y="35322"/>
                      <a:pt x="17867" y="35323"/>
                      <a:pt x="17833" y="35323"/>
                    </a:cubicBezTo>
                    <a:cubicBezTo>
                      <a:pt x="16316" y="35323"/>
                      <a:pt x="15481" y="33982"/>
                      <a:pt x="15898" y="32555"/>
                    </a:cubicBezTo>
                    <a:cubicBezTo>
                      <a:pt x="16141" y="31916"/>
                      <a:pt x="16870" y="31400"/>
                      <a:pt x="17539" y="31369"/>
                    </a:cubicBezTo>
                    <a:cubicBezTo>
                      <a:pt x="17689" y="31360"/>
                      <a:pt x="17837" y="31353"/>
                      <a:pt x="17982" y="31353"/>
                    </a:cubicBezTo>
                    <a:close/>
                    <a:moveTo>
                      <a:pt x="13464" y="31808"/>
                    </a:moveTo>
                    <a:cubicBezTo>
                      <a:pt x="14178" y="31808"/>
                      <a:pt x="14886" y="31884"/>
                      <a:pt x="15563" y="32038"/>
                    </a:cubicBezTo>
                    <a:cubicBezTo>
                      <a:pt x="15351" y="32372"/>
                      <a:pt x="15259" y="32798"/>
                      <a:pt x="15259" y="33223"/>
                    </a:cubicBezTo>
                    <a:cubicBezTo>
                      <a:pt x="15107" y="33223"/>
                      <a:pt x="14925" y="33223"/>
                      <a:pt x="14773" y="33254"/>
                    </a:cubicBezTo>
                    <a:cubicBezTo>
                      <a:pt x="14652" y="33284"/>
                      <a:pt x="14560" y="33315"/>
                      <a:pt x="14439" y="33315"/>
                    </a:cubicBezTo>
                    <a:cubicBezTo>
                      <a:pt x="14287" y="33375"/>
                      <a:pt x="14165" y="33406"/>
                      <a:pt x="14013" y="33436"/>
                    </a:cubicBezTo>
                    <a:lnTo>
                      <a:pt x="13952" y="33436"/>
                    </a:lnTo>
                    <a:cubicBezTo>
                      <a:pt x="13952" y="33436"/>
                      <a:pt x="13952" y="33466"/>
                      <a:pt x="13922" y="33466"/>
                    </a:cubicBezTo>
                    <a:cubicBezTo>
                      <a:pt x="13831" y="33497"/>
                      <a:pt x="13709" y="33527"/>
                      <a:pt x="13618" y="33558"/>
                    </a:cubicBezTo>
                    <a:lnTo>
                      <a:pt x="13588" y="33558"/>
                    </a:lnTo>
                    <a:cubicBezTo>
                      <a:pt x="13375" y="33618"/>
                      <a:pt x="13162" y="33679"/>
                      <a:pt x="12980" y="33740"/>
                    </a:cubicBezTo>
                    <a:cubicBezTo>
                      <a:pt x="12767" y="33831"/>
                      <a:pt x="12585" y="33922"/>
                      <a:pt x="12402" y="34014"/>
                    </a:cubicBezTo>
                    <a:cubicBezTo>
                      <a:pt x="12372" y="34014"/>
                      <a:pt x="12341" y="34044"/>
                      <a:pt x="12311" y="34074"/>
                    </a:cubicBezTo>
                    <a:cubicBezTo>
                      <a:pt x="12524" y="34044"/>
                      <a:pt x="12737" y="34014"/>
                      <a:pt x="12949" y="33983"/>
                    </a:cubicBezTo>
                    <a:cubicBezTo>
                      <a:pt x="13314" y="33953"/>
                      <a:pt x="13648" y="33892"/>
                      <a:pt x="14013" y="33862"/>
                    </a:cubicBezTo>
                    <a:cubicBezTo>
                      <a:pt x="14074" y="33862"/>
                      <a:pt x="14135" y="33862"/>
                      <a:pt x="14196" y="33831"/>
                    </a:cubicBezTo>
                    <a:cubicBezTo>
                      <a:pt x="14530" y="33801"/>
                      <a:pt x="14955" y="33770"/>
                      <a:pt x="15320" y="33740"/>
                    </a:cubicBezTo>
                    <a:cubicBezTo>
                      <a:pt x="15351" y="34044"/>
                      <a:pt x="15472" y="34348"/>
                      <a:pt x="15624" y="34652"/>
                    </a:cubicBezTo>
                    <a:cubicBezTo>
                      <a:pt x="15563" y="34652"/>
                      <a:pt x="15472" y="34713"/>
                      <a:pt x="15411" y="34743"/>
                    </a:cubicBezTo>
                    <a:cubicBezTo>
                      <a:pt x="13709" y="35473"/>
                      <a:pt x="11916" y="35716"/>
                      <a:pt x="10092" y="35777"/>
                    </a:cubicBezTo>
                    <a:cubicBezTo>
                      <a:pt x="9839" y="35788"/>
                      <a:pt x="9582" y="35796"/>
                      <a:pt x="9324" y="35796"/>
                    </a:cubicBezTo>
                    <a:cubicBezTo>
                      <a:pt x="8249" y="35796"/>
                      <a:pt x="7146" y="35671"/>
                      <a:pt x="6141" y="35229"/>
                    </a:cubicBezTo>
                    <a:cubicBezTo>
                      <a:pt x="6414" y="34925"/>
                      <a:pt x="6688" y="34652"/>
                      <a:pt x="6961" y="34378"/>
                    </a:cubicBezTo>
                    <a:cubicBezTo>
                      <a:pt x="8600" y="32669"/>
                      <a:pt x="11069" y="31808"/>
                      <a:pt x="13464" y="31808"/>
                    </a:cubicBezTo>
                    <a:close/>
                    <a:moveTo>
                      <a:pt x="19940" y="34226"/>
                    </a:moveTo>
                    <a:cubicBezTo>
                      <a:pt x="22159" y="34895"/>
                      <a:pt x="24074" y="36202"/>
                      <a:pt x="25442" y="38087"/>
                    </a:cubicBezTo>
                    <a:cubicBezTo>
                      <a:pt x="26232" y="38968"/>
                      <a:pt x="26749" y="39941"/>
                      <a:pt x="27175" y="41035"/>
                    </a:cubicBezTo>
                    <a:cubicBezTo>
                      <a:pt x="26597" y="40944"/>
                      <a:pt x="26020" y="40822"/>
                      <a:pt x="25472" y="40670"/>
                    </a:cubicBezTo>
                    <a:cubicBezTo>
                      <a:pt x="22889" y="39910"/>
                      <a:pt x="20609" y="38239"/>
                      <a:pt x="19089" y="35989"/>
                    </a:cubicBezTo>
                    <a:cubicBezTo>
                      <a:pt x="18998" y="35898"/>
                      <a:pt x="18937" y="35716"/>
                      <a:pt x="18816" y="35564"/>
                    </a:cubicBezTo>
                    <a:cubicBezTo>
                      <a:pt x="18998" y="35473"/>
                      <a:pt x="19180" y="35321"/>
                      <a:pt x="19332" y="35169"/>
                    </a:cubicBezTo>
                    <a:cubicBezTo>
                      <a:pt x="19576" y="35381"/>
                      <a:pt x="19849" y="35594"/>
                      <a:pt x="20092" y="35807"/>
                    </a:cubicBezTo>
                    <a:cubicBezTo>
                      <a:pt x="20184" y="35868"/>
                      <a:pt x="20305" y="35929"/>
                      <a:pt x="20396" y="35989"/>
                    </a:cubicBezTo>
                    <a:cubicBezTo>
                      <a:pt x="20488" y="36020"/>
                      <a:pt x="20548" y="36050"/>
                      <a:pt x="20609" y="36081"/>
                    </a:cubicBezTo>
                    <a:lnTo>
                      <a:pt x="20579" y="36081"/>
                    </a:lnTo>
                    <a:cubicBezTo>
                      <a:pt x="20731" y="36141"/>
                      <a:pt x="20883" y="36232"/>
                      <a:pt x="21035" y="36293"/>
                    </a:cubicBezTo>
                    <a:cubicBezTo>
                      <a:pt x="21187" y="36384"/>
                      <a:pt x="21339" y="36445"/>
                      <a:pt x="21491" y="36506"/>
                    </a:cubicBezTo>
                    <a:cubicBezTo>
                      <a:pt x="21643" y="36536"/>
                      <a:pt x="21764" y="36597"/>
                      <a:pt x="21916" y="36628"/>
                    </a:cubicBezTo>
                    <a:cubicBezTo>
                      <a:pt x="21977" y="36658"/>
                      <a:pt x="22038" y="36658"/>
                      <a:pt x="22098" y="36688"/>
                    </a:cubicBezTo>
                    <a:cubicBezTo>
                      <a:pt x="21247" y="36111"/>
                      <a:pt x="20488" y="35412"/>
                      <a:pt x="19667" y="34774"/>
                    </a:cubicBezTo>
                    <a:cubicBezTo>
                      <a:pt x="19758" y="34622"/>
                      <a:pt x="19880" y="34409"/>
                      <a:pt x="19940" y="34226"/>
                    </a:cubicBezTo>
                    <a:close/>
                    <a:moveTo>
                      <a:pt x="16050" y="35169"/>
                    </a:moveTo>
                    <a:cubicBezTo>
                      <a:pt x="16263" y="35381"/>
                      <a:pt x="16506" y="35564"/>
                      <a:pt x="16810" y="35685"/>
                    </a:cubicBezTo>
                    <a:cubicBezTo>
                      <a:pt x="16718" y="35929"/>
                      <a:pt x="16627" y="36172"/>
                      <a:pt x="16536" y="36445"/>
                    </a:cubicBezTo>
                    <a:cubicBezTo>
                      <a:pt x="16536" y="36476"/>
                      <a:pt x="16536" y="36506"/>
                      <a:pt x="16536" y="36536"/>
                    </a:cubicBezTo>
                    <a:cubicBezTo>
                      <a:pt x="16506" y="36688"/>
                      <a:pt x="16445" y="36840"/>
                      <a:pt x="16414" y="37023"/>
                    </a:cubicBezTo>
                    <a:cubicBezTo>
                      <a:pt x="16384" y="37236"/>
                      <a:pt x="16384" y="37448"/>
                      <a:pt x="16354" y="37661"/>
                    </a:cubicBezTo>
                    <a:cubicBezTo>
                      <a:pt x="16354" y="37631"/>
                      <a:pt x="16354" y="37631"/>
                      <a:pt x="16354" y="37631"/>
                    </a:cubicBezTo>
                    <a:cubicBezTo>
                      <a:pt x="16323" y="37904"/>
                      <a:pt x="16323" y="38178"/>
                      <a:pt x="16293" y="38451"/>
                    </a:cubicBezTo>
                    <a:lnTo>
                      <a:pt x="16293" y="38482"/>
                    </a:lnTo>
                    <a:cubicBezTo>
                      <a:pt x="16293" y="38512"/>
                      <a:pt x="16293" y="38573"/>
                      <a:pt x="16293" y="38603"/>
                    </a:cubicBezTo>
                    <a:cubicBezTo>
                      <a:pt x="16627" y="37661"/>
                      <a:pt x="16992" y="36749"/>
                      <a:pt x="17326" y="35807"/>
                    </a:cubicBezTo>
                    <a:cubicBezTo>
                      <a:pt x="17448" y="35837"/>
                      <a:pt x="17570" y="35837"/>
                      <a:pt x="17722" y="35837"/>
                    </a:cubicBezTo>
                    <a:cubicBezTo>
                      <a:pt x="17843" y="35837"/>
                      <a:pt x="17965" y="35837"/>
                      <a:pt x="18086" y="35807"/>
                    </a:cubicBezTo>
                    <a:lnTo>
                      <a:pt x="18086" y="35807"/>
                    </a:lnTo>
                    <a:cubicBezTo>
                      <a:pt x="18117" y="37752"/>
                      <a:pt x="17600" y="39667"/>
                      <a:pt x="16749" y="41369"/>
                    </a:cubicBezTo>
                    <a:cubicBezTo>
                      <a:pt x="16171" y="42828"/>
                      <a:pt x="15442" y="44166"/>
                      <a:pt x="14378" y="45321"/>
                    </a:cubicBezTo>
                    <a:cubicBezTo>
                      <a:pt x="14317" y="45108"/>
                      <a:pt x="14226" y="44926"/>
                      <a:pt x="14165" y="44713"/>
                    </a:cubicBezTo>
                    <a:cubicBezTo>
                      <a:pt x="13314" y="41521"/>
                      <a:pt x="13861" y="37843"/>
                      <a:pt x="16019" y="35229"/>
                    </a:cubicBezTo>
                    <a:cubicBezTo>
                      <a:pt x="16019" y="35199"/>
                      <a:pt x="16019" y="35169"/>
                      <a:pt x="16050" y="35169"/>
                    </a:cubicBezTo>
                    <a:close/>
                    <a:moveTo>
                      <a:pt x="2159" y="2220"/>
                    </a:moveTo>
                    <a:lnTo>
                      <a:pt x="2159" y="2220"/>
                    </a:lnTo>
                    <a:cubicBezTo>
                      <a:pt x="2615" y="2250"/>
                      <a:pt x="3071" y="2250"/>
                      <a:pt x="3557" y="2250"/>
                    </a:cubicBezTo>
                    <a:cubicBezTo>
                      <a:pt x="4712" y="2281"/>
                      <a:pt x="5898" y="2311"/>
                      <a:pt x="7083" y="2311"/>
                    </a:cubicBezTo>
                    <a:cubicBezTo>
                      <a:pt x="8208" y="2341"/>
                      <a:pt x="9332" y="2372"/>
                      <a:pt x="10457" y="2372"/>
                    </a:cubicBezTo>
                    <a:cubicBezTo>
                      <a:pt x="11642" y="2402"/>
                      <a:pt x="12828" y="2433"/>
                      <a:pt x="14013" y="2463"/>
                    </a:cubicBezTo>
                    <a:cubicBezTo>
                      <a:pt x="16354" y="2493"/>
                      <a:pt x="18694" y="2524"/>
                      <a:pt x="21035" y="2585"/>
                    </a:cubicBezTo>
                    <a:cubicBezTo>
                      <a:pt x="23345" y="2615"/>
                      <a:pt x="25655" y="2645"/>
                      <a:pt x="27965" y="2706"/>
                    </a:cubicBezTo>
                    <a:cubicBezTo>
                      <a:pt x="29454" y="2706"/>
                      <a:pt x="30974" y="2737"/>
                      <a:pt x="32494" y="2767"/>
                    </a:cubicBezTo>
                    <a:lnTo>
                      <a:pt x="32555" y="7995"/>
                    </a:lnTo>
                    <a:cubicBezTo>
                      <a:pt x="32585" y="11308"/>
                      <a:pt x="32646" y="14621"/>
                      <a:pt x="32676" y="17934"/>
                    </a:cubicBezTo>
                    <a:cubicBezTo>
                      <a:pt x="32737" y="21247"/>
                      <a:pt x="32767" y="24530"/>
                      <a:pt x="32828" y="27843"/>
                    </a:cubicBezTo>
                    <a:cubicBezTo>
                      <a:pt x="32859" y="31278"/>
                      <a:pt x="32919" y="34713"/>
                      <a:pt x="32950" y="38117"/>
                    </a:cubicBezTo>
                    <a:cubicBezTo>
                      <a:pt x="33011" y="41491"/>
                      <a:pt x="33041" y="44895"/>
                      <a:pt x="33102" y="48269"/>
                    </a:cubicBezTo>
                    <a:cubicBezTo>
                      <a:pt x="33132" y="51552"/>
                      <a:pt x="33193" y="54835"/>
                      <a:pt x="33223" y="58087"/>
                    </a:cubicBezTo>
                    <a:cubicBezTo>
                      <a:pt x="33254" y="59911"/>
                      <a:pt x="33284" y="61734"/>
                      <a:pt x="33314" y="63528"/>
                    </a:cubicBezTo>
                    <a:cubicBezTo>
                      <a:pt x="33314" y="63740"/>
                      <a:pt x="33314" y="63923"/>
                      <a:pt x="33314" y="64136"/>
                    </a:cubicBezTo>
                    <a:cubicBezTo>
                      <a:pt x="33132" y="64075"/>
                      <a:pt x="32950" y="64014"/>
                      <a:pt x="32828" y="63923"/>
                    </a:cubicBezTo>
                    <a:cubicBezTo>
                      <a:pt x="32220" y="63589"/>
                      <a:pt x="31582" y="63345"/>
                      <a:pt x="30974" y="63011"/>
                    </a:cubicBezTo>
                    <a:lnTo>
                      <a:pt x="30822" y="62950"/>
                    </a:lnTo>
                    <a:cubicBezTo>
                      <a:pt x="31460" y="58604"/>
                      <a:pt x="31065" y="54075"/>
                      <a:pt x="29819" y="49941"/>
                    </a:cubicBezTo>
                    <a:cubicBezTo>
                      <a:pt x="29758" y="49819"/>
                      <a:pt x="29697" y="49667"/>
                      <a:pt x="29667" y="49485"/>
                    </a:cubicBezTo>
                    <a:cubicBezTo>
                      <a:pt x="29606" y="49576"/>
                      <a:pt x="29576" y="49667"/>
                      <a:pt x="29515" y="49789"/>
                    </a:cubicBezTo>
                    <a:cubicBezTo>
                      <a:pt x="29454" y="49911"/>
                      <a:pt x="29393" y="50062"/>
                      <a:pt x="29333" y="50214"/>
                    </a:cubicBezTo>
                    <a:cubicBezTo>
                      <a:pt x="29302" y="50245"/>
                      <a:pt x="29302" y="50306"/>
                      <a:pt x="29272" y="50366"/>
                    </a:cubicBezTo>
                    <a:cubicBezTo>
                      <a:pt x="29181" y="50549"/>
                      <a:pt x="29089" y="50762"/>
                      <a:pt x="29029" y="50974"/>
                    </a:cubicBezTo>
                    <a:cubicBezTo>
                      <a:pt x="28998" y="51035"/>
                      <a:pt x="28968" y="51096"/>
                      <a:pt x="28938" y="51187"/>
                    </a:cubicBezTo>
                    <a:cubicBezTo>
                      <a:pt x="28907" y="51218"/>
                      <a:pt x="28877" y="51278"/>
                      <a:pt x="28816" y="51309"/>
                    </a:cubicBezTo>
                    <a:cubicBezTo>
                      <a:pt x="27600" y="54166"/>
                      <a:pt x="26779" y="57145"/>
                      <a:pt x="26232" y="60184"/>
                    </a:cubicBezTo>
                    <a:cubicBezTo>
                      <a:pt x="26202" y="59546"/>
                      <a:pt x="26202" y="58877"/>
                      <a:pt x="26172" y="58239"/>
                    </a:cubicBezTo>
                    <a:cubicBezTo>
                      <a:pt x="25989" y="54926"/>
                      <a:pt x="24773" y="51795"/>
                      <a:pt x="23922" y="48634"/>
                    </a:cubicBezTo>
                    <a:cubicBezTo>
                      <a:pt x="22950" y="45199"/>
                      <a:pt x="21734" y="41825"/>
                      <a:pt x="20457" y="38451"/>
                    </a:cubicBezTo>
                    <a:cubicBezTo>
                      <a:pt x="20457" y="38421"/>
                      <a:pt x="20457" y="38391"/>
                      <a:pt x="20427" y="38360"/>
                    </a:cubicBezTo>
                    <a:lnTo>
                      <a:pt x="20427" y="38360"/>
                    </a:lnTo>
                    <a:cubicBezTo>
                      <a:pt x="22311" y="40093"/>
                      <a:pt x="24682" y="41248"/>
                      <a:pt x="27235" y="41582"/>
                    </a:cubicBezTo>
                    <a:cubicBezTo>
                      <a:pt x="27296" y="41582"/>
                      <a:pt x="27327" y="41613"/>
                      <a:pt x="27387" y="41613"/>
                    </a:cubicBezTo>
                    <a:lnTo>
                      <a:pt x="27722" y="41613"/>
                    </a:lnTo>
                    <a:cubicBezTo>
                      <a:pt x="27782" y="41613"/>
                      <a:pt x="27874" y="41643"/>
                      <a:pt x="27934" y="41643"/>
                    </a:cubicBezTo>
                    <a:cubicBezTo>
                      <a:pt x="27813" y="41157"/>
                      <a:pt x="27509" y="40518"/>
                      <a:pt x="27448" y="40336"/>
                    </a:cubicBezTo>
                    <a:cubicBezTo>
                      <a:pt x="27053" y="39090"/>
                      <a:pt x="26172" y="38117"/>
                      <a:pt x="25351" y="37144"/>
                    </a:cubicBezTo>
                    <a:cubicBezTo>
                      <a:pt x="24165" y="35625"/>
                      <a:pt x="22494" y="34561"/>
                      <a:pt x="20700" y="33922"/>
                    </a:cubicBezTo>
                    <a:cubicBezTo>
                      <a:pt x="24196" y="32950"/>
                      <a:pt x="26901" y="28390"/>
                      <a:pt x="27235" y="24773"/>
                    </a:cubicBezTo>
                    <a:lnTo>
                      <a:pt x="27235" y="24743"/>
                    </a:lnTo>
                    <a:cubicBezTo>
                      <a:pt x="27235" y="24621"/>
                      <a:pt x="27235" y="24500"/>
                      <a:pt x="27266" y="24378"/>
                    </a:cubicBezTo>
                    <a:cubicBezTo>
                      <a:pt x="27266" y="24196"/>
                      <a:pt x="27266" y="24013"/>
                      <a:pt x="27296" y="23861"/>
                    </a:cubicBezTo>
                    <a:lnTo>
                      <a:pt x="27205" y="23861"/>
                    </a:lnTo>
                    <a:cubicBezTo>
                      <a:pt x="27175" y="23861"/>
                      <a:pt x="27114" y="23892"/>
                      <a:pt x="27053" y="23892"/>
                    </a:cubicBezTo>
                    <a:cubicBezTo>
                      <a:pt x="27023" y="23922"/>
                      <a:pt x="26962" y="23922"/>
                      <a:pt x="26901" y="23922"/>
                    </a:cubicBezTo>
                    <a:cubicBezTo>
                      <a:pt x="26901" y="23922"/>
                      <a:pt x="26901" y="23922"/>
                      <a:pt x="26901" y="23953"/>
                    </a:cubicBezTo>
                    <a:cubicBezTo>
                      <a:pt x="26840" y="23953"/>
                      <a:pt x="26810" y="23953"/>
                      <a:pt x="26749" y="23983"/>
                    </a:cubicBezTo>
                    <a:cubicBezTo>
                      <a:pt x="23953" y="24804"/>
                      <a:pt x="21855" y="27296"/>
                      <a:pt x="20032" y="29485"/>
                    </a:cubicBezTo>
                    <a:cubicBezTo>
                      <a:pt x="19728" y="29880"/>
                      <a:pt x="19454" y="30305"/>
                      <a:pt x="19211" y="30761"/>
                    </a:cubicBezTo>
                    <a:cubicBezTo>
                      <a:pt x="19241" y="30032"/>
                      <a:pt x="18937" y="28816"/>
                      <a:pt x="18877" y="28512"/>
                    </a:cubicBezTo>
                    <a:cubicBezTo>
                      <a:pt x="18025" y="25472"/>
                      <a:pt x="15928" y="22646"/>
                      <a:pt x="13071" y="21308"/>
                    </a:cubicBezTo>
                    <a:cubicBezTo>
                      <a:pt x="12645" y="21156"/>
                      <a:pt x="12220" y="21004"/>
                      <a:pt x="11794" y="20822"/>
                    </a:cubicBezTo>
                    <a:cubicBezTo>
                      <a:pt x="11764" y="20822"/>
                      <a:pt x="11734" y="20822"/>
                      <a:pt x="11703" y="20792"/>
                    </a:cubicBezTo>
                    <a:lnTo>
                      <a:pt x="11703" y="21004"/>
                    </a:lnTo>
                    <a:cubicBezTo>
                      <a:pt x="11673" y="21095"/>
                      <a:pt x="11642" y="21187"/>
                      <a:pt x="11642" y="21308"/>
                    </a:cubicBezTo>
                    <a:lnTo>
                      <a:pt x="11673" y="21308"/>
                    </a:lnTo>
                    <a:cubicBezTo>
                      <a:pt x="11308" y="24773"/>
                      <a:pt x="13345" y="28755"/>
                      <a:pt x="15472" y="31460"/>
                    </a:cubicBezTo>
                    <a:cubicBezTo>
                      <a:pt x="14855" y="31325"/>
                      <a:pt x="14224" y="31263"/>
                      <a:pt x="13590" y="31263"/>
                    </a:cubicBezTo>
                    <a:cubicBezTo>
                      <a:pt x="11944" y="31263"/>
                      <a:pt x="10277" y="31684"/>
                      <a:pt x="8785" y="32342"/>
                    </a:cubicBezTo>
                    <a:cubicBezTo>
                      <a:pt x="7509" y="32950"/>
                      <a:pt x="6566" y="33983"/>
                      <a:pt x="5624" y="35017"/>
                    </a:cubicBezTo>
                    <a:cubicBezTo>
                      <a:pt x="5533" y="35108"/>
                      <a:pt x="5472" y="35199"/>
                      <a:pt x="5381" y="35290"/>
                    </a:cubicBezTo>
                    <a:cubicBezTo>
                      <a:pt x="5381" y="35290"/>
                      <a:pt x="5350" y="35290"/>
                      <a:pt x="5350" y="35321"/>
                    </a:cubicBezTo>
                    <a:cubicBezTo>
                      <a:pt x="5320" y="35351"/>
                      <a:pt x="5290" y="35381"/>
                      <a:pt x="5259" y="35412"/>
                    </a:cubicBezTo>
                    <a:cubicBezTo>
                      <a:pt x="5259" y="35412"/>
                      <a:pt x="5259" y="35442"/>
                      <a:pt x="5259" y="35442"/>
                    </a:cubicBezTo>
                    <a:cubicBezTo>
                      <a:pt x="5350" y="35503"/>
                      <a:pt x="5472" y="35533"/>
                      <a:pt x="5563" y="35564"/>
                    </a:cubicBezTo>
                    <a:cubicBezTo>
                      <a:pt x="5563" y="35564"/>
                      <a:pt x="5594" y="35564"/>
                      <a:pt x="5594" y="35594"/>
                    </a:cubicBezTo>
                    <a:cubicBezTo>
                      <a:pt x="5685" y="35625"/>
                      <a:pt x="5746" y="35655"/>
                      <a:pt x="5837" y="35685"/>
                    </a:cubicBezTo>
                    <a:cubicBezTo>
                      <a:pt x="6749" y="36050"/>
                      <a:pt x="8056" y="36324"/>
                      <a:pt x="8603" y="36324"/>
                    </a:cubicBezTo>
                    <a:cubicBezTo>
                      <a:pt x="8694" y="36324"/>
                      <a:pt x="8755" y="36324"/>
                      <a:pt x="8785" y="36293"/>
                    </a:cubicBezTo>
                    <a:cubicBezTo>
                      <a:pt x="8951" y="36296"/>
                      <a:pt x="9117" y="36297"/>
                      <a:pt x="9283" y="36297"/>
                    </a:cubicBezTo>
                    <a:cubicBezTo>
                      <a:pt x="11309" y="36297"/>
                      <a:pt x="13347" y="36110"/>
                      <a:pt x="15229" y="35351"/>
                    </a:cubicBezTo>
                    <a:lnTo>
                      <a:pt x="15229" y="35351"/>
                    </a:lnTo>
                    <a:cubicBezTo>
                      <a:pt x="13253" y="38178"/>
                      <a:pt x="12706" y="41947"/>
                      <a:pt x="13800" y="45230"/>
                    </a:cubicBezTo>
                    <a:cubicBezTo>
                      <a:pt x="13831" y="45321"/>
                      <a:pt x="13861" y="45382"/>
                      <a:pt x="13892" y="45473"/>
                    </a:cubicBezTo>
                    <a:lnTo>
                      <a:pt x="13983" y="45716"/>
                    </a:lnTo>
                    <a:cubicBezTo>
                      <a:pt x="14044" y="45807"/>
                      <a:pt x="14074" y="45929"/>
                      <a:pt x="14104" y="46020"/>
                    </a:cubicBezTo>
                    <a:cubicBezTo>
                      <a:pt x="14135" y="46081"/>
                      <a:pt x="14165" y="46141"/>
                      <a:pt x="14196" y="46202"/>
                    </a:cubicBezTo>
                    <a:cubicBezTo>
                      <a:pt x="14196" y="46202"/>
                      <a:pt x="14196" y="46202"/>
                      <a:pt x="14196" y="46172"/>
                    </a:cubicBezTo>
                    <a:cubicBezTo>
                      <a:pt x="14348" y="46020"/>
                      <a:pt x="14500" y="45868"/>
                      <a:pt x="14682" y="45746"/>
                    </a:cubicBezTo>
                    <a:cubicBezTo>
                      <a:pt x="14712" y="45716"/>
                      <a:pt x="14743" y="45686"/>
                      <a:pt x="14804" y="45655"/>
                    </a:cubicBezTo>
                    <a:cubicBezTo>
                      <a:pt x="15229" y="45230"/>
                      <a:pt x="15594" y="44713"/>
                      <a:pt x="15715" y="44500"/>
                    </a:cubicBezTo>
                    <a:cubicBezTo>
                      <a:pt x="16840" y="42676"/>
                      <a:pt x="17843" y="40701"/>
                      <a:pt x="18299" y="38603"/>
                    </a:cubicBezTo>
                    <a:cubicBezTo>
                      <a:pt x="20670" y="45716"/>
                      <a:pt x="23831" y="52980"/>
                      <a:pt x="24257" y="60519"/>
                    </a:cubicBezTo>
                    <a:cubicBezTo>
                      <a:pt x="22220" y="59607"/>
                      <a:pt x="20214" y="58664"/>
                      <a:pt x="18177" y="57783"/>
                    </a:cubicBezTo>
                    <a:cubicBezTo>
                      <a:pt x="17235" y="57357"/>
                      <a:pt x="16232" y="57053"/>
                      <a:pt x="15168" y="57053"/>
                    </a:cubicBezTo>
                    <a:cubicBezTo>
                      <a:pt x="14348" y="57114"/>
                      <a:pt x="13588" y="57479"/>
                      <a:pt x="12828" y="57783"/>
                    </a:cubicBezTo>
                    <a:cubicBezTo>
                      <a:pt x="9363" y="59151"/>
                      <a:pt x="5867" y="60427"/>
                      <a:pt x="2311" y="61552"/>
                    </a:cubicBezTo>
                    <a:lnTo>
                      <a:pt x="2311" y="61005"/>
                    </a:lnTo>
                    <a:cubicBezTo>
                      <a:pt x="2280" y="57753"/>
                      <a:pt x="2280" y="54470"/>
                      <a:pt x="2280" y="51218"/>
                    </a:cubicBezTo>
                    <a:lnTo>
                      <a:pt x="2250" y="41126"/>
                    </a:lnTo>
                    <a:lnTo>
                      <a:pt x="2220" y="30822"/>
                    </a:lnTo>
                    <a:cubicBezTo>
                      <a:pt x="2220" y="27539"/>
                      <a:pt x="2220" y="24226"/>
                      <a:pt x="2220" y="20913"/>
                    </a:cubicBezTo>
                    <a:cubicBezTo>
                      <a:pt x="2220" y="17539"/>
                      <a:pt x="2189" y="14165"/>
                      <a:pt x="2189" y="10791"/>
                    </a:cubicBezTo>
                    <a:cubicBezTo>
                      <a:pt x="2189" y="7934"/>
                      <a:pt x="2159" y="5077"/>
                      <a:pt x="2159" y="2220"/>
                    </a:cubicBezTo>
                    <a:close/>
                    <a:moveTo>
                      <a:pt x="25989" y="64835"/>
                    </a:moveTo>
                    <a:cubicBezTo>
                      <a:pt x="25988" y="64844"/>
                      <a:pt x="25986" y="64853"/>
                      <a:pt x="25985" y="64862"/>
                    </a:cubicBezTo>
                    <a:lnTo>
                      <a:pt x="25985" y="64862"/>
                    </a:lnTo>
                    <a:cubicBezTo>
                      <a:pt x="25989" y="64858"/>
                      <a:pt x="25989" y="64851"/>
                      <a:pt x="25989" y="64835"/>
                    </a:cubicBezTo>
                    <a:close/>
                    <a:moveTo>
                      <a:pt x="15297" y="57579"/>
                    </a:moveTo>
                    <a:cubicBezTo>
                      <a:pt x="16575" y="57579"/>
                      <a:pt x="17781" y="58202"/>
                      <a:pt x="18937" y="58725"/>
                    </a:cubicBezTo>
                    <a:cubicBezTo>
                      <a:pt x="20609" y="59455"/>
                      <a:pt x="22281" y="60215"/>
                      <a:pt x="23953" y="60974"/>
                    </a:cubicBezTo>
                    <a:cubicBezTo>
                      <a:pt x="24074" y="61005"/>
                      <a:pt x="24165" y="61066"/>
                      <a:pt x="24287" y="61096"/>
                    </a:cubicBezTo>
                    <a:cubicBezTo>
                      <a:pt x="24348" y="63163"/>
                      <a:pt x="24226" y="65230"/>
                      <a:pt x="23801" y="67327"/>
                    </a:cubicBezTo>
                    <a:cubicBezTo>
                      <a:pt x="23497" y="69181"/>
                      <a:pt x="23162" y="71035"/>
                      <a:pt x="22828" y="72920"/>
                    </a:cubicBezTo>
                    <a:cubicBezTo>
                      <a:pt x="22342" y="72099"/>
                      <a:pt x="20943" y="70762"/>
                      <a:pt x="20731" y="70549"/>
                    </a:cubicBezTo>
                    <a:cubicBezTo>
                      <a:pt x="17397" y="67300"/>
                      <a:pt x="12953" y="64592"/>
                      <a:pt x="8209" y="64592"/>
                    </a:cubicBezTo>
                    <a:cubicBezTo>
                      <a:pt x="7805" y="64592"/>
                      <a:pt x="7399" y="64612"/>
                      <a:pt x="6992" y="64652"/>
                    </a:cubicBezTo>
                    <a:cubicBezTo>
                      <a:pt x="6961" y="64683"/>
                      <a:pt x="6901" y="64683"/>
                      <a:pt x="6870" y="64683"/>
                    </a:cubicBezTo>
                    <a:lnTo>
                      <a:pt x="6840" y="64683"/>
                    </a:lnTo>
                    <a:cubicBezTo>
                      <a:pt x="6809" y="64713"/>
                      <a:pt x="6779" y="64713"/>
                      <a:pt x="6718" y="64713"/>
                    </a:cubicBezTo>
                    <a:lnTo>
                      <a:pt x="6688" y="64713"/>
                    </a:lnTo>
                    <a:cubicBezTo>
                      <a:pt x="6566" y="64713"/>
                      <a:pt x="6445" y="64713"/>
                      <a:pt x="6323" y="64744"/>
                    </a:cubicBezTo>
                    <a:cubicBezTo>
                      <a:pt x="6293" y="64744"/>
                      <a:pt x="6293" y="64774"/>
                      <a:pt x="6262" y="64774"/>
                    </a:cubicBezTo>
                    <a:cubicBezTo>
                      <a:pt x="6414" y="64926"/>
                      <a:pt x="6566" y="65078"/>
                      <a:pt x="6688" y="65230"/>
                    </a:cubicBezTo>
                    <a:cubicBezTo>
                      <a:pt x="7174" y="65747"/>
                      <a:pt x="7752" y="66203"/>
                      <a:pt x="8238" y="66658"/>
                    </a:cubicBezTo>
                    <a:cubicBezTo>
                      <a:pt x="9545" y="67783"/>
                      <a:pt x="10761" y="68969"/>
                      <a:pt x="12159" y="69941"/>
                    </a:cubicBezTo>
                    <a:cubicBezTo>
                      <a:pt x="14560" y="71674"/>
                      <a:pt x="16962" y="73497"/>
                      <a:pt x="19667" y="74744"/>
                    </a:cubicBezTo>
                    <a:cubicBezTo>
                      <a:pt x="18147" y="74713"/>
                      <a:pt x="16658" y="74683"/>
                      <a:pt x="15138" y="74653"/>
                    </a:cubicBezTo>
                    <a:cubicBezTo>
                      <a:pt x="12828" y="74622"/>
                      <a:pt x="10518" y="74592"/>
                      <a:pt x="8208" y="74561"/>
                    </a:cubicBezTo>
                    <a:cubicBezTo>
                      <a:pt x="6262" y="74531"/>
                      <a:pt x="4287" y="74501"/>
                      <a:pt x="2311" y="74470"/>
                    </a:cubicBezTo>
                    <a:cubicBezTo>
                      <a:pt x="2311" y="73315"/>
                      <a:pt x="2311" y="72130"/>
                      <a:pt x="2311" y="70975"/>
                    </a:cubicBezTo>
                    <a:cubicBezTo>
                      <a:pt x="2311" y="67996"/>
                      <a:pt x="2311" y="65017"/>
                      <a:pt x="2280" y="62038"/>
                    </a:cubicBezTo>
                    <a:cubicBezTo>
                      <a:pt x="3952" y="61765"/>
                      <a:pt x="5594" y="61005"/>
                      <a:pt x="7205" y="60397"/>
                    </a:cubicBezTo>
                    <a:cubicBezTo>
                      <a:pt x="9819" y="59637"/>
                      <a:pt x="12311" y="58482"/>
                      <a:pt x="14895" y="57601"/>
                    </a:cubicBezTo>
                    <a:cubicBezTo>
                      <a:pt x="15030" y="57586"/>
                      <a:pt x="15164" y="57579"/>
                      <a:pt x="15297" y="57579"/>
                    </a:cubicBezTo>
                    <a:close/>
                    <a:moveTo>
                      <a:pt x="8177" y="65150"/>
                    </a:moveTo>
                    <a:cubicBezTo>
                      <a:pt x="13926" y="65150"/>
                      <a:pt x="19197" y="69057"/>
                      <a:pt x="22615" y="73497"/>
                    </a:cubicBezTo>
                    <a:lnTo>
                      <a:pt x="22737" y="73497"/>
                    </a:lnTo>
                    <a:cubicBezTo>
                      <a:pt x="22706" y="73741"/>
                      <a:pt x="22646" y="74014"/>
                      <a:pt x="22615" y="74257"/>
                    </a:cubicBezTo>
                    <a:cubicBezTo>
                      <a:pt x="22129" y="73862"/>
                      <a:pt x="21612" y="73467"/>
                      <a:pt x="21095" y="73102"/>
                    </a:cubicBezTo>
                    <a:cubicBezTo>
                      <a:pt x="19515" y="71826"/>
                      <a:pt x="17813" y="70762"/>
                      <a:pt x="16141" y="69668"/>
                    </a:cubicBezTo>
                    <a:cubicBezTo>
                      <a:pt x="15746" y="69485"/>
                      <a:pt x="15381" y="69333"/>
                      <a:pt x="14986" y="69181"/>
                    </a:cubicBezTo>
                    <a:cubicBezTo>
                      <a:pt x="14804" y="69121"/>
                      <a:pt x="14621" y="69029"/>
                      <a:pt x="14439" y="68999"/>
                    </a:cubicBezTo>
                    <a:cubicBezTo>
                      <a:pt x="14317" y="68969"/>
                      <a:pt x="14226" y="68938"/>
                      <a:pt x="14104" y="68908"/>
                    </a:cubicBezTo>
                    <a:lnTo>
                      <a:pt x="14104" y="68908"/>
                    </a:lnTo>
                    <a:cubicBezTo>
                      <a:pt x="16901" y="70853"/>
                      <a:pt x="19788" y="72616"/>
                      <a:pt x="22433" y="74774"/>
                    </a:cubicBezTo>
                    <a:lnTo>
                      <a:pt x="22068" y="74774"/>
                    </a:lnTo>
                    <a:cubicBezTo>
                      <a:pt x="21673" y="74774"/>
                      <a:pt x="21278" y="74744"/>
                      <a:pt x="20883" y="74744"/>
                    </a:cubicBezTo>
                    <a:cubicBezTo>
                      <a:pt x="20852" y="74713"/>
                      <a:pt x="20822" y="74653"/>
                      <a:pt x="20761" y="74622"/>
                    </a:cubicBezTo>
                    <a:cubicBezTo>
                      <a:pt x="20579" y="74561"/>
                      <a:pt x="20366" y="74470"/>
                      <a:pt x="20184" y="74409"/>
                    </a:cubicBezTo>
                    <a:cubicBezTo>
                      <a:pt x="17509" y="73224"/>
                      <a:pt x="15168" y="71461"/>
                      <a:pt x="12828" y="69728"/>
                    </a:cubicBezTo>
                    <a:cubicBezTo>
                      <a:pt x="10943" y="68361"/>
                      <a:pt x="9089" y="66841"/>
                      <a:pt x="7478" y="65169"/>
                    </a:cubicBezTo>
                    <a:cubicBezTo>
                      <a:pt x="7712" y="65156"/>
                      <a:pt x="7945" y="65150"/>
                      <a:pt x="8177" y="65150"/>
                    </a:cubicBezTo>
                    <a:close/>
                    <a:moveTo>
                      <a:pt x="18603" y="36202"/>
                    </a:moveTo>
                    <a:cubicBezTo>
                      <a:pt x="18877" y="36628"/>
                      <a:pt x="19180" y="37023"/>
                      <a:pt x="19515" y="37388"/>
                    </a:cubicBezTo>
                    <a:lnTo>
                      <a:pt x="19515" y="37418"/>
                    </a:lnTo>
                    <a:cubicBezTo>
                      <a:pt x="19667" y="37904"/>
                      <a:pt x="19880" y="38391"/>
                      <a:pt x="20062" y="38877"/>
                    </a:cubicBezTo>
                    <a:cubicBezTo>
                      <a:pt x="21430" y="42524"/>
                      <a:pt x="22706" y="46172"/>
                      <a:pt x="23740" y="49941"/>
                    </a:cubicBezTo>
                    <a:cubicBezTo>
                      <a:pt x="24652" y="53102"/>
                      <a:pt x="25716" y="56294"/>
                      <a:pt x="25685" y="59637"/>
                    </a:cubicBezTo>
                    <a:cubicBezTo>
                      <a:pt x="25716" y="60488"/>
                      <a:pt x="25685" y="61370"/>
                      <a:pt x="25655" y="62221"/>
                    </a:cubicBezTo>
                    <a:cubicBezTo>
                      <a:pt x="25685" y="62373"/>
                      <a:pt x="25685" y="62555"/>
                      <a:pt x="25716" y="62707"/>
                    </a:cubicBezTo>
                    <a:cubicBezTo>
                      <a:pt x="25716" y="62920"/>
                      <a:pt x="25716" y="63163"/>
                      <a:pt x="25716" y="63376"/>
                    </a:cubicBezTo>
                    <a:lnTo>
                      <a:pt x="25716" y="63406"/>
                    </a:lnTo>
                    <a:cubicBezTo>
                      <a:pt x="25716" y="63406"/>
                      <a:pt x="25716" y="63437"/>
                      <a:pt x="25685" y="63467"/>
                    </a:cubicBezTo>
                    <a:lnTo>
                      <a:pt x="25685" y="63437"/>
                    </a:lnTo>
                    <a:cubicBezTo>
                      <a:pt x="25685" y="63771"/>
                      <a:pt x="25655" y="64136"/>
                      <a:pt x="25655" y="64500"/>
                    </a:cubicBezTo>
                    <a:cubicBezTo>
                      <a:pt x="25624" y="64835"/>
                      <a:pt x="25624" y="65169"/>
                      <a:pt x="25594" y="65503"/>
                    </a:cubicBezTo>
                    <a:cubicBezTo>
                      <a:pt x="25564" y="65899"/>
                      <a:pt x="25564" y="66263"/>
                      <a:pt x="25533" y="66658"/>
                    </a:cubicBezTo>
                    <a:lnTo>
                      <a:pt x="25472" y="67601"/>
                    </a:lnTo>
                    <a:cubicBezTo>
                      <a:pt x="25472" y="67783"/>
                      <a:pt x="25442" y="67935"/>
                      <a:pt x="25442" y="68087"/>
                    </a:cubicBezTo>
                    <a:cubicBezTo>
                      <a:pt x="25442" y="68057"/>
                      <a:pt x="25472" y="67996"/>
                      <a:pt x="25472" y="67965"/>
                    </a:cubicBezTo>
                    <a:cubicBezTo>
                      <a:pt x="25503" y="67722"/>
                      <a:pt x="25564" y="67479"/>
                      <a:pt x="25594" y="67236"/>
                    </a:cubicBezTo>
                    <a:cubicBezTo>
                      <a:pt x="25594" y="67266"/>
                      <a:pt x="25594" y="67266"/>
                      <a:pt x="25594" y="67266"/>
                    </a:cubicBezTo>
                    <a:cubicBezTo>
                      <a:pt x="25624" y="67054"/>
                      <a:pt x="25655" y="66841"/>
                      <a:pt x="25685" y="66628"/>
                    </a:cubicBezTo>
                    <a:cubicBezTo>
                      <a:pt x="25716" y="66385"/>
                      <a:pt x="25776" y="66172"/>
                      <a:pt x="25807" y="65929"/>
                    </a:cubicBezTo>
                    <a:cubicBezTo>
                      <a:pt x="25807" y="65929"/>
                      <a:pt x="25807" y="65959"/>
                      <a:pt x="25807" y="65959"/>
                    </a:cubicBezTo>
                    <a:cubicBezTo>
                      <a:pt x="25866" y="65604"/>
                      <a:pt x="25925" y="65219"/>
                      <a:pt x="25985" y="64862"/>
                    </a:cubicBezTo>
                    <a:lnTo>
                      <a:pt x="25985" y="64862"/>
                    </a:lnTo>
                    <a:cubicBezTo>
                      <a:pt x="25981" y="64865"/>
                      <a:pt x="25973" y="64865"/>
                      <a:pt x="25959" y="64865"/>
                    </a:cubicBezTo>
                    <a:cubicBezTo>
                      <a:pt x="25989" y="64713"/>
                      <a:pt x="26020" y="64531"/>
                      <a:pt x="26050" y="64348"/>
                    </a:cubicBezTo>
                    <a:cubicBezTo>
                      <a:pt x="26080" y="64136"/>
                      <a:pt x="26111" y="63923"/>
                      <a:pt x="26141" y="63710"/>
                    </a:cubicBezTo>
                    <a:cubicBezTo>
                      <a:pt x="26810" y="59333"/>
                      <a:pt x="27722" y="55017"/>
                      <a:pt x="29545" y="50974"/>
                    </a:cubicBezTo>
                    <a:lnTo>
                      <a:pt x="29545" y="50974"/>
                    </a:lnTo>
                    <a:cubicBezTo>
                      <a:pt x="31248" y="57175"/>
                      <a:pt x="30974" y="64075"/>
                      <a:pt x="28178" y="69880"/>
                    </a:cubicBezTo>
                    <a:cubicBezTo>
                      <a:pt x="27722" y="71005"/>
                      <a:pt x="27083" y="72008"/>
                      <a:pt x="26354" y="72981"/>
                    </a:cubicBezTo>
                    <a:cubicBezTo>
                      <a:pt x="25928" y="73528"/>
                      <a:pt x="25442" y="74075"/>
                      <a:pt x="25351" y="74804"/>
                    </a:cubicBezTo>
                    <a:lnTo>
                      <a:pt x="24682" y="74804"/>
                    </a:lnTo>
                    <a:cubicBezTo>
                      <a:pt x="24956" y="73437"/>
                      <a:pt x="25594" y="72160"/>
                      <a:pt x="26050" y="70823"/>
                    </a:cubicBezTo>
                    <a:cubicBezTo>
                      <a:pt x="26810" y="68847"/>
                      <a:pt x="27600" y="66841"/>
                      <a:pt x="28026" y="64744"/>
                    </a:cubicBezTo>
                    <a:cubicBezTo>
                      <a:pt x="28086" y="64440"/>
                      <a:pt x="28147" y="64136"/>
                      <a:pt x="28238" y="63862"/>
                    </a:cubicBezTo>
                    <a:lnTo>
                      <a:pt x="28238" y="63862"/>
                    </a:lnTo>
                    <a:cubicBezTo>
                      <a:pt x="28178" y="63953"/>
                      <a:pt x="28147" y="64075"/>
                      <a:pt x="28117" y="64166"/>
                    </a:cubicBezTo>
                    <a:cubicBezTo>
                      <a:pt x="28026" y="64409"/>
                      <a:pt x="27934" y="64652"/>
                      <a:pt x="27843" y="64896"/>
                    </a:cubicBezTo>
                    <a:cubicBezTo>
                      <a:pt x="27782" y="65169"/>
                      <a:pt x="27691" y="65412"/>
                      <a:pt x="27570" y="65655"/>
                    </a:cubicBezTo>
                    <a:cubicBezTo>
                      <a:pt x="27509" y="65899"/>
                      <a:pt x="27418" y="66111"/>
                      <a:pt x="27327" y="66355"/>
                    </a:cubicBezTo>
                    <a:cubicBezTo>
                      <a:pt x="27235" y="66567"/>
                      <a:pt x="27114" y="66810"/>
                      <a:pt x="27023" y="67023"/>
                    </a:cubicBezTo>
                    <a:cubicBezTo>
                      <a:pt x="26931" y="67266"/>
                      <a:pt x="26840" y="67479"/>
                      <a:pt x="26749" y="67722"/>
                    </a:cubicBezTo>
                    <a:cubicBezTo>
                      <a:pt x="26658" y="67996"/>
                      <a:pt x="26567" y="68239"/>
                      <a:pt x="26445" y="68513"/>
                    </a:cubicBezTo>
                    <a:cubicBezTo>
                      <a:pt x="26323" y="68786"/>
                      <a:pt x="26202" y="69060"/>
                      <a:pt x="26050" y="69364"/>
                    </a:cubicBezTo>
                    <a:cubicBezTo>
                      <a:pt x="25837" y="69880"/>
                      <a:pt x="25655" y="70428"/>
                      <a:pt x="25442" y="70944"/>
                    </a:cubicBezTo>
                    <a:cubicBezTo>
                      <a:pt x="25320" y="71491"/>
                      <a:pt x="24135" y="73893"/>
                      <a:pt x="24165" y="74804"/>
                    </a:cubicBezTo>
                    <a:cubicBezTo>
                      <a:pt x="23801" y="74774"/>
                      <a:pt x="23436" y="74774"/>
                      <a:pt x="23041" y="74774"/>
                    </a:cubicBezTo>
                    <a:cubicBezTo>
                      <a:pt x="23071" y="74653"/>
                      <a:pt x="23102" y="74561"/>
                      <a:pt x="23102" y="74440"/>
                    </a:cubicBezTo>
                    <a:cubicBezTo>
                      <a:pt x="23345" y="73011"/>
                      <a:pt x="23588" y="71583"/>
                      <a:pt x="23861" y="70154"/>
                    </a:cubicBezTo>
                    <a:cubicBezTo>
                      <a:pt x="24287" y="67388"/>
                      <a:pt x="24895" y="64622"/>
                      <a:pt x="24804" y="61795"/>
                    </a:cubicBezTo>
                    <a:cubicBezTo>
                      <a:pt x="24682" y="57266"/>
                      <a:pt x="23831" y="52737"/>
                      <a:pt x="22250" y="48482"/>
                    </a:cubicBezTo>
                    <a:cubicBezTo>
                      <a:pt x="21095" y="44895"/>
                      <a:pt x="19697" y="41400"/>
                      <a:pt x="18573" y="37783"/>
                    </a:cubicBezTo>
                    <a:cubicBezTo>
                      <a:pt x="18573" y="37691"/>
                      <a:pt x="18542" y="37631"/>
                      <a:pt x="18481" y="37570"/>
                    </a:cubicBezTo>
                    <a:cubicBezTo>
                      <a:pt x="18542" y="37114"/>
                      <a:pt x="18603" y="36658"/>
                      <a:pt x="18603" y="36202"/>
                    </a:cubicBezTo>
                    <a:close/>
                    <a:moveTo>
                      <a:pt x="30761" y="63497"/>
                    </a:moveTo>
                    <a:cubicBezTo>
                      <a:pt x="30792" y="63497"/>
                      <a:pt x="30822" y="63528"/>
                      <a:pt x="30852" y="63528"/>
                    </a:cubicBezTo>
                    <a:cubicBezTo>
                      <a:pt x="31643" y="63953"/>
                      <a:pt x="32494" y="64318"/>
                      <a:pt x="33314" y="64713"/>
                    </a:cubicBezTo>
                    <a:cubicBezTo>
                      <a:pt x="33345" y="65959"/>
                      <a:pt x="33345" y="67206"/>
                      <a:pt x="33375" y="68421"/>
                    </a:cubicBezTo>
                    <a:cubicBezTo>
                      <a:pt x="33406" y="70093"/>
                      <a:pt x="33406" y="71765"/>
                      <a:pt x="33436" y="73437"/>
                    </a:cubicBezTo>
                    <a:cubicBezTo>
                      <a:pt x="33436" y="73923"/>
                      <a:pt x="33466" y="74440"/>
                      <a:pt x="33466" y="74926"/>
                    </a:cubicBezTo>
                    <a:cubicBezTo>
                      <a:pt x="31916" y="74926"/>
                      <a:pt x="30397" y="74896"/>
                      <a:pt x="28846" y="74865"/>
                    </a:cubicBezTo>
                    <a:cubicBezTo>
                      <a:pt x="27843" y="74865"/>
                      <a:pt x="26871" y="74835"/>
                      <a:pt x="25898" y="74835"/>
                    </a:cubicBezTo>
                    <a:cubicBezTo>
                      <a:pt x="25898" y="74713"/>
                      <a:pt x="25928" y="74622"/>
                      <a:pt x="25959" y="74531"/>
                    </a:cubicBezTo>
                    <a:cubicBezTo>
                      <a:pt x="26141" y="73953"/>
                      <a:pt x="26658" y="73528"/>
                      <a:pt x="26992" y="73042"/>
                    </a:cubicBezTo>
                    <a:cubicBezTo>
                      <a:pt x="28938" y="70184"/>
                      <a:pt x="30184" y="66902"/>
                      <a:pt x="30761" y="63497"/>
                    </a:cubicBezTo>
                    <a:close/>
                    <a:moveTo>
                      <a:pt x="34806" y="76427"/>
                    </a:moveTo>
                    <a:cubicBezTo>
                      <a:pt x="34809" y="76436"/>
                      <a:pt x="34817" y="76446"/>
                      <a:pt x="34834" y="76446"/>
                    </a:cubicBezTo>
                    <a:cubicBezTo>
                      <a:pt x="34825" y="76440"/>
                      <a:pt x="34816" y="76433"/>
                      <a:pt x="34806" y="76427"/>
                    </a:cubicBezTo>
                    <a:close/>
                    <a:moveTo>
                      <a:pt x="1" y="1"/>
                    </a:moveTo>
                    <a:cubicBezTo>
                      <a:pt x="1" y="1"/>
                      <a:pt x="1" y="31"/>
                      <a:pt x="1" y="31"/>
                    </a:cubicBezTo>
                    <a:lnTo>
                      <a:pt x="31" y="31"/>
                    </a:lnTo>
                    <a:cubicBezTo>
                      <a:pt x="31" y="31"/>
                      <a:pt x="31" y="62"/>
                      <a:pt x="31" y="62"/>
                    </a:cubicBezTo>
                    <a:cubicBezTo>
                      <a:pt x="31" y="62"/>
                      <a:pt x="62" y="62"/>
                      <a:pt x="62" y="92"/>
                    </a:cubicBezTo>
                    <a:lnTo>
                      <a:pt x="92" y="123"/>
                    </a:lnTo>
                    <a:cubicBezTo>
                      <a:pt x="305" y="427"/>
                      <a:pt x="518" y="730"/>
                      <a:pt x="730" y="1034"/>
                    </a:cubicBezTo>
                    <a:lnTo>
                      <a:pt x="730" y="1065"/>
                    </a:lnTo>
                    <a:cubicBezTo>
                      <a:pt x="852" y="1247"/>
                      <a:pt x="1004" y="1399"/>
                      <a:pt x="1125" y="1551"/>
                    </a:cubicBezTo>
                    <a:cubicBezTo>
                      <a:pt x="1156" y="1612"/>
                      <a:pt x="1186" y="1642"/>
                      <a:pt x="1217" y="1673"/>
                    </a:cubicBezTo>
                    <a:cubicBezTo>
                      <a:pt x="1369" y="1825"/>
                      <a:pt x="1490" y="1946"/>
                      <a:pt x="1642" y="2098"/>
                    </a:cubicBezTo>
                    <a:cubicBezTo>
                      <a:pt x="1642" y="2129"/>
                      <a:pt x="1642" y="2189"/>
                      <a:pt x="1642" y="2220"/>
                    </a:cubicBezTo>
                    <a:cubicBezTo>
                      <a:pt x="1642" y="4013"/>
                      <a:pt x="1642" y="5807"/>
                      <a:pt x="1673" y="7600"/>
                    </a:cubicBezTo>
                    <a:cubicBezTo>
                      <a:pt x="1673" y="10913"/>
                      <a:pt x="1673" y="14226"/>
                      <a:pt x="1673" y="17539"/>
                    </a:cubicBezTo>
                    <a:cubicBezTo>
                      <a:pt x="1703" y="20974"/>
                      <a:pt x="1703" y="24378"/>
                      <a:pt x="1703" y="27783"/>
                    </a:cubicBezTo>
                    <a:cubicBezTo>
                      <a:pt x="1703" y="31126"/>
                      <a:pt x="1703" y="34439"/>
                      <a:pt x="1733" y="37783"/>
                    </a:cubicBezTo>
                    <a:cubicBezTo>
                      <a:pt x="1733" y="41157"/>
                      <a:pt x="1733" y="44530"/>
                      <a:pt x="1764" y="47874"/>
                    </a:cubicBezTo>
                    <a:cubicBezTo>
                      <a:pt x="1764" y="51248"/>
                      <a:pt x="1764" y="54591"/>
                      <a:pt x="1764" y="57935"/>
                    </a:cubicBezTo>
                    <a:cubicBezTo>
                      <a:pt x="1794" y="61218"/>
                      <a:pt x="1794" y="64531"/>
                      <a:pt x="1794" y="67814"/>
                    </a:cubicBezTo>
                    <a:cubicBezTo>
                      <a:pt x="1794" y="70002"/>
                      <a:pt x="1794" y="72160"/>
                      <a:pt x="1794" y="74318"/>
                    </a:cubicBezTo>
                    <a:cubicBezTo>
                      <a:pt x="1825" y="74379"/>
                      <a:pt x="1825" y="74409"/>
                      <a:pt x="1825" y="74470"/>
                    </a:cubicBezTo>
                    <a:cubicBezTo>
                      <a:pt x="1825" y="74531"/>
                      <a:pt x="1825" y="74561"/>
                      <a:pt x="1825" y="74622"/>
                    </a:cubicBezTo>
                    <a:cubicBezTo>
                      <a:pt x="1794" y="74653"/>
                      <a:pt x="1764" y="74683"/>
                      <a:pt x="1733" y="74713"/>
                    </a:cubicBezTo>
                    <a:cubicBezTo>
                      <a:pt x="1733" y="74774"/>
                      <a:pt x="1703" y="74804"/>
                      <a:pt x="1642" y="74835"/>
                    </a:cubicBezTo>
                    <a:cubicBezTo>
                      <a:pt x="1612" y="74896"/>
                      <a:pt x="1551" y="74987"/>
                      <a:pt x="1490" y="75048"/>
                    </a:cubicBezTo>
                    <a:cubicBezTo>
                      <a:pt x="1369" y="75200"/>
                      <a:pt x="1247" y="75352"/>
                      <a:pt x="1095" y="75504"/>
                    </a:cubicBezTo>
                    <a:cubicBezTo>
                      <a:pt x="1097" y="75504"/>
                      <a:pt x="1099" y="75503"/>
                      <a:pt x="1100" y="75503"/>
                    </a:cubicBezTo>
                    <a:lnTo>
                      <a:pt x="1100" y="75503"/>
                    </a:lnTo>
                    <a:cubicBezTo>
                      <a:pt x="957" y="75676"/>
                      <a:pt x="813" y="75848"/>
                      <a:pt x="670" y="76020"/>
                    </a:cubicBezTo>
                    <a:cubicBezTo>
                      <a:pt x="670" y="76020"/>
                      <a:pt x="698" y="75992"/>
                      <a:pt x="700" y="75990"/>
                    </a:cubicBezTo>
                    <a:lnTo>
                      <a:pt x="700" y="75990"/>
                    </a:lnTo>
                    <a:cubicBezTo>
                      <a:pt x="639" y="76051"/>
                      <a:pt x="578" y="76142"/>
                      <a:pt x="518" y="76203"/>
                    </a:cubicBezTo>
                    <a:cubicBezTo>
                      <a:pt x="670" y="76142"/>
                      <a:pt x="791" y="76051"/>
                      <a:pt x="943" y="75960"/>
                    </a:cubicBezTo>
                    <a:cubicBezTo>
                      <a:pt x="973" y="75929"/>
                      <a:pt x="1034" y="75929"/>
                      <a:pt x="1065" y="75899"/>
                    </a:cubicBezTo>
                    <a:cubicBezTo>
                      <a:pt x="1065" y="75899"/>
                      <a:pt x="1065" y="75868"/>
                      <a:pt x="1095" y="75868"/>
                    </a:cubicBezTo>
                    <a:lnTo>
                      <a:pt x="1065" y="75868"/>
                    </a:lnTo>
                    <a:cubicBezTo>
                      <a:pt x="1125" y="75868"/>
                      <a:pt x="1156" y="75838"/>
                      <a:pt x="1186" y="75808"/>
                    </a:cubicBezTo>
                    <a:cubicBezTo>
                      <a:pt x="1186" y="75808"/>
                      <a:pt x="1217" y="75808"/>
                      <a:pt x="1217" y="75777"/>
                    </a:cubicBezTo>
                    <a:cubicBezTo>
                      <a:pt x="1369" y="75686"/>
                      <a:pt x="1490" y="75595"/>
                      <a:pt x="1642" y="75473"/>
                    </a:cubicBezTo>
                    <a:cubicBezTo>
                      <a:pt x="1733" y="75412"/>
                      <a:pt x="1794" y="75352"/>
                      <a:pt x="1885" y="75291"/>
                    </a:cubicBezTo>
                    <a:cubicBezTo>
                      <a:pt x="1977" y="75200"/>
                      <a:pt x="2098" y="75078"/>
                      <a:pt x="2220" y="74987"/>
                    </a:cubicBezTo>
                    <a:lnTo>
                      <a:pt x="2524" y="74987"/>
                    </a:lnTo>
                    <a:cubicBezTo>
                      <a:pt x="4104" y="75017"/>
                      <a:pt x="5685" y="75048"/>
                      <a:pt x="7265" y="75078"/>
                    </a:cubicBezTo>
                    <a:cubicBezTo>
                      <a:pt x="9606" y="75108"/>
                      <a:pt x="11916" y="75139"/>
                      <a:pt x="14226" y="75169"/>
                    </a:cubicBezTo>
                    <a:cubicBezTo>
                      <a:pt x="16536" y="75200"/>
                      <a:pt x="18877" y="75230"/>
                      <a:pt x="21187" y="75291"/>
                    </a:cubicBezTo>
                    <a:cubicBezTo>
                      <a:pt x="23466" y="75321"/>
                      <a:pt x="25746" y="75352"/>
                      <a:pt x="27995" y="75382"/>
                    </a:cubicBezTo>
                    <a:cubicBezTo>
                      <a:pt x="29849" y="75412"/>
                      <a:pt x="31673" y="75443"/>
                      <a:pt x="33497" y="75473"/>
                    </a:cubicBezTo>
                    <a:lnTo>
                      <a:pt x="33649" y="75473"/>
                    </a:lnTo>
                    <a:cubicBezTo>
                      <a:pt x="33649" y="75473"/>
                      <a:pt x="33679" y="75504"/>
                      <a:pt x="33679" y="75534"/>
                    </a:cubicBezTo>
                    <a:lnTo>
                      <a:pt x="33710" y="75534"/>
                    </a:lnTo>
                    <a:cubicBezTo>
                      <a:pt x="33740" y="75564"/>
                      <a:pt x="33801" y="75595"/>
                      <a:pt x="33831" y="75625"/>
                    </a:cubicBezTo>
                    <a:cubicBezTo>
                      <a:pt x="33983" y="75747"/>
                      <a:pt x="34105" y="75868"/>
                      <a:pt x="34226" y="75960"/>
                    </a:cubicBezTo>
                    <a:cubicBezTo>
                      <a:pt x="34318" y="76020"/>
                      <a:pt x="34378" y="76111"/>
                      <a:pt x="34470" y="76172"/>
                    </a:cubicBezTo>
                    <a:cubicBezTo>
                      <a:pt x="34500" y="76203"/>
                      <a:pt x="34530" y="76233"/>
                      <a:pt x="34561" y="76263"/>
                    </a:cubicBezTo>
                    <a:cubicBezTo>
                      <a:pt x="34643" y="76318"/>
                      <a:pt x="34724" y="76373"/>
                      <a:pt x="34806" y="76427"/>
                    </a:cubicBezTo>
                    <a:lnTo>
                      <a:pt x="34806" y="76427"/>
                    </a:lnTo>
                    <a:cubicBezTo>
                      <a:pt x="34804" y="76421"/>
                      <a:pt x="34804" y="76415"/>
                      <a:pt x="34804" y="76415"/>
                    </a:cubicBezTo>
                    <a:lnTo>
                      <a:pt x="34804" y="76415"/>
                    </a:lnTo>
                    <a:cubicBezTo>
                      <a:pt x="34895" y="76507"/>
                      <a:pt x="34986" y="76567"/>
                      <a:pt x="35077" y="76628"/>
                    </a:cubicBezTo>
                    <a:cubicBezTo>
                      <a:pt x="35169" y="76719"/>
                      <a:pt x="35260" y="76780"/>
                      <a:pt x="35381" y="76841"/>
                    </a:cubicBezTo>
                    <a:lnTo>
                      <a:pt x="35351" y="76841"/>
                    </a:lnTo>
                    <a:cubicBezTo>
                      <a:pt x="35412" y="76871"/>
                      <a:pt x="35442" y="76871"/>
                      <a:pt x="35473" y="76902"/>
                    </a:cubicBezTo>
                    <a:cubicBezTo>
                      <a:pt x="35503" y="76932"/>
                      <a:pt x="35533" y="76932"/>
                      <a:pt x="35564" y="76963"/>
                    </a:cubicBezTo>
                    <a:cubicBezTo>
                      <a:pt x="35442" y="76811"/>
                      <a:pt x="35321" y="76628"/>
                      <a:pt x="35229" y="76476"/>
                    </a:cubicBezTo>
                    <a:lnTo>
                      <a:pt x="35199" y="76476"/>
                    </a:lnTo>
                    <a:cubicBezTo>
                      <a:pt x="35199" y="76446"/>
                      <a:pt x="35199" y="76446"/>
                      <a:pt x="35199" y="76446"/>
                    </a:cubicBezTo>
                    <a:cubicBezTo>
                      <a:pt x="35108" y="76324"/>
                      <a:pt x="34986" y="76172"/>
                      <a:pt x="34895" y="76051"/>
                    </a:cubicBezTo>
                    <a:lnTo>
                      <a:pt x="34895" y="76020"/>
                    </a:lnTo>
                    <a:lnTo>
                      <a:pt x="34773" y="75868"/>
                    </a:lnTo>
                    <a:cubicBezTo>
                      <a:pt x="34530" y="75625"/>
                      <a:pt x="34287" y="75382"/>
                      <a:pt x="34044" y="75139"/>
                    </a:cubicBezTo>
                    <a:cubicBezTo>
                      <a:pt x="34014" y="75139"/>
                      <a:pt x="34014" y="75108"/>
                      <a:pt x="33983" y="75108"/>
                    </a:cubicBezTo>
                    <a:lnTo>
                      <a:pt x="33983" y="74713"/>
                    </a:lnTo>
                    <a:cubicBezTo>
                      <a:pt x="33953" y="73406"/>
                      <a:pt x="33953" y="72130"/>
                      <a:pt x="33922" y="70823"/>
                    </a:cubicBezTo>
                    <a:cubicBezTo>
                      <a:pt x="33892" y="67388"/>
                      <a:pt x="33831" y="63953"/>
                      <a:pt x="33801" y="60519"/>
                    </a:cubicBezTo>
                    <a:cubicBezTo>
                      <a:pt x="33740" y="57114"/>
                      <a:pt x="33710" y="53740"/>
                      <a:pt x="33649" y="50336"/>
                    </a:cubicBezTo>
                    <a:cubicBezTo>
                      <a:pt x="33618" y="46993"/>
                      <a:pt x="33558" y="43649"/>
                      <a:pt x="33527" y="40306"/>
                    </a:cubicBezTo>
                    <a:cubicBezTo>
                      <a:pt x="33466" y="36932"/>
                      <a:pt x="33436" y="33527"/>
                      <a:pt x="33375" y="30153"/>
                    </a:cubicBezTo>
                    <a:lnTo>
                      <a:pt x="33254" y="20092"/>
                    </a:lnTo>
                    <a:cubicBezTo>
                      <a:pt x="33193" y="16840"/>
                      <a:pt x="33163" y="13557"/>
                      <a:pt x="33102" y="10305"/>
                    </a:cubicBezTo>
                    <a:cubicBezTo>
                      <a:pt x="33071" y="7782"/>
                      <a:pt x="33041" y="5290"/>
                      <a:pt x="33011" y="2767"/>
                    </a:cubicBezTo>
                    <a:lnTo>
                      <a:pt x="33041" y="2767"/>
                    </a:lnTo>
                    <a:cubicBezTo>
                      <a:pt x="33041" y="2737"/>
                      <a:pt x="33041" y="2676"/>
                      <a:pt x="33041" y="2615"/>
                    </a:cubicBezTo>
                    <a:lnTo>
                      <a:pt x="33284" y="2341"/>
                    </a:lnTo>
                    <a:cubicBezTo>
                      <a:pt x="33314" y="2311"/>
                      <a:pt x="33314" y="2281"/>
                      <a:pt x="33345" y="2250"/>
                    </a:cubicBezTo>
                    <a:cubicBezTo>
                      <a:pt x="33466" y="2098"/>
                      <a:pt x="33558" y="1916"/>
                      <a:pt x="33710" y="1764"/>
                    </a:cubicBezTo>
                    <a:lnTo>
                      <a:pt x="33679" y="1764"/>
                    </a:lnTo>
                    <a:cubicBezTo>
                      <a:pt x="33770" y="1673"/>
                      <a:pt x="33831" y="1582"/>
                      <a:pt x="33922" y="1490"/>
                    </a:cubicBezTo>
                    <a:cubicBezTo>
                      <a:pt x="34074" y="1278"/>
                      <a:pt x="34226" y="1065"/>
                      <a:pt x="34348" y="852"/>
                    </a:cubicBezTo>
                    <a:lnTo>
                      <a:pt x="34378" y="852"/>
                    </a:lnTo>
                    <a:cubicBezTo>
                      <a:pt x="34378" y="852"/>
                      <a:pt x="34378" y="822"/>
                      <a:pt x="34378" y="822"/>
                    </a:cubicBezTo>
                    <a:cubicBezTo>
                      <a:pt x="34470" y="700"/>
                      <a:pt x="34561" y="578"/>
                      <a:pt x="34622" y="457"/>
                    </a:cubicBezTo>
                    <a:cubicBezTo>
                      <a:pt x="34652" y="396"/>
                      <a:pt x="34682" y="366"/>
                      <a:pt x="34682" y="335"/>
                    </a:cubicBezTo>
                    <a:lnTo>
                      <a:pt x="34682" y="335"/>
                    </a:lnTo>
                    <a:cubicBezTo>
                      <a:pt x="34622" y="396"/>
                      <a:pt x="34561" y="427"/>
                      <a:pt x="34470" y="487"/>
                    </a:cubicBezTo>
                    <a:cubicBezTo>
                      <a:pt x="34409" y="518"/>
                      <a:pt x="34378" y="548"/>
                      <a:pt x="34318" y="609"/>
                    </a:cubicBezTo>
                    <a:cubicBezTo>
                      <a:pt x="34196" y="700"/>
                      <a:pt x="34105" y="791"/>
                      <a:pt x="34014" y="852"/>
                    </a:cubicBezTo>
                    <a:lnTo>
                      <a:pt x="33983" y="882"/>
                    </a:lnTo>
                    <a:lnTo>
                      <a:pt x="33953" y="882"/>
                    </a:lnTo>
                    <a:lnTo>
                      <a:pt x="33953" y="913"/>
                    </a:lnTo>
                    <a:cubicBezTo>
                      <a:pt x="33801" y="1034"/>
                      <a:pt x="33649" y="1156"/>
                      <a:pt x="33497" y="1278"/>
                    </a:cubicBezTo>
                    <a:cubicBezTo>
                      <a:pt x="33223" y="1612"/>
                      <a:pt x="32950" y="1916"/>
                      <a:pt x="32676" y="2250"/>
                    </a:cubicBezTo>
                    <a:lnTo>
                      <a:pt x="32463" y="2250"/>
                    </a:lnTo>
                    <a:cubicBezTo>
                      <a:pt x="30822" y="2220"/>
                      <a:pt x="29181" y="2189"/>
                      <a:pt x="27539" y="2159"/>
                    </a:cubicBezTo>
                    <a:cubicBezTo>
                      <a:pt x="25199" y="2098"/>
                      <a:pt x="22858" y="2068"/>
                      <a:pt x="20518" y="2037"/>
                    </a:cubicBezTo>
                    <a:cubicBezTo>
                      <a:pt x="18208" y="1977"/>
                      <a:pt x="15867" y="1946"/>
                      <a:pt x="13557" y="1916"/>
                    </a:cubicBezTo>
                    <a:cubicBezTo>
                      <a:pt x="11308" y="1855"/>
                      <a:pt x="9028" y="1825"/>
                      <a:pt x="6779" y="1794"/>
                    </a:cubicBezTo>
                    <a:cubicBezTo>
                      <a:pt x="5290" y="1764"/>
                      <a:pt x="3800" y="1734"/>
                      <a:pt x="2311" y="1703"/>
                    </a:cubicBezTo>
                    <a:lnTo>
                      <a:pt x="2250" y="1703"/>
                    </a:lnTo>
                    <a:cubicBezTo>
                      <a:pt x="2220" y="1703"/>
                      <a:pt x="2189" y="1734"/>
                      <a:pt x="2159" y="1734"/>
                    </a:cubicBezTo>
                    <a:lnTo>
                      <a:pt x="2007" y="1734"/>
                    </a:lnTo>
                    <a:cubicBezTo>
                      <a:pt x="1855" y="1582"/>
                      <a:pt x="1703" y="1430"/>
                      <a:pt x="1551" y="1278"/>
                    </a:cubicBezTo>
                    <a:cubicBezTo>
                      <a:pt x="1490" y="1217"/>
                      <a:pt x="1429" y="1156"/>
                      <a:pt x="1369" y="1095"/>
                    </a:cubicBezTo>
                    <a:cubicBezTo>
                      <a:pt x="1034" y="852"/>
                      <a:pt x="730" y="578"/>
                      <a:pt x="396" y="305"/>
                    </a:cubicBezTo>
                    <a:lnTo>
                      <a:pt x="396" y="305"/>
                    </a:lnTo>
                    <a:cubicBezTo>
                      <a:pt x="426" y="335"/>
                      <a:pt x="426" y="335"/>
                      <a:pt x="426" y="335"/>
                    </a:cubicBezTo>
                    <a:cubicBezTo>
                      <a:pt x="305" y="244"/>
                      <a:pt x="183" y="153"/>
                      <a:pt x="62" y="62"/>
                    </a:cubicBezTo>
                    <a:lnTo>
                      <a:pt x="92" y="62"/>
                    </a:lnTo>
                    <a:cubicBezTo>
                      <a:pt x="62" y="31"/>
                      <a:pt x="31" y="3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9002725" y="863525"/>
                <a:ext cx="25" cy="25"/>
              </a:xfrm>
              <a:custGeom>
                <a:avLst/>
                <a:gdLst/>
                <a:ahLst/>
                <a:cxnLst/>
                <a:rect l="l" t="t" r="r" b="b"/>
                <a:pathLst>
                  <a:path w="1" h="1" extrusionOk="0">
                    <a:moveTo>
                      <a:pt x="0" y="1"/>
                    </a:moveTo>
                    <a:lnTo>
                      <a:pt x="0" y="1"/>
                    </a:lnTo>
                    <a:cubicBezTo>
                      <a:pt x="0" y="1"/>
                      <a:pt x="0" y="1"/>
                      <a:pt x="0" y="1"/>
                    </a:cubicBezTo>
                    <a:cubicBezTo>
                      <a:pt x="0" y="1"/>
                      <a:pt x="0" y="1"/>
                      <a:pt x="0"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9128100" y="905325"/>
                <a:ext cx="775" cy="775"/>
              </a:xfrm>
              <a:custGeom>
                <a:avLst/>
                <a:gdLst/>
                <a:ahLst/>
                <a:cxnLst/>
                <a:rect l="l" t="t" r="r" b="b"/>
                <a:pathLst>
                  <a:path w="31" h="31" extrusionOk="0">
                    <a:moveTo>
                      <a:pt x="31" y="0"/>
                    </a:moveTo>
                    <a:cubicBezTo>
                      <a:pt x="0" y="0"/>
                      <a:pt x="0" y="0"/>
                      <a:pt x="0" y="31"/>
                    </a:cubicBezTo>
                    <a:cubicBezTo>
                      <a:pt x="0" y="31"/>
                      <a:pt x="0" y="31"/>
                      <a:pt x="0" y="31"/>
                    </a:cubicBezTo>
                    <a:cubicBezTo>
                      <a:pt x="0" y="0"/>
                      <a:pt x="0" y="0"/>
                      <a:pt x="3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8742825" y="1751075"/>
                <a:ext cx="800" cy="25"/>
              </a:xfrm>
              <a:custGeom>
                <a:avLst/>
                <a:gdLst/>
                <a:ahLst/>
                <a:cxnLst/>
                <a:rect l="l" t="t" r="r" b="b"/>
                <a:pathLst>
                  <a:path w="32" h="1" extrusionOk="0">
                    <a:moveTo>
                      <a:pt x="31" y="1"/>
                    </a:moveTo>
                    <a:lnTo>
                      <a:pt x="1" y="1"/>
                    </a:lnTo>
                    <a:lnTo>
                      <a:pt x="1"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9108350" y="318225"/>
                <a:ext cx="216300" cy="150450"/>
              </a:xfrm>
              <a:custGeom>
                <a:avLst/>
                <a:gdLst/>
                <a:ahLst/>
                <a:cxnLst/>
                <a:rect l="l" t="t" r="r" b="b"/>
                <a:pathLst>
                  <a:path w="8652" h="6018" extrusionOk="0">
                    <a:moveTo>
                      <a:pt x="4311" y="539"/>
                    </a:moveTo>
                    <a:cubicBezTo>
                      <a:pt x="5021" y="539"/>
                      <a:pt x="5735" y="783"/>
                      <a:pt x="6231" y="1265"/>
                    </a:cubicBezTo>
                    <a:cubicBezTo>
                      <a:pt x="6839" y="2086"/>
                      <a:pt x="6657" y="3271"/>
                      <a:pt x="6231" y="4153"/>
                    </a:cubicBezTo>
                    <a:cubicBezTo>
                      <a:pt x="5727" y="4894"/>
                      <a:pt x="4875" y="5491"/>
                      <a:pt x="3959" y="5491"/>
                    </a:cubicBezTo>
                    <a:cubicBezTo>
                      <a:pt x="3936" y="5491"/>
                      <a:pt x="3913" y="5491"/>
                      <a:pt x="3891" y="5490"/>
                    </a:cubicBezTo>
                    <a:cubicBezTo>
                      <a:pt x="3857" y="5492"/>
                      <a:pt x="3824" y="5492"/>
                      <a:pt x="3791" y="5492"/>
                    </a:cubicBezTo>
                    <a:cubicBezTo>
                      <a:pt x="1860" y="5492"/>
                      <a:pt x="1143" y="2883"/>
                      <a:pt x="2219" y="1508"/>
                    </a:cubicBezTo>
                    <a:cubicBezTo>
                      <a:pt x="2689" y="859"/>
                      <a:pt x="3498" y="539"/>
                      <a:pt x="4311" y="539"/>
                    </a:cubicBezTo>
                    <a:close/>
                    <a:moveTo>
                      <a:pt x="4115" y="0"/>
                    </a:moveTo>
                    <a:cubicBezTo>
                      <a:pt x="623" y="0"/>
                      <a:pt x="0" y="5654"/>
                      <a:pt x="3708" y="6007"/>
                    </a:cubicBezTo>
                    <a:cubicBezTo>
                      <a:pt x="3797" y="6014"/>
                      <a:pt x="3885" y="6018"/>
                      <a:pt x="3971" y="6018"/>
                    </a:cubicBezTo>
                    <a:cubicBezTo>
                      <a:pt x="7506" y="6018"/>
                      <a:pt x="8652" y="78"/>
                      <a:pt x="4468" y="19"/>
                    </a:cubicBezTo>
                    <a:cubicBezTo>
                      <a:pt x="4348" y="6"/>
                      <a:pt x="4230" y="0"/>
                      <a:pt x="4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4"/>
            <p:cNvGrpSpPr/>
            <p:nvPr/>
          </p:nvGrpSpPr>
          <p:grpSpPr>
            <a:xfrm>
              <a:off x="7926780" y="254160"/>
              <a:ext cx="1617091" cy="1083153"/>
              <a:chOff x="12612200" y="903800"/>
              <a:chExt cx="2461325" cy="1514475"/>
            </a:xfrm>
          </p:grpSpPr>
          <p:sp>
            <p:nvSpPr>
              <p:cNvPr id="151" name="Google Shape;151;p4"/>
              <p:cNvSpPr/>
              <p:nvPr/>
            </p:nvSpPr>
            <p:spPr>
              <a:xfrm>
                <a:off x="12620550" y="969150"/>
                <a:ext cx="2452975" cy="1449125"/>
              </a:xfrm>
              <a:custGeom>
                <a:avLst/>
                <a:gdLst/>
                <a:ahLst/>
                <a:cxnLst/>
                <a:rect l="l" t="t" r="r" b="b"/>
                <a:pathLst>
                  <a:path w="98119" h="57965" extrusionOk="0">
                    <a:moveTo>
                      <a:pt x="91374" y="1250"/>
                    </a:moveTo>
                    <a:lnTo>
                      <a:pt x="91374" y="1250"/>
                    </a:lnTo>
                    <a:cubicBezTo>
                      <a:pt x="91415" y="1259"/>
                      <a:pt x="91444" y="1283"/>
                      <a:pt x="91492" y="1308"/>
                    </a:cubicBezTo>
                    <a:cubicBezTo>
                      <a:pt x="91434" y="1278"/>
                      <a:pt x="91403" y="1277"/>
                      <a:pt x="91374" y="1250"/>
                    </a:cubicBezTo>
                    <a:close/>
                    <a:moveTo>
                      <a:pt x="5898" y="4438"/>
                    </a:moveTo>
                    <a:lnTo>
                      <a:pt x="6111" y="4560"/>
                    </a:lnTo>
                    <a:cubicBezTo>
                      <a:pt x="6050" y="4529"/>
                      <a:pt x="5989" y="4499"/>
                      <a:pt x="5898" y="4438"/>
                    </a:cubicBezTo>
                    <a:close/>
                    <a:moveTo>
                      <a:pt x="92981" y="5897"/>
                    </a:moveTo>
                    <a:lnTo>
                      <a:pt x="92981" y="5897"/>
                    </a:lnTo>
                    <a:cubicBezTo>
                      <a:pt x="92921" y="5988"/>
                      <a:pt x="92860" y="6049"/>
                      <a:pt x="92799" y="6110"/>
                    </a:cubicBezTo>
                    <a:cubicBezTo>
                      <a:pt x="92860" y="6049"/>
                      <a:pt x="92921" y="5958"/>
                      <a:pt x="92981" y="5897"/>
                    </a:cubicBezTo>
                    <a:close/>
                    <a:moveTo>
                      <a:pt x="96538" y="6049"/>
                    </a:moveTo>
                    <a:cubicBezTo>
                      <a:pt x="96690" y="6080"/>
                      <a:pt x="96811" y="6110"/>
                      <a:pt x="96903" y="6201"/>
                    </a:cubicBezTo>
                    <a:cubicBezTo>
                      <a:pt x="96811" y="6140"/>
                      <a:pt x="96690" y="6080"/>
                      <a:pt x="96538" y="6049"/>
                    </a:cubicBezTo>
                    <a:close/>
                    <a:moveTo>
                      <a:pt x="7083" y="5593"/>
                    </a:moveTo>
                    <a:cubicBezTo>
                      <a:pt x="7266" y="5806"/>
                      <a:pt x="7478" y="6019"/>
                      <a:pt x="7691" y="6232"/>
                    </a:cubicBezTo>
                    <a:cubicBezTo>
                      <a:pt x="7478" y="6049"/>
                      <a:pt x="7296" y="5836"/>
                      <a:pt x="7083" y="5624"/>
                    </a:cubicBezTo>
                    <a:cubicBezTo>
                      <a:pt x="7083" y="5624"/>
                      <a:pt x="7083" y="5624"/>
                      <a:pt x="7083" y="5593"/>
                    </a:cubicBezTo>
                    <a:close/>
                    <a:moveTo>
                      <a:pt x="74866" y="18663"/>
                    </a:moveTo>
                    <a:cubicBezTo>
                      <a:pt x="74866" y="18663"/>
                      <a:pt x="74896" y="18694"/>
                      <a:pt x="74866" y="18694"/>
                    </a:cubicBezTo>
                    <a:cubicBezTo>
                      <a:pt x="74866" y="18694"/>
                      <a:pt x="74866" y="18663"/>
                      <a:pt x="74866" y="18663"/>
                    </a:cubicBezTo>
                    <a:close/>
                    <a:moveTo>
                      <a:pt x="30207" y="14576"/>
                    </a:moveTo>
                    <a:cubicBezTo>
                      <a:pt x="32733" y="14576"/>
                      <a:pt x="35379" y="16319"/>
                      <a:pt x="36324" y="18907"/>
                    </a:cubicBezTo>
                    <a:cubicBezTo>
                      <a:pt x="35380" y="16320"/>
                      <a:pt x="32735" y="14589"/>
                      <a:pt x="30211" y="14589"/>
                    </a:cubicBezTo>
                    <a:cubicBezTo>
                      <a:pt x="28672" y="14589"/>
                      <a:pt x="27178" y="15233"/>
                      <a:pt x="26141" y="16718"/>
                    </a:cubicBezTo>
                    <a:cubicBezTo>
                      <a:pt x="27177" y="15222"/>
                      <a:pt x="28670" y="14576"/>
                      <a:pt x="30207" y="14576"/>
                    </a:cubicBezTo>
                    <a:close/>
                    <a:moveTo>
                      <a:pt x="41096" y="20913"/>
                    </a:moveTo>
                    <a:cubicBezTo>
                      <a:pt x="41126" y="20943"/>
                      <a:pt x="41126" y="20973"/>
                      <a:pt x="41126" y="21004"/>
                    </a:cubicBezTo>
                    <a:lnTo>
                      <a:pt x="41126" y="21004"/>
                    </a:lnTo>
                    <a:cubicBezTo>
                      <a:pt x="41126" y="20973"/>
                      <a:pt x="41126" y="20973"/>
                      <a:pt x="41096" y="20943"/>
                    </a:cubicBezTo>
                    <a:cubicBezTo>
                      <a:pt x="41096" y="20943"/>
                      <a:pt x="41096" y="20913"/>
                      <a:pt x="41096" y="20913"/>
                    </a:cubicBezTo>
                    <a:close/>
                    <a:moveTo>
                      <a:pt x="47965" y="21156"/>
                    </a:moveTo>
                    <a:cubicBezTo>
                      <a:pt x="47844" y="21369"/>
                      <a:pt x="47753" y="21581"/>
                      <a:pt x="47661" y="21794"/>
                    </a:cubicBezTo>
                    <a:cubicBezTo>
                      <a:pt x="47722" y="21581"/>
                      <a:pt x="47844" y="21338"/>
                      <a:pt x="47965" y="21156"/>
                    </a:cubicBezTo>
                    <a:close/>
                    <a:moveTo>
                      <a:pt x="47661" y="21794"/>
                    </a:moveTo>
                    <a:cubicBezTo>
                      <a:pt x="47661" y="21825"/>
                      <a:pt x="47631" y="21855"/>
                      <a:pt x="47631" y="21885"/>
                    </a:cubicBezTo>
                    <a:cubicBezTo>
                      <a:pt x="47631" y="21855"/>
                      <a:pt x="47631" y="21825"/>
                      <a:pt x="47661" y="21794"/>
                    </a:cubicBezTo>
                    <a:close/>
                    <a:moveTo>
                      <a:pt x="16758" y="30701"/>
                    </a:moveTo>
                    <a:cubicBezTo>
                      <a:pt x="18019" y="30701"/>
                      <a:pt x="19266" y="30895"/>
                      <a:pt x="20518" y="31308"/>
                    </a:cubicBezTo>
                    <a:cubicBezTo>
                      <a:pt x="19259" y="30906"/>
                      <a:pt x="18005" y="30714"/>
                      <a:pt x="16738" y="30714"/>
                    </a:cubicBezTo>
                    <a:cubicBezTo>
                      <a:pt x="15038" y="30714"/>
                      <a:pt x="13315" y="31059"/>
                      <a:pt x="11521" y="31703"/>
                    </a:cubicBezTo>
                    <a:cubicBezTo>
                      <a:pt x="13322" y="31056"/>
                      <a:pt x="15052" y="30701"/>
                      <a:pt x="16758" y="30701"/>
                    </a:cubicBezTo>
                    <a:close/>
                    <a:moveTo>
                      <a:pt x="81688" y="30346"/>
                    </a:moveTo>
                    <a:cubicBezTo>
                      <a:pt x="81689" y="30346"/>
                      <a:pt x="81691" y="30346"/>
                      <a:pt x="81693" y="30346"/>
                    </a:cubicBezTo>
                    <a:lnTo>
                      <a:pt x="81693" y="30346"/>
                    </a:lnTo>
                    <a:cubicBezTo>
                      <a:pt x="79653" y="30347"/>
                      <a:pt x="77513" y="30779"/>
                      <a:pt x="74805" y="31733"/>
                    </a:cubicBezTo>
                    <a:cubicBezTo>
                      <a:pt x="77516" y="30778"/>
                      <a:pt x="79649" y="30346"/>
                      <a:pt x="81688" y="30346"/>
                    </a:cubicBezTo>
                    <a:close/>
                    <a:moveTo>
                      <a:pt x="61188" y="32220"/>
                    </a:moveTo>
                    <a:lnTo>
                      <a:pt x="61188" y="32220"/>
                    </a:lnTo>
                    <a:cubicBezTo>
                      <a:pt x="63194" y="32858"/>
                      <a:pt x="65109" y="33648"/>
                      <a:pt x="66993" y="34530"/>
                    </a:cubicBezTo>
                    <a:cubicBezTo>
                      <a:pt x="65109" y="33648"/>
                      <a:pt x="63163" y="32858"/>
                      <a:pt x="61188" y="32220"/>
                    </a:cubicBezTo>
                    <a:close/>
                    <a:moveTo>
                      <a:pt x="93377" y="51460"/>
                    </a:moveTo>
                    <a:lnTo>
                      <a:pt x="93407" y="51491"/>
                    </a:lnTo>
                    <a:cubicBezTo>
                      <a:pt x="93400" y="51485"/>
                      <a:pt x="93393" y="51479"/>
                      <a:pt x="93387" y="51474"/>
                    </a:cubicBezTo>
                    <a:lnTo>
                      <a:pt x="93387" y="51474"/>
                    </a:lnTo>
                    <a:cubicBezTo>
                      <a:pt x="93383" y="51469"/>
                      <a:pt x="93380" y="51465"/>
                      <a:pt x="93377" y="51460"/>
                    </a:cubicBezTo>
                    <a:close/>
                    <a:moveTo>
                      <a:pt x="93897" y="51980"/>
                    </a:moveTo>
                    <a:lnTo>
                      <a:pt x="93897" y="51980"/>
                    </a:lnTo>
                    <a:cubicBezTo>
                      <a:pt x="94017" y="52100"/>
                      <a:pt x="94138" y="52191"/>
                      <a:pt x="94258" y="52311"/>
                    </a:cubicBezTo>
                    <a:lnTo>
                      <a:pt x="94258" y="52342"/>
                    </a:lnTo>
                    <a:cubicBezTo>
                      <a:pt x="94168" y="52221"/>
                      <a:pt x="94018" y="52101"/>
                      <a:pt x="93897" y="51980"/>
                    </a:cubicBezTo>
                    <a:close/>
                    <a:moveTo>
                      <a:pt x="7296" y="0"/>
                    </a:moveTo>
                    <a:cubicBezTo>
                      <a:pt x="6658" y="31"/>
                      <a:pt x="6445" y="730"/>
                      <a:pt x="6171" y="1156"/>
                    </a:cubicBezTo>
                    <a:cubicBezTo>
                      <a:pt x="6080" y="1277"/>
                      <a:pt x="5959" y="1277"/>
                      <a:pt x="5807" y="1277"/>
                    </a:cubicBezTo>
                    <a:cubicBezTo>
                      <a:pt x="5107" y="1216"/>
                      <a:pt x="4500" y="700"/>
                      <a:pt x="3861" y="426"/>
                    </a:cubicBezTo>
                    <a:cubicBezTo>
                      <a:pt x="3653" y="315"/>
                      <a:pt x="3420" y="261"/>
                      <a:pt x="3188" y="261"/>
                    </a:cubicBezTo>
                    <a:cubicBezTo>
                      <a:pt x="2910" y="261"/>
                      <a:pt x="2634" y="338"/>
                      <a:pt x="2402" y="487"/>
                    </a:cubicBezTo>
                    <a:cubicBezTo>
                      <a:pt x="1460" y="1308"/>
                      <a:pt x="3284" y="2706"/>
                      <a:pt x="2615" y="3587"/>
                    </a:cubicBezTo>
                    <a:cubicBezTo>
                      <a:pt x="2129" y="4256"/>
                      <a:pt x="518" y="3922"/>
                      <a:pt x="730" y="5077"/>
                    </a:cubicBezTo>
                    <a:cubicBezTo>
                      <a:pt x="1308" y="6171"/>
                      <a:pt x="3101" y="6292"/>
                      <a:pt x="3284" y="7721"/>
                    </a:cubicBezTo>
                    <a:cubicBezTo>
                      <a:pt x="3375" y="7843"/>
                      <a:pt x="3345" y="8025"/>
                      <a:pt x="3405" y="8147"/>
                    </a:cubicBezTo>
                    <a:cubicBezTo>
                      <a:pt x="3405" y="8359"/>
                      <a:pt x="3375" y="8542"/>
                      <a:pt x="3375" y="8724"/>
                    </a:cubicBezTo>
                    <a:cubicBezTo>
                      <a:pt x="3314" y="10700"/>
                      <a:pt x="3253" y="12675"/>
                      <a:pt x="3162" y="14651"/>
                    </a:cubicBezTo>
                    <a:cubicBezTo>
                      <a:pt x="3101" y="16627"/>
                      <a:pt x="3010" y="18572"/>
                      <a:pt x="2949" y="20518"/>
                    </a:cubicBezTo>
                    <a:cubicBezTo>
                      <a:pt x="2889" y="22463"/>
                      <a:pt x="2797" y="24408"/>
                      <a:pt x="2737" y="26353"/>
                    </a:cubicBezTo>
                    <a:cubicBezTo>
                      <a:pt x="2676" y="28360"/>
                      <a:pt x="2585" y="30335"/>
                      <a:pt x="2524" y="32341"/>
                    </a:cubicBezTo>
                    <a:cubicBezTo>
                      <a:pt x="2463" y="34287"/>
                      <a:pt x="2372" y="36262"/>
                      <a:pt x="2311" y="38238"/>
                    </a:cubicBezTo>
                    <a:cubicBezTo>
                      <a:pt x="2250" y="40214"/>
                      <a:pt x="2159" y="42190"/>
                      <a:pt x="2098" y="44165"/>
                    </a:cubicBezTo>
                    <a:cubicBezTo>
                      <a:pt x="2038" y="46019"/>
                      <a:pt x="1946" y="47874"/>
                      <a:pt x="1886" y="49728"/>
                    </a:cubicBezTo>
                    <a:cubicBezTo>
                      <a:pt x="1794" y="49940"/>
                      <a:pt x="1794" y="50275"/>
                      <a:pt x="1612" y="50518"/>
                    </a:cubicBezTo>
                    <a:cubicBezTo>
                      <a:pt x="1156" y="51187"/>
                      <a:pt x="153" y="51521"/>
                      <a:pt x="62" y="52372"/>
                    </a:cubicBezTo>
                    <a:cubicBezTo>
                      <a:pt x="1" y="52737"/>
                      <a:pt x="366" y="53010"/>
                      <a:pt x="670" y="53102"/>
                    </a:cubicBezTo>
                    <a:cubicBezTo>
                      <a:pt x="974" y="53223"/>
                      <a:pt x="1399" y="53162"/>
                      <a:pt x="1642" y="53406"/>
                    </a:cubicBezTo>
                    <a:cubicBezTo>
                      <a:pt x="1794" y="54348"/>
                      <a:pt x="761" y="55746"/>
                      <a:pt x="1855" y="56415"/>
                    </a:cubicBezTo>
                    <a:cubicBezTo>
                      <a:pt x="2013" y="56488"/>
                      <a:pt x="2175" y="56518"/>
                      <a:pt x="2338" y="56518"/>
                    </a:cubicBezTo>
                    <a:cubicBezTo>
                      <a:pt x="2645" y="56518"/>
                      <a:pt x="2956" y="56412"/>
                      <a:pt x="3253" y="56293"/>
                    </a:cubicBezTo>
                    <a:cubicBezTo>
                      <a:pt x="3550" y="56219"/>
                      <a:pt x="3846" y="56125"/>
                      <a:pt x="4143" y="56125"/>
                    </a:cubicBezTo>
                    <a:cubicBezTo>
                      <a:pt x="4211" y="56125"/>
                      <a:pt x="4279" y="56130"/>
                      <a:pt x="4348" y="56141"/>
                    </a:cubicBezTo>
                    <a:cubicBezTo>
                      <a:pt x="4895" y="56597"/>
                      <a:pt x="4652" y="57813"/>
                      <a:pt x="5503" y="57965"/>
                    </a:cubicBezTo>
                    <a:cubicBezTo>
                      <a:pt x="6445" y="57904"/>
                      <a:pt x="6566" y="56779"/>
                      <a:pt x="6992" y="56141"/>
                    </a:cubicBezTo>
                    <a:cubicBezTo>
                      <a:pt x="7235" y="55746"/>
                      <a:pt x="7721" y="55746"/>
                      <a:pt x="8117" y="55685"/>
                    </a:cubicBezTo>
                    <a:lnTo>
                      <a:pt x="8360" y="55685"/>
                    </a:lnTo>
                    <a:cubicBezTo>
                      <a:pt x="8481" y="55655"/>
                      <a:pt x="8603" y="55655"/>
                      <a:pt x="8725" y="55655"/>
                    </a:cubicBezTo>
                    <a:cubicBezTo>
                      <a:pt x="8785" y="55624"/>
                      <a:pt x="8877" y="55624"/>
                      <a:pt x="8968" y="55624"/>
                    </a:cubicBezTo>
                    <a:lnTo>
                      <a:pt x="9211" y="55624"/>
                    </a:lnTo>
                    <a:cubicBezTo>
                      <a:pt x="9272" y="55624"/>
                      <a:pt x="9332" y="55624"/>
                      <a:pt x="9424" y="55594"/>
                    </a:cubicBezTo>
                    <a:lnTo>
                      <a:pt x="9819" y="55594"/>
                    </a:lnTo>
                    <a:lnTo>
                      <a:pt x="15533" y="55533"/>
                    </a:lnTo>
                    <a:cubicBezTo>
                      <a:pt x="19272" y="55503"/>
                      <a:pt x="22980" y="55472"/>
                      <a:pt x="26688" y="55442"/>
                    </a:cubicBezTo>
                    <a:cubicBezTo>
                      <a:pt x="30123" y="55412"/>
                      <a:pt x="33558" y="55381"/>
                      <a:pt x="37023" y="55381"/>
                    </a:cubicBezTo>
                    <a:cubicBezTo>
                      <a:pt x="40853" y="55351"/>
                      <a:pt x="44683" y="55320"/>
                      <a:pt x="48513" y="55290"/>
                    </a:cubicBezTo>
                    <a:cubicBezTo>
                      <a:pt x="52342" y="55260"/>
                      <a:pt x="56203" y="55229"/>
                      <a:pt x="60033" y="55199"/>
                    </a:cubicBezTo>
                    <a:cubicBezTo>
                      <a:pt x="63498" y="55168"/>
                      <a:pt x="66963" y="55138"/>
                      <a:pt x="70428" y="55108"/>
                    </a:cubicBezTo>
                    <a:cubicBezTo>
                      <a:pt x="74288" y="55077"/>
                      <a:pt x="78118" y="55047"/>
                      <a:pt x="81948" y="55016"/>
                    </a:cubicBezTo>
                    <a:cubicBezTo>
                      <a:pt x="85291" y="54986"/>
                      <a:pt x="88665" y="54956"/>
                      <a:pt x="92009" y="54925"/>
                    </a:cubicBezTo>
                    <a:cubicBezTo>
                      <a:pt x="92343" y="54956"/>
                      <a:pt x="92708" y="54956"/>
                      <a:pt x="92981" y="55168"/>
                    </a:cubicBezTo>
                    <a:cubicBezTo>
                      <a:pt x="93498" y="55533"/>
                      <a:pt x="93711" y="56324"/>
                      <a:pt x="94349" y="56506"/>
                    </a:cubicBezTo>
                    <a:cubicBezTo>
                      <a:pt x="94440" y="56506"/>
                      <a:pt x="94501" y="56536"/>
                      <a:pt x="94562" y="56536"/>
                    </a:cubicBezTo>
                    <a:cubicBezTo>
                      <a:pt x="95231" y="56536"/>
                      <a:pt x="95352" y="55837"/>
                      <a:pt x="95292" y="55229"/>
                    </a:cubicBezTo>
                    <a:cubicBezTo>
                      <a:pt x="95329" y="55116"/>
                      <a:pt x="95414" y="55085"/>
                      <a:pt x="95502" y="55085"/>
                    </a:cubicBezTo>
                    <a:cubicBezTo>
                      <a:pt x="95556" y="55085"/>
                      <a:pt x="95610" y="55096"/>
                      <a:pt x="95656" y="55108"/>
                    </a:cubicBezTo>
                    <a:cubicBezTo>
                      <a:pt x="95944" y="55280"/>
                      <a:pt x="96313" y="55405"/>
                      <a:pt x="96655" y="55405"/>
                    </a:cubicBezTo>
                    <a:cubicBezTo>
                      <a:pt x="97035" y="55405"/>
                      <a:pt x="97381" y="55250"/>
                      <a:pt x="97541" y="54834"/>
                    </a:cubicBezTo>
                    <a:cubicBezTo>
                      <a:pt x="97693" y="54439"/>
                      <a:pt x="97662" y="53983"/>
                      <a:pt x="97419" y="53649"/>
                    </a:cubicBezTo>
                    <a:cubicBezTo>
                      <a:pt x="97267" y="53406"/>
                      <a:pt x="96933" y="53162"/>
                      <a:pt x="97206" y="52858"/>
                    </a:cubicBezTo>
                    <a:cubicBezTo>
                      <a:pt x="97389" y="52615"/>
                      <a:pt x="97754" y="52554"/>
                      <a:pt x="97936" y="52281"/>
                    </a:cubicBezTo>
                    <a:cubicBezTo>
                      <a:pt x="98118" y="52038"/>
                      <a:pt x="98058" y="51703"/>
                      <a:pt x="97997" y="51430"/>
                    </a:cubicBezTo>
                    <a:cubicBezTo>
                      <a:pt x="97814" y="51095"/>
                      <a:pt x="97358" y="50943"/>
                      <a:pt x="97024" y="50822"/>
                    </a:cubicBezTo>
                    <a:cubicBezTo>
                      <a:pt x="96690" y="50670"/>
                      <a:pt x="96143" y="50792"/>
                      <a:pt x="96143" y="50305"/>
                    </a:cubicBezTo>
                    <a:cubicBezTo>
                      <a:pt x="96143" y="50275"/>
                      <a:pt x="96143" y="50244"/>
                      <a:pt x="96143" y="50184"/>
                    </a:cubicBezTo>
                    <a:cubicBezTo>
                      <a:pt x="96143" y="50133"/>
                      <a:pt x="96143" y="50082"/>
                      <a:pt x="96143" y="50032"/>
                    </a:cubicBezTo>
                    <a:cubicBezTo>
                      <a:pt x="96143" y="50001"/>
                      <a:pt x="96143" y="49971"/>
                      <a:pt x="96143" y="49940"/>
                    </a:cubicBezTo>
                    <a:lnTo>
                      <a:pt x="96143" y="49880"/>
                    </a:lnTo>
                    <a:cubicBezTo>
                      <a:pt x="96143" y="49819"/>
                      <a:pt x="96143" y="49758"/>
                      <a:pt x="96143" y="49697"/>
                    </a:cubicBezTo>
                    <a:cubicBezTo>
                      <a:pt x="96143" y="49667"/>
                      <a:pt x="96143" y="49636"/>
                      <a:pt x="96143" y="49606"/>
                    </a:cubicBezTo>
                    <a:lnTo>
                      <a:pt x="96143" y="49515"/>
                    </a:lnTo>
                    <a:cubicBezTo>
                      <a:pt x="96143" y="49484"/>
                      <a:pt x="96143" y="49454"/>
                      <a:pt x="96143" y="49393"/>
                    </a:cubicBezTo>
                    <a:cubicBezTo>
                      <a:pt x="96143" y="48451"/>
                      <a:pt x="96143" y="47509"/>
                      <a:pt x="96143" y="46567"/>
                    </a:cubicBezTo>
                    <a:cubicBezTo>
                      <a:pt x="96143" y="45624"/>
                      <a:pt x="96143" y="44652"/>
                      <a:pt x="96112" y="43709"/>
                    </a:cubicBezTo>
                    <a:cubicBezTo>
                      <a:pt x="96112" y="41764"/>
                      <a:pt x="96112" y="39819"/>
                      <a:pt x="96082" y="37873"/>
                    </a:cubicBezTo>
                    <a:lnTo>
                      <a:pt x="96051" y="31916"/>
                    </a:lnTo>
                    <a:cubicBezTo>
                      <a:pt x="96051" y="29940"/>
                      <a:pt x="96021" y="27995"/>
                      <a:pt x="96021" y="26019"/>
                    </a:cubicBezTo>
                    <a:lnTo>
                      <a:pt x="95991" y="20062"/>
                    </a:lnTo>
                    <a:cubicBezTo>
                      <a:pt x="95960" y="18025"/>
                      <a:pt x="95960" y="15989"/>
                      <a:pt x="95960" y="13952"/>
                    </a:cubicBezTo>
                    <a:lnTo>
                      <a:pt x="95930" y="8086"/>
                    </a:lnTo>
                    <a:cubicBezTo>
                      <a:pt x="95930" y="8055"/>
                      <a:pt x="95899" y="8055"/>
                      <a:pt x="95899" y="8025"/>
                    </a:cubicBezTo>
                    <a:cubicBezTo>
                      <a:pt x="95899" y="7964"/>
                      <a:pt x="95899" y="7934"/>
                      <a:pt x="95899" y="7873"/>
                    </a:cubicBezTo>
                    <a:cubicBezTo>
                      <a:pt x="95899" y="7873"/>
                      <a:pt x="95899" y="7843"/>
                      <a:pt x="95899" y="7812"/>
                    </a:cubicBezTo>
                    <a:lnTo>
                      <a:pt x="95899" y="7782"/>
                    </a:lnTo>
                    <a:cubicBezTo>
                      <a:pt x="95899" y="7751"/>
                      <a:pt x="95899" y="7691"/>
                      <a:pt x="95930" y="7660"/>
                    </a:cubicBezTo>
                    <a:cubicBezTo>
                      <a:pt x="95930" y="7599"/>
                      <a:pt x="95960" y="7569"/>
                      <a:pt x="95991" y="7539"/>
                    </a:cubicBezTo>
                    <a:cubicBezTo>
                      <a:pt x="96325" y="7204"/>
                      <a:pt x="96872" y="7174"/>
                      <a:pt x="97176" y="6840"/>
                    </a:cubicBezTo>
                    <a:cubicBezTo>
                      <a:pt x="97450" y="6566"/>
                      <a:pt x="97480" y="6049"/>
                      <a:pt x="97115" y="5806"/>
                    </a:cubicBezTo>
                    <a:cubicBezTo>
                      <a:pt x="96781" y="5563"/>
                      <a:pt x="96325" y="5593"/>
                      <a:pt x="95930" y="5441"/>
                    </a:cubicBezTo>
                    <a:cubicBezTo>
                      <a:pt x="95079" y="4560"/>
                      <a:pt x="97146" y="3374"/>
                      <a:pt x="96507" y="2341"/>
                    </a:cubicBezTo>
                    <a:cubicBezTo>
                      <a:pt x="96273" y="2081"/>
                      <a:pt x="96000" y="1982"/>
                      <a:pt x="95709" y="1982"/>
                    </a:cubicBezTo>
                    <a:cubicBezTo>
                      <a:pt x="94981" y="1982"/>
                      <a:pt x="94146" y="2606"/>
                      <a:pt x="93559" y="2888"/>
                    </a:cubicBezTo>
                    <a:cubicBezTo>
                      <a:pt x="93339" y="2980"/>
                      <a:pt x="93063" y="3083"/>
                      <a:pt x="92805" y="3083"/>
                    </a:cubicBezTo>
                    <a:cubicBezTo>
                      <a:pt x="92636" y="3083"/>
                      <a:pt x="92475" y="3039"/>
                      <a:pt x="92343" y="2918"/>
                    </a:cubicBezTo>
                    <a:cubicBezTo>
                      <a:pt x="92039" y="2432"/>
                      <a:pt x="92252" y="1794"/>
                      <a:pt x="92039" y="1308"/>
                    </a:cubicBezTo>
                    <a:cubicBezTo>
                      <a:pt x="91892" y="970"/>
                      <a:pt x="91611" y="817"/>
                      <a:pt x="91325" y="817"/>
                    </a:cubicBezTo>
                    <a:cubicBezTo>
                      <a:pt x="91019" y="817"/>
                      <a:pt x="90707" y="993"/>
                      <a:pt x="90550" y="1308"/>
                    </a:cubicBezTo>
                    <a:cubicBezTo>
                      <a:pt x="90063" y="1855"/>
                      <a:pt x="89516" y="2432"/>
                      <a:pt x="88817" y="2706"/>
                    </a:cubicBezTo>
                    <a:cubicBezTo>
                      <a:pt x="88756" y="2736"/>
                      <a:pt x="88665" y="2766"/>
                      <a:pt x="88604" y="2797"/>
                    </a:cubicBezTo>
                    <a:cubicBezTo>
                      <a:pt x="86690" y="2797"/>
                      <a:pt x="84775" y="2797"/>
                      <a:pt x="82860" y="2766"/>
                    </a:cubicBezTo>
                    <a:lnTo>
                      <a:pt x="72525" y="2736"/>
                    </a:lnTo>
                    <a:lnTo>
                      <a:pt x="62343" y="2675"/>
                    </a:lnTo>
                    <a:cubicBezTo>
                      <a:pt x="58513" y="2645"/>
                      <a:pt x="54683" y="2615"/>
                      <a:pt x="50853" y="2615"/>
                    </a:cubicBezTo>
                    <a:cubicBezTo>
                      <a:pt x="47479" y="2584"/>
                      <a:pt x="44075" y="2554"/>
                      <a:pt x="40701" y="2554"/>
                    </a:cubicBezTo>
                    <a:cubicBezTo>
                      <a:pt x="37388" y="2523"/>
                      <a:pt x="34105" y="2523"/>
                      <a:pt x="30792" y="2493"/>
                    </a:cubicBezTo>
                    <a:cubicBezTo>
                      <a:pt x="27175" y="2463"/>
                      <a:pt x="23558" y="2463"/>
                      <a:pt x="19941" y="2432"/>
                    </a:cubicBezTo>
                    <a:cubicBezTo>
                      <a:pt x="16627" y="2402"/>
                      <a:pt x="13284" y="2402"/>
                      <a:pt x="9971" y="2371"/>
                    </a:cubicBezTo>
                    <a:lnTo>
                      <a:pt x="9819" y="2371"/>
                    </a:lnTo>
                    <a:cubicBezTo>
                      <a:pt x="9788" y="2371"/>
                      <a:pt x="9758" y="2371"/>
                      <a:pt x="9728" y="2341"/>
                    </a:cubicBezTo>
                    <a:cubicBezTo>
                      <a:pt x="9667" y="2341"/>
                      <a:pt x="9576" y="2341"/>
                      <a:pt x="9515" y="2311"/>
                    </a:cubicBezTo>
                    <a:cubicBezTo>
                      <a:pt x="9454" y="2311"/>
                      <a:pt x="9393" y="2280"/>
                      <a:pt x="9332" y="2280"/>
                    </a:cubicBezTo>
                    <a:cubicBezTo>
                      <a:pt x="8907" y="2189"/>
                      <a:pt x="8603" y="1855"/>
                      <a:pt x="8421" y="1490"/>
                    </a:cubicBezTo>
                    <a:cubicBezTo>
                      <a:pt x="8086" y="973"/>
                      <a:pt x="7995" y="92"/>
                      <a:pt x="729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12734550" y="229820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14308275" y="1300450"/>
                <a:ext cx="186200" cy="146700"/>
              </a:xfrm>
              <a:custGeom>
                <a:avLst/>
                <a:gdLst/>
                <a:ahLst/>
                <a:cxnLst/>
                <a:rect l="l" t="t" r="r" b="b"/>
                <a:pathLst>
                  <a:path w="7448" h="5868" extrusionOk="0">
                    <a:moveTo>
                      <a:pt x="3831" y="1"/>
                    </a:moveTo>
                    <a:cubicBezTo>
                      <a:pt x="366" y="244"/>
                      <a:pt x="1" y="5746"/>
                      <a:pt x="3709" y="5867"/>
                    </a:cubicBezTo>
                    <a:cubicBezTo>
                      <a:pt x="5654" y="5776"/>
                      <a:pt x="7448" y="3770"/>
                      <a:pt x="6779" y="1825"/>
                    </a:cubicBezTo>
                    <a:cubicBezTo>
                      <a:pt x="6202" y="791"/>
                      <a:pt x="5107" y="1"/>
                      <a:pt x="3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14321950" y="1384900"/>
                <a:ext cx="161125" cy="64300"/>
              </a:xfrm>
              <a:custGeom>
                <a:avLst/>
                <a:gdLst/>
                <a:ahLst/>
                <a:cxnLst/>
                <a:rect l="l" t="t" r="r" b="b"/>
                <a:pathLst>
                  <a:path w="6445" h="2572" extrusionOk="0">
                    <a:moveTo>
                      <a:pt x="363" y="0"/>
                    </a:moveTo>
                    <a:cubicBezTo>
                      <a:pt x="283" y="0"/>
                      <a:pt x="201" y="38"/>
                      <a:pt x="153" y="118"/>
                    </a:cubicBezTo>
                    <a:cubicBezTo>
                      <a:pt x="1" y="392"/>
                      <a:pt x="487" y="666"/>
                      <a:pt x="670" y="848"/>
                    </a:cubicBezTo>
                    <a:cubicBezTo>
                      <a:pt x="518" y="1000"/>
                      <a:pt x="639" y="1213"/>
                      <a:pt x="761" y="1334"/>
                    </a:cubicBezTo>
                    <a:cubicBezTo>
                      <a:pt x="1217" y="2003"/>
                      <a:pt x="1946" y="2459"/>
                      <a:pt x="2767" y="2550"/>
                    </a:cubicBezTo>
                    <a:cubicBezTo>
                      <a:pt x="2879" y="2564"/>
                      <a:pt x="2992" y="2572"/>
                      <a:pt x="3106" y="2572"/>
                    </a:cubicBezTo>
                    <a:cubicBezTo>
                      <a:pt x="3488" y="2572"/>
                      <a:pt x="3875" y="2487"/>
                      <a:pt x="4226" y="2277"/>
                    </a:cubicBezTo>
                    <a:cubicBezTo>
                      <a:pt x="4591" y="2185"/>
                      <a:pt x="4955" y="2064"/>
                      <a:pt x="5259" y="1851"/>
                    </a:cubicBezTo>
                    <a:cubicBezTo>
                      <a:pt x="5381" y="1790"/>
                      <a:pt x="5533" y="1669"/>
                      <a:pt x="5472" y="1486"/>
                    </a:cubicBezTo>
                    <a:cubicBezTo>
                      <a:pt x="5776" y="1273"/>
                      <a:pt x="6414" y="1061"/>
                      <a:pt x="6445" y="666"/>
                    </a:cubicBezTo>
                    <a:cubicBezTo>
                      <a:pt x="6418" y="560"/>
                      <a:pt x="6300" y="477"/>
                      <a:pt x="6190" y="477"/>
                    </a:cubicBezTo>
                    <a:cubicBezTo>
                      <a:pt x="6173" y="477"/>
                      <a:pt x="6157" y="479"/>
                      <a:pt x="6141" y="483"/>
                    </a:cubicBezTo>
                    <a:cubicBezTo>
                      <a:pt x="5715" y="696"/>
                      <a:pt x="5320" y="909"/>
                      <a:pt x="4864" y="1061"/>
                    </a:cubicBezTo>
                    <a:cubicBezTo>
                      <a:pt x="4395" y="1188"/>
                      <a:pt x="3891" y="1261"/>
                      <a:pt x="3389" y="1261"/>
                    </a:cubicBezTo>
                    <a:cubicBezTo>
                      <a:pt x="2327" y="1261"/>
                      <a:pt x="1270" y="934"/>
                      <a:pt x="548" y="88"/>
                    </a:cubicBezTo>
                    <a:cubicBezTo>
                      <a:pt x="505" y="31"/>
                      <a:pt x="435" y="0"/>
                      <a:pt x="36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14426825" y="1387100"/>
                <a:ext cx="11425" cy="11400"/>
              </a:xfrm>
              <a:custGeom>
                <a:avLst/>
                <a:gdLst/>
                <a:ahLst/>
                <a:cxnLst/>
                <a:rect l="l" t="t" r="r" b="b"/>
                <a:pathLst>
                  <a:path w="457" h="456" extrusionOk="0">
                    <a:moveTo>
                      <a:pt x="244" y="0"/>
                    </a:moveTo>
                    <a:cubicBezTo>
                      <a:pt x="122" y="0"/>
                      <a:pt x="31" y="91"/>
                      <a:pt x="1" y="213"/>
                    </a:cubicBezTo>
                    <a:cubicBezTo>
                      <a:pt x="1" y="334"/>
                      <a:pt x="92" y="456"/>
                      <a:pt x="213" y="456"/>
                    </a:cubicBezTo>
                    <a:cubicBezTo>
                      <a:pt x="335" y="456"/>
                      <a:pt x="457" y="365"/>
                      <a:pt x="457" y="243"/>
                    </a:cubicBezTo>
                    <a:cubicBezTo>
                      <a:pt x="45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4442775" y="1384800"/>
                <a:ext cx="11425" cy="10675"/>
              </a:xfrm>
              <a:custGeom>
                <a:avLst/>
                <a:gdLst/>
                <a:ahLst/>
                <a:cxnLst/>
                <a:rect l="l" t="t" r="r" b="b"/>
                <a:pathLst>
                  <a:path w="457" h="427" extrusionOk="0">
                    <a:moveTo>
                      <a:pt x="244" y="1"/>
                    </a:moveTo>
                    <a:cubicBezTo>
                      <a:pt x="92" y="1"/>
                      <a:pt x="1" y="62"/>
                      <a:pt x="1" y="214"/>
                    </a:cubicBezTo>
                    <a:cubicBezTo>
                      <a:pt x="1" y="305"/>
                      <a:pt x="92" y="426"/>
                      <a:pt x="214" y="426"/>
                    </a:cubicBezTo>
                    <a:cubicBezTo>
                      <a:pt x="335" y="426"/>
                      <a:pt x="426" y="366"/>
                      <a:pt x="457" y="214"/>
                    </a:cubicBezTo>
                    <a:cubicBezTo>
                      <a:pt x="457" y="92"/>
                      <a:pt x="36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14432150" y="1371900"/>
                <a:ext cx="12175" cy="11425"/>
              </a:xfrm>
              <a:custGeom>
                <a:avLst/>
                <a:gdLst/>
                <a:ahLst/>
                <a:cxnLst/>
                <a:rect l="l" t="t" r="r" b="b"/>
                <a:pathLst>
                  <a:path w="487" h="457" extrusionOk="0">
                    <a:moveTo>
                      <a:pt x="244" y="0"/>
                    </a:moveTo>
                    <a:cubicBezTo>
                      <a:pt x="122" y="0"/>
                      <a:pt x="31" y="91"/>
                      <a:pt x="0" y="213"/>
                    </a:cubicBezTo>
                    <a:cubicBezTo>
                      <a:pt x="0" y="335"/>
                      <a:pt x="92" y="456"/>
                      <a:pt x="213" y="456"/>
                    </a:cubicBezTo>
                    <a:cubicBezTo>
                      <a:pt x="365" y="456"/>
                      <a:pt x="456" y="365"/>
                      <a:pt x="456" y="243"/>
                    </a:cubicBezTo>
                    <a:cubicBezTo>
                      <a:pt x="48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14339900" y="1295475"/>
                <a:ext cx="133175" cy="41875"/>
              </a:xfrm>
              <a:custGeom>
                <a:avLst/>
                <a:gdLst/>
                <a:ahLst/>
                <a:cxnLst/>
                <a:rect l="l" t="t" r="r" b="b"/>
                <a:pathLst>
                  <a:path w="5327" h="1675" extrusionOk="0">
                    <a:moveTo>
                      <a:pt x="4177" y="838"/>
                    </a:moveTo>
                    <a:cubicBezTo>
                      <a:pt x="4207" y="869"/>
                      <a:pt x="4237" y="899"/>
                      <a:pt x="4268" y="899"/>
                    </a:cubicBezTo>
                    <a:cubicBezTo>
                      <a:pt x="4237" y="929"/>
                      <a:pt x="4237" y="929"/>
                      <a:pt x="4207" y="960"/>
                    </a:cubicBezTo>
                    <a:cubicBezTo>
                      <a:pt x="4207" y="929"/>
                      <a:pt x="4207" y="929"/>
                      <a:pt x="4177" y="899"/>
                    </a:cubicBezTo>
                    <a:cubicBezTo>
                      <a:pt x="4177" y="869"/>
                      <a:pt x="4177" y="869"/>
                      <a:pt x="4177" y="838"/>
                    </a:cubicBezTo>
                    <a:close/>
                    <a:moveTo>
                      <a:pt x="2611" y="0"/>
                    </a:moveTo>
                    <a:cubicBezTo>
                      <a:pt x="2495" y="0"/>
                      <a:pt x="2379" y="6"/>
                      <a:pt x="2262" y="18"/>
                    </a:cubicBezTo>
                    <a:cubicBezTo>
                      <a:pt x="1745" y="48"/>
                      <a:pt x="1076" y="139"/>
                      <a:pt x="742" y="595"/>
                    </a:cubicBezTo>
                    <a:cubicBezTo>
                      <a:pt x="0" y="1070"/>
                      <a:pt x="2009" y="1660"/>
                      <a:pt x="2417" y="1660"/>
                    </a:cubicBezTo>
                    <a:cubicBezTo>
                      <a:pt x="2427" y="1660"/>
                      <a:pt x="2436" y="1660"/>
                      <a:pt x="2444" y="1659"/>
                    </a:cubicBezTo>
                    <a:cubicBezTo>
                      <a:pt x="2496" y="1669"/>
                      <a:pt x="2575" y="1675"/>
                      <a:pt x="2673" y="1675"/>
                    </a:cubicBezTo>
                    <a:cubicBezTo>
                      <a:pt x="3430" y="1675"/>
                      <a:pt x="5326" y="1359"/>
                      <a:pt x="4815" y="686"/>
                    </a:cubicBezTo>
                    <a:cubicBezTo>
                      <a:pt x="4153" y="262"/>
                      <a:pt x="3398" y="0"/>
                      <a:pt x="2611"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12837125" y="1675825"/>
                <a:ext cx="2036550" cy="452175"/>
              </a:xfrm>
              <a:custGeom>
                <a:avLst/>
                <a:gdLst/>
                <a:ahLst/>
                <a:cxnLst/>
                <a:rect l="l" t="t" r="r" b="b"/>
                <a:pathLst>
                  <a:path w="81462" h="18087" extrusionOk="0">
                    <a:moveTo>
                      <a:pt x="43846" y="0"/>
                    </a:moveTo>
                    <a:cubicBezTo>
                      <a:pt x="40977" y="0"/>
                      <a:pt x="38108" y="556"/>
                      <a:pt x="35321" y="1248"/>
                    </a:cubicBezTo>
                    <a:cubicBezTo>
                      <a:pt x="29150" y="2403"/>
                      <a:pt x="23497" y="5108"/>
                      <a:pt x="17509" y="6840"/>
                    </a:cubicBezTo>
                    <a:cubicBezTo>
                      <a:pt x="13436" y="8208"/>
                      <a:pt x="9271" y="9090"/>
                      <a:pt x="5107" y="9880"/>
                    </a:cubicBezTo>
                    <a:cubicBezTo>
                      <a:pt x="3527" y="10184"/>
                      <a:pt x="1976" y="10670"/>
                      <a:pt x="396" y="10974"/>
                    </a:cubicBezTo>
                    <a:cubicBezTo>
                      <a:pt x="335" y="10974"/>
                      <a:pt x="274" y="10944"/>
                      <a:pt x="214" y="10913"/>
                    </a:cubicBezTo>
                    <a:cubicBezTo>
                      <a:pt x="214" y="11400"/>
                      <a:pt x="183" y="11916"/>
                      <a:pt x="183" y="12403"/>
                    </a:cubicBezTo>
                    <a:lnTo>
                      <a:pt x="1" y="17904"/>
                    </a:lnTo>
                    <a:lnTo>
                      <a:pt x="9423" y="17904"/>
                    </a:lnTo>
                    <a:cubicBezTo>
                      <a:pt x="13193" y="17935"/>
                      <a:pt x="16962" y="17935"/>
                      <a:pt x="20731" y="17935"/>
                    </a:cubicBezTo>
                    <a:cubicBezTo>
                      <a:pt x="24439" y="17965"/>
                      <a:pt x="28147" y="17965"/>
                      <a:pt x="31855" y="17965"/>
                    </a:cubicBezTo>
                    <a:cubicBezTo>
                      <a:pt x="35685" y="17996"/>
                      <a:pt x="39485" y="17996"/>
                      <a:pt x="43315" y="17996"/>
                    </a:cubicBezTo>
                    <a:cubicBezTo>
                      <a:pt x="46871" y="17996"/>
                      <a:pt x="50458" y="18026"/>
                      <a:pt x="54014" y="18026"/>
                    </a:cubicBezTo>
                    <a:cubicBezTo>
                      <a:pt x="57661" y="18026"/>
                      <a:pt x="61309" y="18026"/>
                      <a:pt x="64956" y="18056"/>
                    </a:cubicBezTo>
                    <a:cubicBezTo>
                      <a:pt x="68847" y="18056"/>
                      <a:pt x="72738" y="18056"/>
                      <a:pt x="76628" y="18087"/>
                    </a:cubicBezTo>
                    <a:lnTo>
                      <a:pt x="81431" y="18087"/>
                    </a:lnTo>
                    <a:cubicBezTo>
                      <a:pt x="81461" y="16993"/>
                      <a:pt x="81461" y="15929"/>
                      <a:pt x="81461" y="14834"/>
                    </a:cubicBezTo>
                    <a:lnTo>
                      <a:pt x="81431" y="14834"/>
                    </a:lnTo>
                    <a:cubicBezTo>
                      <a:pt x="81400" y="14834"/>
                      <a:pt x="81340" y="14834"/>
                      <a:pt x="81309" y="14804"/>
                    </a:cubicBezTo>
                    <a:cubicBezTo>
                      <a:pt x="77844" y="13102"/>
                      <a:pt x="74197" y="11764"/>
                      <a:pt x="70732" y="10093"/>
                    </a:cubicBezTo>
                    <a:cubicBezTo>
                      <a:pt x="69151" y="9424"/>
                      <a:pt x="67479" y="8877"/>
                      <a:pt x="65959" y="8056"/>
                    </a:cubicBezTo>
                    <a:cubicBezTo>
                      <a:pt x="60245" y="5017"/>
                      <a:pt x="54409" y="1947"/>
                      <a:pt x="48087" y="457"/>
                    </a:cubicBezTo>
                    <a:cubicBezTo>
                      <a:pt x="46680" y="136"/>
                      <a:pt x="45263" y="0"/>
                      <a:pt x="43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12831050" y="1980575"/>
                <a:ext cx="2053250" cy="153425"/>
              </a:xfrm>
              <a:custGeom>
                <a:avLst/>
                <a:gdLst/>
                <a:ahLst/>
                <a:cxnLst/>
                <a:rect l="l" t="t" r="r" b="b"/>
                <a:pathLst>
                  <a:path w="82130" h="6137" extrusionOk="0">
                    <a:moveTo>
                      <a:pt x="2949" y="0"/>
                    </a:moveTo>
                    <a:cubicBezTo>
                      <a:pt x="2402" y="122"/>
                      <a:pt x="1824" y="243"/>
                      <a:pt x="1338" y="274"/>
                    </a:cubicBezTo>
                    <a:cubicBezTo>
                      <a:pt x="1034" y="334"/>
                      <a:pt x="700" y="426"/>
                      <a:pt x="396" y="517"/>
                    </a:cubicBezTo>
                    <a:cubicBezTo>
                      <a:pt x="365" y="517"/>
                      <a:pt x="305" y="547"/>
                      <a:pt x="274" y="547"/>
                    </a:cubicBezTo>
                    <a:cubicBezTo>
                      <a:pt x="274" y="1520"/>
                      <a:pt x="305" y="2523"/>
                      <a:pt x="305" y="3526"/>
                    </a:cubicBezTo>
                    <a:cubicBezTo>
                      <a:pt x="122" y="3891"/>
                      <a:pt x="213" y="4377"/>
                      <a:pt x="122" y="4803"/>
                    </a:cubicBezTo>
                    <a:cubicBezTo>
                      <a:pt x="92" y="5076"/>
                      <a:pt x="1" y="5410"/>
                      <a:pt x="92" y="5714"/>
                    </a:cubicBezTo>
                    <a:cubicBezTo>
                      <a:pt x="3466" y="5714"/>
                      <a:pt x="6840" y="5745"/>
                      <a:pt x="10244" y="5775"/>
                    </a:cubicBezTo>
                    <a:cubicBezTo>
                      <a:pt x="13587" y="5775"/>
                      <a:pt x="16961" y="5806"/>
                      <a:pt x="20335" y="5836"/>
                    </a:cubicBezTo>
                    <a:lnTo>
                      <a:pt x="29211" y="5836"/>
                    </a:lnTo>
                    <a:lnTo>
                      <a:pt x="39941" y="5866"/>
                    </a:lnTo>
                    <a:cubicBezTo>
                      <a:pt x="43406" y="5866"/>
                      <a:pt x="46871" y="5897"/>
                      <a:pt x="50336" y="5897"/>
                    </a:cubicBezTo>
                    <a:lnTo>
                      <a:pt x="61157" y="5927"/>
                    </a:lnTo>
                    <a:lnTo>
                      <a:pt x="71552" y="5927"/>
                    </a:lnTo>
                    <a:cubicBezTo>
                      <a:pt x="74774" y="5927"/>
                      <a:pt x="78026" y="5958"/>
                      <a:pt x="81279" y="5958"/>
                    </a:cubicBezTo>
                    <a:cubicBezTo>
                      <a:pt x="81340" y="5958"/>
                      <a:pt x="81431" y="5897"/>
                      <a:pt x="81461" y="5836"/>
                    </a:cubicBezTo>
                    <a:lnTo>
                      <a:pt x="81461" y="5927"/>
                    </a:lnTo>
                    <a:cubicBezTo>
                      <a:pt x="81474" y="6072"/>
                      <a:pt x="81567" y="6137"/>
                      <a:pt x="81666" y="6137"/>
                    </a:cubicBezTo>
                    <a:cubicBezTo>
                      <a:pt x="81795" y="6137"/>
                      <a:pt x="81934" y="6026"/>
                      <a:pt x="81917" y="5836"/>
                    </a:cubicBezTo>
                    <a:cubicBezTo>
                      <a:pt x="81856" y="4803"/>
                      <a:pt x="82130" y="3556"/>
                      <a:pt x="81917" y="2523"/>
                    </a:cubicBezTo>
                    <a:cubicBezTo>
                      <a:pt x="81856" y="2492"/>
                      <a:pt x="81795" y="2462"/>
                      <a:pt x="81735" y="2432"/>
                    </a:cubicBezTo>
                    <a:cubicBezTo>
                      <a:pt x="81704" y="2462"/>
                      <a:pt x="81674" y="2462"/>
                      <a:pt x="81643" y="2462"/>
                    </a:cubicBezTo>
                    <a:cubicBezTo>
                      <a:pt x="81552" y="2432"/>
                      <a:pt x="81491" y="2401"/>
                      <a:pt x="81461" y="2310"/>
                    </a:cubicBezTo>
                    <a:cubicBezTo>
                      <a:pt x="81066" y="2128"/>
                      <a:pt x="80671" y="1976"/>
                      <a:pt x="80306" y="1763"/>
                    </a:cubicBezTo>
                    <a:cubicBezTo>
                      <a:pt x="80184" y="1733"/>
                      <a:pt x="80093" y="1702"/>
                      <a:pt x="80002" y="1672"/>
                    </a:cubicBezTo>
                    <a:cubicBezTo>
                      <a:pt x="79911" y="1672"/>
                      <a:pt x="79850" y="1733"/>
                      <a:pt x="79820" y="1824"/>
                    </a:cubicBezTo>
                    <a:cubicBezTo>
                      <a:pt x="80549" y="2067"/>
                      <a:pt x="81279" y="2340"/>
                      <a:pt x="81826" y="2827"/>
                    </a:cubicBezTo>
                    <a:cubicBezTo>
                      <a:pt x="82008" y="3252"/>
                      <a:pt x="81887" y="3739"/>
                      <a:pt x="81887" y="4195"/>
                    </a:cubicBezTo>
                    <a:cubicBezTo>
                      <a:pt x="81887" y="4195"/>
                      <a:pt x="81887" y="4195"/>
                      <a:pt x="81887" y="4225"/>
                    </a:cubicBezTo>
                    <a:cubicBezTo>
                      <a:pt x="81947" y="4286"/>
                      <a:pt x="81947" y="4377"/>
                      <a:pt x="81917" y="4468"/>
                    </a:cubicBezTo>
                    <a:cubicBezTo>
                      <a:pt x="81877" y="4549"/>
                      <a:pt x="81795" y="4590"/>
                      <a:pt x="81710" y="4590"/>
                    </a:cubicBezTo>
                    <a:cubicBezTo>
                      <a:pt x="81667" y="4590"/>
                      <a:pt x="81623" y="4580"/>
                      <a:pt x="81583" y="4559"/>
                    </a:cubicBezTo>
                    <a:cubicBezTo>
                      <a:pt x="80640" y="4255"/>
                      <a:pt x="79759" y="3891"/>
                      <a:pt x="78847" y="3465"/>
                    </a:cubicBezTo>
                    <a:lnTo>
                      <a:pt x="74500" y="3465"/>
                    </a:lnTo>
                    <a:cubicBezTo>
                      <a:pt x="71127" y="3465"/>
                      <a:pt x="67753" y="3465"/>
                      <a:pt x="64379" y="3435"/>
                    </a:cubicBezTo>
                    <a:lnTo>
                      <a:pt x="53497" y="3435"/>
                    </a:lnTo>
                    <a:cubicBezTo>
                      <a:pt x="50093" y="3435"/>
                      <a:pt x="46658" y="3404"/>
                      <a:pt x="43254" y="3404"/>
                    </a:cubicBezTo>
                    <a:lnTo>
                      <a:pt x="33223" y="3404"/>
                    </a:lnTo>
                    <a:cubicBezTo>
                      <a:pt x="29849" y="3374"/>
                      <a:pt x="26445" y="3374"/>
                      <a:pt x="23071" y="3374"/>
                    </a:cubicBezTo>
                    <a:cubicBezTo>
                      <a:pt x="19545" y="3374"/>
                      <a:pt x="16019" y="3374"/>
                      <a:pt x="12493" y="3344"/>
                    </a:cubicBezTo>
                    <a:lnTo>
                      <a:pt x="2949" y="3344"/>
                    </a:lnTo>
                    <a:cubicBezTo>
                      <a:pt x="2949" y="2584"/>
                      <a:pt x="2949" y="1854"/>
                      <a:pt x="2949" y="1094"/>
                    </a:cubicBezTo>
                    <a:lnTo>
                      <a:pt x="2949" y="0"/>
                    </a:ln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12965550" y="2009450"/>
                <a:ext cx="11425" cy="11400"/>
              </a:xfrm>
              <a:custGeom>
                <a:avLst/>
                <a:gdLst/>
                <a:ahLst/>
                <a:cxnLst/>
                <a:rect l="l" t="t" r="r" b="b"/>
                <a:pathLst>
                  <a:path w="457" h="456" extrusionOk="0">
                    <a:moveTo>
                      <a:pt x="244" y="0"/>
                    </a:moveTo>
                    <a:cubicBezTo>
                      <a:pt x="92" y="0"/>
                      <a:pt x="1" y="122"/>
                      <a:pt x="1" y="243"/>
                    </a:cubicBezTo>
                    <a:cubicBezTo>
                      <a:pt x="1" y="365"/>
                      <a:pt x="122" y="456"/>
                      <a:pt x="244" y="456"/>
                    </a:cubicBezTo>
                    <a:cubicBezTo>
                      <a:pt x="365" y="456"/>
                      <a:pt x="457" y="365"/>
                      <a:pt x="457" y="243"/>
                    </a:cubicBezTo>
                    <a:cubicBezTo>
                      <a:pt x="457" y="91"/>
                      <a:pt x="365" y="0"/>
                      <a:pt x="244"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13254325" y="2003350"/>
                <a:ext cx="12175" cy="11425"/>
              </a:xfrm>
              <a:custGeom>
                <a:avLst/>
                <a:gdLst/>
                <a:ahLst/>
                <a:cxnLst/>
                <a:rect l="l" t="t" r="r" b="b"/>
                <a:pathLst>
                  <a:path w="487" h="457" extrusionOk="0">
                    <a:moveTo>
                      <a:pt x="243" y="1"/>
                    </a:moveTo>
                    <a:cubicBezTo>
                      <a:pt x="122" y="1"/>
                      <a:pt x="0" y="122"/>
                      <a:pt x="30" y="244"/>
                    </a:cubicBezTo>
                    <a:cubicBezTo>
                      <a:pt x="30" y="366"/>
                      <a:pt x="122" y="457"/>
                      <a:pt x="243" y="457"/>
                    </a:cubicBezTo>
                    <a:cubicBezTo>
                      <a:pt x="365" y="457"/>
                      <a:pt x="486" y="366"/>
                      <a:pt x="456" y="244"/>
                    </a:cubicBezTo>
                    <a:cubicBezTo>
                      <a:pt x="456" y="92"/>
                      <a:pt x="365" y="1"/>
                      <a:pt x="243"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13273300" y="2004125"/>
                <a:ext cx="11425" cy="11425"/>
              </a:xfrm>
              <a:custGeom>
                <a:avLst/>
                <a:gdLst/>
                <a:ahLst/>
                <a:cxnLst/>
                <a:rect l="l" t="t" r="r" b="b"/>
                <a:pathLst>
                  <a:path w="457" h="457" extrusionOk="0">
                    <a:moveTo>
                      <a:pt x="244" y="0"/>
                    </a:moveTo>
                    <a:cubicBezTo>
                      <a:pt x="122" y="0"/>
                      <a:pt x="1" y="122"/>
                      <a:pt x="31" y="243"/>
                    </a:cubicBezTo>
                    <a:cubicBezTo>
                      <a:pt x="31" y="365"/>
                      <a:pt x="122" y="456"/>
                      <a:pt x="244" y="456"/>
                    </a:cubicBezTo>
                    <a:cubicBezTo>
                      <a:pt x="366" y="456"/>
                      <a:pt x="457" y="335"/>
                      <a:pt x="457" y="213"/>
                    </a:cubicBezTo>
                    <a:cubicBezTo>
                      <a:pt x="457" y="91"/>
                      <a:pt x="366" y="0"/>
                      <a:pt x="244"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13267225" y="1989675"/>
                <a:ext cx="11425" cy="11425"/>
              </a:xfrm>
              <a:custGeom>
                <a:avLst/>
                <a:gdLst/>
                <a:ahLst/>
                <a:cxnLst/>
                <a:rect l="l" t="t" r="r" b="b"/>
                <a:pathLst>
                  <a:path w="457" h="457" extrusionOk="0">
                    <a:moveTo>
                      <a:pt x="214" y="1"/>
                    </a:moveTo>
                    <a:cubicBezTo>
                      <a:pt x="92" y="1"/>
                      <a:pt x="1" y="122"/>
                      <a:pt x="1" y="244"/>
                    </a:cubicBezTo>
                    <a:cubicBezTo>
                      <a:pt x="1" y="366"/>
                      <a:pt x="122" y="457"/>
                      <a:pt x="244" y="457"/>
                    </a:cubicBezTo>
                    <a:cubicBezTo>
                      <a:pt x="365" y="457"/>
                      <a:pt x="457" y="335"/>
                      <a:pt x="457" y="214"/>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13488350" y="1870375"/>
                <a:ext cx="11425" cy="11425"/>
              </a:xfrm>
              <a:custGeom>
                <a:avLst/>
                <a:gdLst/>
                <a:ahLst/>
                <a:cxnLst/>
                <a:rect l="l" t="t" r="r" b="b"/>
                <a:pathLst>
                  <a:path w="457" h="457" extrusionOk="0">
                    <a:moveTo>
                      <a:pt x="214" y="1"/>
                    </a:moveTo>
                    <a:cubicBezTo>
                      <a:pt x="92" y="1"/>
                      <a:pt x="1" y="92"/>
                      <a:pt x="1" y="213"/>
                    </a:cubicBezTo>
                    <a:cubicBezTo>
                      <a:pt x="1" y="365"/>
                      <a:pt x="122" y="457"/>
                      <a:pt x="244" y="457"/>
                    </a:cubicBezTo>
                    <a:cubicBezTo>
                      <a:pt x="366" y="457"/>
                      <a:pt x="457" y="335"/>
                      <a:pt x="457" y="213"/>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13507350" y="186277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65"/>
                      <a:pt x="457" y="244"/>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13769525" y="2007150"/>
                <a:ext cx="11425" cy="11425"/>
              </a:xfrm>
              <a:custGeom>
                <a:avLst/>
                <a:gdLst/>
                <a:ahLst/>
                <a:cxnLst/>
                <a:rect l="l" t="t" r="r" b="b"/>
                <a:pathLst>
                  <a:path w="457" h="457" extrusionOk="0">
                    <a:moveTo>
                      <a:pt x="213" y="1"/>
                    </a:moveTo>
                    <a:cubicBezTo>
                      <a:pt x="91" y="1"/>
                      <a:pt x="0" y="122"/>
                      <a:pt x="0" y="214"/>
                    </a:cubicBezTo>
                    <a:cubicBezTo>
                      <a:pt x="0" y="366"/>
                      <a:pt x="91" y="457"/>
                      <a:pt x="213" y="457"/>
                    </a:cubicBezTo>
                    <a:cubicBezTo>
                      <a:pt x="335" y="457"/>
                      <a:pt x="456" y="335"/>
                      <a:pt x="456" y="214"/>
                    </a:cubicBezTo>
                    <a:cubicBezTo>
                      <a:pt x="426" y="92"/>
                      <a:pt x="335" y="1"/>
                      <a:pt x="213"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13891100" y="1834675"/>
                <a:ext cx="11425" cy="11400"/>
              </a:xfrm>
              <a:custGeom>
                <a:avLst/>
                <a:gdLst/>
                <a:ahLst/>
                <a:cxnLst/>
                <a:rect l="l" t="t" r="r" b="b"/>
                <a:pathLst>
                  <a:path w="457" h="456" extrusionOk="0">
                    <a:moveTo>
                      <a:pt x="213" y="0"/>
                    </a:moveTo>
                    <a:cubicBezTo>
                      <a:pt x="92" y="0"/>
                      <a:pt x="1" y="122"/>
                      <a:pt x="1" y="243"/>
                    </a:cubicBezTo>
                    <a:cubicBezTo>
                      <a:pt x="1" y="365"/>
                      <a:pt x="92" y="456"/>
                      <a:pt x="213" y="456"/>
                    </a:cubicBezTo>
                    <a:cubicBezTo>
                      <a:pt x="365" y="456"/>
                      <a:pt x="457" y="334"/>
                      <a:pt x="457" y="213"/>
                    </a:cubicBezTo>
                    <a:cubicBezTo>
                      <a:pt x="457" y="91"/>
                      <a:pt x="335" y="0"/>
                      <a:pt x="213"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13910100" y="1834675"/>
                <a:ext cx="11425" cy="11400"/>
              </a:xfrm>
              <a:custGeom>
                <a:avLst/>
                <a:gdLst/>
                <a:ahLst/>
                <a:cxnLst/>
                <a:rect l="l" t="t" r="r" b="b"/>
                <a:pathLst>
                  <a:path w="457" h="456" extrusionOk="0">
                    <a:moveTo>
                      <a:pt x="213" y="0"/>
                    </a:moveTo>
                    <a:cubicBezTo>
                      <a:pt x="92" y="0"/>
                      <a:pt x="1" y="122"/>
                      <a:pt x="1" y="243"/>
                    </a:cubicBezTo>
                    <a:cubicBezTo>
                      <a:pt x="1" y="365"/>
                      <a:pt x="122" y="456"/>
                      <a:pt x="244" y="456"/>
                    </a:cubicBezTo>
                    <a:cubicBezTo>
                      <a:pt x="365" y="456"/>
                      <a:pt x="456" y="365"/>
                      <a:pt x="456" y="243"/>
                    </a:cubicBezTo>
                    <a:cubicBezTo>
                      <a:pt x="456" y="122"/>
                      <a:pt x="335" y="0"/>
                      <a:pt x="213"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13900975" y="1846050"/>
                <a:ext cx="11425" cy="11425"/>
              </a:xfrm>
              <a:custGeom>
                <a:avLst/>
                <a:gdLst/>
                <a:ahLst/>
                <a:cxnLst/>
                <a:rect l="l" t="t" r="r" b="b"/>
                <a:pathLst>
                  <a:path w="457" h="457" extrusionOk="0">
                    <a:moveTo>
                      <a:pt x="214" y="1"/>
                    </a:moveTo>
                    <a:cubicBezTo>
                      <a:pt x="92" y="1"/>
                      <a:pt x="1" y="123"/>
                      <a:pt x="1" y="244"/>
                    </a:cubicBezTo>
                    <a:cubicBezTo>
                      <a:pt x="1" y="366"/>
                      <a:pt x="122" y="457"/>
                      <a:pt x="244" y="457"/>
                    </a:cubicBezTo>
                    <a:cubicBezTo>
                      <a:pt x="366" y="457"/>
                      <a:pt x="457" y="366"/>
                      <a:pt x="457" y="244"/>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14095525" y="2002600"/>
                <a:ext cx="11400" cy="11425"/>
              </a:xfrm>
              <a:custGeom>
                <a:avLst/>
                <a:gdLst/>
                <a:ahLst/>
                <a:cxnLst/>
                <a:rect l="l" t="t" r="r" b="b"/>
                <a:pathLst>
                  <a:path w="456" h="457" extrusionOk="0">
                    <a:moveTo>
                      <a:pt x="213" y="0"/>
                    </a:moveTo>
                    <a:cubicBezTo>
                      <a:pt x="91" y="0"/>
                      <a:pt x="0" y="122"/>
                      <a:pt x="0" y="244"/>
                    </a:cubicBezTo>
                    <a:cubicBezTo>
                      <a:pt x="0" y="365"/>
                      <a:pt x="91" y="456"/>
                      <a:pt x="243" y="456"/>
                    </a:cubicBezTo>
                    <a:cubicBezTo>
                      <a:pt x="365" y="456"/>
                      <a:pt x="456" y="335"/>
                      <a:pt x="456" y="213"/>
                    </a:cubicBezTo>
                    <a:cubicBezTo>
                      <a:pt x="456" y="92"/>
                      <a:pt x="334" y="0"/>
                      <a:pt x="213"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14312850" y="1915975"/>
                <a:ext cx="11425" cy="11425"/>
              </a:xfrm>
              <a:custGeom>
                <a:avLst/>
                <a:gdLst/>
                <a:ahLst/>
                <a:cxnLst/>
                <a:rect l="l" t="t" r="r" b="b"/>
                <a:pathLst>
                  <a:path w="457" h="457" extrusionOk="0">
                    <a:moveTo>
                      <a:pt x="243" y="0"/>
                    </a:moveTo>
                    <a:cubicBezTo>
                      <a:pt x="91" y="0"/>
                      <a:pt x="0" y="122"/>
                      <a:pt x="0" y="244"/>
                    </a:cubicBezTo>
                    <a:cubicBezTo>
                      <a:pt x="0" y="365"/>
                      <a:pt x="122" y="456"/>
                      <a:pt x="243" y="456"/>
                    </a:cubicBezTo>
                    <a:cubicBezTo>
                      <a:pt x="365" y="456"/>
                      <a:pt x="456" y="335"/>
                      <a:pt x="456" y="244"/>
                    </a:cubicBezTo>
                    <a:cubicBezTo>
                      <a:pt x="456" y="92"/>
                      <a:pt x="365" y="0"/>
                      <a:pt x="243"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14328050" y="1920525"/>
                <a:ext cx="11425" cy="11425"/>
              </a:xfrm>
              <a:custGeom>
                <a:avLst/>
                <a:gdLst/>
                <a:ahLst/>
                <a:cxnLst/>
                <a:rect l="l" t="t" r="r" b="b"/>
                <a:pathLst>
                  <a:path w="457" h="457" extrusionOk="0">
                    <a:moveTo>
                      <a:pt x="243" y="1"/>
                    </a:moveTo>
                    <a:cubicBezTo>
                      <a:pt x="122" y="1"/>
                      <a:pt x="0" y="92"/>
                      <a:pt x="0" y="214"/>
                    </a:cubicBezTo>
                    <a:cubicBezTo>
                      <a:pt x="0" y="366"/>
                      <a:pt x="122" y="457"/>
                      <a:pt x="243" y="457"/>
                    </a:cubicBezTo>
                    <a:cubicBezTo>
                      <a:pt x="365" y="457"/>
                      <a:pt x="456" y="335"/>
                      <a:pt x="456" y="214"/>
                    </a:cubicBezTo>
                    <a:cubicBezTo>
                      <a:pt x="456" y="92"/>
                      <a:pt x="365" y="1"/>
                      <a:pt x="243"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4592475" y="2026150"/>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35"/>
                      <a:pt x="457" y="244"/>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14608450" y="2026150"/>
                <a:ext cx="11425" cy="11425"/>
              </a:xfrm>
              <a:custGeom>
                <a:avLst/>
                <a:gdLst/>
                <a:ahLst/>
                <a:cxnLst/>
                <a:rect l="l" t="t" r="r" b="b"/>
                <a:pathLst>
                  <a:path w="457" h="457" extrusionOk="0">
                    <a:moveTo>
                      <a:pt x="213" y="1"/>
                    </a:moveTo>
                    <a:cubicBezTo>
                      <a:pt x="91" y="1"/>
                      <a:pt x="0" y="122"/>
                      <a:pt x="0" y="244"/>
                    </a:cubicBezTo>
                    <a:cubicBezTo>
                      <a:pt x="0" y="365"/>
                      <a:pt x="122" y="457"/>
                      <a:pt x="243" y="457"/>
                    </a:cubicBezTo>
                    <a:cubicBezTo>
                      <a:pt x="365" y="457"/>
                      <a:pt x="456" y="335"/>
                      <a:pt x="456" y="214"/>
                    </a:cubicBezTo>
                    <a:cubicBezTo>
                      <a:pt x="456" y="92"/>
                      <a:pt x="335" y="1"/>
                      <a:pt x="213"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12836375" y="1674600"/>
                <a:ext cx="2044900" cy="420725"/>
              </a:xfrm>
              <a:custGeom>
                <a:avLst/>
                <a:gdLst/>
                <a:ahLst/>
                <a:cxnLst/>
                <a:rect l="l" t="t" r="r" b="b"/>
                <a:pathLst>
                  <a:path w="81796" h="16829" extrusionOk="0">
                    <a:moveTo>
                      <a:pt x="43140" y="0"/>
                    </a:moveTo>
                    <a:cubicBezTo>
                      <a:pt x="41725" y="0"/>
                      <a:pt x="40305" y="111"/>
                      <a:pt x="38876" y="354"/>
                    </a:cubicBezTo>
                    <a:cubicBezTo>
                      <a:pt x="35746" y="901"/>
                      <a:pt x="32737" y="1935"/>
                      <a:pt x="29636" y="2664"/>
                    </a:cubicBezTo>
                    <a:cubicBezTo>
                      <a:pt x="28147" y="3151"/>
                      <a:pt x="26718" y="3819"/>
                      <a:pt x="25198" y="4215"/>
                    </a:cubicBezTo>
                    <a:cubicBezTo>
                      <a:pt x="25155" y="4193"/>
                      <a:pt x="25116" y="4183"/>
                      <a:pt x="25081" y="4183"/>
                    </a:cubicBezTo>
                    <a:cubicBezTo>
                      <a:pt x="25016" y="4183"/>
                      <a:pt x="24964" y="4216"/>
                      <a:pt x="24925" y="4275"/>
                    </a:cubicBezTo>
                    <a:cubicBezTo>
                      <a:pt x="24894" y="4306"/>
                      <a:pt x="24894" y="4336"/>
                      <a:pt x="24864" y="4367"/>
                    </a:cubicBezTo>
                    <a:cubicBezTo>
                      <a:pt x="24742" y="4397"/>
                      <a:pt x="24621" y="4427"/>
                      <a:pt x="24499" y="4458"/>
                    </a:cubicBezTo>
                    <a:cubicBezTo>
                      <a:pt x="22432" y="5278"/>
                      <a:pt x="20274" y="5978"/>
                      <a:pt x="18147" y="6585"/>
                    </a:cubicBezTo>
                    <a:cubicBezTo>
                      <a:pt x="16536" y="7072"/>
                      <a:pt x="14955" y="7680"/>
                      <a:pt x="13314" y="8014"/>
                    </a:cubicBezTo>
                    <a:cubicBezTo>
                      <a:pt x="13283" y="8014"/>
                      <a:pt x="13283" y="8014"/>
                      <a:pt x="13283" y="8044"/>
                    </a:cubicBezTo>
                    <a:cubicBezTo>
                      <a:pt x="12645" y="8196"/>
                      <a:pt x="11976" y="8348"/>
                      <a:pt x="11338" y="8500"/>
                    </a:cubicBezTo>
                    <a:cubicBezTo>
                      <a:pt x="9697" y="8926"/>
                      <a:pt x="7994" y="9169"/>
                      <a:pt x="6323" y="9503"/>
                    </a:cubicBezTo>
                    <a:cubicBezTo>
                      <a:pt x="5168" y="9716"/>
                      <a:pt x="4013" y="10172"/>
                      <a:pt x="2858" y="10233"/>
                    </a:cubicBezTo>
                    <a:cubicBezTo>
                      <a:pt x="2797" y="10263"/>
                      <a:pt x="2736" y="10263"/>
                      <a:pt x="2675" y="10294"/>
                    </a:cubicBezTo>
                    <a:cubicBezTo>
                      <a:pt x="2645" y="10324"/>
                      <a:pt x="2584" y="10354"/>
                      <a:pt x="2523" y="10354"/>
                    </a:cubicBezTo>
                    <a:cubicBezTo>
                      <a:pt x="2493" y="10354"/>
                      <a:pt x="2462" y="10354"/>
                      <a:pt x="2432" y="10324"/>
                    </a:cubicBezTo>
                    <a:cubicBezTo>
                      <a:pt x="1943" y="10596"/>
                      <a:pt x="1309" y="10916"/>
                      <a:pt x="745" y="10916"/>
                    </a:cubicBezTo>
                    <a:cubicBezTo>
                      <a:pt x="678" y="10916"/>
                      <a:pt x="612" y="10911"/>
                      <a:pt x="547" y="10902"/>
                    </a:cubicBezTo>
                    <a:cubicBezTo>
                      <a:pt x="547" y="10902"/>
                      <a:pt x="547" y="10871"/>
                      <a:pt x="547" y="10871"/>
                    </a:cubicBezTo>
                    <a:cubicBezTo>
                      <a:pt x="517" y="10871"/>
                      <a:pt x="517" y="10871"/>
                      <a:pt x="517" y="10902"/>
                    </a:cubicBezTo>
                    <a:cubicBezTo>
                      <a:pt x="517" y="10871"/>
                      <a:pt x="487" y="10871"/>
                      <a:pt x="456" y="10871"/>
                    </a:cubicBezTo>
                    <a:cubicBezTo>
                      <a:pt x="396" y="10871"/>
                      <a:pt x="304" y="10902"/>
                      <a:pt x="244" y="10993"/>
                    </a:cubicBezTo>
                    <a:cubicBezTo>
                      <a:pt x="213" y="11054"/>
                      <a:pt x="183" y="11114"/>
                      <a:pt x="183" y="11236"/>
                    </a:cubicBezTo>
                    <a:cubicBezTo>
                      <a:pt x="152" y="11266"/>
                      <a:pt x="122" y="11297"/>
                      <a:pt x="92" y="11327"/>
                    </a:cubicBezTo>
                    <a:cubicBezTo>
                      <a:pt x="31" y="11449"/>
                      <a:pt x="61" y="11601"/>
                      <a:pt x="61" y="11722"/>
                    </a:cubicBezTo>
                    <a:cubicBezTo>
                      <a:pt x="31" y="11844"/>
                      <a:pt x="0" y="11996"/>
                      <a:pt x="61" y="12087"/>
                    </a:cubicBezTo>
                    <a:cubicBezTo>
                      <a:pt x="31" y="12117"/>
                      <a:pt x="31" y="12148"/>
                      <a:pt x="31" y="12178"/>
                    </a:cubicBezTo>
                    <a:cubicBezTo>
                      <a:pt x="31" y="12239"/>
                      <a:pt x="61" y="12269"/>
                      <a:pt x="92" y="12300"/>
                    </a:cubicBezTo>
                    <a:cubicBezTo>
                      <a:pt x="61" y="12300"/>
                      <a:pt x="31" y="12330"/>
                      <a:pt x="0" y="12330"/>
                    </a:cubicBezTo>
                    <a:cubicBezTo>
                      <a:pt x="0" y="12482"/>
                      <a:pt x="0" y="12634"/>
                      <a:pt x="0" y="12756"/>
                    </a:cubicBezTo>
                    <a:cubicBezTo>
                      <a:pt x="31" y="12786"/>
                      <a:pt x="61" y="12786"/>
                      <a:pt x="92" y="12786"/>
                    </a:cubicBezTo>
                    <a:cubicBezTo>
                      <a:pt x="122" y="12786"/>
                      <a:pt x="152" y="12786"/>
                      <a:pt x="183" y="12756"/>
                    </a:cubicBezTo>
                    <a:cubicBezTo>
                      <a:pt x="517" y="12665"/>
                      <a:pt x="821" y="12573"/>
                      <a:pt x="1155" y="12513"/>
                    </a:cubicBezTo>
                    <a:cubicBezTo>
                      <a:pt x="1642" y="12482"/>
                      <a:pt x="2219" y="12361"/>
                      <a:pt x="2766" y="12239"/>
                    </a:cubicBezTo>
                    <a:cubicBezTo>
                      <a:pt x="3405" y="12117"/>
                      <a:pt x="4013" y="11965"/>
                      <a:pt x="4347" y="11905"/>
                    </a:cubicBezTo>
                    <a:cubicBezTo>
                      <a:pt x="6718" y="11510"/>
                      <a:pt x="9058" y="10932"/>
                      <a:pt x="11368" y="10263"/>
                    </a:cubicBezTo>
                    <a:cubicBezTo>
                      <a:pt x="12736" y="10020"/>
                      <a:pt x="14104" y="9716"/>
                      <a:pt x="15411" y="9260"/>
                    </a:cubicBezTo>
                    <a:cubicBezTo>
                      <a:pt x="18663" y="8075"/>
                      <a:pt x="22159" y="7649"/>
                      <a:pt x="25381" y="6342"/>
                    </a:cubicBezTo>
                    <a:cubicBezTo>
                      <a:pt x="27904" y="5491"/>
                      <a:pt x="30396" y="4458"/>
                      <a:pt x="32949" y="3698"/>
                    </a:cubicBezTo>
                    <a:cubicBezTo>
                      <a:pt x="36080" y="2999"/>
                      <a:pt x="39241" y="2421"/>
                      <a:pt x="42402" y="2087"/>
                    </a:cubicBezTo>
                    <a:cubicBezTo>
                      <a:pt x="44682" y="2087"/>
                      <a:pt x="47023" y="2117"/>
                      <a:pt x="49181" y="3060"/>
                    </a:cubicBezTo>
                    <a:cubicBezTo>
                      <a:pt x="52859" y="4215"/>
                      <a:pt x="56354" y="5917"/>
                      <a:pt x="59880" y="7497"/>
                    </a:cubicBezTo>
                    <a:cubicBezTo>
                      <a:pt x="62889" y="8804"/>
                      <a:pt x="65837" y="10203"/>
                      <a:pt x="68907" y="11388"/>
                    </a:cubicBezTo>
                    <a:cubicBezTo>
                      <a:pt x="70731" y="12148"/>
                      <a:pt x="72494" y="13120"/>
                      <a:pt x="74379" y="13759"/>
                    </a:cubicBezTo>
                    <a:cubicBezTo>
                      <a:pt x="75807" y="14367"/>
                      <a:pt x="77236" y="15096"/>
                      <a:pt x="78664" y="15735"/>
                    </a:cubicBezTo>
                    <a:cubicBezTo>
                      <a:pt x="79546" y="16130"/>
                      <a:pt x="80458" y="16494"/>
                      <a:pt x="81400" y="16798"/>
                    </a:cubicBezTo>
                    <a:cubicBezTo>
                      <a:pt x="81430" y="16819"/>
                      <a:pt x="81468" y="16829"/>
                      <a:pt x="81506" y="16829"/>
                    </a:cubicBezTo>
                    <a:cubicBezTo>
                      <a:pt x="81582" y="16829"/>
                      <a:pt x="81664" y="16788"/>
                      <a:pt x="81704" y="16707"/>
                    </a:cubicBezTo>
                    <a:cubicBezTo>
                      <a:pt x="81765" y="16616"/>
                      <a:pt x="81734" y="16525"/>
                      <a:pt x="81674" y="16464"/>
                    </a:cubicBezTo>
                    <a:cubicBezTo>
                      <a:pt x="81674" y="16434"/>
                      <a:pt x="81674" y="16434"/>
                      <a:pt x="81674" y="16434"/>
                    </a:cubicBezTo>
                    <a:cubicBezTo>
                      <a:pt x="81674" y="15978"/>
                      <a:pt x="81795" y="15461"/>
                      <a:pt x="81613" y="15035"/>
                    </a:cubicBezTo>
                    <a:cubicBezTo>
                      <a:pt x="81066" y="14579"/>
                      <a:pt x="80336" y="14306"/>
                      <a:pt x="79607" y="14063"/>
                    </a:cubicBezTo>
                    <a:cubicBezTo>
                      <a:pt x="79607" y="14063"/>
                      <a:pt x="79607" y="14063"/>
                      <a:pt x="79607" y="14032"/>
                    </a:cubicBezTo>
                    <a:cubicBezTo>
                      <a:pt x="79455" y="14002"/>
                      <a:pt x="79303" y="13941"/>
                      <a:pt x="79151" y="13880"/>
                    </a:cubicBezTo>
                    <a:cubicBezTo>
                      <a:pt x="78847" y="13789"/>
                      <a:pt x="78543" y="13668"/>
                      <a:pt x="78269" y="13546"/>
                    </a:cubicBezTo>
                    <a:cubicBezTo>
                      <a:pt x="75898" y="12421"/>
                      <a:pt x="73588" y="11175"/>
                      <a:pt x="71126" y="10263"/>
                    </a:cubicBezTo>
                    <a:cubicBezTo>
                      <a:pt x="70944" y="10203"/>
                      <a:pt x="70792" y="10142"/>
                      <a:pt x="70610" y="10111"/>
                    </a:cubicBezTo>
                    <a:cubicBezTo>
                      <a:pt x="70579" y="10111"/>
                      <a:pt x="70579" y="10081"/>
                      <a:pt x="70549" y="10051"/>
                    </a:cubicBezTo>
                    <a:cubicBezTo>
                      <a:pt x="69485" y="9655"/>
                      <a:pt x="68452" y="9291"/>
                      <a:pt x="67448" y="8744"/>
                    </a:cubicBezTo>
                    <a:cubicBezTo>
                      <a:pt x="65017" y="7771"/>
                      <a:pt x="62859" y="6281"/>
                      <a:pt x="60488" y="5187"/>
                    </a:cubicBezTo>
                    <a:cubicBezTo>
                      <a:pt x="58755" y="4336"/>
                      <a:pt x="56932" y="3637"/>
                      <a:pt x="55138" y="2877"/>
                    </a:cubicBezTo>
                    <a:cubicBezTo>
                      <a:pt x="53862" y="2360"/>
                      <a:pt x="52555" y="1722"/>
                      <a:pt x="51217" y="1266"/>
                    </a:cubicBezTo>
                    <a:cubicBezTo>
                      <a:pt x="51217" y="1175"/>
                      <a:pt x="51156" y="1053"/>
                      <a:pt x="51035" y="1023"/>
                    </a:cubicBezTo>
                    <a:cubicBezTo>
                      <a:pt x="48419" y="389"/>
                      <a:pt x="45790" y="0"/>
                      <a:pt x="43140"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13137300" y="1268600"/>
                <a:ext cx="496975" cy="148900"/>
              </a:xfrm>
              <a:custGeom>
                <a:avLst/>
                <a:gdLst/>
                <a:ahLst/>
                <a:cxnLst/>
                <a:rect l="l" t="t" r="r" b="b"/>
                <a:pathLst>
                  <a:path w="19879" h="5956" extrusionOk="0">
                    <a:moveTo>
                      <a:pt x="9534" y="0"/>
                    </a:moveTo>
                    <a:cubicBezTo>
                      <a:pt x="7863" y="0"/>
                      <a:pt x="6243" y="755"/>
                      <a:pt x="5198" y="2521"/>
                    </a:cubicBezTo>
                    <a:cubicBezTo>
                      <a:pt x="5137" y="2643"/>
                      <a:pt x="5076" y="2795"/>
                      <a:pt x="5015" y="2916"/>
                    </a:cubicBezTo>
                    <a:lnTo>
                      <a:pt x="5046" y="2916"/>
                    </a:lnTo>
                    <a:cubicBezTo>
                      <a:pt x="5015" y="2947"/>
                      <a:pt x="5015" y="2977"/>
                      <a:pt x="4985" y="3038"/>
                    </a:cubicBezTo>
                    <a:cubicBezTo>
                      <a:pt x="4985" y="3068"/>
                      <a:pt x="4955" y="3099"/>
                      <a:pt x="4955" y="3129"/>
                    </a:cubicBezTo>
                    <a:lnTo>
                      <a:pt x="4863" y="3281"/>
                    </a:lnTo>
                    <a:cubicBezTo>
                      <a:pt x="4863" y="3281"/>
                      <a:pt x="4833" y="3281"/>
                      <a:pt x="4803" y="3251"/>
                    </a:cubicBezTo>
                    <a:cubicBezTo>
                      <a:pt x="4711" y="3251"/>
                      <a:pt x="4620" y="3220"/>
                      <a:pt x="4529" y="3190"/>
                    </a:cubicBezTo>
                    <a:lnTo>
                      <a:pt x="4468" y="3190"/>
                    </a:lnTo>
                    <a:cubicBezTo>
                      <a:pt x="4377" y="3159"/>
                      <a:pt x="4316" y="3129"/>
                      <a:pt x="4255" y="3129"/>
                    </a:cubicBezTo>
                    <a:lnTo>
                      <a:pt x="4225" y="3129"/>
                    </a:lnTo>
                    <a:cubicBezTo>
                      <a:pt x="4044" y="3100"/>
                      <a:pt x="3861" y="3085"/>
                      <a:pt x="3678" y="3085"/>
                    </a:cubicBezTo>
                    <a:cubicBezTo>
                      <a:pt x="2350" y="3085"/>
                      <a:pt x="998" y="3835"/>
                      <a:pt x="304" y="4983"/>
                    </a:cubicBezTo>
                    <a:cubicBezTo>
                      <a:pt x="182" y="5196"/>
                      <a:pt x="91" y="5409"/>
                      <a:pt x="0" y="5622"/>
                    </a:cubicBezTo>
                    <a:cubicBezTo>
                      <a:pt x="1854" y="5652"/>
                      <a:pt x="3678" y="5682"/>
                      <a:pt x="5502" y="5713"/>
                    </a:cubicBezTo>
                    <a:cubicBezTo>
                      <a:pt x="7477" y="5743"/>
                      <a:pt x="9453" y="5774"/>
                      <a:pt x="11429" y="5804"/>
                    </a:cubicBezTo>
                    <a:cubicBezTo>
                      <a:pt x="13374" y="5834"/>
                      <a:pt x="15350" y="5865"/>
                      <a:pt x="17295" y="5925"/>
                    </a:cubicBezTo>
                    <a:cubicBezTo>
                      <a:pt x="18177" y="5925"/>
                      <a:pt x="19028" y="5956"/>
                      <a:pt x="19879" y="5956"/>
                    </a:cubicBezTo>
                    <a:cubicBezTo>
                      <a:pt x="19788" y="5743"/>
                      <a:pt x="19696" y="5530"/>
                      <a:pt x="19545" y="5348"/>
                    </a:cubicBezTo>
                    <a:cubicBezTo>
                      <a:pt x="19035" y="4655"/>
                      <a:pt x="18197" y="4263"/>
                      <a:pt x="17362" y="4263"/>
                    </a:cubicBezTo>
                    <a:cubicBezTo>
                      <a:pt x="16951" y="4263"/>
                      <a:pt x="16541" y="4357"/>
                      <a:pt x="16171" y="4558"/>
                    </a:cubicBezTo>
                    <a:cubicBezTo>
                      <a:pt x="16140" y="4588"/>
                      <a:pt x="16110" y="4588"/>
                      <a:pt x="16110" y="4618"/>
                    </a:cubicBezTo>
                    <a:lnTo>
                      <a:pt x="16079" y="4618"/>
                    </a:lnTo>
                    <a:cubicBezTo>
                      <a:pt x="16049" y="4649"/>
                      <a:pt x="16049" y="4649"/>
                      <a:pt x="16019" y="4649"/>
                    </a:cubicBezTo>
                    <a:cubicBezTo>
                      <a:pt x="16019" y="4649"/>
                      <a:pt x="16019" y="4649"/>
                      <a:pt x="15988" y="4679"/>
                    </a:cubicBezTo>
                    <a:cubicBezTo>
                      <a:pt x="15958" y="4679"/>
                      <a:pt x="15927" y="4710"/>
                      <a:pt x="15897" y="4710"/>
                    </a:cubicBezTo>
                    <a:cubicBezTo>
                      <a:pt x="15867" y="4710"/>
                      <a:pt x="15867" y="4710"/>
                      <a:pt x="15867" y="4740"/>
                    </a:cubicBezTo>
                    <a:cubicBezTo>
                      <a:pt x="15867" y="4710"/>
                      <a:pt x="15836" y="4710"/>
                      <a:pt x="15836" y="4679"/>
                    </a:cubicBezTo>
                    <a:cubicBezTo>
                      <a:pt x="15806" y="4649"/>
                      <a:pt x="15806" y="4588"/>
                      <a:pt x="15775" y="4527"/>
                    </a:cubicBezTo>
                    <a:cubicBezTo>
                      <a:pt x="15745" y="4467"/>
                      <a:pt x="15715" y="4436"/>
                      <a:pt x="15684" y="4375"/>
                    </a:cubicBezTo>
                    <a:cubicBezTo>
                      <a:pt x="14765" y="1765"/>
                      <a:pt x="12090" y="0"/>
                      <a:pt x="9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13741400" y="1399275"/>
                <a:ext cx="263700" cy="95750"/>
              </a:xfrm>
              <a:custGeom>
                <a:avLst/>
                <a:gdLst/>
                <a:ahLst/>
                <a:cxnLst/>
                <a:rect l="l" t="t" r="r" b="b"/>
                <a:pathLst>
                  <a:path w="10548" h="3830" extrusionOk="0">
                    <a:moveTo>
                      <a:pt x="6689" y="0"/>
                    </a:moveTo>
                    <a:cubicBezTo>
                      <a:pt x="5364" y="0"/>
                      <a:pt x="4010" y="608"/>
                      <a:pt x="3405" y="1793"/>
                    </a:cubicBezTo>
                    <a:cubicBezTo>
                      <a:pt x="3314" y="1945"/>
                      <a:pt x="3223" y="2127"/>
                      <a:pt x="3131" y="2309"/>
                    </a:cubicBezTo>
                    <a:cubicBezTo>
                      <a:pt x="3131" y="2340"/>
                      <a:pt x="3101" y="2370"/>
                      <a:pt x="3101" y="2370"/>
                    </a:cubicBezTo>
                    <a:cubicBezTo>
                      <a:pt x="3071" y="2431"/>
                      <a:pt x="3040" y="2492"/>
                      <a:pt x="3010" y="2522"/>
                    </a:cubicBezTo>
                    <a:cubicBezTo>
                      <a:pt x="2979" y="2613"/>
                      <a:pt x="2949" y="2674"/>
                      <a:pt x="2919" y="2765"/>
                    </a:cubicBezTo>
                    <a:cubicBezTo>
                      <a:pt x="2888" y="2735"/>
                      <a:pt x="2858" y="2705"/>
                      <a:pt x="2858" y="2674"/>
                    </a:cubicBezTo>
                    <a:cubicBezTo>
                      <a:pt x="2550" y="2342"/>
                      <a:pt x="2129" y="2189"/>
                      <a:pt x="1703" y="2189"/>
                    </a:cubicBezTo>
                    <a:cubicBezTo>
                      <a:pt x="1077" y="2189"/>
                      <a:pt x="442" y="2521"/>
                      <a:pt x="153" y="3100"/>
                    </a:cubicBezTo>
                    <a:cubicBezTo>
                      <a:pt x="61" y="3221"/>
                      <a:pt x="61" y="3404"/>
                      <a:pt x="1" y="3586"/>
                    </a:cubicBezTo>
                    <a:cubicBezTo>
                      <a:pt x="1672" y="3616"/>
                      <a:pt x="3314" y="3677"/>
                      <a:pt x="4986" y="3708"/>
                    </a:cubicBezTo>
                    <a:cubicBezTo>
                      <a:pt x="6840" y="3738"/>
                      <a:pt x="8694" y="3768"/>
                      <a:pt x="10548" y="3829"/>
                    </a:cubicBezTo>
                    <a:cubicBezTo>
                      <a:pt x="10487" y="3556"/>
                      <a:pt x="10487" y="3252"/>
                      <a:pt x="10366" y="3009"/>
                    </a:cubicBezTo>
                    <a:cubicBezTo>
                      <a:pt x="10001" y="1671"/>
                      <a:pt x="9028" y="486"/>
                      <a:pt x="7691" y="121"/>
                    </a:cubicBezTo>
                    <a:cubicBezTo>
                      <a:pt x="7368" y="40"/>
                      <a:pt x="7029"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13129700" y="1362775"/>
                <a:ext cx="511875" cy="58000"/>
              </a:xfrm>
              <a:custGeom>
                <a:avLst/>
                <a:gdLst/>
                <a:ahLst/>
                <a:cxnLst/>
                <a:rect l="l" t="t" r="r" b="b"/>
                <a:pathLst>
                  <a:path w="20475" h="2320" extrusionOk="0">
                    <a:moveTo>
                      <a:pt x="6687" y="0"/>
                    </a:moveTo>
                    <a:cubicBezTo>
                      <a:pt x="6596" y="122"/>
                      <a:pt x="6474" y="213"/>
                      <a:pt x="6353" y="304"/>
                    </a:cubicBezTo>
                    <a:cubicBezTo>
                      <a:pt x="6140" y="396"/>
                      <a:pt x="5958" y="700"/>
                      <a:pt x="5745" y="791"/>
                    </a:cubicBezTo>
                    <a:cubicBezTo>
                      <a:pt x="5065" y="1280"/>
                      <a:pt x="4236" y="1560"/>
                      <a:pt x="3394" y="1560"/>
                    </a:cubicBezTo>
                    <a:cubicBezTo>
                      <a:pt x="3032" y="1560"/>
                      <a:pt x="2667" y="1508"/>
                      <a:pt x="2310" y="1399"/>
                    </a:cubicBezTo>
                    <a:cubicBezTo>
                      <a:pt x="2280" y="1368"/>
                      <a:pt x="2219" y="1368"/>
                      <a:pt x="2158" y="1338"/>
                    </a:cubicBezTo>
                    <a:cubicBezTo>
                      <a:pt x="2067" y="1307"/>
                      <a:pt x="2006" y="1307"/>
                      <a:pt x="1915" y="1277"/>
                    </a:cubicBezTo>
                    <a:cubicBezTo>
                      <a:pt x="1854" y="1247"/>
                      <a:pt x="1763" y="1216"/>
                      <a:pt x="1702" y="1186"/>
                    </a:cubicBezTo>
                    <a:lnTo>
                      <a:pt x="1672" y="1186"/>
                    </a:lnTo>
                    <a:cubicBezTo>
                      <a:pt x="1520" y="1125"/>
                      <a:pt x="1368" y="1095"/>
                      <a:pt x="1216" y="1003"/>
                    </a:cubicBezTo>
                    <a:cubicBezTo>
                      <a:pt x="1094" y="943"/>
                      <a:pt x="942" y="851"/>
                      <a:pt x="821" y="791"/>
                    </a:cubicBezTo>
                    <a:cubicBezTo>
                      <a:pt x="798" y="783"/>
                      <a:pt x="775" y="779"/>
                      <a:pt x="753" y="779"/>
                    </a:cubicBezTo>
                    <a:cubicBezTo>
                      <a:pt x="686" y="779"/>
                      <a:pt x="623" y="813"/>
                      <a:pt x="578" y="882"/>
                    </a:cubicBezTo>
                    <a:cubicBezTo>
                      <a:pt x="547" y="943"/>
                      <a:pt x="547" y="1003"/>
                      <a:pt x="547" y="1064"/>
                    </a:cubicBezTo>
                    <a:cubicBezTo>
                      <a:pt x="334" y="1186"/>
                      <a:pt x="61" y="1672"/>
                      <a:pt x="0" y="1885"/>
                    </a:cubicBezTo>
                    <a:cubicBezTo>
                      <a:pt x="0" y="2112"/>
                      <a:pt x="129" y="2174"/>
                      <a:pt x="300" y="2174"/>
                    </a:cubicBezTo>
                    <a:cubicBezTo>
                      <a:pt x="404" y="2174"/>
                      <a:pt x="524" y="2151"/>
                      <a:pt x="638" y="2128"/>
                    </a:cubicBezTo>
                    <a:cubicBezTo>
                      <a:pt x="760" y="2098"/>
                      <a:pt x="882" y="2098"/>
                      <a:pt x="973" y="2098"/>
                    </a:cubicBezTo>
                    <a:cubicBezTo>
                      <a:pt x="1119" y="2081"/>
                      <a:pt x="1266" y="2074"/>
                      <a:pt x="1413" y="2074"/>
                    </a:cubicBezTo>
                    <a:cubicBezTo>
                      <a:pt x="1813" y="2074"/>
                      <a:pt x="2214" y="2130"/>
                      <a:pt x="2614" y="2219"/>
                    </a:cubicBezTo>
                    <a:cubicBezTo>
                      <a:pt x="2630" y="2223"/>
                      <a:pt x="2646" y="2225"/>
                      <a:pt x="2662" y="2225"/>
                    </a:cubicBezTo>
                    <a:cubicBezTo>
                      <a:pt x="2766" y="2225"/>
                      <a:pt x="2861" y="2143"/>
                      <a:pt x="2888" y="2037"/>
                    </a:cubicBezTo>
                    <a:cubicBezTo>
                      <a:pt x="2918" y="2007"/>
                      <a:pt x="2918" y="2007"/>
                      <a:pt x="2918" y="1976"/>
                    </a:cubicBezTo>
                    <a:cubicBezTo>
                      <a:pt x="3040" y="2007"/>
                      <a:pt x="3161" y="2007"/>
                      <a:pt x="3222" y="2007"/>
                    </a:cubicBezTo>
                    <a:cubicBezTo>
                      <a:pt x="3300" y="2012"/>
                      <a:pt x="3378" y="2014"/>
                      <a:pt x="3454" y="2014"/>
                    </a:cubicBezTo>
                    <a:cubicBezTo>
                      <a:pt x="3824" y="2014"/>
                      <a:pt x="4177" y="1955"/>
                      <a:pt x="4529" y="1855"/>
                    </a:cubicBezTo>
                    <a:cubicBezTo>
                      <a:pt x="4559" y="1915"/>
                      <a:pt x="4620" y="1946"/>
                      <a:pt x="4651" y="1946"/>
                    </a:cubicBezTo>
                    <a:cubicBezTo>
                      <a:pt x="6201" y="2128"/>
                      <a:pt x="7721" y="2067"/>
                      <a:pt x="9271" y="2280"/>
                    </a:cubicBezTo>
                    <a:cubicBezTo>
                      <a:pt x="11370" y="2244"/>
                      <a:pt x="13491" y="2197"/>
                      <a:pt x="15608" y="2197"/>
                    </a:cubicBezTo>
                    <a:cubicBezTo>
                      <a:pt x="17046" y="2197"/>
                      <a:pt x="18483" y="2219"/>
                      <a:pt x="19909" y="2280"/>
                    </a:cubicBezTo>
                    <a:cubicBezTo>
                      <a:pt x="19970" y="2280"/>
                      <a:pt x="20031" y="2280"/>
                      <a:pt x="20061" y="2250"/>
                    </a:cubicBezTo>
                    <a:cubicBezTo>
                      <a:pt x="20092" y="2280"/>
                      <a:pt x="20122" y="2280"/>
                      <a:pt x="20122" y="2310"/>
                    </a:cubicBezTo>
                    <a:cubicBezTo>
                      <a:pt x="20146" y="2316"/>
                      <a:pt x="20168" y="2319"/>
                      <a:pt x="20189" y="2319"/>
                    </a:cubicBezTo>
                    <a:cubicBezTo>
                      <a:pt x="20387" y="2319"/>
                      <a:pt x="20475" y="2080"/>
                      <a:pt x="20365" y="1915"/>
                    </a:cubicBezTo>
                    <a:cubicBezTo>
                      <a:pt x="20061" y="1581"/>
                      <a:pt x="19788" y="1247"/>
                      <a:pt x="19514" y="882"/>
                    </a:cubicBezTo>
                    <a:cubicBezTo>
                      <a:pt x="19474" y="801"/>
                      <a:pt x="19379" y="747"/>
                      <a:pt x="19285" y="747"/>
                    </a:cubicBezTo>
                    <a:cubicBezTo>
                      <a:pt x="19237" y="747"/>
                      <a:pt x="19190" y="760"/>
                      <a:pt x="19149" y="791"/>
                    </a:cubicBezTo>
                    <a:cubicBezTo>
                      <a:pt x="18997" y="882"/>
                      <a:pt x="18815" y="973"/>
                      <a:pt x="18663" y="1034"/>
                    </a:cubicBezTo>
                    <a:cubicBezTo>
                      <a:pt x="18602" y="1095"/>
                      <a:pt x="18542" y="1125"/>
                      <a:pt x="18481" y="1155"/>
                    </a:cubicBezTo>
                    <a:cubicBezTo>
                      <a:pt x="18298" y="1277"/>
                      <a:pt x="18086" y="1307"/>
                      <a:pt x="17873" y="1368"/>
                    </a:cubicBezTo>
                    <a:cubicBezTo>
                      <a:pt x="17721" y="1399"/>
                      <a:pt x="17569" y="1429"/>
                      <a:pt x="17386" y="1459"/>
                    </a:cubicBezTo>
                    <a:cubicBezTo>
                      <a:pt x="17279" y="1481"/>
                      <a:pt x="17172" y="1502"/>
                      <a:pt x="17053" y="1502"/>
                    </a:cubicBezTo>
                    <a:cubicBezTo>
                      <a:pt x="17004" y="1502"/>
                      <a:pt x="16954" y="1499"/>
                      <a:pt x="16900" y="1490"/>
                    </a:cubicBezTo>
                    <a:lnTo>
                      <a:pt x="16809" y="1490"/>
                    </a:lnTo>
                    <a:cubicBezTo>
                      <a:pt x="16444" y="1490"/>
                      <a:pt x="16079" y="1429"/>
                      <a:pt x="15745" y="1307"/>
                    </a:cubicBezTo>
                    <a:cubicBezTo>
                      <a:pt x="15563" y="1247"/>
                      <a:pt x="15380" y="1186"/>
                      <a:pt x="15228" y="1095"/>
                    </a:cubicBezTo>
                    <a:cubicBezTo>
                      <a:pt x="15016" y="1034"/>
                      <a:pt x="14833" y="943"/>
                      <a:pt x="14651" y="851"/>
                    </a:cubicBezTo>
                    <a:lnTo>
                      <a:pt x="14651" y="851"/>
                    </a:lnTo>
                    <a:cubicBezTo>
                      <a:pt x="14651" y="851"/>
                      <a:pt x="14651" y="852"/>
                      <a:pt x="14681" y="882"/>
                    </a:cubicBezTo>
                    <a:cubicBezTo>
                      <a:pt x="14529" y="821"/>
                      <a:pt x="14408" y="760"/>
                      <a:pt x="14286" y="700"/>
                    </a:cubicBezTo>
                    <a:lnTo>
                      <a:pt x="14134" y="639"/>
                    </a:lnTo>
                    <a:cubicBezTo>
                      <a:pt x="14073" y="669"/>
                      <a:pt x="14013" y="700"/>
                      <a:pt x="13952" y="730"/>
                    </a:cubicBezTo>
                    <a:cubicBezTo>
                      <a:pt x="13739" y="851"/>
                      <a:pt x="13526" y="943"/>
                      <a:pt x="13313" y="1064"/>
                    </a:cubicBezTo>
                    <a:cubicBezTo>
                      <a:pt x="12979" y="1216"/>
                      <a:pt x="12614" y="1338"/>
                      <a:pt x="12219" y="1429"/>
                    </a:cubicBezTo>
                    <a:cubicBezTo>
                      <a:pt x="12037" y="1459"/>
                      <a:pt x="11854" y="1459"/>
                      <a:pt x="11672" y="1490"/>
                    </a:cubicBezTo>
                    <a:cubicBezTo>
                      <a:pt x="11357" y="1544"/>
                      <a:pt x="11039" y="1571"/>
                      <a:pt x="10720" y="1571"/>
                    </a:cubicBezTo>
                    <a:cubicBezTo>
                      <a:pt x="10147" y="1571"/>
                      <a:pt x="9575" y="1483"/>
                      <a:pt x="9028" y="1307"/>
                    </a:cubicBezTo>
                    <a:cubicBezTo>
                      <a:pt x="8207" y="1003"/>
                      <a:pt x="7295" y="760"/>
                      <a:pt x="6748" y="61"/>
                    </a:cubicBezTo>
                    <a:cubicBezTo>
                      <a:pt x="6718" y="31"/>
                      <a:pt x="6718" y="31"/>
                      <a:pt x="668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13195050" y="136657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65"/>
                      <a:pt x="456" y="244"/>
                    </a:cubicBezTo>
                    <a:cubicBezTo>
                      <a:pt x="456" y="122"/>
                      <a:pt x="365" y="0"/>
                      <a:pt x="243" y="0"/>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3211000" y="1363525"/>
                <a:ext cx="11425" cy="11425"/>
              </a:xfrm>
              <a:custGeom>
                <a:avLst/>
                <a:gdLst/>
                <a:ahLst/>
                <a:cxnLst/>
                <a:rect l="l" t="t" r="r" b="b"/>
                <a:pathLst>
                  <a:path w="457" h="457" extrusionOk="0">
                    <a:moveTo>
                      <a:pt x="244" y="1"/>
                    </a:moveTo>
                    <a:cubicBezTo>
                      <a:pt x="122" y="1"/>
                      <a:pt x="0" y="92"/>
                      <a:pt x="0" y="214"/>
                    </a:cubicBezTo>
                    <a:cubicBezTo>
                      <a:pt x="0" y="335"/>
                      <a:pt x="92" y="426"/>
                      <a:pt x="213" y="457"/>
                    </a:cubicBezTo>
                    <a:cubicBezTo>
                      <a:pt x="335" y="457"/>
                      <a:pt x="456" y="366"/>
                      <a:pt x="456" y="244"/>
                    </a:cubicBezTo>
                    <a:cubicBezTo>
                      <a:pt x="456" y="122"/>
                      <a:pt x="365" y="1"/>
                      <a:pt x="244" y="1"/>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3434400" y="1357450"/>
                <a:ext cx="11425" cy="11425"/>
              </a:xfrm>
              <a:custGeom>
                <a:avLst/>
                <a:gdLst/>
                <a:ahLst/>
                <a:cxnLst/>
                <a:rect l="l" t="t" r="r" b="b"/>
                <a:pathLst>
                  <a:path w="457" h="457" extrusionOk="0">
                    <a:moveTo>
                      <a:pt x="244" y="1"/>
                    </a:moveTo>
                    <a:cubicBezTo>
                      <a:pt x="122" y="1"/>
                      <a:pt x="1" y="92"/>
                      <a:pt x="1" y="213"/>
                    </a:cubicBezTo>
                    <a:cubicBezTo>
                      <a:pt x="1" y="335"/>
                      <a:pt x="92" y="457"/>
                      <a:pt x="214" y="457"/>
                    </a:cubicBezTo>
                    <a:cubicBezTo>
                      <a:pt x="335" y="457"/>
                      <a:pt x="457" y="365"/>
                      <a:pt x="457" y="244"/>
                    </a:cubicBezTo>
                    <a:cubicBezTo>
                      <a:pt x="457" y="122"/>
                      <a:pt x="366"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3448850" y="1347575"/>
                <a:ext cx="11425" cy="11425"/>
              </a:xfrm>
              <a:custGeom>
                <a:avLst/>
                <a:gdLst/>
                <a:ahLst/>
                <a:cxnLst/>
                <a:rect l="l" t="t" r="r" b="b"/>
                <a:pathLst>
                  <a:path w="457" h="457" extrusionOk="0">
                    <a:moveTo>
                      <a:pt x="243" y="0"/>
                    </a:moveTo>
                    <a:cubicBezTo>
                      <a:pt x="122" y="0"/>
                      <a:pt x="0" y="92"/>
                      <a:pt x="0" y="213"/>
                    </a:cubicBezTo>
                    <a:cubicBezTo>
                      <a:pt x="0" y="335"/>
                      <a:pt x="92" y="456"/>
                      <a:pt x="213" y="456"/>
                    </a:cubicBezTo>
                    <a:cubicBezTo>
                      <a:pt x="335" y="456"/>
                      <a:pt x="456" y="365"/>
                      <a:pt x="456" y="244"/>
                    </a:cubicBezTo>
                    <a:cubicBezTo>
                      <a:pt x="456" y="122"/>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13432900" y="1343025"/>
                <a:ext cx="12175" cy="10650"/>
              </a:xfrm>
              <a:custGeom>
                <a:avLst/>
                <a:gdLst/>
                <a:ahLst/>
                <a:cxnLst/>
                <a:rect l="l" t="t" r="r" b="b"/>
                <a:pathLst>
                  <a:path w="487" h="426" extrusionOk="0">
                    <a:moveTo>
                      <a:pt x="243" y="0"/>
                    </a:moveTo>
                    <a:cubicBezTo>
                      <a:pt x="122" y="0"/>
                      <a:pt x="30" y="61"/>
                      <a:pt x="0" y="213"/>
                    </a:cubicBezTo>
                    <a:cubicBezTo>
                      <a:pt x="0" y="334"/>
                      <a:pt x="91" y="426"/>
                      <a:pt x="213" y="426"/>
                    </a:cubicBezTo>
                    <a:cubicBezTo>
                      <a:pt x="365" y="426"/>
                      <a:pt x="456" y="365"/>
                      <a:pt x="456" y="213"/>
                    </a:cubicBezTo>
                    <a:cubicBezTo>
                      <a:pt x="48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13333350" y="1294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26" y="366"/>
                      <a:pt x="456" y="244"/>
                    </a:cubicBezTo>
                    <a:cubicBezTo>
                      <a:pt x="456" y="122"/>
                      <a:pt x="365" y="1"/>
                      <a:pt x="24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13731425" y="1435875"/>
                <a:ext cx="281275" cy="62475"/>
              </a:xfrm>
              <a:custGeom>
                <a:avLst/>
                <a:gdLst/>
                <a:ahLst/>
                <a:cxnLst/>
                <a:rect l="l" t="t" r="r" b="b"/>
                <a:pathLst>
                  <a:path w="11251" h="2499" extrusionOk="0">
                    <a:moveTo>
                      <a:pt x="10185" y="1"/>
                    </a:moveTo>
                    <a:cubicBezTo>
                      <a:pt x="10097" y="1"/>
                      <a:pt x="10008" y="46"/>
                      <a:pt x="9974" y="146"/>
                    </a:cubicBezTo>
                    <a:cubicBezTo>
                      <a:pt x="9184" y="1100"/>
                      <a:pt x="7905" y="1468"/>
                      <a:pt x="6663" y="1468"/>
                    </a:cubicBezTo>
                    <a:cubicBezTo>
                      <a:pt x="6520" y="1468"/>
                      <a:pt x="6377" y="1463"/>
                      <a:pt x="6236" y="1453"/>
                    </a:cubicBezTo>
                    <a:cubicBezTo>
                      <a:pt x="5840" y="1423"/>
                      <a:pt x="5445" y="1362"/>
                      <a:pt x="5111" y="1180"/>
                    </a:cubicBezTo>
                    <a:cubicBezTo>
                      <a:pt x="5081" y="1210"/>
                      <a:pt x="5050" y="1210"/>
                      <a:pt x="5020" y="1210"/>
                    </a:cubicBezTo>
                    <a:lnTo>
                      <a:pt x="5020" y="1241"/>
                    </a:lnTo>
                    <a:lnTo>
                      <a:pt x="4989" y="1241"/>
                    </a:lnTo>
                    <a:cubicBezTo>
                      <a:pt x="4929" y="1301"/>
                      <a:pt x="4868" y="1362"/>
                      <a:pt x="4777" y="1393"/>
                    </a:cubicBezTo>
                    <a:cubicBezTo>
                      <a:pt x="4746" y="1423"/>
                      <a:pt x="4716" y="1453"/>
                      <a:pt x="4685" y="1453"/>
                    </a:cubicBezTo>
                    <a:cubicBezTo>
                      <a:pt x="4564" y="1545"/>
                      <a:pt x="4412" y="1605"/>
                      <a:pt x="4290" y="1666"/>
                    </a:cubicBezTo>
                    <a:cubicBezTo>
                      <a:pt x="4230" y="1697"/>
                      <a:pt x="4138" y="1697"/>
                      <a:pt x="4078" y="1727"/>
                    </a:cubicBezTo>
                    <a:cubicBezTo>
                      <a:pt x="3895" y="1818"/>
                      <a:pt x="3682" y="1909"/>
                      <a:pt x="3470" y="1909"/>
                    </a:cubicBezTo>
                    <a:lnTo>
                      <a:pt x="3439" y="1909"/>
                    </a:lnTo>
                    <a:cubicBezTo>
                      <a:pt x="3348" y="1940"/>
                      <a:pt x="3287" y="1940"/>
                      <a:pt x="3196" y="1970"/>
                    </a:cubicBezTo>
                    <a:lnTo>
                      <a:pt x="2953" y="1970"/>
                    </a:lnTo>
                    <a:cubicBezTo>
                      <a:pt x="2862" y="1970"/>
                      <a:pt x="2740" y="1970"/>
                      <a:pt x="2649" y="1940"/>
                    </a:cubicBezTo>
                    <a:cubicBezTo>
                      <a:pt x="2558" y="1940"/>
                      <a:pt x="2467" y="1940"/>
                      <a:pt x="2375" y="1909"/>
                    </a:cubicBezTo>
                    <a:cubicBezTo>
                      <a:pt x="2284" y="1909"/>
                      <a:pt x="2193" y="1879"/>
                      <a:pt x="2102" y="1849"/>
                    </a:cubicBezTo>
                    <a:cubicBezTo>
                      <a:pt x="2071" y="1849"/>
                      <a:pt x="2041" y="1818"/>
                      <a:pt x="2011" y="1818"/>
                    </a:cubicBezTo>
                    <a:cubicBezTo>
                      <a:pt x="1494" y="1666"/>
                      <a:pt x="1008" y="1423"/>
                      <a:pt x="612" y="1089"/>
                    </a:cubicBezTo>
                    <a:cubicBezTo>
                      <a:pt x="308" y="1241"/>
                      <a:pt x="339" y="1393"/>
                      <a:pt x="521" y="1575"/>
                    </a:cubicBezTo>
                    <a:cubicBezTo>
                      <a:pt x="460" y="1545"/>
                      <a:pt x="400" y="1545"/>
                      <a:pt x="369" y="1514"/>
                    </a:cubicBezTo>
                    <a:cubicBezTo>
                      <a:pt x="343" y="1506"/>
                      <a:pt x="319" y="1503"/>
                      <a:pt x="296" y="1503"/>
                    </a:cubicBezTo>
                    <a:cubicBezTo>
                      <a:pt x="53" y="1503"/>
                      <a:pt x="0" y="1914"/>
                      <a:pt x="278" y="1970"/>
                    </a:cubicBezTo>
                    <a:cubicBezTo>
                      <a:pt x="278" y="2000"/>
                      <a:pt x="278" y="2031"/>
                      <a:pt x="278" y="2061"/>
                    </a:cubicBezTo>
                    <a:cubicBezTo>
                      <a:pt x="278" y="2183"/>
                      <a:pt x="400" y="2244"/>
                      <a:pt x="491" y="2244"/>
                    </a:cubicBezTo>
                    <a:cubicBezTo>
                      <a:pt x="523" y="2241"/>
                      <a:pt x="557" y="2239"/>
                      <a:pt x="590" y="2239"/>
                    </a:cubicBezTo>
                    <a:cubicBezTo>
                      <a:pt x="753" y="2239"/>
                      <a:pt x="925" y="2268"/>
                      <a:pt x="1087" y="2268"/>
                    </a:cubicBezTo>
                    <a:cubicBezTo>
                      <a:pt x="1236" y="2268"/>
                      <a:pt x="1376" y="2244"/>
                      <a:pt x="1494" y="2152"/>
                    </a:cubicBezTo>
                    <a:cubicBezTo>
                      <a:pt x="1494" y="2122"/>
                      <a:pt x="1494" y="2122"/>
                      <a:pt x="1494" y="2092"/>
                    </a:cubicBezTo>
                    <a:cubicBezTo>
                      <a:pt x="1958" y="2283"/>
                      <a:pt x="2422" y="2400"/>
                      <a:pt x="2644" y="2400"/>
                    </a:cubicBezTo>
                    <a:cubicBezTo>
                      <a:pt x="2669" y="2400"/>
                      <a:pt x="2691" y="2399"/>
                      <a:pt x="2710" y="2396"/>
                    </a:cubicBezTo>
                    <a:lnTo>
                      <a:pt x="2983" y="2396"/>
                    </a:lnTo>
                    <a:cubicBezTo>
                      <a:pt x="3039" y="2401"/>
                      <a:pt x="3093" y="2404"/>
                      <a:pt x="3145" y="2404"/>
                    </a:cubicBezTo>
                    <a:cubicBezTo>
                      <a:pt x="3378" y="2404"/>
                      <a:pt x="3581" y="2354"/>
                      <a:pt x="3804" y="2304"/>
                    </a:cubicBezTo>
                    <a:cubicBezTo>
                      <a:pt x="3854" y="2379"/>
                      <a:pt x="3945" y="2434"/>
                      <a:pt x="4044" y="2434"/>
                    </a:cubicBezTo>
                    <a:cubicBezTo>
                      <a:pt x="4065" y="2434"/>
                      <a:pt x="4086" y="2431"/>
                      <a:pt x="4108" y="2426"/>
                    </a:cubicBezTo>
                    <a:cubicBezTo>
                      <a:pt x="4898" y="2426"/>
                      <a:pt x="5689" y="2426"/>
                      <a:pt x="6479" y="2487"/>
                    </a:cubicBezTo>
                    <a:cubicBezTo>
                      <a:pt x="7370" y="2487"/>
                      <a:pt x="8262" y="2446"/>
                      <a:pt x="9163" y="2446"/>
                    </a:cubicBezTo>
                    <a:cubicBezTo>
                      <a:pt x="9613" y="2446"/>
                      <a:pt x="10065" y="2456"/>
                      <a:pt x="10521" y="2487"/>
                    </a:cubicBezTo>
                    <a:cubicBezTo>
                      <a:pt x="10602" y="2487"/>
                      <a:pt x="10696" y="2499"/>
                      <a:pt x="10787" y="2499"/>
                    </a:cubicBezTo>
                    <a:cubicBezTo>
                      <a:pt x="10902" y="2499"/>
                      <a:pt x="11015" y="2480"/>
                      <a:pt x="11099" y="2396"/>
                    </a:cubicBezTo>
                    <a:cubicBezTo>
                      <a:pt x="11251" y="2274"/>
                      <a:pt x="11190" y="2092"/>
                      <a:pt x="11099" y="1909"/>
                    </a:cubicBezTo>
                    <a:cubicBezTo>
                      <a:pt x="10795" y="1332"/>
                      <a:pt x="10673" y="693"/>
                      <a:pt x="10369" y="86"/>
                    </a:cubicBezTo>
                    <a:cubicBezTo>
                      <a:pt x="10328" y="31"/>
                      <a:pt x="10257" y="1"/>
                      <a:pt x="1018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13939725" y="1431925"/>
                <a:ext cx="11425" cy="11425"/>
              </a:xfrm>
              <a:custGeom>
                <a:avLst/>
                <a:gdLst/>
                <a:ahLst/>
                <a:cxnLst/>
                <a:rect l="l" t="t" r="r" b="b"/>
                <a:pathLst>
                  <a:path w="457" h="457" extrusionOk="0">
                    <a:moveTo>
                      <a:pt x="244" y="0"/>
                    </a:moveTo>
                    <a:cubicBezTo>
                      <a:pt x="92" y="0"/>
                      <a:pt x="1" y="92"/>
                      <a:pt x="1" y="213"/>
                    </a:cubicBezTo>
                    <a:cubicBezTo>
                      <a:pt x="1" y="335"/>
                      <a:pt x="92" y="456"/>
                      <a:pt x="214" y="456"/>
                    </a:cubicBezTo>
                    <a:cubicBezTo>
                      <a:pt x="366" y="456"/>
                      <a:pt x="457" y="335"/>
                      <a:pt x="457" y="213"/>
                    </a:cubicBezTo>
                    <a:cubicBezTo>
                      <a:pt x="457" y="92"/>
                      <a:pt x="366"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13925300" y="1436475"/>
                <a:ext cx="11425" cy="11425"/>
              </a:xfrm>
              <a:custGeom>
                <a:avLst/>
                <a:gdLst/>
                <a:ahLst/>
                <a:cxnLst/>
                <a:rect l="l" t="t" r="r" b="b"/>
                <a:pathLst>
                  <a:path w="457" h="457" extrusionOk="0">
                    <a:moveTo>
                      <a:pt x="244" y="1"/>
                    </a:moveTo>
                    <a:cubicBezTo>
                      <a:pt x="122" y="1"/>
                      <a:pt x="0" y="122"/>
                      <a:pt x="0" y="244"/>
                    </a:cubicBezTo>
                    <a:cubicBezTo>
                      <a:pt x="0" y="366"/>
                      <a:pt x="122" y="457"/>
                      <a:pt x="244" y="457"/>
                    </a:cubicBezTo>
                    <a:cubicBezTo>
                      <a:pt x="365" y="457"/>
                      <a:pt x="456" y="366"/>
                      <a:pt x="456" y="244"/>
                    </a:cubicBezTo>
                    <a:cubicBezTo>
                      <a:pt x="456" y="12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3926825" y="1423575"/>
                <a:ext cx="11425" cy="11400"/>
              </a:xfrm>
              <a:custGeom>
                <a:avLst/>
                <a:gdLst/>
                <a:ahLst/>
                <a:cxnLst/>
                <a:rect l="l" t="t" r="r" b="b"/>
                <a:pathLst>
                  <a:path w="457" h="456" extrusionOk="0">
                    <a:moveTo>
                      <a:pt x="243" y="0"/>
                    </a:moveTo>
                    <a:cubicBezTo>
                      <a:pt x="122" y="0"/>
                      <a:pt x="0" y="91"/>
                      <a:pt x="0" y="213"/>
                    </a:cubicBezTo>
                    <a:cubicBezTo>
                      <a:pt x="0" y="334"/>
                      <a:pt x="122" y="456"/>
                      <a:pt x="243" y="456"/>
                    </a:cubicBezTo>
                    <a:cubicBezTo>
                      <a:pt x="365" y="456"/>
                      <a:pt x="456" y="334"/>
                      <a:pt x="456" y="213"/>
                    </a:cubicBezTo>
                    <a:cubicBezTo>
                      <a:pt x="45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3852350" y="1436475"/>
                <a:ext cx="11425" cy="11425"/>
              </a:xfrm>
              <a:custGeom>
                <a:avLst/>
                <a:gdLst/>
                <a:ahLst/>
                <a:cxnLst/>
                <a:rect l="l" t="t" r="r" b="b"/>
                <a:pathLst>
                  <a:path w="457" h="457" extrusionOk="0">
                    <a:moveTo>
                      <a:pt x="244" y="1"/>
                    </a:moveTo>
                    <a:cubicBezTo>
                      <a:pt x="92" y="1"/>
                      <a:pt x="0" y="92"/>
                      <a:pt x="0" y="214"/>
                    </a:cubicBezTo>
                    <a:cubicBezTo>
                      <a:pt x="0" y="335"/>
                      <a:pt x="92" y="457"/>
                      <a:pt x="213" y="457"/>
                    </a:cubicBezTo>
                    <a:cubicBezTo>
                      <a:pt x="335" y="457"/>
                      <a:pt x="456" y="335"/>
                      <a:pt x="456" y="214"/>
                    </a:cubicBezTo>
                    <a:cubicBezTo>
                      <a:pt x="456" y="9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4311325" y="1673325"/>
                <a:ext cx="565375" cy="361225"/>
              </a:xfrm>
              <a:custGeom>
                <a:avLst/>
                <a:gdLst/>
                <a:ahLst/>
                <a:cxnLst/>
                <a:rect l="l" t="t" r="r" b="b"/>
                <a:pathLst>
                  <a:path w="22615" h="14449" extrusionOk="0">
                    <a:moveTo>
                      <a:pt x="14078" y="0"/>
                    </a:moveTo>
                    <a:cubicBezTo>
                      <a:pt x="12052" y="0"/>
                      <a:pt x="9927" y="442"/>
                      <a:pt x="7174" y="1408"/>
                    </a:cubicBezTo>
                    <a:cubicBezTo>
                      <a:pt x="4955" y="2138"/>
                      <a:pt x="2827" y="3019"/>
                      <a:pt x="639" y="3840"/>
                    </a:cubicBezTo>
                    <a:cubicBezTo>
                      <a:pt x="426" y="3901"/>
                      <a:pt x="213" y="3992"/>
                      <a:pt x="0" y="4053"/>
                    </a:cubicBezTo>
                    <a:cubicBezTo>
                      <a:pt x="487" y="4296"/>
                      <a:pt x="1004" y="4570"/>
                      <a:pt x="1520" y="4813"/>
                    </a:cubicBezTo>
                    <a:cubicBezTo>
                      <a:pt x="3891" y="5937"/>
                      <a:pt x="6171" y="7305"/>
                      <a:pt x="8511" y="8399"/>
                    </a:cubicBezTo>
                    <a:cubicBezTo>
                      <a:pt x="12554" y="10041"/>
                      <a:pt x="16536" y="11804"/>
                      <a:pt x="20548" y="13567"/>
                    </a:cubicBezTo>
                    <a:cubicBezTo>
                      <a:pt x="21186" y="13901"/>
                      <a:pt x="21885" y="14053"/>
                      <a:pt x="22493" y="14448"/>
                    </a:cubicBezTo>
                    <a:cubicBezTo>
                      <a:pt x="22493" y="14144"/>
                      <a:pt x="22493" y="13810"/>
                      <a:pt x="22524" y="13506"/>
                    </a:cubicBezTo>
                    <a:cubicBezTo>
                      <a:pt x="22524" y="11561"/>
                      <a:pt x="22554" y="9646"/>
                      <a:pt x="22554" y="7700"/>
                    </a:cubicBezTo>
                    <a:cubicBezTo>
                      <a:pt x="22584" y="5816"/>
                      <a:pt x="22584" y="3931"/>
                      <a:pt x="22615" y="2047"/>
                    </a:cubicBezTo>
                    <a:cubicBezTo>
                      <a:pt x="19166" y="743"/>
                      <a:pt x="16705" y="0"/>
                      <a:pt x="14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2843200" y="1682100"/>
                <a:ext cx="494725" cy="257450"/>
              </a:xfrm>
              <a:custGeom>
                <a:avLst/>
                <a:gdLst/>
                <a:ahLst/>
                <a:cxnLst/>
                <a:rect l="l" t="t" r="r" b="b"/>
                <a:pathLst>
                  <a:path w="19789" h="10298" extrusionOk="0">
                    <a:moveTo>
                      <a:pt x="7826" y="1"/>
                    </a:moveTo>
                    <a:cubicBezTo>
                      <a:pt x="5841" y="1"/>
                      <a:pt x="3640" y="521"/>
                      <a:pt x="974" y="1726"/>
                    </a:cubicBezTo>
                    <a:cubicBezTo>
                      <a:pt x="761" y="1756"/>
                      <a:pt x="487" y="1969"/>
                      <a:pt x="244" y="2000"/>
                    </a:cubicBezTo>
                    <a:cubicBezTo>
                      <a:pt x="214" y="3337"/>
                      <a:pt x="153" y="4674"/>
                      <a:pt x="123" y="6012"/>
                    </a:cubicBezTo>
                    <a:cubicBezTo>
                      <a:pt x="92" y="7440"/>
                      <a:pt x="31" y="8869"/>
                      <a:pt x="1" y="10298"/>
                    </a:cubicBezTo>
                    <a:cubicBezTo>
                      <a:pt x="31" y="10298"/>
                      <a:pt x="62" y="10267"/>
                      <a:pt x="92" y="10267"/>
                    </a:cubicBezTo>
                    <a:cubicBezTo>
                      <a:pt x="548" y="10206"/>
                      <a:pt x="943" y="10115"/>
                      <a:pt x="1369" y="9994"/>
                    </a:cubicBezTo>
                    <a:cubicBezTo>
                      <a:pt x="6019" y="8747"/>
                      <a:pt x="10852" y="8200"/>
                      <a:pt x="15442" y="6681"/>
                    </a:cubicBezTo>
                    <a:cubicBezTo>
                      <a:pt x="16901" y="6285"/>
                      <a:pt x="18360" y="5830"/>
                      <a:pt x="19789" y="5343"/>
                    </a:cubicBezTo>
                    <a:cubicBezTo>
                      <a:pt x="15217" y="2295"/>
                      <a:pt x="11998" y="1"/>
                      <a:pt x="78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929850" y="1841500"/>
                <a:ext cx="11400" cy="10675"/>
              </a:xfrm>
              <a:custGeom>
                <a:avLst/>
                <a:gdLst/>
                <a:ahLst/>
                <a:cxnLst/>
                <a:rect l="l" t="t" r="r" b="b"/>
                <a:pathLst>
                  <a:path w="456" h="427" extrusionOk="0">
                    <a:moveTo>
                      <a:pt x="213" y="1"/>
                    </a:moveTo>
                    <a:cubicBezTo>
                      <a:pt x="91" y="1"/>
                      <a:pt x="0" y="92"/>
                      <a:pt x="0" y="213"/>
                    </a:cubicBezTo>
                    <a:cubicBezTo>
                      <a:pt x="0" y="335"/>
                      <a:pt x="122" y="426"/>
                      <a:pt x="243" y="426"/>
                    </a:cubicBezTo>
                    <a:cubicBezTo>
                      <a:pt x="365" y="426"/>
                      <a:pt x="456" y="335"/>
                      <a:pt x="456" y="213"/>
                    </a:cubicBezTo>
                    <a:cubicBezTo>
                      <a:pt x="456" y="92"/>
                      <a:pt x="334" y="1"/>
                      <a:pt x="213"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2944275" y="1838475"/>
                <a:ext cx="11425" cy="11400"/>
              </a:xfrm>
              <a:custGeom>
                <a:avLst/>
                <a:gdLst/>
                <a:ahLst/>
                <a:cxnLst/>
                <a:rect l="l" t="t" r="r" b="b"/>
                <a:pathLst>
                  <a:path w="457" h="456" extrusionOk="0">
                    <a:moveTo>
                      <a:pt x="213" y="0"/>
                    </a:moveTo>
                    <a:cubicBezTo>
                      <a:pt x="92" y="0"/>
                      <a:pt x="1" y="91"/>
                      <a:pt x="1" y="213"/>
                    </a:cubicBezTo>
                    <a:cubicBezTo>
                      <a:pt x="1" y="334"/>
                      <a:pt x="92" y="456"/>
                      <a:pt x="213" y="456"/>
                    </a:cubicBezTo>
                    <a:cubicBezTo>
                      <a:pt x="365" y="456"/>
                      <a:pt x="456" y="334"/>
                      <a:pt x="456" y="213"/>
                    </a:cubicBezTo>
                    <a:cubicBezTo>
                      <a:pt x="456" y="91"/>
                      <a:pt x="335" y="0"/>
                      <a:pt x="213"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3109925" y="1790600"/>
                <a:ext cx="11425" cy="11425"/>
              </a:xfrm>
              <a:custGeom>
                <a:avLst/>
                <a:gdLst/>
                <a:ahLst/>
                <a:cxnLst/>
                <a:rect l="l" t="t" r="r" b="b"/>
                <a:pathLst>
                  <a:path w="457" h="457" extrusionOk="0">
                    <a:moveTo>
                      <a:pt x="244" y="0"/>
                    </a:moveTo>
                    <a:cubicBezTo>
                      <a:pt x="122" y="0"/>
                      <a:pt x="1" y="122"/>
                      <a:pt x="1" y="243"/>
                    </a:cubicBezTo>
                    <a:cubicBezTo>
                      <a:pt x="31" y="365"/>
                      <a:pt x="122" y="456"/>
                      <a:pt x="244" y="456"/>
                    </a:cubicBezTo>
                    <a:cubicBezTo>
                      <a:pt x="366" y="456"/>
                      <a:pt x="457" y="365"/>
                      <a:pt x="457" y="243"/>
                    </a:cubicBezTo>
                    <a:cubicBezTo>
                      <a:pt x="457" y="91"/>
                      <a:pt x="366" y="0"/>
                      <a:pt x="244"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4549175" y="1798200"/>
                <a:ext cx="11425" cy="11400"/>
              </a:xfrm>
              <a:custGeom>
                <a:avLst/>
                <a:gdLst/>
                <a:ahLst/>
                <a:cxnLst/>
                <a:rect l="l" t="t" r="r" b="b"/>
                <a:pathLst>
                  <a:path w="457" h="456" extrusionOk="0">
                    <a:moveTo>
                      <a:pt x="243" y="0"/>
                    </a:moveTo>
                    <a:cubicBezTo>
                      <a:pt x="122" y="0"/>
                      <a:pt x="0" y="91"/>
                      <a:pt x="0" y="213"/>
                    </a:cubicBezTo>
                    <a:cubicBezTo>
                      <a:pt x="0" y="334"/>
                      <a:pt x="91" y="456"/>
                      <a:pt x="213" y="456"/>
                    </a:cubicBezTo>
                    <a:cubicBezTo>
                      <a:pt x="335" y="456"/>
                      <a:pt x="456" y="365"/>
                      <a:pt x="456" y="243"/>
                    </a:cubicBezTo>
                    <a:cubicBezTo>
                      <a:pt x="456" y="122"/>
                      <a:pt x="365" y="0"/>
                      <a:pt x="243"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4566650" y="18042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35" y="456"/>
                      <a:pt x="456" y="365"/>
                      <a:pt x="456" y="243"/>
                    </a:cubicBezTo>
                    <a:cubicBezTo>
                      <a:pt x="456" y="122"/>
                      <a:pt x="365" y="0"/>
                      <a:pt x="244"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4565125" y="17868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4780175" y="1894700"/>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4347050" y="1745750"/>
                <a:ext cx="534225" cy="295625"/>
              </a:xfrm>
              <a:custGeom>
                <a:avLst/>
                <a:gdLst/>
                <a:ahLst/>
                <a:cxnLst/>
                <a:rect l="l" t="t" r="r" b="b"/>
                <a:pathLst>
                  <a:path w="21369" h="11825" extrusionOk="0">
                    <a:moveTo>
                      <a:pt x="18845" y="1"/>
                    </a:moveTo>
                    <a:cubicBezTo>
                      <a:pt x="18845" y="92"/>
                      <a:pt x="18845" y="214"/>
                      <a:pt x="18845" y="305"/>
                    </a:cubicBezTo>
                    <a:cubicBezTo>
                      <a:pt x="18876" y="3040"/>
                      <a:pt x="18785" y="5746"/>
                      <a:pt x="18785" y="8481"/>
                    </a:cubicBezTo>
                    <a:cubicBezTo>
                      <a:pt x="17994" y="8147"/>
                      <a:pt x="17234" y="7752"/>
                      <a:pt x="16475" y="7387"/>
                    </a:cubicBezTo>
                    <a:cubicBezTo>
                      <a:pt x="12006" y="5168"/>
                      <a:pt x="7508" y="3101"/>
                      <a:pt x="3009" y="913"/>
                    </a:cubicBezTo>
                    <a:lnTo>
                      <a:pt x="2371" y="1156"/>
                    </a:lnTo>
                    <a:cubicBezTo>
                      <a:pt x="1611" y="1521"/>
                      <a:pt x="821" y="1794"/>
                      <a:pt x="0" y="2007"/>
                    </a:cubicBezTo>
                    <a:cubicBezTo>
                      <a:pt x="1398" y="2706"/>
                      <a:pt x="2766" y="3466"/>
                      <a:pt x="4195" y="4104"/>
                    </a:cubicBezTo>
                    <a:cubicBezTo>
                      <a:pt x="8967" y="6384"/>
                      <a:pt x="13769" y="8907"/>
                      <a:pt x="18754" y="10822"/>
                    </a:cubicBezTo>
                    <a:cubicBezTo>
                      <a:pt x="18906" y="10882"/>
                      <a:pt x="19028" y="10943"/>
                      <a:pt x="19180" y="10974"/>
                    </a:cubicBezTo>
                    <a:cubicBezTo>
                      <a:pt x="19241" y="11004"/>
                      <a:pt x="19301" y="11034"/>
                      <a:pt x="19362" y="11065"/>
                    </a:cubicBezTo>
                    <a:cubicBezTo>
                      <a:pt x="19453" y="11095"/>
                      <a:pt x="19544" y="11126"/>
                      <a:pt x="19636" y="11156"/>
                    </a:cubicBezTo>
                    <a:cubicBezTo>
                      <a:pt x="20031" y="11308"/>
                      <a:pt x="20396" y="11430"/>
                      <a:pt x="20760" y="11551"/>
                    </a:cubicBezTo>
                    <a:lnTo>
                      <a:pt x="20791" y="11551"/>
                    </a:lnTo>
                    <a:lnTo>
                      <a:pt x="20791" y="11612"/>
                    </a:lnTo>
                    <a:cubicBezTo>
                      <a:pt x="20791" y="11642"/>
                      <a:pt x="20791" y="11673"/>
                      <a:pt x="20821" y="11703"/>
                    </a:cubicBezTo>
                    <a:cubicBezTo>
                      <a:pt x="20851" y="11764"/>
                      <a:pt x="20912" y="11825"/>
                      <a:pt x="21003" y="11825"/>
                    </a:cubicBezTo>
                    <a:lnTo>
                      <a:pt x="21064" y="11825"/>
                    </a:lnTo>
                    <a:cubicBezTo>
                      <a:pt x="21155" y="11794"/>
                      <a:pt x="21247" y="11733"/>
                      <a:pt x="21247" y="11612"/>
                    </a:cubicBezTo>
                    <a:cubicBezTo>
                      <a:pt x="21368" y="9393"/>
                      <a:pt x="21125" y="7144"/>
                      <a:pt x="21247" y="4894"/>
                    </a:cubicBezTo>
                    <a:cubicBezTo>
                      <a:pt x="21307" y="3557"/>
                      <a:pt x="21307" y="2220"/>
                      <a:pt x="21368" y="882"/>
                    </a:cubicBezTo>
                    <a:cubicBezTo>
                      <a:pt x="21277" y="882"/>
                      <a:pt x="21216" y="852"/>
                      <a:pt x="21125" y="821"/>
                    </a:cubicBezTo>
                    <a:cubicBezTo>
                      <a:pt x="20365" y="548"/>
                      <a:pt x="19605" y="274"/>
                      <a:pt x="1884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4818925" y="1699400"/>
                <a:ext cx="65375" cy="46375"/>
              </a:xfrm>
              <a:custGeom>
                <a:avLst/>
                <a:gdLst/>
                <a:ahLst/>
                <a:cxnLst/>
                <a:rect l="l" t="t" r="r" b="b"/>
                <a:pathLst>
                  <a:path w="2615" h="1855" extrusionOk="0">
                    <a:moveTo>
                      <a:pt x="1" y="1"/>
                    </a:moveTo>
                    <a:cubicBezTo>
                      <a:pt x="1" y="31"/>
                      <a:pt x="1" y="61"/>
                      <a:pt x="1" y="92"/>
                    </a:cubicBezTo>
                    <a:cubicBezTo>
                      <a:pt x="366" y="244"/>
                      <a:pt x="730" y="365"/>
                      <a:pt x="1095" y="517"/>
                    </a:cubicBezTo>
                    <a:cubicBezTo>
                      <a:pt x="1642" y="730"/>
                      <a:pt x="2220" y="578"/>
                      <a:pt x="2372" y="1186"/>
                    </a:cubicBezTo>
                    <a:cubicBezTo>
                      <a:pt x="2402" y="1399"/>
                      <a:pt x="2463" y="1642"/>
                      <a:pt x="2493" y="1855"/>
                    </a:cubicBezTo>
                    <a:lnTo>
                      <a:pt x="2524" y="1338"/>
                    </a:lnTo>
                    <a:cubicBezTo>
                      <a:pt x="2615" y="852"/>
                      <a:pt x="2159" y="669"/>
                      <a:pt x="1794" y="548"/>
                    </a:cubicBezTo>
                    <a:cubicBezTo>
                      <a:pt x="1429" y="396"/>
                      <a:pt x="1034" y="335"/>
                      <a:pt x="700" y="183"/>
                    </a:cubicBezTo>
                    <a:cubicBezTo>
                      <a:pt x="517" y="153"/>
                      <a:pt x="366" y="92"/>
                      <a:pt x="214" y="31"/>
                    </a:cubicBezTo>
                    <a:cubicBezTo>
                      <a:pt x="183" y="31"/>
                      <a:pt x="183" y="31"/>
                      <a:pt x="153" y="1"/>
                    </a:cubicBezTo>
                    <a:cubicBezTo>
                      <a:pt x="153" y="31"/>
                      <a:pt x="122" y="31"/>
                      <a:pt x="92" y="31"/>
                    </a:cubicBezTo>
                    <a:cubicBezTo>
                      <a:pt x="62" y="31"/>
                      <a:pt x="31" y="1"/>
                      <a:pt x="1"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2839400" y="1741200"/>
                <a:ext cx="461300" cy="206300"/>
              </a:xfrm>
              <a:custGeom>
                <a:avLst/>
                <a:gdLst/>
                <a:ahLst/>
                <a:cxnLst/>
                <a:rect l="l" t="t" r="r" b="b"/>
                <a:pathLst>
                  <a:path w="18452" h="8252" extrusionOk="0">
                    <a:moveTo>
                      <a:pt x="2645" y="0"/>
                    </a:moveTo>
                    <a:cubicBezTo>
                      <a:pt x="2311" y="152"/>
                      <a:pt x="1946" y="274"/>
                      <a:pt x="1551" y="456"/>
                    </a:cubicBezTo>
                    <a:cubicBezTo>
                      <a:pt x="1325" y="485"/>
                      <a:pt x="706" y="827"/>
                      <a:pt x="327" y="827"/>
                    </a:cubicBezTo>
                    <a:cubicBezTo>
                      <a:pt x="298" y="827"/>
                      <a:pt x="270" y="825"/>
                      <a:pt x="244" y="821"/>
                    </a:cubicBezTo>
                    <a:cubicBezTo>
                      <a:pt x="153" y="2037"/>
                      <a:pt x="123" y="3253"/>
                      <a:pt x="92" y="4438"/>
                    </a:cubicBezTo>
                    <a:cubicBezTo>
                      <a:pt x="92" y="5411"/>
                      <a:pt x="31" y="6353"/>
                      <a:pt x="31" y="7326"/>
                    </a:cubicBezTo>
                    <a:cubicBezTo>
                      <a:pt x="31" y="7660"/>
                      <a:pt x="1" y="8116"/>
                      <a:pt x="396" y="8207"/>
                    </a:cubicBezTo>
                    <a:cubicBezTo>
                      <a:pt x="396" y="8207"/>
                      <a:pt x="426" y="8207"/>
                      <a:pt x="426" y="8238"/>
                    </a:cubicBezTo>
                    <a:cubicBezTo>
                      <a:pt x="491" y="8247"/>
                      <a:pt x="558" y="8252"/>
                      <a:pt x="625" y="8252"/>
                    </a:cubicBezTo>
                    <a:cubicBezTo>
                      <a:pt x="1188" y="8252"/>
                      <a:pt x="1819" y="7935"/>
                      <a:pt x="2281" y="7690"/>
                    </a:cubicBezTo>
                    <a:lnTo>
                      <a:pt x="2372" y="7690"/>
                    </a:lnTo>
                    <a:cubicBezTo>
                      <a:pt x="2463" y="7690"/>
                      <a:pt x="2493" y="7660"/>
                      <a:pt x="2554" y="7630"/>
                    </a:cubicBezTo>
                    <a:cubicBezTo>
                      <a:pt x="2554" y="7599"/>
                      <a:pt x="2554" y="7599"/>
                      <a:pt x="2585" y="7599"/>
                    </a:cubicBezTo>
                    <a:cubicBezTo>
                      <a:pt x="2615" y="7599"/>
                      <a:pt x="2676" y="7569"/>
                      <a:pt x="2706" y="7569"/>
                    </a:cubicBezTo>
                    <a:cubicBezTo>
                      <a:pt x="3892" y="7539"/>
                      <a:pt x="5047" y="7052"/>
                      <a:pt x="6202" y="6839"/>
                    </a:cubicBezTo>
                    <a:cubicBezTo>
                      <a:pt x="7873" y="6505"/>
                      <a:pt x="9576" y="6262"/>
                      <a:pt x="11217" y="5836"/>
                    </a:cubicBezTo>
                    <a:cubicBezTo>
                      <a:pt x="11855" y="5684"/>
                      <a:pt x="12524" y="5532"/>
                      <a:pt x="13162" y="5380"/>
                    </a:cubicBezTo>
                    <a:cubicBezTo>
                      <a:pt x="13922" y="5168"/>
                      <a:pt x="14652" y="4955"/>
                      <a:pt x="15381" y="4712"/>
                    </a:cubicBezTo>
                    <a:cubicBezTo>
                      <a:pt x="15624" y="4590"/>
                      <a:pt x="16141" y="4590"/>
                      <a:pt x="16111" y="4256"/>
                    </a:cubicBezTo>
                    <a:cubicBezTo>
                      <a:pt x="16871" y="4013"/>
                      <a:pt x="17661" y="3739"/>
                      <a:pt x="18451" y="3526"/>
                    </a:cubicBezTo>
                    <a:cubicBezTo>
                      <a:pt x="17813" y="3131"/>
                      <a:pt x="17235" y="2797"/>
                      <a:pt x="16658" y="2432"/>
                    </a:cubicBezTo>
                    <a:cubicBezTo>
                      <a:pt x="12068" y="3648"/>
                      <a:pt x="7418" y="4712"/>
                      <a:pt x="2737" y="5624"/>
                    </a:cubicBezTo>
                    <a:lnTo>
                      <a:pt x="2615" y="5624"/>
                    </a:lnTo>
                    <a:cubicBezTo>
                      <a:pt x="2615" y="5198"/>
                      <a:pt x="2615" y="4773"/>
                      <a:pt x="2615" y="4347"/>
                    </a:cubicBezTo>
                    <a:cubicBezTo>
                      <a:pt x="2645" y="3374"/>
                      <a:pt x="2645" y="2432"/>
                      <a:pt x="2645" y="1459"/>
                    </a:cubicBezTo>
                    <a:cubicBezTo>
                      <a:pt x="2645" y="973"/>
                      <a:pt x="2645" y="487"/>
                      <a:pt x="264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3304475" y="1788350"/>
                <a:ext cx="41800" cy="31150"/>
              </a:xfrm>
              <a:custGeom>
                <a:avLst/>
                <a:gdLst/>
                <a:ahLst/>
                <a:cxnLst/>
                <a:rect l="l" t="t" r="r" b="b"/>
                <a:pathLst>
                  <a:path w="1672" h="1246" extrusionOk="0">
                    <a:moveTo>
                      <a:pt x="193" y="1"/>
                    </a:moveTo>
                    <a:cubicBezTo>
                      <a:pt x="129" y="1"/>
                      <a:pt x="65" y="11"/>
                      <a:pt x="0" y="29"/>
                    </a:cubicBezTo>
                    <a:lnTo>
                      <a:pt x="274" y="181"/>
                    </a:lnTo>
                    <a:cubicBezTo>
                      <a:pt x="547" y="424"/>
                      <a:pt x="1550" y="820"/>
                      <a:pt x="1368" y="1245"/>
                    </a:cubicBezTo>
                    <a:cubicBezTo>
                      <a:pt x="1581" y="1124"/>
                      <a:pt x="1672" y="972"/>
                      <a:pt x="1550" y="728"/>
                    </a:cubicBezTo>
                    <a:cubicBezTo>
                      <a:pt x="1277" y="485"/>
                      <a:pt x="912" y="394"/>
                      <a:pt x="608" y="181"/>
                    </a:cubicBezTo>
                    <a:cubicBezTo>
                      <a:pt x="481" y="54"/>
                      <a:pt x="339" y="1"/>
                      <a:pt x="193"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4309050" y="1672675"/>
                <a:ext cx="573725" cy="124975"/>
              </a:xfrm>
              <a:custGeom>
                <a:avLst/>
                <a:gdLst/>
                <a:ahLst/>
                <a:cxnLst/>
                <a:rect l="l" t="t" r="r" b="b"/>
                <a:pathLst>
                  <a:path w="22949" h="4999" extrusionOk="0">
                    <a:moveTo>
                      <a:pt x="13714" y="1"/>
                    </a:moveTo>
                    <a:cubicBezTo>
                      <a:pt x="12271" y="1"/>
                      <a:pt x="10828" y="161"/>
                      <a:pt x="9423" y="492"/>
                    </a:cubicBezTo>
                    <a:cubicBezTo>
                      <a:pt x="7478" y="918"/>
                      <a:pt x="5684" y="1830"/>
                      <a:pt x="3800" y="2468"/>
                    </a:cubicBezTo>
                    <a:cubicBezTo>
                      <a:pt x="2645" y="2711"/>
                      <a:pt x="1429" y="3076"/>
                      <a:pt x="426" y="3744"/>
                    </a:cubicBezTo>
                    <a:cubicBezTo>
                      <a:pt x="274" y="3805"/>
                      <a:pt x="152" y="3896"/>
                      <a:pt x="31" y="3988"/>
                    </a:cubicBezTo>
                    <a:cubicBezTo>
                      <a:pt x="31" y="4048"/>
                      <a:pt x="0" y="4109"/>
                      <a:pt x="31" y="4140"/>
                    </a:cubicBezTo>
                    <a:cubicBezTo>
                      <a:pt x="61" y="4535"/>
                      <a:pt x="791" y="4748"/>
                      <a:pt x="1125" y="4839"/>
                    </a:cubicBezTo>
                    <a:cubicBezTo>
                      <a:pt x="1150" y="4939"/>
                      <a:pt x="1238" y="4998"/>
                      <a:pt x="1319" y="4998"/>
                    </a:cubicBezTo>
                    <a:cubicBezTo>
                      <a:pt x="1336" y="4998"/>
                      <a:pt x="1352" y="4996"/>
                      <a:pt x="1368" y="4991"/>
                    </a:cubicBezTo>
                    <a:cubicBezTo>
                      <a:pt x="1429" y="4960"/>
                      <a:pt x="1490" y="4960"/>
                      <a:pt x="1550" y="4930"/>
                    </a:cubicBezTo>
                    <a:cubicBezTo>
                      <a:pt x="2341" y="4717"/>
                      <a:pt x="3131" y="4444"/>
                      <a:pt x="3891" y="4079"/>
                    </a:cubicBezTo>
                    <a:cubicBezTo>
                      <a:pt x="4104" y="4018"/>
                      <a:pt x="4316" y="3927"/>
                      <a:pt x="4529" y="3836"/>
                    </a:cubicBezTo>
                    <a:cubicBezTo>
                      <a:pt x="7418" y="2743"/>
                      <a:pt x="10351" y="1405"/>
                      <a:pt x="13443" y="1405"/>
                    </a:cubicBezTo>
                    <a:cubicBezTo>
                      <a:pt x="13962" y="1405"/>
                      <a:pt x="14487" y="1442"/>
                      <a:pt x="15016" y="1526"/>
                    </a:cubicBezTo>
                    <a:cubicBezTo>
                      <a:pt x="16839" y="1769"/>
                      <a:pt x="18633" y="2316"/>
                      <a:pt x="20365" y="2924"/>
                    </a:cubicBezTo>
                    <a:cubicBezTo>
                      <a:pt x="21125" y="3197"/>
                      <a:pt x="21885" y="3471"/>
                      <a:pt x="22645" y="3744"/>
                    </a:cubicBezTo>
                    <a:cubicBezTo>
                      <a:pt x="22736" y="3775"/>
                      <a:pt x="22797" y="3775"/>
                      <a:pt x="22888" y="3805"/>
                    </a:cubicBezTo>
                    <a:cubicBezTo>
                      <a:pt x="22888" y="3805"/>
                      <a:pt x="22919" y="3805"/>
                      <a:pt x="22949" y="3775"/>
                    </a:cubicBezTo>
                    <a:cubicBezTo>
                      <a:pt x="22949" y="3562"/>
                      <a:pt x="22949" y="3319"/>
                      <a:pt x="22949" y="3076"/>
                    </a:cubicBezTo>
                    <a:cubicBezTo>
                      <a:pt x="22949" y="3045"/>
                      <a:pt x="22919" y="2985"/>
                      <a:pt x="22888" y="2924"/>
                    </a:cubicBezTo>
                    <a:cubicBezTo>
                      <a:pt x="22858" y="2711"/>
                      <a:pt x="22797" y="2468"/>
                      <a:pt x="22767" y="2255"/>
                    </a:cubicBezTo>
                    <a:cubicBezTo>
                      <a:pt x="22615" y="1647"/>
                      <a:pt x="22037" y="1769"/>
                      <a:pt x="21490" y="1586"/>
                    </a:cubicBezTo>
                    <a:cubicBezTo>
                      <a:pt x="21125" y="1434"/>
                      <a:pt x="20761" y="1282"/>
                      <a:pt x="20396" y="1161"/>
                    </a:cubicBezTo>
                    <a:cubicBezTo>
                      <a:pt x="18259" y="399"/>
                      <a:pt x="15985" y="1"/>
                      <a:pt x="13714"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12843975" y="1677625"/>
                <a:ext cx="499275" cy="155075"/>
              </a:xfrm>
              <a:custGeom>
                <a:avLst/>
                <a:gdLst/>
                <a:ahLst/>
                <a:cxnLst/>
                <a:rect l="l" t="t" r="r" b="b"/>
                <a:pathLst>
                  <a:path w="19971" h="6203" extrusionOk="0">
                    <a:moveTo>
                      <a:pt x="7666" y="1"/>
                    </a:moveTo>
                    <a:cubicBezTo>
                      <a:pt x="6176" y="1"/>
                      <a:pt x="4687" y="273"/>
                      <a:pt x="3283" y="780"/>
                    </a:cubicBezTo>
                    <a:cubicBezTo>
                      <a:pt x="3040" y="872"/>
                      <a:pt x="2827" y="932"/>
                      <a:pt x="2584" y="1024"/>
                    </a:cubicBezTo>
                    <a:lnTo>
                      <a:pt x="2584" y="1054"/>
                    </a:lnTo>
                    <a:cubicBezTo>
                      <a:pt x="2584" y="1206"/>
                      <a:pt x="2493" y="1297"/>
                      <a:pt x="2371" y="1297"/>
                    </a:cubicBezTo>
                    <a:cubicBezTo>
                      <a:pt x="2280" y="1297"/>
                      <a:pt x="2189" y="1236"/>
                      <a:pt x="2158" y="1176"/>
                    </a:cubicBezTo>
                    <a:cubicBezTo>
                      <a:pt x="2128" y="1176"/>
                      <a:pt x="2067" y="1206"/>
                      <a:pt x="2037" y="1206"/>
                    </a:cubicBezTo>
                    <a:cubicBezTo>
                      <a:pt x="1733" y="1328"/>
                      <a:pt x="1399" y="1419"/>
                      <a:pt x="1095" y="1540"/>
                    </a:cubicBezTo>
                    <a:cubicBezTo>
                      <a:pt x="973" y="1601"/>
                      <a:pt x="821" y="1662"/>
                      <a:pt x="669" y="1723"/>
                    </a:cubicBezTo>
                    <a:cubicBezTo>
                      <a:pt x="517" y="1784"/>
                      <a:pt x="426" y="1935"/>
                      <a:pt x="395" y="2087"/>
                    </a:cubicBezTo>
                    <a:lnTo>
                      <a:pt x="183" y="2087"/>
                    </a:lnTo>
                    <a:cubicBezTo>
                      <a:pt x="122" y="2118"/>
                      <a:pt x="61" y="2179"/>
                      <a:pt x="31" y="2270"/>
                    </a:cubicBezTo>
                    <a:cubicBezTo>
                      <a:pt x="31" y="2422"/>
                      <a:pt x="31" y="2574"/>
                      <a:pt x="31" y="2756"/>
                    </a:cubicBezTo>
                    <a:cubicBezTo>
                      <a:pt x="31" y="2787"/>
                      <a:pt x="92" y="2817"/>
                      <a:pt x="122" y="2817"/>
                    </a:cubicBezTo>
                    <a:cubicBezTo>
                      <a:pt x="122" y="2847"/>
                      <a:pt x="152" y="2878"/>
                      <a:pt x="152" y="2908"/>
                    </a:cubicBezTo>
                    <a:lnTo>
                      <a:pt x="122" y="2908"/>
                    </a:lnTo>
                    <a:cubicBezTo>
                      <a:pt x="61" y="2908"/>
                      <a:pt x="31" y="2939"/>
                      <a:pt x="0" y="2939"/>
                    </a:cubicBezTo>
                    <a:cubicBezTo>
                      <a:pt x="0" y="3060"/>
                      <a:pt x="0" y="3212"/>
                      <a:pt x="0" y="3334"/>
                    </a:cubicBezTo>
                    <a:cubicBezTo>
                      <a:pt x="31" y="3334"/>
                      <a:pt x="31" y="3364"/>
                      <a:pt x="61" y="3364"/>
                    </a:cubicBezTo>
                    <a:cubicBezTo>
                      <a:pt x="87" y="3368"/>
                      <a:pt x="115" y="3370"/>
                      <a:pt x="144" y="3370"/>
                    </a:cubicBezTo>
                    <a:cubicBezTo>
                      <a:pt x="523" y="3370"/>
                      <a:pt x="1144" y="3028"/>
                      <a:pt x="1399" y="2999"/>
                    </a:cubicBezTo>
                    <a:cubicBezTo>
                      <a:pt x="1763" y="2817"/>
                      <a:pt x="2128" y="2665"/>
                      <a:pt x="2462" y="2543"/>
                    </a:cubicBezTo>
                    <a:cubicBezTo>
                      <a:pt x="4383" y="1829"/>
                      <a:pt x="6006" y="1517"/>
                      <a:pt x="7482" y="1517"/>
                    </a:cubicBezTo>
                    <a:cubicBezTo>
                      <a:pt x="10657" y="1517"/>
                      <a:pt x="13155" y="2963"/>
                      <a:pt x="16475" y="4975"/>
                    </a:cubicBezTo>
                    <a:cubicBezTo>
                      <a:pt x="17052" y="5309"/>
                      <a:pt x="17630" y="5674"/>
                      <a:pt x="18268" y="6069"/>
                    </a:cubicBezTo>
                    <a:cubicBezTo>
                      <a:pt x="18329" y="6100"/>
                      <a:pt x="18390" y="6130"/>
                      <a:pt x="18451" y="6191"/>
                    </a:cubicBezTo>
                    <a:cubicBezTo>
                      <a:pt x="18483" y="6199"/>
                      <a:pt x="18516" y="6203"/>
                      <a:pt x="18548" y="6203"/>
                    </a:cubicBezTo>
                    <a:cubicBezTo>
                      <a:pt x="18635" y="6203"/>
                      <a:pt x="18718" y="6175"/>
                      <a:pt x="18785" y="6130"/>
                    </a:cubicBezTo>
                    <a:cubicBezTo>
                      <a:pt x="19089" y="5917"/>
                      <a:pt x="19484" y="5917"/>
                      <a:pt x="19788" y="5705"/>
                    </a:cubicBezTo>
                    <a:cubicBezTo>
                      <a:pt x="19788" y="5674"/>
                      <a:pt x="19788" y="5674"/>
                      <a:pt x="19788" y="5674"/>
                    </a:cubicBezTo>
                    <a:cubicBezTo>
                      <a:pt x="19970" y="5249"/>
                      <a:pt x="18967" y="4853"/>
                      <a:pt x="18694" y="4610"/>
                    </a:cubicBezTo>
                    <a:lnTo>
                      <a:pt x="18420" y="4458"/>
                    </a:lnTo>
                    <a:cubicBezTo>
                      <a:pt x="16019" y="3091"/>
                      <a:pt x="13770" y="1449"/>
                      <a:pt x="11186" y="537"/>
                    </a:cubicBezTo>
                    <a:cubicBezTo>
                      <a:pt x="10040" y="173"/>
                      <a:pt x="8853" y="1"/>
                      <a:pt x="7666"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12850050" y="1108200"/>
                <a:ext cx="2031975" cy="702175"/>
              </a:xfrm>
              <a:custGeom>
                <a:avLst/>
                <a:gdLst/>
                <a:ahLst/>
                <a:cxnLst/>
                <a:rect l="l" t="t" r="r" b="b"/>
                <a:pathLst>
                  <a:path w="81279" h="28087" extrusionOk="0">
                    <a:moveTo>
                      <a:pt x="21165" y="5930"/>
                    </a:moveTo>
                    <a:cubicBezTo>
                      <a:pt x="21487" y="5930"/>
                      <a:pt x="21810" y="5959"/>
                      <a:pt x="22129" y="6019"/>
                    </a:cubicBezTo>
                    <a:cubicBezTo>
                      <a:pt x="23983" y="6323"/>
                      <a:pt x="25533" y="7539"/>
                      <a:pt x="26688" y="8937"/>
                    </a:cubicBezTo>
                    <a:cubicBezTo>
                      <a:pt x="26870" y="9150"/>
                      <a:pt x="27357" y="9940"/>
                      <a:pt x="27569" y="10518"/>
                    </a:cubicBezTo>
                    <a:cubicBezTo>
                      <a:pt x="27961" y="10322"/>
                      <a:pt x="28393" y="10230"/>
                      <a:pt x="28829" y="10230"/>
                    </a:cubicBezTo>
                    <a:cubicBezTo>
                      <a:pt x="29747" y="10230"/>
                      <a:pt x="30680" y="10638"/>
                      <a:pt x="31278" y="11338"/>
                    </a:cubicBezTo>
                    <a:cubicBezTo>
                      <a:pt x="31551" y="11612"/>
                      <a:pt x="31703" y="11946"/>
                      <a:pt x="31825" y="12281"/>
                    </a:cubicBezTo>
                    <a:lnTo>
                      <a:pt x="31825" y="12311"/>
                    </a:lnTo>
                    <a:cubicBezTo>
                      <a:pt x="31825" y="12341"/>
                      <a:pt x="31825" y="12341"/>
                      <a:pt x="31825" y="12372"/>
                    </a:cubicBezTo>
                    <a:cubicBezTo>
                      <a:pt x="31825" y="12402"/>
                      <a:pt x="31825" y="12433"/>
                      <a:pt x="31855" y="12433"/>
                    </a:cubicBezTo>
                    <a:cubicBezTo>
                      <a:pt x="31855" y="12463"/>
                      <a:pt x="31855" y="12463"/>
                      <a:pt x="31855" y="12493"/>
                    </a:cubicBezTo>
                    <a:cubicBezTo>
                      <a:pt x="31855" y="12493"/>
                      <a:pt x="31855" y="12493"/>
                      <a:pt x="31886" y="12524"/>
                    </a:cubicBezTo>
                    <a:cubicBezTo>
                      <a:pt x="31886" y="12554"/>
                      <a:pt x="31886" y="12585"/>
                      <a:pt x="31916" y="12645"/>
                    </a:cubicBezTo>
                    <a:cubicBezTo>
                      <a:pt x="31916" y="12676"/>
                      <a:pt x="31916" y="12706"/>
                      <a:pt x="31916" y="12706"/>
                    </a:cubicBezTo>
                    <a:cubicBezTo>
                      <a:pt x="31916" y="12737"/>
                      <a:pt x="31946" y="12767"/>
                      <a:pt x="31946" y="12797"/>
                    </a:cubicBezTo>
                    <a:lnTo>
                      <a:pt x="31734" y="12797"/>
                    </a:lnTo>
                    <a:cubicBezTo>
                      <a:pt x="31673" y="12797"/>
                      <a:pt x="31582" y="12797"/>
                      <a:pt x="31521" y="12828"/>
                    </a:cubicBezTo>
                    <a:lnTo>
                      <a:pt x="31430" y="12828"/>
                    </a:lnTo>
                    <a:cubicBezTo>
                      <a:pt x="31389" y="12828"/>
                      <a:pt x="31362" y="12814"/>
                      <a:pt x="31331" y="12814"/>
                    </a:cubicBezTo>
                    <a:cubicBezTo>
                      <a:pt x="31315" y="12814"/>
                      <a:pt x="31298" y="12818"/>
                      <a:pt x="31278" y="12828"/>
                    </a:cubicBezTo>
                    <a:cubicBezTo>
                      <a:pt x="29788" y="12797"/>
                      <a:pt x="28299" y="12767"/>
                      <a:pt x="26810" y="12737"/>
                    </a:cubicBezTo>
                    <a:cubicBezTo>
                      <a:pt x="24803" y="12706"/>
                      <a:pt x="22828" y="12676"/>
                      <a:pt x="20852" y="12645"/>
                    </a:cubicBezTo>
                    <a:cubicBezTo>
                      <a:pt x="18907" y="12615"/>
                      <a:pt x="16961" y="12585"/>
                      <a:pt x="15016" y="12554"/>
                    </a:cubicBezTo>
                    <a:cubicBezTo>
                      <a:pt x="13800" y="12524"/>
                      <a:pt x="12584" y="12493"/>
                      <a:pt x="11399" y="12493"/>
                    </a:cubicBezTo>
                    <a:cubicBezTo>
                      <a:pt x="11368" y="12493"/>
                      <a:pt x="11368" y="12493"/>
                      <a:pt x="11338" y="12463"/>
                    </a:cubicBezTo>
                    <a:lnTo>
                      <a:pt x="10913" y="12463"/>
                    </a:lnTo>
                    <a:cubicBezTo>
                      <a:pt x="10943" y="12433"/>
                      <a:pt x="10943" y="12402"/>
                      <a:pt x="10943" y="12402"/>
                    </a:cubicBezTo>
                    <a:cubicBezTo>
                      <a:pt x="10943" y="12372"/>
                      <a:pt x="10943" y="12372"/>
                      <a:pt x="10973" y="12341"/>
                    </a:cubicBezTo>
                    <a:cubicBezTo>
                      <a:pt x="11004" y="12250"/>
                      <a:pt x="11004" y="12159"/>
                      <a:pt x="11034" y="12038"/>
                    </a:cubicBezTo>
                    <a:lnTo>
                      <a:pt x="11065" y="12038"/>
                    </a:lnTo>
                    <a:cubicBezTo>
                      <a:pt x="11095" y="11886"/>
                      <a:pt x="11125" y="11734"/>
                      <a:pt x="11186" y="11582"/>
                    </a:cubicBezTo>
                    <a:cubicBezTo>
                      <a:pt x="11217" y="11551"/>
                      <a:pt x="11217" y="11521"/>
                      <a:pt x="11217" y="11490"/>
                    </a:cubicBezTo>
                    <a:cubicBezTo>
                      <a:pt x="11945" y="10058"/>
                      <a:pt x="13526" y="9041"/>
                      <a:pt x="15100" y="9041"/>
                    </a:cubicBezTo>
                    <a:cubicBezTo>
                      <a:pt x="15429" y="9041"/>
                      <a:pt x="15759" y="9086"/>
                      <a:pt x="16080" y="9180"/>
                    </a:cubicBezTo>
                    <a:cubicBezTo>
                      <a:pt x="16925" y="7200"/>
                      <a:pt x="19032" y="5930"/>
                      <a:pt x="21165" y="5930"/>
                    </a:cubicBezTo>
                    <a:close/>
                    <a:moveTo>
                      <a:pt x="62344" y="7235"/>
                    </a:moveTo>
                    <a:cubicBezTo>
                      <a:pt x="62353" y="7235"/>
                      <a:pt x="62363" y="7235"/>
                      <a:pt x="62372" y="7235"/>
                    </a:cubicBezTo>
                    <a:cubicBezTo>
                      <a:pt x="63771" y="7326"/>
                      <a:pt x="65230" y="8329"/>
                      <a:pt x="65625" y="9727"/>
                    </a:cubicBezTo>
                    <a:cubicBezTo>
                      <a:pt x="66138" y="11871"/>
                      <a:pt x="64103" y="14014"/>
                      <a:pt x="61962" y="14014"/>
                    </a:cubicBezTo>
                    <a:cubicBezTo>
                      <a:pt x="61947" y="14014"/>
                      <a:pt x="61932" y="14013"/>
                      <a:pt x="61917" y="14013"/>
                    </a:cubicBezTo>
                    <a:cubicBezTo>
                      <a:pt x="57580" y="13680"/>
                      <a:pt x="58266" y="7235"/>
                      <a:pt x="62344" y="7235"/>
                    </a:cubicBezTo>
                    <a:close/>
                    <a:moveTo>
                      <a:pt x="42453" y="11173"/>
                    </a:moveTo>
                    <a:cubicBezTo>
                      <a:pt x="42681" y="11173"/>
                      <a:pt x="42909" y="11188"/>
                      <a:pt x="43132" y="11217"/>
                    </a:cubicBezTo>
                    <a:cubicBezTo>
                      <a:pt x="44925" y="11551"/>
                      <a:pt x="46202" y="13132"/>
                      <a:pt x="46567" y="14864"/>
                    </a:cubicBezTo>
                    <a:cubicBezTo>
                      <a:pt x="46567" y="14895"/>
                      <a:pt x="46567" y="14895"/>
                      <a:pt x="46567" y="14925"/>
                    </a:cubicBezTo>
                    <a:cubicBezTo>
                      <a:pt x="46567" y="14986"/>
                      <a:pt x="46567" y="15047"/>
                      <a:pt x="46597" y="15138"/>
                    </a:cubicBezTo>
                    <a:cubicBezTo>
                      <a:pt x="46597" y="15199"/>
                      <a:pt x="46628" y="15290"/>
                      <a:pt x="46628" y="15381"/>
                    </a:cubicBezTo>
                    <a:lnTo>
                      <a:pt x="46658" y="15442"/>
                    </a:lnTo>
                    <a:cubicBezTo>
                      <a:pt x="46658" y="15442"/>
                      <a:pt x="46658" y="15442"/>
                      <a:pt x="46658" y="15472"/>
                    </a:cubicBezTo>
                    <a:cubicBezTo>
                      <a:pt x="46658" y="15503"/>
                      <a:pt x="46658" y="15533"/>
                      <a:pt x="46688" y="15594"/>
                    </a:cubicBezTo>
                    <a:cubicBezTo>
                      <a:pt x="46688" y="15594"/>
                      <a:pt x="46688" y="15624"/>
                      <a:pt x="46688" y="15624"/>
                    </a:cubicBezTo>
                    <a:cubicBezTo>
                      <a:pt x="46688" y="15746"/>
                      <a:pt x="46719" y="15837"/>
                      <a:pt x="46749" y="15928"/>
                    </a:cubicBezTo>
                    <a:cubicBezTo>
                      <a:pt x="45351" y="15898"/>
                      <a:pt x="43953" y="15867"/>
                      <a:pt x="42554" y="15837"/>
                    </a:cubicBezTo>
                    <a:cubicBezTo>
                      <a:pt x="40579" y="15776"/>
                      <a:pt x="38603" y="15746"/>
                      <a:pt x="36627" y="15685"/>
                    </a:cubicBezTo>
                    <a:cubicBezTo>
                      <a:pt x="36141" y="15685"/>
                      <a:pt x="35624" y="15685"/>
                      <a:pt x="35108" y="15655"/>
                    </a:cubicBezTo>
                    <a:cubicBezTo>
                      <a:pt x="35138" y="15503"/>
                      <a:pt x="35138" y="15351"/>
                      <a:pt x="35168" y="15199"/>
                    </a:cubicBezTo>
                    <a:lnTo>
                      <a:pt x="35199" y="15199"/>
                    </a:lnTo>
                    <a:cubicBezTo>
                      <a:pt x="35288" y="14089"/>
                      <a:pt x="36333" y="13368"/>
                      <a:pt x="37364" y="13368"/>
                    </a:cubicBezTo>
                    <a:cubicBezTo>
                      <a:pt x="37745" y="13368"/>
                      <a:pt x="38123" y="13466"/>
                      <a:pt x="38451" y="13679"/>
                    </a:cubicBezTo>
                    <a:cubicBezTo>
                      <a:pt x="38451" y="13649"/>
                      <a:pt x="38481" y="13649"/>
                      <a:pt x="38481" y="13618"/>
                    </a:cubicBezTo>
                    <a:cubicBezTo>
                      <a:pt x="39043" y="11960"/>
                      <a:pt x="40780" y="11173"/>
                      <a:pt x="42453" y="11173"/>
                    </a:cubicBezTo>
                    <a:close/>
                    <a:moveTo>
                      <a:pt x="760" y="1"/>
                    </a:moveTo>
                    <a:cubicBezTo>
                      <a:pt x="700" y="1764"/>
                      <a:pt x="639" y="3557"/>
                      <a:pt x="578" y="5351"/>
                    </a:cubicBezTo>
                    <a:cubicBezTo>
                      <a:pt x="517" y="7296"/>
                      <a:pt x="456" y="9211"/>
                      <a:pt x="396" y="11156"/>
                    </a:cubicBezTo>
                    <a:cubicBezTo>
                      <a:pt x="335" y="13162"/>
                      <a:pt x="274" y="15168"/>
                      <a:pt x="213" y="17174"/>
                    </a:cubicBezTo>
                    <a:cubicBezTo>
                      <a:pt x="152" y="19120"/>
                      <a:pt x="92" y="21095"/>
                      <a:pt x="31" y="23041"/>
                    </a:cubicBezTo>
                    <a:lnTo>
                      <a:pt x="0" y="24439"/>
                    </a:lnTo>
                    <a:cubicBezTo>
                      <a:pt x="152" y="24378"/>
                      <a:pt x="365" y="24348"/>
                      <a:pt x="487" y="24287"/>
                    </a:cubicBezTo>
                    <a:cubicBezTo>
                      <a:pt x="2983" y="23164"/>
                      <a:pt x="5321" y="22530"/>
                      <a:pt x="7620" y="22530"/>
                    </a:cubicBezTo>
                    <a:cubicBezTo>
                      <a:pt x="10052" y="22530"/>
                      <a:pt x="12440" y="23240"/>
                      <a:pt x="14925" y="24834"/>
                    </a:cubicBezTo>
                    <a:cubicBezTo>
                      <a:pt x="16657" y="25837"/>
                      <a:pt x="18329" y="26992"/>
                      <a:pt x="20001" y="28086"/>
                    </a:cubicBezTo>
                    <a:lnTo>
                      <a:pt x="20062" y="28086"/>
                    </a:lnTo>
                    <a:cubicBezTo>
                      <a:pt x="24044" y="26719"/>
                      <a:pt x="27934" y="25168"/>
                      <a:pt x="32038" y="24105"/>
                    </a:cubicBezTo>
                    <a:cubicBezTo>
                      <a:pt x="35607" y="23333"/>
                      <a:pt x="39177" y="22267"/>
                      <a:pt x="42848" y="22267"/>
                    </a:cubicBezTo>
                    <a:cubicBezTo>
                      <a:pt x="43084" y="22267"/>
                      <a:pt x="43321" y="22272"/>
                      <a:pt x="43558" y="22281"/>
                    </a:cubicBezTo>
                    <a:cubicBezTo>
                      <a:pt x="43613" y="22280"/>
                      <a:pt x="43669" y="22280"/>
                      <a:pt x="43725" y="22280"/>
                    </a:cubicBezTo>
                    <a:cubicBezTo>
                      <a:pt x="46556" y="22280"/>
                      <a:pt x="49355" y="23030"/>
                      <a:pt x="52008" y="24013"/>
                    </a:cubicBezTo>
                    <a:cubicBezTo>
                      <a:pt x="53983" y="24682"/>
                      <a:pt x="55929" y="25472"/>
                      <a:pt x="57813" y="26354"/>
                    </a:cubicBezTo>
                    <a:cubicBezTo>
                      <a:pt x="57844" y="26354"/>
                      <a:pt x="57874" y="26323"/>
                      <a:pt x="57904" y="26323"/>
                    </a:cubicBezTo>
                    <a:cubicBezTo>
                      <a:pt x="60518" y="25564"/>
                      <a:pt x="63011" y="24348"/>
                      <a:pt x="65625" y="23527"/>
                    </a:cubicBezTo>
                    <a:cubicBezTo>
                      <a:pt x="68346" y="22589"/>
                      <a:pt x="70487" y="22157"/>
                      <a:pt x="72529" y="22157"/>
                    </a:cubicBezTo>
                    <a:cubicBezTo>
                      <a:pt x="75188" y="22157"/>
                      <a:pt x="77680" y="22889"/>
                      <a:pt x="81066" y="24196"/>
                    </a:cubicBezTo>
                    <a:cubicBezTo>
                      <a:pt x="81066" y="22190"/>
                      <a:pt x="81096" y="20184"/>
                      <a:pt x="81127" y="18177"/>
                    </a:cubicBezTo>
                    <a:cubicBezTo>
                      <a:pt x="81127" y="16232"/>
                      <a:pt x="81157" y="14256"/>
                      <a:pt x="81157" y="12311"/>
                    </a:cubicBezTo>
                    <a:cubicBezTo>
                      <a:pt x="81187" y="10305"/>
                      <a:pt x="81187" y="8299"/>
                      <a:pt x="81218" y="6293"/>
                    </a:cubicBezTo>
                    <a:cubicBezTo>
                      <a:pt x="81248" y="4317"/>
                      <a:pt x="81248" y="2341"/>
                      <a:pt x="81279" y="396"/>
                    </a:cubicBezTo>
                    <a:cubicBezTo>
                      <a:pt x="81279" y="366"/>
                      <a:pt x="81279" y="335"/>
                      <a:pt x="81279" y="305"/>
                    </a:cubicBezTo>
                    <a:cubicBezTo>
                      <a:pt x="78300" y="305"/>
                      <a:pt x="75351" y="305"/>
                      <a:pt x="72373" y="274"/>
                    </a:cubicBezTo>
                    <a:cubicBezTo>
                      <a:pt x="68847" y="274"/>
                      <a:pt x="65290" y="244"/>
                      <a:pt x="61734" y="244"/>
                    </a:cubicBezTo>
                    <a:cubicBezTo>
                      <a:pt x="57874" y="214"/>
                      <a:pt x="54044" y="214"/>
                      <a:pt x="50184" y="183"/>
                    </a:cubicBezTo>
                    <a:cubicBezTo>
                      <a:pt x="46688" y="183"/>
                      <a:pt x="43193" y="153"/>
                      <a:pt x="39728" y="153"/>
                    </a:cubicBezTo>
                    <a:cubicBezTo>
                      <a:pt x="35989" y="122"/>
                      <a:pt x="32281" y="122"/>
                      <a:pt x="28572" y="92"/>
                    </a:cubicBezTo>
                    <a:cubicBezTo>
                      <a:pt x="24925" y="92"/>
                      <a:pt x="21277" y="62"/>
                      <a:pt x="17630" y="62"/>
                    </a:cubicBezTo>
                    <a:cubicBezTo>
                      <a:pt x="13891" y="31"/>
                      <a:pt x="10122" y="31"/>
                      <a:pt x="6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12847775" y="1105925"/>
                <a:ext cx="2038050" cy="613475"/>
              </a:xfrm>
              <a:custGeom>
                <a:avLst/>
                <a:gdLst/>
                <a:ahLst/>
                <a:cxnLst/>
                <a:rect l="l" t="t" r="r" b="b"/>
                <a:pathLst>
                  <a:path w="81522" h="24539" extrusionOk="0">
                    <a:moveTo>
                      <a:pt x="821" y="1"/>
                    </a:moveTo>
                    <a:cubicBezTo>
                      <a:pt x="821" y="31"/>
                      <a:pt x="791" y="61"/>
                      <a:pt x="791" y="92"/>
                    </a:cubicBezTo>
                    <a:cubicBezTo>
                      <a:pt x="791" y="122"/>
                      <a:pt x="791" y="153"/>
                      <a:pt x="821" y="153"/>
                    </a:cubicBezTo>
                    <a:cubicBezTo>
                      <a:pt x="791" y="183"/>
                      <a:pt x="760" y="183"/>
                      <a:pt x="730" y="213"/>
                    </a:cubicBezTo>
                    <a:lnTo>
                      <a:pt x="547" y="5198"/>
                    </a:lnTo>
                    <a:cubicBezTo>
                      <a:pt x="487" y="7022"/>
                      <a:pt x="426" y="8846"/>
                      <a:pt x="365" y="10670"/>
                    </a:cubicBezTo>
                    <a:cubicBezTo>
                      <a:pt x="335" y="11673"/>
                      <a:pt x="304" y="12645"/>
                      <a:pt x="304" y="13648"/>
                    </a:cubicBezTo>
                    <a:cubicBezTo>
                      <a:pt x="243" y="15563"/>
                      <a:pt x="183" y="17509"/>
                      <a:pt x="122" y="19423"/>
                    </a:cubicBezTo>
                    <a:cubicBezTo>
                      <a:pt x="91" y="21034"/>
                      <a:pt x="31" y="22645"/>
                      <a:pt x="0" y="24256"/>
                    </a:cubicBezTo>
                    <a:cubicBezTo>
                      <a:pt x="0" y="24348"/>
                      <a:pt x="61" y="24408"/>
                      <a:pt x="122" y="24469"/>
                    </a:cubicBezTo>
                    <a:cubicBezTo>
                      <a:pt x="170" y="24518"/>
                      <a:pt x="242" y="24538"/>
                      <a:pt x="330" y="24538"/>
                    </a:cubicBezTo>
                    <a:cubicBezTo>
                      <a:pt x="792" y="24538"/>
                      <a:pt x="1695" y="23968"/>
                      <a:pt x="1976" y="23892"/>
                    </a:cubicBezTo>
                    <a:lnTo>
                      <a:pt x="1976" y="23952"/>
                    </a:lnTo>
                    <a:cubicBezTo>
                      <a:pt x="1976" y="23983"/>
                      <a:pt x="1976" y="24013"/>
                      <a:pt x="2006" y="24044"/>
                    </a:cubicBezTo>
                    <a:cubicBezTo>
                      <a:pt x="2037" y="24104"/>
                      <a:pt x="2128" y="24165"/>
                      <a:pt x="2219" y="24165"/>
                    </a:cubicBezTo>
                    <a:cubicBezTo>
                      <a:pt x="2341" y="24165"/>
                      <a:pt x="2432" y="24074"/>
                      <a:pt x="2432" y="23922"/>
                    </a:cubicBezTo>
                    <a:lnTo>
                      <a:pt x="2432" y="23892"/>
                    </a:lnTo>
                    <a:lnTo>
                      <a:pt x="2523" y="20305"/>
                    </a:lnTo>
                    <a:cubicBezTo>
                      <a:pt x="2584" y="18299"/>
                      <a:pt x="2614" y="16323"/>
                      <a:pt x="2675" y="14347"/>
                    </a:cubicBezTo>
                    <a:cubicBezTo>
                      <a:pt x="2736" y="12372"/>
                      <a:pt x="2766" y="10426"/>
                      <a:pt x="2827" y="8451"/>
                    </a:cubicBezTo>
                    <a:cubicBezTo>
                      <a:pt x="2858" y="6597"/>
                      <a:pt x="2918" y="4742"/>
                      <a:pt x="2979" y="2858"/>
                    </a:cubicBezTo>
                    <a:cubicBezTo>
                      <a:pt x="5289" y="2888"/>
                      <a:pt x="7630" y="2888"/>
                      <a:pt x="9970" y="2888"/>
                    </a:cubicBezTo>
                    <a:cubicBezTo>
                      <a:pt x="13374" y="2888"/>
                      <a:pt x="16748" y="2888"/>
                      <a:pt x="20153" y="2919"/>
                    </a:cubicBezTo>
                    <a:lnTo>
                      <a:pt x="30700" y="2919"/>
                    </a:lnTo>
                    <a:lnTo>
                      <a:pt x="40548" y="2949"/>
                    </a:lnTo>
                    <a:lnTo>
                      <a:pt x="50792" y="2979"/>
                    </a:lnTo>
                    <a:cubicBezTo>
                      <a:pt x="54257" y="2979"/>
                      <a:pt x="57752" y="2979"/>
                      <a:pt x="61248" y="3010"/>
                    </a:cubicBezTo>
                    <a:lnTo>
                      <a:pt x="71521" y="3010"/>
                    </a:lnTo>
                    <a:cubicBezTo>
                      <a:pt x="73862" y="3040"/>
                      <a:pt x="76202" y="3040"/>
                      <a:pt x="78543" y="3040"/>
                    </a:cubicBezTo>
                    <a:cubicBezTo>
                      <a:pt x="78543" y="4195"/>
                      <a:pt x="78543" y="5381"/>
                      <a:pt x="78573" y="6536"/>
                    </a:cubicBezTo>
                    <a:cubicBezTo>
                      <a:pt x="78573" y="8542"/>
                      <a:pt x="78604" y="10518"/>
                      <a:pt x="78604" y="12524"/>
                    </a:cubicBezTo>
                    <a:cubicBezTo>
                      <a:pt x="78634" y="14469"/>
                      <a:pt x="78664" y="16414"/>
                      <a:pt x="78664" y="18360"/>
                    </a:cubicBezTo>
                    <a:cubicBezTo>
                      <a:pt x="78695" y="20092"/>
                      <a:pt x="78695" y="21794"/>
                      <a:pt x="78725" y="23527"/>
                    </a:cubicBezTo>
                    <a:cubicBezTo>
                      <a:pt x="78725" y="23618"/>
                      <a:pt x="78756" y="23709"/>
                      <a:pt x="78847" y="23740"/>
                    </a:cubicBezTo>
                    <a:cubicBezTo>
                      <a:pt x="78877" y="23740"/>
                      <a:pt x="78908" y="23770"/>
                      <a:pt x="78938" y="23770"/>
                    </a:cubicBezTo>
                    <a:cubicBezTo>
                      <a:pt x="78968" y="23770"/>
                      <a:pt x="78999" y="23740"/>
                      <a:pt x="78999" y="23740"/>
                    </a:cubicBezTo>
                    <a:cubicBezTo>
                      <a:pt x="79029" y="23740"/>
                      <a:pt x="79029" y="23770"/>
                      <a:pt x="79029" y="23770"/>
                    </a:cubicBezTo>
                    <a:cubicBezTo>
                      <a:pt x="79212" y="23831"/>
                      <a:pt x="79363" y="23861"/>
                      <a:pt x="79546" y="23922"/>
                    </a:cubicBezTo>
                    <a:cubicBezTo>
                      <a:pt x="80032" y="24013"/>
                      <a:pt x="80519" y="24013"/>
                      <a:pt x="80883" y="24378"/>
                    </a:cubicBezTo>
                    <a:cubicBezTo>
                      <a:pt x="80940" y="24402"/>
                      <a:pt x="80988" y="24413"/>
                      <a:pt x="81031" y="24413"/>
                    </a:cubicBezTo>
                    <a:cubicBezTo>
                      <a:pt x="81308" y="24413"/>
                      <a:pt x="81305" y="23947"/>
                      <a:pt x="81278" y="23709"/>
                    </a:cubicBezTo>
                    <a:cubicBezTo>
                      <a:pt x="81218" y="23071"/>
                      <a:pt x="81187" y="22433"/>
                      <a:pt x="81157" y="21764"/>
                    </a:cubicBezTo>
                    <a:cubicBezTo>
                      <a:pt x="81430" y="21095"/>
                      <a:pt x="81218" y="20275"/>
                      <a:pt x="81278" y="19545"/>
                    </a:cubicBezTo>
                    <a:cubicBezTo>
                      <a:pt x="81187" y="17721"/>
                      <a:pt x="81157" y="15898"/>
                      <a:pt x="81278" y="14074"/>
                    </a:cubicBezTo>
                    <a:cubicBezTo>
                      <a:pt x="81278" y="13162"/>
                      <a:pt x="81400" y="12220"/>
                      <a:pt x="81491" y="11308"/>
                    </a:cubicBezTo>
                    <a:cubicBezTo>
                      <a:pt x="81491" y="9545"/>
                      <a:pt x="81491" y="7782"/>
                      <a:pt x="81522" y="6019"/>
                    </a:cubicBezTo>
                    <a:cubicBezTo>
                      <a:pt x="81522" y="5867"/>
                      <a:pt x="81522" y="5715"/>
                      <a:pt x="81522" y="5563"/>
                    </a:cubicBezTo>
                    <a:cubicBezTo>
                      <a:pt x="81491" y="3861"/>
                      <a:pt x="81522" y="2128"/>
                      <a:pt x="81400" y="426"/>
                    </a:cubicBezTo>
                    <a:cubicBezTo>
                      <a:pt x="81400" y="286"/>
                      <a:pt x="81295" y="212"/>
                      <a:pt x="81189" y="212"/>
                    </a:cubicBezTo>
                    <a:cubicBezTo>
                      <a:pt x="81133" y="212"/>
                      <a:pt x="81077" y="233"/>
                      <a:pt x="81035" y="274"/>
                    </a:cubicBezTo>
                    <a:cubicBezTo>
                      <a:pt x="81005" y="244"/>
                      <a:pt x="80974" y="213"/>
                      <a:pt x="80944" y="213"/>
                    </a:cubicBezTo>
                    <a:lnTo>
                      <a:pt x="71643" y="183"/>
                    </a:lnTo>
                    <a:cubicBezTo>
                      <a:pt x="67996" y="183"/>
                      <a:pt x="64348" y="153"/>
                      <a:pt x="60701" y="153"/>
                    </a:cubicBezTo>
                    <a:cubicBezTo>
                      <a:pt x="57357" y="153"/>
                      <a:pt x="53983" y="153"/>
                      <a:pt x="50640" y="122"/>
                    </a:cubicBezTo>
                    <a:lnTo>
                      <a:pt x="39454" y="122"/>
                    </a:lnTo>
                    <a:cubicBezTo>
                      <a:pt x="35837" y="92"/>
                      <a:pt x="32220" y="92"/>
                      <a:pt x="28603" y="92"/>
                    </a:cubicBezTo>
                    <a:cubicBezTo>
                      <a:pt x="25229" y="61"/>
                      <a:pt x="21855" y="61"/>
                      <a:pt x="18511" y="61"/>
                    </a:cubicBezTo>
                    <a:cubicBezTo>
                      <a:pt x="14864" y="61"/>
                      <a:pt x="11216" y="31"/>
                      <a:pt x="7569" y="31"/>
                    </a:cubicBezTo>
                    <a:cubicBezTo>
                      <a:pt x="5320" y="31"/>
                      <a:pt x="3070" y="31"/>
                      <a:pt x="82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13358425" y="1739675"/>
                <a:ext cx="12175" cy="11425"/>
              </a:xfrm>
              <a:custGeom>
                <a:avLst/>
                <a:gdLst/>
                <a:ahLst/>
                <a:cxnLst/>
                <a:rect l="l" t="t" r="r" b="b"/>
                <a:pathLst>
                  <a:path w="487" h="457" extrusionOk="0">
                    <a:moveTo>
                      <a:pt x="274" y="1"/>
                    </a:moveTo>
                    <a:cubicBezTo>
                      <a:pt x="152" y="1"/>
                      <a:pt x="31" y="92"/>
                      <a:pt x="31" y="213"/>
                    </a:cubicBezTo>
                    <a:cubicBezTo>
                      <a:pt x="0" y="335"/>
                      <a:pt x="122" y="457"/>
                      <a:pt x="243" y="457"/>
                    </a:cubicBezTo>
                    <a:cubicBezTo>
                      <a:pt x="365" y="457"/>
                      <a:pt x="456" y="365"/>
                      <a:pt x="487" y="244"/>
                    </a:cubicBezTo>
                    <a:cubicBezTo>
                      <a:pt x="487" y="122"/>
                      <a:pt x="395" y="1"/>
                      <a:pt x="27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12980000" y="1563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56" y="366"/>
                      <a:pt x="456" y="244"/>
                    </a:cubicBezTo>
                    <a:cubicBezTo>
                      <a:pt x="456" y="122"/>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12983025" y="1546675"/>
                <a:ext cx="11425" cy="10650"/>
              </a:xfrm>
              <a:custGeom>
                <a:avLst/>
                <a:gdLst/>
                <a:ahLst/>
                <a:cxnLst/>
                <a:rect l="l" t="t" r="r" b="b"/>
                <a:pathLst>
                  <a:path w="457" h="426" extrusionOk="0">
                    <a:moveTo>
                      <a:pt x="244" y="0"/>
                    </a:moveTo>
                    <a:cubicBezTo>
                      <a:pt x="122" y="0"/>
                      <a:pt x="31" y="61"/>
                      <a:pt x="1" y="183"/>
                    </a:cubicBezTo>
                    <a:cubicBezTo>
                      <a:pt x="1" y="304"/>
                      <a:pt x="92" y="426"/>
                      <a:pt x="214" y="426"/>
                    </a:cubicBezTo>
                    <a:cubicBezTo>
                      <a:pt x="335" y="426"/>
                      <a:pt x="457" y="365"/>
                      <a:pt x="457" y="243"/>
                    </a:cubicBezTo>
                    <a:cubicBezTo>
                      <a:pt x="457"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12995950" y="1555775"/>
                <a:ext cx="11425" cy="10675"/>
              </a:xfrm>
              <a:custGeom>
                <a:avLst/>
                <a:gdLst/>
                <a:ahLst/>
                <a:cxnLst/>
                <a:rect l="l" t="t" r="r" b="b"/>
                <a:pathLst>
                  <a:path w="457" h="427" extrusionOk="0">
                    <a:moveTo>
                      <a:pt x="244" y="1"/>
                    </a:moveTo>
                    <a:cubicBezTo>
                      <a:pt x="122" y="1"/>
                      <a:pt x="31" y="62"/>
                      <a:pt x="0" y="183"/>
                    </a:cubicBezTo>
                    <a:cubicBezTo>
                      <a:pt x="0" y="305"/>
                      <a:pt x="92" y="426"/>
                      <a:pt x="213" y="426"/>
                    </a:cubicBezTo>
                    <a:cubicBezTo>
                      <a:pt x="335" y="426"/>
                      <a:pt x="456" y="366"/>
                      <a:pt x="456" y="244"/>
                    </a:cubicBezTo>
                    <a:cubicBezTo>
                      <a:pt x="456" y="122"/>
                      <a:pt x="365"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13081050" y="1221425"/>
                <a:ext cx="11425" cy="11425"/>
              </a:xfrm>
              <a:custGeom>
                <a:avLst/>
                <a:gdLst/>
                <a:ahLst/>
                <a:cxnLst/>
                <a:rect l="l" t="t" r="r" b="b"/>
                <a:pathLst>
                  <a:path w="457" h="457" extrusionOk="0">
                    <a:moveTo>
                      <a:pt x="244" y="1"/>
                    </a:moveTo>
                    <a:cubicBezTo>
                      <a:pt x="122" y="1"/>
                      <a:pt x="1" y="62"/>
                      <a:pt x="1" y="214"/>
                    </a:cubicBezTo>
                    <a:cubicBezTo>
                      <a:pt x="1" y="335"/>
                      <a:pt x="92" y="457"/>
                      <a:pt x="214" y="457"/>
                    </a:cubicBezTo>
                    <a:cubicBezTo>
                      <a:pt x="335" y="457"/>
                      <a:pt x="457"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13098525" y="1218400"/>
                <a:ext cx="11425" cy="11425"/>
              </a:xfrm>
              <a:custGeom>
                <a:avLst/>
                <a:gdLst/>
                <a:ahLst/>
                <a:cxnLst/>
                <a:rect l="l" t="t" r="r" b="b"/>
                <a:pathLst>
                  <a:path w="457" h="457" extrusionOk="0">
                    <a:moveTo>
                      <a:pt x="244" y="0"/>
                    </a:moveTo>
                    <a:cubicBezTo>
                      <a:pt x="122" y="0"/>
                      <a:pt x="1" y="61"/>
                      <a:pt x="1" y="213"/>
                    </a:cubicBezTo>
                    <a:cubicBezTo>
                      <a:pt x="1" y="335"/>
                      <a:pt x="92" y="456"/>
                      <a:pt x="214" y="456"/>
                    </a:cubicBezTo>
                    <a:cubicBezTo>
                      <a:pt x="335" y="456"/>
                      <a:pt x="457" y="365"/>
                      <a:pt x="457" y="243"/>
                    </a:cubicBezTo>
                    <a:cubicBezTo>
                      <a:pt x="457" y="122"/>
                      <a:pt x="366"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13510400" y="1532225"/>
                <a:ext cx="11425" cy="11425"/>
              </a:xfrm>
              <a:custGeom>
                <a:avLst/>
                <a:gdLst/>
                <a:ahLst/>
                <a:cxnLst/>
                <a:rect l="l" t="t" r="r" b="b"/>
                <a:pathLst>
                  <a:path w="457" h="457" extrusionOk="0">
                    <a:moveTo>
                      <a:pt x="244" y="1"/>
                    </a:moveTo>
                    <a:cubicBezTo>
                      <a:pt x="122" y="1"/>
                      <a:pt x="0" y="92"/>
                      <a:pt x="0" y="213"/>
                    </a:cubicBezTo>
                    <a:cubicBezTo>
                      <a:pt x="0" y="335"/>
                      <a:pt x="92" y="457"/>
                      <a:pt x="213" y="457"/>
                    </a:cubicBezTo>
                    <a:cubicBezTo>
                      <a:pt x="335" y="457"/>
                      <a:pt x="426" y="396"/>
                      <a:pt x="456" y="244"/>
                    </a:cubicBezTo>
                    <a:cubicBezTo>
                      <a:pt x="456" y="153"/>
                      <a:pt x="365"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13528625" y="1533000"/>
                <a:ext cx="12200" cy="10650"/>
              </a:xfrm>
              <a:custGeom>
                <a:avLst/>
                <a:gdLst/>
                <a:ahLst/>
                <a:cxnLst/>
                <a:rect l="l" t="t" r="r" b="b"/>
                <a:pathLst>
                  <a:path w="488" h="426" extrusionOk="0">
                    <a:moveTo>
                      <a:pt x="274" y="0"/>
                    </a:moveTo>
                    <a:cubicBezTo>
                      <a:pt x="122" y="0"/>
                      <a:pt x="31" y="61"/>
                      <a:pt x="31" y="182"/>
                    </a:cubicBezTo>
                    <a:cubicBezTo>
                      <a:pt x="1" y="304"/>
                      <a:pt x="92" y="426"/>
                      <a:pt x="214" y="426"/>
                    </a:cubicBezTo>
                    <a:cubicBezTo>
                      <a:pt x="366" y="426"/>
                      <a:pt x="457" y="365"/>
                      <a:pt x="457"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13812825" y="1621125"/>
                <a:ext cx="11425" cy="10675"/>
              </a:xfrm>
              <a:custGeom>
                <a:avLst/>
                <a:gdLst/>
                <a:ahLst/>
                <a:cxnLst/>
                <a:rect l="l" t="t" r="r" b="b"/>
                <a:pathLst>
                  <a:path w="457" h="427" extrusionOk="0">
                    <a:moveTo>
                      <a:pt x="244" y="1"/>
                    </a:moveTo>
                    <a:cubicBezTo>
                      <a:pt x="122" y="1"/>
                      <a:pt x="1" y="62"/>
                      <a:pt x="1" y="183"/>
                    </a:cubicBezTo>
                    <a:cubicBezTo>
                      <a:pt x="1" y="305"/>
                      <a:pt x="92" y="426"/>
                      <a:pt x="214" y="426"/>
                    </a:cubicBezTo>
                    <a:cubicBezTo>
                      <a:pt x="335" y="426"/>
                      <a:pt x="426"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13831825" y="1619625"/>
                <a:ext cx="12200" cy="11425"/>
              </a:xfrm>
              <a:custGeom>
                <a:avLst/>
                <a:gdLst/>
                <a:ahLst/>
                <a:cxnLst/>
                <a:rect l="l" t="t" r="r" b="b"/>
                <a:pathLst>
                  <a:path w="488" h="457" extrusionOk="0">
                    <a:moveTo>
                      <a:pt x="274" y="0"/>
                    </a:moveTo>
                    <a:cubicBezTo>
                      <a:pt x="122" y="0"/>
                      <a:pt x="31" y="61"/>
                      <a:pt x="31" y="213"/>
                    </a:cubicBezTo>
                    <a:cubicBezTo>
                      <a:pt x="1" y="304"/>
                      <a:pt x="92" y="456"/>
                      <a:pt x="214" y="456"/>
                    </a:cubicBezTo>
                    <a:cubicBezTo>
                      <a:pt x="335" y="456"/>
                      <a:pt x="457" y="365"/>
                      <a:pt x="457"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13822725" y="1605925"/>
                <a:ext cx="11400" cy="11425"/>
              </a:xfrm>
              <a:custGeom>
                <a:avLst/>
                <a:gdLst/>
                <a:ahLst/>
                <a:cxnLst/>
                <a:rect l="l" t="t" r="r" b="b"/>
                <a:pathLst>
                  <a:path w="456" h="457" extrusionOk="0">
                    <a:moveTo>
                      <a:pt x="243" y="1"/>
                    </a:moveTo>
                    <a:cubicBezTo>
                      <a:pt x="122" y="1"/>
                      <a:pt x="0" y="62"/>
                      <a:pt x="0" y="214"/>
                    </a:cubicBezTo>
                    <a:cubicBezTo>
                      <a:pt x="0" y="305"/>
                      <a:pt x="91" y="457"/>
                      <a:pt x="213" y="457"/>
                    </a:cubicBezTo>
                    <a:cubicBezTo>
                      <a:pt x="334" y="457"/>
                      <a:pt x="456" y="366"/>
                      <a:pt x="456" y="244"/>
                    </a:cubicBezTo>
                    <a:cubicBezTo>
                      <a:pt x="456" y="123"/>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13723925" y="1310350"/>
                <a:ext cx="11425" cy="11425"/>
              </a:xfrm>
              <a:custGeom>
                <a:avLst/>
                <a:gdLst/>
                <a:ahLst/>
                <a:cxnLst/>
                <a:rect l="l" t="t" r="r" b="b"/>
                <a:pathLst>
                  <a:path w="457" h="457" extrusionOk="0">
                    <a:moveTo>
                      <a:pt x="244" y="0"/>
                    </a:moveTo>
                    <a:cubicBezTo>
                      <a:pt x="122" y="0"/>
                      <a:pt x="31" y="91"/>
                      <a:pt x="1" y="213"/>
                    </a:cubicBezTo>
                    <a:cubicBezTo>
                      <a:pt x="1" y="334"/>
                      <a:pt x="92" y="456"/>
                      <a:pt x="213" y="456"/>
                    </a:cubicBezTo>
                    <a:cubicBezTo>
                      <a:pt x="335" y="456"/>
                      <a:pt x="457" y="395"/>
                      <a:pt x="457" y="243"/>
                    </a:cubicBezTo>
                    <a:cubicBezTo>
                      <a:pt x="457"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14030175" y="1230550"/>
                <a:ext cx="11400" cy="11425"/>
              </a:xfrm>
              <a:custGeom>
                <a:avLst/>
                <a:gdLst/>
                <a:ahLst/>
                <a:cxnLst/>
                <a:rect l="l" t="t" r="r" b="b"/>
                <a:pathLst>
                  <a:path w="456" h="457" extrusionOk="0">
                    <a:moveTo>
                      <a:pt x="243" y="1"/>
                    </a:moveTo>
                    <a:cubicBezTo>
                      <a:pt x="122" y="1"/>
                      <a:pt x="30" y="92"/>
                      <a:pt x="0" y="213"/>
                    </a:cubicBezTo>
                    <a:cubicBezTo>
                      <a:pt x="0" y="335"/>
                      <a:pt x="91" y="457"/>
                      <a:pt x="213" y="457"/>
                    </a:cubicBezTo>
                    <a:cubicBezTo>
                      <a:pt x="334" y="457"/>
                      <a:pt x="456" y="365"/>
                      <a:pt x="456" y="244"/>
                    </a:cubicBezTo>
                    <a:cubicBezTo>
                      <a:pt x="456" y="122"/>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14047650" y="1229800"/>
                <a:ext cx="12175" cy="11425"/>
              </a:xfrm>
              <a:custGeom>
                <a:avLst/>
                <a:gdLst/>
                <a:ahLst/>
                <a:cxnLst/>
                <a:rect l="l" t="t" r="r" b="b"/>
                <a:pathLst>
                  <a:path w="487" h="457" extrusionOk="0">
                    <a:moveTo>
                      <a:pt x="243" y="0"/>
                    </a:moveTo>
                    <a:cubicBezTo>
                      <a:pt x="122" y="0"/>
                      <a:pt x="31" y="61"/>
                      <a:pt x="0" y="213"/>
                    </a:cubicBezTo>
                    <a:cubicBezTo>
                      <a:pt x="0" y="335"/>
                      <a:pt x="91" y="456"/>
                      <a:pt x="213" y="456"/>
                    </a:cubicBezTo>
                    <a:cubicBezTo>
                      <a:pt x="334" y="456"/>
                      <a:pt x="456" y="365"/>
                      <a:pt x="456" y="243"/>
                    </a:cubicBezTo>
                    <a:cubicBezTo>
                      <a:pt x="486" y="122"/>
                      <a:pt x="365" y="0"/>
                      <a:pt x="243"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14040800" y="12450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14218625" y="1527675"/>
                <a:ext cx="11425" cy="11425"/>
              </a:xfrm>
              <a:custGeom>
                <a:avLst/>
                <a:gdLst/>
                <a:ahLst/>
                <a:cxnLst/>
                <a:rect l="l" t="t" r="r" b="b"/>
                <a:pathLst>
                  <a:path w="457" h="457" extrusionOk="0">
                    <a:moveTo>
                      <a:pt x="243" y="0"/>
                    </a:moveTo>
                    <a:cubicBezTo>
                      <a:pt x="122" y="0"/>
                      <a:pt x="0" y="91"/>
                      <a:pt x="0" y="213"/>
                    </a:cubicBezTo>
                    <a:cubicBezTo>
                      <a:pt x="0" y="335"/>
                      <a:pt x="91" y="456"/>
                      <a:pt x="213" y="456"/>
                    </a:cubicBezTo>
                    <a:cubicBezTo>
                      <a:pt x="335" y="456"/>
                      <a:pt x="456" y="395"/>
                      <a:pt x="456" y="243"/>
                    </a:cubicBezTo>
                    <a:cubicBezTo>
                      <a:pt x="456" y="152"/>
                      <a:pt x="365" y="0"/>
                      <a:pt x="243"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14497500" y="1640900"/>
                <a:ext cx="12175" cy="10650"/>
              </a:xfrm>
              <a:custGeom>
                <a:avLst/>
                <a:gdLst/>
                <a:ahLst/>
                <a:cxnLst/>
                <a:rect l="l" t="t" r="r" b="b"/>
                <a:pathLst>
                  <a:path w="487" h="426" extrusionOk="0">
                    <a:moveTo>
                      <a:pt x="274" y="0"/>
                    </a:moveTo>
                    <a:cubicBezTo>
                      <a:pt x="122" y="0"/>
                      <a:pt x="31" y="61"/>
                      <a:pt x="31" y="183"/>
                    </a:cubicBezTo>
                    <a:cubicBezTo>
                      <a:pt x="0" y="304"/>
                      <a:pt x="92" y="426"/>
                      <a:pt x="213" y="426"/>
                    </a:cubicBezTo>
                    <a:cubicBezTo>
                      <a:pt x="365" y="426"/>
                      <a:pt x="456" y="365"/>
                      <a:pt x="456"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14515725" y="1635575"/>
                <a:ext cx="11425" cy="11425"/>
              </a:xfrm>
              <a:custGeom>
                <a:avLst/>
                <a:gdLst/>
                <a:ahLst/>
                <a:cxnLst/>
                <a:rect l="l" t="t" r="r" b="b"/>
                <a:pathLst>
                  <a:path w="457" h="457" extrusionOk="0">
                    <a:moveTo>
                      <a:pt x="244" y="0"/>
                    </a:moveTo>
                    <a:cubicBezTo>
                      <a:pt x="122" y="0"/>
                      <a:pt x="1" y="92"/>
                      <a:pt x="1" y="213"/>
                    </a:cubicBezTo>
                    <a:cubicBezTo>
                      <a:pt x="1" y="335"/>
                      <a:pt x="92" y="456"/>
                      <a:pt x="214" y="456"/>
                    </a:cubicBezTo>
                    <a:cubicBezTo>
                      <a:pt x="335" y="456"/>
                      <a:pt x="457" y="365"/>
                      <a:pt x="457" y="244"/>
                    </a:cubicBezTo>
                    <a:cubicBezTo>
                      <a:pt x="457" y="122"/>
                      <a:pt x="366"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14624400" y="1241200"/>
                <a:ext cx="11425" cy="11425"/>
              </a:xfrm>
              <a:custGeom>
                <a:avLst/>
                <a:gdLst/>
                <a:ahLst/>
                <a:cxnLst/>
                <a:rect l="l" t="t" r="r" b="b"/>
                <a:pathLst>
                  <a:path w="457" h="457" extrusionOk="0">
                    <a:moveTo>
                      <a:pt x="244" y="0"/>
                    </a:moveTo>
                    <a:cubicBezTo>
                      <a:pt x="122" y="0"/>
                      <a:pt x="0" y="61"/>
                      <a:pt x="0" y="213"/>
                    </a:cubicBezTo>
                    <a:cubicBezTo>
                      <a:pt x="0" y="334"/>
                      <a:pt x="92" y="456"/>
                      <a:pt x="213" y="456"/>
                    </a:cubicBezTo>
                    <a:cubicBezTo>
                      <a:pt x="335" y="456"/>
                      <a:pt x="426" y="365"/>
                      <a:pt x="456" y="243"/>
                    </a:cubicBezTo>
                    <a:cubicBezTo>
                      <a:pt x="456"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14641125" y="1241200"/>
                <a:ext cx="12175" cy="10650"/>
              </a:xfrm>
              <a:custGeom>
                <a:avLst/>
                <a:gdLst/>
                <a:ahLst/>
                <a:cxnLst/>
                <a:rect l="l" t="t" r="r" b="b"/>
                <a:pathLst>
                  <a:path w="487" h="426" extrusionOk="0">
                    <a:moveTo>
                      <a:pt x="274" y="0"/>
                    </a:moveTo>
                    <a:cubicBezTo>
                      <a:pt x="122" y="0"/>
                      <a:pt x="31" y="61"/>
                      <a:pt x="31" y="182"/>
                    </a:cubicBezTo>
                    <a:cubicBezTo>
                      <a:pt x="0" y="304"/>
                      <a:pt x="91" y="426"/>
                      <a:pt x="213" y="426"/>
                    </a:cubicBezTo>
                    <a:cubicBezTo>
                      <a:pt x="335" y="426"/>
                      <a:pt x="456" y="365"/>
                      <a:pt x="456" y="243"/>
                    </a:cubicBezTo>
                    <a:cubicBezTo>
                      <a:pt x="487" y="122"/>
                      <a:pt x="395"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14752825" y="1503350"/>
                <a:ext cx="12175" cy="11425"/>
              </a:xfrm>
              <a:custGeom>
                <a:avLst/>
                <a:gdLst/>
                <a:ahLst/>
                <a:cxnLst/>
                <a:rect l="l" t="t" r="r" b="b"/>
                <a:pathLst>
                  <a:path w="487" h="457" extrusionOk="0">
                    <a:moveTo>
                      <a:pt x="274" y="1"/>
                    </a:moveTo>
                    <a:cubicBezTo>
                      <a:pt x="152" y="1"/>
                      <a:pt x="31" y="61"/>
                      <a:pt x="31" y="213"/>
                    </a:cubicBezTo>
                    <a:cubicBezTo>
                      <a:pt x="0" y="335"/>
                      <a:pt x="122" y="457"/>
                      <a:pt x="213" y="457"/>
                    </a:cubicBezTo>
                    <a:cubicBezTo>
                      <a:pt x="365" y="457"/>
                      <a:pt x="456" y="365"/>
                      <a:pt x="487" y="244"/>
                    </a:cubicBezTo>
                    <a:cubicBezTo>
                      <a:pt x="487" y="122"/>
                      <a:pt x="395" y="1"/>
                      <a:pt x="27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14753575" y="1489675"/>
                <a:ext cx="12200" cy="11425"/>
              </a:xfrm>
              <a:custGeom>
                <a:avLst/>
                <a:gdLst/>
                <a:ahLst/>
                <a:cxnLst/>
                <a:rect l="l" t="t" r="r" b="b"/>
                <a:pathLst>
                  <a:path w="488" h="457" extrusionOk="0">
                    <a:moveTo>
                      <a:pt x="274" y="0"/>
                    </a:moveTo>
                    <a:cubicBezTo>
                      <a:pt x="153" y="0"/>
                      <a:pt x="31" y="61"/>
                      <a:pt x="31" y="213"/>
                    </a:cubicBezTo>
                    <a:cubicBezTo>
                      <a:pt x="1" y="335"/>
                      <a:pt x="122" y="456"/>
                      <a:pt x="244" y="456"/>
                    </a:cubicBezTo>
                    <a:cubicBezTo>
                      <a:pt x="365" y="456"/>
                      <a:pt x="457" y="365"/>
                      <a:pt x="487" y="244"/>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14739900" y="1495750"/>
                <a:ext cx="12175" cy="11425"/>
              </a:xfrm>
              <a:custGeom>
                <a:avLst/>
                <a:gdLst/>
                <a:ahLst/>
                <a:cxnLst/>
                <a:rect l="l" t="t" r="r" b="b"/>
                <a:pathLst>
                  <a:path w="487" h="457" extrusionOk="0">
                    <a:moveTo>
                      <a:pt x="244" y="1"/>
                    </a:moveTo>
                    <a:cubicBezTo>
                      <a:pt x="122" y="1"/>
                      <a:pt x="31" y="92"/>
                      <a:pt x="1" y="213"/>
                    </a:cubicBezTo>
                    <a:cubicBezTo>
                      <a:pt x="1" y="335"/>
                      <a:pt x="92" y="457"/>
                      <a:pt x="213" y="457"/>
                    </a:cubicBezTo>
                    <a:cubicBezTo>
                      <a:pt x="335" y="457"/>
                      <a:pt x="457" y="396"/>
                      <a:pt x="457" y="244"/>
                    </a:cubicBezTo>
                    <a:cubicBezTo>
                      <a:pt x="487" y="122"/>
                      <a:pt x="365"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12612200" y="915525"/>
                <a:ext cx="2449150" cy="1426000"/>
              </a:xfrm>
              <a:custGeom>
                <a:avLst/>
                <a:gdLst/>
                <a:ahLst/>
                <a:cxnLst/>
                <a:rect l="l" t="t" r="r" b="b"/>
                <a:pathLst>
                  <a:path w="97966" h="57040" extrusionOk="0">
                    <a:moveTo>
                      <a:pt x="6232" y="3969"/>
                    </a:moveTo>
                    <a:lnTo>
                      <a:pt x="6445" y="4091"/>
                    </a:lnTo>
                    <a:cubicBezTo>
                      <a:pt x="6445" y="4121"/>
                      <a:pt x="6445" y="4121"/>
                      <a:pt x="6445" y="4121"/>
                    </a:cubicBezTo>
                    <a:cubicBezTo>
                      <a:pt x="6657" y="4243"/>
                      <a:pt x="6840" y="4364"/>
                      <a:pt x="7022" y="4516"/>
                    </a:cubicBezTo>
                    <a:cubicBezTo>
                      <a:pt x="7174" y="4608"/>
                      <a:pt x="7296" y="4729"/>
                      <a:pt x="7448" y="4820"/>
                    </a:cubicBezTo>
                    <a:cubicBezTo>
                      <a:pt x="7600" y="4942"/>
                      <a:pt x="7752" y="5033"/>
                      <a:pt x="7873" y="5124"/>
                    </a:cubicBezTo>
                    <a:cubicBezTo>
                      <a:pt x="8694" y="5823"/>
                      <a:pt x="9484" y="6522"/>
                      <a:pt x="10244" y="7252"/>
                    </a:cubicBezTo>
                    <a:lnTo>
                      <a:pt x="10274" y="7252"/>
                    </a:lnTo>
                    <a:cubicBezTo>
                      <a:pt x="13284" y="7252"/>
                      <a:pt x="16262" y="7282"/>
                      <a:pt x="19272" y="7282"/>
                    </a:cubicBezTo>
                    <a:cubicBezTo>
                      <a:pt x="23041" y="7313"/>
                      <a:pt x="26840" y="7313"/>
                      <a:pt x="30609" y="7343"/>
                    </a:cubicBezTo>
                    <a:cubicBezTo>
                      <a:pt x="34317" y="7343"/>
                      <a:pt x="38026" y="7374"/>
                      <a:pt x="41734" y="7374"/>
                    </a:cubicBezTo>
                    <a:cubicBezTo>
                      <a:pt x="45260" y="7404"/>
                      <a:pt x="48786" y="7404"/>
                      <a:pt x="52312" y="7434"/>
                    </a:cubicBezTo>
                    <a:cubicBezTo>
                      <a:pt x="55929" y="7434"/>
                      <a:pt x="59546" y="7465"/>
                      <a:pt x="63163" y="7465"/>
                    </a:cubicBezTo>
                    <a:lnTo>
                      <a:pt x="74683" y="7526"/>
                    </a:lnTo>
                    <a:cubicBezTo>
                      <a:pt x="78178" y="7526"/>
                      <a:pt x="81674" y="7556"/>
                      <a:pt x="85169" y="7556"/>
                    </a:cubicBezTo>
                    <a:cubicBezTo>
                      <a:pt x="87024" y="7556"/>
                      <a:pt x="88908" y="7586"/>
                      <a:pt x="90762" y="7586"/>
                    </a:cubicBezTo>
                    <a:cubicBezTo>
                      <a:pt x="90762" y="7556"/>
                      <a:pt x="90793" y="7556"/>
                      <a:pt x="90793" y="7526"/>
                    </a:cubicBezTo>
                    <a:cubicBezTo>
                      <a:pt x="91036" y="7282"/>
                      <a:pt x="91279" y="7009"/>
                      <a:pt x="91553" y="6735"/>
                    </a:cubicBezTo>
                    <a:cubicBezTo>
                      <a:pt x="91735" y="6583"/>
                      <a:pt x="91887" y="6462"/>
                      <a:pt x="92039" y="6310"/>
                    </a:cubicBezTo>
                    <a:cubicBezTo>
                      <a:pt x="92191" y="6158"/>
                      <a:pt x="92373" y="5975"/>
                      <a:pt x="92525" y="5823"/>
                    </a:cubicBezTo>
                    <a:cubicBezTo>
                      <a:pt x="92677" y="5702"/>
                      <a:pt x="92829" y="5580"/>
                      <a:pt x="92951" y="5459"/>
                    </a:cubicBezTo>
                    <a:cubicBezTo>
                      <a:pt x="93133" y="5337"/>
                      <a:pt x="93315" y="5215"/>
                      <a:pt x="93467" y="5063"/>
                    </a:cubicBezTo>
                    <a:cubicBezTo>
                      <a:pt x="93589" y="4972"/>
                      <a:pt x="93711" y="4911"/>
                      <a:pt x="93802" y="4820"/>
                    </a:cubicBezTo>
                    <a:lnTo>
                      <a:pt x="93832" y="4820"/>
                    </a:lnTo>
                    <a:cubicBezTo>
                      <a:pt x="93711" y="4942"/>
                      <a:pt x="93619" y="5063"/>
                      <a:pt x="93498" y="5185"/>
                    </a:cubicBezTo>
                    <a:lnTo>
                      <a:pt x="93498" y="5215"/>
                    </a:lnTo>
                    <a:cubicBezTo>
                      <a:pt x="93467" y="5246"/>
                      <a:pt x="93407" y="5307"/>
                      <a:pt x="93376" y="5337"/>
                    </a:cubicBezTo>
                    <a:cubicBezTo>
                      <a:pt x="93346" y="5367"/>
                      <a:pt x="93315" y="5398"/>
                      <a:pt x="93285" y="5428"/>
                    </a:cubicBezTo>
                    <a:cubicBezTo>
                      <a:pt x="93224" y="5550"/>
                      <a:pt x="93133" y="5641"/>
                      <a:pt x="93042" y="5732"/>
                    </a:cubicBezTo>
                    <a:cubicBezTo>
                      <a:pt x="92951" y="5823"/>
                      <a:pt x="92890" y="5945"/>
                      <a:pt x="92799" y="6036"/>
                    </a:cubicBezTo>
                    <a:cubicBezTo>
                      <a:pt x="92647" y="6188"/>
                      <a:pt x="92525" y="6340"/>
                      <a:pt x="92404" y="6492"/>
                    </a:cubicBezTo>
                    <a:cubicBezTo>
                      <a:pt x="92343" y="6553"/>
                      <a:pt x="92282" y="6614"/>
                      <a:pt x="92221" y="6674"/>
                    </a:cubicBezTo>
                    <a:cubicBezTo>
                      <a:pt x="91978" y="6948"/>
                      <a:pt x="91704" y="7222"/>
                      <a:pt x="91431" y="7495"/>
                    </a:cubicBezTo>
                    <a:cubicBezTo>
                      <a:pt x="91370" y="7556"/>
                      <a:pt x="91279" y="7677"/>
                      <a:pt x="91188" y="7769"/>
                    </a:cubicBezTo>
                    <a:cubicBezTo>
                      <a:pt x="91188" y="7799"/>
                      <a:pt x="91218" y="7829"/>
                      <a:pt x="91218" y="7860"/>
                    </a:cubicBezTo>
                    <a:cubicBezTo>
                      <a:pt x="91218" y="7921"/>
                      <a:pt x="91218" y="7951"/>
                      <a:pt x="91218" y="8012"/>
                    </a:cubicBezTo>
                    <a:cubicBezTo>
                      <a:pt x="91218" y="9957"/>
                      <a:pt x="91188" y="11872"/>
                      <a:pt x="91157" y="13817"/>
                    </a:cubicBezTo>
                    <a:cubicBezTo>
                      <a:pt x="91157" y="15793"/>
                      <a:pt x="91127" y="17769"/>
                      <a:pt x="91127" y="19775"/>
                    </a:cubicBezTo>
                    <a:cubicBezTo>
                      <a:pt x="91097" y="21751"/>
                      <a:pt x="91097" y="23726"/>
                      <a:pt x="91066" y="25702"/>
                    </a:cubicBezTo>
                    <a:cubicBezTo>
                      <a:pt x="91066" y="27769"/>
                      <a:pt x="91036" y="29836"/>
                      <a:pt x="91005" y="31903"/>
                    </a:cubicBezTo>
                    <a:cubicBezTo>
                      <a:pt x="91005" y="33878"/>
                      <a:pt x="90975" y="35824"/>
                      <a:pt x="90975" y="37800"/>
                    </a:cubicBezTo>
                    <a:cubicBezTo>
                      <a:pt x="90945" y="39775"/>
                      <a:pt x="90945" y="41781"/>
                      <a:pt x="90914" y="43757"/>
                    </a:cubicBezTo>
                    <a:cubicBezTo>
                      <a:pt x="90914" y="45246"/>
                      <a:pt x="90884" y="46736"/>
                      <a:pt x="90884" y="48225"/>
                    </a:cubicBezTo>
                    <a:lnTo>
                      <a:pt x="90884" y="48256"/>
                    </a:lnTo>
                    <a:cubicBezTo>
                      <a:pt x="90884" y="48347"/>
                      <a:pt x="90853" y="48468"/>
                      <a:pt x="90853" y="48560"/>
                    </a:cubicBezTo>
                    <a:lnTo>
                      <a:pt x="90884" y="48560"/>
                    </a:lnTo>
                    <a:cubicBezTo>
                      <a:pt x="91431" y="49015"/>
                      <a:pt x="91948" y="49441"/>
                      <a:pt x="92495" y="49897"/>
                    </a:cubicBezTo>
                    <a:cubicBezTo>
                      <a:pt x="92556" y="49927"/>
                      <a:pt x="92586" y="49958"/>
                      <a:pt x="92647" y="50019"/>
                    </a:cubicBezTo>
                    <a:cubicBezTo>
                      <a:pt x="92860" y="50201"/>
                      <a:pt x="93042" y="50383"/>
                      <a:pt x="93255" y="50566"/>
                    </a:cubicBezTo>
                    <a:cubicBezTo>
                      <a:pt x="93407" y="50718"/>
                      <a:pt x="93559" y="50870"/>
                      <a:pt x="93711" y="50991"/>
                    </a:cubicBezTo>
                    <a:cubicBezTo>
                      <a:pt x="93802" y="51082"/>
                      <a:pt x="93893" y="51174"/>
                      <a:pt x="93984" y="51265"/>
                    </a:cubicBezTo>
                    <a:cubicBezTo>
                      <a:pt x="94075" y="51356"/>
                      <a:pt x="94167" y="51417"/>
                      <a:pt x="94227" y="51508"/>
                    </a:cubicBezTo>
                    <a:cubicBezTo>
                      <a:pt x="94349" y="51629"/>
                      <a:pt x="94470" y="51721"/>
                      <a:pt x="94592" y="51842"/>
                    </a:cubicBezTo>
                    <a:cubicBezTo>
                      <a:pt x="94714" y="51964"/>
                      <a:pt x="94866" y="52116"/>
                      <a:pt x="94987" y="52237"/>
                    </a:cubicBezTo>
                    <a:cubicBezTo>
                      <a:pt x="94896" y="52177"/>
                      <a:pt x="94805" y="52116"/>
                      <a:pt x="94714" y="52055"/>
                    </a:cubicBezTo>
                    <a:cubicBezTo>
                      <a:pt x="94653" y="52025"/>
                      <a:pt x="94592" y="51994"/>
                      <a:pt x="94531" y="51964"/>
                    </a:cubicBezTo>
                    <a:cubicBezTo>
                      <a:pt x="94440" y="51903"/>
                      <a:pt x="94349" y="51842"/>
                      <a:pt x="94227" y="51781"/>
                    </a:cubicBezTo>
                    <a:cubicBezTo>
                      <a:pt x="94167" y="51721"/>
                      <a:pt x="94075" y="51690"/>
                      <a:pt x="93984" y="51629"/>
                    </a:cubicBezTo>
                    <a:cubicBezTo>
                      <a:pt x="93893" y="51569"/>
                      <a:pt x="93802" y="51508"/>
                      <a:pt x="93741" y="51417"/>
                    </a:cubicBezTo>
                    <a:cubicBezTo>
                      <a:pt x="93589" y="51326"/>
                      <a:pt x="93467" y="51234"/>
                      <a:pt x="93315" y="51174"/>
                    </a:cubicBezTo>
                    <a:cubicBezTo>
                      <a:pt x="92708" y="50657"/>
                      <a:pt x="92069" y="50140"/>
                      <a:pt x="91461" y="49623"/>
                    </a:cubicBezTo>
                    <a:lnTo>
                      <a:pt x="90580" y="48924"/>
                    </a:lnTo>
                    <a:cubicBezTo>
                      <a:pt x="90458" y="48924"/>
                      <a:pt x="90337" y="48924"/>
                      <a:pt x="90185" y="48955"/>
                    </a:cubicBezTo>
                    <a:lnTo>
                      <a:pt x="90002" y="48955"/>
                    </a:lnTo>
                    <a:cubicBezTo>
                      <a:pt x="86963" y="48955"/>
                      <a:pt x="83923" y="48924"/>
                      <a:pt x="80884" y="48924"/>
                    </a:cubicBezTo>
                    <a:cubicBezTo>
                      <a:pt x="77175" y="48924"/>
                      <a:pt x="73437" y="48924"/>
                      <a:pt x="69728" y="48894"/>
                    </a:cubicBezTo>
                    <a:cubicBezTo>
                      <a:pt x="66081" y="48894"/>
                      <a:pt x="62433" y="48894"/>
                      <a:pt x="58786" y="48863"/>
                    </a:cubicBezTo>
                    <a:lnTo>
                      <a:pt x="48056" y="48863"/>
                    </a:lnTo>
                    <a:cubicBezTo>
                      <a:pt x="44318" y="48833"/>
                      <a:pt x="40579" y="48833"/>
                      <a:pt x="36840" y="48833"/>
                    </a:cubicBezTo>
                    <a:cubicBezTo>
                      <a:pt x="33132" y="48833"/>
                      <a:pt x="29393" y="48803"/>
                      <a:pt x="25655" y="48803"/>
                    </a:cubicBezTo>
                    <a:cubicBezTo>
                      <a:pt x="21916" y="48803"/>
                      <a:pt x="18177" y="48772"/>
                      <a:pt x="14439" y="48772"/>
                    </a:cubicBezTo>
                    <a:lnTo>
                      <a:pt x="9241" y="48772"/>
                    </a:lnTo>
                    <a:cubicBezTo>
                      <a:pt x="9180" y="48742"/>
                      <a:pt x="9150" y="48742"/>
                      <a:pt x="9089" y="48742"/>
                    </a:cubicBezTo>
                    <a:lnTo>
                      <a:pt x="8937" y="48742"/>
                    </a:lnTo>
                    <a:cubicBezTo>
                      <a:pt x="8907" y="48772"/>
                      <a:pt x="8907" y="48772"/>
                      <a:pt x="8907" y="48803"/>
                    </a:cubicBezTo>
                    <a:cubicBezTo>
                      <a:pt x="8268" y="49441"/>
                      <a:pt x="7660" y="50079"/>
                      <a:pt x="7022" y="50718"/>
                    </a:cubicBezTo>
                    <a:cubicBezTo>
                      <a:pt x="6597" y="51143"/>
                      <a:pt x="6171" y="51569"/>
                      <a:pt x="5745" y="51964"/>
                    </a:cubicBezTo>
                    <a:cubicBezTo>
                      <a:pt x="5563" y="52116"/>
                      <a:pt x="5411" y="52237"/>
                      <a:pt x="5229" y="52389"/>
                    </a:cubicBezTo>
                    <a:cubicBezTo>
                      <a:pt x="5138" y="52511"/>
                      <a:pt x="5016" y="52602"/>
                      <a:pt x="4894" y="52693"/>
                    </a:cubicBezTo>
                    <a:cubicBezTo>
                      <a:pt x="4894" y="52724"/>
                      <a:pt x="4894" y="52724"/>
                      <a:pt x="4894" y="52724"/>
                    </a:cubicBezTo>
                    <a:cubicBezTo>
                      <a:pt x="4864" y="52754"/>
                      <a:pt x="4803" y="52785"/>
                      <a:pt x="4773" y="52815"/>
                    </a:cubicBezTo>
                    <a:cubicBezTo>
                      <a:pt x="4894" y="52663"/>
                      <a:pt x="4986" y="52541"/>
                      <a:pt x="5107" y="52389"/>
                    </a:cubicBezTo>
                    <a:cubicBezTo>
                      <a:pt x="5259" y="52207"/>
                      <a:pt x="5441" y="51994"/>
                      <a:pt x="5593" y="51812"/>
                    </a:cubicBezTo>
                    <a:cubicBezTo>
                      <a:pt x="5745" y="51599"/>
                      <a:pt x="5928" y="51417"/>
                      <a:pt x="6080" y="51204"/>
                    </a:cubicBezTo>
                    <a:cubicBezTo>
                      <a:pt x="6171" y="51082"/>
                      <a:pt x="6262" y="50991"/>
                      <a:pt x="6384" y="50870"/>
                    </a:cubicBezTo>
                    <a:cubicBezTo>
                      <a:pt x="6445" y="50778"/>
                      <a:pt x="6536" y="50687"/>
                      <a:pt x="6597" y="50596"/>
                    </a:cubicBezTo>
                    <a:cubicBezTo>
                      <a:pt x="6688" y="50474"/>
                      <a:pt x="6779" y="50383"/>
                      <a:pt x="6870" y="50262"/>
                    </a:cubicBezTo>
                    <a:cubicBezTo>
                      <a:pt x="6870" y="50262"/>
                      <a:pt x="6900" y="50231"/>
                      <a:pt x="6900" y="50201"/>
                    </a:cubicBezTo>
                    <a:cubicBezTo>
                      <a:pt x="7174" y="49958"/>
                      <a:pt x="7417" y="49684"/>
                      <a:pt x="7691" y="49411"/>
                    </a:cubicBezTo>
                    <a:cubicBezTo>
                      <a:pt x="7964" y="49137"/>
                      <a:pt x="8238" y="48833"/>
                      <a:pt x="8542" y="48529"/>
                    </a:cubicBezTo>
                    <a:cubicBezTo>
                      <a:pt x="8542" y="48468"/>
                      <a:pt x="8542" y="48377"/>
                      <a:pt x="8542" y="48316"/>
                    </a:cubicBezTo>
                    <a:cubicBezTo>
                      <a:pt x="8603" y="46949"/>
                      <a:pt x="8633" y="45550"/>
                      <a:pt x="8694" y="44183"/>
                    </a:cubicBezTo>
                    <a:cubicBezTo>
                      <a:pt x="8755" y="42207"/>
                      <a:pt x="8815" y="40262"/>
                      <a:pt x="8876" y="38316"/>
                    </a:cubicBezTo>
                    <a:cubicBezTo>
                      <a:pt x="8937" y="36341"/>
                      <a:pt x="8998" y="34365"/>
                      <a:pt x="9059" y="32389"/>
                    </a:cubicBezTo>
                    <a:cubicBezTo>
                      <a:pt x="9119" y="30413"/>
                      <a:pt x="9180" y="28438"/>
                      <a:pt x="9241" y="26432"/>
                    </a:cubicBezTo>
                    <a:cubicBezTo>
                      <a:pt x="9302" y="24456"/>
                      <a:pt x="9363" y="22450"/>
                      <a:pt x="9423" y="20444"/>
                    </a:cubicBezTo>
                    <a:cubicBezTo>
                      <a:pt x="9484" y="18438"/>
                      <a:pt x="9545" y="16462"/>
                      <a:pt x="9606" y="14456"/>
                    </a:cubicBezTo>
                    <a:cubicBezTo>
                      <a:pt x="9666" y="12480"/>
                      <a:pt x="9727" y="10504"/>
                      <a:pt x="9788" y="8498"/>
                    </a:cubicBezTo>
                    <a:cubicBezTo>
                      <a:pt x="9788" y="8346"/>
                      <a:pt x="9788" y="8194"/>
                      <a:pt x="9788" y="8042"/>
                    </a:cubicBezTo>
                    <a:cubicBezTo>
                      <a:pt x="9818" y="8042"/>
                      <a:pt x="9818" y="8012"/>
                      <a:pt x="9818" y="8012"/>
                    </a:cubicBezTo>
                    <a:cubicBezTo>
                      <a:pt x="9818" y="7981"/>
                      <a:pt x="9818" y="7951"/>
                      <a:pt x="9818" y="7921"/>
                    </a:cubicBezTo>
                    <a:cubicBezTo>
                      <a:pt x="9818" y="7829"/>
                      <a:pt x="9818" y="7769"/>
                      <a:pt x="9818" y="7677"/>
                    </a:cubicBezTo>
                    <a:cubicBezTo>
                      <a:pt x="9849" y="7617"/>
                      <a:pt x="9849" y="7556"/>
                      <a:pt x="9849" y="7495"/>
                    </a:cubicBezTo>
                    <a:cubicBezTo>
                      <a:pt x="9363" y="7039"/>
                      <a:pt x="8846" y="6583"/>
                      <a:pt x="8359" y="6127"/>
                    </a:cubicBezTo>
                    <a:cubicBezTo>
                      <a:pt x="8238" y="6036"/>
                      <a:pt x="8147" y="5915"/>
                      <a:pt x="8055" y="5793"/>
                    </a:cubicBezTo>
                    <a:cubicBezTo>
                      <a:pt x="8025" y="5793"/>
                      <a:pt x="8025" y="5793"/>
                      <a:pt x="8025" y="5763"/>
                    </a:cubicBezTo>
                    <a:cubicBezTo>
                      <a:pt x="7812" y="5580"/>
                      <a:pt x="7630" y="5367"/>
                      <a:pt x="7417" y="5155"/>
                    </a:cubicBezTo>
                    <a:cubicBezTo>
                      <a:pt x="7296" y="5033"/>
                      <a:pt x="7144" y="4911"/>
                      <a:pt x="6992" y="4790"/>
                    </a:cubicBezTo>
                    <a:cubicBezTo>
                      <a:pt x="6870" y="4668"/>
                      <a:pt x="6779" y="4547"/>
                      <a:pt x="6657" y="4425"/>
                    </a:cubicBezTo>
                    <a:cubicBezTo>
                      <a:pt x="6657" y="4395"/>
                      <a:pt x="6627" y="4395"/>
                      <a:pt x="6627" y="4395"/>
                    </a:cubicBezTo>
                    <a:cubicBezTo>
                      <a:pt x="6505" y="4243"/>
                      <a:pt x="6384" y="4121"/>
                      <a:pt x="6232" y="3969"/>
                    </a:cubicBezTo>
                    <a:close/>
                    <a:moveTo>
                      <a:pt x="7623" y="0"/>
                    </a:moveTo>
                    <a:cubicBezTo>
                      <a:pt x="7580" y="0"/>
                      <a:pt x="7533" y="24"/>
                      <a:pt x="7478" y="79"/>
                    </a:cubicBezTo>
                    <a:cubicBezTo>
                      <a:pt x="6970" y="560"/>
                      <a:pt x="6956" y="1276"/>
                      <a:pt x="6236" y="1276"/>
                    </a:cubicBezTo>
                    <a:cubicBezTo>
                      <a:pt x="6137" y="1276"/>
                      <a:pt x="6025" y="1263"/>
                      <a:pt x="5897" y="1234"/>
                    </a:cubicBezTo>
                    <a:cubicBezTo>
                      <a:pt x="5078" y="1134"/>
                      <a:pt x="4319" y="264"/>
                      <a:pt x="3505" y="264"/>
                    </a:cubicBezTo>
                    <a:cubicBezTo>
                      <a:pt x="3323" y="264"/>
                      <a:pt x="3138" y="307"/>
                      <a:pt x="2949" y="413"/>
                    </a:cubicBezTo>
                    <a:cubicBezTo>
                      <a:pt x="2888" y="1142"/>
                      <a:pt x="3466" y="1781"/>
                      <a:pt x="3557" y="2480"/>
                    </a:cubicBezTo>
                    <a:cubicBezTo>
                      <a:pt x="3770" y="3574"/>
                      <a:pt x="2554" y="3969"/>
                      <a:pt x="1703" y="4182"/>
                    </a:cubicBezTo>
                    <a:cubicBezTo>
                      <a:pt x="1551" y="4243"/>
                      <a:pt x="1460" y="4395"/>
                      <a:pt x="1551" y="4547"/>
                    </a:cubicBezTo>
                    <a:cubicBezTo>
                      <a:pt x="2098" y="5124"/>
                      <a:pt x="2888" y="5367"/>
                      <a:pt x="3405" y="5915"/>
                    </a:cubicBezTo>
                    <a:cubicBezTo>
                      <a:pt x="3618" y="6036"/>
                      <a:pt x="4043" y="6796"/>
                      <a:pt x="4165" y="7313"/>
                    </a:cubicBezTo>
                    <a:lnTo>
                      <a:pt x="4165" y="7343"/>
                    </a:lnTo>
                    <a:cubicBezTo>
                      <a:pt x="4165" y="7374"/>
                      <a:pt x="4165" y="7434"/>
                      <a:pt x="4165" y="7465"/>
                    </a:cubicBezTo>
                    <a:lnTo>
                      <a:pt x="4165" y="7526"/>
                    </a:lnTo>
                    <a:cubicBezTo>
                      <a:pt x="4165" y="7586"/>
                      <a:pt x="4195" y="7617"/>
                      <a:pt x="4195" y="7647"/>
                    </a:cubicBezTo>
                    <a:lnTo>
                      <a:pt x="4195" y="7738"/>
                    </a:lnTo>
                    <a:cubicBezTo>
                      <a:pt x="4134" y="9623"/>
                      <a:pt x="4074" y="11507"/>
                      <a:pt x="4013" y="13422"/>
                    </a:cubicBezTo>
                    <a:cubicBezTo>
                      <a:pt x="3922" y="15398"/>
                      <a:pt x="3861" y="17374"/>
                      <a:pt x="3770" y="19319"/>
                    </a:cubicBezTo>
                    <a:cubicBezTo>
                      <a:pt x="3709" y="21264"/>
                      <a:pt x="3648" y="23210"/>
                      <a:pt x="3557" y="25125"/>
                    </a:cubicBezTo>
                    <a:cubicBezTo>
                      <a:pt x="3496" y="27161"/>
                      <a:pt x="3435" y="29167"/>
                      <a:pt x="3344" y="31173"/>
                    </a:cubicBezTo>
                    <a:cubicBezTo>
                      <a:pt x="3283" y="33179"/>
                      <a:pt x="3192" y="35155"/>
                      <a:pt x="3131" y="37131"/>
                    </a:cubicBezTo>
                    <a:cubicBezTo>
                      <a:pt x="3071" y="39076"/>
                      <a:pt x="2979" y="41052"/>
                      <a:pt x="2919" y="43028"/>
                    </a:cubicBezTo>
                    <a:lnTo>
                      <a:pt x="2706" y="48924"/>
                    </a:lnTo>
                    <a:cubicBezTo>
                      <a:pt x="2706" y="49076"/>
                      <a:pt x="2706" y="49228"/>
                      <a:pt x="2675" y="49411"/>
                    </a:cubicBezTo>
                    <a:cubicBezTo>
                      <a:pt x="2675" y="49441"/>
                      <a:pt x="2675" y="49471"/>
                      <a:pt x="2675" y="49502"/>
                    </a:cubicBezTo>
                    <a:cubicBezTo>
                      <a:pt x="2584" y="49867"/>
                      <a:pt x="2341" y="50383"/>
                      <a:pt x="2189" y="50474"/>
                    </a:cubicBezTo>
                    <a:cubicBezTo>
                      <a:pt x="1885" y="50961"/>
                      <a:pt x="1" y="51964"/>
                      <a:pt x="1368" y="52268"/>
                    </a:cubicBezTo>
                    <a:cubicBezTo>
                      <a:pt x="1733" y="52298"/>
                      <a:pt x="2250" y="52359"/>
                      <a:pt x="2402" y="52754"/>
                    </a:cubicBezTo>
                    <a:cubicBezTo>
                      <a:pt x="2736" y="53636"/>
                      <a:pt x="1764" y="54669"/>
                      <a:pt x="2341" y="55459"/>
                    </a:cubicBezTo>
                    <a:cubicBezTo>
                      <a:pt x="2462" y="55546"/>
                      <a:pt x="2598" y="55578"/>
                      <a:pt x="2740" y="55578"/>
                    </a:cubicBezTo>
                    <a:cubicBezTo>
                      <a:pt x="3100" y="55578"/>
                      <a:pt x="3504" y="55373"/>
                      <a:pt x="3830" y="55307"/>
                    </a:cubicBezTo>
                    <a:cubicBezTo>
                      <a:pt x="4115" y="55217"/>
                      <a:pt x="4342" y="55178"/>
                      <a:pt x="4526" y="55178"/>
                    </a:cubicBezTo>
                    <a:cubicBezTo>
                      <a:pt x="5524" y="55178"/>
                      <a:pt x="5256" y="56347"/>
                      <a:pt x="5897" y="57040"/>
                    </a:cubicBezTo>
                    <a:cubicBezTo>
                      <a:pt x="5958" y="57010"/>
                      <a:pt x="6049" y="56979"/>
                      <a:pt x="6110" y="56918"/>
                    </a:cubicBezTo>
                    <a:cubicBezTo>
                      <a:pt x="6475" y="56645"/>
                      <a:pt x="6566" y="56158"/>
                      <a:pt x="6779" y="55763"/>
                    </a:cubicBezTo>
                    <a:cubicBezTo>
                      <a:pt x="7113" y="54973"/>
                      <a:pt x="7843" y="54821"/>
                      <a:pt x="8603" y="54760"/>
                    </a:cubicBezTo>
                    <a:lnTo>
                      <a:pt x="8876" y="54760"/>
                    </a:lnTo>
                    <a:lnTo>
                      <a:pt x="8998" y="54730"/>
                    </a:lnTo>
                    <a:lnTo>
                      <a:pt x="9271" y="54730"/>
                    </a:lnTo>
                    <a:cubicBezTo>
                      <a:pt x="9423" y="54730"/>
                      <a:pt x="9606" y="54699"/>
                      <a:pt x="9788" y="54669"/>
                    </a:cubicBezTo>
                    <a:lnTo>
                      <a:pt x="10122" y="54669"/>
                    </a:lnTo>
                    <a:cubicBezTo>
                      <a:pt x="13253" y="54639"/>
                      <a:pt x="16414" y="54608"/>
                      <a:pt x="19575" y="54578"/>
                    </a:cubicBezTo>
                    <a:cubicBezTo>
                      <a:pt x="23405" y="54547"/>
                      <a:pt x="27235" y="54547"/>
                      <a:pt x="31065" y="54487"/>
                    </a:cubicBezTo>
                    <a:cubicBezTo>
                      <a:pt x="34530" y="54487"/>
                      <a:pt x="37995" y="54456"/>
                      <a:pt x="41430" y="54426"/>
                    </a:cubicBezTo>
                    <a:cubicBezTo>
                      <a:pt x="45108" y="54395"/>
                      <a:pt x="48755" y="54365"/>
                      <a:pt x="52433" y="54335"/>
                    </a:cubicBezTo>
                    <a:cubicBezTo>
                      <a:pt x="56354" y="54304"/>
                      <a:pt x="60306" y="54274"/>
                      <a:pt x="64227" y="54244"/>
                    </a:cubicBezTo>
                    <a:cubicBezTo>
                      <a:pt x="67783" y="54213"/>
                      <a:pt x="71370" y="54183"/>
                      <a:pt x="74926" y="54152"/>
                    </a:cubicBezTo>
                    <a:cubicBezTo>
                      <a:pt x="78574" y="54122"/>
                      <a:pt x="82221" y="54092"/>
                      <a:pt x="85869" y="54061"/>
                    </a:cubicBezTo>
                    <a:cubicBezTo>
                      <a:pt x="88057" y="54061"/>
                      <a:pt x="90215" y="54031"/>
                      <a:pt x="92373" y="54031"/>
                    </a:cubicBezTo>
                    <a:lnTo>
                      <a:pt x="92434" y="54031"/>
                    </a:lnTo>
                    <a:cubicBezTo>
                      <a:pt x="92468" y="54027"/>
                      <a:pt x="92502" y="54025"/>
                      <a:pt x="92537" y="54025"/>
                    </a:cubicBezTo>
                    <a:cubicBezTo>
                      <a:pt x="92752" y="54025"/>
                      <a:pt x="92980" y="54096"/>
                      <a:pt x="93163" y="54122"/>
                    </a:cubicBezTo>
                    <a:cubicBezTo>
                      <a:pt x="93863" y="54304"/>
                      <a:pt x="94136" y="55034"/>
                      <a:pt x="94622" y="55490"/>
                    </a:cubicBezTo>
                    <a:cubicBezTo>
                      <a:pt x="94759" y="55575"/>
                      <a:pt x="94863" y="55612"/>
                      <a:pt x="94942" y="55612"/>
                    </a:cubicBezTo>
                    <a:cubicBezTo>
                      <a:pt x="95283" y="55612"/>
                      <a:pt x="95156" y="54929"/>
                      <a:pt x="95230" y="54608"/>
                    </a:cubicBezTo>
                    <a:cubicBezTo>
                      <a:pt x="95323" y="54284"/>
                      <a:pt x="95558" y="54171"/>
                      <a:pt x="95821" y="54171"/>
                    </a:cubicBezTo>
                    <a:cubicBezTo>
                      <a:pt x="96076" y="54171"/>
                      <a:pt x="96359" y="54276"/>
                      <a:pt x="96568" y="54395"/>
                    </a:cubicBezTo>
                    <a:cubicBezTo>
                      <a:pt x="96704" y="54447"/>
                      <a:pt x="96850" y="54488"/>
                      <a:pt x="96994" y="54488"/>
                    </a:cubicBezTo>
                    <a:cubicBezTo>
                      <a:pt x="97108" y="54488"/>
                      <a:pt x="97221" y="54462"/>
                      <a:pt x="97328" y="54395"/>
                    </a:cubicBezTo>
                    <a:cubicBezTo>
                      <a:pt x="97571" y="54213"/>
                      <a:pt x="97571" y="53879"/>
                      <a:pt x="97480" y="53605"/>
                    </a:cubicBezTo>
                    <a:cubicBezTo>
                      <a:pt x="97297" y="53210"/>
                      <a:pt x="96811" y="52845"/>
                      <a:pt x="97054" y="52389"/>
                    </a:cubicBezTo>
                    <a:cubicBezTo>
                      <a:pt x="97145" y="51933"/>
                      <a:pt x="97662" y="51842"/>
                      <a:pt x="97905" y="51508"/>
                    </a:cubicBezTo>
                    <a:cubicBezTo>
                      <a:pt x="97966" y="51386"/>
                      <a:pt x="97936" y="51265"/>
                      <a:pt x="97905" y="51143"/>
                    </a:cubicBezTo>
                    <a:cubicBezTo>
                      <a:pt x="97723" y="50961"/>
                      <a:pt x="97480" y="50870"/>
                      <a:pt x="97267" y="50809"/>
                    </a:cubicBezTo>
                    <a:cubicBezTo>
                      <a:pt x="96446" y="50596"/>
                      <a:pt x="95929" y="50566"/>
                      <a:pt x="96051" y="49532"/>
                    </a:cubicBezTo>
                    <a:cubicBezTo>
                      <a:pt x="96051" y="49502"/>
                      <a:pt x="96051" y="49502"/>
                      <a:pt x="96051" y="49471"/>
                    </a:cubicBezTo>
                    <a:cubicBezTo>
                      <a:pt x="96051" y="49441"/>
                      <a:pt x="96021" y="49411"/>
                      <a:pt x="96021" y="49380"/>
                    </a:cubicBezTo>
                    <a:cubicBezTo>
                      <a:pt x="96021" y="47556"/>
                      <a:pt x="96021" y="45733"/>
                      <a:pt x="95990" y="43909"/>
                    </a:cubicBezTo>
                    <a:cubicBezTo>
                      <a:pt x="95990" y="41994"/>
                      <a:pt x="95990" y="40049"/>
                      <a:pt x="95960" y="38134"/>
                    </a:cubicBezTo>
                    <a:cubicBezTo>
                      <a:pt x="95960" y="36097"/>
                      <a:pt x="95929" y="34061"/>
                      <a:pt x="95929" y="32055"/>
                    </a:cubicBezTo>
                    <a:lnTo>
                      <a:pt x="95899" y="26067"/>
                    </a:lnTo>
                    <a:cubicBezTo>
                      <a:pt x="95899" y="24091"/>
                      <a:pt x="95869" y="22115"/>
                      <a:pt x="95869" y="20140"/>
                    </a:cubicBezTo>
                    <a:cubicBezTo>
                      <a:pt x="95869" y="18164"/>
                      <a:pt x="95838" y="16158"/>
                      <a:pt x="95838" y="14182"/>
                    </a:cubicBezTo>
                    <a:cubicBezTo>
                      <a:pt x="95808" y="12267"/>
                      <a:pt x="95808" y="10352"/>
                      <a:pt x="95808" y="8437"/>
                    </a:cubicBezTo>
                    <a:cubicBezTo>
                      <a:pt x="95808" y="8073"/>
                      <a:pt x="95808" y="7677"/>
                      <a:pt x="95808" y="7313"/>
                    </a:cubicBezTo>
                    <a:cubicBezTo>
                      <a:pt x="95808" y="7282"/>
                      <a:pt x="95808" y="7252"/>
                      <a:pt x="95808" y="7222"/>
                    </a:cubicBezTo>
                    <a:cubicBezTo>
                      <a:pt x="95808" y="7070"/>
                      <a:pt x="95838" y="6918"/>
                      <a:pt x="95960" y="6796"/>
                    </a:cubicBezTo>
                    <a:cubicBezTo>
                      <a:pt x="96203" y="6340"/>
                      <a:pt x="97449" y="6340"/>
                      <a:pt x="97237" y="5732"/>
                    </a:cubicBezTo>
                    <a:cubicBezTo>
                      <a:pt x="96902" y="5489"/>
                      <a:pt x="96446" y="5580"/>
                      <a:pt x="96112" y="5398"/>
                    </a:cubicBezTo>
                    <a:cubicBezTo>
                      <a:pt x="95778" y="5246"/>
                      <a:pt x="95595" y="4911"/>
                      <a:pt x="95595" y="4547"/>
                    </a:cubicBezTo>
                    <a:cubicBezTo>
                      <a:pt x="95626" y="3848"/>
                      <a:pt x="96112" y="3270"/>
                      <a:pt x="96416" y="2693"/>
                    </a:cubicBezTo>
                    <a:cubicBezTo>
                      <a:pt x="96477" y="2510"/>
                      <a:pt x="96568" y="2237"/>
                      <a:pt x="96416" y="2085"/>
                    </a:cubicBezTo>
                    <a:cubicBezTo>
                      <a:pt x="96277" y="2038"/>
                      <a:pt x="96140" y="2018"/>
                      <a:pt x="96006" y="2018"/>
                    </a:cubicBezTo>
                    <a:cubicBezTo>
                      <a:pt x="95525" y="2018"/>
                      <a:pt x="95074" y="2279"/>
                      <a:pt x="94622" y="2541"/>
                    </a:cubicBezTo>
                    <a:cubicBezTo>
                      <a:pt x="94169" y="2807"/>
                      <a:pt x="93716" y="3074"/>
                      <a:pt x="93201" y="3074"/>
                    </a:cubicBezTo>
                    <a:cubicBezTo>
                      <a:pt x="93129" y="3074"/>
                      <a:pt x="93056" y="3069"/>
                      <a:pt x="92981" y="3057"/>
                    </a:cubicBezTo>
                    <a:cubicBezTo>
                      <a:pt x="91887" y="2966"/>
                      <a:pt x="92160" y="1690"/>
                      <a:pt x="91948" y="990"/>
                    </a:cubicBezTo>
                    <a:cubicBezTo>
                      <a:pt x="91874" y="855"/>
                      <a:pt x="91770" y="799"/>
                      <a:pt x="91662" y="799"/>
                    </a:cubicBezTo>
                    <a:cubicBezTo>
                      <a:pt x="91505" y="799"/>
                      <a:pt x="91339" y="919"/>
                      <a:pt x="91249" y="1082"/>
                    </a:cubicBezTo>
                    <a:cubicBezTo>
                      <a:pt x="90914" y="1507"/>
                      <a:pt x="90519" y="1902"/>
                      <a:pt x="90094" y="2237"/>
                    </a:cubicBezTo>
                    <a:cubicBezTo>
                      <a:pt x="89820" y="2449"/>
                      <a:pt x="89516" y="2601"/>
                      <a:pt x="89182" y="2723"/>
                    </a:cubicBezTo>
                    <a:cubicBezTo>
                      <a:pt x="89121" y="2753"/>
                      <a:pt x="89030" y="2753"/>
                      <a:pt x="88969" y="2753"/>
                    </a:cubicBezTo>
                    <a:cubicBezTo>
                      <a:pt x="88908" y="2784"/>
                      <a:pt x="88847" y="2784"/>
                      <a:pt x="88786" y="2784"/>
                    </a:cubicBezTo>
                    <a:cubicBezTo>
                      <a:pt x="85838" y="2784"/>
                      <a:pt x="82890" y="2753"/>
                      <a:pt x="79941" y="2753"/>
                    </a:cubicBezTo>
                    <a:cubicBezTo>
                      <a:pt x="76355" y="2723"/>
                      <a:pt x="72798" y="2723"/>
                      <a:pt x="69242" y="2693"/>
                    </a:cubicBezTo>
                    <a:cubicBezTo>
                      <a:pt x="65747" y="2662"/>
                      <a:pt x="62281" y="2662"/>
                      <a:pt x="58816" y="2632"/>
                    </a:cubicBezTo>
                    <a:cubicBezTo>
                      <a:pt x="55473" y="2601"/>
                      <a:pt x="52129" y="2601"/>
                      <a:pt x="48786" y="2571"/>
                    </a:cubicBezTo>
                    <a:cubicBezTo>
                      <a:pt x="45169" y="2571"/>
                      <a:pt x="41521" y="2541"/>
                      <a:pt x="37904" y="2510"/>
                    </a:cubicBezTo>
                    <a:lnTo>
                      <a:pt x="27509" y="2449"/>
                    </a:lnTo>
                    <a:cubicBezTo>
                      <a:pt x="24165" y="2449"/>
                      <a:pt x="20822" y="2419"/>
                      <a:pt x="17509" y="2389"/>
                    </a:cubicBezTo>
                    <a:cubicBezTo>
                      <a:pt x="15198" y="2389"/>
                      <a:pt x="12888" y="2389"/>
                      <a:pt x="10578" y="2358"/>
                    </a:cubicBezTo>
                    <a:lnTo>
                      <a:pt x="10457" y="2358"/>
                    </a:lnTo>
                    <a:cubicBezTo>
                      <a:pt x="10335" y="2328"/>
                      <a:pt x="10214" y="2297"/>
                      <a:pt x="10092" y="2297"/>
                    </a:cubicBezTo>
                    <a:lnTo>
                      <a:pt x="9910" y="2297"/>
                    </a:lnTo>
                    <a:lnTo>
                      <a:pt x="9879" y="2267"/>
                    </a:lnTo>
                    <a:lnTo>
                      <a:pt x="9849" y="2267"/>
                    </a:lnTo>
                    <a:cubicBezTo>
                      <a:pt x="8694" y="2267"/>
                      <a:pt x="8299" y="1021"/>
                      <a:pt x="7843" y="170"/>
                    </a:cubicBezTo>
                    <a:cubicBezTo>
                      <a:pt x="7765" y="73"/>
                      <a:pt x="7700" y="0"/>
                      <a:pt x="76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12783950" y="1051975"/>
                <a:ext cx="2153550" cy="1127700"/>
              </a:xfrm>
              <a:custGeom>
                <a:avLst/>
                <a:gdLst/>
                <a:ahLst/>
                <a:cxnLst/>
                <a:rect l="l" t="t" r="r" b="b"/>
                <a:pathLst>
                  <a:path w="86142" h="45108" extrusionOk="0">
                    <a:moveTo>
                      <a:pt x="3374" y="2159"/>
                    </a:moveTo>
                    <a:cubicBezTo>
                      <a:pt x="5623" y="2189"/>
                      <a:pt x="7873" y="2189"/>
                      <a:pt x="10122" y="2189"/>
                    </a:cubicBezTo>
                    <a:cubicBezTo>
                      <a:pt x="13769" y="2189"/>
                      <a:pt x="17417" y="2219"/>
                      <a:pt x="21034" y="2219"/>
                    </a:cubicBezTo>
                    <a:cubicBezTo>
                      <a:pt x="24408" y="2219"/>
                      <a:pt x="27782" y="2219"/>
                      <a:pt x="31156" y="2250"/>
                    </a:cubicBezTo>
                    <a:cubicBezTo>
                      <a:pt x="34773" y="2250"/>
                      <a:pt x="38390" y="2250"/>
                      <a:pt x="42007" y="2280"/>
                    </a:cubicBezTo>
                    <a:lnTo>
                      <a:pt x="53193" y="2280"/>
                    </a:lnTo>
                    <a:cubicBezTo>
                      <a:pt x="56536" y="2311"/>
                      <a:pt x="59910" y="2311"/>
                      <a:pt x="63254" y="2311"/>
                    </a:cubicBezTo>
                    <a:cubicBezTo>
                      <a:pt x="66901" y="2341"/>
                      <a:pt x="70549" y="2341"/>
                      <a:pt x="74196" y="2341"/>
                    </a:cubicBezTo>
                    <a:cubicBezTo>
                      <a:pt x="77296" y="2371"/>
                      <a:pt x="80397" y="2371"/>
                      <a:pt x="83497" y="2371"/>
                    </a:cubicBezTo>
                    <a:lnTo>
                      <a:pt x="84014" y="2371"/>
                    </a:lnTo>
                    <a:cubicBezTo>
                      <a:pt x="84044" y="2371"/>
                      <a:pt x="84075" y="2371"/>
                      <a:pt x="84105" y="2341"/>
                    </a:cubicBezTo>
                    <a:lnTo>
                      <a:pt x="84105" y="2341"/>
                    </a:lnTo>
                    <a:cubicBezTo>
                      <a:pt x="84105" y="4134"/>
                      <a:pt x="84105" y="5928"/>
                      <a:pt x="84075" y="7721"/>
                    </a:cubicBezTo>
                    <a:cubicBezTo>
                      <a:pt x="84075" y="7873"/>
                      <a:pt x="84075" y="8025"/>
                      <a:pt x="84075" y="8177"/>
                    </a:cubicBezTo>
                    <a:cubicBezTo>
                      <a:pt x="84075" y="9940"/>
                      <a:pt x="84044" y="11703"/>
                      <a:pt x="84044" y="13466"/>
                    </a:cubicBezTo>
                    <a:cubicBezTo>
                      <a:pt x="84044" y="13679"/>
                      <a:pt x="84044" y="13891"/>
                      <a:pt x="84044" y="14104"/>
                    </a:cubicBezTo>
                    <a:cubicBezTo>
                      <a:pt x="84044" y="16049"/>
                      <a:pt x="84014" y="18025"/>
                      <a:pt x="84014" y="19971"/>
                    </a:cubicBezTo>
                    <a:cubicBezTo>
                      <a:pt x="83983" y="21916"/>
                      <a:pt x="83983" y="23861"/>
                      <a:pt x="83983" y="25776"/>
                    </a:cubicBezTo>
                    <a:cubicBezTo>
                      <a:pt x="83953" y="26506"/>
                      <a:pt x="83953" y="27205"/>
                      <a:pt x="83953" y="27934"/>
                    </a:cubicBezTo>
                    <a:cubicBezTo>
                      <a:pt x="83953" y="28147"/>
                      <a:pt x="83953" y="28390"/>
                      <a:pt x="83953" y="28633"/>
                    </a:cubicBezTo>
                    <a:cubicBezTo>
                      <a:pt x="83953" y="29697"/>
                      <a:pt x="83923" y="30791"/>
                      <a:pt x="83923" y="31886"/>
                    </a:cubicBezTo>
                    <a:cubicBezTo>
                      <a:pt x="83923" y="33831"/>
                      <a:pt x="83923" y="35776"/>
                      <a:pt x="83892" y="37722"/>
                    </a:cubicBezTo>
                    <a:cubicBezTo>
                      <a:pt x="83892" y="39606"/>
                      <a:pt x="83892" y="41460"/>
                      <a:pt x="83862" y="43345"/>
                    </a:cubicBezTo>
                    <a:cubicBezTo>
                      <a:pt x="81521" y="43314"/>
                      <a:pt x="79211" y="43314"/>
                      <a:pt x="76871" y="43314"/>
                    </a:cubicBezTo>
                    <a:cubicBezTo>
                      <a:pt x="73345" y="43284"/>
                      <a:pt x="69819" y="43254"/>
                      <a:pt x="66293" y="43223"/>
                    </a:cubicBezTo>
                    <a:cubicBezTo>
                      <a:pt x="62737" y="43223"/>
                      <a:pt x="59181" y="43193"/>
                      <a:pt x="55655" y="43162"/>
                    </a:cubicBezTo>
                    <a:cubicBezTo>
                      <a:pt x="52038" y="43162"/>
                      <a:pt x="48390" y="43132"/>
                      <a:pt x="44773" y="43102"/>
                    </a:cubicBezTo>
                    <a:cubicBezTo>
                      <a:pt x="41034" y="43071"/>
                      <a:pt x="37296" y="43071"/>
                      <a:pt x="33557" y="43041"/>
                    </a:cubicBezTo>
                    <a:cubicBezTo>
                      <a:pt x="29909" y="43010"/>
                      <a:pt x="26262" y="43010"/>
                      <a:pt x="22645" y="42980"/>
                    </a:cubicBezTo>
                    <a:lnTo>
                      <a:pt x="22219" y="42980"/>
                    </a:lnTo>
                    <a:cubicBezTo>
                      <a:pt x="18845" y="42950"/>
                      <a:pt x="15471" y="42919"/>
                      <a:pt x="12128" y="42919"/>
                    </a:cubicBezTo>
                    <a:cubicBezTo>
                      <a:pt x="8724" y="42889"/>
                      <a:pt x="5350" y="42858"/>
                      <a:pt x="1976" y="42858"/>
                    </a:cubicBezTo>
                    <a:lnTo>
                      <a:pt x="1885" y="42858"/>
                    </a:lnTo>
                    <a:cubicBezTo>
                      <a:pt x="1885" y="42828"/>
                      <a:pt x="1915" y="42798"/>
                      <a:pt x="1915" y="42767"/>
                    </a:cubicBezTo>
                    <a:cubicBezTo>
                      <a:pt x="1945" y="41065"/>
                      <a:pt x="2006" y="39363"/>
                      <a:pt x="2067" y="37661"/>
                    </a:cubicBezTo>
                    <a:cubicBezTo>
                      <a:pt x="2067" y="37539"/>
                      <a:pt x="2097" y="37387"/>
                      <a:pt x="2097" y="37235"/>
                    </a:cubicBezTo>
                    <a:lnTo>
                      <a:pt x="2097" y="36840"/>
                    </a:lnTo>
                    <a:cubicBezTo>
                      <a:pt x="2158" y="34925"/>
                      <a:pt x="2249" y="32980"/>
                      <a:pt x="2310" y="31035"/>
                    </a:cubicBezTo>
                    <a:cubicBezTo>
                      <a:pt x="2341" y="30123"/>
                      <a:pt x="2371" y="29241"/>
                      <a:pt x="2401" y="28360"/>
                    </a:cubicBezTo>
                    <a:cubicBezTo>
                      <a:pt x="2401" y="28238"/>
                      <a:pt x="2401" y="28117"/>
                      <a:pt x="2401" y="27965"/>
                    </a:cubicBezTo>
                    <a:cubicBezTo>
                      <a:pt x="2401" y="27904"/>
                      <a:pt x="2401" y="27843"/>
                      <a:pt x="2401" y="27782"/>
                    </a:cubicBezTo>
                    <a:cubicBezTo>
                      <a:pt x="2432" y="27600"/>
                      <a:pt x="2432" y="27448"/>
                      <a:pt x="2432" y="27296"/>
                    </a:cubicBezTo>
                    <a:cubicBezTo>
                      <a:pt x="2462" y="26566"/>
                      <a:pt x="2493" y="25837"/>
                      <a:pt x="2493" y="25138"/>
                    </a:cubicBezTo>
                    <a:cubicBezTo>
                      <a:pt x="2584" y="23162"/>
                      <a:pt x="2644" y="21186"/>
                      <a:pt x="2705" y="19211"/>
                    </a:cubicBezTo>
                    <a:cubicBezTo>
                      <a:pt x="2766" y="17265"/>
                      <a:pt x="2827" y="15320"/>
                      <a:pt x="2918" y="13344"/>
                    </a:cubicBezTo>
                    <a:cubicBezTo>
                      <a:pt x="2918" y="13162"/>
                      <a:pt x="2918" y="13010"/>
                      <a:pt x="2918" y="12828"/>
                    </a:cubicBezTo>
                    <a:cubicBezTo>
                      <a:pt x="2979" y="11004"/>
                      <a:pt x="3040" y="9180"/>
                      <a:pt x="3100" y="7356"/>
                    </a:cubicBezTo>
                    <a:lnTo>
                      <a:pt x="3283" y="2371"/>
                    </a:lnTo>
                    <a:cubicBezTo>
                      <a:pt x="3283" y="2311"/>
                      <a:pt x="3283" y="2250"/>
                      <a:pt x="3283" y="2159"/>
                    </a:cubicBezTo>
                    <a:close/>
                    <a:moveTo>
                      <a:pt x="1216" y="1"/>
                    </a:moveTo>
                    <a:cubicBezTo>
                      <a:pt x="1216" y="1"/>
                      <a:pt x="1216" y="31"/>
                      <a:pt x="1216" y="31"/>
                    </a:cubicBezTo>
                    <a:lnTo>
                      <a:pt x="1185" y="31"/>
                    </a:lnTo>
                    <a:cubicBezTo>
                      <a:pt x="1185" y="61"/>
                      <a:pt x="1185" y="92"/>
                      <a:pt x="1185" y="92"/>
                    </a:cubicBezTo>
                    <a:cubicBezTo>
                      <a:pt x="1185" y="183"/>
                      <a:pt x="1185" y="274"/>
                      <a:pt x="1185" y="365"/>
                    </a:cubicBezTo>
                    <a:lnTo>
                      <a:pt x="1185" y="487"/>
                    </a:lnTo>
                    <a:lnTo>
                      <a:pt x="1216" y="487"/>
                    </a:lnTo>
                    <a:cubicBezTo>
                      <a:pt x="1185" y="943"/>
                      <a:pt x="1185" y="1429"/>
                      <a:pt x="1185" y="1885"/>
                    </a:cubicBezTo>
                    <a:cubicBezTo>
                      <a:pt x="1155" y="2584"/>
                      <a:pt x="1125" y="3283"/>
                      <a:pt x="1125" y="3952"/>
                    </a:cubicBezTo>
                    <a:cubicBezTo>
                      <a:pt x="1064" y="5958"/>
                      <a:pt x="1003" y="7964"/>
                      <a:pt x="942" y="9970"/>
                    </a:cubicBezTo>
                    <a:cubicBezTo>
                      <a:pt x="912" y="12037"/>
                      <a:pt x="851" y="14104"/>
                      <a:pt x="790" y="16171"/>
                    </a:cubicBezTo>
                    <a:cubicBezTo>
                      <a:pt x="730" y="18177"/>
                      <a:pt x="669" y="20183"/>
                      <a:pt x="608" y="22189"/>
                    </a:cubicBezTo>
                    <a:cubicBezTo>
                      <a:pt x="578" y="24165"/>
                      <a:pt x="517" y="26110"/>
                      <a:pt x="456" y="28056"/>
                    </a:cubicBezTo>
                    <a:cubicBezTo>
                      <a:pt x="395" y="30062"/>
                      <a:pt x="334" y="32068"/>
                      <a:pt x="304" y="34074"/>
                    </a:cubicBezTo>
                    <a:cubicBezTo>
                      <a:pt x="243" y="36111"/>
                      <a:pt x="182" y="38177"/>
                      <a:pt x="122" y="40214"/>
                    </a:cubicBezTo>
                    <a:cubicBezTo>
                      <a:pt x="91" y="41612"/>
                      <a:pt x="61" y="43041"/>
                      <a:pt x="0" y="44439"/>
                    </a:cubicBezTo>
                    <a:cubicBezTo>
                      <a:pt x="0" y="44500"/>
                      <a:pt x="0" y="44591"/>
                      <a:pt x="30" y="44652"/>
                    </a:cubicBezTo>
                    <a:cubicBezTo>
                      <a:pt x="30" y="44743"/>
                      <a:pt x="30" y="44834"/>
                      <a:pt x="0" y="44895"/>
                    </a:cubicBezTo>
                    <a:cubicBezTo>
                      <a:pt x="0" y="44986"/>
                      <a:pt x="0" y="45047"/>
                      <a:pt x="0" y="45108"/>
                    </a:cubicBezTo>
                    <a:cubicBezTo>
                      <a:pt x="30" y="45108"/>
                      <a:pt x="61" y="45077"/>
                      <a:pt x="91" y="45077"/>
                    </a:cubicBezTo>
                    <a:lnTo>
                      <a:pt x="122" y="45077"/>
                    </a:lnTo>
                    <a:cubicBezTo>
                      <a:pt x="182" y="45047"/>
                      <a:pt x="213" y="44986"/>
                      <a:pt x="304" y="44986"/>
                    </a:cubicBezTo>
                    <a:lnTo>
                      <a:pt x="456" y="44986"/>
                    </a:lnTo>
                    <a:cubicBezTo>
                      <a:pt x="456" y="44956"/>
                      <a:pt x="456" y="44925"/>
                      <a:pt x="456" y="44895"/>
                    </a:cubicBezTo>
                    <a:lnTo>
                      <a:pt x="8268" y="44895"/>
                    </a:lnTo>
                    <a:cubicBezTo>
                      <a:pt x="12067" y="44925"/>
                      <a:pt x="15867" y="44925"/>
                      <a:pt x="19666" y="44925"/>
                    </a:cubicBezTo>
                    <a:cubicBezTo>
                      <a:pt x="23496" y="44956"/>
                      <a:pt x="27326" y="44956"/>
                      <a:pt x="31186" y="44956"/>
                    </a:cubicBezTo>
                    <a:cubicBezTo>
                      <a:pt x="35016" y="44956"/>
                      <a:pt x="38846" y="44986"/>
                      <a:pt x="42706" y="44986"/>
                    </a:cubicBezTo>
                    <a:cubicBezTo>
                      <a:pt x="46657" y="44986"/>
                      <a:pt x="50609" y="45016"/>
                      <a:pt x="54560" y="45016"/>
                    </a:cubicBezTo>
                    <a:cubicBezTo>
                      <a:pt x="58390" y="45016"/>
                      <a:pt x="62220" y="45047"/>
                      <a:pt x="66050" y="45047"/>
                    </a:cubicBezTo>
                    <a:cubicBezTo>
                      <a:pt x="69880" y="45047"/>
                      <a:pt x="73710" y="45047"/>
                      <a:pt x="77570" y="45077"/>
                    </a:cubicBezTo>
                    <a:lnTo>
                      <a:pt x="85169" y="45077"/>
                    </a:lnTo>
                    <a:lnTo>
                      <a:pt x="85169" y="45108"/>
                    </a:lnTo>
                    <a:lnTo>
                      <a:pt x="85625" y="45108"/>
                    </a:lnTo>
                    <a:lnTo>
                      <a:pt x="85625" y="45077"/>
                    </a:lnTo>
                    <a:lnTo>
                      <a:pt x="86142" y="45077"/>
                    </a:lnTo>
                    <a:cubicBezTo>
                      <a:pt x="86050" y="45016"/>
                      <a:pt x="85959" y="44956"/>
                      <a:pt x="85868" y="44864"/>
                    </a:cubicBezTo>
                    <a:cubicBezTo>
                      <a:pt x="85838" y="44834"/>
                      <a:pt x="85777" y="44743"/>
                      <a:pt x="85807" y="44652"/>
                    </a:cubicBezTo>
                    <a:lnTo>
                      <a:pt x="85625" y="44652"/>
                    </a:lnTo>
                    <a:cubicBezTo>
                      <a:pt x="85625" y="43497"/>
                      <a:pt x="85625" y="42342"/>
                      <a:pt x="85625" y="41187"/>
                    </a:cubicBezTo>
                    <a:cubicBezTo>
                      <a:pt x="85655" y="39181"/>
                      <a:pt x="85686" y="37174"/>
                      <a:pt x="85686" y="35168"/>
                    </a:cubicBezTo>
                    <a:cubicBezTo>
                      <a:pt x="85686" y="33162"/>
                      <a:pt x="85716" y="31156"/>
                      <a:pt x="85716" y="29180"/>
                    </a:cubicBezTo>
                    <a:cubicBezTo>
                      <a:pt x="85746" y="27083"/>
                      <a:pt x="85746" y="25016"/>
                      <a:pt x="85777" y="22949"/>
                    </a:cubicBezTo>
                    <a:cubicBezTo>
                      <a:pt x="85807" y="21004"/>
                      <a:pt x="85807" y="19059"/>
                      <a:pt x="85838" y="17113"/>
                    </a:cubicBezTo>
                    <a:cubicBezTo>
                      <a:pt x="85838" y="15046"/>
                      <a:pt x="85868" y="12980"/>
                      <a:pt x="85868" y="10913"/>
                    </a:cubicBezTo>
                    <a:lnTo>
                      <a:pt x="85929" y="4803"/>
                    </a:lnTo>
                    <a:cubicBezTo>
                      <a:pt x="85929" y="3557"/>
                      <a:pt x="85929" y="2280"/>
                      <a:pt x="85959" y="1034"/>
                    </a:cubicBezTo>
                    <a:lnTo>
                      <a:pt x="85990" y="1034"/>
                    </a:lnTo>
                    <a:cubicBezTo>
                      <a:pt x="85990" y="1004"/>
                      <a:pt x="85990" y="943"/>
                      <a:pt x="85990" y="912"/>
                    </a:cubicBezTo>
                    <a:lnTo>
                      <a:pt x="85990" y="852"/>
                    </a:lnTo>
                    <a:cubicBezTo>
                      <a:pt x="85990" y="761"/>
                      <a:pt x="85990" y="669"/>
                      <a:pt x="85990" y="578"/>
                    </a:cubicBezTo>
                    <a:lnTo>
                      <a:pt x="85959" y="578"/>
                    </a:lnTo>
                    <a:lnTo>
                      <a:pt x="85959" y="487"/>
                    </a:lnTo>
                    <a:cubicBezTo>
                      <a:pt x="85868" y="517"/>
                      <a:pt x="85777" y="517"/>
                      <a:pt x="85686" y="517"/>
                    </a:cubicBezTo>
                    <a:lnTo>
                      <a:pt x="85503" y="517"/>
                    </a:lnTo>
                    <a:lnTo>
                      <a:pt x="85503" y="578"/>
                    </a:lnTo>
                    <a:cubicBezTo>
                      <a:pt x="83011" y="578"/>
                      <a:pt x="80488" y="548"/>
                      <a:pt x="77995" y="517"/>
                    </a:cubicBezTo>
                    <a:lnTo>
                      <a:pt x="67083" y="457"/>
                    </a:lnTo>
                    <a:cubicBezTo>
                      <a:pt x="63314" y="426"/>
                      <a:pt x="59545" y="426"/>
                      <a:pt x="55776" y="396"/>
                    </a:cubicBezTo>
                    <a:cubicBezTo>
                      <a:pt x="51916" y="365"/>
                      <a:pt x="48025" y="335"/>
                      <a:pt x="44165" y="305"/>
                    </a:cubicBezTo>
                    <a:cubicBezTo>
                      <a:pt x="40396" y="305"/>
                      <a:pt x="36657" y="274"/>
                      <a:pt x="32888" y="244"/>
                    </a:cubicBezTo>
                    <a:cubicBezTo>
                      <a:pt x="29119" y="213"/>
                      <a:pt x="25350" y="183"/>
                      <a:pt x="21581" y="183"/>
                    </a:cubicBezTo>
                    <a:cubicBezTo>
                      <a:pt x="17903" y="153"/>
                      <a:pt x="14225" y="122"/>
                      <a:pt x="10547" y="92"/>
                    </a:cubicBezTo>
                    <a:cubicBezTo>
                      <a:pt x="7599" y="92"/>
                      <a:pt x="4651" y="61"/>
                      <a:pt x="1672" y="31"/>
                    </a:cubicBezTo>
                    <a:lnTo>
                      <a:pt x="1581" y="31"/>
                    </a:lnTo>
                    <a:cubicBezTo>
                      <a:pt x="1550" y="31"/>
                      <a:pt x="1489" y="1"/>
                      <a:pt x="1429"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12742150" y="2072500"/>
                <a:ext cx="11425" cy="11425"/>
              </a:xfrm>
              <a:custGeom>
                <a:avLst/>
                <a:gdLst/>
                <a:ahLst/>
                <a:cxnLst/>
                <a:rect l="l" t="t" r="r" b="b"/>
                <a:pathLst>
                  <a:path w="457" h="457" extrusionOk="0">
                    <a:moveTo>
                      <a:pt x="243" y="1"/>
                    </a:moveTo>
                    <a:cubicBezTo>
                      <a:pt x="122" y="1"/>
                      <a:pt x="0" y="122"/>
                      <a:pt x="0" y="244"/>
                    </a:cubicBezTo>
                    <a:cubicBezTo>
                      <a:pt x="0" y="366"/>
                      <a:pt x="122" y="457"/>
                      <a:pt x="243" y="457"/>
                    </a:cubicBezTo>
                    <a:cubicBezTo>
                      <a:pt x="365" y="457"/>
                      <a:pt x="456" y="366"/>
                      <a:pt x="456" y="244"/>
                    </a:cubicBezTo>
                    <a:cubicBezTo>
                      <a:pt x="456" y="12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12742150" y="205350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35"/>
                      <a:pt x="456" y="214"/>
                    </a:cubicBezTo>
                    <a:cubicBezTo>
                      <a:pt x="456" y="92"/>
                      <a:pt x="335" y="1"/>
                      <a:pt x="21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12751275" y="1725250"/>
                <a:ext cx="11400" cy="11425"/>
              </a:xfrm>
              <a:custGeom>
                <a:avLst/>
                <a:gdLst/>
                <a:ahLst/>
                <a:cxnLst/>
                <a:rect l="l" t="t" r="r" b="b"/>
                <a:pathLst>
                  <a:path w="456" h="457" extrusionOk="0">
                    <a:moveTo>
                      <a:pt x="213" y="0"/>
                    </a:moveTo>
                    <a:cubicBezTo>
                      <a:pt x="91" y="0"/>
                      <a:pt x="0" y="91"/>
                      <a:pt x="0" y="213"/>
                    </a:cubicBezTo>
                    <a:cubicBezTo>
                      <a:pt x="0" y="365"/>
                      <a:pt x="91" y="456"/>
                      <a:pt x="213" y="456"/>
                    </a:cubicBezTo>
                    <a:cubicBezTo>
                      <a:pt x="334" y="456"/>
                      <a:pt x="426" y="334"/>
                      <a:pt x="426" y="213"/>
                    </a:cubicBezTo>
                    <a:cubicBezTo>
                      <a:pt x="456" y="91"/>
                      <a:pt x="334" y="0"/>
                      <a:pt x="21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12767225" y="1384800"/>
                <a:ext cx="11425" cy="11425"/>
              </a:xfrm>
              <a:custGeom>
                <a:avLst/>
                <a:gdLst/>
                <a:ahLst/>
                <a:cxnLst/>
                <a:rect l="l" t="t" r="r" b="b"/>
                <a:pathLst>
                  <a:path w="457" h="457" extrusionOk="0">
                    <a:moveTo>
                      <a:pt x="244" y="1"/>
                    </a:moveTo>
                    <a:cubicBezTo>
                      <a:pt x="122" y="1"/>
                      <a:pt x="0" y="92"/>
                      <a:pt x="0" y="214"/>
                    </a:cubicBezTo>
                    <a:cubicBezTo>
                      <a:pt x="0" y="335"/>
                      <a:pt x="122" y="457"/>
                      <a:pt x="244" y="457"/>
                    </a:cubicBezTo>
                    <a:cubicBezTo>
                      <a:pt x="365" y="457"/>
                      <a:pt x="456" y="335"/>
                      <a:pt x="456" y="214"/>
                    </a:cubicBezTo>
                    <a:cubicBezTo>
                      <a:pt x="456" y="92"/>
                      <a:pt x="365"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12765700" y="1365800"/>
                <a:ext cx="11425" cy="11425"/>
              </a:xfrm>
              <a:custGeom>
                <a:avLst/>
                <a:gdLst/>
                <a:ahLst/>
                <a:cxnLst/>
                <a:rect l="l" t="t" r="r" b="b"/>
                <a:pathLst>
                  <a:path w="457" h="457" extrusionOk="0">
                    <a:moveTo>
                      <a:pt x="244" y="1"/>
                    </a:moveTo>
                    <a:cubicBezTo>
                      <a:pt x="122" y="1"/>
                      <a:pt x="1" y="123"/>
                      <a:pt x="1" y="244"/>
                    </a:cubicBezTo>
                    <a:cubicBezTo>
                      <a:pt x="1" y="366"/>
                      <a:pt x="122" y="457"/>
                      <a:pt x="244" y="457"/>
                    </a:cubicBezTo>
                    <a:cubicBezTo>
                      <a:pt x="365" y="457"/>
                      <a:pt x="457" y="335"/>
                      <a:pt x="457" y="214"/>
                    </a:cubicBezTo>
                    <a:cubicBezTo>
                      <a:pt x="457" y="92"/>
                      <a:pt x="365"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12752775" y="1376450"/>
                <a:ext cx="11425" cy="11425"/>
              </a:xfrm>
              <a:custGeom>
                <a:avLst/>
                <a:gdLst/>
                <a:ahLst/>
                <a:cxnLst/>
                <a:rect l="l" t="t" r="r" b="b"/>
                <a:pathLst>
                  <a:path w="457" h="457" extrusionOk="0">
                    <a:moveTo>
                      <a:pt x="214" y="1"/>
                    </a:moveTo>
                    <a:cubicBezTo>
                      <a:pt x="92" y="1"/>
                      <a:pt x="1" y="92"/>
                      <a:pt x="1" y="213"/>
                    </a:cubicBezTo>
                    <a:cubicBezTo>
                      <a:pt x="1" y="335"/>
                      <a:pt x="122" y="456"/>
                      <a:pt x="244" y="456"/>
                    </a:cubicBezTo>
                    <a:cubicBezTo>
                      <a:pt x="335" y="456"/>
                      <a:pt x="457" y="335"/>
                      <a:pt x="457" y="213"/>
                    </a:cubicBezTo>
                    <a:cubicBezTo>
                      <a:pt x="457" y="92"/>
                      <a:pt x="366" y="1"/>
                      <a:pt x="21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12780900" y="1075525"/>
                <a:ext cx="11425" cy="10800"/>
              </a:xfrm>
              <a:custGeom>
                <a:avLst/>
                <a:gdLst/>
                <a:ahLst/>
                <a:cxnLst/>
                <a:rect l="l" t="t" r="r" b="b"/>
                <a:pathLst>
                  <a:path w="457" h="432" extrusionOk="0">
                    <a:moveTo>
                      <a:pt x="244" y="1"/>
                    </a:moveTo>
                    <a:cubicBezTo>
                      <a:pt x="122" y="1"/>
                      <a:pt x="0" y="92"/>
                      <a:pt x="0" y="214"/>
                    </a:cubicBezTo>
                    <a:cubicBezTo>
                      <a:pt x="0" y="335"/>
                      <a:pt x="122" y="426"/>
                      <a:pt x="244" y="426"/>
                    </a:cubicBezTo>
                    <a:cubicBezTo>
                      <a:pt x="256" y="430"/>
                      <a:pt x="269" y="431"/>
                      <a:pt x="281" y="431"/>
                    </a:cubicBezTo>
                    <a:cubicBezTo>
                      <a:pt x="383" y="431"/>
                      <a:pt x="456" y="322"/>
                      <a:pt x="456" y="214"/>
                    </a:cubicBezTo>
                    <a:cubicBezTo>
                      <a:pt x="456" y="92"/>
                      <a:pt x="365"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13116025" y="1023100"/>
                <a:ext cx="10650" cy="11425"/>
              </a:xfrm>
              <a:custGeom>
                <a:avLst/>
                <a:gdLst/>
                <a:ahLst/>
                <a:cxnLst/>
                <a:rect l="l" t="t" r="r" b="b"/>
                <a:pathLst>
                  <a:path w="426" h="457" extrusionOk="0">
                    <a:moveTo>
                      <a:pt x="213" y="1"/>
                    </a:moveTo>
                    <a:cubicBezTo>
                      <a:pt x="91" y="1"/>
                      <a:pt x="0" y="92"/>
                      <a:pt x="0" y="244"/>
                    </a:cubicBezTo>
                    <a:cubicBezTo>
                      <a:pt x="0" y="365"/>
                      <a:pt x="91" y="457"/>
                      <a:pt x="213" y="457"/>
                    </a:cubicBezTo>
                    <a:cubicBezTo>
                      <a:pt x="334" y="457"/>
                      <a:pt x="426" y="365"/>
                      <a:pt x="426" y="244"/>
                    </a:cubicBezTo>
                    <a:cubicBezTo>
                      <a:pt x="426" y="122"/>
                      <a:pt x="334" y="1"/>
                      <a:pt x="21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13136525" y="1023850"/>
                <a:ext cx="11425" cy="11425"/>
              </a:xfrm>
              <a:custGeom>
                <a:avLst/>
                <a:gdLst/>
                <a:ahLst/>
                <a:cxnLst/>
                <a:rect l="l" t="t" r="r" b="b"/>
                <a:pathLst>
                  <a:path w="457" h="457" extrusionOk="0">
                    <a:moveTo>
                      <a:pt x="213" y="1"/>
                    </a:moveTo>
                    <a:cubicBezTo>
                      <a:pt x="92" y="1"/>
                      <a:pt x="1" y="92"/>
                      <a:pt x="1" y="214"/>
                    </a:cubicBezTo>
                    <a:cubicBezTo>
                      <a:pt x="1" y="335"/>
                      <a:pt x="92" y="457"/>
                      <a:pt x="213" y="457"/>
                    </a:cubicBezTo>
                    <a:cubicBezTo>
                      <a:pt x="335" y="457"/>
                      <a:pt x="457" y="335"/>
                      <a:pt x="457" y="214"/>
                    </a:cubicBezTo>
                    <a:cubicBezTo>
                      <a:pt x="457" y="92"/>
                      <a:pt x="335" y="1"/>
                      <a:pt x="21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3126650" y="1009425"/>
                <a:ext cx="11425" cy="11425"/>
              </a:xfrm>
              <a:custGeom>
                <a:avLst/>
                <a:gdLst/>
                <a:ahLst/>
                <a:cxnLst/>
                <a:rect l="l" t="t" r="r" b="b"/>
                <a:pathLst>
                  <a:path w="457" h="457" extrusionOk="0">
                    <a:moveTo>
                      <a:pt x="213" y="0"/>
                    </a:moveTo>
                    <a:cubicBezTo>
                      <a:pt x="92" y="0"/>
                      <a:pt x="1" y="92"/>
                      <a:pt x="1" y="213"/>
                    </a:cubicBezTo>
                    <a:cubicBezTo>
                      <a:pt x="1" y="335"/>
                      <a:pt x="92" y="456"/>
                      <a:pt x="213" y="456"/>
                    </a:cubicBezTo>
                    <a:cubicBezTo>
                      <a:pt x="335" y="456"/>
                      <a:pt x="456" y="335"/>
                      <a:pt x="456" y="213"/>
                    </a:cubicBezTo>
                    <a:cubicBezTo>
                      <a:pt x="456" y="92"/>
                      <a:pt x="365" y="0"/>
                      <a:pt x="21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3496725" y="1023850"/>
                <a:ext cx="11425" cy="11425"/>
              </a:xfrm>
              <a:custGeom>
                <a:avLst/>
                <a:gdLst/>
                <a:ahLst/>
                <a:cxnLst/>
                <a:rect l="l" t="t" r="r" b="b"/>
                <a:pathLst>
                  <a:path w="457" h="457" extrusionOk="0">
                    <a:moveTo>
                      <a:pt x="243" y="1"/>
                    </a:moveTo>
                    <a:cubicBezTo>
                      <a:pt x="122" y="1"/>
                      <a:pt x="0" y="92"/>
                      <a:pt x="0" y="214"/>
                    </a:cubicBezTo>
                    <a:cubicBezTo>
                      <a:pt x="0" y="335"/>
                      <a:pt x="122" y="457"/>
                      <a:pt x="243" y="457"/>
                    </a:cubicBezTo>
                    <a:cubicBezTo>
                      <a:pt x="365" y="457"/>
                      <a:pt x="456" y="366"/>
                      <a:pt x="456" y="244"/>
                    </a:cubicBezTo>
                    <a:cubicBezTo>
                      <a:pt x="456" y="9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13517225" y="1025375"/>
                <a:ext cx="11425" cy="11425"/>
              </a:xfrm>
              <a:custGeom>
                <a:avLst/>
                <a:gdLst/>
                <a:ahLst/>
                <a:cxnLst/>
                <a:rect l="l" t="t" r="r" b="b"/>
                <a:pathLst>
                  <a:path w="457" h="457" extrusionOk="0">
                    <a:moveTo>
                      <a:pt x="244" y="1"/>
                    </a:moveTo>
                    <a:cubicBezTo>
                      <a:pt x="123" y="1"/>
                      <a:pt x="31" y="122"/>
                      <a:pt x="31" y="244"/>
                    </a:cubicBezTo>
                    <a:cubicBezTo>
                      <a:pt x="1" y="366"/>
                      <a:pt x="123" y="457"/>
                      <a:pt x="244" y="457"/>
                    </a:cubicBezTo>
                    <a:cubicBezTo>
                      <a:pt x="366" y="457"/>
                      <a:pt x="457" y="366"/>
                      <a:pt x="457" y="244"/>
                    </a:cubicBezTo>
                    <a:cubicBezTo>
                      <a:pt x="457" y="122"/>
                      <a:pt x="366"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13922250" y="1029175"/>
                <a:ext cx="11425" cy="11425"/>
              </a:xfrm>
              <a:custGeom>
                <a:avLst/>
                <a:gdLst/>
                <a:ahLst/>
                <a:cxnLst/>
                <a:rect l="l" t="t" r="r" b="b"/>
                <a:pathLst>
                  <a:path w="457" h="457" extrusionOk="0">
                    <a:moveTo>
                      <a:pt x="214" y="1"/>
                    </a:moveTo>
                    <a:cubicBezTo>
                      <a:pt x="92" y="1"/>
                      <a:pt x="1" y="92"/>
                      <a:pt x="1" y="214"/>
                    </a:cubicBezTo>
                    <a:cubicBezTo>
                      <a:pt x="1" y="335"/>
                      <a:pt x="92" y="457"/>
                      <a:pt x="214" y="457"/>
                    </a:cubicBezTo>
                    <a:cubicBezTo>
                      <a:pt x="335" y="457"/>
                      <a:pt x="457" y="335"/>
                      <a:pt x="457" y="214"/>
                    </a:cubicBezTo>
                    <a:cubicBezTo>
                      <a:pt x="457" y="92"/>
                      <a:pt x="335" y="1"/>
                      <a:pt x="21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14391875" y="1028425"/>
                <a:ext cx="11425" cy="11425"/>
              </a:xfrm>
              <a:custGeom>
                <a:avLst/>
                <a:gdLst/>
                <a:ahLst/>
                <a:cxnLst/>
                <a:rect l="l" t="t" r="r" b="b"/>
                <a:pathLst>
                  <a:path w="457" h="457" extrusionOk="0">
                    <a:moveTo>
                      <a:pt x="244" y="0"/>
                    </a:moveTo>
                    <a:cubicBezTo>
                      <a:pt x="122" y="0"/>
                      <a:pt x="0" y="92"/>
                      <a:pt x="0" y="244"/>
                    </a:cubicBezTo>
                    <a:cubicBezTo>
                      <a:pt x="0" y="365"/>
                      <a:pt x="122" y="456"/>
                      <a:pt x="244" y="456"/>
                    </a:cubicBezTo>
                    <a:cubicBezTo>
                      <a:pt x="365" y="456"/>
                      <a:pt x="456" y="365"/>
                      <a:pt x="456" y="244"/>
                    </a:cubicBezTo>
                    <a:cubicBezTo>
                      <a:pt x="456" y="122"/>
                      <a:pt x="365"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14409350" y="1032225"/>
                <a:ext cx="11425" cy="11425"/>
              </a:xfrm>
              <a:custGeom>
                <a:avLst/>
                <a:gdLst/>
                <a:ahLst/>
                <a:cxnLst/>
                <a:rect l="l" t="t" r="r" b="b"/>
                <a:pathLst>
                  <a:path w="457" h="457" extrusionOk="0">
                    <a:moveTo>
                      <a:pt x="213" y="0"/>
                    </a:moveTo>
                    <a:cubicBezTo>
                      <a:pt x="92" y="0"/>
                      <a:pt x="0" y="92"/>
                      <a:pt x="0" y="213"/>
                    </a:cubicBezTo>
                    <a:cubicBezTo>
                      <a:pt x="0" y="365"/>
                      <a:pt x="92" y="456"/>
                      <a:pt x="213" y="456"/>
                    </a:cubicBezTo>
                    <a:cubicBezTo>
                      <a:pt x="335" y="456"/>
                      <a:pt x="456" y="365"/>
                      <a:pt x="456" y="243"/>
                    </a:cubicBezTo>
                    <a:cubicBezTo>
                      <a:pt x="456" y="92"/>
                      <a:pt x="335" y="0"/>
                      <a:pt x="21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4403275" y="1017775"/>
                <a:ext cx="10650" cy="11425"/>
              </a:xfrm>
              <a:custGeom>
                <a:avLst/>
                <a:gdLst/>
                <a:ahLst/>
                <a:cxnLst/>
                <a:rect l="l" t="t" r="r" b="b"/>
                <a:pathLst>
                  <a:path w="426" h="457" extrusionOk="0">
                    <a:moveTo>
                      <a:pt x="213" y="1"/>
                    </a:moveTo>
                    <a:cubicBezTo>
                      <a:pt x="92" y="1"/>
                      <a:pt x="0" y="92"/>
                      <a:pt x="0" y="214"/>
                    </a:cubicBezTo>
                    <a:cubicBezTo>
                      <a:pt x="0" y="335"/>
                      <a:pt x="92" y="457"/>
                      <a:pt x="213" y="457"/>
                    </a:cubicBezTo>
                    <a:cubicBezTo>
                      <a:pt x="335" y="457"/>
                      <a:pt x="426" y="366"/>
                      <a:pt x="426" y="214"/>
                    </a:cubicBezTo>
                    <a:cubicBezTo>
                      <a:pt x="426" y="92"/>
                      <a:pt x="335" y="1"/>
                      <a:pt x="21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14951925" y="1103650"/>
                <a:ext cx="11400" cy="11425"/>
              </a:xfrm>
              <a:custGeom>
                <a:avLst/>
                <a:gdLst/>
                <a:ahLst/>
                <a:cxnLst/>
                <a:rect l="l" t="t" r="r" b="b"/>
                <a:pathLst>
                  <a:path w="456" h="457" extrusionOk="0">
                    <a:moveTo>
                      <a:pt x="243" y="1"/>
                    </a:moveTo>
                    <a:cubicBezTo>
                      <a:pt x="91" y="1"/>
                      <a:pt x="0" y="92"/>
                      <a:pt x="0" y="213"/>
                    </a:cubicBezTo>
                    <a:cubicBezTo>
                      <a:pt x="0" y="335"/>
                      <a:pt x="91" y="456"/>
                      <a:pt x="213" y="456"/>
                    </a:cubicBezTo>
                    <a:cubicBezTo>
                      <a:pt x="365" y="456"/>
                      <a:pt x="456" y="335"/>
                      <a:pt x="456" y="213"/>
                    </a:cubicBezTo>
                    <a:cubicBezTo>
                      <a:pt x="456" y="9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14948875" y="1537550"/>
                <a:ext cx="11425" cy="11425"/>
              </a:xfrm>
              <a:custGeom>
                <a:avLst/>
                <a:gdLst/>
                <a:ahLst/>
                <a:cxnLst/>
                <a:rect l="l" t="t" r="r" b="b"/>
                <a:pathLst>
                  <a:path w="457" h="457" extrusionOk="0">
                    <a:moveTo>
                      <a:pt x="244" y="0"/>
                    </a:moveTo>
                    <a:cubicBezTo>
                      <a:pt x="92" y="0"/>
                      <a:pt x="0" y="92"/>
                      <a:pt x="0" y="213"/>
                    </a:cubicBezTo>
                    <a:cubicBezTo>
                      <a:pt x="0" y="335"/>
                      <a:pt x="92" y="456"/>
                      <a:pt x="213" y="456"/>
                    </a:cubicBezTo>
                    <a:cubicBezTo>
                      <a:pt x="335" y="456"/>
                      <a:pt x="456" y="365"/>
                      <a:pt x="456" y="213"/>
                    </a:cubicBezTo>
                    <a:cubicBezTo>
                      <a:pt x="456" y="92"/>
                      <a:pt x="365"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4947350" y="1520825"/>
                <a:ext cx="12175" cy="11425"/>
              </a:xfrm>
              <a:custGeom>
                <a:avLst/>
                <a:gdLst/>
                <a:ahLst/>
                <a:cxnLst/>
                <a:rect l="l" t="t" r="r" b="b"/>
                <a:pathLst>
                  <a:path w="487" h="457" extrusionOk="0">
                    <a:moveTo>
                      <a:pt x="244" y="1"/>
                    </a:moveTo>
                    <a:cubicBezTo>
                      <a:pt x="122" y="1"/>
                      <a:pt x="31" y="92"/>
                      <a:pt x="31" y="213"/>
                    </a:cubicBezTo>
                    <a:cubicBezTo>
                      <a:pt x="1" y="335"/>
                      <a:pt x="122" y="457"/>
                      <a:pt x="244" y="457"/>
                    </a:cubicBezTo>
                    <a:cubicBezTo>
                      <a:pt x="365" y="457"/>
                      <a:pt x="457" y="365"/>
                      <a:pt x="487" y="244"/>
                    </a:cubicBezTo>
                    <a:cubicBezTo>
                      <a:pt x="487" y="122"/>
                      <a:pt x="396"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14950400" y="196612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35"/>
                      <a:pt x="456" y="213"/>
                    </a:cubicBezTo>
                    <a:cubicBezTo>
                      <a:pt x="456" y="122"/>
                      <a:pt x="365" y="0"/>
                      <a:pt x="24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14948125" y="1948650"/>
                <a:ext cx="11400" cy="10650"/>
              </a:xfrm>
              <a:custGeom>
                <a:avLst/>
                <a:gdLst/>
                <a:ahLst/>
                <a:cxnLst/>
                <a:rect l="l" t="t" r="r" b="b"/>
                <a:pathLst>
                  <a:path w="456" h="426" extrusionOk="0">
                    <a:moveTo>
                      <a:pt x="243" y="0"/>
                    </a:moveTo>
                    <a:cubicBezTo>
                      <a:pt x="91" y="0"/>
                      <a:pt x="0" y="92"/>
                      <a:pt x="0" y="213"/>
                    </a:cubicBezTo>
                    <a:cubicBezTo>
                      <a:pt x="0" y="335"/>
                      <a:pt x="91" y="426"/>
                      <a:pt x="213" y="426"/>
                    </a:cubicBezTo>
                    <a:cubicBezTo>
                      <a:pt x="334" y="426"/>
                      <a:pt x="456" y="335"/>
                      <a:pt x="456" y="213"/>
                    </a:cubicBezTo>
                    <a:cubicBezTo>
                      <a:pt x="456" y="92"/>
                      <a:pt x="365" y="0"/>
                      <a:pt x="24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14963300" y="1957775"/>
                <a:ext cx="11425" cy="11425"/>
              </a:xfrm>
              <a:custGeom>
                <a:avLst/>
                <a:gdLst/>
                <a:ahLst/>
                <a:cxnLst/>
                <a:rect l="l" t="t" r="r" b="b"/>
                <a:pathLst>
                  <a:path w="457" h="457" extrusionOk="0">
                    <a:moveTo>
                      <a:pt x="214" y="0"/>
                    </a:moveTo>
                    <a:cubicBezTo>
                      <a:pt x="92" y="0"/>
                      <a:pt x="1" y="91"/>
                      <a:pt x="1" y="213"/>
                    </a:cubicBezTo>
                    <a:cubicBezTo>
                      <a:pt x="1" y="334"/>
                      <a:pt x="92" y="456"/>
                      <a:pt x="214" y="456"/>
                    </a:cubicBezTo>
                    <a:cubicBezTo>
                      <a:pt x="335" y="456"/>
                      <a:pt x="426" y="365"/>
                      <a:pt x="457" y="243"/>
                    </a:cubicBezTo>
                    <a:cubicBezTo>
                      <a:pt x="457" y="122"/>
                      <a:pt x="366" y="0"/>
                      <a:pt x="21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14785500" y="2207000"/>
                <a:ext cx="12175" cy="10675"/>
              </a:xfrm>
              <a:custGeom>
                <a:avLst/>
                <a:gdLst/>
                <a:ahLst/>
                <a:cxnLst/>
                <a:rect l="l" t="t" r="r" b="b"/>
                <a:pathLst>
                  <a:path w="487" h="427" extrusionOk="0">
                    <a:moveTo>
                      <a:pt x="274" y="1"/>
                    </a:moveTo>
                    <a:cubicBezTo>
                      <a:pt x="122" y="1"/>
                      <a:pt x="31" y="62"/>
                      <a:pt x="31" y="214"/>
                    </a:cubicBezTo>
                    <a:cubicBezTo>
                      <a:pt x="0" y="335"/>
                      <a:pt x="122" y="426"/>
                      <a:pt x="244" y="426"/>
                    </a:cubicBezTo>
                    <a:cubicBezTo>
                      <a:pt x="365" y="426"/>
                      <a:pt x="456" y="366"/>
                      <a:pt x="487" y="214"/>
                    </a:cubicBezTo>
                    <a:cubicBezTo>
                      <a:pt x="487" y="92"/>
                      <a:pt x="396" y="1"/>
                      <a:pt x="27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14391100" y="2199400"/>
                <a:ext cx="11425" cy="11425"/>
              </a:xfrm>
              <a:custGeom>
                <a:avLst/>
                <a:gdLst/>
                <a:ahLst/>
                <a:cxnLst/>
                <a:rect l="l" t="t" r="r" b="b"/>
                <a:pathLst>
                  <a:path w="457" h="457" extrusionOk="0">
                    <a:moveTo>
                      <a:pt x="244" y="1"/>
                    </a:moveTo>
                    <a:cubicBezTo>
                      <a:pt x="123" y="1"/>
                      <a:pt x="1" y="92"/>
                      <a:pt x="1" y="214"/>
                    </a:cubicBezTo>
                    <a:cubicBezTo>
                      <a:pt x="1" y="335"/>
                      <a:pt x="92" y="457"/>
                      <a:pt x="214" y="457"/>
                    </a:cubicBezTo>
                    <a:cubicBezTo>
                      <a:pt x="335" y="457"/>
                      <a:pt x="427" y="366"/>
                      <a:pt x="457" y="244"/>
                    </a:cubicBezTo>
                    <a:cubicBezTo>
                      <a:pt x="457" y="123"/>
                      <a:pt x="366"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14409350" y="2197900"/>
                <a:ext cx="12175" cy="11425"/>
              </a:xfrm>
              <a:custGeom>
                <a:avLst/>
                <a:gdLst/>
                <a:ahLst/>
                <a:cxnLst/>
                <a:rect l="l" t="t" r="r" b="b"/>
                <a:pathLst>
                  <a:path w="487" h="457" extrusionOk="0">
                    <a:moveTo>
                      <a:pt x="274" y="0"/>
                    </a:moveTo>
                    <a:cubicBezTo>
                      <a:pt x="152" y="0"/>
                      <a:pt x="31" y="91"/>
                      <a:pt x="31" y="213"/>
                    </a:cubicBezTo>
                    <a:cubicBezTo>
                      <a:pt x="0" y="334"/>
                      <a:pt x="122" y="456"/>
                      <a:pt x="244" y="456"/>
                    </a:cubicBezTo>
                    <a:cubicBezTo>
                      <a:pt x="365" y="456"/>
                      <a:pt x="456" y="365"/>
                      <a:pt x="487" y="243"/>
                    </a:cubicBezTo>
                    <a:cubicBezTo>
                      <a:pt x="487" y="122"/>
                      <a:pt x="396" y="0"/>
                      <a:pt x="27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13943525" y="2203975"/>
                <a:ext cx="11425" cy="11425"/>
              </a:xfrm>
              <a:custGeom>
                <a:avLst/>
                <a:gdLst/>
                <a:ahLst/>
                <a:cxnLst/>
                <a:rect l="l" t="t" r="r" b="b"/>
                <a:pathLst>
                  <a:path w="457" h="457" extrusionOk="0">
                    <a:moveTo>
                      <a:pt x="244" y="0"/>
                    </a:moveTo>
                    <a:cubicBezTo>
                      <a:pt x="123"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13957975" y="22039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65" y="456"/>
                      <a:pt x="456" y="365"/>
                      <a:pt x="456" y="243"/>
                    </a:cubicBezTo>
                    <a:cubicBezTo>
                      <a:pt x="456" y="122"/>
                      <a:pt x="365"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13950375" y="2216900"/>
                <a:ext cx="12175" cy="11400"/>
              </a:xfrm>
              <a:custGeom>
                <a:avLst/>
                <a:gdLst/>
                <a:ahLst/>
                <a:cxnLst/>
                <a:rect l="l" t="t" r="r" b="b"/>
                <a:pathLst>
                  <a:path w="487" h="456" extrusionOk="0">
                    <a:moveTo>
                      <a:pt x="244" y="0"/>
                    </a:moveTo>
                    <a:cubicBezTo>
                      <a:pt x="122" y="0"/>
                      <a:pt x="31" y="91"/>
                      <a:pt x="0" y="243"/>
                    </a:cubicBezTo>
                    <a:cubicBezTo>
                      <a:pt x="0" y="365"/>
                      <a:pt x="92" y="456"/>
                      <a:pt x="244" y="456"/>
                    </a:cubicBezTo>
                    <a:cubicBezTo>
                      <a:pt x="365" y="456"/>
                      <a:pt x="456" y="365"/>
                      <a:pt x="456" y="243"/>
                    </a:cubicBezTo>
                    <a:cubicBezTo>
                      <a:pt x="487" y="122"/>
                      <a:pt x="365"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13483050" y="2207000"/>
                <a:ext cx="12175" cy="11425"/>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6"/>
                      <a:pt x="456" y="244"/>
                    </a:cubicBezTo>
                    <a:cubicBezTo>
                      <a:pt x="486" y="12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13499750" y="2207775"/>
                <a:ext cx="12200" cy="11425"/>
              </a:xfrm>
              <a:custGeom>
                <a:avLst/>
                <a:gdLst/>
                <a:ahLst/>
                <a:cxnLst/>
                <a:rect l="l" t="t" r="r" b="b"/>
                <a:pathLst>
                  <a:path w="488" h="457" extrusionOk="0">
                    <a:moveTo>
                      <a:pt x="244" y="0"/>
                    </a:moveTo>
                    <a:cubicBezTo>
                      <a:pt x="122" y="0"/>
                      <a:pt x="31" y="91"/>
                      <a:pt x="31" y="213"/>
                    </a:cubicBezTo>
                    <a:cubicBezTo>
                      <a:pt x="1" y="335"/>
                      <a:pt x="122" y="456"/>
                      <a:pt x="244" y="456"/>
                    </a:cubicBezTo>
                    <a:cubicBezTo>
                      <a:pt x="366" y="456"/>
                      <a:pt x="457" y="365"/>
                      <a:pt x="457" y="213"/>
                    </a:cubicBezTo>
                    <a:cubicBezTo>
                      <a:pt x="487" y="91"/>
                      <a:pt x="366"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12970125" y="2204725"/>
                <a:ext cx="11400" cy="11425"/>
              </a:xfrm>
              <a:custGeom>
                <a:avLst/>
                <a:gdLst/>
                <a:ahLst/>
                <a:cxnLst/>
                <a:rect l="l" t="t" r="r" b="b"/>
                <a:pathLst>
                  <a:path w="456" h="457" extrusionOk="0">
                    <a:moveTo>
                      <a:pt x="243" y="1"/>
                    </a:moveTo>
                    <a:cubicBezTo>
                      <a:pt x="122" y="1"/>
                      <a:pt x="0" y="92"/>
                      <a:pt x="0" y="213"/>
                    </a:cubicBezTo>
                    <a:cubicBezTo>
                      <a:pt x="0" y="335"/>
                      <a:pt x="91" y="457"/>
                      <a:pt x="213" y="457"/>
                    </a:cubicBezTo>
                    <a:cubicBezTo>
                      <a:pt x="334" y="457"/>
                      <a:pt x="456" y="365"/>
                      <a:pt x="456" y="244"/>
                    </a:cubicBezTo>
                    <a:cubicBezTo>
                      <a:pt x="456" y="12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12622850" y="909850"/>
                <a:ext cx="2446875" cy="1434125"/>
              </a:xfrm>
              <a:custGeom>
                <a:avLst/>
                <a:gdLst/>
                <a:ahLst/>
                <a:cxnLst/>
                <a:rect l="l" t="t" r="r" b="b"/>
                <a:pathLst>
                  <a:path w="97875" h="57365" extrusionOk="0">
                    <a:moveTo>
                      <a:pt x="4742" y="3588"/>
                    </a:moveTo>
                    <a:lnTo>
                      <a:pt x="11885" y="3619"/>
                    </a:lnTo>
                    <a:cubicBezTo>
                      <a:pt x="15745" y="3649"/>
                      <a:pt x="19605" y="3680"/>
                      <a:pt x="23466" y="3710"/>
                    </a:cubicBezTo>
                    <a:cubicBezTo>
                      <a:pt x="27569" y="3740"/>
                      <a:pt x="31673" y="3771"/>
                      <a:pt x="35746" y="3801"/>
                    </a:cubicBezTo>
                    <a:cubicBezTo>
                      <a:pt x="39545" y="3831"/>
                      <a:pt x="43344" y="3831"/>
                      <a:pt x="47144" y="3862"/>
                    </a:cubicBezTo>
                    <a:cubicBezTo>
                      <a:pt x="51187" y="3892"/>
                      <a:pt x="55199" y="3923"/>
                      <a:pt x="59241" y="3953"/>
                    </a:cubicBezTo>
                    <a:lnTo>
                      <a:pt x="71126" y="4044"/>
                    </a:lnTo>
                    <a:cubicBezTo>
                      <a:pt x="75199" y="4044"/>
                      <a:pt x="79303" y="4075"/>
                      <a:pt x="83376" y="4105"/>
                    </a:cubicBezTo>
                    <a:cubicBezTo>
                      <a:pt x="87023" y="4135"/>
                      <a:pt x="90640" y="4166"/>
                      <a:pt x="94288" y="4196"/>
                    </a:cubicBezTo>
                    <a:cubicBezTo>
                      <a:pt x="94288" y="5290"/>
                      <a:pt x="94288" y="6385"/>
                      <a:pt x="94288" y="7509"/>
                    </a:cubicBezTo>
                    <a:cubicBezTo>
                      <a:pt x="94318" y="9728"/>
                      <a:pt x="94318" y="11917"/>
                      <a:pt x="94348" y="14136"/>
                    </a:cubicBezTo>
                    <a:cubicBezTo>
                      <a:pt x="94348" y="16294"/>
                      <a:pt x="94348" y="18452"/>
                      <a:pt x="94379" y="20610"/>
                    </a:cubicBezTo>
                    <a:cubicBezTo>
                      <a:pt x="94379" y="22890"/>
                      <a:pt x="94379" y="25169"/>
                      <a:pt x="94409" y="27449"/>
                    </a:cubicBezTo>
                    <a:cubicBezTo>
                      <a:pt x="94409" y="29668"/>
                      <a:pt x="94409" y="31887"/>
                      <a:pt x="94440" y="34075"/>
                    </a:cubicBezTo>
                    <a:cubicBezTo>
                      <a:pt x="94440" y="36324"/>
                      <a:pt x="94470" y="38574"/>
                      <a:pt x="94470" y="40823"/>
                    </a:cubicBezTo>
                    <a:cubicBezTo>
                      <a:pt x="94470" y="41917"/>
                      <a:pt x="94470" y="43011"/>
                      <a:pt x="94470" y="44106"/>
                    </a:cubicBezTo>
                    <a:cubicBezTo>
                      <a:pt x="94500" y="45169"/>
                      <a:pt x="94500" y="46203"/>
                      <a:pt x="94500" y="47236"/>
                    </a:cubicBezTo>
                    <a:cubicBezTo>
                      <a:pt x="94500" y="48361"/>
                      <a:pt x="94500" y="49516"/>
                      <a:pt x="94500" y="50641"/>
                    </a:cubicBezTo>
                    <a:cubicBezTo>
                      <a:pt x="94531" y="51461"/>
                      <a:pt x="94531" y="52282"/>
                      <a:pt x="94531" y="53133"/>
                    </a:cubicBezTo>
                    <a:cubicBezTo>
                      <a:pt x="92008" y="53133"/>
                      <a:pt x="89516" y="53164"/>
                      <a:pt x="86993" y="53194"/>
                    </a:cubicBezTo>
                    <a:cubicBezTo>
                      <a:pt x="83011" y="53224"/>
                      <a:pt x="79029" y="53255"/>
                      <a:pt x="75047" y="53285"/>
                    </a:cubicBezTo>
                    <a:cubicBezTo>
                      <a:pt x="70974" y="53315"/>
                      <a:pt x="66871" y="53346"/>
                      <a:pt x="62798" y="53376"/>
                    </a:cubicBezTo>
                    <a:cubicBezTo>
                      <a:pt x="58846" y="53407"/>
                      <a:pt x="54864" y="53437"/>
                      <a:pt x="50913" y="53467"/>
                    </a:cubicBezTo>
                    <a:cubicBezTo>
                      <a:pt x="46749" y="53498"/>
                      <a:pt x="42615" y="53528"/>
                      <a:pt x="38481" y="53559"/>
                    </a:cubicBezTo>
                    <a:cubicBezTo>
                      <a:pt x="34469" y="53589"/>
                      <a:pt x="30487" y="53619"/>
                      <a:pt x="26505" y="53650"/>
                    </a:cubicBezTo>
                    <a:cubicBezTo>
                      <a:pt x="22432" y="53680"/>
                      <a:pt x="18390" y="53711"/>
                      <a:pt x="14317" y="53741"/>
                    </a:cubicBezTo>
                    <a:cubicBezTo>
                      <a:pt x="12402" y="53771"/>
                      <a:pt x="10456" y="53771"/>
                      <a:pt x="8511" y="53802"/>
                    </a:cubicBezTo>
                    <a:lnTo>
                      <a:pt x="5593" y="53802"/>
                    </a:lnTo>
                    <a:cubicBezTo>
                      <a:pt x="4772" y="53832"/>
                      <a:pt x="3952" y="53832"/>
                      <a:pt x="3101" y="53832"/>
                    </a:cubicBezTo>
                    <a:cubicBezTo>
                      <a:pt x="3101" y="53832"/>
                      <a:pt x="3101" y="53802"/>
                      <a:pt x="3101" y="53802"/>
                    </a:cubicBezTo>
                    <a:cubicBezTo>
                      <a:pt x="3161" y="52312"/>
                      <a:pt x="3222" y="50853"/>
                      <a:pt x="3253" y="49364"/>
                    </a:cubicBezTo>
                    <a:cubicBezTo>
                      <a:pt x="3313" y="47206"/>
                      <a:pt x="3404" y="45017"/>
                      <a:pt x="3465" y="42859"/>
                    </a:cubicBezTo>
                    <a:cubicBezTo>
                      <a:pt x="3526" y="40732"/>
                      <a:pt x="3587" y="38604"/>
                      <a:pt x="3648" y="36507"/>
                    </a:cubicBezTo>
                    <a:cubicBezTo>
                      <a:pt x="3739" y="34257"/>
                      <a:pt x="3800" y="32008"/>
                      <a:pt x="3891" y="29759"/>
                    </a:cubicBezTo>
                    <a:cubicBezTo>
                      <a:pt x="3952" y="27601"/>
                      <a:pt x="4012" y="25443"/>
                      <a:pt x="4073" y="23254"/>
                    </a:cubicBezTo>
                    <a:cubicBezTo>
                      <a:pt x="4164" y="21096"/>
                      <a:pt x="4225" y="18908"/>
                      <a:pt x="4286" y="16719"/>
                    </a:cubicBezTo>
                    <a:cubicBezTo>
                      <a:pt x="4377" y="14561"/>
                      <a:pt x="4438" y="12373"/>
                      <a:pt x="4499" y="10184"/>
                    </a:cubicBezTo>
                    <a:cubicBezTo>
                      <a:pt x="4560" y="8148"/>
                      <a:pt x="4651" y="6111"/>
                      <a:pt x="4712" y="4075"/>
                    </a:cubicBezTo>
                    <a:cubicBezTo>
                      <a:pt x="4742" y="3983"/>
                      <a:pt x="4712" y="3831"/>
                      <a:pt x="4712" y="3740"/>
                    </a:cubicBezTo>
                    <a:cubicBezTo>
                      <a:pt x="4742" y="3680"/>
                      <a:pt x="4742" y="3649"/>
                      <a:pt x="4742" y="3588"/>
                    </a:cubicBezTo>
                    <a:close/>
                    <a:moveTo>
                      <a:pt x="10335" y="54866"/>
                    </a:moveTo>
                    <a:cubicBezTo>
                      <a:pt x="10213" y="54896"/>
                      <a:pt x="10122" y="54896"/>
                      <a:pt x="10000" y="54896"/>
                    </a:cubicBezTo>
                    <a:cubicBezTo>
                      <a:pt x="9940" y="54896"/>
                      <a:pt x="9909" y="54866"/>
                      <a:pt x="9848" y="54866"/>
                    </a:cubicBezTo>
                    <a:close/>
                    <a:moveTo>
                      <a:pt x="7121" y="0"/>
                    </a:moveTo>
                    <a:cubicBezTo>
                      <a:pt x="7047" y="0"/>
                      <a:pt x="6970" y="34"/>
                      <a:pt x="6930" y="93"/>
                    </a:cubicBezTo>
                    <a:cubicBezTo>
                      <a:pt x="6620" y="573"/>
                      <a:pt x="6152" y="1105"/>
                      <a:pt x="5551" y="1105"/>
                    </a:cubicBezTo>
                    <a:cubicBezTo>
                      <a:pt x="5505" y="1105"/>
                      <a:pt x="5458" y="1102"/>
                      <a:pt x="5411" y="1096"/>
                    </a:cubicBezTo>
                    <a:cubicBezTo>
                      <a:pt x="5401" y="1097"/>
                      <a:pt x="5390" y="1098"/>
                      <a:pt x="5378" y="1098"/>
                    </a:cubicBezTo>
                    <a:cubicBezTo>
                      <a:pt x="4979" y="1098"/>
                      <a:pt x="3415" y="386"/>
                      <a:pt x="2744" y="386"/>
                    </a:cubicBezTo>
                    <a:cubicBezTo>
                      <a:pt x="2502" y="386"/>
                      <a:pt x="2375" y="479"/>
                      <a:pt x="2462" y="731"/>
                    </a:cubicBezTo>
                    <a:cubicBezTo>
                      <a:pt x="1976" y="1552"/>
                      <a:pt x="3313" y="2372"/>
                      <a:pt x="2857" y="3193"/>
                    </a:cubicBezTo>
                    <a:cubicBezTo>
                      <a:pt x="2493" y="3862"/>
                      <a:pt x="1702" y="3983"/>
                      <a:pt x="1125" y="4409"/>
                    </a:cubicBezTo>
                    <a:cubicBezTo>
                      <a:pt x="699" y="5017"/>
                      <a:pt x="2189" y="5716"/>
                      <a:pt x="2523" y="6142"/>
                    </a:cubicBezTo>
                    <a:cubicBezTo>
                      <a:pt x="2888" y="6446"/>
                      <a:pt x="3101" y="6841"/>
                      <a:pt x="3374" y="7205"/>
                    </a:cubicBezTo>
                    <a:cubicBezTo>
                      <a:pt x="3313" y="7297"/>
                      <a:pt x="3344" y="7388"/>
                      <a:pt x="3404" y="7479"/>
                    </a:cubicBezTo>
                    <a:cubicBezTo>
                      <a:pt x="3496" y="7753"/>
                      <a:pt x="3435" y="8026"/>
                      <a:pt x="3404" y="8300"/>
                    </a:cubicBezTo>
                    <a:cubicBezTo>
                      <a:pt x="3283" y="10944"/>
                      <a:pt x="3222" y="13558"/>
                      <a:pt x="3253" y="16202"/>
                    </a:cubicBezTo>
                    <a:cubicBezTo>
                      <a:pt x="3192" y="18209"/>
                      <a:pt x="2979" y="20245"/>
                      <a:pt x="3040" y="22282"/>
                    </a:cubicBezTo>
                    <a:cubicBezTo>
                      <a:pt x="3070" y="24014"/>
                      <a:pt x="2857" y="25716"/>
                      <a:pt x="2797" y="27418"/>
                    </a:cubicBezTo>
                    <a:cubicBezTo>
                      <a:pt x="2827" y="28817"/>
                      <a:pt x="2766" y="30184"/>
                      <a:pt x="2766" y="31552"/>
                    </a:cubicBezTo>
                    <a:cubicBezTo>
                      <a:pt x="2584" y="31552"/>
                      <a:pt x="2432" y="31704"/>
                      <a:pt x="2614" y="31947"/>
                    </a:cubicBezTo>
                    <a:cubicBezTo>
                      <a:pt x="2645" y="32798"/>
                      <a:pt x="2462" y="33680"/>
                      <a:pt x="2493" y="34531"/>
                    </a:cubicBezTo>
                    <a:cubicBezTo>
                      <a:pt x="2493" y="35534"/>
                      <a:pt x="2645" y="36537"/>
                      <a:pt x="2523" y="37510"/>
                    </a:cubicBezTo>
                    <a:cubicBezTo>
                      <a:pt x="2128" y="40397"/>
                      <a:pt x="2310" y="43285"/>
                      <a:pt x="2189" y="46173"/>
                    </a:cubicBezTo>
                    <a:cubicBezTo>
                      <a:pt x="1976" y="47601"/>
                      <a:pt x="1915" y="49030"/>
                      <a:pt x="1763" y="50428"/>
                    </a:cubicBezTo>
                    <a:cubicBezTo>
                      <a:pt x="1642" y="50458"/>
                      <a:pt x="1581" y="50549"/>
                      <a:pt x="1581" y="50671"/>
                    </a:cubicBezTo>
                    <a:cubicBezTo>
                      <a:pt x="1398" y="50914"/>
                      <a:pt x="1125" y="51066"/>
                      <a:pt x="912" y="51249"/>
                    </a:cubicBezTo>
                    <a:cubicBezTo>
                      <a:pt x="578" y="51461"/>
                      <a:pt x="0" y="51887"/>
                      <a:pt x="365" y="52160"/>
                    </a:cubicBezTo>
                    <a:cubicBezTo>
                      <a:pt x="152" y="52312"/>
                      <a:pt x="365" y="52677"/>
                      <a:pt x="669" y="52677"/>
                    </a:cubicBezTo>
                    <a:cubicBezTo>
                      <a:pt x="687" y="52686"/>
                      <a:pt x="704" y="52690"/>
                      <a:pt x="722" y="52690"/>
                    </a:cubicBezTo>
                    <a:cubicBezTo>
                      <a:pt x="765" y="52690"/>
                      <a:pt x="808" y="52668"/>
                      <a:pt x="851" y="52647"/>
                    </a:cubicBezTo>
                    <a:cubicBezTo>
                      <a:pt x="868" y="52652"/>
                      <a:pt x="885" y="52655"/>
                      <a:pt x="901" y="52655"/>
                    </a:cubicBezTo>
                    <a:cubicBezTo>
                      <a:pt x="975" y="52655"/>
                      <a:pt x="1045" y="52605"/>
                      <a:pt x="1094" y="52556"/>
                    </a:cubicBezTo>
                    <a:cubicBezTo>
                      <a:pt x="1368" y="52677"/>
                      <a:pt x="1611" y="52799"/>
                      <a:pt x="1854" y="52951"/>
                    </a:cubicBezTo>
                    <a:cubicBezTo>
                      <a:pt x="1763" y="53589"/>
                      <a:pt x="1642" y="54227"/>
                      <a:pt x="1611" y="54866"/>
                    </a:cubicBezTo>
                    <a:cubicBezTo>
                      <a:pt x="1581" y="55443"/>
                      <a:pt x="1581" y="55869"/>
                      <a:pt x="2310" y="55899"/>
                    </a:cubicBezTo>
                    <a:cubicBezTo>
                      <a:pt x="2365" y="55904"/>
                      <a:pt x="2418" y="55906"/>
                      <a:pt x="2472" y="55906"/>
                    </a:cubicBezTo>
                    <a:cubicBezTo>
                      <a:pt x="3031" y="55906"/>
                      <a:pt x="3557" y="55672"/>
                      <a:pt x="4114" y="55672"/>
                    </a:cubicBezTo>
                    <a:cubicBezTo>
                      <a:pt x="4191" y="55672"/>
                      <a:pt x="4268" y="55676"/>
                      <a:pt x="4347" y="55686"/>
                    </a:cubicBezTo>
                    <a:cubicBezTo>
                      <a:pt x="4833" y="56112"/>
                      <a:pt x="4863" y="57054"/>
                      <a:pt x="5502" y="57358"/>
                    </a:cubicBezTo>
                    <a:cubicBezTo>
                      <a:pt x="5525" y="57362"/>
                      <a:pt x="5548" y="57364"/>
                      <a:pt x="5569" y="57364"/>
                    </a:cubicBezTo>
                    <a:cubicBezTo>
                      <a:pt x="5853" y="57364"/>
                      <a:pt x="5964" y="57007"/>
                      <a:pt x="6049" y="56781"/>
                    </a:cubicBezTo>
                    <a:cubicBezTo>
                      <a:pt x="6292" y="56325"/>
                      <a:pt x="6353" y="55686"/>
                      <a:pt x="6870" y="55443"/>
                    </a:cubicBezTo>
                    <a:cubicBezTo>
                      <a:pt x="7022" y="55443"/>
                      <a:pt x="7143" y="55352"/>
                      <a:pt x="7265" y="55291"/>
                    </a:cubicBezTo>
                    <a:cubicBezTo>
                      <a:pt x="7538" y="55109"/>
                      <a:pt x="7842" y="55048"/>
                      <a:pt x="8146" y="55048"/>
                    </a:cubicBezTo>
                    <a:cubicBezTo>
                      <a:pt x="8855" y="55137"/>
                      <a:pt x="9548" y="55322"/>
                      <a:pt x="10248" y="55322"/>
                    </a:cubicBezTo>
                    <a:cubicBezTo>
                      <a:pt x="10508" y="55322"/>
                      <a:pt x="10770" y="55296"/>
                      <a:pt x="11034" y="55230"/>
                    </a:cubicBezTo>
                    <a:cubicBezTo>
                      <a:pt x="11138" y="55192"/>
                      <a:pt x="11254" y="55184"/>
                      <a:pt x="11373" y="55184"/>
                    </a:cubicBezTo>
                    <a:cubicBezTo>
                      <a:pt x="11466" y="55184"/>
                      <a:pt x="11562" y="55189"/>
                      <a:pt x="11654" y="55189"/>
                    </a:cubicBezTo>
                    <a:cubicBezTo>
                      <a:pt x="11820" y="55189"/>
                      <a:pt x="11977" y="55173"/>
                      <a:pt x="12098" y="55078"/>
                    </a:cubicBezTo>
                    <a:lnTo>
                      <a:pt x="12098" y="55048"/>
                    </a:lnTo>
                    <a:cubicBezTo>
                      <a:pt x="14469" y="55018"/>
                      <a:pt x="16839" y="54987"/>
                      <a:pt x="19241" y="54987"/>
                    </a:cubicBezTo>
                    <a:cubicBezTo>
                      <a:pt x="22341" y="54957"/>
                      <a:pt x="25472" y="54926"/>
                      <a:pt x="28572" y="54896"/>
                    </a:cubicBezTo>
                    <a:cubicBezTo>
                      <a:pt x="31733" y="54866"/>
                      <a:pt x="34894" y="54835"/>
                      <a:pt x="38056" y="54805"/>
                    </a:cubicBezTo>
                    <a:cubicBezTo>
                      <a:pt x="41338" y="54744"/>
                      <a:pt x="44591" y="54714"/>
                      <a:pt x="47873" y="54683"/>
                    </a:cubicBezTo>
                    <a:lnTo>
                      <a:pt x="57114" y="54592"/>
                    </a:lnTo>
                    <a:cubicBezTo>
                      <a:pt x="60275" y="54562"/>
                      <a:pt x="63406" y="54531"/>
                      <a:pt x="66536" y="54501"/>
                    </a:cubicBezTo>
                    <a:cubicBezTo>
                      <a:pt x="69728" y="54471"/>
                      <a:pt x="72919" y="54440"/>
                      <a:pt x="76111" y="54410"/>
                    </a:cubicBezTo>
                    <a:cubicBezTo>
                      <a:pt x="78634" y="54379"/>
                      <a:pt x="81187" y="54379"/>
                      <a:pt x="83740" y="54349"/>
                    </a:cubicBezTo>
                    <a:cubicBezTo>
                      <a:pt x="83740" y="54410"/>
                      <a:pt x="83771" y="54471"/>
                      <a:pt x="83832" y="54531"/>
                    </a:cubicBezTo>
                    <a:cubicBezTo>
                      <a:pt x="84338" y="54658"/>
                      <a:pt x="84861" y="54695"/>
                      <a:pt x="85390" y="54695"/>
                    </a:cubicBezTo>
                    <a:cubicBezTo>
                      <a:pt x="86131" y="54695"/>
                      <a:pt x="86886" y="54622"/>
                      <a:pt x="87631" y="54622"/>
                    </a:cubicBezTo>
                    <a:cubicBezTo>
                      <a:pt x="88656" y="54588"/>
                      <a:pt x="89710" y="54525"/>
                      <a:pt x="90761" y="54525"/>
                    </a:cubicBezTo>
                    <a:cubicBezTo>
                      <a:pt x="91579" y="54525"/>
                      <a:pt x="92395" y="54564"/>
                      <a:pt x="93193" y="54683"/>
                    </a:cubicBezTo>
                    <a:cubicBezTo>
                      <a:pt x="93406" y="54835"/>
                      <a:pt x="93497" y="55109"/>
                      <a:pt x="93649" y="55322"/>
                    </a:cubicBezTo>
                    <a:cubicBezTo>
                      <a:pt x="93862" y="55626"/>
                      <a:pt x="94166" y="55838"/>
                      <a:pt x="94500" y="55960"/>
                    </a:cubicBezTo>
                    <a:cubicBezTo>
                      <a:pt x="94542" y="55970"/>
                      <a:pt x="94580" y="55975"/>
                      <a:pt x="94616" y="55975"/>
                    </a:cubicBezTo>
                    <a:cubicBezTo>
                      <a:pt x="95108" y="55975"/>
                      <a:pt x="95108" y="55052"/>
                      <a:pt x="95108" y="54683"/>
                    </a:cubicBezTo>
                    <a:cubicBezTo>
                      <a:pt x="95170" y="54657"/>
                      <a:pt x="95231" y="54646"/>
                      <a:pt x="95292" y="54646"/>
                    </a:cubicBezTo>
                    <a:cubicBezTo>
                      <a:pt x="95634" y="54646"/>
                      <a:pt x="95976" y="54992"/>
                      <a:pt x="96317" y="54992"/>
                    </a:cubicBezTo>
                    <a:cubicBezTo>
                      <a:pt x="96340" y="54992"/>
                      <a:pt x="96362" y="54990"/>
                      <a:pt x="96385" y="54987"/>
                    </a:cubicBezTo>
                    <a:cubicBezTo>
                      <a:pt x="97084" y="54926"/>
                      <a:pt x="97145" y="54045"/>
                      <a:pt x="96993" y="53498"/>
                    </a:cubicBezTo>
                    <a:cubicBezTo>
                      <a:pt x="96902" y="53194"/>
                      <a:pt x="96628" y="52920"/>
                      <a:pt x="96719" y="52586"/>
                    </a:cubicBezTo>
                    <a:cubicBezTo>
                      <a:pt x="96962" y="52191"/>
                      <a:pt x="97874" y="51644"/>
                      <a:pt x="97297" y="51157"/>
                    </a:cubicBezTo>
                    <a:cubicBezTo>
                      <a:pt x="97388" y="50823"/>
                      <a:pt x="97084" y="50884"/>
                      <a:pt x="96902" y="50762"/>
                    </a:cubicBezTo>
                    <a:cubicBezTo>
                      <a:pt x="96689" y="50701"/>
                      <a:pt x="96263" y="50367"/>
                      <a:pt x="95990" y="50367"/>
                    </a:cubicBezTo>
                    <a:cubicBezTo>
                      <a:pt x="95929" y="50337"/>
                      <a:pt x="95899" y="50276"/>
                      <a:pt x="95868" y="50185"/>
                    </a:cubicBezTo>
                    <a:cubicBezTo>
                      <a:pt x="95686" y="49759"/>
                      <a:pt x="95868" y="49273"/>
                      <a:pt x="95838" y="48847"/>
                    </a:cubicBezTo>
                    <a:cubicBezTo>
                      <a:pt x="95868" y="48756"/>
                      <a:pt x="95807" y="48695"/>
                      <a:pt x="95747" y="48665"/>
                    </a:cubicBezTo>
                    <a:cubicBezTo>
                      <a:pt x="95747" y="48361"/>
                      <a:pt x="95747" y="48057"/>
                      <a:pt x="95747" y="47783"/>
                    </a:cubicBezTo>
                    <a:cubicBezTo>
                      <a:pt x="95747" y="45838"/>
                      <a:pt x="95716" y="43893"/>
                      <a:pt x="95716" y="41917"/>
                    </a:cubicBezTo>
                    <a:cubicBezTo>
                      <a:pt x="95716" y="39850"/>
                      <a:pt x="95716" y="37783"/>
                      <a:pt x="95686" y="35716"/>
                    </a:cubicBezTo>
                    <a:cubicBezTo>
                      <a:pt x="95686" y="33741"/>
                      <a:pt x="95686" y="31735"/>
                      <a:pt x="95655" y="29759"/>
                    </a:cubicBezTo>
                    <a:cubicBezTo>
                      <a:pt x="95655" y="27753"/>
                      <a:pt x="95655" y="25747"/>
                      <a:pt x="95625" y="23741"/>
                    </a:cubicBezTo>
                    <a:cubicBezTo>
                      <a:pt x="95625" y="21856"/>
                      <a:pt x="95625" y="19972"/>
                      <a:pt x="95595" y="18087"/>
                    </a:cubicBezTo>
                    <a:cubicBezTo>
                      <a:pt x="95595" y="16020"/>
                      <a:pt x="95595" y="13923"/>
                      <a:pt x="95564" y="11856"/>
                    </a:cubicBezTo>
                    <a:cubicBezTo>
                      <a:pt x="95564" y="10245"/>
                      <a:pt x="95564" y="8634"/>
                      <a:pt x="95564" y="7023"/>
                    </a:cubicBezTo>
                    <a:cubicBezTo>
                      <a:pt x="95929" y="6901"/>
                      <a:pt x="96294" y="6719"/>
                      <a:pt x="96628" y="6537"/>
                    </a:cubicBezTo>
                    <a:cubicBezTo>
                      <a:pt x="96993" y="6324"/>
                      <a:pt x="96780" y="5898"/>
                      <a:pt x="96446" y="5777"/>
                    </a:cubicBezTo>
                    <a:cubicBezTo>
                      <a:pt x="95990" y="5564"/>
                      <a:pt x="95291" y="5351"/>
                      <a:pt x="95412" y="4683"/>
                    </a:cubicBezTo>
                    <a:cubicBezTo>
                      <a:pt x="95564" y="4196"/>
                      <a:pt x="95838" y="3771"/>
                      <a:pt x="95899" y="3254"/>
                    </a:cubicBezTo>
                    <a:cubicBezTo>
                      <a:pt x="95959" y="3102"/>
                      <a:pt x="95990" y="2950"/>
                      <a:pt x="95990" y="2798"/>
                    </a:cubicBezTo>
                    <a:cubicBezTo>
                      <a:pt x="96233" y="2707"/>
                      <a:pt x="96294" y="2190"/>
                      <a:pt x="95959" y="2160"/>
                    </a:cubicBezTo>
                    <a:cubicBezTo>
                      <a:pt x="95927" y="2152"/>
                      <a:pt x="95896" y="2148"/>
                      <a:pt x="95868" y="2148"/>
                    </a:cubicBezTo>
                    <a:cubicBezTo>
                      <a:pt x="95789" y="2148"/>
                      <a:pt x="95722" y="2176"/>
                      <a:pt x="95655" y="2221"/>
                    </a:cubicBezTo>
                    <a:cubicBezTo>
                      <a:pt x="95625" y="2221"/>
                      <a:pt x="95595" y="2221"/>
                      <a:pt x="95564" y="2190"/>
                    </a:cubicBezTo>
                    <a:cubicBezTo>
                      <a:pt x="95480" y="2175"/>
                      <a:pt x="95396" y="2168"/>
                      <a:pt x="95314" y="2168"/>
                    </a:cubicBezTo>
                    <a:cubicBezTo>
                      <a:pt x="94364" y="2168"/>
                      <a:pt x="93538" y="3093"/>
                      <a:pt x="92618" y="3093"/>
                    </a:cubicBezTo>
                    <a:cubicBezTo>
                      <a:pt x="92498" y="3093"/>
                      <a:pt x="92376" y="3077"/>
                      <a:pt x="92251" y="3041"/>
                    </a:cubicBezTo>
                    <a:cubicBezTo>
                      <a:pt x="91978" y="2889"/>
                      <a:pt x="91947" y="2524"/>
                      <a:pt x="91947" y="2221"/>
                    </a:cubicBezTo>
                    <a:cubicBezTo>
                      <a:pt x="91891" y="1772"/>
                      <a:pt x="91706" y="987"/>
                      <a:pt x="91153" y="987"/>
                    </a:cubicBezTo>
                    <a:cubicBezTo>
                      <a:pt x="91106" y="987"/>
                      <a:pt x="91057" y="993"/>
                      <a:pt x="91005" y="1005"/>
                    </a:cubicBezTo>
                    <a:cubicBezTo>
                      <a:pt x="90275" y="1430"/>
                      <a:pt x="89789" y="2251"/>
                      <a:pt x="88999" y="2646"/>
                    </a:cubicBezTo>
                    <a:cubicBezTo>
                      <a:pt x="88877" y="2737"/>
                      <a:pt x="88604" y="2768"/>
                      <a:pt x="88391" y="2828"/>
                    </a:cubicBezTo>
                    <a:cubicBezTo>
                      <a:pt x="88360" y="2798"/>
                      <a:pt x="88330" y="2798"/>
                      <a:pt x="88269" y="2798"/>
                    </a:cubicBezTo>
                    <a:cubicBezTo>
                      <a:pt x="85838" y="2768"/>
                      <a:pt x="83376" y="2768"/>
                      <a:pt x="80944" y="2768"/>
                    </a:cubicBezTo>
                    <a:cubicBezTo>
                      <a:pt x="77357" y="2737"/>
                      <a:pt x="73801" y="2707"/>
                      <a:pt x="70214" y="2707"/>
                    </a:cubicBezTo>
                    <a:cubicBezTo>
                      <a:pt x="66597" y="2676"/>
                      <a:pt x="62980" y="2646"/>
                      <a:pt x="59363" y="2646"/>
                    </a:cubicBezTo>
                    <a:cubicBezTo>
                      <a:pt x="55837" y="2616"/>
                      <a:pt x="52281" y="2616"/>
                      <a:pt x="48755" y="2585"/>
                    </a:cubicBezTo>
                    <a:cubicBezTo>
                      <a:pt x="45351" y="2555"/>
                      <a:pt x="41977" y="2555"/>
                      <a:pt x="38603" y="2524"/>
                    </a:cubicBezTo>
                    <a:cubicBezTo>
                      <a:pt x="34986" y="2524"/>
                      <a:pt x="31369" y="2494"/>
                      <a:pt x="27751" y="2464"/>
                    </a:cubicBezTo>
                    <a:cubicBezTo>
                      <a:pt x="24317" y="2464"/>
                      <a:pt x="20852" y="2433"/>
                      <a:pt x="17417" y="2433"/>
                    </a:cubicBezTo>
                    <a:lnTo>
                      <a:pt x="9058" y="2372"/>
                    </a:lnTo>
                    <a:cubicBezTo>
                      <a:pt x="9119" y="2251"/>
                      <a:pt x="9058" y="2099"/>
                      <a:pt x="8815" y="2099"/>
                    </a:cubicBezTo>
                    <a:cubicBezTo>
                      <a:pt x="8572" y="2038"/>
                      <a:pt x="8389" y="1856"/>
                      <a:pt x="8237" y="1673"/>
                    </a:cubicBezTo>
                    <a:cubicBezTo>
                      <a:pt x="7964" y="1278"/>
                      <a:pt x="7812" y="822"/>
                      <a:pt x="7629" y="397"/>
                    </a:cubicBezTo>
                    <a:cubicBezTo>
                      <a:pt x="7602" y="261"/>
                      <a:pt x="7478" y="149"/>
                      <a:pt x="7364" y="149"/>
                    </a:cubicBezTo>
                    <a:cubicBezTo>
                      <a:pt x="7351" y="149"/>
                      <a:pt x="7338" y="150"/>
                      <a:pt x="7326" y="154"/>
                    </a:cubicBezTo>
                    <a:cubicBezTo>
                      <a:pt x="7295" y="123"/>
                      <a:pt x="7295" y="93"/>
                      <a:pt x="7234" y="32"/>
                    </a:cubicBezTo>
                    <a:cubicBezTo>
                      <a:pt x="7202" y="11"/>
                      <a:pt x="7162" y="0"/>
                      <a:pt x="7121"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12612200" y="903800"/>
                <a:ext cx="2461325" cy="1449125"/>
              </a:xfrm>
              <a:custGeom>
                <a:avLst/>
                <a:gdLst/>
                <a:ahLst/>
                <a:cxnLst/>
                <a:rect l="l" t="t" r="r" b="b"/>
                <a:pathLst>
                  <a:path w="98453" h="57965" extrusionOk="0">
                    <a:moveTo>
                      <a:pt x="7633" y="461"/>
                    </a:moveTo>
                    <a:cubicBezTo>
                      <a:pt x="7706" y="461"/>
                      <a:pt x="7769" y="527"/>
                      <a:pt x="7843" y="639"/>
                    </a:cubicBezTo>
                    <a:cubicBezTo>
                      <a:pt x="8299" y="1490"/>
                      <a:pt x="8694" y="2736"/>
                      <a:pt x="9849" y="2736"/>
                    </a:cubicBezTo>
                    <a:lnTo>
                      <a:pt x="9879" y="2736"/>
                    </a:lnTo>
                    <a:cubicBezTo>
                      <a:pt x="9910" y="2736"/>
                      <a:pt x="9940" y="2766"/>
                      <a:pt x="9940" y="2766"/>
                    </a:cubicBezTo>
                    <a:cubicBezTo>
                      <a:pt x="10122" y="2766"/>
                      <a:pt x="10274" y="2766"/>
                      <a:pt x="10457" y="2797"/>
                    </a:cubicBezTo>
                    <a:cubicBezTo>
                      <a:pt x="10487" y="2827"/>
                      <a:pt x="10548" y="2827"/>
                      <a:pt x="10578" y="2827"/>
                    </a:cubicBezTo>
                    <a:cubicBezTo>
                      <a:pt x="12888" y="2858"/>
                      <a:pt x="15198" y="2858"/>
                      <a:pt x="17509" y="2858"/>
                    </a:cubicBezTo>
                    <a:cubicBezTo>
                      <a:pt x="20822" y="2888"/>
                      <a:pt x="24165" y="2888"/>
                      <a:pt x="27509" y="2918"/>
                    </a:cubicBezTo>
                    <a:lnTo>
                      <a:pt x="37904" y="2979"/>
                    </a:lnTo>
                    <a:cubicBezTo>
                      <a:pt x="41521" y="3010"/>
                      <a:pt x="45169" y="3010"/>
                      <a:pt x="48786" y="3040"/>
                    </a:cubicBezTo>
                    <a:cubicBezTo>
                      <a:pt x="52129" y="3070"/>
                      <a:pt x="55473" y="3070"/>
                      <a:pt x="58816" y="3101"/>
                    </a:cubicBezTo>
                    <a:cubicBezTo>
                      <a:pt x="62281" y="3131"/>
                      <a:pt x="65747" y="3131"/>
                      <a:pt x="69212" y="3162"/>
                    </a:cubicBezTo>
                    <a:cubicBezTo>
                      <a:pt x="72798" y="3162"/>
                      <a:pt x="76355" y="3192"/>
                      <a:pt x="79941" y="3222"/>
                    </a:cubicBezTo>
                    <a:cubicBezTo>
                      <a:pt x="82890" y="3222"/>
                      <a:pt x="85838" y="3253"/>
                      <a:pt x="88786" y="3253"/>
                    </a:cubicBezTo>
                    <a:cubicBezTo>
                      <a:pt x="88847" y="3253"/>
                      <a:pt x="88908" y="3253"/>
                      <a:pt x="88969" y="3222"/>
                    </a:cubicBezTo>
                    <a:lnTo>
                      <a:pt x="89090" y="3222"/>
                    </a:lnTo>
                    <a:cubicBezTo>
                      <a:pt x="89121" y="3222"/>
                      <a:pt x="89151" y="3192"/>
                      <a:pt x="89182" y="3192"/>
                    </a:cubicBezTo>
                    <a:cubicBezTo>
                      <a:pt x="89486" y="3070"/>
                      <a:pt x="89820" y="2918"/>
                      <a:pt x="90094" y="2706"/>
                    </a:cubicBezTo>
                    <a:cubicBezTo>
                      <a:pt x="90519" y="2371"/>
                      <a:pt x="90914" y="1976"/>
                      <a:pt x="91249" y="1551"/>
                    </a:cubicBezTo>
                    <a:cubicBezTo>
                      <a:pt x="91339" y="1388"/>
                      <a:pt x="91505" y="1268"/>
                      <a:pt x="91662" y="1268"/>
                    </a:cubicBezTo>
                    <a:cubicBezTo>
                      <a:pt x="91770" y="1268"/>
                      <a:pt x="91874" y="1324"/>
                      <a:pt x="91948" y="1459"/>
                    </a:cubicBezTo>
                    <a:cubicBezTo>
                      <a:pt x="92160" y="2159"/>
                      <a:pt x="91887" y="3435"/>
                      <a:pt x="92981" y="3526"/>
                    </a:cubicBezTo>
                    <a:cubicBezTo>
                      <a:pt x="93052" y="3538"/>
                      <a:pt x="93123" y="3543"/>
                      <a:pt x="93193" y="3543"/>
                    </a:cubicBezTo>
                    <a:cubicBezTo>
                      <a:pt x="93693" y="3543"/>
                      <a:pt x="94169" y="3276"/>
                      <a:pt x="94622" y="3010"/>
                    </a:cubicBezTo>
                    <a:cubicBezTo>
                      <a:pt x="95074" y="2748"/>
                      <a:pt x="95525" y="2487"/>
                      <a:pt x="96006" y="2487"/>
                    </a:cubicBezTo>
                    <a:cubicBezTo>
                      <a:pt x="96140" y="2487"/>
                      <a:pt x="96277" y="2507"/>
                      <a:pt x="96416" y="2554"/>
                    </a:cubicBezTo>
                    <a:cubicBezTo>
                      <a:pt x="96568" y="2706"/>
                      <a:pt x="96477" y="2979"/>
                      <a:pt x="96385" y="3162"/>
                    </a:cubicBezTo>
                    <a:cubicBezTo>
                      <a:pt x="96112" y="3739"/>
                      <a:pt x="95626" y="4317"/>
                      <a:pt x="95595" y="5016"/>
                    </a:cubicBezTo>
                    <a:cubicBezTo>
                      <a:pt x="95595" y="5380"/>
                      <a:pt x="95778" y="5715"/>
                      <a:pt x="96112" y="5867"/>
                    </a:cubicBezTo>
                    <a:cubicBezTo>
                      <a:pt x="96446" y="6049"/>
                      <a:pt x="96902" y="5958"/>
                      <a:pt x="97237" y="6201"/>
                    </a:cubicBezTo>
                    <a:cubicBezTo>
                      <a:pt x="97449" y="6809"/>
                      <a:pt x="96203" y="6809"/>
                      <a:pt x="95960" y="7265"/>
                    </a:cubicBezTo>
                    <a:cubicBezTo>
                      <a:pt x="95869" y="7387"/>
                      <a:pt x="95808" y="7539"/>
                      <a:pt x="95808" y="7691"/>
                    </a:cubicBezTo>
                    <a:cubicBezTo>
                      <a:pt x="95808" y="7721"/>
                      <a:pt x="95808" y="7751"/>
                      <a:pt x="95808" y="7782"/>
                    </a:cubicBezTo>
                    <a:cubicBezTo>
                      <a:pt x="95808" y="8146"/>
                      <a:pt x="95808" y="8542"/>
                      <a:pt x="95808" y="8906"/>
                    </a:cubicBezTo>
                    <a:cubicBezTo>
                      <a:pt x="95808" y="10821"/>
                      <a:pt x="95808" y="12736"/>
                      <a:pt x="95838" y="14651"/>
                    </a:cubicBezTo>
                    <a:cubicBezTo>
                      <a:pt x="95838" y="16627"/>
                      <a:pt x="95838" y="18633"/>
                      <a:pt x="95869" y="20609"/>
                    </a:cubicBezTo>
                    <a:cubicBezTo>
                      <a:pt x="95869" y="22584"/>
                      <a:pt x="95899" y="24560"/>
                      <a:pt x="95899" y="26536"/>
                    </a:cubicBezTo>
                    <a:lnTo>
                      <a:pt x="95929" y="32524"/>
                    </a:lnTo>
                    <a:cubicBezTo>
                      <a:pt x="95929" y="34530"/>
                      <a:pt x="95960" y="36566"/>
                      <a:pt x="95960" y="38603"/>
                    </a:cubicBezTo>
                    <a:cubicBezTo>
                      <a:pt x="95990" y="40518"/>
                      <a:pt x="95990" y="42463"/>
                      <a:pt x="95990" y="44378"/>
                    </a:cubicBezTo>
                    <a:cubicBezTo>
                      <a:pt x="96021" y="46202"/>
                      <a:pt x="96021" y="48025"/>
                      <a:pt x="96021" y="49849"/>
                    </a:cubicBezTo>
                    <a:cubicBezTo>
                      <a:pt x="96021" y="49880"/>
                      <a:pt x="96051" y="49910"/>
                      <a:pt x="96051" y="49940"/>
                    </a:cubicBezTo>
                    <a:cubicBezTo>
                      <a:pt x="96051" y="49971"/>
                      <a:pt x="96051" y="49971"/>
                      <a:pt x="96051" y="50001"/>
                    </a:cubicBezTo>
                    <a:cubicBezTo>
                      <a:pt x="95929" y="51035"/>
                      <a:pt x="96446" y="51065"/>
                      <a:pt x="97267" y="51278"/>
                    </a:cubicBezTo>
                    <a:cubicBezTo>
                      <a:pt x="97480" y="51369"/>
                      <a:pt x="97692" y="51430"/>
                      <a:pt x="97905" y="51612"/>
                    </a:cubicBezTo>
                    <a:cubicBezTo>
                      <a:pt x="97936" y="51734"/>
                      <a:pt x="97966" y="51855"/>
                      <a:pt x="97905" y="51977"/>
                    </a:cubicBezTo>
                    <a:cubicBezTo>
                      <a:pt x="97662" y="52311"/>
                      <a:pt x="97145" y="52402"/>
                      <a:pt x="97054" y="52858"/>
                    </a:cubicBezTo>
                    <a:cubicBezTo>
                      <a:pt x="96811" y="53314"/>
                      <a:pt x="97297" y="53679"/>
                      <a:pt x="97480" y="54074"/>
                    </a:cubicBezTo>
                    <a:cubicBezTo>
                      <a:pt x="97571" y="54348"/>
                      <a:pt x="97571" y="54682"/>
                      <a:pt x="97328" y="54864"/>
                    </a:cubicBezTo>
                    <a:cubicBezTo>
                      <a:pt x="97221" y="54931"/>
                      <a:pt x="97108" y="54957"/>
                      <a:pt x="96994" y="54957"/>
                    </a:cubicBezTo>
                    <a:cubicBezTo>
                      <a:pt x="96850" y="54957"/>
                      <a:pt x="96704" y="54916"/>
                      <a:pt x="96568" y="54864"/>
                    </a:cubicBezTo>
                    <a:cubicBezTo>
                      <a:pt x="96359" y="54745"/>
                      <a:pt x="96076" y="54640"/>
                      <a:pt x="95821" y="54640"/>
                    </a:cubicBezTo>
                    <a:cubicBezTo>
                      <a:pt x="95558" y="54640"/>
                      <a:pt x="95323" y="54753"/>
                      <a:pt x="95230" y="55077"/>
                    </a:cubicBezTo>
                    <a:cubicBezTo>
                      <a:pt x="95156" y="55398"/>
                      <a:pt x="95283" y="56081"/>
                      <a:pt x="94942" y="56081"/>
                    </a:cubicBezTo>
                    <a:cubicBezTo>
                      <a:pt x="94863" y="56081"/>
                      <a:pt x="94759" y="56044"/>
                      <a:pt x="94622" y="55959"/>
                    </a:cubicBezTo>
                    <a:cubicBezTo>
                      <a:pt x="94136" y="55503"/>
                      <a:pt x="93863" y="54773"/>
                      <a:pt x="93163" y="54591"/>
                    </a:cubicBezTo>
                    <a:cubicBezTo>
                      <a:pt x="92980" y="54565"/>
                      <a:pt x="92752" y="54494"/>
                      <a:pt x="92537" y="54494"/>
                    </a:cubicBezTo>
                    <a:cubicBezTo>
                      <a:pt x="92502" y="54494"/>
                      <a:pt x="92468" y="54496"/>
                      <a:pt x="92434" y="54500"/>
                    </a:cubicBezTo>
                    <a:lnTo>
                      <a:pt x="92404" y="54500"/>
                    </a:lnTo>
                    <a:cubicBezTo>
                      <a:pt x="90215" y="54500"/>
                      <a:pt x="88057" y="54530"/>
                      <a:pt x="85869" y="54530"/>
                    </a:cubicBezTo>
                    <a:cubicBezTo>
                      <a:pt x="82221" y="54561"/>
                      <a:pt x="78574" y="54591"/>
                      <a:pt x="74926" y="54621"/>
                    </a:cubicBezTo>
                    <a:cubicBezTo>
                      <a:pt x="71370" y="54652"/>
                      <a:pt x="67783" y="54682"/>
                      <a:pt x="64227" y="54713"/>
                    </a:cubicBezTo>
                    <a:cubicBezTo>
                      <a:pt x="60306" y="54743"/>
                      <a:pt x="56354" y="54773"/>
                      <a:pt x="52433" y="54804"/>
                    </a:cubicBezTo>
                    <a:cubicBezTo>
                      <a:pt x="48755" y="54834"/>
                      <a:pt x="45108" y="54864"/>
                      <a:pt x="41430" y="54895"/>
                    </a:cubicBezTo>
                    <a:cubicBezTo>
                      <a:pt x="37995" y="54925"/>
                      <a:pt x="34530" y="54956"/>
                      <a:pt x="31065" y="54956"/>
                    </a:cubicBezTo>
                    <a:cubicBezTo>
                      <a:pt x="27235" y="55016"/>
                      <a:pt x="23405" y="55016"/>
                      <a:pt x="19575" y="55047"/>
                    </a:cubicBezTo>
                    <a:cubicBezTo>
                      <a:pt x="16414" y="55077"/>
                      <a:pt x="13253" y="55108"/>
                      <a:pt x="10122" y="55138"/>
                    </a:cubicBezTo>
                    <a:lnTo>
                      <a:pt x="9788" y="55138"/>
                    </a:lnTo>
                    <a:cubicBezTo>
                      <a:pt x="9606" y="55168"/>
                      <a:pt x="9423" y="55199"/>
                      <a:pt x="9271" y="55199"/>
                    </a:cubicBezTo>
                    <a:lnTo>
                      <a:pt x="9028" y="55199"/>
                    </a:lnTo>
                    <a:cubicBezTo>
                      <a:pt x="8937" y="55199"/>
                      <a:pt x="8846" y="55229"/>
                      <a:pt x="8755" y="55229"/>
                    </a:cubicBezTo>
                    <a:lnTo>
                      <a:pt x="8603" y="55229"/>
                    </a:lnTo>
                    <a:cubicBezTo>
                      <a:pt x="7843" y="55290"/>
                      <a:pt x="7083" y="55442"/>
                      <a:pt x="6779" y="56232"/>
                    </a:cubicBezTo>
                    <a:cubicBezTo>
                      <a:pt x="6566" y="56627"/>
                      <a:pt x="6475" y="57114"/>
                      <a:pt x="6110" y="57387"/>
                    </a:cubicBezTo>
                    <a:cubicBezTo>
                      <a:pt x="6049" y="57448"/>
                      <a:pt x="5958" y="57479"/>
                      <a:pt x="5867" y="57509"/>
                    </a:cubicBezTo>
                    <a:cubicBezTo>
                      <a:pt x="5251" y="56816"/>
                      <a:pt x="5524" y="55647"/>
                      <a:pt x="4526" y="55647"/>
                    </a:cubicBezTo>
                    <a:cubicBezTo>
                      <a:pt x="4342" y="55647"/>
                      <a:pt x="4115" y="55686"/>
                      <a:pt x="3830" y="55776"/>
                    </a:cubicBezTo>
                    <a:cubicBezTo>
                      <a:pt x="3504" y="55842"/>
                      <a:pt x="3100" y="56047"/>
                      <a:pt x="2740" y="56047"/>
                    </a:cubicBezTo>
                    <a:cubicBezTo>
                      <a:pt x="2598" y="56047"/>
                      <a:pt x="2462" y="56015"/>
                      <a:pt x="2341" y="55928"/>
                    </a:cubicBezTo>
                    <a:cubicBezTo>
                      <a:pt x="1764" y="55138"/>
                      <a:pt x="2736" y="54105"/>
                      <a:pt x="2402" y="53223"/>
                    </a:cubicBezTo>
                    <a:cubicBezTo>
                      <a:pt x="2250" y="52828"/>
                      <a:pt x="1733" y="52767"/>
                      <a:pt x="1368" y="52737"/>
                    </a:cubicBezTo>
                    <a:cubicBezTo>
                      <a:pt x="1" y="52433"/>
                      <a:pt x="1855" y="51430"/>
                      <a:pt x="2189" y="50943"/>
                    </a:cubicBezTo>
                    <a:cubicBezTo>
                      <a:pt x="2341" y="50852"/>
                      <a:pt x="2584" y="50336"/>
                      <a:pt x="2645" y="49971"/>
                    </a:cubicBezTo>
                    <a:cubicBezTo>
                      <a:pt x="2675" y="49940"/>
                      <a:pt x="2675" y="49910"/>
                      <a:pt x="2675" y="49880"/>
                    </a:cubicBezTo>
                    <a:cubicBezTo>
                      <a:pt x="2675" y="49697"/>
                      <a:pt x="2706" y="49545"/>
                      <a:pt x="2706" y="49393"/>
                    </a:cubicBezTo>
                    <a:lnTo>
                      <a:pt x="2919" y="43497"/>
                    </a:lnTo>
                    <a:cubicBezTo>
                      <a:pt x="2979" y="41521"/>
                      <a:pt x="3071" y="39545"/>
                      <a:pt x="3131" y="37600"/>
                    </a:cubicBezTo>
                    <a:cubicBezTo>
                      <a:pt x="3192" y="35624"/>
                      <a:pt x="3283" y="33648"/>
                      <a:pt x="3344" y="31642"/>
                    </a:cubicBezTo>
                    <a:cubicBezTo>
                      <a:pt x="3405" y="29636"/>
                      <a:pt x="3496" y="27630"/>
                      <a:pt x="3557" y="25594"/>
                    </a:cubicBezTo>
                    <a:cubicBezTo>
                      <a:pt x="3648" y="23679"/>
                      <a:pt x="3709" y="21733"/>
                      <a:pt x="3770" y="19788"/>
                    </a:cubicBezTo>
                    <a:cubicBezTo>
                      <a:pt x="3861" y="17843"/>
                      <a:pt x="3922" y="15867"/>
                      <a:pt x="3982" y="13891"/>
                    </a:cubicBezTo>
                    <a:cubicBezTo>
                      <a:pt x="4074" y="11976"/>
                      <a:pt x="4134" y="10092"/>
                      <a:pt x="4195" y="8207"/>
                    </a:cubicBezTo>
                    <a:lnTo>
                      <a:pt x="4195" y="8116"/>
                    </a:lnTo>
                    <a:cubicBezTo>
                      <a:pt x="4165" y="8055"/>
                      <a:pt x="4165" y="8025"/>
                      <a:pt x="4165" y="7964"/>
                    </a:cubicBezTo>
                    <a:cubicBezTo>
                      <a:pt x="4165" y="7903"/>
                      <a:pt x="4165" y="7843"/>
                      <a:pt x="4165" y="7812"/>
                    </a:cubicBezTo>
                    <a:lnTo>
                      <a:pt x="4165" y="7782"/>
                    </a:lnTo>
                    <a:cubicBezTo>
                      <a:pt x="4043" y="7265"/>
                      <a:pt x="3618" y="6505"/>
                      <a:pt x="3405" y="6384"/>
                    </a:cubicBezTo>
                    <a:cubicBezTo>
                      <a:pt x="2888" y="5836"/>
                      <a:pt x="2098" y="5563"/>
                      <a:pt x="1551" y="5016"/>
                    </a:cubicBezTo>
                    <a:cubicBezTo>
                      <a:pt x="1460" y="4864"/>
                      <a:pt x="1551" y="4712"/>
                      <a:pt x="1703" y="4651"/>
                    </a:cubicBezTo>
                    <a:cubicBezTo>
                      <a:pt x="2554" y="4438"/>
                      <a:pt x="3770" y="4043"/>
                      <a:pt x="3557" y="2918"/>
                    </a:cubicBezTo>
                    <a:cubicBezTo>
                      <a:pt x="3466" y="2250"/>
                      <a:pt x="2888" y="1581"/>
                      <a:pt x="2949" y="882"/>
                    </a:cubicBezTo>
                    <a:cubicBezTo>
                      <a:pt x="3138" y="776"/>
                      <a:pt x="3323" y="733"/>
                      <a:pt x="3505" y="733"/>
                    </a:cubicBezTo>
                    <a:cubicBezTo>
                      <a:pt x="4319" y="733"/>
                      <a:pt x="5078" y="1603"/>
                      <a:pt x="5897" y="1703"/>
                    </a:cubicBezTo>
                    <a:cubicBezTo>
                      <a:pt x="6015" y="1726"/>
                      <a:pt x="6119" y="1737"/>
                      <a:pt x="6212" y="1737"/>
                    </a:cubicBezTo>
                    <a:cubicBezTo>
                      <a:pt x="6956" y="1737"/>
                      <a:pt x="6964" y="1034"/>
                      <a:pt x="7478" y="548"/>
                    </a:cubicBezTo>
                    <a:cubicBezTo>
                      <a:pt x="7537" y="488"/>
                      <a:pt x="7587" y="461"/>
                      <a:pt x="7633" y="461"/>
                    </a:cubicBezTo>
                    <a:close/>
                    <a:moveTo>
                      <a:pt x="7630" y="0"/>
                    </a:moveTo>
                    <a:cubicBezTo>
                      <a:pt x="6992" y="31"/>
                      <a:pt x="6779" y="730"/>
                      <a:pt x="6505" y="1156"/>
                    </a:cubicBezTo>
                    <a:cubicBezTo>
                      <a:pt x="6414" y="1247"/>
                      <a:pt x="6293" y="1277"/>
                      <a:pt x="6141" y="1277"/>
                    </a:cubicBezTo>
                    <a:cubicBezTo>
                      <a:pt x="5441" y="1186"/>
                      <a:pt x="4834" y="700"/>
                      <a:pt x="4195" y="426"/>
                    </a:cubicBezTo>
                    <a:cubicBezTo>
                      <a:pt x="3987" y="315"/>
                      <a:pt x="3754" y="261"/>
                      <a:pt x="3522" y="261"/>
                    </a:cubicBezTo>
                    <a:cubicBezTo>
                      <a:pt x="3244" y="261"/>
                      <a:pt x="2968" y="338"/>
                      <a:pt x="2736" y="487"/>
                    </a:cubicBezTo>
                    <a:cubicBezTo>
                      <a:pt x="1794" y="1307"/>
                      <a:pt x="3618" y="2706"/>
                      <a:pt x="2949" y="3587"/>
                    </a:cubicBezTo>
                    <a:cubicBezTo>
                      <a:pt x="2463" y="4256"/>
                      <a:pt x="852" y="3922"/>
                      <a:pt x="1064" y="5046"/>
                    </a:cubicBezTo>
                    <a:cubicBezTo>
                      <a:pt x="1642" y="6171"/>
                      <a:pt x="3435" y="6292"/>
                      <a:pt x="3618" y="7691"/>
                    </a:cubicBezTo>
                    <a:cubicBezTo>
                      <a:pt x="3709" y="7843"/>
                      <a:pt x="3679" y="8025"/>
                      <a:pt x="3739" y="8146"/>
                    </a:cubicBezTo>
                    <a:cubicBezTo>
                      <a:pt x="3739" y="8329"/>
                      <a:pt x="3709" y="8542"/>
                      <a:pt x="3709" y="8724"/>
                    </a:cubicBezTo>
                    <a:cubicBezTo>
                      <a:pt x="3648" y="10700"/>
                      <a:pt x="3587" y="12675"/>
                      <a:pt x="3496" y="14651"/>
                    </a:cubicBezTo>
                    <a:cubicBezTo>
                      <a:pt x="3435" y="16596"/>
                      <a:pt x="3344" y="18572"/>
                      <a:pt x="3283" y="20517"/>
                    </a:cubicBezTo>
                    <a:cubicBezTo>
                      <a:pt x="3223" y="22463"/>
                      <a:pt x="3131" y="24408"/>
                      <a:pt x="3071" y="26353"/>
                    </a:cubicBezTo>
                    <a:cubicBezTo>
                      <a:pt x="3010" y="28360"/>
                      <a:pt x="2919" y="30335"/>
                      <a:pt x="2858" y="32311"/>
                    </a:cubicBezTo>
                    <a:cubicBezTo>
                      <a:pt x="2797" y="34287"/>
                      <a:pt x="2706" y="36262"/>
                      <a:pt x="2645" y="38208"/>
                    </a:cubicBezTo>
                    <a:cubicBezTo>
                      <a:pt x="2584" y="40183"/>
                      <a:pt x="2493" y="42159"/>
                      <a:pt x="2432" y="44135"/>
                    </a:cubicBezTo>
                    <a:cubicBezTo>
                      <a:pt x="2372" y="46019"/>
                      <a:pt x="2280" y="47874"/>
                      <a:pt x="2220" y="49728"/>
                    </a:cubicBezTo>
                    <a:cubicBezTo>
                      <a:pt x="2128" y="49940"/>
                      <a:pt x="2128" y="50275"/>
                      <a:pt x="1946" y="50518"/>
                    </a:cubicBezTo>
                    <a:cubicBezTo>
                      <a:pt x="1490" y="51156"/>
                      <a:pt x="487" y="51521"/>
                      <a:pt x="396" y="52372"/>
                    </a:cubicBezTo>
                    <a:cubicBezTo>
                      <a:pt x="335" y="52737"/>
                      <a:pt x="700" y="52980"/>
                      <a:pt x="1004" y="53102"/>
                    </a:cubicBezTo>
                    <a:cubicBezTo>
                      <a:pt x="1308" y="53223"/>
                      <a:pt x="1733" y="53162"/>
                      <a:pt x="1976" y="53406"/>
                    </a:cubicBezTo>
                    <a:cubicBezTo>
                      <a:pt x="2128" y="54348"/>
                      <a:pt x="1095" y="55746"/>
                      <a:pt x="2189" y="56415"/>
                    </a:cubicBezTo>
                    <a:cubicBezTo>
                      <a:pt x="2338" y="56474"/>
                      <a:pt x="2489" y="56498"/>
                      <a:pt x="2642" y="56498"/>
                    </a:cubicBezTo>
                    <a:cubicBezTo>
                      <a:pt x="2959" y="56498"/>
                      <a:pt x="3280" y="56396"/>
                      <a:pt x="3587" y="56293"/>
                    </a:cubicBezTo>
                    <a:cubicBezTo>
                      <a:pt x="3885" y="56194"/>
                      <a:pt x="4183" y="56095"/>
                      <a:pt x="4481" y="56095"/>
                    </a:cubicBezTo>
                    <a:cubicBezTo>
                      <a:pt x="4548" y="56095"/>
                      <a:pt x="4615" y="56100"/>
                      <a:pt x="4682" y="56111"/>
                    </a:cubicBezTo>
                    <a:cubicBezTo>
                      <a:pt x="5229" y="56597"/>
                      <a:pt x="4986" y="57813"/>
                      <a:pt x="5837" y="57965"/>
                    </a:cubicBezTo>
                    <a:cubicBezTo>
                      <a:pt x="6779" y="57874"/>
                      <a:pt x="6900" y="56779"/>
                      <a:pt x="7326" y="56141"/>
                    </a:cubicBezTo>
                    <a:cubicBezTo>
                      <a:pt x="7569" y="55746"/>
                      <a:pt x="8055" y="55746"/>
                      <a:pt x="8451" y="55685"/>
                    </a:cubicBezTo>
                    <a:lnTo>
                      <a:pt x="8572" y="55685"/>
                    </a:lnTo>
                    <a:cubicBezTo>
                      <a:pt x="8603" y="55685"/>
                      <a:pt x="8663" y="55655"/>
                      <a:pt x="8694" y="55655"/>
                    </a:cubicBezTo>
                    <a:cubicBezTo>
                      <a:pt x="8815" y="55655"/>
                      <a:pt x="8937" y="55655"/>
                      <a:pt x="9059" y="55624"/>
                    </a:cubicBezTo>
                    <a:lnTo>
                      <a:pt x="9545" y="55624"/>
                    </a:lnTo>
                    <a:cubicBezTo>
                      <a:pt x="9606" y="55594"/>
                      <a:pt x="9666" y="55594"/>
                      <a:pt x="9758" y="55594"/>
                    </a:cubicBezTo>
                    <a:lnTo>
                      <a:pt x="10122" y="55594"/>
                    </a:lnTo>
                    <a:cubicBezTo>
                      <a:pt x="10153" y="55564"/>
                      <a:pt x="10153" y="55564"/>
                      <a:pt x="10153" y="55564"/>
                    </a:cubicBezTo>
                    <a:lnTo>
                      <a:pt x="15867" y="55533"/>
                    </a:lnTo>
                    <a:cubicBezTo>
                      <a:pt x="19606" y="55503"/>
                      <a:pt x="23314" y="55472"/>
                      <a:pt x="27022" y="55442"/>
                    </a:cubicBezTo>
                    <a:cubicBezTo>
                      <a:pt x="30457" y="55412"/>
                      <a:pt x="33892" y="55381"/>
                      <a:pt x="37357" y="55351"/>
                    </a:cubicBezTo>
                    <a:cubicBezTo>
                      <a:pt x="41187" y="55320"/>
                      <a:pt x="45017" y="55290"/>
                      <a:pt x="48847" y="55260"/>
                    </a:cubicBezTo>
                    <a:cubicBezTo>
                      <a:pt x="52676" y="55229"/>
                      <a:pt x="56537" y="55199"/>
                      <a:pt x="60367" y="55168"/>
                    </a:cubicBezTo>
                    <a:cubicBezTo>
                      <a:pt x="63832" y="55168"/>
                      <a:pt x="67297" y="55138"/>
                      <a:pt x="70762" y="55108"/>
                    </a:cubicBezTo>
                    <a:cubicBezTo>
                      <a:pt x="74622" y="55077"/>
                      <a:pt x="78452" y="55047"/>
                      <a:pt x="82282" y="55016"/>
                    </a:cubicBezTo>
                    <a:cubicBezTo>
                      <a:pt x="85625" y="54986"/>
                      <a:pt x="88999" y="54956"/>
                      <a:pt x="92343" y="54925"/>
                    </a:cubicBezTo>
                    <a:cubicBezTo>
                      <a:pt x="92677" y="54956"/>
                      <a:pt x="93042" y="54956"/>
                      <a:pt x="93315" y="55168"/>
                    </a:cubicBezTo>
                    <a:cubicBezTo>
                      <a:pt x="93832" y="55533"/>
                      <a:pt x="94045" y="56293"/>
                      <a:pt x="94683" y="56475"/>
                    </a:cubicBezTo>
                    <a:cubicBezTo>
                      <a:pt x="94774" y="56506"/>
                      <a:pt x="94835" y="56506"/>
                      <a:pt x="94896" y="56506"/>
                    </a:cubicBezTo>
                    <a:cubicBezTo>
                      <a:pt x="95565" y="56506"/>
                      <a:pt x="95686" y="55807"/>
                      <a:pt x="95626" y="55229"/>
                    </a:cubicBezTo>
                    <a:cubicBezTo>
                      <a:pt x="95663" y="55116"/>
                      <a:pt x="95748" y="55085"/>
                      <a:pt x="95836" y="55085"/>
                    </a:cubicBezTo>
                    <a:cubicBezTo>
                      <a:pt x="95890" y="55085"/>
                      <a:pt x="95944" y="55096"/>
                      <a:pt x="95990" y="55108"/>
                    </a:cubicBezTo>
                    <a:cubicBezTo>
                      <a:pt x="96273" y="55277"/>
                      <a:pt x="96635" y="55395"/>
                      <a:pt x="96972" y="55395"/>
                    </a:cubicBezTo>
                    <a:cubicBezTo>
                      <a:pt x="97359" y="55395"/>
                      <a:pt x="97712" y="55240"/>
                      <a:pt x="97875" y="54834"/>
                    </a:cubicBezTo>
                    <a:cubicBezTo>
                      <a:pt x="98027" y="54439"/>
                      <a:pt x="97996" y="53983"/>
                      <a:pt x="97753" y="53649"/>
                    </a:cubicBezTo>
                    <a:cubicBezTo>
                      <a:pt x="97601" y="53406"/>
                      <a:pt x="97267" y="53132"/>
                      <a:pt x="97540" y="52858"/>
                    </a:cubicBezTo>
                    <a:cubicBezTo>
                      <a:pt x="97723" y="52615"/>
                      <a:pt x="98088" y="52554"/>
                      <a:pt x="98270" y="52250"/>
                    </a:cubicBezTo>
                    <a:cubicBezTo>
                      <a:pt x="98452" y="52038"/>
                      <a:pt x="98392" y="51703"/>
                      <a:pt x="98331" y="51430"/>
                    </a:cubicBezTo>
                    <a:cubicBezTo>
                      <a:pt x="98148" y="51065"/>
                      <a:pt x="97692" y="50943"/>
                      <a:pt x="97358" y="50791"/>
                    </a:cubicBezTo>
                    <a:cubicBezTo>
                      <a:pt x="97024" y="50670"/>
                      <a:pt x="96477" y="50761"/>
                      <a:pt x="96477" y="50305"/>
                    </a:cubicBezTo>
                    <a:cubicBezTo>
                      <a:pt x="96477" y="50275"/>
                      <a:pt x="96477" y="50214"/>
                      <a:pt x="96477" y="50184"/>
                    </a:cubicBezTo>
                    <a:cubicBezTo>
                      <a:pt x="96477" y="50123"/>
                      <a:pt x="96477" y="50062"/>
                      <a:pt x="96477" y="50001"/>
                    </a:cubicBezTo>
                    <a:cubicBezTo>
                      <a:pt x="96477" y="49971"/>
                      <a:pt x="96477" y="49971"/>
                      <a:pt x="96477" y="49940"/>
                    </a:cubicBezTo>
                    <a:lnTo>
                      <a:pt x="96477" y="49849"/>
                    </a:lnTo>
                    <a:cubicBezTo>
                      <a:pt x="96477" y="49819"/>
                      <a:pt x="96477" y="49758"/>
                      <a:pt x="96477" y="49697"/>
                    </a:cubicBezTo>
                    <a:cubicBezTo>
                      <a:pt x="96477" y="49667"/>
                      <a:pt x="96477" y="49636"/>
                      <a:pt x="96477" y="49606"/>
                    </a:cubicBezTo>
                    <a:lnTo>
                      <a:pt x="96477" y="49484"/>
                    </a:lnTo>
                    <a:cubicBezTo>
                      <a:pt x="96477" y="49454"/>
                      <a:pt x="96477" y="49424"/>
                      <a:pt x="96477" y="49393"/>
                    </a:cubicBezTo>
                    <a:cubicBezTo>
                      <a:pt x="96477" y="48451"/>
                      <a:pt x="96477" y="47509"/>
                      <a:pt x="96477" y="46567"/>
                    </a:cubicBezTo>
                    <a:cubicBezTo>
                      <a:pt x="96477" y="45624"/>
                      <a:pt x="96477" y="44652"/>
                      <a:pt x="96446" y="43679"/>
                    </a:cubicBezTo>
                    <a:cubicBezTo>
                      <a:pt x="96446" y="41764"/>
                      <a:pt x="96446" y="39819"/>
                      <a:pt x="96416" y="37873"/>
                    </a:cubicBezTo>
                    <a:lnTo>
                      <a:pt x="96385" y="31885"/>
                    </a:lnTo>
                    <a:cubicBezTo>
                      <a:pt x="96385" y="29940"/>
                      <a:pt x="96355" y="27964"/>
                      <a:pt x="96355" y="26019"/>
                    </a:cubicBezTo>
                    <a:lnTo>
                      <a:pt x="96325" y="20031"/>
                    </a:lnTo>
                    <a:cubicBezTo>
                      <a:pt x="96294" y="18025"/>
                      <a:pt x="96294" y="15989"/>
                      <a:pt x="96294" y="13952"/>
                    </a:cubicBezTo>
                    <a:lnTo>
                      <a:pt x="96264" y="8086"/>
                    </a:lnTo>
                    <a:cubicBezTo>
                      <a:pt x="96264" y="8055"/>
                      <a:pt x="96233" y="8025"/>
                      <a:pt x="96233" y="8025"/>
                    </a:cubicBezTo>
                    <a:cubicBezTo>
                      <a:pt x="96233" y="7964"/>
                      <a:pt x="96233" y="7903"/>
                      <a:pt x="96233" y="7873"/>
                    </a:cubicBezTo>
                    <a:cubicBezTo>
                      <a:pt x="96233" y="7843"/>
                      <a:pt x="96233" y="7812"/>
                      <a:pt x="96233" y="7812"/>
                    </a:cubicBezTo>
                    <a:lnTo>
                      <a:pt x="96233" y="7782"/>
                    </a:lnTo>
                    <a:cubicBezTo>
                      <a:pt x="96233" y="7721"/>
                      <a:pt x="96233" y="7691"/>
                      <a:pt x="96264" y="7660"/>
                    </a:cubicBezTo>
                    <a:cubicBezTo>
                      <a:pt x="96264" y="7599"/>
                      <a:pt x="96294" y="7569"/>
                      <a:pt x="96325" y="7508"/>
                    </a:cubicBezTo>
                    <a:cubicBezTo>
                      <a:pt x="96659" y="7204"/>
                      <a:pt x="97206" y="7174"/>
                      <a:pt x="97510" y="6839"/>
                    </a:cubicBezTo>
                    <a:cubicBezTo>
                      <a:pt x="97784" y="6536"/>
                      <a:pt x="97814" y="6019"/>
                      <a:pt x="97449" y="5806"/>
                    </a:cubicBezTo>
                    <a:cubicBezTo>
                      <a:pt x="97115" y="5563"/>
                      <a:pt x="96659" y="5593"/>
                      <a:pt x="96264" y="5441"/>
                    </a:cubicBezTo>
                    <a:cubicBezTo>
                      <a:pt x="95413" y="4560"/>
                      <a:pt x="97480" y="3344"/>
                      <a:pt x="96841" y="2341"/>
                    </a:cubicBezTo>
                    <a:cubicBezTo>
                      <a:pt x="96607" y="2081"/>
                      <a:pt x="96334" y="1982"/>
                      <a:pt x="96043" y="1982"/>
                    </a:cubicBezTo>
                    <a:cubicBezTo>
                      <a:pt x="95315" y="1982"/>
                      <a:pt x="94480" y="2606"/>
                      <a:pt x="93893" y="2888"/>
                    </a:cubicBezTo>
                    <a:cubicBezTo>
                      <a:pt x="93682" y="2976"/>
                      <a:pt x="93421" y="3064"/>
                      <a:pt x="93174" y="3064"/>
                    </a:cubicBezTo>
                    <a:cubicBezTo>
                      <a:pt x="92992" y="3064"/>
                      <a:pt x="92818" y="3017"/>
                      <a:pt x="92677" y="2888"/>
                    </a:cubicBezTo>
                    <a:cubicBezTo>
                      <a:pt x="92373" y="2432"/>
                      <a:pt x="92586" y="1794"/>
                      <a:pt x="92373" y="1277"/>
                    </a:cubicBezTo>
                    <a:cubicBezTo>
                      <a:pt x="92225" y="951"/>
                      <a:pt x="91939" y="798"/>
                      <a:pt x="91650" y="798"/>
                    </a:cubicBezTo>
                    <a:cubicBezTo>
                      <a:pt x="91346" y="798"/>
                      <a:pt x="91039" y="966"/>
                      <a:pt x="90884" y="1277"/>
                    </a:cubicBezTo>
                    <a:cubicBezTo>
                      <a:pt x="90397" y="1855"/>
                      <a:pt x="89850" y="2402"/>
                      <a:pt x="89151" y="2706"/>
                    </a:cubicBezTo>
                    <a:cubicBezTo>
                      <a:pt x="89090" y="2736"/>
                      <a:pt x="88999" y="2766"/>
                      <a:pt x="88938" y="2797"/>
                    </a:cubicBezTo>
                    <a:cubicBezTo>
                      <a:pt x="87024" y="2797"/>
                      <a:pt x="85109" y="2766"/>
                      <a:pt x="83194" y="2766"/>
                    </a:cubicBezTo>
                    <a:lnTo>
                      <a:pt x="72859" y="2706"/>
                    </a:lnTo>
                    <a:lnTo>
                      <a:pt x="62677" y="2645"/>
                    </a:lnTo>
                    <a:cubicBezTo>
                      <a:pt x="58847" y="2645"/>
                      <a:pt x="55017" y="2614"/>
                      <a:pt x="51187" y="2584"/>
                    </a:cubicBezTo>
                    <a:cubicBezTo>
                      <a:pt x="47813" y="2584"/>
                      <a:pt x="44409" y="2554"/>
                      <a:pt x="41035" y="2523"/>
                    </a:cubicBezTo>
                    <a:cubicBezTo>
                      <a:pt x="37722" y="2523"/>
                      <a:pt x="34439" y="2493"/>
                      <a:pt x="31126" y="2493"/>
                    </a:cubicBezTo>
                    <a:cubicBezTo>
                      <a:pt x="27509" y="2463"/>
                      <a:pt x="23892" y="2432"/>
                      <a:pt x="20275" y="2432"/>
                    </a:cubicBezTo>
                    <a:cubicBezTo>
                      <a:pt x="16961" y="2402"/>
                      <a:pt x="13618" y="2402"/>
                      <a:pt x="10305" y="2371"/>
                    </a:cubicBezTo>
                    <a:lnTo>
                      <a:pt x="10153" y="2371"/>
                    </a:lnTo>
                    <a:cubicBezTo>
                      <a:pt x="10122" y="2371"/>
                      <a:pt x="10092" y="2341"/>
                      <a:pt x="10062" y="2341"/>
                    </a:cubicBezTo>
                    <a:cubicBezTo>
                      <a:pt x="10001" y="2341"/>
                      <a:pt x="9910" y="2311"/>
                      <a:pt x="9849" y="2311"/>
                    </a:cubicBezTo>
                    <a:cubicBezTo>
                      <a:pt x="9788" y="2280"/>
                      <a:pt x="9727" y="2280"/>
                      <a:pt x="9666" y="2250"/>
                    </a:cubicBezTo>
                    <a:cubicBezTo>
                      <a:pt x="9241" y="2189"/>
                      <a:pt x="8937" y="1855"/>
                      <a:pt x="8755" y="1459"/>
                    </a:cubicBezTo>
                    <a:cubicBezTo>
                      <a:pt x="8420" y="973"/>
                      <a:pt x="8329" y="92"/>
                      <a:pt x="7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12732275" y="1014750"/>
                <a:ext cx="2254625" cy="1220400"/>
              </a:xfrm>
              <a:custGeom>
                <a:avLst/>
                <a:gdLst/>
                <a:ahLst/>
                <a:cxnLst/>
                <a:rect l="l" t="t" r="r" b="b"/>
                <a:pathLst>
                  <a:path w="90185" h="48816" extrusionOk="0">
                    <a:moveTo>
                      <a:pt x="11095" y="3739"/>
                    </a:moveTo>
                    <a:cubicBezTo>
                      <a:pt x="14833" y="3769"/>
                      <a:pt x="18602" y="3769"/>
                      <a:pt x="22341" y="3800"/>
                    </a:cubicBezTo>
                    <a:cubicBezTo>
                      <a:pt x="25988" y="3800"/>
                      <a:pt x="29636" y="3830"/>
                      <a:pt x="33283" y="3830"/>
                    </a:cubicBezTo>
                    <a:cubicBezTo>
                      <a:pt x="36992" y="3860"/>
                      <a:pt x="40730" y="3860"/>
                      <a:pt x="44439" y="3891"/>
                    </a:cubicBezTo>
                    <a:cubicBezTo>
                      <a:pt x="47904" y="3891"/>
                      <a:pt x="51399" y="3921"/>
                      <a:pt x="54895" y="3921"/>
                    </a:cubicBezTo>
                    <a:cubicBezTo>
                      <a:pt x="58755" y="3952"/>
                      <a:pt x="62585" y="3952"/>
                      <a:pt x="66445" y="3982"/>
                    </a:cubicBezTo>
                    <a:cubicBezTo>
                      <a:pt x="70001" y="3982"/>
                      <a:pt x="73558" y="4012"/>
                      <a:pt x="77084" y="4012"/>
                    </a:cubicBezTo>
                    <a:cubicBezTo>
                      <a:pt x="80062" y="4043"/>
                      <a:pt x="83011" y="4043"/>
                      <a:pt x="85990" y="4043"/>
                    </a:cubicBezTo>
                    <a:lnTo>
                      <a:pt x="85990" y="4134"/>
                    </a:lnTo>
                    <a:cubicBezTo>
                      <a:pt x="85959" y="6079"/>
                      <a:pt x="85929" y="8055"/>
                      <a:pt x="85929" y="10031"/>
                    </a:cubicBezTo>
                    <a:cubicBezTo>
                      <a:pt x="85898" y="12037"/>
                      <a:pt x="85898" y="14043"/>
                      <a:pt x="85868" y="16049"/>
                    </a:cubicBezTo>
                    <a:cubicBezTo>
                      <a:pt x="85868" y="17994"/>
                      <a:pt x="85838" y="19970"/>
                      <a:pt x="85807" y="21915"/>
                    </a:cubicBezTo>
                    <a:cubicBezTo>
                      <a:pt x="85807" y="23922"/>
                      <a:pt x="85777" y="25928"/>
                      <a:pt x="85777" y="27934"/>
                    </a:cubicBezTo>
                    <a:cubicBezTo>
                      <a:pt x="82391" y="26645"/>
                      <a:pt x="79900" y="25910"/>
                      <a:pt x="77242" y="25910"/>
                    </a:cubicBezTo>
                    <a:cubicBezTo>
                      <a:pt x="75199" y="25910"/>
                      <a:pt x="73057" y="26344"/>
                      <a:pt x="70336" y="27295"/>
                    </a:cubicBezTo>
                    <a:cubicBezTo>
                      <a:pt x="67722" y="28086"/>
                      <a:pt x="65229" y="29302"/>
                      <a:pt x="62615" y="30061"/>
                    </a:cubicBezTo>
                    <a:cubicBezTo>
                      <a:pt x="62585" y="30061"/>
                      <a:pt x="62555" y="30092"/>
                      <a:pt x="62524" y="30092"/>
                    </a:cubicBezTo>
                    <a:cubicBezTo>
                      <a:pt x="60640" y="29210"/>
                      <a:pt x="58694" y="28420"/>
                      <a:pt x="56719" y="27782"/>
                    </a:cubicBezTo>
                    <a:cubicBezTo>
                      <a:pt x="54066" y="26768"/>
                      <a:pt x="51267" y="26018"/>
                      <a:pt x="48436" y="26018"/>
                    </a:cubicBezTo>
                    <a:cubicBezTo>
                      <a:pt x="48380" y="26018"/>
                      <a:pt x="48324" y="26018"/>
                      <a:pt x="48269" y="26019"/>
                    </a:cubicBezTo>
                    <a:cubicBezTo>
                      <a:pt x="48032" y="26010"/>
                      <a:pt x="47795" y="26005"/>
                      <a:pt x="47559" y="26005"/>
                    </a:cubicBezTo>
                    <a:cubicBezTo>
                      <a:pt x="43888" y="26005"/>
                      <a:pt x="40318" y="27071"/>
                      <a:pt x="36749" y="27843"/>
                    </a:cubicBezTo>
                    <a:cubicBezTo>
                      <a:pt x="32645" y="28906"/>
                      <a:pt x="28724" y="30457"/>
                      <a:pt x="24742" y="31855"/>
                    </a:cubicBezTo>
                    <a:cubicBezTo>
                      <a:pt x="24742" y="31824"/>
                      <a:pt x="24742" y="31824"/>
                      <a:pt x="24712" y="31824"/>
                    </a:cubicBezTo>
                    <a:cubicBezTo>
                      <a:pt x="23040" y="30730"/>
                      <a:pt x="21368" y="29575"/>
                      <a:pt x="19636" y="28572"/>
                    </a:cubicBezTo>
                    <a:cubicBezTo>
                      <a:pt x="17136" y="26978"/>
                      <a:pt x="14740" y="26268"/>
                      <a:pt x="12308" y="26268"/>
                    </a:cubicBezTo>
                    <a:cubicBezTo>
                      <a:pt x="10010" y="26268"/>
                      <a:pt x="7679" y="26902"/>
                      <a:pt x="5198" y="28025"/>
                    </a:cubicBezTo>
                    <a:cubicBezTo>
                      <a:pt x="5076" y="28086"/>
                      <a:pt x="4863" y="28116"/>
                      <a:pt x="4711" y="28207"/>
                    </a:cubicBezTo>
                    <a:cubicBezTo>
                      <a:pt x="4711" y="27721"/>
                      <a:pt x="4742" y="27265"/>
                      <a:pt x="4742" y="26779"/>
                    </a:cubicBezTo>
                    <a:cubicBezTo>
                      <a:pt x="4803" y="24803"/>
                      <a:pt x="4863" y="22858"/>
                      <a:pt x="4924" y="20912"/>
                    </a:cubicBezTo>
                    <a:cubicBezTo>
                      <a:pt x="4985" y="18906"/>
                      <a:pt x="5046" y="16900"/>
                      <a:pt x="5107" y="14894"/>
                    </a:cubicBezTo>
                    <a:cubicBezTo>
                      <a:pt x="5167" y="12949"/>
                      <a:pt x="5228" y="11003"/>
                      <a:pt x="5289" y="9089"/>
                    </a:cubicBezTo>
                    <a:cubicBezTo>
                      <a:pt x="5350" y="7295"/>
                      <a:pt x="5411" y="5502"/>
                      <a:pt x="5471" y="3739"/>
                    </a:cubicBezTo>
                    <a:close/>
                    <a:moveTo>
                      <a:pt x="12269" y="26694"/>
                    </a:moveTo>
                    <a:cubicBezTo>
                      <a:pt x="16438" y="26694"/>
                      <a:pt x="19656" y="28981"/>
                      <a:pt x="24226" y="32007"/>
                    </a:cubicBezTo>
                    <a:cubicBezTo>
                      <a:pt x="22797" y="32493"/>
                      <a:pt x="21338" y="32979"/>
                      <a:pt x="19879" y="33375"/>
                    </a:cubicBezTo>
                    <a:cubicBezTo>
                      <a:pt x="15320" y="34894"/>
                      <a:pt x="10487" y="35441"/>
                      <a:pt x="5806" y="36688"/>
                    </a:cubicBezTo>
                    <a:cubicBezTo>
                      <a:pt x="5411" y="36779"/>
                      <a:pt x="4985" y="36900"/>
                      <a:pt x="4560" y="36961"/>
                    </a:cubicBezTo>
                    <a:cubicBezTo>
                      <a:pt x="4499" y="36961"/>
                      <a:pt x="4468" y="36992"/>
                      <a:pt x="4438" y="36992"/>
                    </a:cubicBezTo>
                    <a:cubicBezTo>
                      <a:pt x="4468" y="35563"/>
                      <a:pt x="4529" y="34134"/>
                      <a:pt x="4560" y="32706"/>
                    </a:cubicBezTo>
                    <a:cubicBezTo>
                      <a:pt x="4620" y="31368"/>
                      <a:pt x="4651" y="30031"/>
                      <a:pt x="4681" y="28694"/>
                    </a:cubicBezTo>
                    <a:cubicBezTo>
                      <a:pt x="4924" y="28663"/>
                      <a:pt x="5198" y="28450"/>
                      <a:pt x="5411" y="28420"/>
                    </a:cubicBezTo>
                    <a:cubicBezTo>
                      <a:pt x="8079" y="27213"/>
                      <a:pt x="10282" y="26694"/>
                      <a:pt x="12269" y="26694"/>
                    </a:cubicBezTo>
                    <a:close/>
                    <a:moveTo>
                      <a:pt x="77223" y="26346"/>
                    </a:moveTo>
                    <a:cubicBezTo>
                      <a:pt x="79856" y="26346"/>
                      <a:pt x="82320" y="27096"/>
                      <a:pt x="85777" y="28420"/>
                    </a:cubicBezTo>
                    <a:cubicBezTo>
                      <a:pt x="85746" y="30305"/>
                      <a:pt x="85746" y="32159"/>
                      <a:pt x="85716" y="34043"/>
                    </a:cubicBezTo>
                    <a:cubicBezTo>
                      <a:pt x="85716" y="35989"/>
                      <a:pt x="85686" y="37904"/>
                      <a:pt x="85686" y="39849"/>
                    </a:cubicBezTo>
                    <a:cubicBezTo>
                      <a:pt x="85655" y="40153"/>
                      <a:pt x="85655" y="40487"/>
                      <a:pt x="85655" y="40791"/>
                    </a:cubicBezTo>
                    <a:cubicBezTo>
                      <a:pt x="85047" y="40426"/>
                      <a:pt x="84348" y="40244"/>
                      <a:pt x="83710" y="39910"/>
                    </a:cubicBezTo>
                    <a:cubicBezTo>
                      <a:pt x="79698" y="38147"/>
                      <a:pt x="75716" y="36384"/>
                      <a:pt x="71673" y="34742"/>
                    </a:cubicBezTo>
                    <a:cubicBezTo>
                      <a:pt x="69333" y="33648"/>
                      <a:pt x="67053" y="32280"/>
                      <a:pt x="64682" y="31186"/>
                    </a:cubicBezTo>
                    <a:cubicBezTo>
                      <a:pt x="64166" y="30913"/>
                      <a:pt x="63649" y="30639"/>
                      <a:pt x="63132" y="30396"/>
                    </a:cubicBezTo>
                    <a:cubicBezTo>
                      <a:pt x="63375" y="30335"/>
                      <a:pt x="63588" y="30244"/>
                      <a:pt x="63801" y="30183"/>
                    </a:cubicBezTo>
                    <a:cubicBezTo>
                      <a:pt x="65989" y="29362"/>
                      <a:pt x="68117" y="28481"/>
                      <a:pt x="70336" y="27751"/>
                    </a:cubicBezTo>
                    <a:cubicBezTo>
                      <a:pt x="73081" y="26788"/>
                      <a:pt x="75202" y="26346"/>
                      <a:pt x="77223" y="26346"/>
                    </a:cubicBezTo>
                    <a:close/>
                    <a:moveTo>
                      <a:pt x="48022" y="26442"/>
                    </a:moveTo>
                    <a:cubicBezTo>
                      <a:pt x="49446" y="26442"/>
                      <a:pt x="50868" y="26577"/>
                      <a:pt x="52281" y="26900"/>
                    </a:cubicBezTo>
                    <a:cubicBezTo>
                      <a:pt x="58603" y="28390"/>
                      <a:pt x="64439" y="31460"/>
                      <a:pt x="70153" y="34499"/>
                    </a:cubicBezTo>
                    <a:cubicBezTo>
                      <a:pt x="71673" y="35320"/>
                      <a:pt x="73345" y="35867"/>
                      <a:pt x="74926" y="36536"/>
                    </a:cubicBezTo>
                    <a:cubicBezTo>
                      <a:pt x="78391" y="38207"/>
                      <a:pt x="82038" y="39545"/>
                      <a:pt x="85503" y="41247"/>
                    </a:cubicBezTo>
                    <a:cubicBezTo>
                      <a:pt x="85534" y="41247"/>
                      <a:pt x="85564" y="41277"/>
                      <a:pt x="85625" y="41277"/>
                    </a:cubicBezTo>
                    <a:cubicBezTo>
                      <a:pt x="85625" y="41277"/>
                      <a:pt x="85625" y="41247"/>
                      <a:pt x="85655" y="41247"/>
                    </a:cubicBezTo>
                    <a:lnTo>
                      <a:pt x="85655" y="41247"/>
                    </a:lnTo>
                    <a:cubicBezTo>
                      <a:pt x="85625" y="42341"/>
                      <a:pt x="85625" y="43436"/>
                      <a:pt x="85625" y="44530"/>
                    </a:cubicBezTo>
                    <a:cubicBezTo>
                      <a:pt x="84014" y="44530"/>
                      <a:pt x="82433" y="44530"/>
                      <a:pt x="80822" y="44499"/>
                    </a:cubicBezTo>
                    <a:lnTo>
                      <a:pt x="69120" y="44499"/>
                    </a:lnTo>
                    <a:cubicBezTo>
                      <a:pt x="65473" y="44469"/>
                      <a:pt x="61825" y="44469"/>
                      <a:pt x="58208" y="44469"/>
                    </a:cubicBezTo>
                    <a:cubicBezTo>
                      <a:pt x="54621" y="44439"/>
                      <a:pt x="51065" y="44439"/>
                      <a:pt x="47509" y="44439"/>
                    </a:cubicBezTo>
                    <a:cubicBezTo>
                      <a:pt x="43679" y="44439"/>
                      <a:pt x="39879" y="44439"/>
                      <a:pt x="36049" y="44408"/>
                    </a:cubicBezTo>
                    <a:cubicBezTo>
                      <a:pt x="32341" y="44408"/>
                      <a:pt x="28633" y="44378"/>
                      <a:pt x="24925" y="44378"/>
                    </a:cubicBezTo>
                    <a:cubicBezTo>
                      <a:pt x="21156" y="44378"/>
                      <a:pt x="17387" y="44378"/>
                      <a:pt x="13617" y="44347"/>
                    </a:cubicBezTo>
                    <a:lnTo>
                      <a:pt x="4195" y="44347"/>
                    </a:lnTo>
                    <a:cubicBezTo>
                      <a:pt x="4256" y="42493"/>
                      <a:pt x="4316" y="40670"/>
                      <a:pt x="4377" y="38846"/>
                    </a:cubicBezTo>
                    <a:lnTo>
                      <a:pt x="4408" y="37356"/>
                    </a:lnTo>
                    <a:cubicBezTo>
                      <a:pt x="4468" y="37387"/>
                      <a:pt x="4529" y="37417"/>
                      <a:pt x="4590" y="37417"/>
                    </a:cubicBezTo>
                    <a:cubicBezTo>
                      <a:pt x="6170" y="37113"/>
                      <a:pt x="7721" y="36627"/>
                      <a:pt x="9301" y="36323"/>
                    </a:cubicBezTo>
                    <a:cubicBezTo>
                      <a:pt x="13465" y="35502"/>
                      <a:pt x="17630" y="34651"/>
                      <a:pt x="21672" y="33283"/>
                    </a:cubicBezTo>
                    <a:cubicBezTo>
                      <a:pt x="27660" y="31551"/>
                      <a:pt x="33344" y="28846"/>
                      <a:pt x="39484" y="27660"/>
                    </a:cubicBezTo>
                    <a:cubicBezTo>
                      <a:pt x="42286" y="26990"/>
                      <a:pt x="45156" y="26442"/>
                      <a:pt x="48022" y="26442"/>
                    </a:cubicBezTo>
                    <a:close/>
                    <a:moveTo>
                      <a:pt x="1429" y="0"/>
                    </a:moveTo>
                    <a:lnTo>
                      <a:pt x="1429" y="0"/>
                    </a:lnTo>
                    <a:cubicBezTo>
                      <a:pt x="1581" y="152"/>
                      <a:pt x="1702" y="274"/>
                      <a:pt x="1824" y="395"/>
                    </a:cubicBezTo>
                    <a:lnTo>
                      <a:pt x="1824" y="426"/>
                    </a:lnTo>
                    <a:lnTo>
                      <a:pt x="1854" y="426"/>
                    </a:lnTo>
                    <a:cubicBezTo>
                      <a:pt x="1976" y="547"/>
                      <a:pt x="2067" y="669"/>
                      <a:pt x="2189" y="791"/>
                    </a:cubicBezTo>
                    <a:cubicBezTo>
                      <a:pt x="2341" y="912"/>
                      <a:pt x="2493" y="1064"/>
                      <a:pt x="2614" y="1186"/>
                    </a:cubicBezTo>
                    <a:cubicBezTo>
                      <a:pt x="2614" y="1186"/>
                      <a:pt x="2614" y="1186"/>
                      <a:pt x="2614" y="1155"/>
                    </a:cubicBezTo>
                    <a:cubicBezTo>
                      <a:pt x="2827" y="1368"/>
                      <a:pt x="3009" y="1611"/>
                      <a:pt x="3222" y="1824"/>
                    </a:cubicBezTo>
                    <a:lnTo>
                      <a:pt x="3252" y="1824"/>
                    </a:lnTo>
                    <a:cubicBezTo>
                      <a:pt x="3344" y="1946"/>
                      <a:pt x="3465" y="2037"/>
                      <a:pt x="3556" y="2158"/>
                    </a:cubicBezTo>
                    <a:cubicBezTo>
                      <a:pt x="4043" y="2584"/>
                      <a:pt x="4560" y="3040"/>
                      <a:pt x="5046" y="3526"/>
                    </a:cubicBezTo>
                    <a:cubicBezTo>
                      <a:pt x="5046" y="3587"/>
                      <a:pt x="5046" y="3648"/>
                      <a:pt x="5046" y="3708"/>
                    </a:cubicBezTo>
                    <a:cubicBezTo>
                      <a:pt x="5015" y="3769"/>
                      <a:pt x="5015" y="3860"/>
                      <a:pt x="5015" y="3952"/>
                    </a:cubicBezTo>
                    <a:cubicBezTo>
                      <a:pt x="5015" y="3972"/>
                      <a:pt x="5015" y="3992"/>
                      <a:pt x="5015" y="4012"/>
                    </a:cubicBezTo>
                    <a:cubicBezTo>
                      <a:pt x="5015" y="4043"/>
                      <a:pt x="5015" y="4043"/>
                      <a:pt x="4985" y="4073"/>
                    </a:cubicBezTo>
                    <a:cubicBezTo>
                      <a:pt x="4985" y="4225"/>
                      <a:pt x="4985" y="4377"/>
                      <a:pt x="4985" y="4529"/>
                    </a:cubicBezTo>
                    <a:cubicBezTo>
                      <a:pt x="4924" y="6505"/>
                      <a:pt x="4863" y="8511"/>
                      <a:pt x="4803" y="10487"/>
                    </a:cubicBezTo>
                    <a:cubicBezTo>
                      <a:pt x="4742" y="12462"/>
                      <a:pt x="4681" y="14469"/>
                      <a:pt x="4620" y="16475"/>
                    </a:cubicBezTo>
                    <a:cubicBezTo>
                      <a:pt x="4560" y="18450"/>
                      <a:pt x="4499" y="20456"/>
                      <a:pt x="4438" y="22463"/>
                    </a:cubicBezTo>
                    <a:cubicBezTo>
                      <a:pt x="4377" y="24438"/>
                      <a:pt x="4316" y="26414"/>
                      <a:pt x="4256" y="28390"/>
                    </a:cubicBezTo>
                    <a:cubicBezTo>
                      <a:pt x="4195" y="30365"/>
                      <a:pt x="4134" y="32341"/>
                      <a:pt x="4073" y="34317"/>
                    </a:cubicBezTo>
                    <a:cubicBezTo>
                      <a:pt x="4012" y="36293"/>
                      <a:pt x="3952" y="38238"/>
                      <a:pt x="3891" y="40183"/>
                    </a:cubicBezTo>
                    <a:cubicBezTo>
                      <a:pt x="3830" y="41581"/>
                      <a:pt x="3800" y="42949"/>
                      <a:pt x="3739" y="44317"/>
                    </a:cubicBezTo>
                    <a:cubicBezTo>
                      <a:pt x="3739" y="44408"/>
                      <a:pt x="3739" y="44469"/>
                      <a:pt x="3739" y="44560"/>
                    </a:cubicBezTo>
                    <a:cubicBezTo>
                      <a:pt x="3435" y="44834"/>
                      <a:pt x="3161" y="45138"/>
                      <a:pt x="2888" y="45442"/>
                    </a:cubicBezTo>
                    <a:cubicBezTo>
                      <a:pt x="2614" y="45685"/>
                      <a:pt x="2371" y="45958"/>
                      <a:pt x="2128" y="46232"/>
                    </a:cubicBezTo>
                    <a:cubicBezTo>
                      <a:pt x="2097" y="46262"/>
                      <a:pt x="2097" y="46262"/>
                      <a:pt x="2067" y="46293"/>
                    </a:cubicBezTo>
                    <a:cubicBezTo>
                      <a:pt x="1976" y="46384"/>
                      <a:pt x="1885" y="46505"/>
                      <a:pt x="1824" y="46597"/>
                    </a:cubicBezTo>
                    <a:cubicBezTo>
                      <a:pt x="1733" y="46688"/>
                      <a:pt x="1642" y="46779"/>
                      <a:pt x="1581" y="46870"/>
                    </a:cubicBezTo>
                    <a:cubicBezTo>
                      <a:pt x="1490" y="46992"/>
                      <a:pt x="1368" y="47113"/>
                      <a:pt x="1277" y="47235"/>
                    </a:cubicBezTo>
                    <a:cubicBezTo>
                      <a:pt x="1125" y="47417"/>
                      <a:pt x="973" y="47630"/>
                      <a:pt x="790" y="47812"/>
                    </a:cubicBezTo>
                    <a:cubicBezTo>
                      <a:pt x="638" y="48025"/>
                      <a:pt x="456" y="48208"/>
                      <a:pt x="304" y="48420"/>
                    </a:cubicBezTo>
                    <a:cubicBezTo>
                      <a:pt x="183" y="48542"/>
                      <a:pt x="91" y="48694"/>
                      <a:pt x="0" y="48816"/>
                    </a:cubicBezTo>
                    <a:cubicBezTo>
                      <a:pt x="31" y="48785"/>
                      <a:pt x="61" y="48755"/>
                      <a:pt x="91" y="48724"/>
                    </a:cubicBezTo>
                    <a:cubicBezTo>
                      <a:pt x="213" y="48603"/>
                      <a:pt x="335" y="48512"/>
                      <a:pt x="456" y="48390"/>
                    </a:cubicBezTo>
                    <a:lnTo>
                      <a:pt x="456" y="48420"/>
                    </a:lnTo>
                    <a:cubicBezTo>
                      <a:pt x="608" y="48268"/>
                      <a:pt x="760" y="48116"/>
                      <a:pt x="942" y="47964"/>
                    </a:cubicBezTo>
                    <a:lnTo>
                      <a:pt x="942" y="47964"/>
                    </a:lnTo>
                    <a:lnTo>
                      <a:pt x="912" y="47995"/>
                    </a:lnTo>
                    <a:cubicBezTo>
                      <a:pt x="1368" y="47600"/>
                      <a:pt x="1794" y="47174"/>
                      <a:pt x="2219" y="46749"/>
                    </a:cubicBezTo>
                    <a:cubicBezTo>
                      <a:pt x="2857" y="46110"/>
                      <a:pt x="3465" y="45472"/>
                      <a:pt x="4104" y="44834"/>
                    </a:cubicBezTo>
                    <a:cubicBezTo>
                      <a:pt x="4104" y="44803"/>
                      <a:pt x="4104" y="44803"/>
                      <a:pt x="4134" y="44773"/>
                    </a:cubicBezTo>
                    <a:lnTo>
                      <a:pt x="4286" y="44773"/>
                    </a:lnTo>
                    <a:cubicBezTo>
                      <a:pt x="4347" y="44773"/>
                      <a:pt x="4377" y="44773"/>
                      <a:pt x="4438" y="44803"/>
                    </a:cubicBezTo>
                    <a:lnTo>
                      <a:pt x="9636" y="44803"/>
                    </a:lnTo>
                    <a:cubicBezTo>
                      <a:pt x="13374" y="44803"/>
                      <a:pt x="17113" y="44834"/>
                      <a:pt x="20852" y="44834"/>
                    </a:cubicBezTo>
                    <a:cubicBezTo>
                      <a:pt x="24590" y="44834"/>
                      <a:pt x="28329" y="44834"/>
                      <a:pt x="32037" y="44864"/>
                    </a:cubicBezTo>
                    <a:lnTo>
                      <a:pt x="43253" y="44864"/>
                    </a:lnTo>
                    <a:cubicBezTo>
                      <a:pt x="46810" y="44894"/>
                      <a:pt x="50396" y="44894"/>
                      <a:pt x="53983" y="44894"/>
                    </a:cubicBezTo>
                    <a:cubicBezTo>
                      <a:pt x="57630" y="44894"/>
                      <a:pt x="61278" y="44925"/>
                      <a:pt x="64925" y="44925"/>
                    </a:cubicBezTo>
                    <a:cubicBezTo>
                      <a:pt x="68634" y="44925"/>
                      <a:pt x="72372" y="44925"/>
                      <a:pt x="76081" y="44955"/>
                    </a:cubicBezTo>
                    <a:cubicBezTo>
                      <a:pt x="79120" y="44955"/>
                      <a:pt x="82160" y="44955"/>
                      <a:pt x="85199" y="44986"/>
                    </a:cubicBezTo>
                    <a:cubicBezTo>
                      <a:pt x="85260" y="44986"/>
                      <a:pt x="85321" y="44986"/>
                      <a:pt x="85382" y="44955"/>
                    </a:cubicBezTo>
                    <a:lnTo>
                      <a:pt x="85777" y="44955"/>
                    </a:lnTo>
                    <a:cubicBezTo>
                      <a:pt x="86081" y="45198"/>
                      <a:pt x="86354" y="45411"/>
                      <a:pt x="86658" y="45654"/>
                    </a:cubicBezTo>
                    <a:cubicBezTo>
                      <a:pt x="87266" y="46171"/>
                      <a:pt x="87905" y="46688"/>
                      <a:pt x="88512" y="47174"/>
                    </a:cubicBezTo>
                    <a:cubicBezTo>
                      <a:pt x="88664" y="47265"/>
                      <a:pt x="88786" y="47357"/>
                      <a:pt x="88938" y="47448"/>
                    </a:cubicBezTo>
                    <a:cubicBezTo>
                      <a:pt x="88999" y="47509"/>
                      <a:pt x="89090" y="47600"/>
                      <a:pt x="89181" y="47660"/>
                    </a:cubicBezTo>
                    <a:cubicBezTo>
                      <a:pt x="89272" y="47691"/>
                      <a:pt x="89364" y="47752"/>
                      <a:pt x="89424" y="47812"/>
                    </a:cubicBezTo>
                    <a:cubicBezTo>
                      <a:pt x="89546" y="47873"/>
                      <a:pt x="89637" y="47934"/>
                      <a:pt x="89728" y="47995"/>
                    </a:cubicBezTo>
                    <a:cubicBezTo>
                      <a:pt x="89789" y="48025"/>
                      <a:pt x="89850" y="48056"/>
                      <a:pt x="89911" y="48086"/>
                    </a:cubicBezTo>
                    <a:cubicBezTo>
                      <a:pt x="90002" y="48147"/>
                      <a:pt x="90093" y="48208"/>
                      <a:pt x="90184" y="48268"/>
                    </a:cubicBezTo>
                    <a:cubicBezTo>
                      <a:pt x="90063" y="48147"/>
                      <a:pt x="89911" y="47995"/>
                      <a:pt x="89759" y="47873"/>
                    </a:cubicBezTo>
                    <a:lnTo>
                      <a:pt x="89789" y="47873"/>
                    </a:lnTo>
                    <a:cubicBezTo>
                      <a:pt x="89698" y="47782"/>
                      <a:pt x="89576" y="47660"/>
                      <a:pt x="89455" y="47539"/>
                    </a:cubicBezTo>
                    <a:cubicBezTo>
                      <a:pt x="89364" y="47478"/>
                      <a:pt x="89272" y="47387"/>
                      <a:pt x="89181" y="47296"/>
                    </a:cubicBezTo>
                    <a:cubicBezTo>
                      <a:pt x="89100" y="47215"/>
                      <a:pt x="89019" y="47134"/>
                      <a:pt x="88938" y="47053"/>
                    </a:cubicBezTo>
                    <a:lnTo>
                      <a:pt x="88938" y="47053"/>
                    </a:lnTo>
                    <a:cubicBezTo>
                      <a:pt x="88756" y="46901"/>
                      <a:pt x="88604" y="46749"/>
                      <a:pt x="88452" y="46597"/>
                    </a:cubicBezTo>
                    <a:cubicBezTo>
                      <a:pt x="88269" y="46414"/>
                      <a:pt x="88057" y="46232"/>
                      <a:pt x="87844" y="46050"/>
                    </a:cubicBezTo>
                    <a:cubicBezTo>
                      <a:pt x="87783" y="45989"/>
                      <a:pt x="87753" y="45958"/>
                      <a:pt x="87692" y="45928"/>
                    </a:cubicBezTo>
                    <a:cubicBezTo>
                      <a:pt x="87175" y="45472"/>
                      <a:pt x="86628" y="45046"/>
                      <a:pt x="86081" y="44621"/>
                    </a:cubicBezTo>
                    <a:cubicBezTo>
                      <a:pt x="86081" y="44591"/>
                      <a:pt x="86081" y="44591"/>
                      <a:pt x="86081" y="44591"/>
                    </a:cubicBezTo>
                    <a:cubicBezTo>
                      <a:pt x="86081" y="44499"/>
                      <a:pt x="86081" y="44408"/>
                      <a:pt x="86081" y="44287"/>
                    </a:cubicBezTo>
                    <a:cubicBezTo>
                      <a:pt x="86111" y="42797"/>
                      <a:pt x="86111" y="41308"/>
                      <a:pt x="86111" y="39788"/>
                    </a:cubicBezTo>
                    <a:cubicBezTo>
                      <a:pt x="86142" y="37812"/>
                      <a:pt x="86172" y="35837"/>
                      <a:pt x="86172" y="33831"/>
                    </a:cubicBezTo>
                    <a:cubicBezTo>
                      <a:pt x="86202" y="31885"/>
                      <a:pt x="86202" y="29909"/>
                      <a:pt x="86233" y="27934"/>
                    </a:cubicBezTo>
                    <a:cubicBezTo>
                      <a:pt x="86233" y="25867"/>
                      <a:pt x="86263" y="23800"/>
                      <a:pt x="86294" y="21733"/>
                    </a:cubicBezTo>
                    <a:cubicBezTo>
                      <a:pt x="86294" y="19757"/>
                      <a:pt x="86324" y="17782"/>
                      <a:pt x="86324" y="15806"/>
                    </a:cubicBezTo>
                    <a:cubicBezTo>
                      <a:pt x="86354" y="13800"/>
                      <a:pt x="86354" y="11824"/>
                      <a:pt x="86385" y="9848"/>
                    </a:cubicBezTo>
                    <a:cubicBezTo>
                      <a:pt x="86385" y="7903"/>
                      <a:pt x="86415" y="5988"/>
                      <a:pt x="86415" y="4043"/>
                    </a:cubicBezTo>
                    <a:cubicBezTo>
                      <a:pt x="86415" y="3952"/>
                      <a:pt x="86415" y="3891"/>
                      <a:pt x="86415" y="3800"/>
                    </a:cubicBezTo>
                    <a:cubicBezTo>
                      <a:pt x="86506" y="3708"/>
                      <a:pt x="86567" y="3587"/>
                      <a:pt x="86628" y="3526"/>
                    </a:cubicBezTo>
                    <a:cubicBezTo>
                      <a:pt x="86901" y="3253"/>
                      <a:pt x="87175" y="2979"/>
                      <a:pt x="87449" y="2705"/>
                    </a:cubicBezTo>
                    <a:cubicBezTo>
                      <a:pt x="87479" y="2645"/>
                      <a:pt x="87540" y="2584"/>
                      <a:pt x="87601" y="2523"/>
                    </a:cubicBezTo>
                    <a:cubicBezTo>
                      <a:pt x="87722" y="2371"/>
                      <a:pt x="87874" y="2219"/>
                      <a:pt x="87996" y="2067"/>
                    </a:cubicBezTo>
                    <a:cubicBezTo>
                      <a:pt x="88087" y="1976"/>
                      <a:pt x="88178" y="1854"/>
                      <a:pt x="88239" y="1763"/>
                    </a:cubicBezTo>
                    <a:cubicBezTo>
                      <a:pt x="88330" y="1642"/>
                      <a:pt x="88421" y="1550"/>
                      <a:pt x="88512" y="1459"/>
                    </a:cubicBezTo>
                    <a:cubicBezTo>
                      <a:pt x="88512" y="1429"/>
                      <a:pt x="88543" y="1398"/>
                      <a:pt x="88573" y="1368"/>
                    </a:cubicBezTo>
                    <a:cubicBezTo>
                      <a:pt x="88604" y="1338"/>
                      <a:pt x="88664" y="1277"/>
                      <a:pt x="88695" y="1246"/>
                    </a:cubicBezTo>
                    <a:lnTo>
                      <a:pt x="88695" y="1216"/>
                    </a:lnTo>
                    <a:cubicBezTo>
                      <a:pt x="88816" y="1094"/>
                      <a:pt x="88908" y="973"/>
                      <a:pt x="89029" y="851"/>
                    </a:cubicBezTo>
                    <a:lnTo>
                      <a:pt x="89029" y="851"/>
                    </a:lnTo>
                    <a:cubicBezTo>
                      <a:pt x="89020" y="859"/>
                      <a:pt x="89010" y="866"/>
                      <a:pt x="89000" y="872"/>
                    </a:cubicBezTo>
                    <a:lnTo>
                      <a:pt x="89000" y="872"/>
                    </a:lnTo>
                    <a:cubicBezTo>
                      <a:pt x="89003" y="863"/>
                      <a:pt x="89010" y="851"/>
                      <a:pt x="89029" y="851"/>
                    </a:cubicBezTo>
                    <a:lnTo>
                      <a:pt x="89029" y="851"/>
                    </a:lnTo>
                    <a:cubicBezTo>
                      <a:pt x="89029" y="851"/>
                      <a:pt x="89029" y="851"/>
                      <a:pt x="89029" y="851"/>
                    </a:cubicBezTo>
                    <a:cubicBezTo>
                      <a:pt x="89002" y="851"/>
                      <a:pt x="88999" y="851"/>
                      <a:pt x="88999" y="873"/>
                    </a:cubicBezTo>
                    <a:lnTo>
                      <a:pt x="88999" y="873"/>
                    </a:lnTo>
                    <a:cubicBezTo>
                      <a:pt x="88887" y="953"/>
                      <a:pt x="88776" y="1011"/>
                      <a:pt x="88664" y="1094"/>
                    </a:cubicBezTo>
                    <a:cubicBezTo>
                      <a:pt x="88512" y="1246"/>
                      <a:pt x="88330" y="1368"/>
                      <a:pt x="88178" y="1490"/>
                    </a:cubicBezTo>
                    <a:cubicBezTo>
                      <a:pt x="88026" y="1611"/>
                      <a:pt x="87874" y="1733"/>
                      <a:pt x="87722" y="1854"/>
                    </a:cubicBezTo>
                    <a:cubicBezTo>
                      <a:pt x="87570" y="2006"/>
                      <a:pt x="87418" y="2189"/>
                      <a:pt x="87236" y="2341"/>
                    </a:cubicBezTo>
                    <a:cubicBezTo>
                      <a:pt x="87084" y="2493"/>
                      <a:pt x="86932" y="2614"/>
                      <a:pt x="86750" y="2766"/>
                    </a:cubicBezTo>
                    <a:cubicBezTo>
                      <a:pt x="86506" y="3040"/>
                      <a:pt x="86233" y="3313"/>
                      <a:pt x="85990" y="3557"/>
                    </a:cubicBezTo>
                    <a:cubicBezTo>
                      <a:pt x="85990" y="3587"/>
                      <a:pt x="85959" y="3587"/>
                      <a:pt x="85959" y="3587"/>
                    </a:cubicBezTo>
                    <a:lnTo>
                      <a:pt x="80366" y="3587"/>
                    </a:lnTo>
                    <a:cubicBezTo>
                      <a:pt x="76871" y="3557"/>
                      <a:pt x="73375" y="3557"/>
                      <a:pt x="69880" y="3526"/>
                    </a:cubicBezTo>
                    <a:lnTo>
                      <a:pt x="58360" y="3496"/>
                    </a:lnTo>
                    <a:cubicBezTo>
                      <a:pt x="54743" y="3465"/>
                      <a:pt x="51126" y="3465"/>
                      <a:pt x="47509" y="3435"/>
                    </a:cubicBezTo>
                    <a:cubicBezTo>
                      <a:pt x="43983" y="3435"/>
                      <a:pt x="40457" y="3405"/>
                      <a:pt x="36931" y="3405"/>
                    </a:cubicBezTo>
                    <a:cubicBezTo>
                      <a:pt x="33223" y="3374"/>
                      <a:pt x="29514" y="3374"/>
                      <a:pt x="25806" y="3344"/>
                    </a:cubicBezTo>
                    <a:cubicBezTo>
                      <a:pt x="22037" y="3344"/>
                      <a:pt x="18268" y="3313"/>
                      <a:pt x="14469" y="3313"/>
                    </a:cubicBezTo>
                    <a:cubicBezTo>
                      <a:pt x="11490" y="3283"/>
                      <a:pt x="8481" y="3283"/>
                      <a:pt x="5471" y="3283"/>
                    </a:cubicBezTo>
                    <a:lnTo>
                      <a:pt x="5471" y="3253"/>
                    </a:lnTo>
                    <a:lnTo>
                      <a:pt x="5441" y="3253"/>
                    </a:lnTo>
                    <a:cubicBezTo>
                      <a:pt x="4681" y="2523"/>
                      <a:pt x="3891" y="1824"/>
                      <a:pt x="3070" y="1155"/>
                    </a:cubicBezTo>
                    <a:cubicBezTo>
                      <a:pt x="2949" y="1064"/>
                      <a:pt x="2797" y="942"/>
                      <a:pt x="2645" y="851"/>
                    </a:cubicBezTo>
                    <a:cubicBezTo>
                      <a:pt x="2493" y="730"/>
                      <a:pt x="2341" y="608"/>
                      <a:pt x="2189" y="517"/>
                    </a:cubicBezTo>
                    <a:lnTo>
                      <a:pt x="2219" y="517"/>
                    </a:lnTo>
                    <a:cubicBezTo>
                      <a:pt x="2037" y="395"/>
                      <a:pt x="1854" y="274"/>
                      <a:pt x="1642" y="152"/>
                    </a:cubicBezTo>
                    <a:cubicBezTo>
                      <a:pt x="1642" y="122"/>
                      <a:pt x="1642" y="122"/>
                      <a:pt x="1642" y="122"/>
                    </a:cubicBez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12734550" y="223285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13122850" y="1256450"/>
                <a:ext cx="525875" cy="172450"/>
              </a:xfrm>
              <a:custGeom>
                <a:avLst/>
                <a:gdLst/>
                <a:ahLst/>
                <a:cxnLst/>
                <a:rect l="l" t="t" r="r" b="b"/>
                <a:pathLst>
                  <a:path w="21035" h="6898" extrusionOk="0">
                    <a:moveTo>
                      <a:pt x="10116" y="463"/>
                    </a:moveTo>
                    <a:cubicBezTo>
                      <a:pt x="12659" y="463"/>
                      <a:pt x="15315" y="2226"/>
                      <a:pt x="16232" y="4831"/>
                    </a:cubicBezTo>
                    <a:lnTo>
                      <a:pt x="16232" y="4861"/>
                    </a:lnTo>
                    <a:cubicBezTo>
                      <a:pt x="16262" y="4861"/>
                      <a:pt x="16262" y="4892"/>
                      <a:pt x="16262" y="4892"/>
                    </a:cubicBezTo>
                    <a:cubicBezTo>
                      <a:pt x="16323" y="4983"/>
                      <a:pt x="16384" y="5074"/>
                      <a:pt x="16414" y="5165"/>
                    </a:cubicBezTo>
                    <a:cubicBezTo>
                      <a:pt x="16414" y="5165"/>
                      <a:pt x="16414" y="5196"/>
                      <a:pt x="16445" y="5196"/>
                    </a:cubicBezTo>
                    <a:cubicBezTo>
                      <a:pt x="16475" y="5165"/>
                      <a:pt x="16536" y="5165"/>
                      <a:pt x="16566" y="5135"/>
                    </a:cubicBezTo>
                    <a:lnTo>
                      <a:pt x="16566" y="5135"/>
                    </a:lnTo>
                    <a:cubicBezTo>
                      <a:pt x="16566" y="5135"/>
                      <a:pt x="16566" y="5165"/>
                      <a:pt x="16536" y="5165"/>
                    </a:cubicBezTo>
                    <a:lnTo>
                      <a:pt x="16566" y="5165"/>
                    </a:lnTo>
                    <a:cubicBezTo>
                      <a:pt x="16566" y="5135"/>
                      <a:pt x="16566" y="5135"/>
                      <a:pt x="16566" y="5135"/>
                    </a:cubicBezTo>
                    <a:lnTo>
                      <a:pt x="16597" y="5135"/>
                    </a:lnTo>
                    <a:cubicBezTo>
                      <a:pt x="16627" y="5135"/>
                      <a:pt x="16627" y="5135"/>
                      <a:pt x="16657" y="5104"/>
                    </a:cubicBezTo>
                    <a:lnTo>
                      <a:pt x="16688" y="5104"/>
                    </a:lnTo>
                    <a:cubicBezTo>
                      <a:pt x="16688" y="5074"/>
                      <a:pt x="16718" y="5074"/>
                      <a:pt x="16749" y="5044"/>
                    </a:cubicBezTo>
                    <a:cubicBezTo>
                      <a:pt x="17121" y="4842"/>
                      <a:pt x="17534" y="4748"/>
                      <a:pt x="17947" y="4748"/>
                    </a:cubicBezTo>
                    <a:cubicBezTo>
                      <a:pt x="18780" y="4748"/>
                      <a:pt x="19614" y="5133"/>
                      <a:pt x="20123" y="5804"/>
                    </a:cubicBezTo>
                    <a:cubicBezTo>
                      <a:pt x="20274" y="5986"/>
                      <a:pt x="20366" y="6199"/>
                      <a:pt x="20457" y="6411"/>
                    </a:cubicBezTo>
                    <a:cubicBezTo>
                      <a:pt x="19606" y="6411"/>
                      <a:pt x="18724" y="6411"/>
                      <a:pt x="17873" y="6381"/>
                    </a:cubicBezTo>
                    <a:cubicBezTo>
                      <a:pt x="15928" y="6351"/>
                      <a:pt x="13952" y="6320"/>
                      <a:pt x="11976" y="6290"/>
                    </a:cubicBezTo>
                    <a:cubicBezTo>
                      <a:pt x="10031" y="6260"/>
                      <a:pt x="8055" y="6229"/>
                      <a:pt x="6080" y="6168"/>
                    </a:cubicBezTo>
                    <a:lnTo>
                      <a:pt x="578" y="6077"/>
                    </a:lnTo>
                    <a:cubicBezTo>
                      <a:pt x="669" y="5864"/>
                      <a:pt x="760" y="5652"/>
                      <a:pt x="882" y="5469"/>
                    </a:cubicBezTo>
                    <a:cubicBezTo>
                      <a:pt x="1570" y="4332"/>
                      <a:pt x="2879" y="3563"/>
                      <a:pt x="4209" y="3563"/>
                    </a:cubicBezTo>
                    <a:cubicBezTo>
                      <a:pt x="4407" y="3563"/>
                      <a:pt x="4606" y="3580"/>
                      <a:pt x="4803" y="3615"/>
                    </a:cubicBezTo>
                    <a:lnTo>
                      <a:pt x="4833" y="3615"/>
                    </a:lnTo>
                    <a:cubicBezTo>
                      <a:pt x="4894" y="3615"/>
                      <a:pt x="4955" y="3645"/>
                      <a:pt x="5016" y="3645"/>
                    </a:cubicBezTo>
                    <a:cubicBezTo>
                      <a:pt x="5046" y="3645"/>
                      <a:pt x="5077" y="3676"/>
                      <a:pt x="5107" y="3676"/>
                    </a:cubicBezTo>
                    <a:cubicBezTo>
                      <a:pt x="5198" y="3676"/>
                      <a:pt x="5289" y="3706"/>
                      <a:pt x="5381" y="3737"/>
                    </a:cubicBezTo>
                    <a:cubicBezTo>
                      <a:pt x="5411" y="3737"/>
                      <a:pt x="5441" y="3737"/>
                      <a:pt x="5441" y="3767"/>
                    </a:cubicBezTo>
                    <a:lnTo>
                      <a:pt x="5441" y="3737"/>
                    </a:lnTo>
                    <a:cubicBezTo>
                      <a:pt x="5502" y="3615"/>
                      <a:pt x="5563" y="3524"/>
                      <a:pt x="5624" y="3402"/>
                    </a:cubicBezTo>
                    <a:lnTo>
                      <a:pt x="5593" y="3402"/>
                    </a:lnTo>
                    <a:cubicBezTo>
                      <a:pt x="5654" y="3250"/>
                      <a:pt x="5715" y="3129"/>
                      <a:pt x="5776" y="3007"/>
                    </a:cubicBezTo>
                    <a:cubicBezTo>
                      <a:pt x="6824" y="1224"/>
                      <a:pt x="8446" y="463"/>
                      <a:pt x="10116" y="463"/>
                    </a:cubicBezTo>
                    <a:close/>
                    <a:moveTo>
                      <a:pt x="10253" y="0"/>
                    </a:moveTo>
                    <a:cubicBezTo>
                      <a:pt x="8120" y="0"/>
                      <a:pt x="6017" y="1270"/>
                      <a:pt x="5198" y="3250"/>
                    </a:cubicBezTo>
                    <a:cubicBezTo>
                      <a:pt x="4872" y="3156"/>
                      <a:pt x="4539" y="3111"/>
                      <a:pt x="4207" y="3111"/>
                    </a:cubicBezTo>
                    <a:cubicBezTo>
                      <a:pt x="2615" y="3111"/>
                      <a:pt x="1034" y="4133"/>
                      <a:pt x="305" y="5591"/>
                    </a:cubicBezTo>
                    <a:cubicBezTo>
                      <a:pt x="305" y="5591"/>
                      <a:pt x="305" y="5621"/>
                      <a:pt x="305" y="5652"/>
                    </a:cubicBezTo>
                    <a:lnTo>
                      <a:pt x="274" y="5682"/>
                    </a:lnTo>
                    <a:cubicBezTo>
                      <a:pt x="244" y="5804"/>
                      <a:pt x="183" y="5956"/>
                      <a:pt x="153" y="6108"/>
                    </a:cubicBezTo>
                    <a:cubicBezTo>
                      <a:pt x="153" y="6108"/>
                      <a:pt x="122" y="6108"/>
                      <a:pt x="122" y="6138"/>
                    </a:cubicBezTo>
                    <a:cubicBezTo>
                      <a:pt x="92" y="6229"/>
                      <a:pt x="92" y="6320"/>
                      <a:pt x="61" y="6411"/>
                    </a:cubicBezTo>
                    <a:cubicBezTo>
                      <a:pt x="31" y="6442"/>
                      <a:pt x="31" y="6442"/>
                      <a:pt x="31" y="6472"/>
                    </a:cubicBezTo>
                    <a:cubicBezTo>
                      <a:pt x="31" y="6503"/>
                      <a:pt x="31" y="6533"/>
                      <a:pt x="1" y="6563"/>
                    </a:cubicBezTo>
                    <a:cubicBezTo>
                      <a:pt x="61" y="6533"/>
                      <a:pt x="92" y="6533"/>
                      <a:pt x="153" y="6533"/>
                    </a:cubicBezTo>
                    <a:lnTo>
                      <a:pt x="365" y="6533"/>
                    </a:lnTo>
                    <a:cubicBezTo>
                      <a:pt x="396" y="6533"/>
                      <a:pt x="426" y="6533"/>
                      <a:pt x="456" y="6563"/>
                    </a:cubicBezTo>
                    <a:cubicBezTo>
                      <a:pt x="1672" y="6563"/>
                      <a:pt x="2888" y="6594"/>
                      <a:pt x="4104" y="6624"/>
                    </a:cubicBezTo>
                    <a:cubicBezTo>
                      <a:pt x="6049" y="6655"/>
                      <a:pt x="7964" y="6685"/>
                      <a:pt x="9910" y="6715"/>
                    </a:cubicBezTo>
                    <a:cubicBezTo>
                      <a:pt x="11916" y="6746"/>
                      <a:pt x="13891" y="6776"/>
                      <a:pt x="15867" y="6807"/>
                    </a:cubicBezTo>
                    <a:cubicBezTo>
                      <a:pt x="17387" y="6837"/>
                      <a:pt x="18876" y="6867"/>
                      <a:pt x="20366" y="6898"/>
                    </a:cubicBezTo>
                    <a:cubicBezTo>
                      <a:pt x="20396" y="6867"/>
                      <a:pt x="20457" y="6867"/>
                      <a:pt x="20518" y="6867"/>
                    </a:cubicBezTo>
                    <a:lnTo>
                      <a:pt x="20822" y="6867"/>
                    </a:lnTo>
                    <a:cubicBezTo>
                      <a:pt x="20882" y="6867"/>
                      <a:pt x="20943" y="6867"/>
                      <a:pt x="21034" y="6898"/>
                    </a:cubicBezTo>
                    <a:cubicBezTo>
                      <a:pt x="21034" y="6867"/>
                      <a:pt x="21034" y="6837"/>
                      <a:pt x="21004" y="6837"/>
                    </a:cubicBezTo>
                    <a:cubicBezTo>
                      <a:pt x="21004" y="6807"/>
                      <a:pt x="21004" y="6746"/>
                      <a:pt x="21004" y="6715"/>
                    </a:cubicBezTo>
                    <a:cubicBezTo>
                      <a:pt x="20974" y="6655"/>
                      <a:pt x="20974" y="6624"/>
                      <a:pt x="20943" y="6594"/>
                    </a:cubicBezTo>
                    <a:cubicBezTo>
                      <a:pt x="20943" y="6594"/>
                      <a:pt x="20943" y="6594"/>
                      <a:pt x="20943" y="6563"/>
                    </a:cubicBezTo>
                    <a:cubicBezTo>
                      <a:pt x="20943" y="6533"/>
                      <a:pt x="20943" y="6503"/>
                      <a:pt x="20913" y="6472"/>
                    </a:cubicBezTo>
                    <a:cubicBezTo>
                      <a:pt x="20913" y="6442"/>
                      <a:pt x="20913" y="6411"/>
                      <a:pt x="20913" y="6381"/>
                    </a:cubicBezTo>
                    <a:lnTo>
                      <a:pt x="20913" y="6351"/>
                    </a:lnTo>
                    <a:cubicBezTo>
                      <a:pt x="20791" y="6016"/>
                      <a:pt x="20639" y="5682"/>
                      <a:pt x="20366" y="5408"/>
                    </a:cubicBezTo>
                    <a:cubicBezTo>
                      <a:pt x="19768" y="4708"/>
                      <a:pt x="18835" y="4300"/>
                      <a:pt x="17917" y="4300"/>
                    </a:cubicBezTo>
                    <a:cubicBezTo>
                      <a:pt x="17481" y="4300"/>
                      <a:pt x="17049" y="4392"/>
                      <a:pt x="16657" y="4588"/>
                    </a:cubicBezTo>
                    <a:cubicBezTo>
                      <a:pt x="16445" y="4010"/>
                      <a:pt x="15958" y="3220"/>
                      <a:pt x="15806" y="3007"/>
                    </a:cubicBezTo>
                    <a:cubicBezTo>
                      <a:pt x="14621" y="1609"/>
                      <a:pt x="13071" y="393"/>
                      <a:pt x="11217" y="89"/>
                    </a:cubicBezTo>
                    <a:cubicBezTo>
                      <a:pt x="10898" y="29"/>
                      <a:pt x="10575" y="0"/>
                      <a:pt x="10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13728475" y="1387500"/>
                <a:ext cx="290325" cy="118925"/>
              </a:xfrm>
              <a:custGeom>
                <a:avLst/>
                <a:gdLst/>
                <a:ahLst/>
                <a:cxnLst/>
                <a:rect l="l" t="t" r="r" b="b"/>
                <a:pathLst>
                  <a:path w="11613" h="4757" extrusionOk="0">
                    <a:moveTo>
                      <a:pt x="7206" y="471"/>
                    </a:moveTo>
                    <a:cubicBezTo>
                      <a:pt x="7546" y="471"/>
                      <a:pt x="7885" y="511"/>
                      <a:pt x="8208" y="592"/>
                    </a:cubicBezTo>
                    <a:cubicBezTo>
                      <a:pt x="9545" y="957"/>
                      <a:pt x="10518" y="2142"/>
                      <a:pt x="10883" y="3480"/>
                    </a:cubicBezTo>
                    <a:cubicBezTo>
                      <a:pt x="11004" y="3723"/>
                      <a:pt x="11004" y="4027"/>
                      <a:pt x="11065" y="4300"/>
                    </a:cubicBezTo>
                    <a:cubicBezTo>
                      <a:pt x="9211" y="4239"/>
                      <a:pt x="7357" y="4209"/>
                      <a:pt x="5472" y="4179"/>
                    </a:cubicBezTo>
                    <a:cubicBezTo>
                      <a:pt x="3831" y="4148"/>
                      <a:pt x="2159" y="4087"/>
                      <a:pt x="518" y="4057"/>
                    </a:cubicBezTo>
                    <a:cubicBezTo>
                      <a:pt x="548" y="3875"/>
                      <a:pt x="578" y="3692"/>
                      <a:pt x="670" y="3571"/>
                    </a:cubicBezTo>
                    <a:cubicBezTo>
                      <a:pt x="957" y="2979"/>
                      <a:pt x="1572" y="2651"/>
                      <a:pt x="2185" y="2651"/>
                    </a:cubicBezTo>
                    <a:cubicBezTo>
                      <a:pt x="2610" y="2651"/>
                      <a:pt x="3033" y="2809"/>
                      <a:pt x="3344" y="3145"/>
                    </a:cubicBezTo>
                    <a:cubicBezTo>
                      <a:pt x="3375" y="3176"/>
                      <a:pt x="3405" y="3206"/>
                      <a:pt x="3436" y="3236"/>
                    </a:cubicBezTo>
                    <a:cubicBezTo>
                      <a:pt x="3466" y="3145"/>
                      <a:pt x="3527" y="3054"/>
                      <a:pt x="3557" y="2963"/>
                    </a:cubicBezTo>
                    <a:cubicBezTo>
                      <a:pt x="3588" y="2902"/>
                      <a:pt x="3618" y="2841"/>
                      <a:pt x="3648" y="2780"/>
                    </a:cubicBezTo>
                    <a:cubicBezTo>
                      <a:pt x="3740" y="2598"/>
                      <a:pt x="3831" y="2416"/>
                      <a:pt x="3922" y="2264"/>
                    </a:cubicBezTo>
                    <a:cubicBezTo>
                      <a:pt x="4527" y="1079"/>
                      <a:pt x="5881" y="471"/>
                      <a:pt x="7206" y="471"/>
                    </a:cubicBezTo>
                    <a:close/>
                    <a:moveTo>
                      <a:pt x="7316" y="1"/>
                    </a:moveTo>
                    <a:cubicBezTo>
                      <a:pt x="5643" y="1"/>
                      <a:pt x="3906" y="788"/>
                      <a:pt x="3344" y="2446"/>
                    </a:cubicBezTo>
                    <a:cubicBezTo>
                      <a:pt x="3344" y="2477"/>
                      <a:pt x="3314" y="2507"/>
                      <a:pt x="3314" y="2507"/>
                    </a:cubicBezTo>
                    <a:cubicBezTo>
                      <a:pt x="2986" y="2294"/>
                      <a:pt x="2608" y="2196"/>
                      <a:pt x="2227" y="2196"/>
                    </a:cubicBezTo>
                    <a:cubicBezTo>
                      <a:pt x="1196" y="2196"/>
                      <a:pt x="151" y="2917"/>
                      <a:pt x="62" y="4027"/>
                    </a:cubicBezTo>
                    <a:lnTo>
                      <a:pt x="31" y="4027"/>
                    </a:lnTo>
                    <a:cubicBezTo>
                      <a:pt x="31" y="4179"/>
                      <a:pt x="1" y="4331"/>
                      <a:pt x="1" y="4483"/>
                    </a:cubicBezTo>
                    <a:cubicBezTo>
                      <a:pt x="487" y="4513"/>
                      <a:pt x="1004" y="4513"/>
                      <a:pt x="1490" y="4513"/>
                    </a:cubicBezTo>
                    <a:cubicBezTo>
                      <a:pt x="3466" y="4574"/>
                      <a:pt x="5442" y="4635"/>
                      <a:pt x="7417" y="4665"/>
                    </a:cubicBezTo>
                    <a:cubicBezTo>
                      <a:pt x="8816" y="4695"/>
                      <a:pt x="10214" y="4726"/>
                      <a:pt x="11612" y="4756"/>
                    </a:cubicBezTo>
                    <a:cubicBezTo>
                      <a:pt x="11582" y="4635"/>
                      <a:pt x="11551" y="4543"/>
                      <a:pt x="11551" y="4422"/>
                    </a:cubicBezTo>
                    <a:cubicBezTo>
                      <a:pt x="11551" y="4361"/>
                      <a:pt x="11521" y="4331"/>
                      <a:pt x="11521" y="4300"/>
                    </a:cubicBezTo>
                    <a:cubicBezTo>
                      <a:pt x="11521" y="4270"/>
                      <a:pt x="11521" y="4270"/>
                      <a:pt x="11521" y="4270"/>
                    </a:cubicBezTo>
                    <a:lnTo>
                      <a:pt x="11521" y="4209"/>
                    </a:lnTo>
                    <a:cubicBezTo>
                      <a:pt x="11491" y="4118"/>
                      <a:pt x="11460" y="4027"/>
                      <a:pt x="11460" y="3966"/>
                    </a:cubicBezTo>
                    <a:cubicBezTo>
                      <a:pt x="11430" y="3875"/>
                      <a:pt x="11430" y="3814"/>
                      <a:pt x="11430" y="3753"/>
                    </a:cubicBezTo>
                    <a:cubicBezTo>
                      <a:pt x="11430" y="3723"/>
                      <a:pt x="11430" y="3723"/>
                      <a:pt x="11430" y="3692"/>
                    </a:cubicBezTo>
                    <a:cubicBezTo>
                      <a:pt x="11065" y="1960"/>
                      <a:pt x="9788" y="379"/>
                      <a:pt x="7995" y="45"/>
                    </a:cubicBezTo>
                    <a:cubicBezTo>
                      <a:pt x="7772" y="16"/>
                      <a:pt x="7544" y="1"/>
                      <a:pt x="7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14289550" y="1289050"/>
                <a:ext cx="213950" cy="169500"/>
              </a:xfrm>
              <a:custGeom>
                <a:avLst/>
                <a:gdLst/>
                <a:ahLst/>
                <a:cxnLst/>
                <a:rect l="l" t="t" r="r" b="b"/>
                <a:pathLst>
                  <a:path w="8558" h="6780" extrusionOk="0">
                    <a:moveTo>
                      <a:pt x="4641" y="457"/>
                    </a:moveTo>
                    <a:cubicBezTo>
                      <a:pt x="5856" y="487"/>
                      <a:pt x="6951" y="1247"/>
                      <a:pt x="7528" y="2281"/>
                    </a:cubicBezTo>
                    <a:cubicBezTo>
                      <a:pt x="8197" y="4226"/>
                      <a:pt x="6403" y="6232"/>
                      <a:pt x="4458" y="6323"/>
                    </a:cubicBezTo>
                    <a:cubicBezTo>
                      <a:pt x="750" y="6202"/>
                      <a:pt x="1115" y="700"/>
                      <a:pt x="4580" y="457"/>
                    </a:cubicBezTo>
                    <a:close/>
                    <a:moveTo>
                      <a:pt x="4764" y="1"/>
                    </a:moveTo>
                    <a:cubicBezTo>
                      <a:pt x="686" y="1"/>
                      <a:pt x="0" y="6446"/>
                      <a:pt x="4337" y="6779"/>
                    </a:cubicBezTo>
                    <a:cubicBezTo>
                      <a:pt x="4352" y="6779"/>
                      <a:pt x="4367" y="6780"/>
                      <a:pt x="4382" y="6780"/>
                    </a:cubicBezTo>
                    <a:cubicBezTo>
                      <a:pt x="6523" y="6780"/>
                      <a:pt x="8558" y="4637"/>
                      <a:pt x="8045" y="2493"/>
                    </a:cubicBezTo>
                    <a:cubicBezTo>
                      <a:pt x="7650" y="1095"/>
                      <a:pt x="6191" y="92"/>
                      <a:pt x="4792" y="1"/>
                    </a:cubicBezTo>
                    <a:cubicBezTo>
                      <a:pt x="4783" y="1"/>
                      <a:pt x="4773"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8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89"/>
        <p:cNvGrpSpPr/>
        <p:nvPr/>
      </p:nvGrpSpPr>
      <p:grpSpPr>
        <a:xfrm>
          <a:off x="0" y="0"/>
          <a:ext cx="0" cy="0"/>
          <a:chOff x="0" y="0"/>
          <a:chExt cx="0" cy="0"/>
        </a:xfrm>
      </p:grpSpPr>
      <p:pic>
        <p:nvPicPr>
          <p:cNvPr id="590" name="Google Shape;590;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1" name="Google Shape;5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2" name="Google Shape;592;p13"/>
          <p:cNvSpPr txBox="1">
            <a:spLocks noGrp="1"/>
          </p:cNvSpPr>
          <p:nvPr>
            <p:ph type="subTitle" idx="1"/>
          </p:nvPr>
        </p:nvSpPr>
        <p:spPr>
          <a:xfrm>
            <a:off x="720000" y="2209183"/>
            <a:ext cx="25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3" name="Google Shape;593;p13"/>
          <p:cNvSpPr txBox="1">
            <a:spLocks noGrp="1"/>
          </p:cNvSpPr>
          <p:nvPr>
            <p:ph type="subTitle" idx="2"/>
          </p:nvPr>
        </p:nvSpPr>
        <p:spPr>
          <a:xfrm>
            <a:off x="3318475" y="2209183"/>
            <a:ext cx="25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4" name="Google Shape;594;p13"/>
          <p:cNvSpPr txBox="1">
            <a:spLocks noGrp="1"/>
          </p:cNvSpPr>
          <p:nvPr>
            <p:ph type="subTitle" idx="3"/>
          </p:nvPr>
        </p:nvSpPr>
        <p:spPr>
          <a:xfrm>
            <a:off x="720000" y="4018572"/>
            <a:ext cx="25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5" name="Google Shape;595;p13"/>
          <p:cNvSpPr txBox="1">
            <a:spLocks noGrp="1"/>
          </p:cNvSpPr>
          <p:nvPr>
            <p:ph type="subTitle" idx="4"/>
          </p:nvPr>
        </p:nvSpPr>
        <p:spPr>
          <a:xfrm>
            <a:off x="3318475" y="4018572"/>
            <a:ext cx="25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6" name="Google Shape;596;p13"/>
          <p:cNvSpPr txBox="1">
            <a:spLocks noGrp="1"/>
          </p:cNvSpPr>
          <p:nvPr>
            <p:ph type="subTitle" idx="5"/>
          </p:nvPr>
        </p:nvSpPr>
        <p:spPr>
          <a:xfrm>
            <a:off x="5916925" y="2209183"/>
            <a:ext cx="25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7" name="Google Shape;597;p13"/>
          <p:cNvSpPr txBox="1">
            <a:spLocks noGrp="1"/>
          </p:cNvSpPr>
          <p:nvPr>
            <p:ph type="subTitle" idx="6"/>
          </p:nvPr>
        </p:nvSpPr>
        <p:spPr>
          <a:xfrm>
            <a:off x="5916925" y="4018574"/>
            <a:ext cx="25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8" name="Google Shape;598;p13"/>
          <p:cNvSpPr txBox="1">
            <a:spLocks noGrp="1"/>
          </p:cNvSpPr>
          <p:nvPr>
            <p:ph type="title" idx="7" hasCustomPrompt="1"/>
          </p:nvPr>
        </p:nvSpPr>
        <p:spPr>
          <a:xfrm>
            <a:off x="1505400" y="1283127"/>
            <a:ext cx="734700" cy="5727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9" name="Google Shape;599;p13"/>
          <p:cNvSpPr txBox="1">
            <a:spLocks noGrp="1"/>
          </p:cNvSpPr>
          <p:nvPr>
            <p:ph type="title" idx="8" hasCustomPrompt="1"/>
          </p:nvPr>
        </p:nvSpPr>
        <p:spPr>
          <a:xfrm>
            <a:off x="1505400" y="3091928"/>
            <a:ext cx="734700" cy="5727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0" name="Google Shape;600;p13"/>
          <p:cNvSpPr txBox="1">
            <a:spLocks noGrp="1"/>
          </p:cNvSpPr>
          <p:nvPr>
            <p:ph type="title" idx="9" hasCustomPrompt="1"/>
          </p:nvPr>
        </p:nvSpPr>
        <p:spPr>
          <a:xfrm>
            <a:off x="4204676" y="1283127"/>
            <a:ext cx="734700" cy="5727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1" name="Google Shape;601;p13"/>
          <p:cNvSpPr txBox="1">
            <a:spLocks noGrp="1"/>
          </p:cNvSpPr>
          <p:nvPr>
            <p:ph type="title" idx="13" hasCustomPrompt="1"/>
          </p:nvPr>
        </p:nvSpPr>
        <p:spPr>
          <a:xfrm>
            <a:off x="4204676" y="3091928"/>
            <a:ext cx="734700" cy="5727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2" name="Google Shape;602;p13"/>
          <p:cNvSpPr txBox="1">
            <a:spLocks noGrp="1"/>
          </p:cNvSpPr>
          <p:nvPr>
            <p:ph type="title" idx="14" hasCustomPrompt="1"/>
          </p:nvPr>
        </p:nvSpPr>
        <p:spPr>
          <a:xfrm>
            <a:off x="6903950" y="1283127"/>
            <a:ext cx="734700" cy="5727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3" name="Google Shape;603;p13"/>
          <p:cNvSpPr txBox="1">
            <a:spLocks noGrp="1"/>
          </p:cNvSpPr>
          <p:nvPr>
            <p:ph type="title" idx="15" hasCustomPrompt="1"/>
          </p:nvPr>
        </p:nvSpPr>
        <p:spPr>
          <a:xfrm>
            <a:off x="6903950" y="3091928"/>
            <a:ext cx="734700" cy="5727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4" name="Google Shape;604;p13"/>
          <p:cNvSpPr txBox="1">
            <a:spLocks noGrp="1"/>
          </p:cNvSpPr>
          <p:nvPr>
            <p:ph type="subTitle" idx="16"/>
          </p:nvPr>
        </p:nvSpPr>
        <p:spPr>
          <a:xfrm>
            <a:off x="720000" y="1877300"/>
            <a:ext cx="2507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05" name="Google Shape;605;p13"/>
          <p:cNvSpPr txBox="1">
            <a:spLocks noGrp="1"/>
          </p:cNvSpPr>
          <p:nvPr>
            <p:ph type="subTitle" idx="17"/>
          </p:nvPr>
        </p:nvSpPr>
        <p:spPr>
          <a:xfrm>
            <a:off x="3318475" y="1877300"/>
            <a:ext cx="2507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06" name="Google Shape;606;p13"/>
          <p:cNvSpPr txBox="1">
            <a:spLocks noGrp="1"/>
          </p:cNvSpPr>
          <p:nvPr>
            <p:ph type="subTitle" idx="18"/>
          </p:nvPr>
        </p:nvSpPr>
        <p:spPr>
          <a:xfrm>
            <a:off x="5916925" y="1877300"/>
            <a:ext cx="2507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07" name="Google Shape;607;p13"/>
          <p:cNvSpPr txBox="1">
            <a:spLocks noGrp="1"/>
          </p:cNvSpPr>
          <p:nvPr>
            <p:ph type="subTitle" idx="19"/>
          </p:nvPr>
        </p:nvSpPr>
        <p:spPr>
          <a:xfrm>
            <a:off x="720000" y="3686171"/>
            <a:ext cx="2507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08" name="Google Shape;608;p13"/>
          <p:cNvSpPr txBox="1">
            <a:spLocks noGrp="1"/>
          </p:cNvSpPr>
          <p:nvPr>
            <p:ph type="subTitle" idx="20"/>
          </p:nvPr>
        </p:nvSpPr>
        <p:spPr>
          <a:xfrm>
            <a:off x="3318475" y="3686171"/>
            <a:ext cx="2507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09" name="Google Shape;609;p13"/>
          <p:cNvSpPr txBox="1">
            <a:spLocks noGrp="1"/>
          </p:cNvSpPr>
          <p:nvPr>
            <p:ph type="subTitle" idx="21"/>
          </p:nvPr>
        </p:nvSpPr>
        <p:spPr>
          <a:xfrm>
            <a:off x="5916925" y="3686173"/>
            <a:ext cx="25071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000">
                <a:latin typeface="Tilt Warp"/>
                <a:ea typeface="Tilt Warp"/>
                <a:cs typeface="Tilt Warp"/>
                <a:sym typeface="Tilt Warp"/>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10" name="Google Shape;610;p13"/>
          <p:cNvSpPr/>
          <p:nvPr/>
        </p:nvSpPr>
        <p:spPr>
          <a:xfrm>
            <a:off x="0" y="4814325"/>
            <a:ext cx="9183900" cy="329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611" name="Google Shape;611;p13"/>
          <p:cNvGrpSpPr/>
          <p:nvPr/>
        </p:nvGrpSpPr>
        <p:grpSpPr>
          <a:xfrm>
            <a:off x="8629672" y="1241473"/>
            <a:ext cx="1246556" cy="1641786"/>
            <a:chOff x="625625" y="1415625"/>
            <a:chExt cx="1747100" cy="2427600"/>
          </a:xfrm>
        </p:grpSpPr>
        <p:sp>
          <p:nvSpPr>
            <p:cNvPr id="612" name="Google Shape;612;p13"/>
            <p:cNvSpPr/>
            <p:nvPr/>
          </p:nvSpPr>
          <p:spPr>
            <a:xfrm>
              <a:off x="641450" y="1430625"/>
              <a:ext cx="1717100" cy="2398425"/>
            </a:xfrm>
            <a:custGeom>
              <a:avLst/>
              <a:gdLst/>
              <a:ahLst/>
              <a:cxnLst/>
              <a:rect l="l" t="t" r="r" b="b"/>
              <a:pathLst>
                <a:path w="68684" h="95937" extrusionOk="0">
                  <a:moveTo>
                    <a:pt x="4237" y="4137"/>
                  </a:moveTo>
                  <a:lnTo>
                    <a:pt x="4237" y="4137"/>
                  </a:lnTo>
                  <a:cubicBezTo>
                    <a:pt x="4271" y="4170"/>
                    <a:pt x="4337" y="4237"/>
                    <a:pt x="4404" y="4271"/>
                  </a:cubicBezTo>
                  <a:lnTo>
                    <a:pt x="4437" y="4271"/>
                  </a:lnTo>
                  <a:cubicBezTo>
                    <a:pt x="4471" y="4337"/>
                    <a:pt x="4504" y="4371"/>
                    <a:pt x="4571" y="4404"/>
                  </a:cubicBezTo>
                  <a:cubicBezTo>
                    <a:pt x="4671" y="4504"/>
                    <a:pt x="4771" y="4604"/>
                    <a:pt x="4904" y="4704"/>
                  </a:cubicBezTo>
                  <a:lnTo>
                    <a:pt x="4904" y="4738"/>
                  </a:lnTo>
                  <a:lnTo>
                    <a:pt x="4938" y="4738"/>
                  </a:lnTo>
                  <a:cubicBezTo>
                    <a:pt x="5105" y="4904"/>
                    <a:pt x="5305" y="5071"/>
                    <a:pt x="5472" y="5238"/>
                  </a:cubicBezTo>
                  <a:lnTo>
                    <a:pt x="5505" y="5238"/>
                  </a:lnTo>
                  <a:cubicBezTo>
                    <a:pt x="5939" y="5705"/>
                    <a:pt x="6372" y="6172"/>
                    <a:pt x="6806" y="6639"/>
                  </a:cubicBezTo>
                  <a:lnTo>
                    <a:pt x="6939" y="6639"/>
                  </a:lnTo>
                  <a:cubicBezTo>
                    <a:pt x="8874" y="6672"/>
                    <a:pt x="10809" y="6672"/>
                    <a:pt x="12743" y="6672"/>
                  </a:cubicBezTo>
                  <a:lnTo>
                    <a:pt x="28021" y="6672"/>
                  </a:lnTo>
                  <a:cubicBezTo>
                    <a:pt x="30556" y="6706"/>
                    <a:pt x="33125" y="6706"/>
                    <a:pt x="35660" y="6706"/>
                  </a:cubicBezTo>
                  <a:lnTo>
                    <a:pt x="43532" y="6706"/>
                  </a:lnTo>
                  <a:cubicBezTo>
                    <a:pt x="46101" y="6706"/>
                    <a:pt x="48636" y="6739"/>
                    <a:pt x="51204" y="6739"/>
                  </a:cubicBezTo>
                  <a:lnTo>
                    <a:pt x="59577" y="6739"/>
                  </a:lnTo>
                  <a:cubicBezTo>
                    <a:pt x="59677" y="6739"/>
                    <a:pt x="59777" y="6706"/>
                    <a:pt x="59877" y="6706"/>
                  </a:cubicBezTo>
                  <a:cubicBezTo>
                    <a:pt x="60211" y="6372"/>
                    <a:pt x="60578" y="6038"/>
                    <a:pt x="60945" y="5705"/>
                  </a:cubicBezTo>
                  <a:cubicBezTo>
                    <a:pt x="60978" y="5638"/>
                    <a:pt x="61045" y="5605"/>
                    <a:pt x="61078" y="5571"/>
                  </a:cubicBezTo>
                  <a:cubicBezTo>
                    <a:pt x="61311" y="5405"/>
                    <a:pt x="61578" y="5205"/>
                    <a:pt x="61845" y="5038"/>
                  </a:cubicBezTo>
                  <a:cubicBezTo>
                    <a:pt x="62079" y="4871"/>
                    <a:pt x="62312" y="4738"/>
                    <a:pt x="62579" y="4571"/>
                  </a:cubicBezTo>
                  <a:cubicBezTo>
                    <a:pt x="62579" y="4571"/>
                    <a:pt x="62612" y="4571"/>
                    <a:pt x="62612" y="4538"/>
                  </a:cubicBezTo>
                  <a:lnTo>
                    <a:pt x="62612" y="4538"/>
                  </a:lnTo>
                  <a:cubicBezTo>
                    <a:pt x="62612" y="4571"/>
                    <a:pt x="62579" y="4604"/>
                    <a:pt x="62546" y="4637"/>
                  </a:cubicBezTo>
                  <a:cubicBezTo>
                    <a:pt x="62379" y="4838"/>
                    <a:pt x="62245" y="5004"/>
                    <a:pt x="62079" y="5171"/>
                  </a:cubicBezTo>
                  <a:cubicBezTo>
                    <a:pt x="61912" y="5371"/>
                    <a:pt x="61745" y="5538"/>
                    <a:pt x="61612" y="5738"/>
                  </a:cubicBezTo>
                  <a:cubicBezTo>
                    <a:pt x="61412" y="5938"/>
                    <a:pt x="61245" y="6139"/>
                    <a:pt x="61045" y="6372"/>
                  </a:cubicBezTo>
                  <a:cubicBezTo>
                    <a:pt x="61045" y="6405"/>
                    <a:pt x="61011" y="6439"/>
                    <a:pt x="60978" y="6472"/>
                  </a:cubicBezTo>
                  <a:cubicBezTo>
                    <a:pt x="60711" y="6706"/>
                    <a:pt x="60444" y="6939"/>
                    <a:pt x="60211" y="7206"/>
                  </a:cubicBezTo>
                  <a:cubicBezTo>
                    <a:pt x="60177" y="7206"/>
                    <a:pt x="60177" y="7206"/>
                    <a:pt x="60177" y="7239"/>
                  </a:cubicBezTo>
                  <a:cubicBezTo>
                    <a:pt x="60177" y="7239"/>
                    <a:pt x="60177" y="7273"/>
                    <a:pt x="60177" y="7273"/>
                  </a:cubicBezTo>
                  <a:cubicBezTo>
                    <a:pt x="60177" y="7306"/>
                    <a:pt x="60177" y="7306"/>
                    <a:pt x="60177" y="7306"/>
                  </a:cubicBezTo>
                  <a:cubicBezTo>
                    <a:pt x="60244" y="10608"/>
                    <a:pt x="60311" y="13911"/>
                    <a:pt x="60377" y="17213"/>
                  </a:cubicBezTo>
                  <a:cubicBezTo>
                    <a:pt x="60444" y="20849"/>
                    <a:pt x="60511" y="24452"/>
                    <a:pt x="60578" y="28088"/>
                  </a:cubicBezTo>
                  <a:lnTo>
                    <a:pt x="60811" y="39296"/>
                  </a:lnTo>
                  <a:cubicBezTo>
                    <a:pt x="60878" y="42831"/>
                    <a:pt x="60945" y="46401"/>
                    <a:pt x="61011" y="49937"/>
                  </a:cubicBezTo>
                  <a:cubicBezTo>
                    <a:pt x="61111" y="53572"/>
                    <a:pt x="61178" y="57242"/>
                    <a:pt x="61245" y="60911"/>
                  </a:cubicBezTo>
                  <a:cubicBezTo>
                    <a:pt x="61311" y="64547"/>
                    <a:pt x="61378" y="68183"/>
                    <a:pt x="61445" y="71819"/>
                  </a:cubicBezTo>
                  <a:cubicBezTo>
                    <a:pt x="61545" y="75488"/>
                    <a:pt x="61612" y="79124"/>
                    <a:pt x="61678" y="82793"/>
                  </a:cubicBezTo>
                  <a:cubicBezTo>
                    <a:pt x="61712" y="84528"/>
                    <a:pt x="61745" y="86263"/>
                    <a:pt x="61778" y="87964"/>
                  </a:cubicBezTo>
                  <a:lnTo>
                    <a:pt x="61778" y="87997"/>
                  </a:lnTo>
                  <a:cubicBezTo>
                    <a:pt x="61778" y="88030"/>
                    <a:pt x="61778" y="88064"/>
                    <a:pt x="61778" y="88064"/>
                  </a:cubicBezTo>
                  <a:cubicBezTo>
                    <a:pt x="61778" y="88097"/>
                    <a:pt x="61778" y="88131"/>
                    <a:pt x="61812" y="88164"/>
                  </a:cubicBezTo>
                  <a:cubicBezTo>
                    <a:pt x="61812" y="88164"/>
                    <a:pt x="61845" y="88197"/>
                    <a:pt x="61845" y="88197"/>
                  </a:cubicBezTo>
                  <a:cubicBezTo>
                    <a:pt x="62245" y="88598"/>
                    <a:pt x="62612" y="88998"/>
                    <a:pt x="62979" y="89398"/>
                  </a:cubicBezTo>
                  <a:cubicBezTo>
                    <a:pt x="63079" y="89498"/>
                    <a:pt x="63146" y="89598"/>
                    <a:pt x="63246" y="89665"/>
                  </a:cubicBezTo>
                  <a:cubicBezTo>
                    <a:pt x="63413" y="89899"/>
                    <a:pt x="63613" y="90132"/>
                    <a:pt x="63780" y="90366"/>
                  </a:cubicBezTo>
                  <a:cubicBezTo>
                    <a:pt x="63947" y="90566"/>
                    <a:pt x="64080" y="90766"/>
                    <a:pt x="64247" y="90966"/>
                  </a:cubicBezTo>
                  <a:cubicBezTo>
                    <a:pt x="64347" y="91099"/>
                    <a:pt x="64447" y="91233"/>
                    <a:pt x="64580" y="91366"/>
                  </a:cubicBezTo>
                  <a:cubicBezTo>
                    <a:pt x="64380" y="91266"/>
                    <a:pt x="64247" y="91166"/>
                    <a:pt x="64080" y="91033"/>
                  </a:cubicBezTo>
                  <a:lnTo>
                    <a:pt x="64047" y="91033"/>
                  </a:lnTo>
                  <a:lnTo>
                    <a:pt x="64047" y="90999"/>
                  </a:lnTo>
                  <a:lnTo>
                    <a:pt x="63980" y="90999"/>
                  </a:lnTo>
                  <a:lnTo>
                    <a:pt x="63980" y="90966"/>
                  </a:lnTo>
                  <a:lnTo>
                    <a:pt x="63947" y="90966"/>
                  </a:lnTo>
                  <a:lnTo>
                    <a:pt x="63913" y="90899"/>
                  </a:lnTo>
                  <a:cubicBezTo>
                    <a:pt x="63880" y="90899"/>
                    <a:pt x="63847" y="90866"/>
                    <a:pt x="63813" y="90833"/>
                  </a:cubicBezTo>
                  <a:lnTo>
                    <a:pt x="63813" y="90866"/>
                  </a:lnTo>
                  <a:cubicBezTo>
                    <a:pt x="63813" y="90833"/>
                    <a:pt x="63780" y="90833"/>
                    <a:pt x="63780" y="90799"/>
                  </a:cubicBezTo>
                  <a:lnTo>
                    <a:pt x="63747" y="90799"/>
                  </a:lnTo>
                  <a:lnTo>
                    <a:pt x="63747" y="90766"/>
                  </a:lnTo>
                  <a:cubicBezTo>
                    <a:pt x="63546" y="90599"/>
                    <a:pt x="63380" y="90466"/>
                    <a:pt x="63213" y="90299"/>
                  </a:cubicBezTo>
                  <a:cubicBezTo>
                    <a:pt x="63079" y="90165"/>
                    <a:pt x="62913" y="90032"/>
                    <a:pt x="62746" y="89899"/>
                  </a:cubicBezTo>
                  <a:cubicBezTo>
                    <a:pt x="62612" y="89732"/>
                    <a:pt x="62446" y="89598"/>
                    <a:pt x="62279" y="89432"/>
                  </a:cubicBezTo>
                  <a:cubicBezTo>
                    <a:pt x="62145" y="89331"/>
                    <a:pt x="62012" y="89198"/>
                    <a:pt x="61879" y="89031"/>
                  </a:cubicBezTo>
                  <a:cubicBezTo>
                    <a:pt x="61778" y="88965"/>
                    <a:pt x="61678" y="88864"/>
                    <a:pt x="61578" y="88764"/>
                  </a:cubicBezTo>
                  <a:cubicBezTo>
                    <a:pt x="61578" y="88764"/>
                    <a:pt x="61545" y="88731"/>
                    <a:pt x="61512" y="88731"/>
                  </a:cubicBezTo>
                  <a:cubicBezTo>
                    <a:pt x="61478" y="88698"/>
                    <a:pt x="61445" y="88664"/>
                    <a:pt x="61412" y="88631"/>
                  </a:cubicBezTo>
                  <a:cubicBezTo>
                    <a:pt x="61412" y="88598"/>
                    <a:pt x="61378" y="88598"/>
                    <a:pt x="61378" y="88564"/>
                  </a:cubicBezTo>
                  <a:lnTo>
                    <a:pt x="61311" y="88564"/>
                  </a:lnTo>
                  <a:cubicBezTo>
                    <a:pt x="61278" y="88564"/>
                    <a:pt x="61278" y="88564"/>
                    <a:pt x="61245" y="88598"/>
                  </a:cubicBezTo>
                  <a:lnTo>
                    <a:pt x="61145" y="88598"/>
                  </a:lnTo>
                  <a:lnTo>
                    <a:pt x="56508" y="88564"/>
                  </a:lnTo>
                  <a:cubicBezTo>
                    <a:pt x="53806" y="88564"/>
                    <a:pt x="51104" y="88531"/>
                    <a:pt x="48402" y="88531"/>
                  </a:cubicBezTo>
                  <a:cubicBezTo>
                    <a:pt x="46001" y="88531"/>
                    <a:pt x="43599" y="88498"/>
                    <a:pt x="41164" y="88498"/>
                  </a:cubicBezTo>
                  <a:cubicBezTo>
                    <a:pt x="38529" y="88498"/>
                    <a:pt x="35893" y="88464"/>
                    <a:pt x="33258" y="88464"/>
                  </a:cubicBezTo>
                  <a:cubicBezTo>
                    <a:pt x="30556" y="88431"/>
                    <a:pt x="27821" y="88431"/>
                    <a:pt x="25119" y="88397"/>
                  </a:cubicBezTo>
                  <a:cubicBezTo>
                    <a:pt x="22617" y="88397"/>
                    <a:pt x="20115" y="88397"/>
                    <a:pt x="17580" y="88364"/>
                  </a:cubicBezTo>
                  <a:cubicBezTo>
                    <a:pt x="14912" y="88364"/>
                    <a:pt x="12243" y="88331"/>
                    <a:pt x="9574" y="88331"/>
                  </a:cubicBezTo>
                  <a:lnTo>
                    <a:pt x="6272" y="88331"/>
                  </a:lnTo>
                  <a:lnTo>
                    <a:pt x="5738" y="88998"/>
                  </a:lnTo>
                  <a:cubicBezTo>
                    <a:pt x="5638" y="89131"/>
                    <a:pt x="5505" y="89231"/>
                    <a:pt x="5405" y="89331"/>
                  </a:cubicBezTo>
                  <a:cubicBezTo>
                    <a:pt x="5305" y="89432"/>
                    <a:pt x="5171" y="89532"/>
                    <a:pt x="5071" y="89665"/>
                  </a:cubicBezTo>
                  <a:cubicBezTo>
                    <a:pt x="4971" y="89765"/>
                    <a:pt x="4838" y="89865"/>
                    <a:pt x="4738" y="89999"/>
                  </a:cubicBezTo>
                  <a:cubicBezTo>
                    <a:pt x="4337" y="90399"/>
                    <a:pt x="3904" y="90799"/>
                    <a:pt x="3470" y="91199"/>
                  </a:cubicBezTo>
                  <a:cubicBezTo>
                    <a:pt x="3503" y="91166"/>
                    <a:pt x="3503" y="91133"/>
                    <a:pt x="3503" y="91133"/>
                  </a:cubicBezTo>
                  <a:cubicBezTo>
                    <a:pt x="3637" y="90899"/>
                    <a:pt x="3770" y="90699"/>
                    <a:pt x="3904" y="90499"/>
                  </a:cubicBezTo>
                  <a:lnTo>
                    <a:pt x="3937" y="90432"/>
                  </a:lnTo>
                  <a:lnTo>
                    <a:pt x="3970" y="90399"/>
                  </a:lnTo>
                  <a:cubicBezTo>
                    <a:pt x="3970" y="90366"/>
                    <a:pt x="3970" y="90366"/>
                    <a:pt x="3970" y="90366"/>
                  </a:cubicBezTo>
                  <a:cubicBezTo>
                    <a:pt x="4004" y="90366"/>
                    <a:pt x="4004" y="90366"/>
                    <a:pt x="4004" y="90332"/>
                  </a:cubicBezTo>
                  <a:lnTo>
                    <a:pt x="4037" y="90332"/>
                  </a:lnTo>
                  <a:cubicBezTo>
                    <a:pt x="4037" y="90332"/>
                    <a:pt x="4037" y="90332"/>
                    <a:pt x="4037" y="90299"/>
                  </a:cubicBezTo>
                  <a:cubicBezTo>
                    <a:pt x="4071" y="90299"/>
                    <a:pt x="4071" y="90299"/>
                    <a:pt x="4071" y="90265"/>
                  </a:cubicBezTo>
                  <a:cubicBezTo>
                    <a:pt x="4171" y="90099"/>
                    <a:pt x="4304" y="89965"/>
                    <a:pt x="4404" y="89765"/>
                  </a:cubicBezTo>
                  <a:cubicBezTo>
                    <a:pt x="4871" y="89165"/>
                    <a:pt x="5371" y="88564"/>
                    <a:pt x="5838" y="87930"/>
                  </a:cubicBezTo>
                  <a:cubicBezTo>
                    <a:pt x="5872" y="87897"/>
                    <a:pt x="5905" y="87897"/>
                    <a:pt x="5939" y="87864"/>
                  </a:cubicBezTo>
                  <a:lnTo>
                    <a:pt x="5939" y="87764"/>
                  </a:lnTo>
                  <a:lnTo>
                    <a:pt x="5939" y="87730"/>
                  </a:lnTo>
                  <a:cubicBezTo>
                    <a:pt x="5972" y="85429"/>
                    <a:pt x="5972" y="83127"/>
                    <a:pt x="5972" y="80792"/>
                  </a:cubicBezTo>
                  <a:cubicBezTo>
                    <a:pt x="6005" y="77289"/>
                    <a:pt x="6039" y="73754"/>
                    <a:pt x="6039" y="70218"/>
                  </a:cubicBezTo>
                  <a:cubicBezTo>
                    <a:pt x="6072" y="66582"/>
                    <a:pt x="6072" y="62946"/>
                    <a:pt x="6105" y="59310"/>
                  </a:cubicBezTo>
                  <a:cubicBezTo>
                    <a:pt x="6105" y="55774"/>
                    <a:pt x="6139" y="52205"/>
                    <a:pt x="6139" y="48669"/>
                  </a:cubicBezTo>
                  <a:cubicBezTo>
                    <a:pt x="6172" y="45066"/>
                    <a:pt x="6172" y="41430"/>
                    <a:pt x="6205" y="37795"/>
                  </a:cubicBezTo>
                  <a:cubicBezTo>
                    <a:pt x="6239" y="34192"/>
                    <a:pt x="6239" y="30589"/>
                    <a:pt x="6272" y="26953"/>
                  </a:cubicBezTo>
                  <a:cubicBezTo>
                    <a:pt x="6272" y="23284"/>
                    <a:pt x="6305" y="19581"/>
                    <a:pt x="6305" y="15912"/>
                  </a:cubicBezTo>
                  <a:cubicBezTo>
                    <a:pt x="6339" y="13010"/>
                    <a:pt x="6339" y="10141"/>
                    <a:pt x="6372" y="7239"/>
                  </a:cubicBezTo>
                  <a:lnTo>
                    <a:pt x="6339" y="7239"/>
                  </a:lnTo>
                  <a:cubicBezTo>
                    <a:pt x="6339" y="7173"/>
                    <a:pt x="6339" y="7073"/>
                    <a:pt x="6339" y="7006"/>
                  </a:cubicBezTo>
                  <a:cubicBezTo>
                    <a:pt x="6172" y="6806"/>
                    <a:pt x="5972" y="6606"/>
                    <a:pt x="5805" y="6405"/>
                  </a:cubicBezTo>
                  <a:cubicBezTo>
                    <a:pt x="5672" y="6272"/>
                    <a:pt x="5572" y="6105"/>
                    <a:pt x="5438" y="5972"/>
                  </a:cubicBezTo>
                  <a:cubicBezTo>
                    <a:pt x="5238" y="5672"/>
                    <a:pt x="5038" y="5405"/>
                    <a:pt x="4838" y="5104"/>
                  </a:cubicBezTo>
                  <a:lnTo>
                    <a:pt x="4804" y="5104"/>
                  </a:lnTo>
                  <a:lnTo>
                    <a:pt x="4804" y="5071"/>
                  </a:lnTo>
                  <a:lnTo>
                    <a:pt x="4471" y="4571"/>
                  </a:lnTo>
                  <a:cubicBezTo>
                    <a:pt x="4371" y="4437"/>
                    <a:pt x="4304" y="4271"/>
                    <a:pt x="4237" y="4137"/>
                  </a:cubicBezTo>
                  <a:close/>
                  <a:moveTo>
                    <a:pt x="601" y="1"/>
                  </a:moveTo>
                  <a:cubicBezTo>
                    <a:pt x="802" y="201"/>
                    <a:pt x="968" y="434"/>
                    <a:pt x="1168" y="635"/>
                  </a:cubicBezTo>
                  <a:cubicBezTo>
                    <a:pt x="1168" y="635"/>
                    <a:pt x="1168" y="635"/>
                    <a:pt x="1202" y="668"/>
                  </a:cubicBezTo>
                  <a:cubicBezTo>
                    <a:pt x="1469" y="1002"/>
                    <a:pt x="1702" y="1302"/>
                    <a:pt x="1969" y="1635"/>
                  </a:cubicBezTo>
                  <a:lnTo>
                    <a:pt x="2002" y="1635"/>
                  </a:lnTo>
                  <a:cubicBezTo>
                    <a:pt x="2002" y="1635"/>
                    <a:pt x="2002" y="1669"/>
                    <a:pt x="2002" y="1669"/>
                  </a:cubicBezTo>
                  <a:cubicBezTo>
                    <a:pt x="2269" y="2002"/>
                    <a:pt x="2569" y="2369"/>
                    <a:pt x="2836" y="2736"/>
                  </a:cubicBezTo>
                  <a:lnTo>
                    <a:pt x="2836" y="2703"/>
                  </a:lnTo>
                  <a:cubicBezTo>
                    <a:pt x="2936" y="2870"/>
                    <a:pt x="3070" y="3003"/>
                    <a:pt x="3170" y="3170"/>
                  </a:cubicBezTo>
                  <a:lnTo>
                    <a:pt x="3203" y="3170"/>
                  </a:lnTo>
                  <a:cubicBezTo>
                    <a:pt x="3203" y="3170"/>
                    <a:pt x="3203" y="3170"/>
                    <a:pt x="3203" y="3203"/>
                  </a:cubicBezTo>
                  <a:cubicBezTo>
                    <a:pt x="3270" y="3270"/>
                    <a:pt x="3303" y="3370"/>
                    <a:pt x="3370" y="3437"/>
                  </a:cubicBezTo>
                  <a:cubicBezTo>
                    <a:pt x="3337" y="3403"/>
                    <a:pt x="3270" y="3370"/>
                    <a:pt x="3203" y="3337"/>
                  </a:cubicBezTo>
                  <a:cubicBezTo>
                    <a:pt x="3070" y="3236"/>
                    <a:pt x="2936" y="3136"/>
                    <a:pt x="2803" y="3036"/>
                  </a:cubicBezTo>
                  <a:cubicBezTo>
                    <a:pt x="2670" y="2936"/>
                    <a:pt x="2536" y="2836"/>
                    <a:pt x="2403" y="2736"/>
                  </a:cubicBezTo>
                  <a:cubicBezTo>
                    <a:pt x="2269" y="2603"/>
                    <a:pt x="2136" y="2503"/>
                    <a:pt x="2036" y="2403"/>
                  </a:cubicBezTo>
                  <a:cubicBezTo>
                    <a:pt x="1335" y="1702"/>
                    <a:pt x="668" y="968"/>
                    <a:pt x="1" y="268"/>
                  </a:cubicBezTo>
                  <a:cubicBezTo>
                    <a:pt x="1" y="4637"/>
                    <a:pt x="1" y="9041"/>
                    <a:pt x="1" y="13444"/>
                  </a:cubicBezTo>
                  <a:lnTo>
                    <a:pt x="1" y="26253"/>
                  </a:lnTo>
                  <a:cubicBezTo>
                    <a:pt x="1" y="30623"/>
                    <a:pt x="1" y="35026"/>
                    <a:pt x="1" y="39396"/>
                  </a:cubicBezTo>
                  <a:cubicBezTo>
                    <a:pt x="1" y="43699"/>
                    <a:pt x="1" y="47968"/>
                    <a:pt x="1" y="52272"/>
                  </a:cubicBezTo>
                  <a:lnTo>
                    <a:pt x="1" y="65114"/>
                  </a:lnTo>
                  <a:cubicBezTo>
                    <a:pt x="1" y="69350"/>
                    <a:pt x="1" y="73587"/>
                    <a:pt x="1" y="77823"/>
                  </a:cubicBezTo>
                  <a:cubicBezTo>
                    <a:pt x="34" y="82160"/>
                    <a:pt x="34" y="86496"/>
                    <a:pt x="34" y="90833"/>
                  </a:cubicBezTo>
                  <a:lnTo>
                    <a:pt x="34" y="95336"/>
                  </a:lnTo>
                  <a:cubicBezTo>
                    <a:pt x="401" y="94869"/>
                    <a:pt x="768" y="94402"/>
                    <a:pt x="1135" y="93935"/>
                  </a:cubicBezTo>
                  <a:cubicBezTo>
                    <a:pt x="1235" y="93801"/>
                    <a:pt x="1335" y="93701"/>
                    <a:pt x="1435" y="93601"/>
                  </a:cubicBezTo>
                  <a:cubicBezTo>
                    <a:pt x="1669" y="93368"/>
                    <a:pt x="1869" y="93134"/>
                    <a:pt x="2102" y="92901"/>
                  </a:cubicBezTo>
                  <a:cubicBezTo>
                    <a:pt x="2303" y="92701"/>
                    <a:pt x="2536" y="92500"/>
                    <a:pt x="2736" y="92300"/>
                  </a:cubicBezTo>
                  <a:cubicBezTo>
                    <a:pt x="2770" y="92300"/>
                    <a:pt x="2770" y="92267"/>
                    <a:pt x="2770" y="92267"/>
                  </a:cubicBezTo>
                  <a:cubicBezTo>
                    <a:pt x="2770" y="92267"/>
                    <a:pt x="2803" y="92267"/>
                    <a:pt x="2803" y="92234"/>
                  </a:cubicBezTo>
                  <a:cubicBezTo>
                    <a:pt x="2870" y="92200"/>
                    <a:pt x="2903" y="92133"/>
                    <a:pt x="2970" y="92100"/>
                  </a:cubicBezTo>
                  <a:lnTo>
                    <a:pt x="2970" y="92100"/>
                  </a:lnTo>
                  <a:cubicBezTo>
                    <a:pt x="2903" y="92200"/>
                    <a:pt x="2836" y="92300"/>
                    <a:pt x="2770" y="92400"/>
                  </a:cubicBezTo>
                  <a:cubicBezTo>
                    <a:pt x="2636" y="92600"/>
                    <a:pt x="2536" y="92834"/>
                    <a:pt x="2403" y="93067"/>
                  </a:cubicBezTo>
                  <a:cubicBezTo>
                    <a:pt x="2236" y="93334"/>
                    <a:pt x="2036" y="93601"/>
                    <a:pt x="1869" y="93901"/>
                  </a:cubicBezTo>
                  <a:lnTo>
                    <a:pt x="1635" y="94235"/>
                  </a:lnTo>
                  <a:cubicBezTo>
                    <a:pt x="1235" y="94735"/>
                    <a:pt x="835" y="95236"/>
                    <a:pt x="435" y="95769"/>
                  </a:cubicBezTo>
                  <a:lnTo>
                    <a:pt x="8440" y="95769"/>
                  </a:lnTo>
                  <a:cubicBezTo>
                    <a:pt x="11543" y="95803"/>
                    <a:pt x="14611" y="95803"/>
                    <a:pt x="17714" y="95803"/>
                  </a:cubicBezTo>
                  <a:cubicBezTo>
                    <a:pt x="20716" y="95803"/>
                    <a:pt x="23718" y="95836"/>
                    <a:pt x="26720" y="95836"/>
                  </a:cubicBezTo>
                  <a:cubicBezTo>
                    <a:pt x="30022" y="95836"/>
                    <a:pt x="33358" y="95836"/>
                    <a:pt x="36661" y="95869"/>
                  </a:cubicBezTo>
                  <a:lnTo>
                    <a:pt x="45367" y="95869"/>
                  </a:lnTo>
                  <a:cubicBezTo>
                    <a:pt x="48702" y="95903"/>
                    <a:pt x="52005" y="95903"/>
                    <a:pt x="55341" y="95903"/>
                  </a:cubicBezTo>
                  <a:lnTo>
                    <a:pt x="64314" y="95936"/>
                  </a:lnTo>
                  <a:lnTo>
                    <a:pt x="68250" y="95936"/>
                  </a:lnTo>
                  <a:cubicBezTo>
                    <a:pt x="67783" y="95469"/>
                    <a:pt x="67349" y="94969"/>
                    <a:pt x="66882" y="94502"/>
                  </a:cubicBezTo>
                  <a:cubicBezTo>
                    <a:pt x="66749" y="94302"/>
                    <a:pt x="66615" y="94102"/>
                    <a:pt x="66448" y="93935"/>
                  </a:cubicBezTo>
                  <a:cubicBezTo>
                    <a:pt x="66315" y="93701"/>
                    <a:pt x="66148" y="93501"/>
                    <a:pt x="65981" y="93301"/>
                  </a:cubicBezTo>
                  <a:cubicBezTo>
                    <a:pt x="65881" y="93201"/>
                    <a:pt x="65815" y="93067"/>
                    <a:pt x="65748" y="92967"/>
                  </a:cubicBezTo>
                  <a:lnTo>
                    <a:pt x="65748" y="92967"/>
                  </a:lnTo>
                  <a:cubicBezTo>
                    <a:pt x="65848" y="93034"/>
                    <a:pt x="65948" y="93101"/>
                    <a:pt x="66048" y="93168"/>
                  </a:cubicBezTo>
                  <a:cubicBezTo>
                    <a:pt x="66182" y="93234"/>
                    <a:pt x="66315" y="93334"/>
                    <a:pt x="66448" y="93434"/>
                  </a:cubicBezTo>
                  <a:cubicBezTo>
                    <a:pt x="66515" y="93501"/>
                    <a:pt x="66582" y="93534"/>
                    <a:pt x="66649" y="93601"/>
                  </a:cubicBezTo>
                  <a:cubicBezTo>
                    <a:pt x="66715" y="93668"/>
                    <a:pt x="66815" y="93768"/>
                    <a:pt x="66915" y="93835"/>
                  </a:cubicBezTo>
                  <a:cubicBezTo>
                    <a:pt x="67082" y="93968"/>
                    <a:pt x="67249" y="94102"/>
                    <a:pt x="67416" y="94235"/>
                  </a:cubicBezTo>
                  <a:lnTo>
                    <a:pt x="67549" y="94335"/>
                  </a:lnTo>
                  <a:cubicBezTo>
                    <a:pt x="67950" y="94735"/>
                    <a:pt x="68316" y="95136"/>
                    <a:pt x="68683" y="95536"/>
                  </a:cubicBezTo>
                  <a:cubicBezTo>
                    <a:pt x="68617" y="92267"/>
                    <a:pt x="68583" y="88998"/>
                    <a:pt x="68517" y="85729"/>
                  </a:cubicBezTo>
                  <a:lnTo>
                    <a:pt x="68316" y="73086"/>
                  </a:lnTo>
                  <a:cubicBezTo>
                    <a:pt x="68250" y="68783"/>
                    <a:pt x="68183" y="64480"/>
                    <a:pt x="68116" y="60177"/>
                  </a:cubicBezTo>
                  <a:cubicBezTo>
                    <a:pt x="68050" y="55941"/>
                    <a:pt x="67983" y="51671"/>
                    <a:pt x="67916" y="47401"/>
                  </a:cubicBezTo>
                  <a:cubicBezTo>
                    <a:pt x="67849" y="43098"/>
                    <a:pt x="67783" y="38829"/>
                    <a:pt x="67716" y="34526"/>
                  </a:cubicBezTo>
                  <a:cubicBezTo>
                    <a:pt x="67649" y="30189"/>
                    <a:pt x="67583" y="25886"/>
                    <a:pt x="67516" y="21550"/>
                  </a:cubicBezTo>
                  <a:cubicBezTo>
                    <a:pt x="67449" y="17246"/>
                    <a:pt x="67382" y="12910"/>
                    <a:pt x="67316" y="8574"/>
                  </a:cubicBezTo>
                  <a:cubicBezTo>
                    <a:pt x="67249" y="5905"/>
                    <a:pt x="67216" y="3236"/>
                    <a:pt x="67182" y="568"/>
                  </a:cubicBezTo>
                  <a:cubicBezTo>
                    <a:pt x="66415" y="1302"/>
                    <a:pt x="65648" y="2036"/>
                    <a:pt x="64881" y="2769"/>
                  </a:cubicBezTo>
                  <a:cubicBezTo>
                    <a:pt x="64781" y="2836"/>
                    <a:pt x="64714" y="2903"/>
                    <a:pt x="64647" y="2970"/>
                  </a:cubicBezTo>
                  <a:cubicBezTo>
                    <a:pt x="64514" y="3070"/>
                    <a:pt x="64380" y="3170"/>
                    <a:pt x="64247" y="3303"/>
                  </a:cubicBezTo>
                  <a:cubicBezTo>
                    <a:pt x="64247" y="3303"/>
                    <a:pt x="64247" y="3303"/>
                    <a:pt x="64214" y="3337"/>
                  </a:cubicBezTo>
                  <a:cubicBezTo>
                    <a:pt x="64047" y="3470"/>
                    <a:pt x="63880" y="3603"/>
                    <a:pt x="63713" y="3737"/>
                  </a:cubicBezTo>
                  <a:cubicBezTo>
                    <a:pt x="63580" y="3837"/>
                    <a:pt x="63480" y="3937"/>
                    <a:pt x="63346" y="4037"/>
                  </a:cubicBezTo>
                  <a:cubicBezTo>
                    <a:pt x="63413" y="3937"/>
                    <a:pt x="63480" y="3837"/>
                    <a:pt x="63546" y="3737"/>
                  </a:cubicBezTo>
                  <a:cubicBezTo>
                    <a:pt x="63680" y="3503"/>
                    <a:pt x="63847" y="3303"/>
                    <a:pt x="64013" y="3103"/>
                  </a:cubicBezTo>
                  <a:cubicBezTo>
                    <a:pt x="64147" y="2903"/>
                    <a:pt x="64314" y="2703"/>
                    <a:pt x="64447" y="2503"/>
                  </a:cubicBezTo>
                  <a:cubicBezTo>
                    <a:pt x="64547" y="2403"/>
                    <a:pt x="64614" y="2302"/>
                    <a:pt x="64681" y="2202"/>
                  </a:cubicBezTo>
                  <a:cubicBezTo>
                    <a:pt x="64781" y="2136"/>
                    <a:pt x="64847" y="2036"/>
                    <a:pt x="64914" y="1936"/>
                  </a:cubicBezTo>
                  <a:cubicBezTo>
                    <a:pt x="65481" y="1402"/>
                    <a:pt x="66082" y="835"/>
                    <a:pt x="66649" y="268"/>
                  </a:cubicBezTo>
                  <a:lnTo>
                    <a:pt x="60344" y="268"/>
                  </a:lnTo>
                  <a:lnTo>
                    <a:pt x="50971" y="234"/>
                  </a:lnTo>
                  <a:cubicBezTo>
                    <a:pt x="47835" y="201"/>
                    <a:pt x="44700" y="201"/>
                    <a:pt x="41564" y="168"/>
                  </a:cubicBezTo>
                  <a:lnTo>
                    <a:pt x="32357" y="134"/>
                  </a:lnTo>
                  <a:cubicBezTo>
                    <a:pt x="29255" y="134"/>
                    <a:pt x="26153" y="134"/>
                    <a:pt x="23017" y="101"/>
                  </a:cubicBezTo>
                  <a:cubicBezTo>
                    <a:pt x="19782" y="101"/>
                    <a:pt x="16546" y="68"/>
                    <a:pt x="13310" y="68"/>
                  </a:cubicBezTo>
                  <a:cubicBezTo>
                    <a:pt x="10208" y="68"/>
                    <a:pt x="7106" y="34"/>
                    <a:pt x="4004" y="34"/>
                  </a:cubicBezTo>
                  <a:cubicBezTo>
                    <a:pt x="2870" y="34"/>
                    <a:pt x="1736" y="1"/>
                    <a:pt x="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748200" y="1554900"/>
              <a:ext cx="1485250" cy="2132375"/>
            </a:xfrm>
            <a:custGeom>
              <a:avLst/>
              <a:gdLst/>
              <a:ahLst/>
              <a:cxnLst/>
              <a:rect l="l" t="t" r="r" b="b"/>
              <a:pathLst>
                <a:path w="59410" h="85295" extrusionOk="0">
                  <a:moveTo>
                    <a:pt x="2302" y="1935"/>
                  </a:moveTo>
                  <a:cubicBezTo>
                    <a:pt x="2369" y="1968"/>
                    <a:pt x="2436" y="2001"/>
                    <a:pt x="2502" y="2001"/>
                  </a:cubicBezTo>
                  <a:lnTo>
                    <a:pt x="25686" y="2001"/>
                  </a:lnTo>
                  <a:cubicBezTo>
                    <a:pt x="28321" y="2001"/>
                    <a:pt x="30990" y="2001"/>
                    <a:pt x="33625" y="2035"/>
                  </a:cubicBezTo>
                  <a:lnTo>
                    <a:pt x="55407" y="2035"/>
                  </a:lnTo>
                  <a:cubicBezTo>
                    <a:pt x="55407" y="2135"/>
                    <a:pt x="55407" y="2268"/>
                    <a:pt x="55407" y="2368"/>
                  </a:cubicBezTo>
                  <a:cubicBezTo>
                    <a:pt x="55474" y="2402"/>
                    <a:pt x="55507" y="2468"/>
                    <a:pt x="55507" y="2569"/>
                  </a:cubicBezTo>
                  <a:cubicBezTo>
                    <a:pt x="55540" y="5004"/>
                    <a:pt x="55607" y="7439"/>
                    <a:pt x="55640" y="9907"/>
                  </a:cubicBezTo>
                  <a:cubicBezTo>
                    <a:pt x="55707" y="12509"/>
                    <a:pt x="55774" y="15144"/>
                    <a:pt x="55807" y="17746"/>
                  </a:cubicBezTo>
                  <a:cubicBezTo>
                    <a:pt x="55874" y="20281"/>
                    <a:pt x="55907" y="22783"/>
                    <a:pt x="55974" y="25318"/>
                  </a:cubicBezTo>
                  <a:cubicBezTo>
                    <a:pt x="55974" y="25585"/>
                    <a:pt x="55974" y="25885"/>
                    <a:pt x="55974" y="26152"/>
                  </a:cubicBezTo>
                  <a:cubicBezTo>
                    <a:pt x="56007" y="27953"/>
                    <a:pt x="56074" y="29755"/>
                    <a:pt x="56107" y="31556"/>
                  </a:cubicBezTo>
                  <a:cubicBezTo>
                    <a:pt x="56208" y="35225"/>
                    <a:pt x="56274" y="38861"/>
                    <a:pt x="56374" y="42530"/>
                  </a:cubicBezTo>
                  <a:cubicBezTo>
                    <a:pt x="56441" y="46066"/>
                    <a:pt x="56541" y="49602"/>
                    <a:pt x="56641" y="53138"/>
                  </a:cubicBezTo>
                  <a:lnTo>
                    <a:pt x="56875" y="64013"/>
                  </a:lnTo>
                  <a:cubicBezTo>
                    <a:pt x="56975" y="67582"/>
                    <a:pt x="57075" y="71118"/>
                    <a:pt x="57142" y="74653"/>
                  </a:cubicBezTo>
                  <a:cubicBezTo>
                    <a:pt x="57208" y="77589"/>
                    <a:pt x="57275" y="80491"/>
                    <a:pt x="57342" y="83393"/>
                  </a:cubicBezTo>
                  <a:lnTo>
                    <a:pt x="54873" y="83393"/>
                  </a:lnTo>
                  <a:cubicBezTo>
                    <a:pt x="52305" y="83393"/>
                    <a:pt x="49770" y="83360"/>
                    <a:pt x="47234" y="83360"/>
                  </a:cubicBezTo>
                  <a:cubicBezTo>
                    <a:pt x="44733" y="83360"/>
                    <a:pt x="42264" y="83360"/>
                    <a:pt x="39762" y="83326"/>
                  </a:cubicBezTo>
                  <a:cubicBezTo>
                    <a:pt x="37227" y="83326"/>
                    <a:pt x="34726" y="83326"/>
                    <a:pt x="32190" y="83293"/>
                  </a:cubicBezTo>
                  <a:cubicBezTo>
                    <a:pt x="29589" y="83293"/>
                    <a:pt x="26953" y="83293"/>
                    <a:pt x="24351" y="83260"/>
                  </a:cubicBezTo>
                  <a:cubicBezTo>
                    <a:pt x="21783" y="83260"/>
                    <a:pt x="19248" y="83260"/>
                    <a:pt x="16679" y="83226"/>
                  </a:cubicBezTo>
                  <a:cubicBezTo>
                    <a:pt x="14077" y="83226"/>
                    <a:pt x="11476" y="83226"/>
                    <a:pt x="8874" y="83193"/>
                  </a:cubicBezTo>
                  <a:cubicBezTo>
                    <a:pt x="6539" y="83193"/>
                    <a:pt x="4204" y="83193"/>
                    <a:pt x="1869" y="83160"/>
                  </a:cubicBezTo>
                  <a:cubicBezTo>
                    <a:pt x="1869" y="80424"/>
                    <a:pt x="1902" y="77689"/>
                    <a:pt x="1902" y="74987"/>
                  </a:cubicBezTo>
                  <a:cubicBezTo>
                    <a:pt x="1935" y="71418"/>
                    <a:pt x="1935" y="67849"/>
                    <a:pt x="1969" y="64279"/>
                  </a:cubicBezTo>
                  <a:cubicBezTo>
                    <a:pt x="2002" y="60610"/>
                    <a:pt x="2002" y="56941"/>
                    <a:pt x="2035" y="53238"/>
                  </a:cubicBezTo>
                  <a:cubicBezTo>
                    <a:pt x="2035" y="49769"/>
                    <a:pt x="2069" y="46266"/>
                    <a:pt x="2102" y="42764"/>
                  </a:cubicBezTo>
                  <a:cubicBezTo>
                    <a:pt x="2102" y="39095"/>
                    <a:pt x="2136" y="35459"/>
                    <a:pt x="2136" y="31789"/>
                  </a:cubicBezTo>
                  <a:cubicBezTo>
                    <a:pt x="2169" y="28187"/>
                    <a:pt x="2202" y="24584"/>
                    <a:pt x="2202" y="20982"/>
                  </a:cubicBezTo>
                  <a:cubicBezTo>
                    <a:pt x="2236" y="17479"/>
                    <a:pt x="2236" y="13943"/>
                    <a:pt x="2269" y="10441"/>
                  </a:cubicBezTo>
                  <a:cubicBezTo>
                    <a:pt x="2302" y="7605"/>
                    <a:pt x="2302" y="4770"/>
                    <a:pt x="2302" y="1935"/>
                  </a:cubicBezTo>
                  <a:close/>
                  <a:moveTo>
                    <a:pt x="57675" y="0"/>
                  </a:moveTo>
                  <a:cubicBezTo>
                    <a:pt x="57508" y="0"/>
                    <a:pt x="57375" y="33"/>
                    <a:pt x="57208" y="33"/>
                  </a:cubicBezTo>
                  <a:lnTo>
                    <a:pt x="57108" y="33"/>
                  </a:lnTo>
                  <a:lnTo>
                    <a:pt x="57108" y="67"/>
                  </a:lnTo>
                  <a:lnTo>
                    <a:pt x="46000" y="67"/>
                  </a:lnTo>
                  <a:cubicBezTo>
                    <a:pt x="43432" y="67"/>
                    <a:pt x="40830" y="33"/>
                    <a:pt x="38261" y="33"/>
                  </a:cubicBezTo>
                  <a:lnTo>
                    <a:pt x="434" y="33"/>
                  </a:lnTo>
                  <a:lnTo>
                    <a:pt x="434" y="534"/>
                  </a:lnTo>
                  <a:lnTo>
                    <a:pt x="434" y="600"/>
                  </a:lnTo>
                  <a:cubicBezTo>
                    <a:pt x="434" y="634"/>
                    <a:pt x="434" y="634"/>
                    <a:pt x="434" y="634"/>
                  </a:cubicBezTo>
                  <a:cubicBezTo>
                    <a:pt x="434" y="767"/>
                    <a:pt x="434" y="867"/>
                    <a:pt x="434" y="967"/>
                  </a:cubicBezTo>
                  <a:cubicBezTo>
                    <a:pt x="434" y="1101"/>
                    <a:pt x="434" y="1201"/>
                    <a:pt x="434" y="1301"/>
                  </a:cubicBezTo>
                  <a:cubicBezTo>
                    <a:pt x="434" y="1368"/>
                    <a:pt x="434" y="1434"/>
                    <a:pt x="434" y="1501"/>
                  </a:cubicBezTo>
                  <a:cubicBezTo>
                    <a:pt x="401" y="4570"/>
                    <a:pt x="401" y="7672"/>
                    <a:pt x="368" y="10774"/>
                  </a:cubicBezTo>
                  <a:cubicBezTo>
                    <a:pt x="368" y="14444"/>
                    <a:pt x="334" y="18113"/>
                    <a:pt x="334" y="21816"/>
                  </a:cubicBezTo>
                  <a:cubicBezTo>
                    <a:pt x="301" y="25618"/>
                    <a:pt x="301" y="29388"/>
                    <a:pt x="268" y="33190"/>
                  </a:cubicBezTo>
                  <a:cubicBezTo>
                    <a:pt x="234" y="36926"/>
                    <a:pt x="234" y="40662"/>
                    <a:pt x="201" y="44398"/>
                  </a:cubicBezTo>
                  <a:cubicBezTo>
                    <a:pt x="201" y="48068"/>
                    <a:pt x="167" y="51737"/>
                    <a:pt x="167" y="55406"/>
                  </a:cubicBezTo>
                  <a:cubicBezTo>
                    <a:pt x="134" y="59109"/>
                    <a:pt x="134" y="62812"/>
                    <a:pt x="101" y="66481"/>
                  </a:cubicBezTo>
                  <a:cubicBezTo>
                    <a:pt x="101" y="70250"/>
                    <a:pt x="67" y="74020"/>
                    <a:pt x="34" y="77789"/>
                  </a:cubicBezTo>
                  <a:cubicBezTo>
                    <a:pt x="34" y="80024"/>
                    <a:pt x="34" y="82292"/>
                    <a:pt x="1" y="84527"/>
                  </a:cubicBezTo>
                  <a:cubicBezTo>
                    <a:pt x="1" y="84661"/>
                    <a:pt x="1" y="84794"/>
                    <a:pt x="34" y="84928"/>
                  </a:cubicBezTo>
                  <a:cubicBezTo>
                    <a:pt x="34" y="84994"/>
                    <a:pt x="34" y="85094"/>
                    <a:pt x="34" y="85161"/>
                  </a:cubicBezTo>
                  <a:cubicBezTo>
                    <a:pt x="167" y="85161"/>
                    <a:pt x="334" y="85194"/>
                    <a:pt x="468" y="85194"/>
                  </a:cubicBezTo>
                  <a:lnTo>
                    <a:pt x="601" y="85194"/>
                  </a:lnTo>
                  <a:lnTo>
                    <a:pt x="601" y="85128"/>
                  </a:lnTo>
                  <a:lnTo>
                    <a:pt x="4304" y="85128"/>
                  </a:lnTo>
                  <a:lnTo>
                    <a:pt x="12343" y="85161"/>
                  </a:lnTo>
                  <a:cubicBezTo>
                    <a:pt x="15045" y="85161"/>
                    <a:pt x="17747" y="85161"/>
                    <a:pt x="20415" y="85194"/>
                  </a:cubicBezTo>
                  <a:lnTo>
                    <a:pt x="28354" y="85194"/>
                  </a:lnTo>
                  <a:cubicBezTo>
                    <a:pt x="31056" y="85228"/>
                    <a:pt x="33725" y="85228"/>
                    <a:pt x="36393" y="85228"/>
                  </a:cubicBezTo>
                  <a:cubicBezTo>
                    <a:pt x="39162" y="85228"/>
                    <a:pt x="41931" y="85261"/>
                    <a:pt x="44699" y="85261"/>
                  </a:cubicBezTo>
                  <a:cubicBezTo>
                    <a:pt x="47268" y="85261"/>
                    <a:pt x="49836" y="85261"/>
                    <a:pt x="52405" y="85294"/>
                  </a:cubicBezTo>
                  <a:lnTo>
                    <a:pt x="59410" y="85294"/>
                  </a:lnTo>
                  <a:cubicBezTo>
                    <a:pt x="59410" y="85194"/>
                    <a:pt x="59376" y="85061"/>
                    <a:pt x="59376" y="84928"/>
                  </a:cubicBezTo>
                  <a:cubicBezTo>
                    <a:pt x="59376" y="84861"/>
                    <a:pt x="59376" y="84794"/>
                    <a:pt x="59376" y="84727"/>
                  </a:cubicBezTo>
                  <a:cubicBezTo>
                    <a:pt x="59343" y="82959"/>
                    <a:pt x="59310" y="81158"/>
                    <a:pt x="59243" y="79357"/>
                  </a:cubicBezTo>
                  <a:cubicBezTo>
                    <a:pt x="59176" y="75521"/>
                    <a:pt x="59110" y="71718"/>
                    <a:pt x="59043" y="67882"/>
                  </a:cubicBezTo>
                  <a:cubicBezTo>
                    <a:pt x="58943" y="64113"/>
                    <a:pt x="58876" y="60343"/>
                    <a:pt x="58809" y="56574"/>
                  </a:cubicBezTo>
                  <a:cubicBezTo>
                    <a:pt x="58709" y="52638"/>
                    <a:pt x="58643" y="48668"/>
                    <a:pt x="58576" y="44732"/>
                  </a:cubicBezTo>
                  <a:cubicBezTo>
                    <a:pt x="58476" y="41029"/>
                    <a:pt x="58409" y="37360"/>
                    <a:pt x="58342" y="33657"/>
                  </a:cubicBezTo>
                  <a:cubicBezTo>
                    <a:pt x="58276" y="29755"/>
                    <a:pt x="58176" y="25852"/>
                    <a:pt x="58109" y="21949"/>
                  </a:cubicBezTo>
                  <a:cubicBezTo>
                    <a:pt x="58042" y="18246"/>
                    <a:pt x="57975" y="14510"/>
                    <a:pt x="57875" y="10808"/>
                  </a:cubicBezTo>
                  <a:cubicBezTo>
                    <a:pt x="57809" y="7405"/>
                    <a:pt x="57742" y="4036"/>
                    <a:pt x="57675" y="634"/>
                  </a:cubicBezTo>
                  <a:lnTo>
                    <a:pt x="57742" y="634"/>
                  </a:lnTo>
                  <a:cubicBezTo>
                    <a:pt x="57742" y="600"/>
                    <a:pt x="57709" y="600"/>
                    <a:pt x="57709" y="567"/>
                  </a:cubicBezTo>
                  <a:lnTo>
                    <a:pt x="57675" y="33"/>
                  </a:lnTo>
                  <a:lnTo>
                    <a:pt x="57675"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702350" y="3582175"/>
              <a:ext cx="15025" cy="15025"/>
            </a:xfrm>
            <a:custGeom>
              <a:avLst/>
              <a:gdLst/>
              <a:ahLst/>
              <a:cxnLst/>
              <a:rect l="l" t="t" r="r" b="b"/>
              <a:pathLst>
                <a:path w="601" h="601" extrusionOk="0">
                  <a:moveTo>
                    <a:pt x="300" y="0"/>
                  </a:moveTo>
                  <a:cubicBezTo>
                    <a:pt x="133" y="34"/>
                    <a:pt x="0" y="167"/>
                    <a:pt x="33" y="334"/>
                  </a:cubicBezTo>
                  <a:cubicBezTo>
                    <a:pt x="33" y="467"/>
                    <a:pt x="167" y="601"/>
                    <a:pt x="334" y="601"/>
                  </a:cubicBezTo>
                  <a:cubicBezTo>
                    <a:pt x="467" y="601"/>
                    <a:pt x="600" y="467"/>
                    <a:pt x="600" y="301"/>
                  </a:cubicBezTo>
                  <a:cubicBezTo>
                    <a:pt x="600" y="134"/>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704850" y="3271125"/>
              <a:ext cx="15025" cy="15025"/>
            </a:xfrm>
            <a:custGeom>
              <a:avLst/>
              <a:gdLst/>
              <a:ahLst/>
              <a:cxnLst/>
              <a:rect l="l" t="t" r="r" b="b"/>
              <a:pathLst>
                <a:path w="601" h="601" extrusionOk="0">
                  <a:moveTo>
                    <a:pt x="300" y="0"/>
                  </a:moveTo>
                  <a:cubicBezTo>
                    <a:pt x="134" y="0"/>
                    <a:pt x="0" y="134"/>
                    <a:pt x="0" y="300"/>
                  </a:cubicBezTo>
                  <a:cubicBezTo>
                    <a:pt x="0" y="467"/>
                    <a:pt x="134" y="601"/>
                    <a:pt x="300" y="601"/>
                  </a:cubicBezTo>
                  <a:cubicBezTo>
                    <a:pt x="467" y="601"/>
                    <a:pt x="601" y="467"/>
                    <a:pt x="601" y="300"/>
                  </a:cubicBezTo>
                  <a:cubicBezTo>
                    <a:pt x="567" y="134"/>
                    <a:pt x="434"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704000" y="3247775"/>
              <a:ext cx="15050" cy="15025"/>
            </a:xfrm>
            <a:custGeom>
              <a:avLst/>
              <a:gdLst/>
              <a:ahLst/>
              <a:cxnLst/>
              <a:rect l="l" t="t" r="r" b="b"/>
              <a:pathLst>
                <a:path w="602" h="601" extrusionOk="0">
                  <a:moveTo>
                    <a:pt x="301" y="0"/>
                  </a:moveTo>
                  <a:cubicBezTo>
                    <a:pt x="134" y="0"/>
                    <a:pt x="1" y="134"/>
                    <a:pt x="1" y="300"/>
                  </a:cubicBezTo>
                  <a:cubicBezTo>
                    <a:pt x="1" y="467"/>
                    <a:pt x="134" y="601"/>
                    <a:pt x="301" y="601"/>
                  </a:cubicBezTo>
                  <a:cubicBezTo>
                    <a:pt x="468" y="601"/>
                    <a:pt x="601" y="467"/>
                    <a:pt x="601" y="300"/>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701500" y="2788275"/>
              <a:ext cx="15050" cy="14200"/>
            </a:xfrm>
            <a:custGeom>
              <a:avLst/>
              <a:gdLst/>
              <a:ahLst/>
              <a:cxnLst/>
              <a:rect l="l" t="t" r="r" b="b"/>
              <a:pathLst>
                <a:path w="602" h="568" extrusionOk="0">
                  <a:moveTo>
                    <a:pt x="301" y="0"/>
                  </a:moveTo>
                  <a:cubicBezTo>
                    <a:pt x="134" y="0"/>
                    <a:pt x="1" y="134"/>
                    <a:pt x="1" y="301"/>
                  </a:cubicBezTo>
                  <a:cubicBezTo>
                    <a:pt x="34" y="434"/>
                    <a:pt x="167" y="567"/>
                    <a:pt x="301" y="567"/>
                  </a:cubicBezTo>
                  <a:cubicBezTo>
                    <a:pt x="468" y="567"/>
                    <a:pt x="601" y="434"/>
                    <a:pt x="601" y="267"/>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702350" y="2386325"/>
              <a:ext cx="15025" cy="15025"/>
            </a:xfrm>
            <a:custGeom>
              <a:avLst/>
              <a:gdLst/>
              <a:ahLst/>
              <a:cxnLst/>
              <a:rect l="l" t="t" r="r" b="b"/>
              <a:pathLst>
                <a:path w="601" h="601" extrusionOk="0">
                  <a:moveTo>
                    <a:pt x="300" y="0"/>
                  </a:moveTo>
                  <a:cubicBezTo>
                    <a:pt x="133" y="0"/>
                    <a:pt x="0" y="134"/>
                    <a:pt x="0" y="300"/>
                  </a:cubicBezTo>
                  <a:cubicBezTo>
                    <a:pt x="0" y="467"/>
                    <a:pt x="133" y="601"/>
                    <a:pt x="300" y="601"/>
                  </a:cubicBezTo>
                  <a:cubicBezTo>
                    <a:pt x="467" y="601"/>
                    <a:pt x="600" y="467"/>
                    <a:pt x="600" y="300"/>
                  </a:cubicBezTo>
                  <a:cubicBezTo>
                    <a:pt x="600" y="134"/>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701500" y="2363800"/>
              <a:ext cx="15050" cy="14325"/>
            </a:xfrm>
            <a:custGeom>
              <a:avLst/>
              <a:gdLst/>
              <a:ahLst/>
              <a:cxnLst/>
              <a:rect l="l" t="t" r="r" b="b"/>
              <a:pathLst>
                <a:path w="602" h="573" extrusionOk="0">
                  <a:moveTo>
                    <a:pt x="301" y="1"/>
                  </a:moveTo>
                  <a:cubicBezTo>
                    <a:pt x="134" y="1"/>
                    <a:pt x="1" y="134"/>
                    <a:pt x="34" y="301"/>
                  </a:cubicBezTo>
                  <a:cubicBezTo>
                    <a:pt x="34" y="450"/>
                    <a:pt x="141" y="573"/>
                    <a:pt x="283" y="573"/>
                  </a:cubicBezTo>
                  <a:cubicBezTo>
                    <a:pt x="300" y="573"/>
                    <a:pt x="317" y="571"/>
                    <a:pt x="334" y="568"/>
                  </a:cubicBezTo>
                  <a:cubicBezTo>
                    <a:pt x="468" y="568"/>
                    <a:pt x="601" y="434"/>
                    <a:pt x="601" y="267"/>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a:off x="709850" y="1886800"/>
              <a:ext cx="15025" cy="15025"/>
            </a:xfrm>
            <a:custGeom>
              <a:avLst/>
              <a:gdLst/>
              <a:ahLst/>
              <a:cxnLst/>
              <a:rect l="l" t="t" r="r" b="b"/>
              <a:pathLst>
                <a:path w="601" h="601" extrusionOk="0">
                  <a:moveTo>
                    <a:pt x="300" y="0"/>
                  </a:moveTo>
                  <a:cubicBezTo>
                    <a:pt x="134" y="0"/>
                    <a:pt x="0" y="167"/>
                    <a:pt x="0" y="300"/>
                  </a:cubicBezTo>
                  <a:cubicBezTo>
                    <a:pt x="34" y="467"/>
                    <a:pt x="167" y="601"/>
                    <a:pt x="300" y="601"/>
                  </a:cubicBezTo>
                  <a:cubicBezTo>
                    <a:pt x="467" y="601"/>
                    <a:pt x="601" y="467"/>
                    <a:pt x="601" y="300"/>
                  </a:cubicBezTo>
                  <a:cubicBezTo>
                    <a:pt x="601" y="134"/>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a:off x="927500" y="1511525"/>
              <a:ext cx="15025" cy="14200"/>
            </a:xfrm>
            <a:custGeom>
              <a:avLst/>
              <a:gdLst/>
              <a:ahLst/>
              <a:cxnLst/>
              <a:rect l="l" t="t" r="r" b="b"/>
              <a:pathLst>
                <a:path w="601" h="568" extrusionOk="0">
                  <a:moveTo>
                    <a:pt x="267" y="0"/>
                  </a:moveTo>
                  <a:cubicBezTo>
                    <a:pt x="134" y="0"/>
                    <a:pt x="0" y="134"/>
                    <a:pt x="0" y="301"/>
                  </a:cubicBezTo>
                  <a:cubicBezTo>
                    <a:pt x="0" y="434"/>
                    <a:pt x="134" y="568"/>
                    <a:pt x="301" y="568"/>
                  </a:cubicBezTo>
                  <a:cubicBezTo>
                    <a:pt x="467" y="568"/>
                    <a:pt x="601" y="434"/>
                    <a:pt x="568" y="267"/>
                  </a:cubicBezTo>
                  <a:cubicBezTo>
                    <a:pt x="568" y="101"/>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a:off x="951675" y="1510700"/>
              <a:ext cx="15050" cy="15025"/>
            </a:xfrm>
            <a:custGeom>
              <a:avLst/>
              <a:gdLst/>
              <a:ahLst/>
              <a:cxnLst/>
              <a:rect l="l" t="t" r="r" b="b"/>
              <a:pathLst>
                <a:path w="602" h="601" extrusionOk="0">
                  <a:moveTo>
                    <a:pt x="301" y="0"/>
                  </a:moveTo>
                  <a:cubicBezTo>
                    <a:pt x="134" y="33"/>
                    <a:pt x="1" y="167"/>
                    <a:pt x="34" y="300"/>
                  </a:cubicBezTo>
                  <a:cubicBezTo>
                    <a:pt x="34" y="467"/>
                    <a:pt x="168" y="601"/>
                    <a:pt x="334" y="601"/>
                  </a:cubicBezTo>
                  <a:cubicBezTo>
                    <a:pt x="468" y="601"/>
                    <a:pt x="601" y="467"/>
                    <a:pt x="601" y="300"/>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3"/>
            <p:cNvSpPr/>
            <p:nvPr/>
          </p:nvSpPr>
          <p:spPr>
            <a:xfrm>
              <a:off x="1430350" y="1507350"/>
              <a:ext cx="14200" cy="15050"/>
            </a:xfrm>
            <a:custGeom>
              <a:avLst/>
              <a:gdLst/>
              <a:ahLst/>
              <a:cxnLst/>
              <a:rect l="l" t="t" r="r" b="b"/>
              <a:pathLst>
                <a:path w="568" h="602" extrusionOk="0">
                  <a:moveTo>
                    <a:pt x="268" y="1"/>
                  </a:moveTo>
                  <a:cubicBezTo>
                    <a:pt x="134" y="34"/>
                    <a:pt x="1" y="167"/>
                    <a:pt x="1" y="301"/>
                  </a:cubicBezTo>
                  <a:cubicBezTo>
                    <a:pt x="1" y="468"/>
                    <a:pt x="134" y="601"/>
                    <a:pt x="301" y="601"/>
                  </a:cubicBezTo>
                  <a:cubicBezTo>
                    <a:pt x="435" y="601"/>
                    <a:pt x="568" y="468"/>
                    <a:pt x="568" y="301"/>
                  </a:cubicBezTo>
                  <a:cubicBezTo>
                    <a:pt x="568" y="134"/>
                    <a:pt x="435" y="1"/>
                    <a:pt x="268"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3"/>
            <p:cNvSpPr/>
            <p:nvPr/>
          </p:nvSpPr>
          <p:spPr>
            <a:xfrm>
              <a:off x="1455375" y="1504025"/>
              <a:ext cx="15050" cy="15025"/>
            </a:xfrm>
            <a:custGeom>
              <a:avLst/>
              <a:gdLst/>
              <a:ahLst/>
              <a:cxnLst/>
              <a:rect l="l" t="t" r="r" b="b"/>
              <a:pathLst>
                <a:path w="602" h="601" extrusionOk="0">
                  <a:moveTo>
                    <a:pt x="267" y="0"/>
                  </a:moveTo>
                  <a:cubicBezTo>
                    <a:pt x="134" y="34"/>
                    <a:pt x="1" y="167"/>
                    <a:pt x="1" y="300"/>
                  </a:cubicBezTo>
                  <a:cubicBezTo>
                    <a:pt x="1" y="467"/>
                    <a:pt x="134" y="601"/>
                    <a:pt x="301" y="601"/>
                  </a:cubicBezTo>
                  <a:cubicBezTo>
                    <a:pt x="468" y="601"/>
                    <a:pt x="601" y="467"/>
                    <a:pt x="568" y="300"/>
                  </a:cubicBezTo>
                  <a:cubicBezTo>
                    <a:pt x="568" y="134"/>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p:nvPr/>
          </p:nvSpPr>
          <p:spPr>
            <a:xfrm>
              <a:off x="1843150" y="1512350"/>
              <a:ext cx="15050" cy="15050"/>
            </a:xfrm>
            <a:custGeom>
              <a:avLst/>
              <a:gdLst/>
              <a:ahLst/>
              <a:cxnLst/>
              <a:rect l="l" t="t" r="r" b="b"/>
              <a:pathLst>
                <a:path w="602" h="602" extrusionOk="0">
                  <a:moveTo>
                    <a:pt x="268" y="1"/>
                  </a:moveTo>
                  <a:cubicBezTo>
                    <a:pt x="134" y="1"/>
                    <a:pt x="1" y="134"/>
                    <a:pt x="1" y="301"/>
                  </a:cubicBezTo>
                  <a:cubicBezTo>
                    <a:pt x="1" y="468"/>
                    <a:pt x="134" y="601"/>
                    <a:pt x="301" y="601"/>
                  </a:cubicBezTo>
                  <a:cubicBezTo>
                    <a:pt x="468" y="601"/>
                    <a:pt x="601" y="434"/>
                    <a:pt x="568" y="301"/>
                  </a:cubicBezTo>
                  <a:cubicBezTo>
                    <a:pt x="568" y="134"/>
                    <a:pt x="434" y="1"/>
                    <a:pt x="268"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a:off x="2216750" y="1619100"/>
              <a:ext cx="15050" cy="15025"/>
            </a:xfrm>
            <a:custGeom>
              <a:avLst/>
              <a:gdLst/>
              <a:ahLst/>
              <a:cxnLst/>
              <a:rect l="l" t="t" r="r" b="b"/>
              <a:pathLst>
                <a:path w="602" h="601" extrusionOk="0">
                  <a:moveTo>
                    <a:pt x="301" y="1"/>
                  </a:moveTo>
                  <a:cubicBezTo>
                    <a:pt x="134" y="1"/>
                    <a:pt x="1" y="167"/>
                    <a:pt x="34" y="301"/>
                  </a:cubicBezTo>
                  <a:cubicBezTo>
                    <a:pt x="34" y="468"/>
                    <a:pt x="167" y="601"/>
                    <a:pt x="334" y="601"/>
                  </a:cubicBezTo>
                  <a:cubicBezTo>
                    <a:pt x="501" y="601"/>
                    <a:pt x="601" y="434"/>
                    <a:pt x="601" y="267"/>
                  </a:cubicBezTo>
                  <a:cubicBezTo>
                    <a:pt x="601" y="101"/>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a:off x="2222600" y="2195350"/>
              <a:ext cx="15025" cy="15025"/>
            </a:xfrm>
            <a:custGeom>
              <a:avLst/>
              <a:gdLst/>
              <a:ahLst/>
              <a:cxnLst/>
              <a:rect l="l" t="t" r="r" b="b"/>
              <a:pathLst>
                <a:path w="601" h="601" extrusionOk="0">
                  <a:moveTo>
                    <a:pt x="267" y="0"/>
                  </a:moveTo>
                  <a:cubicBezTo>
                    <a:pt x="100" y="0"/>
                    <a:pt x="0" y="167"/>
                    <a:pt x="0" y="334"/>
                  </a:cubicBezTo>
                  <a:cubicBezTo>
                    <a:pt x="0" y="501"/>
                    <a:pt x="167" y="601"/>
                    <a:pt x="300" y="601"/>
                  </a:cubicBezTo>
                  <a:cubicBezTo>
                    <a:pt x="467" y="601"/>
                    <a:pt x="601" y="434"/>
                    <a:pt x="601" y="267"/>
                  </a:cubicBezTo>
                  <a:cubicBezTo>
                    <a:pt x="567" y="134"/>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a:off x="2223425" y="2173675"/>
              <a:ext cx="15025" cy="15025"/>
            </a:xfrm>
            <a:custGeom>
              <a:avLst/>
              <a:gdLst/>
              <a:ahLst/>
              <a:cxnLst/>
              <a:rect l="l" t="t" r="r" b="b"/>
              <a:pathLst>
                <a:path w="601" h="601" extrusionOk="0">
                  <a:moveTo>
                    <a:pt x="267" y="0"/>
                  </a:moveTo>
                  <a:cubicBezTo>
                    <a:pt x="134" y="0"/>
                    <a:pt x="1" y="167"/>
                    <a:pt x="1" y="300"/>
                  </a:cubicBezTo>
                  <a:cubicBezTo>
                    <a:pt x="34" y="467"/>
                    <a:pt x="167" y="601"/>
                    <a:pt x="334" y="601"/>
                  </a:cubicBezTo>
                  <a:cubicBezTo>
                    <a:pt x="468" y="567"/>
                    <a:pt x="601" y="434"/>
                    <a:pt x="601" y="267"/>
                  </a:cubicBezTo>
                  <a:cubicBezTo>
                    <a:pt x="568" y="100"/>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3"/>
            <p:cNvSpPr/>
            <p:nvPr/>
          </p:nvSpPr>
          <p:spPr>
            <a:xfrm>
              <a:off x="2234275" y="2606475"/>
              <a:ext cx="15025" cy="14200"/>
            </a:xfrm>
            <a:custGeom>
              <a:avLst/>
              <a:gdLst/>
              <a:ahLst/>
              <a:cxnLst/>
              <a:rect l="l" t="t" r="r" b="b"/>
              <a:pathLst>
                <a:path w="601" h="568" extrusionOk="0">
                  <a:moveTo>
                    <a:pt x="300" y="0"/>
                  </a:moveTo>
                  <a:cubicBezTo>
                    <a:pt x="134" y="0"/>
                    <a:pt x="0" y="167"/>
                    <a:pt x="0" y="301"/>
                  </a:cubicBezTo>
                  <a:cubicBezTo>
                    <a:pt x="34" y="467"/>
                    <a:pt x="167" y="568"/>
                    <a:pt x="334" y="568"/>
                  </a:cubicBezTo>
                  <a:cubicBezTo>
                    <a:pt x="501" y="568"/>
                    <a:pt x="601" y="434"/>
                    <a:pt x="601" y="267"/>
                  </a:cubicBezTo>
                  <a:cubicBezTo>
                    <a:pt x="601" y="101"/>
                    <a:pt x="434"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2248450" y="3074300"/>
              <a:ext cx="15875" cy="15050"/>
            </a:xfrm>
            <a:custGeom>
              <a:avLst/>
              <a:gdLst/>
              <a:ahLst/>
              <a:cxnLst/>
              <a:rect l="l" t="t" r="r" b="b"/>
              <a:pathLst>
                <a:path w="635" h="602" extrusionOk="0">
                  <a:moveTo>
                    <a:pt x="300" y="1"/>
                  </a:moveTo>
                  <a:cubicBezTo>
                    <a:pt x="134" y="1"/>
                    <a:pt x="0" y="168"/>
                    <a:pt x="34" y="301"/>
                  </a:cubicBezTo>
                  <a:cubicBezTo>
                    <a:pt x="34" y="468"/>
                    <a:pt x="167" y="601"/>
                    <a:pt x="334" y="601"/>
                  </a:cubicBezTo>
                  <a:cubicBezTo>
                    <a:pt x="501" y="568"/>
                    <a:pt x="634" y="435"/>
                    <a:pt x="601" y="268"/>
                  </a:cubicBezTo>
                  <a:cubicBezTo>
                    <a:pt x="601" y="101"/>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2249275" y="3053450"/>
              <a:ext cx="15050" cy="15050"/>
            </a:xfrm>
            <a:custGeom>
              <a:avLst/>
              <a:gdLst/>
              <a:ahLst/>
              <a:cxnLst/>
              <a:rect l="l" t="t" r="r" b="b"/>
              <a:pathLst>
                <a:path w="602" h="602" extrusionOk="0">
                  <a:moveTo>
                    <a:pt x="267" y="1"/>
                  </a:moveTo>
                  <a:cubicBezTo>
                    <a:pt x="134" y="34"/>
                    <a:pt x="1" y="168"/>
                    <a:pt x="1" y="335"/>
                  </a:cubicBezTo>
                  <a:cubicBezTo>
                    <a:pt x="34" y="501"/>
                    <a:pt x="167" y="601"/>
                    <a:pt x="334" y="601"/>
                  </a:cubicBezTo>
                  <a:cubicBezTo>
                    <a:pt x="468" y="601"/>
                    <a:pt x="601" y="435"/>
                    <a:pt x="601" y="301"/>
                  </a:cubicBezTo>
                  <a:cubicBezTo>
                    <a:pt x="568" y="134"/>
                    <a:pt x="434" y="1"/>
                    <a:pt x="26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a:off x="2252625" y="3542150"/>
              <a:ext cx="15025" cy="15025"/>
            </a:xfrm>
            <a:custGeom>
              <a:avLst/>
              <a:gdLst/>
              <a:ahLst/>
              <a:cxnLst/>
              <a:rect l="l" t="t" r="r" b="b"/>
              <a:pathLst>
                <a:path w="601" h="601" extrusionOk="0">
                  <a:moveTo>
                    <a:pt x="300" y="0"/>
                  </a:moveTo>
                  <a:cubicBezTo>
                    <a:pt x="133" y="0"/>
                    <a:pt x="0" y="167"/>
                    <a:pt x="33" y="334"/>
                  </a:cubicBezTo>
                  <a:cubicBezTo>
                    <a:pt x="33" y="501"/>
                    <a:pt x="167" y="601"/>
                    <a:pt x="334" y="601"/>
                  </a:cubicBezTo>
                  <a:cubicBezTo>
                    <a:pt x="500" y="601"/>
                    <a:pt x="600" y="434"/>
                    <a:pt x="600" y="267"/>
                  </a:cubicBezTo>
                  <a:cubicBezTo>
                    <a:pt x="600" y="134"/>
                    <a:pt x="434" y="0"/>
                    <a:pt x="300" y="0"/>
                  </a:cubicBezTo>
                  <a:close/>
                </a:path>
              </a:pathLst>
            </a:custGeom>
            <a:solidFill>
              <a:srgbClr val="C66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a:off x="2047475" y="3721450"/>
              <a:ext cx="15025" cy="14200"/>
            </a:xfrm>
            <a:custGeom>
              <a:avLst/>
              <a:gdLst/>
              <a:ahLst/>
              <a:cxnLst/>
              <a:rect l="l" t="t" r="r" b="b"/>
              <a:pathLst>
                <a:path w="601" h="568" extrusionOk="0">
                  <a:moveTo>
                    <a:pt x="267" y="0"/>
                  </a:moveTo>
                  <a:cubicBezTo>
                    <a:pt x="100" y="0"/>
                    <a:pt x="0" y="134"/>
                    <a:pt x="0" y="300"/>
                  </a:cubicBezTo>
                  <a:cubicBezTo>
                    <a:pt x="0" y="467"/>
                    <a:pt x="167" y="567"/>
                    <a:pt x="300" y="567"/>
                  </a:cubicBezTo>
                  <a:cubicBezTo>
                    <a:pt x="467" y="567"/>
                    <a:pt x="601" y="400"/>
                    <a:pt x="567" y="267"/>
                  </a:cubicBezTo>
                  <a:cubicBezTo>
                    <a:pt x="567" y="100"/>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p:nvPr/>
          </p:nvSpPr>
          <p:spPr>
            <a:xfrm>
              <a:off x="2069975" y="3722275"/>
              <a:ext cx="15050" cy="15025"/>
            </a:xfrm>
            <a:custGeom>
              <a:avLst/>
              <a:gdLst/>
              <a:ahLst/>
              <a:cxnLst/>
              <a:rect l="l" t="t" r="r" b="b"/>
              <a:pathLst>
                <a:path w="602" h="601" extrusionOk="0">
                  <a:moveTo>
                    <a:pt x="268" y="0"/>
                  </a:moveTo>
                  <a:cubicBezTo>
                    <a:pt x="134" y="0"/>
                    <a:pt x="1" y="167"/>
                    <a:pt x="1" y="334"/>
                  </a:cubicBezTo>
                  <a:cubicBezTo>
                    <a:pt x="34" y="501"/>
                    <a:pt x="168" y="601"/>
                    <a:pt x="334" y="601"/>
                  </a:cubicBezTo>
                  <a:cubicBezTo>
                    <a:pt x="468" y="601"/>
                    <a:pt x="601" y="434"/>
                    <a:pt x="601" y="267"/>
                  </a:cubicBezTo>
                  <a:cubicBezTo>
                    <a:pt x="568" y="134"/>
                    <a:pt x="434"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3"/>
            <p:cNvSpPr/>
            <p:nvPr/>
          </p:nvSpPr>
          <p:spPr>
            <a:xfrm>
              <a:off x="1691375" y="3727275"/>
              <a:ext cx="15050" cy="14200"/>
            </a:xfrm>
            <a:custGeom>
              <a:avLst/>
              <a:gdLst/>
              <a:ahLst/>
              <a:cxnLst/>
              <a:rect l="l" t="t" r="r" b="b"/>
              <a:pathLst>
                <a:path w="602" h="568" extrusionOk="0">
                  <a:moveTo>
                    <a:pt x="301" y="1"/>
                  </a:moveTo>
                  <a:cubicBezTo>
                    <a:pt x="134" y="1"/>
                    <a:pt x="1" y="134"/>
                    <a:pt x="1" y="301"/>
                  </a:cubicBezTo>
                  <a:cubicBezTo>
                    <a:pt x="34" y="468"/>
                    <a:pt x="167" y="568"/>
                    <a:pt x="334" y="568"/>
                  </a:cubicBezTo>
                  <a:cubicBezTo>
                    <a:pt x="501" y="568"/>
                    <a:pt x="601" y="401"/>
                    <a:pt x="601" y="267"/>
                  </a:cubicBezTo>
                  <a:cubicBezTo>
                    <a:pt x="601" y="101"/>
                    <a:pt x="434"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3"/>
            <p:cNvSpPr/>
            <p:nvPr/>
          </p:nvSpPr>
          <p:spPr>
            <a:xfrm>
              <a:off x="1185175" y="3717275"/>
              <a:ext cx="15050" cy="15025"/>
            </a:xfrm>
            <a:custGeom>
              <a:avLst/>
              <a:gdLst/>
              <a:ahLst/>
              <a:cxnLst/>
              <a:rect l="l" t="t" r="r" b="b"/>
              <a:pathLst>
                <a:path w="602" h="601" extrusionOk="0">
                  <a:moveTo>
                    <a:pt x="301" y="0"/>
                  </a:moveTo>
                  <a:cubicBezTo>
                    <a:pt x="134" y="34"/>
                    <a:pt x="1" y="167"/>
                    <a:pt x="34" y="334"/>
                  </a:cubicBezTo>
                  <a:cubicBezTo>
                    <a:pt x="34" y="501"/>
                    <a:pt x="168" y="601"/>
                    <a:pt x="334" y="601"/>
                  </a:cubicBezTo>
                  <a:cubicBezTo>
                    <a:pt x="501" y="601"/>
                    <a:pt x="601" y="434"/>
                    <a:pt x="601" y="301"/>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1206875" y="3718800"/>
              <a:ext cx="15025" cy="14350"/>
            </a:xfrm>
            <a:custGeom>
              <a:avLst/>
              <a:gdLst/>
              <a:ahLst/>
              <a:cxnLst/>
              <a:rect l="l" t="t" r="r" b="b"/>
              <a:pathLst>
                <a:path w="601" h="574" extrusionOk="0">
                  <a:moveTo>
                    <a:pt x="351" y="1"/>
                  </a:moveTo>
                  <a:cubicBezTo>
                    <a:pt x="335" y="1"/>
                    <a:pt x="318" y="3"/>
                    <a:pt x="300" y="6"/>
                  </a:cubicBezTo>
                  <a:cubicBezTo>
                    <a:pt x="134" y="6"/>
                    <a:pt x="0" y="139"/>
                    <a:pt x="34" y="306"/>
                  </a:cubicBezTo>
                  <a:cubicBezTo>
                    <a:pt x="34" y="473"/>
                    <a:pt x="167" y="573"/>
                    <a:pt x="334" y="573"/>
                  </a:cubicBezTo>
                  <a:cubicBezTo>
                    <a:pt x="501" y="573"/>
                    <a:pt x="601" y="406"/>
                    <a:pt x="601" y="273"/>
                  </a:cubicBezTo>
                  <a:cubicBezTo>
                    <a:pt x="601" y="123"/>
                    <a:pt x="494" y="1"/>
                    <a:pt x="35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627279" y="1416878"/>
              <a:ext cx="1722075" cy="2408425"/>
            </a:xfrm>
            <a:custGeom>
              <a:avLst/>
              <a:gdLst/>
              <a:ahLst/>
              <a:cxnLst/>
              <a:rect l="l" t="t" r="r" b="b"/>
              <a:pathLst>
                <a:path w="68883" h="96337" extrusionOk="0">
                  <a:moveTo>
                    <a:pt x="1801" y="1802"/>
                  </a:moveTo>
                  <a:lnTo>
                    <a:pt x="7472" y="1835"/>
                  </a:lnTo>
                  <a:lnTo>
                    <a:pt x="15845" y="1902"/>
                  </a:lnTo>
                  <a:cubicBezTo>
                    <a:pt x="18714" y="1902"/>
                    <a:pt x="21582" y="1935"/>
                    <a:pt x="24451" y="1935"/>
                  </a:cubicBezTo>
                  <a:cubicBezTo>
                    <a:pt x="27320" y="1969"/>
                    <a:pt x="30155" y="1969"/>
                    <a:pt x="32990" y="2002"/>
                  </a:cubicBezTo>
                  <a:cubicBezTo>
                    <a:pt x="35826" y="2002"/>
                    <a:pt x="38628" y="2035"/>
                    <a:pt x="41463" y="2035"/>
                  </a:cubicBezTo>
                  <a:cubicBezTo>
                    <a:pt x="44365" y="2069"/>
                    <a:pt x="47234" y="2069"/>
                    <a:pt x="50136" y="2102"/>
                  </a:cubicBezTo>
                  <a:cubicBezTo>
                    <a:pt x="52905" y="2135"/>
                    <a:pt x="55707" y="2135"/>
                    <a:pt x="58475" y="2169"/>
                  </a:cubicBezTo>
                  <a:cubicBezTo>
                    <a:pt x="60844" y="2169"/>
                    <a:pt x="63212" y="2169"/>
                    <a:pt x="65580" y="2202"/>
                  </a:cubicBezTo>
                  <a:cubicBezTo>
                    <a:pt x="65614" y="5071"/>
                    <a:pt x="65647" y="7906"/>
                    <a:pt x="65680" y="10775"/>
                  </a:cubicBezTo>
                  <a:cubicBezTo>
                    <a:pt x="65747" y="14711"/>
                    <a:pt x="65814" y="18681"/>
                    <a:pt x="65847" y="22617"/>
                  </a:cubicBezTo>
                  <a:cubicBezTo>
                    <a:pt x="65914" y="26653"/>
                    <a:pt x="65981" y="30723"/>
                    <a:pt x="66047" y="34759"/>
                  </a:cubicBezTo>
                  <a:cubicBezTo>
                    <a:pt x="66081" y="38762"/>
                    <a:pt x="66147" y="42765"/>
                    <a:pt x="66214" y="46767"/>
                  </a:cubicBezTo>
                  <a:cubicBezTo>
                    <a:pt x="66248" y="50970"/>
                    <a:pt x="66314" y="55173"/>
                    <a:pt x="66381" y="59376"/>
                  </a:cubicBezTo>
                  <a:cubicBezTo>
                    <a:pt x="66448" y="63279"/>
                    <a:pt x="66481" y="67182"/>
                    <a:pt x="66548" y="71085"/>
                  </a:cubicBezTo>
                  <a:cubicBezTo>
                    <a:pt x="66614" y="75221"/>
                    <a:pt x="66648" y="79357"/>
                    <a:pt x="66715" y="83494"/>
                  </a:cubicBezTo>
                  <a:cubicBezTo>
                    <a:pt x="66781" y="87130"/>
                    <a:pt x="66815" y="90766"/>
                    <a:pt x="66881" y="94402"/>
                  </a:cubicBezTo>
                  <a:lnTo>
                    <a:pt x="62078" y="94402"/>
                  </a:lnTo>
                  <a:lnTo>
                    <a:pt x="53472" y="94368"/>
                  </a:lnTo>
                  <a:lnTo>
                    <a:pt x="44499" y="94368"/>
                  </a:lnTo>
                  <a:lnTo>
                    <a:pt x="36193" y="94335"/>
                  </a:lnTo>
                  <a:cubicBezTo>
                    <a:pt x="33157" y="94335"/>
                    <a:pt x="30155" y="94301"/>
                    <a:pt x="27120" y="94301"/>
                  </a:cubicBezTo>
                  <a:cubicBezTo>
                    <a:pt x="24218" y="94301"/>
                    <a:pt x="21315" y="94301"/>
                    <a:pt x="18413" y="94268"/>
                  </a:cubicBezTo>
                  <a:lnTo>
                    <a:pt x="9941" y="94268"/>
                  </a:lnTo>
                  <a:cubicBezTo>
                    <a:pt x="7205" y="94235"/>
                    <a:pt x="4503" y="94235"/>
                    <a:pt x="1801" y="94235"/>
                  </a:cubicBezTo>
                  <a:cubicBezTo>
                    <a:pt x="1801" y="91399"/>
                    <a:pt x="1801" y="88597"/>
                    <a:pt x="1801" y="85762"/>
                  </a:cubicBezTo>
                  <a:cubicBezTo>
                    <a:pt x="1801" y="81626"/>
                    <a:pt x="1801" y="77489"/>
                    <a:pt x="1801" y="73353"/>
                  </a:cubicBezTo>
                  <a:lnTo>
                    <a:pt x="1801" y="61244"/>
                  </a:lnTo>
                  <a:cubicBezTo>
                    <a:pt x="1801" y="57142"/>
                    <a:pt x="1801" y="53039"/>
                    <a:pt x="1801" y="48902"/>
                  </a:cubicBezTo>
                  <a:lnTo>
                    <a:pt x="1801" y="36894"/>
                  </a:lnTo>
                  <a:lnTo>
                    <a:pt x="1801" y="24985"/>
                  </a:lnTo>
                  <a:cubicBezTo>
                    <a:pt x="1801" y="20882"/>
                    <a:pt x="1801" y="16779"/>
                    <a:pt x="1801" y="12710"/>
                  </a:cubicBezTo>
                  <a:cubicBezTo>
                    <a:pt x="1801" y="9074"/>
                    <a:pt x="1801" y="5438"/>
                    <a:pt x="1801" y="1802"/>
                  </a:cubicBezTo>
                  <a:close/>
                  <a:moveTo>
                    <a:pt x="867" y="1"/>
                  </a:moveTo>
                  <a:cubicBezTo>
                    <a:pt x="701" y="1"/>
                    <a:pt x="567" y="134"/>
                    <a:pt x="567" y="301"/>
                  </a:cubicBezTo>
                  <a:cubicBezTo>
                    <a:pt x="567" y="334"/>
                    <a:pt x="567" y="368"/>
                    <a:pt x="601" y="401"/>
                  </a:cubicBezTo>
                  <a:cubicBezTo>
                    <a:pt x="534" y="334"/>
                    <a:pt x="467" y="301"/>
                    <a:pt x="400" y="301"/>
                  </a:cubicBezTo>
                  <a:cubicBezTo>
                    <a:pt x="234" y="301"/>
                    <a:pt x="100" y="434"/>
                    <a:pt x="100" y="601"/>
                  </a:cubicBezTo>
                  <a:cubicBezTo>
                    <a:pt x="100" y="3303"/>
                    <a:pt x="100" y="6005"/>
                    <a:pt x="100" y="8707"/>
                  </a:cubicBezTo>
                  <a:cubicBezTo>
                    <a:pt x="100" y="12743"/>
                    <a:pt x="100" y="16779"/>
                    <a:pt x="100" y="20816"/>
                  </a:cubicBezTo>
                  <a:cubicBezTo>
                    <a:pt x="100" y="25019"/>
                    <a:pt x="134" y="29222"/>
                    <a:pt x="134" y="33458"/>
                  </a:cubicBezTo>
                  <a:cubicBezTo>
                    <a:pt x="134" y="37561"/>
                    <a:pt x="134" y="41664"/>
                    <a:pt x="134" y="45767"/>
                  </a:cubicBezTo>
                  <a:cubicBezTo>
                    <a:pt x="134" y="50003"/>
                    <a:pt x="167" y="54239"/>
                    <a:pt x="167" y="58476"/>
                  </a:cubicBezTo>
                  <a:cubicBezTo>
                    <a:pt x="167" y="62612"/>
                    <a:pt x="167" y="66715"/>
                    <a:pt x="167" y="70818"/>
                  </a:cubicBezTo>
                  <a:cubicBezTo>
                    <a:pt x="200" y="75121"/>
                    <a:pt x="200" y="79424"/>
                    <a:pt x="200" y="83727"/>
                  </a:cubicBezTo>
                  <a:cubicBezTo>
                    <a:pt x="200" y="87630"/>
                    <a:pt x="200" y="91499"/>
                    <a:pt x="200" y="95402"/>
                  </a:cubicBezTo>
                  <a:cubicBezTo>
                    <a:pt x="100" y="95436"/>
                    <a:pt x="34" y="95536"/>
                    <a:pt x="0" y="95669"/>
                  </a:cubicBezTo>
                  <a:cubicBezTo>
                    <a:pt x="0" y="95803"/>
                    <a:pt x="134" y="95969"/>
                    <a:pt x="300" y="95969"/>
                  </a:cubicBezTo>
                  <a:cubicBezTo>
                    <a:pt x="2602" y="95969"/>
                    <a:pt x="4937" y="95969"/>
                    <a:pt x="7272" y="96003"/>
                  </a:cubicBezTo>
                  <a:lnTo>
                    <a:pt x="16178" y="96036"/>
                  </a:lnTo>
                  <a:cubicBezTo>
                    <a:pt x="19114" y="96069"/>
                    <a:pt x="22083" y="96069"/>
                    <a:pt x="25051" y="96103"/>
                  </a:cubicBezTo>
                  <a:cubicBezTo>
                    <a:pt x="28020" y="96103"/>
                    <a:pt x="30989" y="96136"/>
                    <a:pt x="33958" y="96136"/>
                  </a:cubicBezTo>
                  <a:cubicBezTo>
                    <a:pt x="36993" y="96169"/>
                    <a:pt x="39995" y="96169"/>
                    <a:pt x="43031" y="96203"/>
                  </a:cubicBezTo>
                  <a:lnTo>
                    <a:pt x="51971" y="96236"/>
                  </a:lnTo>
                  <a:cubicBezTo>
                    <a:pt x="54873" y="96270"/>
                    <a:pt x="57775" y="96270"/>
                    <a:pt x="60677" y="96303"/>
                  </a:cubicBezTo>
                  <a:cubicBezTo>
                    <a:pt x="63212" y="96303"/>
                    <a:pt x="65781" y="96336"/>
                    <a:pt x="68316" y="96336"/>
                  </a:cubicBezTo>
                  <a:lnTo>
                    <a:pt x="68349" y="96336"/>
                  </a:lnTo>
                  <a:cubicBezTo>
                    <a:pt x="68449" y="96336"/>
                    <a:pt x="68516" y="96303"/>
                    <a:pt x="68583" y="96203"/>
                  </a:cubicBezTo>
                  <a:lnTo>
                    <a:pt x="68616" y="96203"/>
                  </a:lnTo>
                  <a:cubicBezTo>
                    <a:pt x="68749" y="96203"/>
                    <a:pt x="68883" y="96069"/>
                    <a:pt x="68883" y="95936"/>
                  </a:cubicBezTo>
                  <a:cubicBezTo>
                    <a:pt x="68849" y="93267"/>
                    <a:pt x="68783" y="90632"/>
                    <a:pt x="68749" y="87997"/>
                  </a:cubicBezTo>
                  <a:cubicBezTo>
                    <a:pt x="68683" y="83861"/>
                    <a:pt x="68616" y="79758"/>
                    <a:pt x="68549" y="75621"/>
                  </a:cubicBezTo>
                  <a:cubicBezTo>
                    <a:pt x="68449" y="71352"/>
                    <a:pt x="68382" y="67082"/>
                    <a:pt x="68316" y="62779"/>
                  </a:cubicBezTo>
                  <a:cubicBezTo>
                    <a:pt x="68249" y="58743"/>
                    <a:pt x="68182" y="54673"/>
                    <a:pt x="68116" y="50603"/>
                  </a:cubicBezTo>
                  <a:cubicBezTo>
                    <a:pt x="68015" y="46334"/>
                    <a:pt x="67949" y="42031"/>
                    <a:pt x="67882" y="37761"/>
                  </a:cubicBezTo>
                  <a:cubicBezTo>
                    <a:pt x="67815" y="33591"/>
                    <a:pt x="67749" y="29422"/>
                    <a:pt x="67682" y="25252"/>
                  </a:cubicBezTo>
                  <a:cubicBezTo>
                    <a:pt x="67615" y="21216"/>
                    <a:pt x="67548" y="17180"/>
                    <a:pt x="67482" y="13143"/>
                  </a:cubicBezTo>
                  <a:cubicBezTo>
                    <a:pt x="67382" y="9174"/>
                    <a:pt x="67315" y="5204"/>
                    <a:pt x="67248" y="1235"/>
                  </a:cubicBezTo>
                  <a:cubicBezTo>
                    <a:pt x="67248" y="1201"/>
                    <a:pt x="67248" y="1168"/>
                    <a:pt x="67248" y="1135"/>
                  </a:cubicBezTo>
                  <a:lnTo>
                    <a:pt x="67315" y="1135"/>
                  </a:lnTo>
                  <a:cubicBezTo>
                    <a:pt x="67482" y="1101"/>
                    <a:pt x="67615" y="968"/>
                    <a:pt x="67615" y="835"/>
                  </a:cubicBezTo>
                  <a:cubicBezTo>
                    <a:pt x="67582" y="668"/>
                    <a:pt x="67448" y="534"/>
                    <a:pt x="67315" y="534"/>
                  </a:cubicBezTo>
                  <a:cubicBezTo>
                    <a:pt x="65314" y="534"/>
                    <a:pt x="63312" y="501"/>
                    <a:pt x="61311" y="501"/>
                  </a:cubicBezTo>
                  <a:cubicBezTo>
                    <a:pt x="58409" y="468"/>
                    <a:pt x="55507" y="434"/>
                    <a:pt x="52604" y="401"/>
                  </a:cubicBezTo>
                  <a:cubicBezTo>
                    <a:pt x="49702" y="401"/>
                    <a:pt x="46834" y="368"/>
                    <a:pt x="43965" y="334"/>
                  </a:cubicBezTo>
                  <a:cubicBezTo>
                    <a:pt x="41096" y="334"/>
                    <a:pt x="38261" y="301"/>
                    <a:pt x="35392" y="267"/>
                  </a:cubicBezTo>
                  <a:cubicBezTo>
                    <a:pt x="32490" y="267"/>
                    <a:pt x="29588" y="234"/>
                    <a:pt x="26686" y="201"/>
                  </a:cubicBezTo>
                  <a:cubicBezTo>
                    <a:pt x="23717" y="167"/>
                    <a:pt x="20715" y="167"/>
                    <a:pt x="17746" y="134"/>
                  </a:cubicBezTo>
                  <a:cubicBezTo>
                    <a:pt x="14877" y="101"/>
                    <a:pt x="12009" y="101"/>
                    <a:pt x="9173" y="67"/>
                  </a:cubicBezTo>
                  <a:cubicBezTo>
                    <a:pt x="6405" y="34"/>
                    <a:pt x="3636" y="34"/>
                    <a:pt x="867" y="1"/>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807425" y="1611600"/>
              <a:ext cx="1350975" cy="1404350"/>
            </a:xfrm>
            <a:custGeom>
              <a:avLst/>
              <a:gdLst/>
              <a:ahLst/>
              <a:cxnLst/>
              <a:rect l="l" t="t" r="r" b="b"/>
              <a:pathLst>
                <a:path w="54039" h="56174" extrusionOk="0">
                  <a:moveTo>
                    <a:pt x="267" y="0"/>
                  </a:moveTo>
                  <a:cubicBezTo>
                    <a:pt x="267" y="3336"/>
                    <a:pt x="234" y="6672"/>
                    <a:pt x="234" y="10007"/>
                  </a:cubicBezTo>
                  <a:cubicBezTo>
                    <a:pt x="200" y="13610"/>
                    <a:pt x="200" y="17213"/>
                    <a:pt x="167" y="20815"/>
                  </a:cubicBezTo>
                  <a:cubicBezTo>
                    <a:pt x="167" y="24351"/>
                    <a:pt x="133" y="27920"/>
                    <a:pt x="133" y="31456"/>
                  </a:cubicBezTo>
                  <a:cubicBezTo>
                    <a:pt x="100" y="35059"/>
                    <a:pt x="100" y="38695"/>
                    <a:pt x="67" y="42297"/>
                  </a:cubicBezTo>
                  <a:cubicBezTo>
                    <a:pt x="33" y="45933"/>
                    <a:pt x="33" y="49569"/>
                    <a:pt x="0" y="53205"/>
                  </a:cubicBezTo>
                  <a:cubicBezTo>
                    <a:pt x="0" y="54139"/>
                    <a:pt x="0" y="55106"/>
                    <a:pt x="0" y="56040"/>
                  </a:cubicBezTo>
                  <a:lnTo>
                    <a:pt x="3636" y="56040"/>
                  </a:lnTo>
                  <a:cubicBezTo>
                    <a:pt x="4870" y="56074"/>
                    <a:pt x="6104" y="56074"/>
                    <a:pt x="7339" y="56074"/>
                  </a:cubicBezTo>
                  <a:cubicBezTo>
                    <a:pt x="9874" y="56107"/>
                    <a:pt x="12442" y="56141"/>
                    <a:pt x="15011" y="56141"/>
                  </a:cubicBezTo>
                  <a:cubicBezTo>
                    <a:pt x="15444" y="56141"/>
                    <a:pt x="15845" y="56174"/>
                    <a:pt x="16245" y="56174"/>
                  </a:cubicBezTo>
                  <a:cubicBezTo>
                    <a:pt x="16312" y="54873"/>
                    <a:pt x="16378" y="53572"/>
                    <a:pt x="16445" y="52271"/>
                  </a:cubicBezTo>
                  <a:cubicBezTo>
                    <a:pt x="16412" y="52204"/>
                    <a:pt x="16412" y="52138"/>
                    <a:pt x="16445" y="52071"/>
                  </a:cubicBezTo>
                  <a:cubicBezTo>
                    <a:pt x="16412" y="51604"/>
                    <a:pt x="16479" y="51104"/>
                    <a:pt x="16745" y="50737"/>
                  </a:cubicBezTo>
                  <a:cubicBezTo>
                    <a:pt x="10875" y="47301"/>
                    <a:pt x="6004" y="42130"/>
                    <a:pt x="3302" y="35859"/>
                  </a:cubicBezTo>
                  <a:cubicBezTo>
                    <a:pt x="3302" y="35859"/>
                    <a:pt x="3302" y="35859"/>
                    <a:pt x="3302" y="35826"/>
                  </a:cubicBezTo>
                  <a:cubicBezTo>
                    <a:pt x="3302" y="35759"/>
                    <a:pt x="3269" y="35693"/>
                    <a:pt x="3269" y="35626"/>
                  </a:cubicBezTo>
                  <a:cubicBezTo>
                    <a:pt x="3236" y="35592"/>
                    <a:pt x="3236" y="35592"/>
                    <a:pt x="3236" y="35559"/>
                  </a:cubicBezTo>
                  <a:cubicBezTo>
                    <a:pt x="3202" y="35392"/>
                    <a:pt x="3136" y="35226"/>
                    <a:pt x="3069" y="35059"/>
                  </a:cubicBezTo>
                  <a:cubicBezTo>
                    <a:pt x="3069" y="35025"/>
                    <a:pt x="3036" y="34959"/>
                    <a:pt x="3036" y="34925"/>
                  </a:cubicBezTo>
                  <a:lnTo>
                    <a:pt x="3036" y="34925"/>
                  </a:lnTo>
                  <a:cubicBezTo>
                    <a:pt x="3169" y="34959"/>
                    <a:pt x="3269" y="34992"/>
                    <a:pt x="3402" y="35059"/>
                  </a:cubicBezTo>
                  <a:cubicBezTo>
                    <a:pt x="3436" y="35059"/>
                    <a:pt x="3469" y="35059"/>
                    <a:pt x="3503" y="35092"/>
                  </a:cubicBezTo>
                  <a:cubicBezTo>
                    <a:pt x="3536" y="35092"/>
                    <a:pt x="3603" y="35092"/>
                    <a:pt x="3636" y="35125"/>
                  </a:cubicBezTo>
                  <a:cubicBezTo>
                    <a:pt x="9807" y="37594"/>
                    <a:pt x="14944" y="41964"/>
                    <a:pt x="19948" y="46233"/>
                  </a:cubicBezTo>
                  <a:cubicBezTo>
                    <a:pt x="20081" y="46333"/>
                    <a:pt x="20181" y="46434"/>
                    <a:pt x="20315" y="46534"/>
                  </a:cubicBezTo>
                  <a:cubicBezTo>
                    <a:pt x="18980" y="45033"/>
                    <a:pt x="17679" y="43431"/>
                    <a:pt x="16545" y="41764"/>
                  </a:cubicBezTo>
                  <a:cubicBezTo>
                    <a:pt x="15611" y="40529"/>
                    <a:pt x="14777" y="39228"/>
                    <a:pt x="14010" y="37861"/>
                  </a:cubicBezTo>
                  <a:cubicBezTo>
                    <a:pt x="14010" y="37861"/>
                    <a:pt x="14010" y="37827"/>
                    <a:pt x="14010" y="37827"/>
                  </a:cubicBezTo>
                  <a:cubicBezTo>
                    <a:pt x="13210" y="37727"/>
                    <a:pt x="12442" y="37627"/>
                    <a:pt x="11642" y="37494"/>
                  </a:cubicBezTo>
                  <a:lnTo>
                    <a:pt x="11542" y="37494"/>
                  </a:lnTo>
                  <a:cubicBezTo>
                    <a:pt x="11608" y="37427"/>
                    <a:pt x="11642" y="37394"/>
                    <a:pt x="11708" y="37327"/>
                  </a:cubicBezTo>
                  <a:cubicBezTo>
                    <a:pt x="11742" y="37260"/>
                    <a:pt x="11842" y="37194"/>
                    <a:pt x="11909" y="37127"/>
                  </a:cubicBezTo>
                  <a:lnTo>
                    <a:pt x="12009" y="37027"/>
                  </a:lnTo>
                  <a:cubicBezTo>
                    <a:pt x="12042" y="37027"/>
                    <a:pt x="12042" y="36993"/>
                    <a:pt x="12042" y="36993"/>
                  </a:cubicBezTo>
                  <a:cubicBezTo>
                    <a:pt x="12075" y="36960"/>
                    <a:pt x="12109" y="36927"/>
                    <a:pt x="12142" y="36893"/>
                  </a:cubicBezTo>
                  <a:cubicBezTo>
                    <a:pt x="12209" y="36827"/>
                    <a:pt x="12242" y="36793"/>
                    <a:pt x="12309" y="36727"/>
                  </a:cubicBezTo>
                  <a:cubicBezTo>
                    <a:pt x="12542" y="36526"/>
                    <a:pt x="12776" y="36360"/>
                    <a:pt x="13009" y="36160"/>
                  </a:cubicBezTo>
                  <a:cubicBezTo>
                    <a:pt x="11175" y="32257"/>
                    <a:pt x="9607" y="28154"/>
                    <a:pt x="8573" y="23951"/>
                  </a:cubicBezTo>
                  <a:cubicBezTo>
                    <a:pt x="8506" y="23484"/>
                    <a:pt x="7872" y="21482"/>
                    <a:pt x="7806" y="20315"/>
                  </a:cubicBezTo>
                  <a:cubicBezTo>
                    <a:pt x="7806" y="20315"/>
                    <a:pt x="7806" y="20301"/>
                    <a:pt x="7806" y="20282"/>
                  </a:cubicBezTo>
                  <a:cubicBezTo>
                    <a:pt x="7806" y="20215"/>
                    <a:pt x="7806" y="20181"/>
                    <a:pt x="7806" y="20148"/>
                  </a:cubicBezTo>
                  <a:cubicBezTo>
                    <a:pt x="7806" y="20015"/>
                    <a:pt x="7839" y="19915"/>
                    <a:pt x="7839" y="19815"/>
                  </a:cubicBezTo>
                  <a:cubicBezTo>
                    <a:pt x="7839" y="19681"/>
                    <a:pt x="7839" y="19548"/>
                    <a:pt x="7839" y="19414"/>
                  </a:cubicBezTo>
                  <a:cubicBezTo>
                    <a:pt x="7839" y="19448"/>
                    <a:pt x="7839" y="19448"/>
                    <a:pt x="7872" y="19448"/>
                  </a:cubicBezTo>
                  <a:cubicBezTo>
                    <a:pt x="7906" y="19481"/>
                    <a:pt x="7939" y="19514"/>
                    <a:pt x="7972" y="19548"/>
                  </a:cubicBezTo>
                  <a:lnTo>
                    <a:pt x="8106" y="19648"/>
                  </a:lnTo>
                  <a:cubicBezTo>
                    <a:pt x="8139" y="19714"/>
                    <a:pt x="8139" y="19748"/>
                    <a:pt x="8173" y="19781"/>
                  </a:cubicBezTo>
                  <a:lnTo>
                    <a:pt x="8206" y="19781"/>
                  </a:lnTo>
                  <a:cubicBezTo>
                    <a:pt x="8239" y="19815"/>
                    <a:pt x="8273" y="19848"/>
                    <a:pt x="8273" y="19881"/>
                  </a:cubicBezTo>
                  <a:cubicBezTo>
                    <a:pt x="8306" y="19915"/>
                    <a:pt x="8339" y="19915"/>
                    <a:pt x="8373" y="19948"/>
                  </a:cubicBezTo>
                  <a:cubicBezTo>
                    <a:pt x="8439" y="20015"/>
                    <a:pt x="8506" y="20081"/>
                    <a:pt x="8606" y="20115"/>
                  </a:cubicBezTo>
                  <a:cubicBezTo>
                    <a:pt x="8640" y="20148"/>
                    <a:pt x="8673" y="20181"/>
                    <a:pt x="8706" y="20181"/>
                  </a:cubicBezTo>
                  <a:cubicBezTo>
                    <a:pt x="12009" y="23384"/>
                    <a:pt x="14844" y="27086"/>
                    <a:pt x="17513" y="30856"/>
                  </a:cubicBezTo>
                  <a:cubicBezTo>
                    <a:pt x="18013" y="31556"/>
                    <a:pt x="18513" y="32257"/>
                    <a:pt x="18980" y="32957"/>
                  </a:cubicBezTo>
                  <a:cubicBezTo>
                    <a:pt x="19014" y="33024"/>
                    <a:pt x="19047" y="33091"/>
                    <a:pt x="19014" y="33157"/>
                  </a:cubicBezTo>
                  <a:cubicBezTo>
                    <a:pt x="19981" y="32857"/>
                    <a:pt x="20948" y="32657"/>
                    <a:pt x="21916" y="32624"/>
                  </a:cubicBezTo>
                  <a:cubicBezTo>
                    <a:pt x="18280" y="30722"/>
                    <a:pt x="14844" y="26586"/>
                    <a:pt x="14611" y="22650"/>
                  </a:cubicBezTo>
                  <a:lnTo>
                    <a:pt x="14611" y="22650"/>
                  </a:lnTo>
                  <a:cubicBezTo>
                    <a:pt x="14711" y="22683"/>
                    <a:pt x="14811" y="22717"/>
                    <a:pt x="14911" y="22717"/>
                  </a:cubicBezTo>
                  <a:lnTo>
                    <a:pt x="14944" y="22717"/>
                  </a:lnTo>
                  <a:cubicBezTo>
                    <a:pt x="15011" y="22750"/>
                    <a:pt x="15111" y="22783"/>
                    <a:pt x="15211" y="22783"/>
                  </a:cubicBezTo>
                  <a:cubicBezTo>
                    <a:pt x="15311" y="22817"/>
                    <a:pt x="15411" y="22850"/>
                    <a:pt x="15511" y="22883"/>
                  </a:cubicBezTo>
                  <a:lnTo>
                    <a:pt x="15545" y="22883"/>
                  </a:lnTo>
                  <a:cubicBezTo>
                    <a:pt x="15578" y="22883"/>
                    <a:pt x="15578" y="22917"/>
                    <a:pt x="15611" y="22917"/>
                  </a:cubicBezTo>
                  <a:lnTo>
                    <a:pt x="15678" y="22917"/>
                  </a:lnTo>
                  <a:cubicBezTo>
                    <a:pt x="15678" y="22950"/>
                    <a:pt x="15678" y="22950"/>
                    <a:pt x="15711" y="22950"/>
                  </a:cubicBezTo>
                  <a:cubicBezTo>
                    <a:pt x="15978" y="23050"/>
                    <a:pt x="16245" y="23117"/>
                    <a:pt x="16512" y="23217"/>
                  </a:cubicBezTo>
                  <a:cubicBezTo>
                    <a:pt x="16645" y="23250"/>
                    <a:pt x="16779" y="23317"/>
                    <a:pt x="16912" y="23350"/>
                  </a:cubicBezTo>
                  <a:cubicBezTo>
                    <a:pt x="17846" y="23817"/>
                    <a:pt x="18747" y="24351"/>
                    <a:pt x="19614" y="24985"/>
                  </a:cubicBezTo>
                  <a:cubicBezTo>
                    <a:pt x="16946" y="20682"/>
                    <a:pt x="14944" y="15945"/>
                    <a:pt x="14010" y="10975"/>
                  </a:cubicBezTo>
                  <a:cubicBezTo>
                    <a:pt x="13977" y="10608"/>
                    <a:pt x="13910" y="10241"/>
                    <a:pt x="13877" y="9907"/>
                  </a:cubicBezTo>
                  <a:cubicBezTo>
                    <a:pt x="13877" y="9874"/>
                    <a:pt x="13877" y="9841"/>
                    <a:pt x="13877" y="9841"/>
                  </a:cubicBezTo>
                  <a:cubicBezTo>
                    <a:pt x="13843" y="9607"/>
                    <a:pt x="13810" y="9374"/>
                    <a:pt x="13777" y="9174"/>
                  </a:cubicBezTo>
                  <a:lnTo>
                    <a:pt x="13777" y="9174"/>
                  </a:lnTo>
                  <a:cubicBezTo>
                    <a:pt x="13843" y="9207"/>
                    <a:pt x="13877" y="9240"/>
                    <a:pt x="13943" y="9274"/>
                  </a:cubicBezTo>
                  <a:lnTo>
                    <a:pt x="13943" y="9307"/>
                  </a:lnTo>
                  <a:lnTo>
                    <a:pt x="13977" y="9307"/>
                  </a:lnTo>
                  <a:cubicBezTo>
                    <a:pt x="14077" y="9374"/>
                    <a:pt x="14144" y="9474"/>
                    <a:pt x="14244" y="9540"/>
                  </a:cubicBezTo>
                  <a:lnTo>
                    <a:pt x="14277" y="9540"/>
                  </a:lnTo>
                  <a:cubicBezTo>
                    <a:pt x="14277" y="9574"/>
                    <a:pt x="14310" y="9574"/>
                    <a:pt x="14310" y="9574"/>
                  </a:cubicBezTo>
                  <a:cubicBezTo>
                    <a:pt x="14344" y="9607"/>
                    <a:pt x="14344" y="9607"/>
                    <a:pt x="14377" y="9641"/>
                  </a:cubicBezTo>
                  <a:cubicBezTo>
                    <a:pt x="14444" y="9707"/>
                    <a:pt x="14510" y="9774"/>
                    <a:pt x="14577" y="9807"/>
                  </a:cubicBezTo>
                  <a:cubicBezTo>
                    <a:pt x="16946" y="12076"/>
                    <a:pt x="18713" y="14844"/>
                    <a:pt x="20581" y="17513"/>
                  </a:cubicBezTo>
                  <a:cubicBezTo>
                    <a:pt x="22149" y="19748"/>
                    <a:pt x="23484" y="22183"/>
                    <a:pt x="24684" y="24651"/>
                  </a:cubicBezTo>
                  <a:cubicBezTo>
                    <a:pt x="25051" y="23050"/>
                    <a:pt x="25618" y="21516"/>
                    <a:pt x="26319" y="20081"/>
                  </a:cubicBezTo>
                  <a:cubicBezTo>
                    <a:pt x="26352" y="20048"/>
                    <a:pt x="26352" y="20015"/>
                    <a:pt x="26386" y="20015"/>
                  </a:cubicBezTo>
                  <a:cubicBezTo>
                    <a:pt x="26452" y="19915"/>
                    <a:pt x="26519" y="19815"/>
                    <a:pt x="26586" y="19714"/>
                  </a:cubicBezTo>
                  <a:cubicBezTo>
                    <a:pt x="26619" y="19681"/>
                    <a:pt x="26652" y="19648"/>
                    <a:pt x="26686" y="19614"/>
                  </a:cubicBezTo>
                  <a:lnTo>
                    <a:pt x="26686" y="19581"/>
                  </a:lnTo>
                  <a:lnTo>
                    <a:pt x="26719" y="19581"/>
                  </a:lnTo>
                  <a:cubicBezTo>
                    <a:pt x="26786" y="19481"/>
                    <a:pt x="26886" y="19381"/>
                    <a:pt x="26953" y="19314"/>
                  </a:cubicBezTo>
                  <a:lnTo>
                    <a:pt x="26953" y="19281"/>
                  </a:lnTo>
                  <a:lnTo>
                    <a:pt x="26986" y="19314"/>
                  </a:lnTo>
                  <a:cubicBezTo>
                    <a:pt x="27053" y="19414"/>
                    <a:pt x="27119" y="19548"/>
                    <a:pt x="27186" y="19648"/>
                  </a:cubicBezTo>
                  <a:cubicBezTo>
                    <a:pt x="27186" y="19648"/>
                    <a:pt x="27186" y="19648"/>
                    <a:pt x="27186" y="19681"/>
                  </a:cubicBezTo>
                  <a:cubicBezTo>
                    <a:pt x="27286" y="19848"/>
                    <a:pt x="27386" y="20048"/>
                    <a:pt x="27486" y="20215"/>
                  </a:cubicBezTo>
                  <a:cubicBezTo>
                    <a:pt x="27486" y="20282"/>
                    <a:pt x="27520" y="20315"/>
                    <a:pt x="27553" y="20348"/>
                  </a:cubicBezTo>
                  <a:cubicBezTo>
                    <a:pt x="28921" y="23484"/>
                    <a:pt x="28821" y="27153"/>
                    <a:pt x="27687" y="30355"/>
                  </a:cubicBezTo>
                  <a:cubicBezTo>
                    <a:pt x="28120" y="29988"/>
                    <a:pt x="28621" y="29622"/>
                    <a:pt x="28987" y="29355"/>
                  </a:cubicBezTo>
                  <a:cubicBezTo>
                    <a:pt x="28987" y="29321"/>
                    <a:pt x="28987" y="29288"/>
                    <a:pt x="28987" y="29288"/>
                  </a:cubicBezTo>
                  <a:cubicBezTo>
                    <a:pt x="29288" y="27553"/>
                    <a:pt x="29655" y="25852"/>
                    <a:pt x="30255" y="24218"/>
                  </a:cubicBezTo>
                  <a:cubicBezTo>
                    <a:pt x="31389" y="21015"/>
                    <a:pt x="32623" y="17813"/>
                    <a:pt x="34291" y="14878"/>
                  </a:cubicBezTo>
                  <a:cubicBezTo>
                    <a:pt x="34291" y="14844"/>
                    <a:pt x="34291" y="14844"/>
                    <a:pt x="34291" y="14844"/>
                  </a:cubicBezTo>
                  <a:cubicBezTo>
                    <a:pt x="34391" y="14744"/>
                    <a:pt x="34458" y="14611"/>
                    <a:pt x="34525" y="14477"/>
                  </a:cubicBezTo>
                  <a:cubicBezTo>
                    <a:pt x="34625" y="14344"/>
                    <a:pt x="34692" y="14211"/>
                    <a:pt x="34792" y="14077"/>
                  </a:cubicBezTo>
                  <a:cubicBezTo>
                    <a:pt x="34792" y="14077"/>
                    <a:pt x="34792" y="14044"/>
                    <a:pt x="34792" y="14044"/>
                  </a:cubicBezTo>
                  <a:cubicBezTo>
                    <a:pt x="34825" y="14010"/>
                    <a:pt x="34858" y="13977"/>
                    <a:pt x="34892" y="13944"/>
                  </a:cubicBezTo>
                  <a:cubicBezTo>
                    <a:pt x="34925" y="13877"/>
                    <a:pt x="34958" y="13810"/>
                    <a:pt x="34992" y="13777"/>
                  </a:cubicBezTo>
                  <a:cubicBezTo>
                    <a:pt x="34992" y="13777"/>
                    <a:pt x="34992" y="13777"/>
                    <a:pt x="34992" y="13744"/>
                  </a:cubicBezTo>
                  <a:cubicBezTo>
                    <a:pt x="35025" y="13710"/>
                    <a:pt x="35058" y="13677"/>
                    <a:pt x="35092" y="13610"/>
                  </a:cubicBezTo>
                  <a:cubicBezTo>
                    <a:pt x="35159" y="13510"/>
                    <a:pt x="35192" y="13443"/>
                    <a:pt x="35259" y="13377"/>
                  </a:cubicBezTo>
                  <a:cubicBezTo>
                    <a:pt x="35259" y="13410"/>
                    <a:pt x="35292" y="13443"/>
                    <a:pt x="35292" y="13477"/>
                  </a:cubicBezTo>
                  <a:cubicBezTo>
                    <a:pt x="35292" y="13510"/>
                    <a:pt x="35325" y="13677"/>
                    <a:pt x="35359" y="13910"/>
                  </a:cubicBezTo>
                  <a:cubicBezTo>
                    <a:pt x="35392" y="13944"/>
                    <a:pt x="35425" y="14010"/>
                    <a:pt x="35392" y="14077"/>
                  </a:cubicBezTo>
                  <a:cubicBezTo>
                    <a:pt x="35692" y="15478"/>
                    <a:pt x="36326" y="19081"/>
                    <a:pt x="36426" y="21049"/>
                  </a:cubicBezTo>
                  <a:cubicBezTo>
                    <a:pt x="37260" y="19114"/>
                    <a:pt x="38294" y="17246"/>
                    <a:pt x="39462" y="15511"/>
                  </a:cubicBezTo>
                  <a:cubicBezTo>
                    <a:pt x="39528" y="15445"/>
                    <a:pt x="39562" y="15378"/>
                    <a:pt x="39628" y="15345"/>
                  </a:cubicBezTo>
                  <a:cubicBezTo>
                    <a:pt x="39662" y="15278"/>
                    <a:pt x="39728" y="15245"/>
                    <a:pt x="39762" y="15178"/>
                  </a:cubicBezTo>
                  <a:cubicBezTo>
                    <a:pt x="39795" y="15145"/>
                    <a:pt x="39862" y="15078"/>
                    <a:pt x="39895" y="15044"/>
                  </a:cubicBezTo>
                  <a:cubicBezTo>
                    <a:pt x="39929" y="14978"/>
                    <a:pt x="39962" y="14944"/>
                    <a:pt x="39995" y="14911"/>
                  </a:cubicBezTo>
                  <a:cubicBezTo>
                    <a:pt x="40029" y="14944"/>
                    <a:pt x="40029" y="15011"/>
                    <a:pt x="40029" y="15044"/>
                  </a:cubicBezTo>
                  <a:cubicBezTo>
                    <a:pt x="40062" y="15111"/>
                    <a:pt x="40095" y="15211"/>
                    <a:pt x="40095" y="15278"/>
                  </a:cubicBezTo>
                  <a:cubicBezTo>
                    <a:pt x="40095" y="15311"/>
                    <a:pt x="40129" y="15345"/>
                    <a:pt x="40129" y="15378"/>
                  </a:cubicBezTo>
                  <a:cubicBezTo>
                    <a:pt x="40129" y="15445"/>
                    <a:pt x="40129" y="15478"/>
                    <a:pt x="40162" y="15511"/>
                  </a:cubicBezTo>
                  <a:cubicBezTo>
                    <a:pt x="40162" y="15545"/>
                    <a:pt x="40162" y="15545"/>
                    <a:pt x="40162" y="15545"/>
                  </a:cubicBezTo>
                  <a:cubicBezTo>
                    <a:pt x="40162" y="15712"/>
                    <a:pt x="40195" y="15878"/>
                    <a:pt x="40262" y="16079"/>
                  </a:cubicBezTo>
                  <a:cubicBezTo>
                    <a:pt x="40262" y="16179"/>
                    <a:pt x="40296" y="16312"/>
                    <a:pt x="40296" y="16445"/>
                  </a:cubicBezTo>
                  <a:cubicBezTo>
                    <a:pt x="40329" y="16579"/>
                    <a:pt x="40329" y="16679"/>
                    <a:pt x="40329" y="16812"/>
                  </a:cubicBezTo>
                  <a:cubicBezTo>
                    <a:pt x="40596" y="19881"/>
                    <a:pt x="40662" y="22950"/>
                    <a:pt x="40562" y="26052"/>
                  </a:cubicBezTo>
                  <a:cubicBezTo>
                    <a:pt x="40662" y="29555"/>
                    <a:pt x="40229" y="33057"/>
                    <a:pt x="39428" y="36493"/>
                  </a:cubicBezTo>
                  <a:cubicBezTo>
                    <a:pt x="39395" y="36727"/>
                    <a:pt x="39328" y="36993"/>
                    <a:pt x="39295" y="37227"/>
                  </a:cubicBezTo>
                  <a:cubicBezTo>
                    <a:pt x="41129" y="33157"/>
                    <a:pt x="43665" y="29388"/>
                    <a:pt x="46533" y="25952"/>
                  </a:cubicBezTo>
                  <a:cubicBezTo>
                    <a:pt x="46600" y="25919"/>
                    <a:pt x="46633" y="25886"/>
                    <a:pt x="46667" y="25852"/>
                  </a:cubicBezTo>
                  <a:cubicBezTo>
                    <a:pt x="46733" y="25785"/>
                    <a:pt x="46800" y="25719"/>
                    <a:pt x="46834" y="25652"/>
                  </a:cubicBezTo>
                  <a:lnTo>
                    <a:pt x="46900" y="25619"/>
                  </a:lnTo>
                  <a:cubicBezTo>
                    <a:pt x="46900" y="25585"/>
                    <a:pt x="46934" y="25585"/>
                    <a:pt x="46934" y="25552"/>
                  </a:cubicBezTo>
                  <a:cubicBezTo>
                    <a:pt x="47067" y="25419"/>
                    <a:pt x="47200" y="25285"/>
                    <a:pt x="47367" y="25152"/>
                  </a:cubicBezTo>
                  <a:cubicBezTo>
                    <a:pt x="47367" y="25152"/>
                    <a:pt x="47367" y="25152"/>
                    <a:pt x="47401" y="25118"/>
                  </a:cubicBezTo>
                  <a:cubicBezTo>
                    <a:pt x="47401" y="25118"/>
                    <a:pt x="47401" y="25118"/>
                    <a:pt x="47434" y="25085"/>
                  </a:cubicBezTo>
                  <a:lnTo>
                    <a:pt x="47434" y="25085"/>
                  </a:lnTo>
                  <a:cubicBezTo>
                    <a:pt x="47434" y="25152"/>
                    <a:pt x="47434" y="25218"/>
                    <a:pt x="47401" y="25285"/>
                  </a:cubicBezTo>
                  <a:cubicBezTo>
                    <a:pt x="47401" y="25385"/>
                    <a:pt x="47401" y="25485"/>
                    <a:pt x="47401" y="25585"/>
                  </a:cubicBezTo>
                  <a:cubicBezTo>
                    <a:pt x="47401" y="25685"/>
                    <a:pt x="47401" y="25785"/>
                    <a:pt x="47401" y="25886"/>
                  </a:cubicBezTo>
                  <a:lnTo>
                    <a:pt x="47401" y="25952"/>
                  </a:lnTo>
                  <a:cubicBezTo>
                    <a:pt x="47401" y="25986"/>
                    <a:pt x="47401" y="26019"/>
                    <a:pt x="47401" y="26052"/>
                  </a:cubicBezTo>
                  <a:cubicBezTo>
                    <a:pt x="46900" y="30989"/>
                    <a:pt x="45966" y="35893"/>
                    <a:pt x="44332" y="40563"/>
                  </a:cubicBezTo>
                  <a:cubicBezTo>
                    <a:pt x="43998" y="41764"/>
                    <a:pt x="43565" y="42931"/>
                    <a:pt x="42964" y="43998"/>
                  </a:cubicBezTo>
                  <a:cubicBezTo>
                    <a:pt x="43531" y="43765"/>
                    <a:pt x="44132" y="43565"/>
                    <a:pt x="44699" y="43498"/>
                  </a:cubicBezTo>
                  <a:cubicBezTo>
                    <a:pt x="44699" y="43598"/>
                    <a:pt x="44699" y="43665"/>
                    <a:pt x="44699" y="43765"/>
                  </a:cubicBezTo>
                  <a:cubicBezTo>
                    <a:pt x="44699" y="43865"/>
                    <a:pt x="44665" y="43965"/>
                    <a:pt x="44665" y="44065"/>
                  </a:cubicBezTo>
                  <a:cubicBezTo>
                    <a:pt x="44665" y="44132"/>
                    <a:pt x="44665" y="44199"/>
                    <a:pt x="44665" y="44265"/>
                  </a:cubicBezTo>
                  <a:cubicBezTo>
                    <a:pt x="44198" y="47568"/>
                    <a:pt x="42264" y="50603"/>
                    <a:pt x="39528" y="52505"/>
                  </a:cubicBezTo>
                  <a:cubicBezTo>
                    <a:pt x="39808" y="52482"/>
                    <a:pt x="40087" y="52471"/>
                    <a:pt x="40366" y="52471"/>
                  </a:cubicBezTo>
                  <a:cubicBezTo>
                    <a:pt x="42552" y="52471"/>
                    <a:pt x="44707" y="53152"/>
                    <a:pt x="46600" y="54306"/>
                  </a:cubicBezTo>
                  <a:cubicBezTo>
                    <a:pt x="47200" y="54306"/>
                    <a:pt x="47834" y="54273"/>
                    <a:pt x="48468" y="54273"/>
                  </a:cubicBezTo>
                  <a:cubicBezTo>
                    <a:pt x="50336" y="54239"/>
                    <a:pt x="52171" y="54206"/>
                    <a:pt x="54039" y="54172"/>
                  </a:cubicBezTo>
                  <a:cubicBezTo>
                    <a:pt x="54005" y="53038"/>
                    <a:pt x="53972" y="51904"/>
                    <a:pt x="53972" y="50803"/>
                  </a:cubicBezTo>
                  <a:cubicBezTo>
                    <a:pt x="53905" y="47067"/>
                    <a:pt x="53805" y="43331"/>
                    <a:pt x="53738" y="39629"/>
                  </a:cubicBezTo>
                  <a:cubicBezTo>
                    <a:pt x="53672" y="35926"/>
                    <a:pt x="53605" y="32190"/>
                    <a:pt x="53505" y="28487"/>
                  </a:cubicBezTo>
                  <a:lnTo>
                    <a:pt x="53305" y="17880"/>
                  </a:lnTo>
                  <a:lnTo>
                    <a:pt x="53071" y="6572"/>
                  </a:lnTo>
                  <a:cubicBezTo>
                    <a:pt x="53038" y="4437"/>
                    <a:pt x="53005" y="2269"/>
                    <a:pt x="52938" y="134"/>
                  </a:cubicBezTo>
                  <a:cubicBezTo>
                    <a:pt x="51303" y="100"/>
                    <a:pt x="49636" y="100"/>
                    <a:pt x="47968" y="100"/>
                  </a:cubicBezTo>
                  <a:cubicBezTo>
                    <a:pt x="45399" y="67"/>
                    <a:pt x="42831" y="67"/>
                    <a:pt x="40262" y="67"/>
                  </a:cubicBezTo>
                  <a:lnTo>
                    <a:pt x="32690" y="67"/>
                  </a:lnTo>
                  <a:cubicBezTo>
                    <a:pt x="30155" y="67"/>
                    <a:pt x="27620" y="34"/>
                    <a:pt x="25118" y="34"/>
                  </a:cubicBezTo>
                  <a:lnTo>
                    <a:pt x="17279" y="34"/>
                  </a:lnTo>
                  <a:cubicBezTo>
                    <a:pt x="14711" y="34"/>
                    <a:pt x="12142" y="34"/>
                    <a:pt x="9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802400" y="1607425"/>
              <a:ext cx="1360175" cy="1413550"/>
            </a:xfrm>
            <a:custGeom>
              <a:avLst/>
              <a:gdLst/>
              <a:ahLst/>
              <a:cxnLst/>
              <a:rect l="l" t="t" r="r" b="b"/>
              <a:pathLst>
                <a:path w="54407" h="56542" extrusionOk="0">
                  <a:moveTo>
                    <a:pt x="701" y="1"/>
                  </a:moveTo>
                  <a:cubicBezTo>
                    <a:pt x="535" y="1"/>
                    <a:pt x="401" y="134"/>
                    <a:pt x="401" y="301"/>
                  </a:cubicBezTo>
                  <a:cubicBezTo>
                    <a:pt x="401" y="334"/>
                    <a:pt x="401" y="367"/>
                    <a:pt x="401" y="401"/>
                  </a:cubicBezTo>
                  <a:cubicBezTo>
                    <a:pt x="401" y="401"/>
                    <a:pt x="401" y="434"/>
                    <a:pt x="401" y="468"/>
                  </a:cubicBezTo>
                  <a:cubicBezTo>
                    <a:pt x="401" y="1768"/>
                    <a:pt x="401" y="3103"/>
                    <a:pt x="368" y="4404"/>
                  </a:cubicBezTo>
                  <a:cubicBezTo>
                    <a:pt x="368" y="6905"/>
                    <a:pt x="334" y="9407"/>
                    <a:pt x="334" y="11909"/>
                  </a:cubicBezTo>
                  <a:cubicBezTo>
                    <a:pt x="301" y="14478"/>
                    <a:pt x="301" y="17046"/>
                    <a:pt x="268" y="19615"/>
                  </a:cubicBezTo>
                  <a:cubicBezTo>
                    <a:pt x="234" y="22183"/>
                    <a:pt x="234" y="24752"/>
                    <a:pt x="201" y="27287"/>
                  </a:cubicBezTo>
                  <a:cubicBezTo>
                    <a:pt x="201" y="29789"/>
                    <a:pt x="168" y="32290"/>
                    <a:pt x="168" y="34792"/>
                  </a:cubicBezTo>
                  <a:lnTo>
                    <a:pt x="101" y="42364"/>
                  </a:lnTo>
                  <a:cubicBezTo>
                    <a:pt x="101" y="44933"/>
                    <a:pt x="68" y="47501"/>
                    <a:pt x="68" y="50070"/>
                  </a:cubicBezTo>
                  <a:cubicBezTo>
                    <a:pt x="34" y="52105"/>
                    <a:pt x="34" y="54139"/>
                    <a:pt x="1" y="56174"/>
                  </a:cubicBezTo>
                  <a:cubicBezTo>
                    <a:pt x="1" y="56341"/>
                    <a:pt x="134" y="56474"/>
                    <a:pt x="301" y="56474"/>
                  </a:cubicBezTo>
                  <a:cubicBezTo>
                    <a:pt x="368" y="56474"/>
                    <a:pt x="401" y="56474"/>
                    <a:pt x="468" y="56441"/>
                  </a:cubicBezTo>
                  <a:cubicBezTo>
                    <a:pt x="601" y="56441"/>
                    <a:pt x="735" y="56408"/>
                    <a:pt x="868" y="56408"/>
                  </a:cubicBezTo>
                  <a:cubicBezTo>
                    <a:pt x="902" y="56441"/>
                    <a:pt x="968" y="56441"/>
                    <a:pt x="1035" y="56441"/>
                  </a:cubicBezTo>
                  <a:cubicBezTo>
                    <a:pt x="1168" y="56441"/>
                    <a:pt x="1268" y="56341"/>
                    <a:pt x="1302" y="56207"/>
                  </a:cubicBezTo>
                  <a:cubicBezTo>
                    <a:pt x="1369" y="56274"/>
                    <a:pt x="1469" y="56341"/>
                    <a:pt x="1569" y="56341"/>
                  </a:cubicBezTo>
                  <a:cubicBezTo>
                    <a:pt x="1569" y="56341"/>
                    <a:pt x="1602" y="56374"/>
                    <a:pt x="1602" y="56374"/>
                  </a:cubicBezTo>
                  <a:lnTo>
                    <a:pt x="1635" y="56374"/>
                  </a:lnTo>
                  <a:cubicBezTo>
                    <a:pt x="1702" y="56374"/>
                    <a:pt x="1769" y="56408"/>
                    <a:pt x="1802" y="56441"/>
                  </a:cubicBezTo>
                  <a:lnTo>
                    <a:pt x="2569" y="56441"/>
                  </a:lnTo>
                  <a:cubicBezTo>
                    <a:pt x="5071" y="56441"/>
                    <a:pt x="7573" y="56441"/>
                    <a:pt x="10075" y="56474"/>
                  </a:cubicBezTo>
                  <a:cubicBezTo>
                    <a:pt x="12143" y="56474"/>
                    <a:pt x="14211" y="56474"/>
                    <a:pt x="16246" y="56508"/>
                  </a:cubicBezTo>
                  <a:lnTo>
                    <a:pt x="16279" y="56508"/>
                  </a:lnTo>
                  <a:cubicBezTo>
                    <a:pt x="16313" y="56541"/>
                    <a:pt x="16379" y="56541"/>
                    <a:pt x="16413" y="56541"/>
                  </a:cubicBezTo>
                  <a:cubicBezTo>
                    <a:pt x="16513" y="56541"/>
                    <a:pt x="16613" y="56508"/>
                    <a:pt x="16680" y="56408"/>
                  </a:cubicBezTo>
                  <a:cubicBezTo>
                    <a:pt x="16813" y="55507"/>
                    <a:pt x="16613" y="54573"/>
                    <a:pt x="16646" y="53672"/>
                  </a:cubicBezTo>
                  <a:cubicBezTo>
                    <a:pt x="16646" y="53239"/>
                    <a:pt x="16746" y="52772"/>
                    <a:pt x="16880" y="52338"/>
                  </a:cubicBezTo>
                  <a:cubicBezTo>
                    <a:pt x="16946" y="52105"/>
                    <a:pt x="17013" y="51838"/>
                    <a:pt x="17046" y="51604"/>
                  </a:cubicBezTo>
                  <a:cubicBezTo>
                    <a:pt x="17080" y="51404"/>
                    <a:pt x="17113" y="51237"/>
                    <a:pt x="17147" y="51070"/>
                  </a:cubicBezTo>
                  <a:cubicBezTo>
                    <a:pt x="17113" y="51004"/>
                    <a:pt x="17080" y="50937"/>
                    <a:pt x="17046" y="50870"/>
                  </a:cubicBezTo>
                  <a:lnTo>
                    <a:pt x="17046" y="50870"/>
                  </a:lnTo>
                  <a:cubicBezTo>
                    <a:pt x="17180" y="50937"/>
                    <a:pt x="17280" y="50970"/>
                    <a:pt x="17413" y="51037"/>
                  </a:cubicBezTo>
                  <a:cubicBezTo>
                    <a:pt x="17347" y="51004"/>
                    <a:pt x="17313" y="50970"/>
                    <a:pt x="17247" y="50937"/>
                  </a:cubicBezTo>
                  <a:cubicBezTo>
                    <a:pt x="17180" y="50904"/>
                    <a:pt x="17113" y="50870"/>
                    <a:pt x="17080" y="50804"/>
                  </a:cubicBezTo>
                  <a:cubicBezTo>
                    <a:pt x="16980" y="50737"/>
                    <a:pt x="16913" y="50670"/>
                    <a:pt x="16846" y="50637"/>
                  </a:cubicBezTo>
                  <a:cubicBezTo>
                    <a:pt x="16780" y="50570"/>
                    <a:pt x="16680" y="50470"/>
                    <a:pt x="16646" y="50403"/>
                  </a:cubicBezTo>
                  <a:cubicBezTo>
                    <a:pt x="16613" y="50337"/>
                    <a:pt x="16613" y="50237"/>
                    <a:pt x="16646" y="50136"/>
                  </a:cubicBezTo>
                  <a:cubicBezTo>
                    <a:pt x="16579" y="50103"/>
                    <a:pt x="16546" y="50070"/>
                    <a:pt x="16479" y="50036"/>
                  </a:cubicBezTo>
                  <a:cubicBezTo>
                    <a:pt x="12210" y="48168"/>
                    <a:pt x="8307" y="45433"/>
                    <a:pt x="4537" y="42798"/>
                  </a:cubicBezTo>
                  <a:cubicBezTo>
                    <a:pt x="3670" y="42197"/>
                    <a:pt x="2770" y="41630"/>
                    <a:pt x="1969" y="40963"/>
                  </a:cubicBezTo>
                  <a:cubicBezTo>
                    <a:pt x="1969" y="40730"/>
                    <a:pt x="1969" y="40496"/>
                    <a:pt x="1969" y="40263"/>
                  </a:cubicBezTo>
                  <a:cubicBezTo>
                    <a:pt x="2002" y="37728"/>
                    <a:pt x="2002" y="35226"/>
                    <a:pt x="2036" y="32724"/>
                  </a:cubicBezTo>
                  <a:cubicBezTo>
                    <a:pt x="2036" y="30089"/>
                    <a:pt x="2069" y="27454"/>
                    <a:pt x="2102" y="24818"/>
                  </a:cubicBezTo>
                  <a:cubicBezTo>
                    <a:pt x="2102" y="22283"/>
                    <a:pt x="2136" y="19781"/>
                    <a:pt x="2169" y="17280"/>
                  </a:cubicBezTo>
                  <a:cubicBezTo>
                    <a:pt x="2169" y="14744"/>
                    <a:pt x="2202" y="12176"/>
                    <a:pt x="2236" y="9641"/>
                  </a:cubicBezTo>
                  <a:cubicBezTo>
                    <a:pt x="2236" y="7306"/>
                    <a:pt x="2269" y="5004"/>
                    <a:pt x="2269" y="2669"/>
                  </a:cubicBezTo>
                  <a:lnTo>
                    <a:pt x="21516" y="2669"/>
                  </a:lnTo>
                  <a:cubicBezTo>
                    <a:pt x="24018" y="2669"/>
                    <a:pt x="26520" y="2669"/>
                    <a:pt x="29055" y="2702"/>
                  </a:cubicBezTo>
                  <a:lnTo>
                    <a:pt x="50937" y="2702"/>
                  </a:lnTo>
                  <a:cubicBezTo>
                    <a:pt x="50971" y="4671"/>
                    <a:pt x="51004" y="6639"/>
                    <a:pt x="51071" y="8607"/>
                  </a:cubicBezTo>
                  <a:cubicBezTo>
                    <a:pt x="51104" y="11108"/>
                    <a:pt x="51171" y="13610"/>
                    <a:pt x="51238" y="16112"/>
                  </a:cubicBezTo>
                  <a:cubicBezTo>
                    <a:pt x="51304" y="18747"/>
                    <a:pt x="51371" y="21383"/>
                    <a:pt x="51404" y="24018"/>
                  </a:cubicBezTo>
                  <a:cubicBezTo>
                    <a:pt x="51471" y="26586"/>
                    <a:pt x="51538" y="29155"/>
                    <a:pt x="51604" y="31690"/>
                  </a:cubicBezTo>
                  <a:cubicBezTo>
                    <a:pt x="51671" y="34158"/>
                    <a:pt x="51705" y="36627"/>
                    <a:pt x="51771" y="39095"/>
                  </a:cubicBezTo>
                  <a:cubicBezTo>
                    <a:pt x="51805" y="40563"/>
                    <a:pt x="51838" y="42064"/>
                    <a:pt x="51871" y="43532"/>
                  </a:cubicBezTo>
                  <a:cubicBezTo>
                    <a:pt x="49003" y="45867"/>
                    <a:pt x="45834" y="47801"/>
                    <a:pt x="42431" y="49269"/>
                  </a:cubicBezTo>
                  <a:cubicBezTo>
                    <a:pt x="42431" y="49303"/>
                    <a:pt x="42431" y="49303"/>
                    <a:pt x="42431" y="49303"/>
                  </a:cubicBezTo>
                  <a:cubicBezTo>
                    <a:pt x="42498" y="49403"/>
                    <a:pt x="42465" y="49536"/>
                    <a:pt x="42398" y="49636"/>
                  </a:cubicBezTo>
                  <a:cubicBezTo>
                    <a:pt x="42264" y="49770"/>
                    <a:pt x="42131" y="49936"/>
                    <a:pt x="41998" y="50070"/>
                  </a:cubicBezTo>
                  <a:cubicBezTo>
                    <a:pt x="41964" y="50070"/>
                    <a:pt x="41964" y="50103"/>
                    <a:pt x="41964" y="50103"/>
                  </a:cubicBezTo>
                  <a:lnTo>
                    <a:pt x="42264" y="49970"/>
                  </a:lnTo>
                  <a:lnTo>
                    <a:pt x="42264" y="49970"/>
                  </a:lnTo>
                  <a:cubicBezTo>
                    <a:pt x="41864" y="50470"/>
                    <a:pt x="41431" y="50937"/>
                    <a:pt x="40964" y="51371"/>
                  </a:cubicBezTo>
                  <a:cubicBezTo>
                    <a:pt x="40563" y="51638"/>
                    <a:pt x="40263" y="52004"/>
                    <a:pt x="39863" y="52271"/>
                  </a:cubicBezTo>
                  <a:cubicBezTo>
                    <a:pt x="39629" y="52405"/>
                    <a:pt x="39429" y="52705"/>
                    <a:pt x="39696" y="52905"/>
                  </a:cubicBezTo>
                  <a:cubicBezTo>
                    <a:pt x="41998" y="52938"/>
                    <a:pt x="44299" y="53305"/>
                    <a:pt x="46401" y="54373"/>
                  </a:cubicBezTo>
                  <a:cubicBezTo>
                    <a:pt x="46601" y="54473"/>
                    <a:pt x="46834" y="54540"/>
                    <a:pt x="47035" y="54673"/>
                  </a:cubicBezTo>
                  <a:cubicBezTo>
                    <a:pt x="47131" y="54693"/>
                    <a:pt x="47228" y="54702"/>
                    <a:pt x="47325" y="54702"/>
                  </a:cubicBezTo>
                  <a:cubicBezTo>
                    <a:pt x="47862" y="54702"/>
                    <a:pt x="48399" y="54434"/>
                    <a:pt x="48936" y="54406"/>
                  </a:cubicBezTo>
                  <a:cubicBezTo>
                    <a:pt x="48969" y="54506"/>
                    <a:pt x="49069" y="54606"/>
                    <a:pt x="49203" y="54640"/>
                  </a:cubicBezTo>
                  <a:cubicBezTo>
                    <a:pt x="49570" y="54673"/>
                    <a:pt x="49970" y="54673"/>
                    <a:pt x="50370" y="54673"/>
                  </a:cubicBezTo>
                  <a:cubicBezTo>
                    <a:pt x="50437" y="54673"/>
                    <a:pt x="50534" y="54674"/>
                    <a:pt x="50652" y="54674"/>
                  </a:cubicBezTo>
                  <a:cubicBezTo>
                    <a:pt x="51121" y="54674"/>
                    <a:pt x="51911" y="54653"/>
                    <a:pt x="52338" y="54440"/>
                  </a:cubicBezTo>
                  <a:lnTo>
                    <a:pt x="52372" y="54473"/>
                  </a:lnTo>
                  <a:cubicBezTo>
                    <a:pt x="52438" y="54506"/>
                    <a:pt x="52505" y="54506"/>
                    <a:pt x="52538" y="54540"/>
                  </a:cubicBezTo>
                  <a:cubicBezTo>
                    <a:pt x="52605" y="54573"/>
                    <a:pt x="52639" y="54573"/>
                    <a:pt x="52705" y="54573"/>
                  </a:cubicBezTo>
                  <a:cubicBezTo>
                    <a:pt x="52805" y="54573"/>
                    <a:pt x="52939" y="54540"/>
                    <a:pt x="53005" y="54540"/>
                  </a:cubicBezTo>
                  <a:lnTo>
                    <a:pt x="53339" y="54540"/>
                  </a:lnTo>
                  <a:cubicBezTo>
                    <a:pt x="53439" y="54523"/>
                    <a:pt x="53539" y="54515"/>
                    <a:pt x="53639" y="54515"/>
                  </a:cubicBezTo>
                  <a:cubicBezTo>
                    <a:pt x="53739" y="54515"/>
                    <a:pt x="53839" y="54523"/>
                    <a:pt x="53939" y="54540"/>
                  </a:cubicBezTo>
                  <a:cubicBezTo>
                    <a:pt x="53973" y="54540"/>
                    <a:pt x="54006" y="54540"/>
                    <a:pt x="54073" y="54506"/>
                  </a:cubicBezTo>
                  <a:cubicBezTo>
                    <a:pt x="54073" y="54540"/>
                    <a:pt x="54106" y="54540"/>
                    <a:pt x="54106" y="54540"/>
                  </a:cubicBezTo>
                  <a:cubicBezTo>
                    <a:pt x="54140" y="54540"/>
                    <a:pt x="54140" y="54540"/>
                    <a:pt x="54140" y="54506"/>
                  </a:cubicBezTo>
                  <a:cubicBezTo>
                    <a:pt x="54306" y="54506"/>
                    <a:pt x="54406" y="54373"/>
                    <a:pt x="54406" y="54206"/>
                  </a:cubicBezTo>
                  <a:cubicBezTo>
                    <a:pt x="54406" y="53973"/>
                    <a:pt x="54406" y="53772"/>
                    <a:pt x="54406" y="53572"/>
                  </a:cubicBezTo>
                  <a:cubicBezTo>
                    <a:pt x="54373" y="51104"/>
                    <a:pt x="54306" y="48635"/>
                    <a:pt x="54273" y="46167"/>
                  </a:cubicBezTo>
                  <a:cubicBezTo>
                    <a:pt x="54206" y="43598"/>
                    <a:pt x="54173" y="41030"/>
                    <a:pt x="54106" y="38495"/>
                  </a:cubicBezTo>
                  <a:lnTo>
                    <a:pt x="53973" y="31023"/>
                  </a:lnTo>
                  <a:cubicBezTo>
                    <a:pt x="53906" y="28688"/>
                    <a:pt x="53873" y="26386"/>
                    <a:pt x="53806" y="24051"/>
                  </a:cubicBezTo>
                  <a:cubicBezTo>
                    <a:pt x="53806" y="23751"/>
                    <a:pt x="53806" y="23484"/>
                    <a:pt x="53806" y="23217"/>
                  </a:cubicBezTo>
                  <a:cubicBezTo>
                    <a:pt x="53739" y="20682"/>
                    <a:pt x="53706" y="18147"/>
                    <a:pt x="53639" y="15645"/>
                  </a:cubicBezTo>
                  <a:cubicBezTo>
                    <a:pt x="53606" y="13010"/>
                    <a:pt x="53539" y="10408"/>
                    <a:pt x="53506" y="7773"/>
                  </a:cubicBezTo>
                  <a:cubicBezTo>
                    <a:pt x="53439" y="5338"/>
                    <a:pt x="53406" y="2903"/>
                    <a:pt x="53339" y="434"/>
                  </a:cubicBezTo>
                  <a:cubicBezTo>
                    <a:pt x="53339" y="367"/>
                    <a:pt x="53306" y="301"/>
                    <a:pt x="53239" y="267"/>
                  </a:cubicBezTo>
                  <a:cubicBezTo>
                    <a:pt x="53206" y="201"/>
                    <a:pt x="53106" y="167"/>
                    <a:pt x="53039" y="167"/>
                  </a:cubicBezTo>
                  <a:cubicBezTo>
                    <a:pt x="53039" y="167"/>
                    <a:pt x="53005" y="167"/>
                    <a:pt x="53005" y="201"/>
                  </a:cubicBezTo>
                  <a:cubicBezTo>
                    <a:pt x="52972" y="167"/>
                    <a:pt x="52939" y="167"/>
                    <a:pt x="52872" y="167"/>
                  </a:cubicBezTo>
                  <a:cubicBezTo>
                    <a:pt x="50570" y="134"/>
                    <a:pt x="48269" y="134"/>
                    <a:pt x="45967" y="134"/>
                  </a:cubicBezTo>
                  <a:cubicBezTo>
                    <a:pt x="43465" y="134"/>
                    <a:pt x="40964" y="134"/>
                    <a:pt x="38462" y="101"/>
                  </a:cubicBezTo>
                  <a:lnTo>
                    <a:pt x="30756" y="101"/>
                  </a:lnTo>
                  <a:cubicBezTo>
                    <a:pt x="28188" y="67"/>
                    <a:pt x="25619" y="67"/>
                    <a:pt x="23051" y="67"/>
                  </a:cubicBezTo>
                  <a:cubicBezTo>
                    <a:pt x="20516" y="67"/>
                    <a:pt x="17980" y="67"/>
                    <a:pt x="15445" y="34"/>
                  </a:cubicBezTo>
                  <a:lnTo>
                    <a:pt x="7873" y="34"/>
                  </a:lnTo>
                  <a:cubicBezTo>
                    <a:pt x="5471" y="34"/>
                    <a:pt x="3070" y="1"/>
                    <a:pt x="7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911650" y="2396325"/>
              <a:ext cx="15050" cy="15025"/>
            </a:xfrm>
            <a:custGeom>
              <a:avLst/>
              <a:gdLst/>
              <a:ahLst/>
              <a:cxnLst/>
              <a:rect l="l" t="t" r="r" b="b"/>
              <a:pathLst>
                <a:path w="602" h="601" extrusionOk="0">
                  <a:moveTo>
                    <a:pt x="301" y="0"/>
                  </a:moveTo>
                  <a:cubicBezTo>
                    <a:pt x="134" y="0"/>
                    <a:pt x="1" y="134"/>
                    <a:pt x="1" y="301"/>
                  </a:cubicBezTo>
                  <a:cubicBezTo>
                    <a:pt x="1" y="467"/>
                    <a:pt x="134" y="601"/>
                    <a:pt x="301" y="601"/>
                  </a:cubicBezTo>
                  <a:cubicBezTo>
                    <a:pt x="468" y="601"/>
                    <a:pt x="601" y="467"/>
                    <a:pt x="601" y="301"/>
                  </a:cubicBezTo>
                  <a:cubicBezTo>
                    <a:pt x="601" y="134"/>
                    <a:pt x="468" y="0"/>
                    <a:pt x="301" y="0"/>
                  </a:cubicBezTo>
                  <a:close/>
                </a:path>
              </a:pathLst>
            </a:custGeom>
            <a:solidFill>
              <a:srgbClr val="A2B3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902475" y="1910150"/>
              <a:ext cx="15050" cy="15025"/>
            </a:xfrm>
            <a:custGeom>
              <a:avLst/>
              <a:gdLst/>
              <a:ahLst/>
              <a:cxnLst/>
              <a:rect l="l" t="t" r="r" b="b"/>
              <a:pathLst>
                <a:path w="602" h="601" extrusionOk="0">
                  <a:moveTo>
                    <a:pt x="301" y="0"/>
                  </a:moveTo>
                  <a:cubicBezTo>
                    <a:pt x="134" y="34"/>
                    <a:pt x="1" y="134"/>
                    <a:pt x="34" y="300"/>
                  </a:cubicBezTo>
                  <a:cubicBezTo>
                    <a:pt x="34" y="467"/>
                    <a:pt x="168" y="601"/>
                    <a:pt x="301" y="601"/>
                  </a:cubicBezTo>
                  <a:cubicBezTo>
                    <a:pt x="468" y="601"/>
                    <a:pt x="601" y="467"/>
                    <a:pt x="601" y="300"/>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899975" y="1886800"/>
              <a:ext cx="15050" cy="15025"/>
            </a:xfrm>
            <a:custGeom>
              <a:avLst/>
              <a:gdLst/>
              <a:ahLst/>
              <a:cxnLst/>
              <a:rect l="l" t="t" r="r" b="b"/>
              <a:pathLst>
                <a:path w="602" h="601" extrusionOk="0">
                  <a:moveTo>
                    <a:pt x="301" y="0"/>
                  </a:moveTo>
                  <a:cubicBezTo>
                    <a:pt x="134" y="0"/>
                    <a:pt x="1" y="134"/>
                    <a:pt x="1" y="300"/>
                  </a:cubicBezTo>
                  <a:cubicBezTo>
                    <a:pt x="1" y="467"/>
                    <a:pt x="134" y="601"/>
                    <a:pt x="301" y="601"/>
                  </a:cubicBezTo>
                  <a:cubicBezTo>
                    <a:pt x="468" y="601"/>
                    <a:pt x="601" y="467"/>
                    <a:pt x="601" y="300"/>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919150" y="1900125"/>
              <a:ext cx="15050" cy="14200"/>
            </a:xfrm>
            <a:custGeom>
              <a:avLst/>
              <a:gdLst/>
              <a:ahLst/>
              <a:cxnLst/>
              <a:rect l="l" t="t" r="r" b="b"/>
              <a:pathLst>
                <a:path w="602" h="568" extrusionOk="0">
                  <a:moveTo>
                    <a:pt x="301" y="1"/>
                  </a:moveTo>
                  <a:cubicBezTo>
                    <a:pt x="134" y="1"/>
                    <a:pt x="1" y="134"/>
                    <a:pt x="1" y="301"/>
                  </a:cubicBezTo>
                  <a:cubicBezTo>
                    <a:pt x="1" y="435"/>
                    <a:pt x="134" y="568"/>
                    <a:pt x="301" y="568"/>
                  </a:cubicBezTo>
                  <a:cubicBezTo>
                    <a:pt x="468" y="568"/>
                    <a:pt x="601" y="435"/>
                    <a:pt x="601" y="268"/>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1270250" y="1725000"/>
              <a:ext cx="15025" cy="15050"/>
            </a:xfrm>
            <a:custGeom>
              <a:avLst/>
              <a:gdLst/>
              <a:ahLst/>
              <a:cxnLst/>
              <a:rect l="l" t="t" r="r" b="b"/>
              <a:pathLst>
                <a:path w="601" h="602" extrusionOk="0">
                  <a:moveTo>
                    <a:pt x="301" y="1"/>
                  </a:moveTo>
                  <a:cubicBezTo>
                    <a:pt x="134" y="1"/>
                    <a:pt x="0" y="134"/>
                    <a:pt x="0" y="301"/>
                  </a:cubicBezTo>
                  <a:cubicBezTo>
                    <a:pt x="0" y="468"/>
                    <a:pt x="134" y="601"/>
                    <a:pt x="301" y="601"/>
                  </a:cubicBezTo>
                  <a:cubicBezTo>
                    <a:pt x="467" y="601"/>
                    <a:pt x="601" y="468"/>
                    <a:pt x="601" y="301"/>
                  </a:cubicBezTo>
                  <a:cubicBezTo>
                    <a:pt x="567" y="134"/>
                    <a:pt x="434"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1741425" y="1731675"/>
              <a:ext cx="15025" cy="14325"/>
            </a:xfrm>
            <a:custGeom>
              <a:avLst/>
              <a:gdLst/>
              <a:ahLst/>
              <a:cxnLst/>
              <a:rect l="l" t="t" r="r" b="b"/>
              <a:pathLst>
                <a:path w="601" h="573" extrusionOk="0">
                  <a:moveTo>
                    <a:pt x="300" y="1"/>
                  </a:moveTo>
                  <a:cubicBezTo>
                    <a:pt x="134" y="1"/>
                    <a:pt x="0" y="101"/>
                    <a:pt x="0" y="268"/>
                  </a:cubicBezTo>
                  <a:cubicBezTo>
                    <a:pt x="0" y="420"/>
                    <a:pt x="111" y="572"/>
                    <a:pt x="258" y="572"/>
                  </a:cubicBezTo>
                  <a:cubicBezTo>
                    <a:pt x="271" y="572"/>
                    <a:pt x="286" y="571"/>
                    <a:pt x="300" y="568"/>
                  </a:cubicBezTo>
                  <a:cubicBezTo>
                    <a:pt x="434" y="568"/>
                    <a:pt x="601" y="468"/>
                    <a:pt x="601" y="301"/>
                  </a:cubicBezTo>
                  <a:cubicBezTo>
                    <a:pt x="601" y="134"/>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1763925" y="1730850"/>
              <a:ext cx="15050" cy="14200"/>
            </a:xfrm>
            <a:custGeom>
              <a:avLst/>
              <a:gdLst/>
              <a:ahLst/>
              <a:cxnLst/>
              <a:rect l="l" t="t" r="r" b="b"/>
              <a:pathLst>
                <a:path w="602" h="568" extrusionOk="0">
                  <a:moveTo>
                    <a:pt x="301" y="0"/>
                  </a:moveTo>
                  <a:cubicBezTo>
                    <a:pt x="168" y="0"/>
                    <a:pt x="34" y="100"/>
                    <a:pt x="1" y="267"/>
                  </a:cubicBezTo>
                  <a:cubicBezTo>
                    <a:pt x="1" y="434"/>
                    <a:pt x="134" y="567"/>
                    <a:pt x="301" y="567"/>
                  </a:cubicBezTo>
                  <a:cubicBezTo>
                    <a:pt x="468" y="567"/>
                    <a:pt x="601" y="467"/>
                    <a:pt x="601" y="301"/>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2024125" y="2028550"/>
              <a:ext cx="15025" cy="14325"/>
            </a:xfrm>
            <a:custGeom>
              <a:avLst/>
              <a:gdLst/>
              <a:ahLst/>
              <a:cxnLst/>
              <a:rect l="l" t="t" r="r" b="b"/>
              <a:pathLst>
                <a:path w="601" h="573" extrusionOk="0">
                  <a:moveTo>
                    <a:pt x="300" y="1"/>
                  </a:moveTo>
                  <a:cubicBezTo>
                    <a:pt x="134" y="1"/>
                    <a:pt x="0" y="134"/>
                    <a:pt x="0" y="268"/>
                  </a:cubicBezTo>
                  <a:cubicBezTo>
                    <a:pt x="0" y="420"/>
                    <a:pt x="111" y="572"/>
                    <a:pt x="258" y="572"/>
                  </a:cubicBezTo>
                  <a:cubicBezTo>
                    <a:pt x="272" y="572"/>
                    <a:pt x="286" y="571"/>
                    <a:pt x="300" y="568"/>
                  </a:cubicBezTo>
                  <a:cubicBezTo>
                    <a:pt x="434" y="568"/>
                    <a:pt x="601" y="468"/>
                    <a:pt x="601" y="301"/>
                  </a:cubicBezTo>
                  <a:cubicBezTo>
                    <a:pt x="601" y="134"/>
                    <a:pt x="467"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2044125" y="2590625"/>
              <a:ext cx="15050" cy="15050"/>
            </a:xfrm>
            <a:custGeom>
              <a:avLst/>
              <a:gdLst/>
              <a:ahLst/>
              <a:cxnLst/>
              <a:rect l="l" t="t" r="r" b="b"/>
              <a:pathLst>
                <a:path w="602" h="602" extrusionOk="0">
                  <a:moveTo>
                    <a:pt x="301" y="1"/>
                  </a:moveTo>
                  <a:cubicBezTo>
                    <a:pt x="168" y="1"/>
                    <a:pt x="34" y="134"/>
                    <a:pt x="1" y="301"/>
                  </a:cubicBezTo>
                  <a:cubicBezTo>
                    <a:pt x="1" y="434"/>
                    <a:pt x="134" y="601"/>
                    <a:pt x="301" y="601"/>
                  </a:cubicBezTo>
                  <a:cubicBezTo>
                    <a:pt x="468" y="601"/>
                    <a:pt x="601" y="468"/>
                    <a:pt x="601" y="301"/>
                  </a:cubicBezTo>
                  <a:cubicBezTo>
                    <a:pt x="601" y="167"/>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046625" y="2617325"/>
              <a:ext cx="14200" cy="15025"/>
            </a:xfrm>
            <a:custGeom>
              <a:avLst/>
              <a:gdLst/>
              <a:ahLst/>
              <a:cxnLst/>
              <a:rect l="l" t="t" r="r" b="b"/>
              <a:pathLst>
                <a:path w="568" h="601" extrusionOk="0">
                  <a:moveTo>
                    <a:pt x="301" y="0"/>
                  </a:moveTo>
                  <a:cubicBezTo>
                    <a:pt x="134" y="33"/>
                    <a:pt x="1" y="134"/>
                    <a:pt x="1" y="300"/>
                  </a:cubicBezTo>
                  <a:cubicBezTo>
                    <a:pt x="1" y="467"/>
                    <a:pt x="134" y="601"/>
                    <a:pt x="268" y="601"/>
                  </a:cubicBezTo>
                  <a:cubicBezTo>
                    <a:pt x="434" y="601"/>
                    <a:pt x="568" y="467"/>
                    <a:pt x="568" y="300"/>
                  </a:cubicBezTo>
                  <a:cubicBezTo>
                    <a:pt x="568" y="167"/>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2026625" y="2603150"/>
              <a:ext cx="15025" cy="14200"/>
            </a:xfrm>
            <a:custGeom>
              <a:avLst/>
              <a:gdLst/>
              <a:ahLst/>
              <a:cxnLst/>
              <a:rect l="l" t="t" r="r" b="b"/>
              <a:pathLst>
                <a:path w="601" h="568" extrusionOk="0">
                  <a:moveTo>
                    <a:pt x="300" y="0"/>
                  </a:moveTo>
                  <a:cubicBezTo>
                    <a:pt x="134" y="0"/>
                    <a:pt x="0" y="100"/>
                    <a:pt x="0" y="267"/>
                  </a:cubicBezTo>
                  <a:cubicBezTo>
                    <a:pt x="0" y="434"/>
                    <a:pt x="134" y="567"/>
                    <a:pt x="300" y="567"/>
                  </a:cubicBezTo>
                  <a:cubicBezTo>
                    <a:pt x="434" y="567"/>
                    <a:pt x="601" y="467"/>
                    <a:pt x="601" y="300"/>
                  </a:cubicBezTo>
                  <a:cubicBezTo>
                    <a:pt x="601" y="133"/>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1171000" y="1876775"/>
              <a:ext cx="248550" cy="464525"/>
            </a:xfrm>
            <a:custGeom>
              <a:avLst/>
              <a:gdLst/>
              <a:ahLst/>
              <a:cxnLst/>
              <a:rect l="l" t="t" r="r" b="b"/>
              <a:pathLst>
                <a:path w="9942" h="18581" extrusionOk="0">
                  <a:moveTo>
                    <a:pt x="1" y="1"/>
                  </a:moveTo>
                  <a:lnTo>
                    <a:pt x="1" y="1"/>
                  </a:lnTo>
                  <a:cubicBezTo>
                    <a:pt x="801" y="4371"/>
                    <a:pt x="2403" y="8540"/>
                    <a:pt x="4604" y="12410"/>
                  </a:cubicBezTo>
                  <a:cubicBezTo>
                    <a:pt x="5138" y="13444"/>
                    <a:pt x="5805" y="14345"/>
                    <a:pt x="6405" y="15345"/>
                  </a:cubicBezTo>
                  <a:cubicBezTo>
                    <a:pt x="6439" y="15379"/>
                    <a:pt x="6439" y="15412"/>
                    <a:pt x="6439" y="15445"/>
                  </a:cubicBezTo>
                  <a:cubicBezTo>
                    <a:pt x="7339" y="16246"/>
                    <a:pt x="8140" y="17113"/>
                    <a:pt x="8840" y="18047"/>
                  </a:cubicBezTo>
                  <a:cubicBezTo>
                    <a:pt x="8474" y="17046"/>
                    <a:pt x="8040" y="16012"/>
                    <a:pt x="7606" y="15045"/>
                  </a:cubicBezTo>
                  <a:cubicBezTo>
                    <a:pt x="7573" y="14945"/>
                    <a:pt x="7540" y="14845"/>
                    <a:pt x="7473" y="14778"/>
                  </a:cubicBezTo>
                  <a:cubicBezTo>
                    <a:pt x="7339" y="14411"/>
                    <a:pt x="7173" y="14078"/>
                    <a:pt x="7039" y="13744"/>
                  </a:cubicBezTo>
                  <a:cubicBezTo>
                    <a:pt x="6906" y="13377"/>
                    <a:pt x="6739" y="13010"/>
                    <a:pt x="6606" y="12643"/>
                  </a:cubicBezTo>
                  <a:cubicBezTo>
                    <a:pt x="6472" y="12276"/>
                    <a:pt x="6305" y="11876"/>
                    <a:pt x="6172" y="11543"/>
                  </a:cubicBezTo>
                  <a:cubicBezTo>
                    <a:pt x="5972" y="11009"/>
                    <a:pt x="5738" y="10475"/>
                    <a:pt x="5538" y="9941"/>
                  </a:cubicBezTo>
                  <a:cubicBezTo>
                    <a:pt x="5505" y="9841"/>
                    <a:pt x="5471" y="9741"/>
                    <a:pt x="5438" y="9641"/>
                  </a:cubicBezTo>
                  <a:lnTo>
                    <a:pt x="5438" y="9641"/>
                  </a:lnTo>
                  <a:cubicBezTo>
                    <a:pt x="6472" y="11442"/>
                    <a:pt x="8941" y="16313"/>
                    <a:pt x="9674" y="18581"/>
                  </a:cubicBezTo>
                  <a:cubicBezTo>
                    <a:pt x="9608" y="17380"/>
                    <a:pt x="9708" y="16146"/>
                    <a:pt x="9941" y="14945"/>
                  </a:cubicBezTo>
                  <a:cubicBezTo>
                    <a:pt x="9908" y="14945"/>
                    <a:pt x="9908" y="14912"/>
                    <a:pt x="9875" y="14878"/>
                  </a:cubicBezTo>
                  <a:cubicBezTo>
                    <a:pt x="8373" y="11609"/>
                    <a:pt x="6539" y="8507"/>
                    <a:pt x="4404" y="5605"/>
                  </a:cubicBezTo>
                  <a:cubicBezTo>
                    <a:pt x="3103" y="3637"/>
                    <a:pt x="1669" y="170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1020900" y="2131975"/>
              <a:ext cx="250200" cy="375275"/>
            </a:xfrm>
            <a:custGeom>
              <a:avLst/>
              <a:gdLst/>
              <a:ahLst/>
              <a:cxnLst/>
              <a:rect l="l" t="t" r="r" b="b"/>
              <a:pathLst>
                <a:path w="10008" h="15011" extrusionOk="0">
                  <a:moveTo>
                    <a:pt x="0" y="0"/>
                  </a:moveTo>
                  <a:lnTo>
                    <a:pt x="0" y="0"/>
                  </a:lnTo>
                  <a:cubicBezTo>
                    <a:pt x="768" y="4770"/>
                    <a:pt x="2469" y="9374"/>
                    <a:pt x="4404" y="13777"/>
                  </a:cubicBezTo>
                  <a:cubicBezTo>
                    <a:pt x="4604" y="14210"/>
                    <a:pt x="4804" y="14611"/>
                    <a:pt x="4971" y="15011"/>
                  </a:cubicBezTo>
                  <a:cubicBezTo>
                    <a:pt x="5171" y="14878"/>
                    <a:pt x="5338" y="14777"/>
                    <a:pt x="5538" y="14644"/>
                  </a:cubicBezTo>
                  <a:cubicBezTo>
                    <a:pt x="6138" y="14310"/>
                    <a:pt x="6772" y="13944"/>
                    <a:pt x="7406" y="13643"/>
                  </a:cubicBezTo>
                  <a:cubicBezTo>
                    <a:pt x="7272" y="13477"/>
                    <a:pt x="7139" y="13310"/>
                    <a:pt x="7039" y="13143"/>
                  </a:cubicBezTo>
                  <a:cubicBezTo>
                    <a:pt x="7006" y="13110"/>
                    <a:pt x="7006" y="13110"/>
                    <a:pt x="7006" y="13076"/>
                  </a:cubicBezTo>
                  <a:cubicBezTo>
                    <a:pt x="6939" y="12976"/>
                    <a:pt x="6872" y="12876"/>
                    <a:pt x="6805" y="12776"/>
                  </a:cubicBezTo>
                  <a:cubicBezTo>
                    <a:pt x="6639" y="12543"/>
                    <a:pt x="6505" y="12309"/>
                    <a:pt x="6372" y="12076"/>
                  </a:cubicBezTo>
                  <a:cubicBezTo>
                    <a:pt x="6238" y="11875"/>
                    <a:pt x="6138" y="11642"/>
                    <a:pt x="6005" y="11442"/>
                  </a:cubicBezTo>
                  <a:cubicBezTo>
                    <a:pt x="5905" y="11242"/>
                    <a:pt x="5771" y="11041"/>
                    <a:pt x="5671" y="10841"/>
                  </a:cubicBezTo>
                  <a:cubicBezTo>
                    <a:pt x="5538" y="10608"/>
                    <a:pt x="5438" y="10374"/>
                    <a:pt x="5338" y="10141"/>
                  </a:cubicBezTo>
                  <a:cubicBezTo>
                    <a:pt x="5238" y="9907"/>
                    <a:pt x="5138" y="9674"/>
                    <a:pt x="5037" y="9474"/>
                  </a:cubicBezTo>
                  <a:cubicBezTo>
                    <a:pt x="4937" y="9274"/>
                    <a:pt x="4871" y="9073"/>
                    <a:pt x="4771" y="8873"/>
                  </a:cubicBezTo>
                  <a:cubicBezTo>
                    <a:pt x="4771" y="8840"/>
                    <a:pt x="4771" y="8840"/>
                    <a:pt x="4771" y="8840"/>
                  </a:cubicBezTo>
                  <a:cubicBezTo>
                    <a:pt x="4737" y="8773"/>
                    <a:pt x="4704" y="8706"/>
                    <a:pt x="4671" y="8606"/>
                  </a:cubicBezTo>
                  <a:lnTo>
                    <a:pt x="4671" y="8606"/>
                  </a:lnTo>
                  <a:cubicBezTo>
                    <a:pt x="5171" y="9440"/>
                    <a:pt x="5705" y="10208"/>
                    <a:pt x="6238" y="11008"/>
                  </a:cubicBezTo>
                  <a:cubicBezTo>
                    <a:pt x="6739" y="11842"/>
                    <a:pt x="7339" y="12543"/>
                    <a:pt x="7906" y="13343"/>
                  </a:cubicBezTo>
                  <a:lnTo>
                    <a:pt x="7940" y="13376"/>
                  </a:lnTo>
                  <a:cubicBezTo>
                    <a:pt x="8607" y="13043"/>
                    <a:pt x="9307" y="12743"/>
                    <a:pt x="10008" y="12509"/>
                  </a:cubicBezTo>
                  <a:lnTo>
                    <a:pt x="9974" y="12509"/>
                  </a:lnTo>
                  <a:cubicBezTo>
                    <a:pt x="7006" y="8073"/>
                    <a:pt x="3803" y="377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907475" y="2509750"/>
              <a:ext cx="603800" cy="459500"/>
            </a:xfrm>
            <a:custGeom>
              <a:avLst/>
              <a:gdLst/>
              <a:ahLst/>
              <a:cxnLst/>
              <a:rect l="l" t="t" r="r" b="b"/>
              <a:pathLst>
                <a:path w="24152" h="18380" extrusionOk="0">
                  <a:moveTo>
                    <a:pt x="11176" y="10107"/>
                  </a:moveTo>
                  <a:cubicBezTo>
                    <a:pt x="11186" y="10116"/>
                    <a:pt x="11197" y="10125"/>
                    <a:pt x="11208" y="10133"/>
                  </a:cubicBezTo>
                  <a:lnTo>
                    <a:pt x="11208" y="10133"/>
                  </a:lnTo>
                  <a:cubicBezTo>
                    <a:pt x="11206" y="10123"/>
                    <a:pt x="11199" y="10107"/>
                    <a:pt x="11176" y="10107"/>
                  </a:cubicBezTo>
                  <a:close/>
                  <a:moveTo>
                    <a:pt x="1" y="0"/>
                  </a:moveTo>
                  <a:lnTo>
                    <a:pt x="1" y="0"/>
                  </a:lnTo>
                  <a:cubicBezTo>
                    <a:pt x="101" y="234"/>
                    <a:pt x="201" y="500"/>
                    <a:pt x="301" y="734"/>
                  </a:cubicBezTo>
                  <a:cubicBezTo>
                    <a:pt x="2469" y="5437"/>
                    <a:pt x="6139" y="9273"/>
                    <a:pt x="10175" y="12509"/>
                  </a:cubicBezTo>
                  <a:cubicBezTo>
                    <a:pt x="13711" y="15111"/>
                    <a:pt x="17847" y="16812"/>
                    <a:pt x="22050" y="17946"/>
                  </a:cubicBezTo>
                  <a:cubicBezTo>
                    <a:pt x="22751" y="18146"/>
                    <a:pt x="23451" y="18280"/>
                    <a:pt x="24152" y="18380"/>
                  </a:cubicBezTo>
                  <a:cubicBezTo>
                    <a:pt x="22717" y="17746"/>
                    <a:pt x="21383" y="16912"/>
                    <a:pt x="20015" y="16178"/>
                  </a:cubicBezTo>
                  <a:cubicBezTo>
                    <a:pt x="17847" y="14877"/>
                    <a:pt x="15779" y="13510"/>
                    <a:pt x="13711" y="12075"/>
                  </a:cubicBezTo>
                  <a:cubicBezTo>
                    <a:pt x="13477" y="11909"/>
                    <a:pt x="13244" y="11708"/>
                    <a:pt x="12977" y="11542"/>
                  </a:cubicBezTo>
                  <a:cubicBezTo>
                    <a:pt x="12710" y="11308"/>
                    <a:pt x="12410" y="11108"/>
                    <a:pt x="12143" y="10874"/>
                  </a:cubicBezTo>
                  <a:cubicBezTo>
                    <a:pt x="11820" y="10649"/>
                    <a:pt x="11529" y="10391"/>
                    <a:pt x="11208" y="10133"/>
                  </a:cubicBezTo>
                  <a:lnTo>
                    <a:pt x="11208" y="10133"/>
                  </a:lnTo>
                  <a:cubicBezTo>
                    <a:pt x="11209" y="10138"/>
                    <a:pt x="11209" y="10141"/>
                    <a:pt x="11209" y="10141"/>
                  </a:cubicBezTo>
                  <a:cubicBezTo>
                    <a:pt x="10975" y="9940"/>
                    <a:pt x="10742" y="9740"/>
                    <a:pt x="10508" y="9540"/>
                  </a:cubicBezTo>
                  <a:cubicBezTo>
                    <a:pt x="10308" y="9340"/>
                    <a:pt x="10075" y="9173"/>
                    <a:pt x="9875" y="8973"/>
                  </a:cubicBezTo>
                  <a:cubicBezTo>
                    <a:pt x="9708" y="8840"/>
                    <a:pt x="9574" y="8673"/>
                    <a:pt x="9408" y="8506"/>
                  </a:cubicBezTo>
                  <a:cubicBezTo>
                    <a:pt x="9241" y="8339"/>
                    <a:pt x="9041" y="8173"/>
                    <a:pt x="8874" y="8006"/>
                  </a:cubicBezTo>
                  <a:cubicBezTo>
                    <a:pt x="8807" y="7939"/>
                    <a:pt x="8741" y="7839"/>
                    <a:pt x="8674" y="7772"/>
                  </a:cubicBezTo>
                  <a:lnTo>
                    <a:pt x="8674" y="7772"/>
                  </a:lnTo>
                  <a:cubicBezTo>
                    <a:pt x="13077" y="10841"/>
                    <a:pt x="17380" y="14177"/>
                    <a:pt x="22150" y="16712"/>
                  </a:cubicBezTo>
                  <a:cubicBezTo>
                    <a:pt x="21583" y="16278"/>
                    <a:pt x="21016" y="15845"/>
                    <a:pt x="20516" y="15311"/>
                  </a:cubicBezTo>
                  <a:cubicBezTo>
                    <a:pt x="20315" y="15111"/>
                    <a:pt x="20082" y="14911"/>
                    <a:pt x="19915" y="14677"/>
                  </a:cubicBezTo>
                  <a:cubicBezTo>
                    <a:pt x="19882" y="14677"/>
                    <a:pt x="19848" y="14644"/>
                    <a:pt x="19848" y="14611"/>
                  </a:cubicBezTo>
                  <a:cubicBezTo>
                    <a:pt x="13777" y="9107"/>
                    <a:pt x="7573" y="326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1175175" y="2550600"/>
              <a:ext cx="277725" cy="308575"/>
            </a:xfrm>
            <a:custGeom>
              <a:avLst/>
              <a:gdLst/>
              <a:ahLst/>
              <a:cxnLst/>
              <a:rect l="l" t="t" r="r" b="b"/>
              <a:pathLst>
                <a:path w="11109" h="12343" extrusionOk="0">
                  <a:moveTo>
                    <a:pt x="3036" y="1"/>
                  </a:moveTo>
                  <a:cubicBezTo>
                    <a:pt x="2035" y="201"/>
                    <a:pt x="1035" y="301"/>
                    <a:pt x="67" y="301"/>
                  </a:cubicBezTo>
                  <a:lnTo>
                    <a:pt x="1" y="301"/>
                  </a:lnTo>
                  <a:cubicBezTo>
                    <a:pt x="2336" y="4304"/>
                    <a:pt x="5238" y="7973"/>
                    <a:pt x="8507" y="11242"/>
                  </a:cubicBezTo>
                  <a:cubicBezTo>
                    <a:pt x="8673" y="11509"/>
                    <a:pt x="9341" y="11942"/>
                    <a:pt x="9507" y="12343"/>
                  </a:cubicBezTo>
                  <a:cubicBezTo>
                    <a:pt x="9607" y="12309"/>
                    <a:pt x="9674" y="12243"/>
                    <a:pt x="9774" y="12209"/>
                  </a:cubicBezTo>
                  <a:lnTo>
                    <a:pt x="9808" y="12209"/>
                  </a:lnTo>
                  <a:cubicBezTo>
                    <a:pt x="9808" y="12209"/>
                    <a:pt x="9808" y="12209"/>
                    <a:pt x="9808" y="12176"/>
                  </a:cubicBezTo>
                  <a:cubicBezTo>
                    <a:pt x="10241" y="12009"/>
                    <a:pt x="10675" y="11876"/>
                    <a:pt x="11109" y="11809"/>
                  </a:cubicBezTo>
                  <a:cubicBezTo>
                    <a:pt x="10441" y="10775"/>
                    <a:pt x="9674" y="9808"/>
                    <a:pt x="8940" y="8874"/>
                  </a:cubicBezTo>
                  <a:lnTo>
                    <a:pt x="8940" y="8907"/>
                  </a:lnTo>
                  <a:cubicBezTo>
                    <a:pt x="8907" y="8940"/>
                    <a:pt x="8874" y="8974"/>
                    <a:pt x="8840" y="9007"/>
                  </a:cubicBezTo>
                  <a:lnTo>
                    <a:pt x="8740" y="9007"/>
                  </a:lnTo>
                  <a:cubicBezTo>
                    <a:pt x="8707" y="8974"/>
                    <a:pt x="8707" y="8940"/>
                    <a:pt x="8673" y="8907"/>
                  </a:cubicBezTo>
                  <a:cubicBezTo>
                    <a:pt x="8640" y="8874"/>
                    <a:pt x="8607" y="8807"/>
                    <a:pt x="8573" y="8740"/>
                  </a:cubicBezTo>
                  <a:cubicBezTo>
                    <a:pt x="8573" y="8707"/>
                    <a:pt x="8540" y="8707"/>
                    <a:pt x="8540" y="8673"/>
                  </a:cubicBezTo>
                  <a:cubicBezTo>
                    <a:pt x="8507" y="8640"/>
                    <a:pt x="8507" y="8640"/>
                    <a:pt x="8507" y="8607"/>
                  </a:cubicBezTo>
                  <a:cubicBezTo>
                    <a:pt x="8340" y="8206"/>
                    <a:pt x="8173" y="7806"/>
                    <a:pt x="8040" y="7406"/>
                  </a:cubicBezTo>
                  <a:cubicBezTo>
                    <a:pt x="7973" y="7372"/>
                    <a:pt x="7906" y="7339"/>
                    <a:pt x="7873" y="7272"/>
                  </a:cubicBezTo>
                  <a:cubicBezTo>
                    <a:pt x="6305" y="4837"/>
                    <a:pt x="4804" y="2336"/>
                    <a:pt x="3036" y="34"/>
                  </a:cubicBezTo>
                  <a:cubicBezTo>
                    <a:pt x="3036" y="1"/>
                    <a:pt x="3036" y="1"/>
                    <a:pt x="3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1266075" y="2528925"/>
              <a:ext cx="102600" cy="168475"/>
            </a:xfrm>
            <a:custGeom>
              <a:avLst/>
              <a:gdLst/>
              <a:ahLst/>
              <a:cxnLst/>
              <a:rect l="l" t="t" r="r" b="b"/>
              <a:pathLst>
                <a:path w="4104" h="6739" extrusionOk="0">
                  <a:moveTo>
                    <a:pt x="2436" y="0"/>
                  </a:moveTo>
                  <a:cubicBezTo>
                    <a:pt x="1635" y="300"/>
                    <a:pt x="834" y="567"/>
                    <a:pt x="1" y="734"/>
                  </a:cubicBezTo>
                  <a:cubicBezTo>
                    <a:pt x="1502" y="2669"/>
                    <a:pt x="2702" y="4737"/>
                    <a:pt x="4037" y="6738"/>
                  </a:cubicBezTo>
                  <a:cubicBezTo>
                    <a:pt x="3803" y="5337"/>
                    <a:pt x="3837" y="3836"/>
                    <a:pt x="4103" y="2402"/>
                  </a:cubicBezTo>
                  <a:cubicBezTo>
                    <a:pt x="4103" y="2402"/>
                    <a:pt x="4103" y="2402"/>
                    <a:pt x="4070" y="2369"/>
                  </a:cubicBezTo>
                  <a:cubicBezTo>
                    <a:pt x="3570" y="1568"/>
                    <a:pt x="3069" y="734"/>
                    <a:pt x="2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1408675" y="2711550"/>
              <a:ext cx="105100" cy="130950"/>
            </a:xfrm>
            <a:custGeom>
              <a:avLst/>
              <a:gdLst/>
              <a:ahLst/>
              <a:cxnLst/>
              <a:rect l="l" t="t" r="r" b="b"/>
              <a:pathLst>
                <a:path w="4204" h="5238" extrusionOk="0">
                  <a:moveTo>
                    <a:pt x="1268" y="0"/>
                  </a:moveTo>
                  <a:cubicBezTo>
                    <a:pt x="1001" y="534"/>
                    <a:pt x="701" y="1068"/>
                    <a:pt x="368" y="1535"/>
                  </a:cubicBezTo>
                  <a:cubicBezTo>
                    <a:pt x="334" y="1602"/>
                    <a:pt x="301" y="1635"/>
                    <a:pt x="267" y="1668"/>
                  </a:cubicBezTo>
                  <a:cubicBezTo>
                    <a:pt x="201" y="1735"/>
                    <a:pt x="134" y="1835"/>
                    <a:pt x="101" y="1935"/>
                  </a:cubicBezTo>
                  <a:cubicBezTo>
                    <a:pt x="67" y="1969"/>
                    <a:pt x="34" y="2002"/>
                    <a:pt x="1" y="2002"/>
                  </a:cubicBezTo>
                  <a:cubicBezTo>
                    <a:pt x="234" y="2302"/>
                    <a:pt x="434" y="2602"/>
                    <a:pt x="668" y="2869"/>
                  </a:cubicBezTo>
                  <a:cubicBezTo>
                    <a:pt x="1268" y="3603"/>
                    <a:pt x="1835" y="4404"/>
                    <a:pt x="2336" y="5204"/>
                  </a:cubicBezTo>
                  <a:cubicBezTo>
                    <a:pt x="2369" y="5204"/>
                    <a:pt x="2369" y="5238"/>
                    <a:pt x="2369" y="5238"/>
                  </a:cubicBezTo>
                  <a:cubicBezTo>
                    <a:pt x="2669" y="5204"/>
                    <a:pt x="2978" y="5188"/>
                    <a:pt x="3286" y="5188"/>
                  </a:cubicBezTo>
                  <a:cubicBezTo>
                    <a:pt x="3595" y="5188"/>
                    <a:pt x="3903" y="5204"/>
                    <a:pt x="4204" y="5238"/>
                  </a:cubicBezTo>
                  <a:cubicBezTo>
                    <a:pt x="3370" y="3436"/>
                    <a:pt x="2436" y="1635"/>
                    <a:pt x="1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1506250" y="2554775"/>
              <a:ext cx="100925" cy="321075"/>
            </a:xfrm>
            <a:custGeom>
              <a:avLst/>
              <a:gdLst/>
              <a:ahLst/>
              <a:cxnLst/>
              <a:rect l="l" t="t" r="r" b="b"/>
              <a:pathLst>
                <a:path w="4037" h="12843" extrusionOk="0">
                  <a:moveTo>
                    <a:pt x="434" y="0"/>
                  </a:moveTo>
                  <a:lnTo>
                    <a:pt x="434" y="0"/>
                  </a:lnTo>
                  <a:cubicBezTo>
                    <a:pt x="0" y="3803"/>
                    <a:pt x="34" y="7672"/>
                    <a:pt x="1101" y="11342"/>
                  </a:cubicBezTo>
                  <a:cubicBezTo>
                    <a:pt x="1168" y="11442"/>
                    <a:pt x="1201" y="11575"/>
                    <a:pt x="1201" y="11675"/>
                  </a:cubicBezTo>
                  <a:cubicBezTo>
                    <a:pt x="2169" y="11909"/>
                    <a:pt x="3136" y="12309"/>
                    <a:pt x="4037" y="12843"/>
                  </a:cubicBezTo>
                  <a:cubicBezTo>
                    <a:pt x="2469" y="10408"/>
                    <a:pt x="1635" y="7506"/>
                    <a:pt x="1935" y="4637"/>
                  </a:cubicBezTo>
                  <a:cubicBezTo>
                    <a:pt x="1935" y="4604"/>
                    <a:pt x="1935" y="4537"/>
                    <a:pt x="1935" y="4504"/>
                  </a:cubicBezTo>
                  <a:cubicBezTo>
                    <a:pt x="1935" y="4437"/>
                    <a:pt x="1935" y="4370"/>
                    <a:pt x="1968" y="4303"/>
                  </a:cubicBezTo>
                  <a:cubicBezTo>
                    <a:pt x="1968" y="4303"/>
                    <a:pt x="1968" y="4270"/>
                    <a:pt x="1968" y="4270"/>
                  </a:cubicBezTo>
                  <a:cubicBezTo>
                    <a:pt x="1968" y="4203"/>
                    <a:pt x="1968" y="4170"/>
                    <a:pt x="1968" y="4137"/>
                  </a:cubicBezTo>
                  <a:cubicBezTo>
                    <a:pt x="1968" y="4103"/>
                    <a:pt x="1968" y="4103"/>
                    <a:pt x="1968" y="4103"/>
                  </a:cubicBezTo>
                  <a:lnTo>
                    <a:pt x="2002" y="4103"/>
                  </a:lnTo>
                  <a:cubicBezTo>
                    <a:pt x="2102" y="4170"/>
                    <a:pt x="2169" y="4203"/>
                    <a:pt x="2269" y="4237"/>
                  </a:cubicBezTo>
                  <a:lnTo>
                    <a:pt x="2302" y="4237"/>
                  </a:lnTo>
                  <a:cubicBezTo>
                    <a:pt x="2369" y="4270"/>
                    <a:pt x="2402" y="4270"/>
                    <a:pt x="2435" y="4303"/>
                  </a:cubicBezTo>
                  <a:lnTo>
                    <a:pt x="2469" y="4303"/>
                  </a:lnTo>
                  <a:cubicBezTo>
                    <a:pt x="2502" y="3536"/>
                    <a:pt x="2602" y="2802"/>
                    <a:pt x="2636" y="2035"/>
                  </a:cubicBezTo>
                  <a:cubicBezTo>
                    <a:pt x="1835" y="1435"/>
                    <a:pt x="1101" y="734"/>
                    <a:pt x="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1596300" y="2385475"/>
              <a:ext cx="53400" cy="159325"/>
            </a:xfrm>
            <a:custGeom>
              <a:avLst/>
              <a:gdLst/>
              <a:ahLst/>
              <a:cxnLst/>
              <a:rect l="l" t="t" r="r" b="b"/>
              <a:pathLst>
                <a:path w="2136" h="6373" extrusionOk="0">
                  <a:moveTo>
                    <a:pt x="2136" y="1"/>
                  </a:moveTo>
                  <a:lnTo>
                    <a:pt x="2136" y="1"/>
                  </a:lnTo>
                  <a:cubicBezTo>
                    <a:pt x="1602" y="401"/>
                    <a:pt x="1035" y="735"/>
                    <a:pt x="468" y="1068"/>
                  </a:cubicBezTo>
                  <a:cubicBezTo>
                    <a:pt x="468" y="1135"/>
                    <a:pt x="468" y="1168"/>
                    <a:pt x="468" y="1235"/>
                  </a:cubicBezTo>
                  <a:cubicBezTo>
                    <a:pt x="335" y="1735"/>
                    <a:pt x="301" y="2236"/>
                    <a:pt x="234" y="2769"/>
                  </a:cubicBezTo>
                  <a:cubicBezTo>
                    <a:pt x="134" y="3270"/>
                    <a:pt x="68" y="3703"/>
                    <a:pt x="34" y="4204"/>
                  </a:cubicBezTo>
                  <a:cubicBezTo>
                    <a:pt x="34" y="4204"/>
                    <a:pt x="1" y="4237"/>
                    <a:pt x="1" y="4237"/>
                  </a:cubicBezTo>
                  <a:cubicBezTo>
                    <a:pt x="701" y="4871"/>
                    <a:pt x="1302" y="5605"/>
                    <a:pt x="1802" y="6372"/>
                  </a:cubicBezTo>
                  <a:cubicBezTo>
                    <a:pt x="1736" y="4237"/>
                    <a:pt x="1769" y="2102"/>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1535425" y="2421350"/>
              <a:ext cx="56750" cy="58400"/>
            </a:xfrm>
            <a:custGeom>
              <a:avLst/>
              <a:gdLst/>
              <a:ahLst/>
              <a:cxnLst/>
              <a:rect l="l" t="t" r="r" b="b"/>
              <a:pathLst>
                <a:path w="2270" h="2336" extrusionOk="0">
                  <a:moveTo>
                    <a:pt x="2269" y="0"/>
                  </a:moveTo>
                  <a:cubicBezTo>
                    <a:pt x="2136" y="67"/>
                    <a:pt x="2002" y="134"/>
                    <a:pt x="1902" y="200"/>
                  </a:cubicBezTo>
                  <a:cubicBezTo>
                    <a:pt x="1602" y="334"/>
                    <a:pt x="768" y="767"/>
                    <a:pt x="1" y="1034"/>
                  </a:cubicBezTo>
                  <a:cubicBezTo>
                    <a:pt x="668" y="1401"/>
                    <a:pt x="1302" y="1835"/>
                    <a:pt x="1902" y="2335"/>
                  </a:cubicBezTo>
                  <a:cubicBezTo>
                    <a:pt x="1936" y="2102"/>
                    <a:pt x="2036" y="1868"/>
                    <a:pt x="2002" y="1701"/>
                  </a:cubicBezTo>
                  <a:cubicBezTo>
                    <a:pt x="2102" y="1134"/>
                    <a:pt x="2136" y="567"/>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1549600" y="1983525"/>
              <a:ext cx="156825" cy="350275"/>
            </a:xfrm>
            <a:custGeom>
              <a:avLst/>
              <a:gdLst/>
              <a:ahLst/>
              <a:cxnLst/>
              <a:rect l="l" t="t" r="r" b="b"/>
              <a:pathLst>
                <a:path w="6273" h="14011" extrusionOk="0">
                  <a:moveTo>
                    <a:pt x="5305" y="1"/>
                  </a:moveTo>
                  <a:cubicBezTo>
                    <a:pt x="2903" y="4304"/>
                    <a:pt x="1035" y="8974"/>
                    <a:pt x="34" y="13777"/>
                  </a:cubicBezTo>
                  <a:cubicBezTo>
                    <a:pt x="1" y="13844"/>
                    <a:pt x="1" y="13911"/>
                    <a:pt x="1" y="14011"/>
                  </a:cubicBezTo>
                  <a:cubicBezTo>
                    <a:pt x="735" y="13544"/>
                    <a:pt x="1502" y="13043"/>
                    <a:pt x="2303" y="12610"/>
                  </a:cubicBezTo>
                  <a:cubicBezTo>
                    <a:pt x="2336" y="12376"/>
                    <a:pt x="2369" y="12143"/>
                    <a:pt x="2436" y="11909"/>
                  </a:cubicBezTo>
                  <a:cubicBezTo>
                    <a:pt x="2469" y="11742"/>
                    <a:pt x="2536" y="11576"/>
                    <a:pt x="2569" y="11409"/>
                  </a:cubicBezTo>
                  <a:cubicBezTo>
                    <a:pt x="2603" y="11209"/>
                    <a:pt x="2670" y="11009"/>
                    <a:pt x="2736" y="10842"/>
                  </a:cubicBezTo>
                  <a:cubicBezTo>
                    <a:pt x="2836" y="10642"/>
                    <a:pt x="2870" y="10441"/>
                    <a:pt x="2970" y="10241"/>
                  </a:cubicBezTo>
                  <a:cubicBezTo>
                    <a:pt x="3103" y="9841"/>
                    <a:pt x="3270" y="9474"/>
                    <a:pt x="3437" y="9074"/>
                  </a:cubicBezTo>
                  <a:cubicBezTo>
                    <a:pt x="3437" y="9074"/>
                    <a:pt x="3470" y="9074"/>
                    <a:pt x="3470" y="9040"/>
                  </a:cubicBezTo>
                  <a:cubicBezTo>
                    <a:pt x="3470" y="9040"/>
                    <a:pt x="3470" y="9007"/>
                    <a:pt x="3503" y="8974"/>
                  </a:cubicBezTo>
                  <a:cubicBezTo>
                    <a:pt x="3604" y="8740"/>
                    <a:pt x="3704" y="8540"/>
                    <a:pt x="3837" y="8307"/>
                  </a:cubicBezTo>
                  <a:lnTo>
                    <a:pt x="3837" y="8307"/>
                  </a:lnTo>
                  <a:cubicBezTo>
                    <a:pt x="3604" y="9174"/>
                    <a:pt x="3437" y="10075"/>
                    <a:pt x="3203" y="10942"/>
                  </a:cubicBezTo>
                  <a:cubicBezTo>
                    <a:pt x="3103" y="11409"/>
                    <a:pt x="3036" y="11842"/>
                    <a:pt x="2970" y="12309"/>
                  </a:cubicBezTo>
                  <a:cubicBezTo>
                    <a:pt x="3570" y="12009"/>
                    <a:pt x="4237" y="11742"/>
                    <a:pt x="4871" y="11576"/>
                  </a:cubicBezTo>
                  <a:cubicBezTo>
                    <a:pt x="4904" y="11109"/>
                    <a:pt x="5305" y="10341"/>
                    <a:pt x="5338" y="10041"/>
                  </a:cubicBezTo>
                  <a:cubicBezTo>
                    <a:pt x="5605" y="9141"/>
                    <a:pt x="5905" y="8240"/>
                    <a:pt x="6272" y="7373"/>
                  </a:cubicBezTo>
                  <a:cubicBezTo>
                    <a:pt x="6239" y="7339"/>
                    <a:pt x="6239" y="7306"/>
                    <a:pt x="6205" y="7306"/>
                  </a:cubicBezTo>
                  <a:cubicBezTo>
                    <a:pt x="6139" y="4837"/>
                    <a:pt x="5738" y="2402"/>
                    <a:pt x="5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1582975" y="2615650"/>
              <a:ext cx="66725" cy="111775"/>
            </a:xfrm>
            <a:custGeom>
              <a:avLst/>
              <a:gdLst/>
              <a:ahLst/>
              <a:cxnLst/>
              <a:rect l="l" t="t" r="r" b="b"/>
              <a:pathLst>
                <a:path w="2669" h="4471" extrusionOk="0">
                  <a:moveTo>
                    <a:pt x="134" y="0"/>
                  </a:moveTo>
                  <a:cubicBezTo>
                    <a:pt x="100" y="134"/>
                    <a:pt x="100" y="267"/>
                    <a:pt x="100" y="367"/>
                  </a:cubicBezTo>
                  <a:cubicBezTo>
                    <a:pt x="34" y="934"/>
                    <a:pt x="0" y="1501"/>
                    <a:pt x="0" y="2035"/>
                  </a:cubicBezTo>
                  <a:cubicBezTo>
                    <a:pt x="0" y="2102"/>
                    <a:pt x="0" y="2135"/>
                    <a:pt x="0" y="2169"/>
                  </a:cubicBezTo>
                  <a:cubicBezTo>
                    <a:pt x="1034" y="2769"/>
                    <a:pt x="1935" y="3536"/>
                    <a:pt x="2669" y="4470"/>
                  </a:cubicBezTo>
                  <a:cubicBezTo>
                    <a:pt x="2602" y="3870"/>
                    <a:pt x="2535" y="3303"/>
                    <a:pt x="2502" y="2702"/>
                  </a:cubicBezTo>
                  <a:cubicBezTo>
                    <a:pt x="2469" y="2235"/>
                    <a:pt x="2502" y="1768"/>
                    <a:pt x="2502" y="1335"/>
                  </a:cubicBezTo>
                  <a:cubicBezTo>
                    <a:pt x="1635" y="1001"/>
                    <a:pt x="868" y="534"/>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1653025" y="2016875"/>
              <a:ext cx="156800" cy="824800"/>
            </a:xfrm>
            <a:custGeom>
              <a:avLst/>
              <a:gdLst/>
              <a:ahLst/>
              <a:cxnLst/>
              <a:rect l="l" t="t" r="r" b="b"/>
              <a:pathLst>
                <a:path w="6272" h="32992" extrusionOk="0">
                  <a:moveTo>
                    <a:pt x="5904" y="1"/>
                  </a:moveTo>
                  <a:cubicBezTo>
                    <a:pt x="3936" y="2970"/>
                    <a:pt x="2502" y="6239"/>
                    <a:pt x="1535" y="9641"/>
                  </a:cubicBezTo>
                  <a:cubicBezTo>
                    <a:pt x="1468" y="9741"/>
                    <a:pt x="1435" y="9941"/>
                    <a:pt x="1401" y="10108"/>
                  </a:cubicBezTo>
                  <a:cubicBezTo>
                    <a:pt x="1813" y="10033"/>
                    <a:pt x="2225" y="9990"/>
                    <a:pt x="2638" y="9990"/>
                  </a:cubicBezTo>
                  <a:cubicBezTo>
                    <a:pt x="2959" y="9990"/>
                    <a:pt x="3281" y="10016"/>
                    <a:pt x="3603" y="10075"/>
                  </a:cubicBezTo>
                  <a:cubicBezTo>
                    <a:pt x="3569" y="10208"/>
                    <a:pt x="3536" y="10308"/>
                    <a:pt x="3503" y="10408"/>
                  </a:cubicBezTo>
                  <a:cubicBezTo>
                    <a:pt x="3469" y="10442"/>
                    <a:pt x="3469" y="10475"/>
                    <a:pt x="3469" y="10508"/>
                  </a:cubicBezTo>
                  <a:cubicBezTo>
                    <a:pt x="3436" y="10508"/>
                    <a:pt x="3436" y="10542"/>
                    <a:pt x="3436" y="10542"/>
                  </a:cubicBezTo>
                  <a:lnTo>
                    <a:pt x="3436" y="10575"/>
                  </a:lnTo>
                  <a:cubicBezTo>
                    <a:pt x="3403" y="10575"/>
                    <a:pt x="3403" y="10609"/>
                    <a:pt x="3403" y="10609"/>
                  </a:cubicBezTo>
                  <a:cubicBezTo>
                    <a:pt x="3403" y="10609"/>
                    <a:pt x="3369" y="10609"/>
                    <a:pt x="3369" y="10575"/>
                  </a:cubicBezTo>
                  <a:lnTo>
                    <a:pt x="3369" y="10575"/>
                  </a:lnTo>
                  <a:cubicBezTo>
                    <a:pt x="3369" y="10609"/>
                    <a:pt x="3369" y="10609"/>
                    <a:pt x="3403" y="10642"/>
                  </a:cubicBezTo>
                  <a:cubicBezTo>
                    <a:pt x="3369" y="10642"/>
                    <a:pt x="3369" y="10675"/>
                    <a:pt x="3369" y="10709"/>
                  </a:cubicBezTo>
                  <a:cubicBezTo>
                    <a:pt x="3336" y="10775"/>
                    <a:pt x="3303" y="10809"/>
                    <a:pt x="3303" y="10842"/>
                  </a:cubicBezTo>
                  <a:cubicBezTo>
                    <a:pt x="3269" y="10875"/>
                    <a:pt x="3269" y="10875"/>
                    <a:pt x="3269" y="10875"/>
                  </a:cubicBezTo>
                  <a:cubicBezTo>
                    <a:pt x="3203" y="11042"/>
                    <a:pt x="3136" y="11176"/>
                    <a:pt x="3069" y="11309"/>
                  </a:cubicBezTo>
                  <a:cubicBezTo>
                    <a:pt x="3002" y="11442"/>
                    <a:pt x="2902" y="11576"/>
                    <a:pt x="2836" y="11709"/>
                  </a:cubicBezTo>
                  <a:cubicBezTo>
                    <a:pt x="2802" y="11743"/>
                    <a:pt x="2802" y="11776"/>
                    <a:pt x="2769" y="11809"/>
                  </a:cubicBezTo>
                  <a:cubicBezTo>
                    <a:pt x="2135" y="12743"/>
                    <a:pt x="1368" y="13544"/>
                    <a:pt x="501" y="14244"/>
                  </a:cubicBezTo>
                  <a:cubicBezTo>
                    <a:pt x="501" y="14278"/>
                    <a:pt x="534" y="14345"/>
                    <a:pt x="501" y="14411"/>
                  </a:cubicBezTo>
                  <a:cubicBezTo>
                    <a:pt x="67" y="16713"/>
                    <a:pt x="0" y="19115"/>
                    <a:pt x="134" y="21416"/>
                  </a:cubicBezTo>
                  <a:cubicBezTo>
                    <a:pt x="134" y="21616"/>
                    <a:pt x="200" y="21917"/>
                    <a:pt x="134" y="22117"/>
                  </a:cubicBezTo>
                  <a:cubicBezTo>
                    <a:pt x="634" y="22984"/>
                    <a:pt x="1068" y="23951"/>
                    <a:pt x="1368" y="24919"/>
                  </a:cubicBezTo>
                  <a:cubicBezTo>
                    <a:pt x="1435" y="25086"/>
                    <a:pt x="1568" y="25386"/>
                    <a:pt x="1535" y="25619"/>
                  </a:cubicBezTo>
                  <a:cubicBezTo>
                    <a:pt x="1401" y="25619"/>
                    <a:pt x="1234" y="25619"/>
                    <a:pt x="1101" y="25586"/>
                  </a:cubicBezTo>
                  <a:cubicBezTo>
                    <a:pt x="1034" y="25586"/>
                    <a:pt x="1001" y="25586"/>
                    <a:pt x="934" y="25553"/>
                  </a:cubicBezTo>
                  <a:cubicBezTo>
                    <a:pt x="701" y="25519"/>
                    <a:pt x="467" y="25486"/>
                    <a:pt x="234" y="25419"/>
                  </a:cubicBezTo>
                  <a:lnTo>
                    <a:pt x="234" y="25419"/>
                  </a:lnTo>
                  <a:cubicBezTo>
                    <a:pt x="200" y="26720"/>
                    <a:pt x="434" y="27954"/>
                    <a:pt x="467" y="29255"/>
                  </a:cubicBezTo>
                  <a:cubicBezTo>
                    <a:pt x="1234" y="30389"/>
                    <a:pt x="1802" y="31690"/>
                    <a:pt x="2202" y="32991"/>
                  </a:cubicBezTo>
                  <a:cubicBezTo>
                    <a:pt x="2168" y="29956"/>
                    <a:pt x="2302" y="26920"/>
                    <a:pt x="2535" y="23918"/>
                  </a:cubicBezTo>
                  <a:cubicBezTo>
                    <a:pt x="2569" y="23351"/>
                    <a:pt x="2602" y="22784"/>
                    <a:pt x="2669" y="22217"/>
                  </a:cubicBezTo>
                  <a:cubicBezTo>
                    <a:pt x="2669" y="22117"/>
                    <a:pt x="2669" y="22050"/>
                    <a:pt x="2702" y="21983"/>
                  </a:cubicBezTo>
                  <a:cubicBezTo>
                    <a:pt x="2702" y="21950"/>
                    <a:pt x="2702" y="21950"/>
                    <a:pt x="2702" y="21950"/>
                  </a:cubicBezTo>
                  <a:cubicBezTo>
                    <a:pt x="2702" y="21750"/>
                    <a:pt x="2736" y="21550"/>
                    <a:pt x="2736" y="21383"/>
                  </a:cubicBezTo>
                  <a:cubicBezTo>
                    <a:pt x="2769" y="21049"/>
                    <a:pt x="2802" y="20749"/>
                    <a:pt x="2836" y="20449"/>
                  </a:cubicBezTo>
                  <a:cubicBezTo>
                    <a:pt x="2869" y="20115"/>
                    <a:pt x="2902" y="19782"/>
                    <a:pt x="2969" y="19482"/>
                  </a:cubicBezTo>
                  <a:cubicBezTo>
                    <a:pt x="2969" y="19482"/>
                    <a:pt x="2969" y="19448"/>
                    <a:pt x="2969" y="19448"/>
                  </a:cubicBezTo>
                  <a:cubicBezTo>
                    <a:pt x="2969" y="19448"/>
                    <a:pt x="2969" y="19448"/>
                    <a:pt x="2969" y="19415"/>
                  </a:cubicBezTo>
                  <a:cubicBezTo>
                    <a:pt x="3036" y="19081"/>
                    <a:pt x="3136" y="18714"/>
                    <a:pt x="3169" y="18381"/>
                  </a:cubicBezTo>
                  <a:cubicBezTo>
                    <a:pt x="3236" y="18114"/>
                    <a:pt x="3269" y="17880"/>
                    <a:pt x="3336" y="17614"/>
                  </a:cubicBezTo>
                  <a:cubicBezTo>
                    <a:pt x="3369" y="17380"/>
                    <a:pt x="3436" y="17147"/>
                    <a:pt x="3469" y="16913"/>
                  </a:cubicBezTo>
                  <a:cubicBezTo>
                    <a:pt x="3503" y="16780"/>
                    <a:pt x="3536" y="16646"/>
                    <a:pt x="3569" y="16479"/>
                  </a:cubicBezTo>
                  <a:lnTo>
                    <a:pt x="3569" y="16479"/>
                  </a:lnTo>
                  <a:cubicBezTo>
                    <a:pt x="3469" y="19615"/>
                    <a:pt x="3169" y="22751"/>
                    <a:pt x="2969" y="25886"/>
                  </a:cubicBezTo>
                  <a:cubicBezTo>
                    <a:pt x="2936" y="27020"/>
                    <a:pt x="2869" y="28154"/>
                    <a:pt x="2836" y="29289"/>
                  </a:cubicBezTo>
                  <a:cubicBezTo>
                    <a:pt x="3203" y="27354"/>
                    <a:pt x="3703" y="25486"/>
                    <a:pt x="4370" y="23651"/>
                  </a:cubicBezTo>
                  <a:cubicBezTo>
                    <a:pt x="4804" y="21016"/>
                    <a:pt x="5471" y="18447"/>
                    <a:pt x="5838" y="15812"/>
                  </a:cubicBezTo>
                  <a:cubicBezTo>
                    <a:pt x="6171" y="14044"/>
                    <a:pt x="6138" y="12243"/>
                    <a:pt x="6171" y="10442"/>
                  </a:cubicBezTo>
                  <a:cubicBezTo>
                    <a:pt x="6271" y="6939"/>
                    <a:pt x="6205" y="3470"/>
                    <a:pt x="5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1726400" y="2277075"/>
              <a:ext cx="249375" cy="587100"/>
            </a:xfrm>
            <a:custGeom>
              <a:avLst/>
              <a:gdLst/>
              <a:ahLst/>
              <a:cxnLst/>
              <a:rect l="l" t="t" r="r" b="b"/>
              <a:pathLst>
                <a:path w="9975" h="23484" extrusionOk="0">
                  <a:moveTo>
                    <a:pt x="9974" y="0"/>
                  </a:moveTo>
                  <a:cubicBezTo>
                    <a:pt x="6705" y="4003"/>
                    <a:pt x="3837" y="8506"/>
                    <a:pt x="2002" y="13343"/>
                  </a:cubicBezTo>
                  <a:cubicBezTo>
                    <a:pt x="2002" y="13377"/>
                    <a:pt x="2002" y="13377"/>
                    <a:pt x="2002" y="13377"/>
                  </a:cubicBezTo>
                  <a:cubicBezTo>
                    <a:pt x="2002" y="13410"/>
                    <a:pt x="1969" y="13443"/>
                    <a:pt x="1969" y="13443"/>
                  </a:cubicBezTo>
                  <a:cubicBezTo>
                    <a:pt x="1969" y="13477"/>
                    <a:pt x="1969" y="13510"/>
                    <a:pt x="1935" y="13510"/>
                  </a:cubicBezTo>
                  <a:cubicBezTo>
                    <a:pt x="1935" y="13543"/>
                    <a:pt x="1935" y="13610"/>
                    <a:pt x="1902" y="13643"/>
                  </a:cubicBezTo>
                  <a:cubicBezTo>
                    <a:pt x="1402" y="15011"/>
                    <a:pt x="1001" y="16445"/>
                    <a:pt x="668" y="17880"/>
                  </a:cubicBezTo>
                  <a:cubicBezTo>
                    <a:pt x="368" y="19748"/>
                    <a:pt x="101" y="21616"/>
                    <a:pt x="1" y="23484"/>
                  </a:cubicBezTo>
                  <a:cubicBezTo>
                    <a:pt x="268" y="22683"/>
                    <a:pt x="568" y="21849"/>
                    <a:pt x="835" y="21082"/>
                  </a:cubicBezTo>
                  <a:cubicBezTo>
                    <a:pt x="1802" y="18714"/>
                    <a:pt x="2703" y="16279"/>
                    <a:pt x="3903" y="13977"/>
                  </a:cubicBezTo>
                  <a:cubicBezTo>
                    <a:pt x="4004" y="13710"/>
                    <a:pt x="4137" y="13443"/>
                    <a:pt x="4270" y="13143"/>
                  </a:cubicBezTo>
                  <a:cubicBezTo>
                    <a:pt x="4337" y="13043"/>
                    <a:pt x="4404" y="12943"/>
                    <a:pt x="4471" y="12810"/>
                  </a:cubicBezTo>
                  <a:cubicBezTo>
                    <a:pt x="4537" y="12676"/>
                    <a:pt x="4637" y="12543"/>
                    <a:pt x="4704" y="12409"/>
                  </a:cubicBezTo>
                  <a:cubicBezTo>
                    <a:pt x="4771" y="12309"/>
                    <a:pt x="4871" y="12176"/>
                    <a:pt x="4938" y="12042"/>
                  </a:cubicBezTo>
                  <a:cubicBezTo>
                    <a:pt x="5071" y="11809"/>
                    <a:pt x="5238" y="11609"/>
                    <a:pt x="5405" y="11375"/>
                  </a:cubicBezTo>
                  <a:cubicBezTo>
                    <a:pt x="5505" y="11208"/>
                    <a:pt x="5638" y="11042"/>
                    <a:pt x="5738" y="10875"/>
                  </a:cubicBezTo>
                  <a:cubicBezTo>
                    <a:pt x="5905" y="10708"/>
                    <a:pt x="6038" y="10508"/>
                    <a:pt x="6172" y="10341"/>
                  </a:cubicBezTo>
                  <a:cubicBezTo>
                    <a:pt x="6272" y="10208"/>
                    <a:pt x="6372" y="10074"/>
                    <a:pt x="6505" y="9941"/>
                  </a:cubicBezTo>
                  <a:lnTo>
                    <a:pt x="6505" y="9941"/>
                  </a:lnTo>
                  <a:cubicBezTo>
                    <a:pt x="4571" y="13777"/>
                    <a:pt x="2736" y="17680"/>
                    <a:pt x="1235" y="21716"/>
                  </a:cubicBezTo>
                  <a:cubicBezTo>
                    <a:pt x="1168" y="21883"/>
                    <a:pt x="1101" y="22083"/>
                    <a:pt x="1035" y="22283"/>
                  </a:cubicBezTo>
                  <a:cubicBezTo>
                    <a:pt x="2136" y="20582"/>
                    <a:pt x="3670" y="18914"/>
                    <a:pt x="5338" y="17880"/>
                  </a:cubicBezTo>
                  <a:cubicBezTo>
                    <a:pt x="5338" y="17746"/>
                    <a:pt x="5405" y="17646"/>
                    <a:pt x="5471" y="17546"/>
                  </a:cubicBezTo>
                  <a:cubicBezTo>
                    <a:pt x="5638" y="17179"/>
                    <a:pt x="5872" y="16812"/>
                    <a:pt x="6038" y="16445"/>
                  </a:cubicBezTo>
                  <a:cubicBezTo>
                    <a:pt x="8173" y="11208"/>
                    <a:pt x="9374" y="5638"/>
                    <a:pt x="9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1039250" y="3027600"/>
              <a:ext cx="508725" cy="347775"/>
            </a:xfrm>
            <a:custGeom>
              <a:avLst/>
              <a:gdLst/>
              <a:ahLst/>
              <a:cxnLst/>
              <a:rect l="l" t="t" r="r" b="b"/>
              <a:pathLst>
                <a:path w="20349" h="13911" extrusionOk="0">
                  <a:moveTo>
                    <a:pt x="20348" y="1"/>
                  </a:moveTo>
                  <a:cubicBezTo>
                    <a:pt x="18647" y="535"/>
                    <a:pt x="16879" y="868"/>
                    <a:pt x="15178" y="1535"/>
                  </a:cubicBezTo>
                  <a:cubicBezTo>
                    <a:pt x="12509" y="2503"/>
                    <a:pt x="9941" y="3837"/>
                    <a:pt x="7606" y="5505"/>
                  </a:cubicBezTo>
                  <a:lnTo>
                    <a:pt x="7572" y="5505"/>
                  </a:lnTo>
                  <a:cubicBezTo>
                    <a:pt x="7472" y="5572"/>
                    <a:pt x="7406" y="5638"/>
                    <a:pt x="7306" y="5705"/>
                  </a:cubicBezTo>
                  <a:cubicBezTo>
                    <a:pt x="7272" y="5738"/>
                    <a:pt x="7239" y="5772"/>
                    <a:pt x="7206" y="5805"/>
                  </a:cubicBezTo>
                  <a:lnTo>
                    <a:pt x="7172" y="5805"/>
                  </a:lnTo>
                  <a:cubicBezTo>
                    <a:pt x="7139" y="5838"/>
                    <a:pt x="7105" y="5872"/>
                    <a:pt x="7072" y="5905"/>
                  </a:cubicBezTo>
                  <a:cubicBezTo>
                    <a:pt x="7039" y="5905"/>
                    <a:pt x="7039" y="5938"/>
                    <a:pt x="7039" y="5938"/>
                  </a:cubicBezTo>
                  <a:cubicBezTo>
                    <a:pt x="6972" y="5972"/>
                    <a:pt x="6939" y="6005"/>
                    <a:pt x="6905" y="6039"/>
                  </a:cubicBezTo>
                  <a:cubicBezTo>
                    <a:pt x="5938" y="6806"/>
                    <a:pt x="5004" y="7606"/>
                    <a:pt x="4170" y="8507"/>
                  </a:cubicBezTo>
                  <a:cubicBezTo>
                    <a:pt x="2569" y="10141"/>
                    <a:pt x="1101" y="11909"/>
                    <a:pt x="0" y="13911"/>
                  </a:cubicBezTo>
                  <a:cubicBezTo>
                    <a:pt x="1501" y="13477"/>
                    <a:pt x="2969" y="12977"/>
                    <a:pt x="4470" y="12543"/>
                  </a:cubicBezTo>
                  <a:cubicBezTo>
                    <a:pt x="5271" y="12243"/>
                    <a:pt x="6071" y="11909"/>
                    <a:pt x="6872" y="11542"/>
                  </a:cubicBezTo>
                  <a:lnTo>
                    <a:pt x="6905" y="11542"/>
                  </a:lnTo>
                  <a:cubicBezTo>
                    <a:pt x="6972" y="11509"/>
                    <a:pt x="7039" y="11476"/>
                    <a:pt x="7105" y="11476"/>
                  </a:cubicBezTo>
                  <a:cubicBezTo>
                    <a:pt x="7172" y="11442"/>
                    <a:pt x="7206" y="11409"/>
                    <a:pt x="7272" y="11409"/>
                  </a:cubicBezTo>
                  <a:cubicBezTo>
                    <a:pt x="7306" y="11376"/>
                    <a:pt x="7339" y="11376"/>
                    <a:pt x="7372" y="11342"/>
                  </a:cubicBezTo>
                  <a:cubicBezTo>
                    <a:pt x="7439" y="11309"/>
                    <a:pt x="7506" y="11276"/>
                    <a:pt x="7539" y="11242"/>
                  </a:cubicBezTo>
                  <a:cubicBezTo>
                    <a:pt x="7606" y="11242"/>
                    <a:pt x="7639" y="11209"/>
                    <a:pt x="7706" y="11176"/>
                  </a:cubicBezTo>
                  <a:cubicBezTo>
                    <a:pt x="11142" y="9574"/>
                    <a:pt x="14411" y="7506"/>
                    <a:pt x="17146" y="4871"/>
                  </a:cubicBezTo>
                  <a:cubicBezTo>
                    <a:pt x="17179" y="4871"/>
                    <a:pt x="17179" y="4838"/>
                    <a:pt x="17213" y="4838"/>
                  </a:cubicBezTo>
                  <a:cubicBezTo>
                    <a:pt x="18013" y="3403"/>
                    <a:pt x="18981" y="2002"/>
                    <a:pt x="20148" y="835"/>
                  </a:cubicBezTo>
                  <a:lnTo>
                    <a:pt x="20148" y="835"/>
                  </a:lnTo>
                  <a:cubicBezTo>
                    <a:pt x="19614" y="1135"/>
                    <a:pt x="19081" y="1402"/>
                    <a:pt x="18914" y="1535"/>
                  </a:cubicBezTo>
                  <a:cubicBezTo>
                    <a:pt x="17313" y="2436"/>
                    <a:pt x="15778" y="3470"/>
                    <a:pt x="14244" y="4504"/>
                  </a:cubicBezTo>
                  <a:cubicBezTo>
                    <a:pt x="14144" y="4571"/>
                    <a:pt x="14044" y="4638"/>
                    <a:pt x="13944" y="4704"/>
                  </a:cubicBezTo>
                  <a:cubicBezTo>
                    <a:pt x="13744" y="4804"/>
                    <a:pt x="13577" y="4938"/>
                    <a:pt x="13377" y="5038"/>
                  </a:cubicBezTo>
                  <a:cubicBezTo>
                    <a:pt x="13210" y="5171"/>
                    <a:pt x="13076" y="5271"/>
                    <a:pt x="12910" y="5371"/>
                  </a:cubicBezTo>
                  <a:cubicBezTo>
                    <a:pt x="12576" y="5605"/>
                    <a:pt x="12242" y="5805"/>
                    <a:pt x="11876" y="6005"/>
                  </a:cubicBezTo>
                  <a:cubicBezTo>
                    <a:pt x="11575" y="6172"/>
                    <a:pt x="11308" y="6305"/>
                    <a:pt x="11008" y="6472"/>
                  </a:cubicBezTo>
                  <a:lnTo>
                    <a:pt x="10975" y="6472"/>
                  </a:lnTo>
                  <a:cubicBezTo>
                    <a:pt x="10975" y="6506"/>
                    <a:pt x="10975" y="6506"/>
                    <a:pt x="10975" y="6506"/>
                  </a:cubicBezTo>
                  <a:lnTo>
                    <a:pt x="10942" y="6506"/>
                  </a:lnTo>
                  <a:cubicBezTo>
                    <a:pt x="10942" y="6506"/>
                    <a:pt x="10942" y="6506"/>
                    <a:pt x="10942" y="6539"/>
                  </a:cubicBezTo>
                  <a:lnTo>
                    <a:pt x="10908" y="6539"/>
                  </a:lnTo>
                  <a:cubicBezTo>
                    <a:pt x="10675" y="6672"/>
                    <a:pt x="10441" y="6806"/>
                    <a:pt x="10208" y="6939"/>
                  </a:cubicBezTo>
                  <a:cubicBezTo>
                    <a:pt x="10374" y="6806"/>
                    <a:pt x="10508" y="6672"/>
                    <a:pt x="10675" y="6539"/>
                  </a:cubicBezTo>
                  <a:cubicBezTo>
                    <a:pt x="10908" y="6339"/>
                    <a:pt x="11142" y="6139"/>
                    <a:pt x="11375" y="5972"/>
                  </a:cubicBezTo>
                  <a:cubicBezTo>
                    <a:pt x="11575" y="5805"/>
                    <a:pt x="11775" y="5638"/>
                    <a:pt x="11976" y="5471"/>
                  </a:cubicBezTo>
                  <a:cubicBezTo>
                    <a:pt x="12376" y="5138"/>
                    <a:pt x="12776" y="4804"/>
                    <a:pt x="13176" y="4504"/>
                  </a:cubicBezTo>
                  <a:cubicBezTo>
                    <a:pt x="15511" y="2903"/>
                    <a:pt x="17913" y="1402"/>
                    <a:pt x="20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1166893" y="2525290"/>
              <a:ext cx="369325" cy="336650"/>
            </a:xfrm>
            <a:custGeom>
              <a:avLst/>
              <a:gdLst/>
              <a:ahLst/>
              <a:cxnLst/>
              <a:rect l="l" t="t" r="r" b="b"/>
              <a:pathLst>
                <a:path w="14773" h="13466" extrusionOk="0">
                  <a:moveTo>
                    <a:pt x="6733" y="0"/>
                  </a:moveTo>
                  <a:cubicBezTo>
                    <a:pt x="6581" y="0"/>
                    <a:pt x="6433" y="71"/>
                    <a:pt x="6305" y="123"/>
                  </a:cubicBezTo>
                  <a:cubicBezTo>
                    <a:pt x="4904" y="590"/>
                    <a:pt x="3470" y="956"/>
                    <a:pt x="2002" y="1157"/>
                  </a:cubicBezTo>
                  <a:cubicBezTo>
                    <a:pt x="1962" y="1159"/>
                    <a:pt x="1921" y="1160"/>
                    <a:pt x="1879" y="1160"/>
                  </a:cubicBezTo>
                  <a:cubicBezTo>
                    <a:pt x="1598" y="1160"/>
                    <a:pt x="1279" y="1114"/>
                    <a:pt x="973" y="1114"/>
                  </a:cubicBezTo>
                  <a:cubicBezTo>
                    <a:pt x="678" y="1114"/>
                    <a:pt x="395" y="1156"/>
                    <a:pt x="167" y="1323"/>
                  </a:cubicBezTo>
                  <a:cubicBezTo>
                    <a:pt x="1" y="1524"/>
                    <a:pt x="134" y="1824"/>
                    <a:pt x="401" y="1857"/>
                  </a:cubicBezTo>
                  <a:cubicBezTo>
                    <a:pt x="318" y="2107"/>
                    <a:pt x="534" y="2241"/>
                    <a:pt x="763" y="2241"/>
                  </a:cubicBezTo>
                  <a:cubicBezTo>
                    <a:pt x="809" y="2241"/>
                    <a:pt x="856" y="2235"/>
                    <a:pt x="901" y="2224"/>
                  </a:cubicBezTo>
                  <a:cubicBezTo>
                    <a:pt x="1535" y="2224"/>
                    <a:pt x="2202" y="2157"/>
                    <a:pt x="2836" y="2057"/>
                  </a:cubicBezTo>
                  <a:cubicBezTo>
                    <a:pt x="4537" y="4459"/>
                    <a:pt x="6105" y="6961"/>
                    <a:pt x="7773" y="9396"/>
                  </a:cubicBezTo>
                  <a:cubicBezTo>
                    <a:pt x="7006" y="9329"/>
                    <a:pt x="6238" y="8996"/>
                    <a:pt x="5605" y="8595"/>
                  </a:cubicBezTo>
                  <a:cubicBezTo>
                    <a:pt x="5552" y="8574"/>
                    <a:pt x="5499" y="8563"/>
                    <a:pt x="5449" y="8563"/>
                  </a:cubicBezTo>
                  <a:cubicBezTo>
                    <a:pt x="5342" y="8563"/>
                    <a:pt x="5250" y="8615"/>
                    <a:pt x="5204" y="8729"/>
                  </a:cubicBezTo>
                  <a:cubicBezTo>
                    <a:pt x="5004" y="9229"/>
                    <a:pt x="5872" y="9329"/>
                    <a:pt x="6172" y="9563"/>
                  </a:cubicBezTo>
                  <a:cubicBezTo>
                    <a:pt x="6072" y="9963"/>
                    <a:pt x="6672" y="10163"/>
                    <a:pt x="6906" y="10430"/>
                  </a:cubicBezTo>
                  <a:cubicBezTo>
                    <a:pt x="7840" y="11364"/>
                    <a:pt x="8807" y="12298"/>
                    <a:pt x="9674" y="13299"/>
                  </a:cubicBezTo>
                  <a:cubicBezTo>
                    <a:pt x="9741" y="13399"/>
                    <a:pt x="9841" y="13465"/>
                    <a:pt x="9941" y="13465"/>
                  </a:cubicBezTo>
                  <a:cubicBezTo>
                    <a:pt x="11042" y="13065"/>
                    <a:pt x="12276" y="12932"/>
                    <a:pt x="13477" y="12898"/>
                  </a:cubicBezTo>
                  <a:cubicBezTo>
                    <a:pt x="13550" y="12905"/>
                    <a:pt x="13616" y="12909"/>
                    <a:pt x="13676" y="12909"/>
                  </a:cubicBezTo>
                  <a:cubicBezTo>
                    <a:pt x="14772" y="12909"/>
                    <a:pt x="13825" y="11801"/>
                    <a:pt x="13477" y="11264"/>
                  </a:cubicBezTo>
                  <a:cubicBezTo>
                    <a:pt x="12810" y="10030"/>
                    <a:pt x="11909" y="8762"/>
                    <a:pt x="11609" y="7361"/>
                  </a:cubicBezTo>
                  <a:cubicBezTo>
                    <a:pt x="11676" y="7159"/>
                    <a:pt x="11488" y="6988"/>
                    <a:pt x="11306" y="6988"/>
                  </a:cubicBezTo>
                  <a:cubicBezTo>
                    <a:pt x="11217" y="6988"/>
                    <a:pt x="11130" y="7029"/>
                    <a:pt x="11075" y="7128"/>
                  </a:cubicBezTo>
                  <a:cubicBezTo>
                    <a:pt x="10675" y="7995"/>
                    <a:pt x="10008" y="8729"/>
                    <a:pt x="9174" y="9196"/>
                  </a:cubicBezTo>
                  <a:cubicBezTo>
                    <a:pt x="9074" y="9229"/>
                    <a:pt x="9007" y="9229"/>
                    <a:pt x="8907" y="9262"/>
                  </a:cubicBezTo>
                  <a:cubicBezTo>
                    <a:pt x="8707" y="8729"/>
                    <a:pt x="8407" y="8262"/>
                    <a:pt x="8106" y="7795"/>
                  </a:cubicBezTo>
                  <a:cubicBezTo>
                    <a:pt x="8207" y="7528"/>
                    <a:pt x="7873" y="7294"/>
                    <a:pt x="7740" y="7061"/>
                  </a:cubicBezTo>
                  <a:cubicBezTo>
                    <a:pt x="7106" y="6227"/>
                    <a:pt x="5438" y="2991"/>
                    <a:pt x="4170" y="1824"/>
                  </a:cubicBezTo>
                  <a:cubicBezTo>
                    <a:pt x="4871" y="1657"/>
                    <a:pt x="5571" y="1490"/>
                    <a:pt x="6272" y="1290"/>
                  </a:cubicBezTo>
                  <a:cubicBezTo>
                    <a:pt x="6572" y="1123"/>
                    <a:pt x="7206" y="1123"/>
                    <a:pt x="7339" y="723"/>
                  </a:cubicBezTo>
                  <a:cubicBezTo>
                    <a:pt x="7373" y="423"/>
                    <a:pt x="7072" y="189"/>
                    <a:pt x="6872" y="22"/>
                  </a:cubicBezTo>
                  <a:cubicBezTo>
                    <a:pt x="6826" y="7"/>
                    <a:pt x="6779" y="0"/>
                    <a:pt x="67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1131825" y="2341275"/>
              <a:ext cx="81425" cy="151800"/>
            </a:xfrm>
            <a:custGeom>
              <a:avLst/>
              <a:gdLst/>
              <a:ahLst/>
              <a:cxnLst/>
              <a:rect l="l" t="t" r="r" b="b"/>
              <a:pathLst>
                <a:path w="3257" h="6072" extrusionOk="0">
                  <a:moveTo>
                    <a:pt x="0" y="1"/>
                  </a:moveTo>
                  <a:cubicBezTo>
                    <a:pt x="100" y="535"/>
                    <a:pt x="200" y="1068"/>
                    <a:pt x="367" y="1602"/>
                  </a:cubicBezTo>
                  <a:cubicBezTo>
                    <a:pt x="834" y="3070"/>
                    <a:pt x="1601" y="4471"/>
                    <a:pt x="2235" y="5872"/>
                  </a:cubicBezTo>
                  <a:cubicBezTo>
                    <a:pt x="2268" y="6039"/>
                    <a:pt x="2402" y="6072"/>
                    <a:pt x="2535" y="6072"/>
                  </a:cubicBezTo>
                  <a:cubicBezTo>
                    <a:pt x="2702" y="6072"/>
                    <a:pt x="2869" y="5938"/>
                    <a:pt x="2802" y="5738"/>
                  </a:cubicBezTo>
                  <a:lnTo>
                    <a:pt x="2802" y="5738"/>
                  </a:lnTo>
                  <a:cubicBezTo>
                    <a:pt x="2828" y="5745"/>
                    <a:pt x="2853" y="5748"/>
                    <a:pt x="2877" y="5748"/>
                  </a:cubicBezTo>
                  <a:cubicBezTo>
                    <a:pt x="3105" y="5748"/>
                    <a:pt x="3256" y="5485"/>
                    <a:pt x="3136" y="5305"/>
                  </a:cubicBezTo>
                  <a:cubicBezTo>
                    <a:pt x="2702" y="4638"/>
                    <a:pt x="2302" y="4004"/>
                    <a:pt x="1935" y="3303"/>
                  </a:cubicBezTo>
                  <a:cubicBezTo>
                    <a:pt x="1668" y="2870"/>
                    <a:pt x="1468" y="2403"/>
                    <a:pt x="1268" y="1902"/>
                  </a:cubicBezTo>
                  <a:cubicBezTo>
                    <a:pt x="1234" y="1869"/>
                    <a:pt x="1168" y="1769"/>
                    <a:pt x="1134" y="1702"/>
                  </a:cubicBezTo>
                  <a:cubicBezTo>
                    <a:pt x="1067" y="1635"/>
                    <a:pt x="1034" y="1535"/>
                    <a:pt x="967" y="1469"/>
                  </a:cubicBezTo>
                  <a:cubicBezTo>
                    <a:pt x="834" y="1235"/>
                    <a:pt x="701" y="1035"/>
                    <a:pt x="567" y="835"/>
                  </a:cubicBezTo>
                  <a:cubicBezTo>
                    <a:pt x="400" y="601"/>
                    <a:pt x="234" y="334"/>
                    <a:pt x="67" y="101"/>
                  </a:cubicBezTo>
                  <a:lnTo>
                    <a:pt x="0" y="1"/>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1326125" y="2584800"/>
              <a:ext cx="15025" cy="15025"/>
            </a:xfrm>
            <a:custGeom>
              <a:avLst/>
              <a:gdLst/>
              <a:ahLst/>
              <a:cxnLst/>
              <a:rect l="l" t="t" r="r" b="b"/>
              <a:pathLst>
                <a:path w="601" h="601" extrusionOk="0">
                  <a:moveTo>
                    <a:pt x="300" y="0"/>
                  </a:moveTo>
                  <a:cubicBezTo>
                    <a:pt x="134" y="0"/>
                    <a:pt x="0" y="134"/>
                    <a:pt x="0" y="300"/>
                  </a:cubicBezTo>
                  <a:cubicBezTo>
                    <a:pt x="0" y="467"/>
                    <a:pt x="167" y="601"/>
                    <a:pt x="300" y="601"/>
                  </a:cubicBezTo>
                  <a:cubicBezTo>
                    <a:pt x="467" y="567"/>
                    <a:pt x="601" y="434"/>
                    <a:pt x="601" y="267"/>
                  </a:cubicBezTo>
                  <a:cubicBezTo>
                    <a:pt x="567" y="134"/>
                    <a:pt x="434"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1211875" y="2409675"/>
              <a:ext cx="15025" cy="15025"/>
            </a:xfrm>
            <a:custGeom>
              <a:avLst/>
              <a:gdLst/>
              <a:ahLst/>
              <a:cxnLst/>
              <a:rect l="l" t="t" r="r" b="b"/>
              <a:pathLst>
                <a:path w="601" h="601" extrusionOk="0">
                  <a:moveTo>
                    <a:pt x="301" y="0"/>
                  </a:moveTo>
                  <a:cubicBezTo>
                    <a:pt x="134" y="34"/>
                    <a:pt x="0" y="167"/>
                    <a:pt x="34" y="334"/>
                  </a:cubicBezTo>
                  <a:cubicBezTo>
                    <a:pt x="34" y="467"/>
                    <a:pt x="167" y="601"/>
                    <a:pt x="334" y="601"/>
                  </a:cubicBezTo>
                  <a:cubicBezTo>
                    <a:pt x="467" y="601"/>
                    <a:pt x="601" y="434"/>
                    <a:pt x="601" y="300"/>
                  </a:cubicBezTo>
                  <a:cubicBezTo>
                    <a:pt x="601"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1199350" y="2393000"/>
              <a:ext cx="15050" cy="14200"/>
            </a:xfrm>
            <a:custGeom>
              <a:avLst/>
              <a:gdLst/>
              <a:ahLst/>
              <a:cxnLst/>
              <a:rect l="l" t="t" r="r" b="b"/>
              <a:pathLst>
                <a:path w="602" h="568" extrusionOk="0">
                  <a:moveTo>
                    <a:pt x="301" y="0"/>
                  </a:moveTo>
                  <a:cubicBezTo>
                    <a:pt x="134" y="0"/>
                    <a:pt x="1" y="133"/>
                    <a:pt x="1" y="300"/>
                  </a:cubicBezTo>
                  <a:cubicBezTo>
                    <a:pt x="34" y="467"/>
                    <a:pt x="168" y="567"/>
                    <a:pt x="335" y="567"/>
                  </a:cubicBezTo>
                  <a:cubicBezTo>
                    <a:pt x="468" y="567"/>
                    <a:pt x="601" y="434"/>
                    <a:pt x="601" y="267"/>
                  </a:cubicBezTo>
                  <a:cubicBezTo>
                    <a:pt x="601" y="100"/>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1118475" y="2699875"/>
              <a:ext cx="399475" cy="276900"/>
            </a:xfrm>
            <a:custGeom>
              <a:avLst/>
              <a:gdLst/>
              <a:ahLst/>
              <a:cxnLst/>
              <a:rect l="l" t="t" r="r" b="b"/>
              <a:pathLst>
                <a:path w="15979" h="11076" extrusionOk="0">
                  <a:moveTo>
                    <a:pt x="8340" y="6105"/>
                  </a:moveTo>
                  <a:lnTo>
                    <a:pt x="8807" y="6438"/>
                  </a:lnTo>
                  <a:cubicBezTo>
                    <a:pt x="8807" y="6438"/>
                    <a:pt x="8773" y="6472"/>
                    <a:pt x="8740" y="6472"/>
                  </a:cubicBezTo>
                  <a:cubicBezTo>
                    <a:pt x="8596" y="6414"/>
                    <a:pt x="8452" y="6332"/>
                    <a:pt x="8308" y="6332"/>
                  </a:cubicBezTo>
                  <a:cubicBezTo>
                    <a:pt x="8285" y="6332"/>
                    <a:pt x="8262" y="6334"/>
                    <a:pt x="8240" y="6338"/>
                  </a:cubicBezTo>
                  <a:cubicBezTo>
                    <a:pt x="8206" y="6372"/>
                    <a:pt x="8173" y="6372"/>
                    <a:pt x="8139" y="6372"/>
                  </a:cubicBezTo>
                  <a:cubicBezTo>
                    <a:pt x="8206" y="6305"/>
                    <a:pt x="8273" y="6205"/>
                    <a:pt x="8340" y="6105"/>
                  </a:cubicBezTo>
                  <a:close/>
                  <a:moveTo>
                    <a:pt x="9340" y="6739"/>
                  </a:moveTo>
                  <a:cubicBezTo>
                    <a:pt x="10208" y="7239"/>
                    <a:pt x="11075" y="7739"/>
                    <a:pt x="11976" y="8173"/>
                  </a:cubicBezTo>
                  <a:cubicBezTo>
                    <a:pt x="11942" y="8240"/>
                    <a:pt x="11942" y="8306"/>
                    <a:pt x="11976" y="8373"/>
                  </a:cubicBezTo>
                  <a:cubicBezTo>
                    <a:pt x="11075" y="7839"/>
                    <a:pt x="10208" y="7306"/>
                    <a:pt x="9340" y="6805"/>
                  </a:cubicBezTo>
                  <a:cubicBezTo>
                    <a:pt x="9307" y="6772"/>
                    <a:pt x="9307" y="6772"/>
                    <a:pt x="9307" y="6772"/>
                  </a:cubicBezTo>
                  <a:cubicBezTo>
                    <a:pt x="9307" y="6772"/>
                    <a:pt x="9307" y="6739"/>
                    <a:pt x="9340" y="6739"/>
                  </a:cubicBezTo>
                  <a:close/>
                  <a:moveTo>
                    <a:pt x="0" y="0"/>
                  </a:moveTo>
                  <a:lnTo>
                    <a:pt x="0" y="0"/>
                  </a:lnTo>
                  <a:cubicBezTo>
                    <a:pt x="34" y="67"/>
                    <a:pt x="67" y="101"/>
                    <a:pt x="134" y="167"/>
                  </a:cubicBezTo>
                  <a:cubicBezTo>
                    <a:pt x="267" y="267"/>
                    <a:pt x="401" y="401"/>
                    <a:pt x="534" y="534"/>
                  </a:cubicBezTo>
                  <a:cubicBezTo>
                    <a:pt x="634" y="634"/>
                    <a:pt x="768" y="734"/>
                    <a:pt x="868" y="834"/>
                  </a:cubicBezTo>
                  <a:lnTo>
                    <a:pt x="1268" y="1235"/>
                  </a:lnTo>
                  <a:cubicBezTo>
                    <a:pt x="1268" y="1235"/>
                    <a:pt x="1268" y="1235"/>
                    <a:pt x="1268" y="1201"/>
                  </a:cubicBezTo>
                  <a:cubicBezTo>
                    <a:pt x="1268" y="1235"/>
                    <a:pt x="1268" y="1235"/>
                    <a:pt x="1301" y="1268"/>
                  </a:cubicBezTo>
                  <a:cubicBezTo>
                    <a:pt x="1435" y="1335"/>
                    <a:pt x="1601" y="1401"/>
                    <a:pt x="1768" y="1502"/>
                  </a:cubicBezTo>
                  <a:cubicBezTo>
                    <a:pt x="3536" y="2702"/>
                    <a:pt x="5304" y="3903"/>
                    <a:pt x="7139" y="5071"/>
                  </a:cubicBezTo>
                  <a:cubicBezTo>
                    <a:pt x="7072" y="5171"/>
                    <a:pt x="7105" y="5304"/>
                    <a:pt x="7172" y="5404"/>
                  </a:cubicBezTo>
                  <a:cubicBezTo>
                    <a:pt x="7406" y="5538"/>
                    <a:pt x="7639" y="5705"/>
                    <a:pt x="7839" y="5838"/>
                  </a:cubicBezTo>
                  <a:cubicBezTo>
                    <a:pt x="7439" y="6472"/>
                    <a:pt x="6805" y="6939"/>
                    <a:pt x="6105" y="7072"/>
                  </a:cubicBezTo>
                  <a:cubicBezTo>
                    <a:pt x="6038" y="7106"/>
                    <a:pt x="5971" y="7139"/>
                    <a:pt x="5905" y="7139"/>
                  </a:cubicBezTo>
                  <a:cubicBezTo>
                    <a:pt x="5804" y="7172"/>
                    <a:pt x="5671" y="7206"/>
                    <a:pt x="5571" y="7206"/>
                  </a:cubicBezTo>
                  <a:cubicBezTo>
                    <a:pt x="5471" y="7239"/>
                    <a:pt x="5371" y="7239"/>
                    <a:pt x="5271" y="7272"/>
                  </a:cubicBezTo>
                  <a:cubicBezTo>
                    <a:pt x="5171" y="7406"/>
                    <a:pt x="5204" y="7606"/>
                    <a:pt x="5471" y="7706"/>
                  </a:cubicBezTo>
                  <a:lnTo>
                    <a:pt x="5804" y="7706"/>
                  </a:lnTo>
                  <a:cubicBezTo>
                    <a:pt x="5905" y="7706"/>
                    <a:pt x="6038" y="7673"/>
                    <a:pt x="6171" y="7673"/>
                  </a:cubicBezTo>
                  <a:cubicBezTo>
                    <a:pt x="6271" y="7873"/>
                    <a:pt x="6772" y="8006"/>
                    <a:pt x="6972" y="8073"/>
                  </a:cubicBezTo>
                  <a:cubicBezTo>
                    <a:pt x="9641" y="9040"/>
                    <a:pt x="12276" y="10174"/>
                    <a:pt x="15011" y="10908"/>
                  </a:cubicBezTo>
                  <a:cubicBezTo>
                    <a:pt x="15178" y="11075"/>
                    <a:pt x="15411" y="11008"/>
                    <a:pt x="15611" y="11042"/>
                  </a:cubicBezTo>
                  <a:lnTo>
                    <a:pt x="15645" y="11042"/>
                  </a:lnTo>
                  <a:cubicBezTo>
                    <a:pt x="15812" y="11042"/>
                    <a:pt x="15978" y="10842"/>
                    <a:pt x="15912" y="10675"/>
                  </a:cubicBezTo>
                  <a:cubicBezTo>
                    <a:pt x="15745" y="10375"/>
                    <a:pt x="15111" y="10208"/>
                    <a:pt x="14778" y="9841"/>
                  </a:cubicBezTo>
                  <a:cubicBezTo>
                    <a:pt x="14744" y="9774"/>
                    <a:pt x="14711" y="9741"/>
                    <a:pt x="14677" y="9707"/>
                  </a:cubicBezTo>
                  <a:cubicBezTo>
                    <a:pt x="14644" y="9674"/>
                    <a:pt x="14611" y="9641"/>
                    <a:pt x="14544" y="9641"/>
                  </a:cubicBezTo>
                  <a:cubicBezTo>
                    <a:pt x="14611" y="9507"/>
                    <a:pt x="14577" y="9374"/>
                    <a:pt x="14444" y="9274"/>
                  </a:cubicBezTo>
                  <a:cubicBezTo>
                    <a:pt x="14110" y="9040"/>
                    <a:pt x="13777" y="8840"/>
                    <a:pt x="13443" y="8607"/>
                  </a:cubicBezTo>
                  <a:cubicBezTo>
                    <a:pt x="13310" y="8173"/>
                    <a:pt x="12743" y="8040"/>
                    <a:pt x="12443" y="7706"/>
                  </a:cubicBezTo>
                  <a:cubicBezTo>
                    <a:pt x="12309" y="7606"/>
                    <a:pt x="12142" y="7473"/>
                    <a:pt x="12009" y="7339"/>
                  </a:cubicBezTo>
                  <a:cubicBezTo>
                    <a:pt x="12142" y="7206"/>
                    <a:pt x="12142" y="6972"/>
                    <a:pt x="11942" y="6872"/>
                  </a:cubicBezTo>
                  <a:cubicBezTo>
                    <a:pt x="11742" y="6772"/>
                    <a:pt x="11575" y="6672"/>
                    <a:pt x="11408" y="6572"/>
                  </a:cubicBezTo>
                  <a:cubicBezTo>
                    <a:pt x="11175" y="6438"/>
                    <a:pt x="10941" y="6305"/>
                    <a:pt x="10708" y="6172"/>
                  </a:cubicBezTo>
                  <a:cubicBezTo>
                    <a:pt x="10374" y="5838"/>
                    <a:pt x="10074" y="5471"/>
                    <a:pt x="9774" y="5104"/>
                  </a:cubicBezTo>
                  <a:cubicBezTo>
                    <a:pt x="9440" y="4671"/>
                    <a:pt x="9073" y="4504"/>
                    <a:pt x="8840" y="4504"/>
                  </a:cubicBezTo>
                  <a:cubicBezTo>
                    <a:pt x="8840" y="4203"/>
                    <a:pt x="8807" y="3903"/>
                    <a:pt x="8707" y="3570"/>
                  </a:cubicBezTo>
                  <a:cubicBezTo>
                    <a:pt x="8707" y="3450"/>
                    <a:pt x="8573" y="3331"/>
                    <a:pt x="8426" y="3331"/>
                  </a:cubicBezTo>
                  <a:cubicBezTo>
                    <a:pt x="8408" y="3331"/>
                    <a:pt x="8391" y="3333"/>
                    <a:pt x="8373" y="3336"/>
                  </a:cubicBezTo>
                  <a:cubicBezTo>
                    <a:pt x="7873" y="3503"/>
                    <a:pt x="8340" y="4237"/>
                    <a:pt x="8240" y="4637"/>
                  </a:cubicBezTo>
                  <a:cubicBezTo>
                    <a:pt x="8240" y="4671"/>
                    <a:pt x="8240" y="4704"/>
                    <a:pt x="8240" y="4737"/>
                  </a:cubicBezTo>
                  <a:cubicBezTo>
                    <a:pt x="6805" y="3870"/>
                    <a:pt x="5404" y="2969"/>
                    <a:pt x="3970" y="2102"/>
                  </a:cubicBezTo>
                  <a:cubicBezTo>
                    <a:pt x="3936" y="2102"/>
                    <a:pt x="3903" y="2069"/>
                    <a:pt x="3870" y="2069"/>
                  </a:cubicBezTo>
                  <a:lnTo>
                    <a:pt x="3836" y="2035"/>
                  </a:lnTo>
                  <a:cubicBezTo>
                    <a:pt x="3269" y="1768"/>
                    <a:pt x="2736" y="1468"/>
                    <a:pt x="2202" y="1135"/>
                  </a:cubicBezTo>
                  <a:lnTo>
                    <a:pt x="2068" y="1101"/>
                  </a:lnTo>
                  <a:lnTo>
                    <a:pt x="2102" y="1101"/>
                  </a:lnTo>
                  <a:cubicBezTo>
                    <a:pt x="1968" y="1035"/>
                    <a:pt x="1835" y="968"/>
                    <a:pt x="1702" y="868"/>
                  </a:cubicBezTo>
                  <a:cubicBezTo>
                    <a:pt x="1501" y="768"/>
                    <a:pt x="1301" y="668"/>
                    <a:pt x="1134" y="568"/>
                  </a:cubicBezTo>
                  <a:cubicBezTo>
                    <a:pt x="1134" y="568"/>
                    <a:pt x="1134" y="568"/>
                    <a:pt x="1134" y="601"/>
                  </a:cubicBezTo>
                  <a:cubicBezTo>
                    <a:pt x="934" y="501"/>
                    <a:pt x="734" y="401"/>
                    <a:pt x="534" y="301"/>
                  </a:cubicBezTo>
                  <a:cubicBezTo>
                    <a:pt x="367" y="201"/>
                    <a:pt x="167" y="101"/>
                    <a:pt x="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1240225" y="2839975"/>
              <a:ext cx="15025" cy="14200"/>
            </a:xfrm>
            <a:custGeom>
              <a:avLst/>
              <a:gdLst/>
              <a:ahLst/>
              <a:cxnLst/>
              <a:rect l="l" t="t" r="r" b="b"/>
              <a:pathLst>
                <a:path w="601" h="568" extrusionOk="0">
                  <a:moveTo>
                    <a:pt x="301" y="1"/>
                  </a:moveTo>
                  <a:cubicBezTo>
                    <a:pt x="134" y="1"/>
                    <a:pt x="0" y="134"/>
                    <a:pt x="0" y="301"/>
                  </a:cubicBezTo>
                  <a:cubicBezTo>
                    <a:pt x="0" y="434"/>
                    <a:pt x="167" y="568"/>
                    <a:pt x="301" y="568"/>
                  </a:cubicBezTo>
                  <a:cubicBezTo>
                    <a:pt x="467" y="568"/>
                    <a:pt x="601" y="434"/>
                    <a:pt x="601" y="267"/>
                  </a:cubicBezTo>
                  <a:cubicBezTo>
                    <a:pt x="601" y="101"/>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1221050" y="2828175"/>
              <a:ext cx="14200" cy="14325"/>
            </a:xfrm>
            <a:custGeom>
              <a:avLst/>
              <a:gdLst/>
              <a:ahLst/>
              <a:cxnLst/>
              <a:rect l="l" t="t" r="r" b="b"/>
              <a:pathLst>
                <a:path w="568" h="573" extrusionOk="0">
                  <a:moveTo>
                    <a:pt x="318" y="0"/>
                  </a:moveTo>
                  <a:cubicBezTo>
                    <a:pt x="302" y="0"/>
                    <a:pt x="284" y="2"/>
                    <a:pt x="267" y="6"/>
                  </a:cubicBezTo>
                  <a:cubicBezTo>
                    <a:pt x="134" y="6"/>
                    <a:pt x="0" y="139"/>
                    <a:pt x="0" y="306"/>
                  </a:cubicBezTo>
                  <a:cubicBezTo>
                    <a:pt x="0" y="439"/>
                    <a:pt x="134" y="573"/>
                    <a:pt x="300" y="573"/>
                  </a:cubicBezTo>
                  <a:cubicBezTo>
                    <a:pt x="467" y="573"/>
                    <a:pt x="567" y="439"/>
                    <a:pt x="567" y="272"/>
                  </a:cubicBezTo>
                  <a:cubicBezTo>
                    <a:pt x="567" y="123"/>
                    <a:pt x="460" y="0"/>
                    <a:pt x="31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1071775" y="2691525"/>
              <a:ext cx="15025" cy="14200"/>
            </a:xfrm>
            <a:custGeom>
              <a:avLst/>
              <a:gdLst/>
              <a:ahLst/>
              <a:cxnLst/>
              <a:rect l="l" t="t" r="r" b="b"/>
              <a:pathLst>
                <a:path w="601" h="568" extrusionOk="0">
                  <a:moveTo>
                    <a:pt x="267" y="1"/>
                  </a:moveTo>
                  <a:cubicBezTo>
                    <a:pt x="134" y="1"/>
                    <a:pt x="0" y="134"/>
                    <a:pt x="0" y="301"/>
                  </a:cubicBezTo>
                  <a:cubicBezTo>
                    <a:pt x="0" y="435"/>
                    <a:pt x="134" y="568"/>
                    <a:pt x="301" y="568"/>
                  </a:cubicBezTo>
                  <a:cubicBezTo>
                    <a:pt x="467" y="568"/>
                    <a:pt x="601" y="435"/>
                    <a:pt x="601" y="268"/>
                  </a:cubicBezTo>
                  <a:cubicBezTo>
                    <a:pt x="567" y="101"/>
                    <a:pt x="434" y="1"/>
                    <a:pt x="26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1286925" y="3023150"/>
              <a:ext cx="278600" cy="182100"/>
            </a:xfrm>
            <a:custGeom>
              <a:avLst/>
              <a:gdLst/>
              <a:ahLst/>
              <a:cxnLst/>
              <a:rect l="l" t="t" r="r" b="b"/>
              <a:pathLst>
                <a:path w="11144" h="7284" extrusionOk="0">
                  <a:moveTo>
                    <a:pt x="10687" y="0"/>
                  </a:moveTo>
                  <a:cubicBezTo>
                    <a:pt x="10652" y="0"/>
                    <a:pt x="10615" y="4"/>
                    <a:pt x="10575" y="12"/>
                  </a:cubicBezTo>
                  <a:cubicBezTo>
                    <a:pt x="9407" y="212"/>
                    <a:pt x="8240" y="546"/>
                    <a:pt x="7106" y="913"/>
                  </a:cubicBezTo>
                  <a:cubicBezTo>
                    <a:pt x="7005" y="946"/>
                    <a:pt x="6905" y="979"/>
                    <a:pt x="6805" y="1013"/>
                  </a:cubicBezTo>
                  <a:cubicBezTo>
                    <a:pt x="6105" y="1213"/>
                    <a:pt x="5404" y="1446"/>
                    <a:pt x="4670" y="1647"/>
                  </a:cubicBezTo>
                  <a:cubicBezTo>
                    <a:pt x="4470" y="1713"/>
                    <a:pt x="4137" y="1747"/>
                    <a:pt x="4137" y="1980"/>
                  </a:cubicBezTo>
                  <a:cubicBezTo>
                    <a:pt x="3941" y="1931"/>
                    <a:pt x="3728" y="1900"/>
                    <a:pt x="3510" y="1900"/>
                  </a:cubicBezTo>
                  <a:cubicBezTo>
                    <a:pt x="3430" y="1900"/>
                    <a:pt x="3350" y="1905"/>
                    <a:pt x="3269" y="1913"/>
                  </a:cubicBezTo>
                  <a:cubicBezTo>
                    <a:pt x="2912" y="1946"/>
                    <a:pt x="2934" y="2515"/>
                    <a:pt x="3305" y="2515"/>
                  </a:cubicBezTo>
                  <a:cubicBezTo>
                    <a:pt x="3315" y="2515"/>
                    <a:pt x="3325" y="2515"/>
                    <a:pt x="3336" y="2514"/>
                  </a:cubicBezTo>
                  <a:cubicBezTo>
                    <a:pt x="3403" y="2508"/>
                    <a:pt x="3469" y="2506"/>
                    <a:pt x="3534" y="2506"/>
                  </a:cubicBezTo>
                  <a:cubicBezTo>
                    <a:pt x="3858" y="2506"/>
                    <a:pt x="4159" y="2575"/>
                    <a:pt x="4437" y="2714"/>
                  </a:cubicBezTo>
                  <a:cubicBezTo>
                    <a:pt x="4370" y="2747"/>
                    <a:pt x="4304" y="2781"/>
                    <a:pt x="4237" y="2814"/>
                  </a:cubicBezTo>
                  <a:cubicBezTo>
                    <a:pt x="3703" y="3181"/>
                    <a:pt x="3203" y="3581"/>
                    <a:pt x="2736" y="4015"/>
                  </a:cubicBezTo>
                  <a:cubicBezTo>
                    <a:pt x="2569" y="4182"/>
                    <a:pt x="2436" y="4315"/>
                    <a:pt x="2269" y="4449"/>
                  </a:cubicBezTo>
                  <a:cubicBezTo>
                    <a:pt x="2235" y="4482"/>
                    <a:pt x="2202" y="4515"/>
                    <a:pt x="2169" y="4582"/>
                  </a:cubicBezTo>
                  <a:cubicBezTo>
                    <a:pt x="1935" y="4816"/>
                    <a:pt x="1735" y="5049"/>
                    <a:pt x="1535" y="5316"/>
                  </a:cubicBezTo>
                  <a:cubicBezTo>
                    <a:pt x="1301" y="5616"/>
                    <a:pt x="1068" y="5916"/>
                    <a:pt x="801" y="6183"/>
                  </a:cubicBezTo>
                  <a:cubicBezTo>
                    <a:pt x="568" y="6483"/>
                    <a:pt x="334" y="6784"/>
                    <a:pt x="134" y="7117"/>
                  </a:cubicBezTo>
                  <a:cubicBezTo>
                    <a:pt x="101" y="7117"/>
                    <a:pt x="101" y="7117"/>
                    <a:pt x="101" y="7151"/>
                  </a:cubicBezTo>
                  <a:cubicBezTo>
                    <a:pt x="67" y="7184"/>
                    <a:pt x="34" y="7251"/>
                    <a:pt x="0" y="7284"/>
                  </a:cubicBezTo>
                  <a:cubicBezTo>
                    <a:pt x="67" y="7284"/>
                    <a:pt x="101" y="7251"/>
                    <a:pt x="134" y="7217"/>
                  </a:cubicBezTo>
                  <a:cubicBezTo>
                    <a:pt x="456" y="7056"/>
                    <a:pt x="747" y="6864"/>
                    <a:pt x="1036" y="6671"/>
                  </a:cubicBezTo>
                  <a:lnTo>
                    <a:pt x="1036" y="6671"/>
                  </a:lnTo>
                  <a:cubicBezTo>
                    <a:pt x="1035" y="6675"/>
                    <a:pt x="1035" y="6679"/>
                    <a:pt x="1035" y="6684"/>
                  </a:cubicBezTo>
                  <a:cubicBezTo>
                    <a:pt x="1201" y="6583"/>
                    <a:pt x="1335" y="6483"/>
                    <a:pt x="1502" y="6383"/>
                  </a:cubicBezTo>
                  <a:cubicBezTo>
                    <a:pt x="2102" y="5883"/>
                    <a:pt x="2736" y="5416"/>
                    <a:pt x="3370" y="4982"/>
                  </a:cubicBezTo>
                  <a:cubicBezTo>
                    <a:pt x="3970" y="4515"/>
                    <a:pt x="4871" y="4148"/>
                    <a:pt x="5504" y="3648"/>
                  </a:cubicBezTo>
                  <a:cubicBezTo>
                    <a:pt x="5971" y="4415"/>
                    <a:pt x="6105" y="5416"/>
                    <a:pt x="5838" y="6350"/>
                  </a:cubicBezTo>
                  <a:cubicBezTo>
                    <a:pt x="5771" y="6483"/>
                    <a:pt x="5838" y="6650"/>
                    <a:pt x="5971" y="6717"/>
                  </a:cubicBezTo>
                  <a:cubicBezTo>
                    <a:pt x="6105" y="6583"/>
                    <a:pt x="6238" y="6417"/>
                    <a:pt x="6372" y="6283"/>
                  </a:cubicBezTo>
                  <a:cubicBezTo>
                    <a:pt x="6438" y="6217"/>
                    <a:pt x="6538" y="6217"/>
                    <a:pt x="6605" y="6217"/>
                  </a:cubicBezTo>
                  <a:cubicBezTo>
                    <a:pt x="7072" y="5716"/>
                    <a:pt x="7573" y="5249"/>
                    <a:pt x="7739" y="4549"/>
                  </a:cubicBezTo>
                  <a:cubicBezTo>
                    <a:pt x="8373" y="3014"/>
                    <a:pt x="9441" y="1647"/>
                    <a:pt x="10775" y="713"/>
                  </a:cubicBezTo>
                  <a:cubicBezTo>
                    <a:pt x="11143" y="498"/>
                    <a:pt x="11088" y="0"/>
                    <a:pt x="1068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1390325" y="3166875"/>
              <a:ext cx="15050" cy="14200"/>
            </a:xfrm>
            <a:custGeom>
              <a:avLst/>
              <a:gdLst/>
              <a:ahLst/>
              <a:cxnLst/>
              <a:rect l="l" t="t" r="r" b="b"/>
              <a:pathLst>
                <a:path w="602" h="568" extrusionOk="0">
                  <a:moveTo>
                    <a:pt x="301" y="1"/>
                  </a:moveTo>
                  <a:cubicBezTo>
                    <a:pt x="134" y="1"/>
                    <a:pt x="1" y="167"/>
                    <a:pt x="1" y="301"/>
                  </a:cubicBezTo>
                  <a:cubicBezTo>
                    <a:pt x="34" y="468"/>
                    <a:pt x="168" y="568"/>
                    <a:pt x="334" y="568"/>
                  </a:cubicBezTo>
                  <a:cubicBezTo>
                    <a:pt x="501" y="568"/>
                    <a:pt x="601" y="401"/>
                    <a:pt x="601" y="267"/>
                  </a:cubicBezTo>
                  <a:cubicBezTo>
                    <a:pt x="601" y="101"/>
                    <a:pt x="434"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1213550" y="3202725"/>
              <a:ext cx="15025" cy="14200"/>
            </a:xfrm>
            <a:custGeom>
              <a:avLst/>
              <a:gdLst/>
              <a:ahLst/>
              <a:cxnLst/>
              <a:rect l="l" t="t" r="r" b="b"/>
              <a:pathLst>
                <a:path w="601" h="568" extrusionOk="0">
                  <a:moveTo>
                    <a:pt x="267" y="1"/>
                  </a:moveTo>
                  <a:cubicBezTo>
                    <a:pt x="100" y="1"/>
                    <a:pt x="0" y="168"/>
                    <a:pt x="0" y="301"/>
                  </a:cubicBezTo>
                  <a:cubicBezTo>
                    <a:pt x="0" y="468"/>
                    <a:pt x="167" y="568"/>
                    <a:pt x="300" y="568"/>
                  </a:cubicBezTo>
                  <a:cubicBezTo>
                    <a:pt x="467" y="568"/>
                    <a:pt x="600" y="401"/>
                    <a:pt x="567" y="268"/>
                  </a:cubicBezTo>
                  <a:cubicBezTo>
                    <a:pt x="567" y="101"/>
                    <a:pt x="434" y="1"/>
                    <a:pt x="26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1231875" y="3189400"/>
              <a:ext cx="15050" cy="14200"/>
            </a:xfrm>
            <a:custGeom>
              <a:avLst/>
              <a:gdLst/>
              <a:ahLst/>
              <a:cxnLst/>
              <a:rect l="l" t="t" r="r" b="b"/>
              <a:pathLst>
                <a:path w="602" h="568" extrusionOk="0">
                  <a:moveTo>
                    <a:pt x="268" y="0"/>
                  </a:moveTo>
                  <a:cubicBezTo>
                    <a:pt x="134" y="0"/>
                    <a:pt x="1" y="167"/>
                    <a:pt x="1" y="300"/>
                  </a:cubicBezTo>
                  <a:cubicBezTo>
                    <a:pt x="34" y="467"/>
                    <a:pt x="168" y="567"/>
                    <a:pt x="334" y="567"/>
                  </a:cubicBezTo>
                  <a:cubicBezTo>
                    <a:pt x="468" y="567"/>
                    <a:pt x="601" y="400"/>
                    <a:pt x="601" y="267"/>
                  </a:cubicBezTo>
                  <a:cubicBezTo>
                    <a:pt x="568" y="100"/>
                    <a:pt x="435"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1236050" y="3210250"/>
              <a:ext cx="15050" cy="14200"/>
            </a:xfrm>
            <a:custGeom>
              <a:avLst/>
              <a:gdLst/>
              <a:ahLst/>
              <a:cxnLst/>
              <a:rect l="l" t="t" r="r" b="b"/>
              <a:pathLst>
                <a:path w="602" h="568" extrusionOk="0">
                  <a:moveTo>
                    <a:pt x="268" y="0"/>
                  </a:moveTo>
                  <a:cubicBezTo>
                    <a:pt x="101" y="0"/>
                    <a:pt x="1" y="167"/>
                    <a:pt x="1" y="300"/>
                  </a:cubicBezTo>
                  <a:cubicBezTo>
                    <a:pt x="1" y="467"/>
                    <a:pt x="167" y="567"/>
                    <a:pt x="301" y="567"/>
                  </a:cubicBezTo>
                  <a:cubicBezTo>
                    <a:pt x="468" y="567"/>
                    <a:pt x="601" y="400"/>
                    <a:pt x="568" y="267"/>
                  </a:cubicBezTo>
                  <a:cubicBezTo>
                    <a:pt x="568" y="100"/>
                    <a:pt x="434"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1515826" y="2554395"/>
              <a:ext cx="147625" cy="338550"/>
            </a:xfrm>
            <a:custGeom>
              <a:avLst/>
              <a:gdLst/>
              <a:ahLst/>
              <a:cxnLst/>
              <a:rect l="l" t="t" r="r" b="b"/>
              <a:pathLst>
                <a:path w="5905" h="13542" extrusionOk="0">
                  <a:moveTo>
                    <a:pt x="301" y="1"/>
                  </a:moveTo>
                  <a:cubicBezTo>
                    <a:pt x="170" y="1"/>
                    <a:pt x="48" y="93"/>
                    <a:pt x="33" y="305"/>
                  </a:cubicBezTo>
                  <a:cubicBezTo>
                    <a:pt x="100" y="2173"/>
                    <a:pt x="0" y="4041"/>
                    <a:pt x="67" y="5909"/>
                  </a:cubicBezTo>
                  <a:cubicBezTo>
                    <a:pt x="33" y="7510"/>
                    <a:pt x="134" y="9078"/>
                    <a:pt x="500" y="10646"/>
                  </a:cubicBezTo>
                  <a:cubicBezTo>
                    <a:pt x="634" y="11113"/>
                    <a:pt x="601" y="11680"/>
                    <a:pt x="967" y="12080"/>
                  </a:cubicBezTo>
                  <a:cubicBezTo>
                    <a:pt x="1868" y="12614"/>
                    <a:pt x="3002" y="12814"/>
                    <a:pt x="3836" y="13515"/>
                  </a:cubicBezTo>
                  <a:cubicBezTo>
                    <a:pt x="3873" y="13533"/>
                    <a:pt x="3913" y="13542"/>
                    <a:pt x="3954" y="13542"/>
                  </a:cubicBezTo>
                  <a:cubicBezTo>
                    <a:pt x="4058" y="13542"/>
                    <a:pt x="4164" y="13487"/>
                    <a:pt x="4236" y="13415"/>
                  </a:cubicBezTo>
                  <a:cubicBezTo>
                    <a:pt x="4370" y="13181"/>
                    <a:pt x="4103" y="12948"/>
                    <a:pt x="4003" y="12748"/>
                  </a:cubicBezTo>
                  <a:cubicBezTo>
                    <a:pt x="2569" y="10413"/>
                    <a:pt x="1868" y="7510"/>
                    <a:pt x="2068" y="4775"/>
                  </a:cubicBezTo>
                  <a:lnTo>
                    <a:pt x="2068" y="4775"/>
                  </a:lnTo>
                  <a:cubicBezTo>
                    <a:pt x="3102" y="5242"/>
                    <a:pt x="3936" y="6176"/>
                    <a:pt x="4904" y="6777"/>
                  </a:cubicBezTo>
                  <a:cubicBezTo>
                    <a:pt x="5104" y="6910"/>
                    <a:pt x="5271" y="7210"/>
                    <a:pt x="5537" y="7310"/>
                  </a:cubicBezTo>
                  <a:cubicBezTo>
                    <a:pt x="5551" y="7312"/>
                    <a:pt x="5564" y="7312"/>
                    <a:pt x="5576" y="7312"/>
                  </a:cubicBezTo>
                  <a:cubicBezTo>
                    <a:pt x="5904" y="7312"/>
                    <a:pt x="5902" y="6900"/>
                    <a:pt x="5838" y="6643"/>
                  </a:cubicBezTo>
                  <a:cubicBezTo>
                    <a:pt x="5671" y="5809"/>
                    <a:pt x="5738" y="4975"/>
                    <a:pt x="5704" y="4141"/>
                  </a:cubicBezTo>
                  <a:cubicBezTo>
                    <a:pt x="5704" y="3774"/>
                    <a:pt x="5371" y="3608"/>
                    <a:pt x="5070" y="3541"/>
                  </a:cubicBezTo>
                  <a:cubicBezTo>
                    <a:pt x="3403" y="2874"/>
                    <a:pt x="1768" y="1906"/>
                    <a:pt x="634" y="439"/>
                  </a:cubicBezTo>
                  <a:cubicBezTo>
                    <a:pt x="672" y="170"/>
                    <a:pt x="479"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1560325" y="2414225"/>
              <a:ext cx="46825" cy="70525"/>
            </a:xfrm>
            <a:custGeom>
              <a:avLst/>
              <a:gdLst/>
              <a:ahLst/>
              <a:cxnLst/>
              <a:rect l="l" t="t" r="r" b="b"/>
              <a:pathLst>
                <a:path w="1873" h="2821" extrusionOk="0">
                  <a:moveTo>
                    <a:pt x="757" y="0"/>
                  </a:moveTo>
                  <a:cubicBezTo>
                    <a:pt x="347" y="0"/>
                    <a:pt x="363" y="1239"/>
                    <a:pt x="306" y="1553"/>
                  </a:cubicBezTo>
                  <a:cubicBezTo>
                    <a:pt x="276" y="1884"/>
                    <a:pt x="1" y="2787"/>
                    <a:pt x="464" y="2787"/>
                  </a:cubicBezTo>
                  <a:cubicBezTo>
                    <a:pt x="513" y="2787"/>
                    <a:pt x="571" y="2776"/>
                    <a:pt x="639" y="2754"/>
                  </a:cubicBezTo>
                  <a:cubicBezTo>
                    <a:pt x="706" y="2820"/>
                    <a:pt x="773" y="2820"/>
                    <a:pt x="840" y="2820"/>
                  </a:cubicBezTo>
                  <a:cubicBezTo>
                    <a:pt x="1307" y="2787"/>
                    <a:pt x="1106" y="2020"/>
                    <a:pt x="1240" y="1653"/>
                  </a:cubicBezTo>
                  <a:cubicBezTo>
                    <a:pt x="1240" y="1304"/>
                    <a:pt x="1872" y="142"/>
                    <a:pt x="1248" y="142"/>
                  </a:cubicBezTo>
                  <a:cubicBezTo>
                    <a:pt x="1216" y="142"/>
                    <a:pt x="1179" y="145"/>
                    <a:pt x="1140" y="152"/>
                  </a:cubicBezTo>
                  <a:cubicBezTo>
                    <a:pt x="1106" y="118"/>
                    <a:pt x="1073" y="118"/>
                    <a:pt x="1006" y="118"/>
                  </a:cubicBezTo>
                  <a:cubicBezTo>
                    <a:pt x="909" y="36"/>
                    <a:pt x="827" y="0"/>
                    <a:pt x="75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1585475" y="2187850"/>
              <a:ext cx="60075" cy="131775"/>
            </a:xfrm>
            <a:custGeom>
              <a:avLst/>
              <a:gdLst/>
              <a:ahLst/>
              <a:cxnLst/>
              <a:rect l="l" t="t" r="r" b="b"/>
              <a:pathLst>
                <a:path w="2403" h="5271" extrusionOk="0">
                  <a:moveTo>
                    <a:pt x="2402" y="0"/>
                  </a:moveTo>
                  <a:lnTo>
                    <a:pt x="2335" y="67"/>
                  </a:lnTo>
                  <a:cubicBezTo>
                    <a:pt x="2340" y="67"/>
                    <a:pt x="2344" y="66"/>
                    <a:pt x="2347" y="65"/>
                  </a:cubicBezTo>
                  <a:lnTo>
                    <a:pt x="2347" y="65"/>
                  </a:lnTo>
                  <a:cubicBezTo>
                    <a:pt x="2282" y="161"/>
                    <a:pt x="2195" y="277"/>
                    <a:pt x="2135" y="367"/>
                  </a:cubicBezTo>
                  <a:cubicBezTo>
                    <a:pt x="2135" y="367"/>
                    <a:pt x="2135" y="334"/>
                    <a:pt x="2135" y="334"/>
                  </a:cubicBezTo>
                  <a:cubicBezTo>
                    <a:pt x="2035" y="467"/>
                    <a:pt x="1935" y="634"/>
                    <a:pt x="1802" y="767"/>
                  </a:cubicBezTo>
                  <a:cubicBezTo>
                    <a:pt x="1635" y="1034"/>
                    <a:pt x="1468" y="1334"/>
                    <a:pt x="1335" y="1601"/>
                  </a:cubicBezTo>
                  <a:cubicBezTo>
                    <a:pt x="1335" y="1601"/>
                    <a:pt x="1301" y="1635"/>
                    <a:pt x="1301" y="1635"/>
                  </a:cubicBezTo>
                  <a:cubicBezTo>
                    <a:pt x="1201" y="1835"/>
                    <a:pt x="1101" y="2035"/>
                    <a:pt x="1001" y="2235"/>
                  </a:cubicBezTo>
                  <a:cubicBezTo>
                    <a:pt x="768" y="2735"/>
                    <a:pt x="601" y="3236"/>
                    <a:pt x="401" y="3770"/>
                  </a:cubicBezTo>
                  <a:cubicBezTo>
                    <a:pt x="334" y="3936"/>
                    <a:pt x="267" y="4136"/>
                    <a:pt x="234" y="4337"/>
                  </a:cubicBezTo>
                  <a:cubicBezTo>
                    <a:pt x="200" y="4470"/>
                    <a:pt x="167" y="4570"/>
                    <a:pt x="134" y="4704"/>
                  </a:cubicBezTo>
                  <a:cubicBezTo>
                    <a:pt x="100" y="4804"/>
                    <a:pt x="100" y="4904"/>
                    <a:pt x="34" y="4970"/>
                  </a:cubicBezTo>
                  <a:cubicBezTo>
                    <a:pt x="34" y="5004"/>
                    <a:pt x="0" y="5004"/>
                    <a:pt x="0" y="5037"/>
                  </a:cubicBezTo>
                  <a:cubicBezTo>
                    <a:pt x="0" y="5171"/>
                    <a:pt x="134" y="5271"/>
                    <a:pt x="301" y="5271"/>
                  </a:cubicBezTo>
                  <a:cubicBezTo>
                    <a:pt x="367" y="5271"/>
                    <a:pt x="434" y="5237"/>
                    <a:pt x="467" y="5171"/>
                  </a:cubicBezTo>
                  <a:cubicBezTo>
                    <a:pt x="601" y="5037"/>
                    <a:pt x="601" y="4870"/>
                    <a:pt x="701" y="4704"/>
                  </a:cubicBezTo>
                  <a:cubicBezTo>
                    <a:pt x="751" y="4766"/>
                    <a:pt x="825" y="4796"/>
                    <a:pt x="900" y="4796"/>
                  </a:cubicBezTo>
                  <a:cubicBezTo>
                    <a:pt x="1023" y="4796"/>
                    <a:pt x="1147" y="4715"/>
                    <a:pt x="1168" y="4570"/>
                  </a:cubicBezTo>
                  <a:cubicBezTo>
                    <a:pt x="1335" y="3703"/>
                    <a:pt x="1601" y="2869"/>
                    <a:pt x="1968" y="2068"/>
                  </a:cubicBezTo>
                  <a:cubicBezTo>
                    <a:pt x="1968" y="1902"/>
                    <a:pt x="2002" y="1768"/>
                    <a:pt x="2035" y="1601"/>
                  </a:cubicBezTo>
                  <a:cubicBezTo>
                    <a:pt x="2068" y="1468"/>
                    <a:pt x="2102" y="1334"/>
                    <a:pt x="2135" y="1168"/>
                  </a:cubicBezTo>
                  <a:cubicBezTo>
                    <a:pt x="2202" y="901"/>
                    <a:pt x="2269" y="634"/>
                    <a:pt x="2335" y="367"/>
                  </a:cubicBezTo>
                  <a:lnTo>
                    <a:pt x="2402"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1618825" y="2227875"/>
              <a:ext cx="25" cy="25"/>
            </a:xfrm>
            <a:custGeom>
              <a:avLst/>
              <a:gdLst/>
              <a:ahLst/>
              <a:cxnLst/>
              <a:rect l="l" t="t" r="r" b="b"/>
              <a:pathLst>
                <a:path w="1" h="1" extrusionOk="0">
                  <a:moveTo>
                    <a:pt x="1" y="0"/>
                  </a:moveTo>
                  <a:close/>
                </a:path>
              </a:pathLst>
            </a:custGeom>
            <a:solidFill>
              <a:srgbClr val="578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1647175" y="2129475"/>
              <a:ext cx="70075" cy="160775"/>
            </a:xfrm>
            <a:custGeom>
              <a:avLst/>
              <a:gdLst/>
              <a:ahLst/>
              <a:cxnLst/>
              <a:rect l="l" t="t" r="r" b="b"/>
              <a:pathLst>
                <a:path w="2803" h="6431" extrusionOk="0">
                  <a:moveTo>
                    <a:pt x="2469" y="0"/>
                  </a:moveTo>
                  <a:cubicBezTo>
                    <a:pt x="2402" y="134"/>
                    <a:pt x="2302" y="200"/>
                    <a:pt x="2169" y="267"/>
                  </a:cubicBezTo>
                  <a:cubicBezTo>
                    <a:pt x="1802" y="1001"/>
                    <a:pt x="1502" y="1735"/>
                    <a:pt x="1235" y="2502"/>
                  </a:cubicBezTo>
                  <a:cubicBezTo>
                    <a:pt x="1035" y="3069"/>
                    <a:pt x="801" y="3669"/>
                    <a:pt x="601" y="4237"/>
                  </a:cubicBezTo>
                  <a:cubicBezTo>
                    <a:pt x="601" y="4270"/>
                    <a:pt x="601" y="4270"/>
                    <a:pt x="601" y="4270"/>
                  </a:cubicBezTo>
                  <a:cubicBezTo>
                    <a:pt x="401" y="4870"/>
                    <a:pt x="201" y="5437"/>
                    <a:pt x="67" y="6038"/>
                  </a:cubicBezTo>
                  <a:cubicBezTo>
                    <a:pt x="1" y="6171"/>
                    <a:pt x="67" y="6338"/>
                    <a:pt x="201" y="6405"/>
                  </a:cubicBezTo>
                  <a:cubicBezTo>
                    <a:pt x="244" y="6422"/>
                    <a:pt x="287" y="6430"/>
                    <a:pt x="328" y="6430"/>
                  </a:cubicBezTo>
                  <a:cubicBezTo>
                    <a:pt x="447" y="6430"/>
                    <a:pt x="552" y="6362"/>
                    <a:pt x="601" y="6238"/>
                  </a:cubicBezTo>
                  <a:cubicBezTo>
                    <a:pt x="735" y="6205"/>
                    <a:pt x="868" y="6171"/>
                    <a:pt x="968" y="6105"/>
                  </a:cubicBezTo>
                  <a:cubicBezTo>
                    <a:pt x="1235" y="5738"/>
                    <a:pt x="1168" y="5204"/>
                    <a:pt x="1368" y="4804"/>
                  </a:cubicBezTo>
                  <a:cubicBezTo>
                    <a:pt x="1535" y="4303"/>
                    <a:pt x="1702" y="3803"/>
                    <a:pt x="1902" y="3303"/>
                  </a:cubicBezTo>
                  <a:cubicBezTo>
                    <a:pt x="1869" y="3236"/>
                    <a:pt x="1902" y="3169"/>
                    <a:pt x="1969" y="3102"/>
                  </a:cubicBezTo>
                  <a:cubicBezTo>
                    <a:pt x="2002" y="3036"/>
                    <a:pt x="2036" y="2969"/>
                    <a:pt x="2069" y="2869"/>
                  </a:cubicBezTo>
                  <a:cubicBezTo>
                    <a:pt x="2169" y="2569"/>
                    <a:pt x="2736" y="1968"/>
                    <a:pt x="2269" y="1735"/>
                  </a:cubicBezTo>
                  <a:cubicBezTo>
                    <a:pt x="2369" y="1568"/>
                    <a:pt x="2436" y="1368"/>
                    <a:pt x="2536" y="1234"/>
                  </a:cubicBezTo>
                  <a:cubicBezTo>
                    <a:pt x="2603" y="1101"/>
                    <a:pt x="2569" y="968"/>
                    <a:pt x="2503" y="901"/>
                  </a:cubicBezTo>
                  <a:cubicBezTo>
                    <a:pt x="2569" y="734"/>
                    <a:pt x="2636" y="601"/>
                    <a:pt x="2703" y="434"/>
                  </a:cubicBezTo>
                  <a:cubicBezTo>
                    <a:pt x="2803" y="300"/>
                    <a:pt x="2736" y="134"/>
                    <a:pt x="2603" y="34"/>
                  </a:cubicBezTo>
                  <a:cubicBezTo>
                    <a:pt x="2569" y="34"/>
                    <a:pt x="2503" y="0"/>
                    <a:pt x="2469"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1620500" y="2376250"/>
              <a:ext cx="38375" cy="169375"/>
            </a:xfrm>
            <a:custGeom>
              <a:avLst/>
              <a:gdLst/>
              <a:ahLst/>
              <a:cxnLst/>
              <a:rect l="l" t="t" r="r" b="b"/>
              <a:pathLst>
                <a:path w="1535" h="6775" extrusionOk="0">
                  <a:moveTo>
                    <a:pt x="1227" y="1"/>
                  </a:moveTo>
                  <a:cubicBezTo>
                    <a:pt x="955" y="1"/>
                    <a:pt x="831" y="314"/>
                    <a:pt x="768" y="537"/>
                  </a:cubicBezTo>
                  <a:cubicBezTo>
                    <a:pt x="707" y="464"/>
                    <a:pt x="620" y="431"/>
                    <a:pt x="534" y="431"/>
                  </a:cubicBezTo>
                  <a:cubicBezTo>
                    <a:pt x="383" y="431"/>
                    <a:pt x="234" y="533"/>
                    <a:pt x="234" y="703"/>
                  </a:cubicBezTo>
                  <a:cubicBezTo>
                    <a:pt x="167" y="1471"/>
                    <a:pt x="67" y="2271"/>
                    <a:pt x="34" y="3038"/>
                  </a:cubicBezTo>
                  <a:cubicBezTo>
                    <a:pt x="0" y="3939"/>
                    <a:pt x="0" y="4873"/>
                    <a:pt x="0" y="5774"/>
                  </a:cubicBezTo>
                  <a:cubicBezTo>
                    <a:pt x="0" y="6107"/>
                    <a:pt x="267" y="6341"/>
                    <a:pt x="434" y="6574"/>
                  </a:cubicBezTo>
                  <a:cubicBezTo>
                    <a:pt x="501" y="6674"/>
                    <a:pt x="567" y="6741"/>
                    <a:pt x="701" y="6774"/>
                  </a:cubicBezTo>
                  <a:cubicBezTo>
                    <a:pt x="1168" y="6774"/>
                    <a:pt x="1001" y="6207"/>
                    <a:pt x="968" y="5907"/>
                  </a:cubicBezTo>
                  <a:cubicBezTo>
                    <a:pt x="834" y="4840"/>
                    <a:pt x="901" y="3739"/>
                    <a:pt x="1001" y="2671"/>
                  </a:cubicBezTo>
                  <a:cubicBezTo>
                    <a:pt x="1034" y="1871"/>
                    <a:pt x="1335" y="1070"/>
                    <a:pt x="1535" y="303"/>
                  </a:cubicBezTo>
                  <a:cubicBezTo>
                    <a:pt x="1501" y="136"/>
                    <a:pt x="1401" y="36"/>
                    <a:pt x="1268" y="3"/>
                  </a:cubicBezTo>
                  <a:cubicBezTo>
                    <a:pt x="1254" y="1"/>
                    <a:pt x="1240" y="1"/>
                    <a:pt x="122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1641950" y="2418000"/>
              <a:ext cx="247100" cy="452850"/>
            </a:xfrm>
            <a:custGeom>
              <a:avLst/>
              <a:gdLst/>
              <a:ahLst/>
              <a:cxnLst/>
              <a:rect l="l" t="t" r="r" b="b"/>
              <a:pathLst>
                <a:path w="9884" h="18114" extrusionOk="0">
                  <a:moveTo>
                    <a:pt x="4113" y="1"/>
                  </a:moveTo>
                  <a:lnTo>
                    <a:pt x="4113" y="1"/>
                  </a:lnTo>
                  <a:cubicBezTo>
                    <a:pt x="3846" y="134"/>
                    <a:pt x="3812" y="601"/>
                    <a:pt x="3679" y="835"/>
                  </a:cubicBezTo>
                  <a:cubicBezTo>
                    <a:pt x="3179" y="2269"/>
                    <a:pt x="2645" y="3737"/>
                    <a:pt x="2411" y="5271"/>
                  </a:cubicBezTo>
                  <a:cubicBezTo>
                    <a:pt x="2311" y="5805"/>
                    <a:pt x="2278" y="6339"/>
                    <a:pt x="2178" y="6872"/>
                  </a:cubicBezTo>
                  <a:cubicBezTo>
                    <a:pt x="1577" y="6739"/>
                    <a:pt x="1044" y="6339"/>
                    <a:pt x="610" y="5872"/>
                  </a:cubicBezTo>
                  <a:cubicBezTo>
                    <a:pt x="553" y="5827"/>
                    <a:pt x="493" y="5808"/>
                    <a:pt x="436" y="5808"/>
                  </a:cubicBezTo>
                  <a:cubicBezTo>
                    <a:pt x="194" y="5808"/>
                    <a:pt x="0" y="6150"/>
                    <a:pt x="243" y="6339"/>
                  </a:cubicBezTo>
                  <a:cubicBezTo>
                    <a:pt x="443" y="6572"/>
                    <a:pt x="677" y="6772"/>
                    <a:pt x="910" y="6939"/>
                  </a:cubicBezTo>
                  <a:cubicBezTo>
                    <a:pt x="877" y="7006"/>
                    <a:pt x="844" y="7072"/>
                    <a:pt x="877" y="7173"/>
                  </a:cubicBezTo>
                  <a:cubicBezTo>
                    <a:pt x="1177" y="7906"/>
                    <a:pt x="1711" y="8540"/>
                    <a:pt x="1878" y="9341"/>
                  </a:cubicBezTo>
                  <a:cubicBezTo>
                    <a:pt x="1700" y="9341"/>
                    <a:pt x="1522" y="9356"/>
                    <a:pt x="1344" y="9356"/>
                  </a:cubicBezTo>
                  <a:cubicBezTo>
                    <a:pt x="1255" y="9356"/>
                    <a:pt x="1166" y="9352"/>
                    <a:pt x="1077" y="9341"/>
                  </a:cubicBezTo>
                  <a:cubicBezTo>
                    <a:pt x="1047" y="9191"/>
                    <a:pt x="922" y="9121"/>
                    <a:pt x="794" y="9121"/>
                  </a:cubicBezTo>
                  <a:cubicBezTo>
                    <a:pt x="638" y="9121"/>
                    <a:pt x="477" y="9224"/>
                    <a:pt x="477" y="9407"/>
                  </a:cubicBezTo>
                  <a:cubicBezTo>
                    <a:pt x="543" y="10608"/>
                    <a:pt x="710" y="11809"/>
                    <a:pt x="777" y="13043"/>
                  </a:cubicBezTo>
                  <a:cubicBezTo>
                    <a:pt x="1511" y="14511"/>
                    <a:pt x="2178" y="15679"/>
                    <a:pt x="2511" y="17347"/>
                  </a:cubicBezTo>
                  <a:cubicBezTo>
                    <a:pt x="2620" y="17464"/>
                    <a:pt x="2713" y="17512"/>
                    <a:pt x="2789" y="17512"/>
                  </a:cubicBezTo>
                  <a:cubicBezTo>
                    <a:pt x="3018" y="17512"/>
                    <a:pt x="3112" y="17087"/>
                    <a:pt x="3112" y="16813"/>
                  </a:cubicBezTo>
                  <a:cubicBezTo>
                    <a:pt x="3312" y="13744"/>
                    <a:pt x="4012" y="10708"/>
                    <a:pt x="5047" y="7840"/>
                  </a:cubicBezTo>
                  <a:cubicBezTo>
                    <a:pt x="5113" y="8006"/>
                    <a:pt x="5147" y="8173"/>
                    <a:pt x="5180" y="8307"/>
                  </a:cubicBezTo>
                  <a:cubicBezTo>
                    <a:pt x="4513" y="9808"/>
                    <a:pt x="4246" y="11609"/>
                    <a:pt x="3879" y="13244"/>
                  </a:cubicBezTo>
                  <a:cubicBezTo>
                    <a:pt x="3746" y="13877"/>
                    <a:pt x="2712" y="18047"/>
                    <a:pt x="3445" y="18114"/>
                  </a:cubicBezTo>
                  <a:cubicBezTo>
                    <a:pt x="3946" y="18114"/>
                    <a:pt x="3912" y="17313"/>
                    <a:pt x="4213" y="17046"/>
                  </a:cubicBezTo>
                  <a:cubicBezTo>
                    <a:pt x="5447" y="15011"/>
                    <a:pt x="7181" y="13377"/>
                    <a:pt x="9183" y="12109"/>
                  </a:cubicBezTo>
                  <a:cubicBezTo>
                    <a:pt x="9550" y="11609"/>
                    <a:pt x="8649" y="11409"/>
                    <a:pt x="8382" y="11175"/>
                  </a:cubicBezTo>
                  <a:cubicBezTo>
                    <a:pt x="7815" y="10742"/>
                    <a:pt x="7248" y="10341"/>
                    <a:pt x="6748" y="9841"/>
                  </a:cubicBezTo>
                  <a:cubicBezTo>
                    <a:pt x="6948" y="9508"/>
                    <a:pt x="7415" y="9174"/>
                    <a:pt x="7148" y="8840"/>
                  </a:cubicBezTo>
                  <a:cubicBezTo>
                    <a:pt x="7715" y="7640"/>
                    <a:pt x="8449" y="6539"/>
                    <a:pt x="9283" y="5505"/>
                  </a:cubicBezTo>
                  <a:cubicBezTo>
                    <a:pt x="9316" y="5471"/>
                    <a:pt x="9316" y="5438"/>
                    <a:pt x="9316" y="5405"/>
                  </a:cubicBezTo>
                  <a:cubicBezTo>
                    <a:pt x="9450" y="5104"/>
                    <a:pt x="9616" y="4804"/>
                    <a:pt x="9783" y="4537"/>
                  </a:cubicBezTo>
                  <a:cubicBezTo>
                    <a:pt x="9817" y="4471"/>
                    <a:pt x="9850" y="4404"/>
                    <a:pt x="9883" y="4337"/>
                  </a:cubicBezTo>
                  <a:cubicBezTo>
                    <a:pt x="9850" y="4337"/>
                    <a:pt x="9817" y="4371"/>
                    <a:pt x="9750" y="4404"/>
                  </a:cubicBezTo>
                  <a:cubicBezTo>
                    <a:pt x="9583" y="4537"/>
                    <a:pt x="9450" y="4637"/>
                    <a:pt x="9283" y="4771"/>
                  </a:cubicBezTo>
                  <a:cubicBezTo>
                    <a:pt x="9083" y="4904"/>
                    <a:pt x="8916" y="5038"/>
                    <a:pt x="8749" y="5171"/>
                  </a:cubicBezTo>
                  <a:lnTo>
                    <a:pt x="8749" y="5204"/>
                  </a:lnTo>
                  <a:lnTo>
                    <a:pt x="8616" y="5338"/>
                  </a:lnTo>
                  <a:cubicBezTo>
                    <a:pt x="8382" y="5571"/>
                    <a:pt x="8149" y="5805"/>
                    <a:pt x="7949" y="6038"/>
                  </a:cubicBezTo>
                  <a:cubicBezTo>
                    <a:pt x="7815" y="6172"/>
                    <a:pt x="7715" y="6272"/>
                    <a:pt x="7582" y="6405"/>
                  </a:cubicBezTo>
                  <a:cubicBezTo>
                    <a:pt x="7248" y="6839"/>
                    <a:pt x="6948" y="7306"/>
                    <a:pt x="6681" y="7773"/>
                  </a:cubicBezTo>
                  <a:cubicBezTo>
                    <a:pt x="6581" y="7973"/>
                    <a:pt x="6214" y="8407"/>
                    <a:pt x="5981" y="8840"/>
                  </a:cubicBezTo>
                  <a:cubicBezTo>
                    <a:pt x="5714" y="8240"/>
                    <a:pt x="5547" y="7606"/>
                    <a:pt x="5547" y="6939"/>
                  </a:cubicBezTo>
                  <a:cubicBezTo>
                    <a:pt x="5547" y="6872"/>
                    <a:pt x="5547" y="6839"/>
                    <a:pt x="5514" y="6772"/>
                  </a:cubicBezTo>
                  <a:cubicBezTo>
                    <a:pt x="5547" y="6739"/>
                    <a:pt x="5580" y="6739"/>
                    <a:pt x="5614" y="6706"/>
                  </a:cubicBezTo>
                  <a:cubicBezTo>
                    <a:pt x="5909" y="6558"/>
                    <a:pt x="5760" y="6149"/>
                    <a:pt x="5491" y="6149"/>
                  </a:cubicBezTo>
                  <a:cubicBezTo>
                    <a:pt x="5456" y="6149"/>
                    <a:pt x="5419" y="6156"/>
                    <a:pt x="5380" y="6172"/>
                  </a:cubicBezTo>
                  <a:cubicBezTo>
                    <a:pt x="4713" y="6572"/>
                    <a:pt x="4079" y="6906"/>
                    <a:pt x="3345" y="7006"/>
                  </a:cubicBezTo>
                  <a:cubicBezTo>
                    <a:pt x="3445" y="6172"/>
                    <a:pt x="3479" y="5338"/>
                    <a:pt x="3612" y="4537"/>
                  </a:cubicBezTo>
                  <a:cubicBezTo>
                    <a:pt x="3679" y="4037"/>
                    <a:pt x="3779" y="3570"/>
                    <a:pt x="3912" y="3070"/>
                  </a:cubicBezTo>
                  <a:cubicBezTo>
                    <a:pt x="3912" y="3070"/>
                    <a:pt x="3912" y="3070"/>
                    <a:pt x="3912" y="3036"/>
                  </a:cubicBezTo>
                  <a:lnTo>
                    <a:pt x="3912" y="3003"/>
                  </a:lnTo>
                  <a:lnTo>
                    <a:pt x="3912" y="2970"/>
                  </a:lnTo>
                  <a:cubicBezTo>
                    <a:pt x="3912" y="2669"/>
                    <a:pt x="3946" y="2336"/>
                    <a:pt x="3979" y="2002"/>
                  </a:cubicBezTo>
                  <a:cubicBezTo>
                    <a:pt x="3979" y="1835"/>
                    <a:pt x="4012" y="1669"/>
                    <a:pt x="4046" y="1535"/>
                  </a:cubicBezTo>
                  <a:lnTo>
                    <a:pt x="4046" y="1502"/>
                  </a:lnTo>
                  <a:cubicBezTo>
                    <a:pt x="4046" y="1468"/>
                    <a:pt x="4046" y="1435"/>
                    <a:pt x="4046" y="1368"/>
                  </a:cubicBezTo>
                  <a:cubicBezTo>
                    <a:pt x="4046" y="935"/>
                    <a:pt x="4079" y="468"/>
                    <a:pt x="41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1851500" y="2646500"/>
              <a:ext cx="15025" cy="15050"/>
            </a:xfrm>
            <a:custGeom>
              <a:avLst/>
              <a:gdLst/>
              <a:ahLst/>
              <a:cxnLst/>
              <a:rect l="l" t="t" r="r" b="b"/>
              <a:pathLst>
                <a:path w="601" h="602" extrusionOk="0">
                  <a:moveTo>
                    <a:pt x="300" y="1"/>
                  </a:moveTo>
                  <a:cubicBezTo>
                    <a:pt x="167" y="1"/>
                    <a:pt x="0" y="134"/>
                    <a:pt x="0" y="301"/>
                  </a:cubicBezTo>
                  <a:cubicBezTo>
                    <a:pt x="0" y="434"/>
                    <a:pt x="134" y="601"/>
                    <a:pt x="300" y="601"/>
                  </a:cubicBezTo>
                  <a:cubicBezTo>
                    <a:pt x="467" y="601"/>
                    <a:pt x="601" y="468"/>
                    <a:pt x="601" y="301"/>
                  </a:cubicBezTo>
                  <a:cubicBezTo>
                    <a:pt x="601" y="167"/>
                    <a:pt x="467"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1861500" y="2629000"/>
              <a:ext cx="15025" cy="14200"/>
            </a:xfrm>
            <a:custGeom>
              <a:avLst/>
              <a:gdLst/>
              <a:ahLst/>
              <a:cxnLst/>
              <a:rect l="l" t="t" r="r" b="b"/>
              <a:pathLst>
                <a:path w="601" h="568" extrusionOk="0">
                  <a:moveTo>
                    <a:pt x="301" y="0"/>
                  </a:moveTo>
                  <a:cubicBezTo>
                    <a:pt x="167" y="0"/>
                    <a:pt x="1" y="100"/>
                    <a:pt x="1" y="267"/>
                  </a:cubicBezTo>
                  <a:cubicBezTo>
                    <a:pt x="1" y="434"/>
                    <a:pt x="134" y="567"/>
                    <a:pt x="301" y="567"/>
                  </a:cubicBezTo>
                  <a:cubicBezTo>
                    <a:pt x="468" y="567"/>
                    <a:pt x="601" y="467"/>
                    <a:pt x="601" y="300"/>
                  </a:cubicBezTo>
                  <a:cubicBezTo>
                    <a:pt x="601" y="134"/>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1864000" y="2474725"/>
              <a:ext cx="15050" cy="14200"/>
            </a:xfrm>
            <a:custGeom>
              <a:avLst/>
              <a:gdLst/>
              <a:ahLst/>
              <a:cxnLst/>
              <a:rect l="l" t="t" r="r" b="b"/>
              <a:pathLst>
                <a:path w="602" h="568" extrusionOk="0">
                  <a:moveTo>
                    <a:pt x="301" y="0"/>
                  </a:moveTo>
                  <a:cubicBezTo>
                    <a:pt x="134" y="0"/>
                    <a:pt x="1" y="100"/>
                    <a:pt x="1" y="267"/>
                  </a:cubicBezTo>
                  <a:cubicBezTo>
                    <a:pt x="1" y="434"/>
                    <a:pt x="134" y="567"/>
                    <a:pt x="267" y="567"/>
                  </a:cubicBezTo>
                  <a:cubicBezTo>
                    <a:pt x="434" y="567"/>
                    <a:pt x="568" y="467"/>
                    <a:pt x="568" y="300"/>
                  </a:cubicBezTo>
                  <a:cubicBezTo>
                    <a:pt x="601" y="133"/>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1677200" y="2421350"/>
              <a:ext cx="14200" cy="15025"/>
            </a:xfrm>
            <a:custGeom>
              <a:avLst/>
              <a:gdLst/>
              <a:ahLst/>
              <a:cxnLst/>
              <a:rect l="l" t="t" r="r" b="b"/>
              <a:pathLst>
                <a:path w="568" h="601" extrusionOk="0">
                  <a:moveTo>
                    <a:pt x="301" y="0"/>
                  </a:moveTo>
                  <a:cubicBezTo>
                    <a:pt x="134" y="34"/>
                    <a:pt x="1" y="134"/>
                    <a:pt x="1" y="300"/>
                  </a:cubicBezTo>
                  <a:cubicBezTo>
                    <a:pt x="1" y="467"/>
                    <a:pt x="101" y="601"/>
                    <a:pt x="267" y="601"/>
                  </a:cubicBezTo>
                  <a:cubicBezTo>
                    <a:pt x="434" y="601"/>
                    <a:pt x="568" y="467"/>
                    <a:pt x="568" y="300"/>
                  </a:cubicBezTo>
                  <a:cubicBezTo>
                    <a:pt x="568" y="167"/>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1678025" y="2398825"/>
              <a:ext cx="15050" cy="15025"/>
            </a:xfrm>
            <a:custGeom>
              <a:avLst/>
              <a:gdLst/>
              <a:ahLst/>
              <a:cxnLst/>
              <a:rect l="l" t="t" r="r" b="b"/>
              <a:pathLst>
                <a:path w="602" h="601" extrusionOk="0">
                  <a:moveTo>
                    <a:pt x="301" y="1"/>
                  </a:moveTo>
                  <a:cubicBezTo>
                    <a:pt x="168" y="1"/>
                    <a:pt x="34" y="134"/>
                    <a:pt x="1" y="301"/>
                  </a:cubicBezTo>
                  <a:cubicBezTo>
                    <a:pt x="1" y="434"/>
                    <a:pt x="134" y="601"/>
                    <a:pt x="301" y="601"/>
                  </a:cubicBezTo>
                  <a:cubicBezTo>
                    <a:pt x="468" y="568"/>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1692225" y="2408000"/>
              <a:ext cx="15025" cy="15025"/>
            </a:xfrm>
            <a:custGeom>
              <a:avLst/>
              <a:gdLst/>
              <a:ahLst/>
              <a:cxnLst/>
              <a:rect l="l" t="t" r="r" b="b"/>
              <a:pathLst>
                <a:path w="601" h="601" extrusionOk="0">
                  <a:moveTo>
                    <a:pt x="300" y="0"/>
                  </a:moveTo>
                  <a:cubicBezTo>
                    <a:pt x="167" y="34"/>
                    <a:pt x="0" y="134"/>
                    <a:pt x="0" y="301"/>
                  </a:cubicBezTo>
                  <a:cubicBezTo>
                    <a:pt x="0" y="467"/>
                    <a:pt x="133" y="601"/>
                    <a:pt x="300" y="601"/>
                  </a:cubicBezTo>
                  <a:cubicBezTo>
                    <a:pt x="467" y="601"/>
                    <a:pt x="600" y="467"/>
                    <a:pt x="600" y="301"/>
                  </a:cubicBezTo>
                  <a:cubicBezTo>
                    <a:pt x="600" y="167"/>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1767275" y="2320425"/>
              <a:ext cx="15025" cy="15050"/>
            </a:xfrm>
            <a:custGeom>
              <a:avLst/>
              <a:gdLst/>
              <a:ahLst/>
              <a:cxnLst/>
              <a:rect l="l" t="t" r="r" b="b"/>
              <a:pathLst>
                <a:path w="601" h="602" extrusionOk="0">
                  <a:moveTo>
                    <a:pt x="300" y="1"/>
                  </a:moveTo>
                  <a:cubicBezTo>
                    <a:pt x="134" y="1"/>
                    <a:pt x="0" y="134"/>
                    <a:pt x="0" y="301"/>
                  </a:cubicBezTo>
                  <a:cubicBezTo>
                    <a:pt x="0" y="435"/>
                    <a:pt x="134" y="601"/>
                    <a:pt x="300" y="601"/>
                  </a:cubicBezTo>
                  <a:cubicBezTo>
                    <a:pt x="434" y="601"/>
                    <a:pt x="567" y="468"/>
                    <a:pt x="601" y="301"/>
                  </a:cubicBezTo>
                  <a:cubicBezTo>
                    <a:pt x="601" y="168"/>
                    <a:pt x="467"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1768100" y="2299600"/>
              <a:ext cx="15025" cy="14200"/>
            </a:xfrm>
            <a:custGeom>
              <a:avLst/>
              <a:gdLst/>
              <a:ahLst/>
              <a:cxnLst/>
              <a:rect l="l" t="t" r="r" b="b"/>
              <a:pathLst>
                <a:path w="601" h="568" extrusionOk="0">
                  <a:moveTo>
                    <a:pt x="301" y="0"/>
                  </a:moveTo>
                  <a:cubicBezTo>
                    <a:pt x="134" y="0"/>
                    <a:pt x="1" y="100"/>
                    <a:pt x="1" y="267"/>
                  </a:cubicBezTo>
                  <a:cubicBezTo>
                    <a:pt x="1" y="434"/>
                    <a:pt x="134" y="567"/>
                    <a:pt x="301" y="567"/>
                  </a:cubicBezTo>
                  <a:cubicBezTo>
                    <a:pt x="434" y="567"/>
                    <a:pt x="601" y="467"/>
                    <a:pt x="601" y="300"/>
                  </a:cubicBezTo>
                  <a:cubicBezTo>
                    <a:pt x="601" y="133"/>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1647175" y="2151975"/>
              <a:ext cx="15050" cy="14200"/>
            </a:xfrm>
            <a:custGeom>
              <a:avLst/>
              <a:gdLst/>
              <a:ahLst/>
              <a:cxnLst/>
              <a:rect l="l" t="t" r="r" b="b"/>
              <a:pathLst>
                <a:path w="602" h="568" extrusionOk="0">
                  <a:moveTo>
                    <a:pt x="301" y="1"/>
                  </a:moveTo>
                  <a:cubicBezTo>
                    <a:pt x="134" y="1"/>
                    <a:pt x="1" y="101"/>
                    <a:pt x="1" y="268"/>
                  </a:cubicBezTo>
                  <a:cubicBezTo>
                    <a:pt x="1" y="434"/>
                    <a:pt x="134" y="568"/>
                    <a:pt x="301" y="568"/>
                  </a:cubicBezTo>
                  <a:cubicBezTo>
                    <a:pt x="434" y="568"/>
                    <a:pt x="601" y="468"/>
                    <a:pt x="601" y="301"/>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1305275" y="2113625"/>
              <a:ext cx="120950" cy="239775"/>
            </a:xfrm>
            <a:custGeom>
              <a:avLst/>
              <a:gdLst/>
              <a:ahLst/>
              <a:cxnLst/>
              <a:rect l="l" t="t" r="r" b="b"/>
              <a:pathLst>
                <a:path w="4838" h="9591" extrusionOk="0">
                  <a:moveTo>
                    <a:pt x="0" y="0"/>
                  </a:moveTo>
                  <a:cubicBezTo>
                    <a:pt x="0" y="0"/>
                    <a:pt x="0" y="0"/>
                    <a:pt x="0" y="34"/>
                  </a:cubicBezTo>
                  <a:cubicBezTo>
                    <a:pt x="34" y="100"/>
                    <a:pt x="67" y="167"/>
                    <a:pt x="100" y="267"/>
                  </a:cubicBezTo>
                  <a:cubicBezTo>
                    <a:pt x="167" y="434"/>
                    <a:pt x="234" y="601"/>
                    <a:pt x="301" y="734"/>
                  </a:cubicBezTo>
                  <a:cubicBezTo>
                    <a:pt x="434" y="1068"/>
                    <a:pt x="567" y="1401"/>
                    <a:pt x="701" y="1735"/>
                  </a:cubicBezTo>
                  <a:cubicBezTo>
                    <a:pt x="734" y="1768"/>
                    <a:pt x="768" y="1802"/>
                    <a:pt x="768" y="1868"/>
                  </a:cubicBezTo>
                  <a:cubicBezTo>
                    <a:pt x="768" y="1868"/>
                    <a:pt x="801" y="1902"/>
                    <a:pt x="801" y="1902"/>
                  </a:cubicBezTo>
                  <a:cubicBezTo>
                    <a:pt x="1335" y="2736"/>
                    <a:pt x="1802" y="3636"/>
                    <a:pt x="2269" y="4504"/>
                  </a:cubicBezTo>
                  <a:cubicBezTo>
                    <a:pt x="2202" y="4604"/>
                    <a:pt x="2169" y="4737"/>
                    <a:pt x="2235" y="4871"/>
                  </a:cubicBezTo>
                  <a:cubicBezTo>
                    <a:pt x="2435" y="5171"/>
                    <a:pt x="2636" y="5471"/>
                    <a:pt x="2869" y="5771"/>
                  </a:cubicBezTo>
                  <a:cubicBezTo>
                    <a:pt x="2509" y="5885"/>
                    <a:pt x="2139" y="5945"/>
                    <a:pt x="1769" y="5945"/>
                  </a:cubicBezTo>
                  <a:cubicBezTo>
                    <a:pt x="1488" y="5945"/>
                    <a:pt x="1208" y="5910"/>
                    <a:pt x="934" y="5838"/>
                  </a:cubicBezTo>
                  <a:cubicBezTo>
                    <a:pt x="768" y="5838"/>
                    <a:pt x="634" y="5971"/>
                    <a:pt x="634" y="6138"/>
                  </a:cubicBezTo>
                  <a:cubicBezTo>
                    <a:pt x="667" y="6472"/>
                    <a:pt x="1101" y="6438"/>
                    <a:pt x="1368" y="6505"/>
                  </a:cubicBezTo>
                  <a:cubicBezTo>
                    <a:pt x="1335" y="6638"/>
                    <a:pt x="1468" y="6772"/>
                    <a:pt x="1568" y="6872"/>
                  </a:cubicBezTo>
                  <a:cubicBezTo>
                    <a:pt x="2469" y="7706"/>
                    <a:pt x="3203" y="8740"/>
                    <a:pt x="4170" y="9541"/>
                  </a:cubicBezTo>
                  <a:cubicBezTo>
                    <a:pt x="4237" y="9574"/>
                    <a:pt x="4303" y="9591"/>
                    <a:pt x="4362" y="9591"/>
                  </a:cubicBezTo>
                  <a:cubicBezTo>
                    <a:pt x="4420" y="9591"/>
                    <a:pt x="4470" y="9574"/>
                    <a:pt x="4504" y="9541"/>
                  </a:cubicBezTo>
                  <a:cubicBezTo>
                    <a:pt x="4537" y="9474"/>
                    <a:pt x="4537" y="9407"/>
                    <a:pt x="4537" y="9374"/>
                  </a:cubicBezTo>
                  <a:cubicBezTo>
                    <a:pt x="4570" y="9340"/>
                    <a:pt x="4604" y="9274"/>
                    <a:pt x="4637" y="9240"/>
                  </a:cubicBezTo>
                  <a:cubicBezTo>
                    <a:pt x="4637" y="9207"/>
                    <a:pt x="4637" y="9174"/>
                    <a:pt x="4637" y="9174"/>
                  </a:cubicBezTo>
                  <a:cubicBezTo>
                    <a:pt x="4504" y="8607"/>
                    <a:pt x="4470" y="8006"/>
                    <a:pt x="4470" y="7406"/>
                  </a:cubicBezTo>
                  <a:cubicBezTo>
                    <a:pt x="4437" y="6605"/>
                    <a:pt x="4837" y="5838"/>
                    <a:pt x="4770" y="5037"/>
                  </a:cubicBezTo>
                  <a:cubicBezTo>
                    <a:pt x="4733" y="4907"/>
                    <a:pt x="4613" y="4839"/>
                    <a:pt x="4491" y="4839"/>
                  </a:cubicBezTo>
                  <a:cubicBezTo>
                    <a:pt x="4394" y="4839"/>
                    <a:pt x="4296" y="4882"/>
                    <a:pt x="4237" y="4971"/>
                  </a:cubicBezTo>
                  <a:cubicBezTo>
                    <a:pt x="4070" y="5137"/>
                    <a:pt x="3836" y="5304"/>
                    <a:pt x="3636" y="5404"/>
                  </a:cubicBezTo>
                  <a:cubicBezTo>
                    <a:pt x="3269" y="4704"/>
                    <a:pt x="2936" y="4003"/>
                    <a:pt x="2469" y="3369"/>
                  </a:cubicBezTo>
                  <a:cubicBezTo>
                    <a:pt x="2269" y="3036"/>
                    <a:pt x="768" y="434"/>
                    <a:pt x="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1281925" y="2131975"/>
              <a:ext cx="15025" cy="14325"/>
            </a:xfrm>
            <a:custGeom>
              <a:avLst/>
              <a:gdLst/>
              <a:ahLst/>
              <a:cxnLst/>
              <a:rect l="l" t="t" r="r" b="b"/>
              <a:pathLst>
                <a:path w="601" h="573" extrusionOk="0">
                  <a:moveTo>
                    <a:pt x="267" y="0"/>
                  </a:moveTo>
                  <a:cubicBezTo>
                    <a:pt x="134" y="0"/>
                    <a:pt x="0" y="134"/>
                    <a:pt x="0" y="300"/>
                  </a:cubicBezTo>
                  <a:cubicBezTo>
                    <a:pt x="0" y="450"/>
                    <a:pt x="107" y="572"/>
                    <a:pt x="249" y="572"/>
                  </a:cubicBezTo>
                  <a:cubicBezTo>
                    <a:pt x="266" y="572"/>
                    <a:pt x="283" y="571"/>
                    <a:pt x="301" y="567"/>
                  </a:cubicBezTo>
                  <a:cubicBezTo>
                    <a:pt x="467" y="567"/>
                    <a:pt x="601" y="434"/>
                    <a:pt x="601" y="267"/>
                  </a:cubicBezTo>
                  <a:cubicBezTo>
                    <a:pt x="567" y="134"/>
                    <a:pt x="434" y="0"/>
                    <a:pt x="26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1271075" y="2115300"/>
              <a:ext cx="15050" cy="14200"/>
            </a:xfrm>
            <a:custGeom>
              <a:avLst/>
              <a:gdLst/>
              <a:ahLst/>
              <a:cxnLst/>
              <a:rect l="l" t="t" r="r" b="b"/>
              <a:pathLst>
                <a:path w="602" h="568" extrusionOk="0">
                  <a:moveTo>
                    <a:pt x="268" y="0"/>
                  </a:moveTo>
                  <a:cubicBezTo>
                    <a:pt x="101" y="0"/>
                    <a:pt x="1" y="134"/>
                    <a:pt x="1" y="300"/>
                  </a:cubicBezTo>
                  <a:cubicBezTo>
                    <a:pt x="1" y="467"/>
                    <a:pt x="134" y="567"/>
                    <a:pt x="301" y="567"/>
                  </a:cubicBezTo>
                  <a:cubicBezTo>
                    <a:pt x="468" y="567"/>
                    <a:pt x="601" y="434"/>
                    <a:pt x="568" y="267"/>
                  </a:cubicBezTo>
                  <a:cubicBezTo>
                    <a:pt x="568" y="100"/>
                    <a:pt x="434" y="0"/>
                    <a:pt x="26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899150" y="2503075"/>
              <a:ext cx="162075" cy="148100"/>
            </a:xfrm>
            <a:custGeom>
              <a:avLst/>
              <a:gdLst/>
              <a:ahLst/>
              <a:cxnLst/>
              <a:rect l="l" t="t" r="r" b="b"/>
              <a:pathLst>
                <a:path w="6483" h="5924" extrusionOk="0">
                  <a:moveTo>
                    <a:pt x="482" y="1"/>
                  </a:moveTo>
                  <a:cubicBezTo>
                    <a:pt x="251" y="1"/>
                    <a:pt x="59" y="184"/>
                    <a:pt x="200" y="467"/>
                  </a:cubicBezTo>
                  <a:cubicBezTo>
                    <a:pt x="0" y="667"/>
                    <a:pt x="200" y="934"/>
                    <a:pt x="367" y="1101"/>
                  </a:cubicBezTo>
                  <a:cubicBezTo>
                    <a:pt x="701" y="1468"/>
                    <a:pt x="968" y="1868"/>
                    <a:pt x="1235" y="2302"/>
                  </a:cubicBezTo>
                  <a:cubicBezTo>
                    <a:pt x="1235" y="2335"/>
                    <a:pt x="1235" y="2335"/>
                    <a:pt x="1235" y="2369"/>
                  </a:cubicBezTo>
                  <a:cubicBezTo>
                    <a:pt x="1235" y="2502"/>
                    <a:pt x="1335" y="2635"/>
                    <a:pt x="1401" y="2802"/>
                  </a:cubicBezTo>
                  <a:cubicBezTo>
                    <a:pt x="1401" y="2869"/>
                    <a:pt x="1401" y="2969"/>
                    <a:pt x="1468" y="3036"/>
                  </a:cubicBezTo>
                  <a:cubicBezTo>
                    <a:pt x="1802" y="3403"/>
                    <a:pt x="2068" y="3870"/>
                    <a:pt x="2369" y="4303"/>
                  </a:cubicBezTo>
                  <a:cubicBezTo>
                    <a:pt x="2602" y="4704"/>
                    <a:pt x="2869" y="5070"/>
                    <a:pt x="3236" y="5404"/>
                  </a:cubicBezTo>
                  <a:cubicBezTo>
                    <a:pt x="3203" y="5437"/>
                    <a:pt x="3203" y="5437"/>
                    <a:pt x="3203" y="5471"/>
                  </a:cubicBezTo>
                  <a:cubicBezTo>
                    <a:pt x="3103" y="5604"/>
                    <a:pt x="3169" y="5771"/>
                    <a:pt x="3303" y="5871"/>
                  </a:cubicBezTo>
                  <a:cubicBezTo>
                    <a:pt x="3419" y="5907"/>
                    <a:pt x="3544" y="5923"/>
                    <a:pt x="3673" y="5923"/>
                  </a:cubicBezTo>
                  <a:cubicBezTo>
                    <a:pt x="4871" y="5923"/>
                    <a:pt x="6482" y="4477"/>
                    <a:pt x="6272" y="3303"/>
                  </a:cubicBezTo>
                  <a:cubicBezTo>
                    <a:pt x="6171" y="3136"/>
                    <a:pt x="5938" y="3069"/>
                    <a:pt x="5738" y="3002"/>
                  </a:cubicBezTo>
                  <a:cubicBezTo>
                    <a:pt x="5171" y="2836"/>
                    <a:pt x="4737" y="2402"/>
                    <a:pt x="4270" y="2102"/>
                  </a:cubicBezTo>
                  <a:cubicBezTo>
                    <a:pt x="3136" y="1368"/>
                    <a:pt x="1968" y="701"/>
                    <a:pt x="768" y="100"/>
                  </a:cubicBezTo>
                  <a:cubicBezTo>
                    <a:pt x="680" y="32"/>
                    <a:pt x="578" y="1"/>
                    <a:pt x="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1015900" y="2130275"/>
              <a:ext cx="146800" cy="206075"/>
            </a:xfrm>
            <a:custGeom>
              <a:avLst/>
              <a:gdLst/>
              <a:ahLst/>
              <a:cxnLst/>
              <a:rect l="l" t="t" r="r" b="b"/>
              <a:pathLst>
                <a:path w="5872" h="8243" extrusionOk="0">
                  <a:moveTo>
                    <a:pt x="298" y="1"/>
                  </a:moveTo>
                  <a:cubicBezTo>
                    <a:pt x="145" y="1"/>
                    <a:pt x="0" y="109"/>
                    <a:pt x="0" y="335"/>
                  </a:cubicBezTo>
                  <a:cubicBezTo>
                    <a:pt x="100" y="635"/>
                    <a:pt x="200" y="1002"/>
                    <a:pt x="267" y="1336"/>
                  </a:cubicBezTo>
                  <a:cubicBezTo>
                    <a:pt x="734" y="3437"/>
                    <a:pt x="1201" y="5572"/>
                    <a:pt x="2002" y="7574"/>
                  </a:cubicBezTo>
                  <a:cubicBezTo>
                    <a:pt x="1935" y="7607"/>
                    <a:pt x="1835" y="7674"/>
                    <a:pt x="1835" y="7774"/>
                  </a:cubicBezTo>
                  <a:cubicBezTo>
                    <a:pt x="1768" y="7907"/>
                    <a:pt x="1868" y="8074"/>
                    <a:pt x="2035" y="8141"/>
                  </a:cubicBezTo>
                  <a:cubicBezTo>
                    <a:pt x="2267" y="8210"/>
                    <a:pt x="2504" y="8242"/>
                    <a:pt x="2743" y="8242"/>
                  </a:cubicBezTo>
                  <a:cubicBezTo>
                    <a:pt x="3877" y="8242"/>
                    <a:pt x="5025" y="7510"/>
                    <a:pt x="5604" y="6573"/>
                  </a:cubicBezTo>
                  <a:cubicBezTo>
                    <a:pt x="5871" y="6206"/>
                    <a:pt x="5671" y="5839"/>
                    <a:pt x="5371" y="5606"/>
                  </a:cubicBezTo>
                  <a:cubicBezTo>
                    <a:pt x="4003" y="3671"/>
                    <a:pt x="2135" y="2103"/>
                    <a:pt x="634" y="268"/>
                  </a:cubicBezTo>
                  <a:cubicBezTo>
                    <a:pt x="586" y="93"/>
                    <a:pt x="43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1162825" y="1871125"/>
              <a:ext cx="134925" cy="204250"/>
            </a:xfrm>
            <a:custGeom>
              <a:avLst/>
              <a:gdLst/>
              <a:ahLst/>
              <a:cxnLst/>
              <a:rect l="l" t="t" r="r" b="b"/>
              <a:pathLst>
                <a:path w="5397" h="8170" extrusionOk="0">
                  <a:moveTo>
                    <a:pt x="335" y="0"/>
                  </a:moveTo>
                  <a:cubicBezTo>
                    <a:pt x="151" y="0"/>
                    <a:pt x="0" y="145"/>
                    <a:pt x="94" y="427"/>
                  </a:cubicBezTo>
                  <a:cubicBezTo>
                    <a:pt x="1028" y="2629"/>
                    <a:pt x="1228" y="5097"/>
                    <a:pt x="2129" y="7332"/>
                  </a:cubicBezTo>
                  <a:cubicBezTo>
                    <a:pt x="1808" y="7750"/>
                    <a:pt x="2446" y="8168"/>
                    <a:pt x="2851" y="8168"/>
                  </a:cubicBezTo>
                  <a:cubicBezTo>
                    <a:pt x="2867" y="8168"/>
                    <a:pt x="2882" y="8167"/>
                    <a:pt x="2896" y="8166"/>
                  </a:cubicBezTo>
                  <a:cubicBezTo>
                    <a:pt x="2933" y="8169"/>
                    <a:pt x="2970" y="8170"/>
                    <a:pt x="3008" y="8170"/>
                  </a:cubicBezTo>
                  <a:cubicBezTo>
                    <a:pt x="3950" y="8170"/>
                    <a:pt x="5397" y="7392"/>
                    <a:pt x="5365" y="6398"/>
                  </a:cubicBezTo>
                  <a:cubicBezTo>
                    <a:pt x="4097" y="4163"/>
                    <a:pt x="2129" y="2428"/>
                    <a:pt x="728" y="260"/>
                  </a:cubicBezTo>
                  <a:cubicBezTo>
                    <a:pt x="641" y="86"/>
                    <a:pt x="478"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1693875" y="2012250"/>
              <a:ext cx="125125" cy="246500"/>
            </a:xfrm>
            <a:custGeom>
              <a:avLst/>
              <a:gdLst/>
              <a:ahLst/>
              <a:cxnLst/>
              <a:rect l="l" t="t" r="r" b="b"/>
              <a:pathLst>
                <a:path w="5005" h="9860" extrusionOk="0">
                  <a:moveTo>
                    <a:pt x="4194" y="1"/>
                  </a:moveTo>
                  <a:cubicBezTo>
                    <a:pt x="4156" y="1"/>
                    <a:pt x="4115" y="7"/>
                    <a:pt x="4070" y="19"/>
                  </a:cubicBezTo>
                  <a:cubicBezTo>
                    <a:pt x="3737" y="353"/>
                    <a:pt x="3637" y="853"/>
                    <a:pt x="3370" y="1220"/>
                  </a:cubicBezTo>
                  <a:cubicBezTo>
                    <a:pt x="2236" y="3355"/>
                    <a:pt x="1502" y="5590"/>
                    <a:pt x="334" y="7725"/>
                  </a:cubicBezTo>
                  <a:cubicBezTo>
                    <a:pt x="234" y="7725"/>
                    <a:pt x="168" y="7758"/>
                    <a:pt x="101" y="7791"/>
                  </a:cubicBezTo>
                  <a:cubicBezTo>
                    <a:pt x="34" y="7858"/>
                    <a:pt x="1" y="7925"/>
                    <a:pt x="34" y="7992"/>
                  </a:cubicBezTo>
                  <a:cubicBezTo>
                    <a:pt x="34" y="8292"/>
                    <a:pt x="434" y="8659"/>
                    <a:pt x="601" y="8825"/>
                  </a:cubicBezTo>
                  <a:cubicBezTo>
                    <a:pt x="1235" y="9459"/>
                    <a:pt x="2169" y="9793"/>
                    <a:pt x="3070" y="9826"/>
                  </a:cubicBezTo>
                  <a:cubicBezTo>
                    <a:pt x="3603" y="9759"/>
                    <a:pt x="4404" y="9860"/>
                    <a:pt x="4671" y="9292"/>
                  </a:cubicBezTo>
                  <a:cubicBezTo>
                    <a:pt x="5004" y="6991"/>
                    <a:pt x="4571" y="4689"/>
                    <a:pt x="4771" y="2388"/>
                  </a:cubicBezTo>
                  <a:cubicBezTo>
                    <a:pt x="4644" y="1882"/>
                    <a:pt x="4877" y="1"/>
                    <a:pt x="4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1612050" y="1980825"/>
              <a:ext cx="96875" cy="156625"/>
            </a:xfrm>
            <a:custGeom>
              <a:avLst/>
              <a:gdLst/>
              <a:ahLst/>
              <a:cxnLst/>
              <a:rect l="l" t="t" r="r" b="b"/>
              <a:pathLst>
                <a:path w="3875" h="6265" extrusionOk="0">
                  <a:moveTo>
                    <a:pt x="2791" y="1"/>
                  </a:moveTo>
                  <a:cubicBezTo>
                    <a:pt x="2622" y="1"/>
                    <a:pt x="2447" y="186"/>
                    <a:pt x="2406" y="409"/>
                  </a:cubicBezTo>
                  <a:cubicBezTo>
                    <a:pt x="1739" y="1710"/>
                    <a:pt x="1272" y="3111"/>
                    <a:pt x="505" y="4345"/>
                  </a:cubicBezTo>
                  <a:cubicBezTo>
                    <a:pt x="462" y="4309"/>
                    <a:pt x="413" y="4293"/>
                    <a:pt x="363" y="4293"/>
                  </a:cubicBezTo>
                  <a:cubicBezTo>
                    <a:pt x="183" y="4293"/>
                    <a:pt x="0" y="4503"/>
                    <a:pt x="105" y="4712"/>
                  </a:cubicBezTo>
                  <a:cubicBezTo>
                    <a:pt x="505" y="5546"/>
                    <a:pt x="1439" y="5980"/>
                    <a:pt x="2306" y="6180"/>
                  </a:cubicBezTo>
                  <a:cubicBezTo>
                    <a:pt x="2475" y="6222"/>
                    <a:pt x="2791" y="6264"/>
                    <a:pt x="3093" y="6264"/>
                  </a:cubicBezTo>
                  <a:cubicBezTo>
                    <a:pt x="3268" y="6264"/>
                    <a:pt x="3439" y="6250"/>
                    <a:pt x="3574" y="6213"/>
                  </a:cubicBezTo>
                  <a:cubicBezTo>
                    <a:pt x="3707" y="6146"/>
                    <a:pt x="3807" y="6080"/>
                    <a:pt x="3841" y="5946"/>
                  </a:cubicBezTo>
                  <a:cubicBezTo>
                    <a:pt x="3874" y="5879"/>
                    <a:pt x="3874" y="5779"/>
                    <a:pt x="3874" y="5679"/>
                  </a:cubicBezTo>
                  <a:cubicBezTo>
                    <a:pt x="3574" y="4245"/>
                    <a:pt x="3340" y="2811"/>
                    <a:pt x="3240" y="1376"/>
                  </a:cubicBezTo>
                  <a:cubicBezTo>
                    <a:pt x="3174" y="1009"/>
                    <a:pt x="3107" y="642"/>
                    <a:pt x="3074" y="275"/>
                  </a:cubicBezTo>
                  <a:cubicBezTo>
                    <a:pt x="3008" y="79"/>
                    <a:pt x="2901" y="1"/>
                    <a:pt x="2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1875050" y="2268375"/>
              <a:ext cx="107400" cy="205950"/>
            </a:xfrm>
            <a:custGeom>
              <a:avLst/>
              <a:gdLst/>
              <a:ahLst/>
              <a:cxnLst/>
              <a:rect l="l" t="t" r="r" b="b"/>
              <a:pathLst>
                <a:path w="4296" h="8238" extrusionOk="0">
                  <a:moveTo>
                    <a:pt x="4030" y="1"/>
                  </a:moveTo>
                  <a:cubicBezTo>
                    <a:pt x="3636" y="1"/>
                    <a:pt x="3100" y="1103"/>
                    <a:pt x="2861" y="1316"/>
                  </a:cubicBezTo>
                  <a:cubicBezTo>
                    <a:pt x="2127" y="2517"/>
                    <a:pt x="1093" y="3484"/>
                    <a:pt x="459" y="4752"/>
                  </a:cubicBezTo>
                  <a:cubicBezTo>
                    <a:pt x="401" y="4731"/>
                    <a:pt x="351" y="4721"/>
                    <a:pt x="308" y="4721"/>
                  </a:cubicBezTo>
                  <a:cubicBezTo>
                    <a:pt x="1" y="4721"/>
                    <a:pt x="34" y="5193"/>
                    <a:pt x="92" y="5485"/>
                  </a:cubicBezTo>
                  <a:cubicBezTo>
                    <a:pt x="292" y="6753"/>
                    <a:pt x="1260" y="7954"/>
                    <a:pt x="2561" y="8221"/>
                  </a:cubicBezTo>
                  <a:cubicBezTo>
                    <a:pt x="2600" y="8232"/>
                    <a:pt x="2642" y="8238"/>
                    <a:pt x="2683" y="8238"/>
                  </a:cubicBezTo>
                  <a:cubicBezTo>
                    <a:pt x="2887" y="8238"/>
                    <a:pt x="3094" y="8103"/>
                    <a:pt x="3094" y="7854"/>
                  </a:cubicBezTo>
                  <a:cubicBezTo>
                    <a:pt x="3495" y="5819"/>
                    <a:pt x="3795" y="3784"/>
                    <a:pt x="4095" y="1716"/>
                  </a:cubicBezTo>
                  <a:cubicBezTo>
                    <a:pt x="4129" y="1216"/>
                    <a:pt x="4262" y="715"/>
                    <a:pt x="4295" y="248"/>
                  </a:cubicBezTo>
                  <a:cubicBezTo>
                    <a:pt x="4221" y="72"/>
                    <a:pt x="4130" y="1"/>
                    <a:pt x="4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1025075" y="3210275"/>
              <a:ext cx="211000" cy="173000"/>
            </a:xfrm>
            <a:custGeom>
              <a:avLst/>
              <a:gdLst/>
              <a:ahLst/>
              <a:cxnLst/>
              <a:rect l="l" t="t" r="r" b="b"/>
              <a:pathLst>
                <a:path w="8440" h="6920" extrusionOk="0">
                  <a:moveTo>
                    <a:pt x="5397" y="0"/>
                  </a:moveTo>
                  <a:cubicBezTo>
                    <a:pt x="5291" y="0"/>
                    <a:pt x="5183" y="52"/>
                    <a:pt x="5137" y="166"/>
                  </a:cubicBezTo>
                  <a:cubicBezTo>
                    <a:pt x="5104" y="233"/>
                    <a:pt x="5104" y="366"/>
                    <a:pt x="5171" y="433"/>
                  </a:cubicBezTo>
                  <a:cubicBezTo>
                    <a:pt x="4804" y="533"/>
                    <a:pt x="4370" y="1233"/>
                    <a:pt x="4103" y="1400"/>
                  </a:cubicBezTo>
                  <a:cubicBezTo>
                    <a:pt x="2769" y="2701"/>
                    <a:pt x="1702" y="4202"/>
                    <a:pt x="801" y="5837"/>
                  </a:cubicBezTo>
                  <a:cubicBezTo>
                    <a:pt x="634" y="6170"/>
                    <a:pt x="0" y="6671"/>
                    <a:pt x="667" y="6904"/>
                  </a:cubicBezTo>
                  <a:cubicBezTo>
                    <a:pt x="730" y="6915"/>
                    <a:pt x="794" y="6919"/>
                    <a:pt x="858" y="6919"/>
                  </a:cubicBezTo>
                  <a:cubicBezTo>
                    <a:pt x="1203" y="6919"/>
                    <a:pt x="1564" y="6783"/>
                    <a:pt x="1902" y="6671"/>
                  </a:cubicBezTo>
                  <a:cubicBezTo>
                    <a:pt x="2569" y="6437"/>
                    <a:pt x="3336" y="6304"/>
                    <a:pt x="4003" y="6003"/>
                  </a:cubicBezTo>
                  <a:cubicBezTo>
                    <a:pt x="5304" y="5470"/>
                    <a:pt x="6672" y="5103"/>
                    <a:pt x="7906" y="4369"/>
                  </a:cubicBezTo>
                  <a:cubicBezTo>
                    <a:pt x="7906" y="4369"/>
                    <a:pt x="7906" y="4336"/>
                    <a:pt x="7939" y="4336"/>
                  </a:cubicBezTo>
                  <a:cubicBezTo>
                    <a:pt x="8440" y="4269"/>
                    <a:pt x="8039" y="2968"/>
                    <a:pt x="7939" y="2634"/>
                  </a:cubicBezTo>
                  <a:cubicBezTo>
                    <a:pt x="7606" y="1467"/>
                    <a:pt x="6638" y="566"/>
                    <a:pt x="5538" y="32"/>
                  </a:cubicBezTo>
                  <a:cubicBezTo>
                    <a:pt x="5495" y="11"/>
                    <a:pt x="5446" y="0"/>
                    <a:pt x="539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1127650" y="2118625"/>
              <a:ext cx="595450" cy="634650"/>
            </a:xfrm>
            <a:custGeom>
              <a:avLst/>
              <a:gdLst/>
              <a:ahLst/>
              <a:cxnLst/>
              <a:rect l="l" t="t" r="r" b="b"/>
              <a:pathLst>
                <a:path w="23818" h="25386" extrusionOk="0">
                  <a:moveTo>
                    <a:pt x="14077" y="1"/>
                  </a:moveTo>
                  <a:lnTo>
                    <a:pt x="14077" y="1"/>
                  </a:lnTo>
                  <a:cubicBezTo>
                    <a:pt x="12676" y="2769"/>
                    <a:pt x="11842" y="5938"/>
                    <a:pt x="12009" y="9040"/>
                  </a:cubicBezTo>
                  <a:cubicBezTo>
                    <a:pt x="12009" y="9174"/>
                    <a:pt x="11975" y="9274"/>
                    <a:pt x="11975" y="9374"/>
                  </a:cubicBezTo>
                  <a:cubicBezTo>
                    <a:pt x="11975" y="9641"/>
                    <a:pt x="12009" y="9908"/>
                    <a:pt x="11975" y="10174"/>
                  </a:cubicBezTo>
                  <a:cubicBezTo>
                    <a:pt x="11975" y="10308"/>
                    <a:pt x="11942" y="10408"/>
                    <a:pt x="11942" y="10508"/>
                  </a:cubicBezTo>
                  <a:cubicBezTo>
                    <a:pt x="11942" y="10541"/>
                    <a:pt x="11942" y="10575"/>
                    <a:pt x="11942" y="10608"/>
                  </a:cubicBezTo>
                  <a:cubicBezTo>
                    <a:pt x="11942" y="10641"/>
                    <a:pt x="11942" y="10641"/>
                    <a:pt x="11942" y="10641"/>
                  </a:cubicBezTo>
                  <a:cubicBezTo>
                    <a:pt x="11942" y="10708"/>
                    <a:pt x="11942" y="10775"/>
                    <a:pt x="11942" y="10842"/>
                  </a:cubicBezTo>
                  <a:cubicBezTo>
                    <a:pt x="11942" y="11008"/>
                    <a:pt x="11909" y="11209"/>
                    <a:pt x="11909" y="11375"/>
                  </a:cubicBezTo>
                  <a:cubicBezTo>
                    <a:pt x="11875" y="11542"/>
                    <a:pt x="11875" y="11676"/>
                    <a:pt x="11842" y="11809"/>
                  </a:cubicBezTo>
                  <a:cubicBezTo>
                    <a:pt x="10107" y="7673"/>
                    <a:pt x="6572" y="4604"/>
                    <a:pt x="2469" y="2969"/>
                  </a:cubicBezTo>
                  <a:lnTo>
                    <a:pt x="2469" y="2969"/>
                  </a:lnTo>
                  <a:cubicBezTo>
                    <a:pt x="3002" y="6672"/>
                    <a:pt x="5938" y="9607"/>
                    <a:pt x="8907" y="11642"/>
                  </a:cubicBezTo>
                  <a:cubicBezTo>
                    <a:pt x="8940" y="11642"/>
                    <a:pt x="8940" y="11676"/>
                    <a:pt x="8973" y="11676"/>
                  </a:cubicBezTo>
                  <a:lnTo>
                    <a:pt x="9107" y="11776"/>
                  </a:lnTo>
                  <a:cubicBezTo>
                    <a:pt x="9274" y="11909"/>
                    <a:pt x="9474" y="12009"/>
                    <a:pt x="9640" y="12143"/>
                  </a:cubicBezTo>
                  <a:lnTo>
                    <a:pt x="9674" y="12143"/>
                  </a:lnTo>
                  <a:cubicBezTo>
                    <a:pt x="9706" y="12175"/>
                    <a:pt x="9739" y="12176"/>
                    <a:pt x="9740" y="12207"/>
                  </a:cubicBezTo>
                  <a:lnTo>
                    <a:pt x="9740" y="12207"/>
                  </a:lnTo>
                  <a:cubicBezTo>
                    <a:pt x="9729" y="12197"/>
                    <a:pt x="9718" y="12186"/>
                    <a:pt x="9707" y="12176"/>
                  </a:cubicBezTo>
                  <a:lnTo>
                    <a:pt x="9707" y="12176"/>
                  </a:lnTo>
                  <a:cubicBezTo>
                    <a:pt x="9707" y="12209"/>
                    <a:pt x="9741" y="12209"/>
                    <a:pt x="9741" y="12209"/>
                  </a:cubicBezTo>
                  <a:cubicBezTo>
                    <a:pt x="9741" y="12208"/>
                    <a:pt x="9740" y="12208"/>
                    <a:pt x="9740" y="12207"/>
                  </a:cubicBezTo>
                  <a:lnTo>
                    <a:pt x="9740" y="12207"/>
                  </a:lnTo>
                  <a:cubicBezTo>
                    <a:pt x="9804" y="12263"/>
                    <a:pt x="9884" y="12320"/>
                    <a:pt x="9941" y="12376"/>
                  </a:cubicBezTo>
                  <a:cubicBezTo>
                    <a:pt x="9974" y="12409"/>
                    <a:pt x="9974" y="12443"/>
                    <a:pt x="10007" y="12443"/>
                  </a:cubicBezTo>
                  <a:cubicBezTo>
                    <a:pt x="10041" y="12476"/>
                    <a:pt x="10107" y="12509"/>
                    <a:pt x="10141" y="12543"/>
                  </a:cubicBezTo>
                  <a:cubicBezTo>
                    <a:pt x="10308" y="12676"/>
                    <a:pt x="10441" y="12810"/>
                    <a:pt x="10608" y="12910"/>
                  </a:cubicBezTo>
                  <a:cubicBezTo>
                    <a:pt x="10641" y="12943"/>
                    <a:pt x="10708" y="12976"/>
                    <a:pt x="10741" y="13010"/>
                  </a:cubicBezTo>
                  <a:cubicBezTo>
                    <a:pt x="10741" y="13010"/>
                    <a:pt x="10741" y="13043"/>
                    <a:pt x="10775" y="13043"/>
                  </a:cubicBezTo>
                  <a:lnTo>
                    <a:pt x="10641" y="13043"/>
                  </a:lnTo>
                  <a:cubicBezTo>
                    <a:pt x="10608" y="13043"/>
                    <a:pt x="10574" y="13043"/>
                    <a:pt x="10541" y="13010"/>
                  </a:cubicBezTo>
                  <a:cubicBezTo>
                    <a:pt x="10200" y="12970"/>
                    <a:pt x="9860" y="12952"/>
                    <a:pt x="9521" y="12952"/>
                  </a:cubicBezTo>
                  <a:cubicBezTo>
                    <a:pt x="6414" y="12952"/>
                    <a:pt x="3421" y="14525"/>
                    <a:pt x="834" y="16179"/>
                  </a:cubicBezTo>
                  <a:cubicBezTo>
                    <a:pt x="567" y="16379"/>
                    <a:pt x="267" y="16579"/>
                    <a:pt x="0" y="16813"/>
                  </a:cubicBezTo>
                  <a:cubicBezTo>
                    <a:pt x="685" y="16902"/>
                    <a:pt x="1371" y="17018"/>
                    <a:pt x="2056" y="17018"/>
                  </a:cubicBezTo>
                  <a:cubicBezTo>
                    <a:pt x="2138" y="17018"/>
                    <a:pt x="2220" y="17016"/>
                    <a:pt x="2302" y="17013"/>
                  </a:cubicBezTo>
                  <a:cubicBezTo>
                    <a:pt x="5004" y="16813"/>
                    <a:pt x="7739" y="16112"/>
                    <a:pt x="10107" y="14811"/>
                  </a:cubicBezTo>
                  <a:cubicBezTo>
                    <a:pt x="10241" y="14744"/>
                    <a:pt x="10374" y="14678"/>
                    <a:pt x="10508" y="14611"/>
                  </a:cubicBezTo>
                  <a:cubicBezTo>
                    <a:pt x="10641" y="14544"/>
                    <a:pt x="10808" y="14478"/>
                    <a:pt x="10975" y="14377"/>
                  </a:cubicBezTo>
                  <a:cubicBezTo>
                    <a:pt x="11175" y="14311"/>
                    <a:pt x="11342" y="14244"/>
                    <a:pt x="11542" y="14177"/>
                  </a:cubicBezTo>
                  <a:cubicBezTo>
                    <a:pt x="11542" y="14177"/>
                    <a:pt x="11555" y="14177"/>
                    <a:pt x="11564" y="14169"/>
                  </a:cubicBezTo>
                  <a:lnTo>
                    <a:pt x="11564" y="14169"/>
                  </a:lnTo>
                  <a:cubicBezTo>
                    <a:pt x="11541" y="14234"/>
                    <a:pt x="11538" y="14319"/>
                    <a:pt x="11508" y="14377"/>
                  </a:cubicBezTo>
                  <a:cubicBezTo>
                    <a:pt x="11508" y="14411"/>
                    <a:pt x="11508" y="14444"/>
                    <a:pt x="11475" y="14478"/>
                  </a:cubicBezTo>
                  <a:cubicBezTo>
                    <a:pt x="11475" y="14511"/>
                    <a:pt x="11442" y="14578"/>
                    <a:pt x="11442" y="14644"/>
                  </a:cubicBezTo>
                  <a:cubicBezTo>
                    <a:pt x="11375" y="14844"/>
                    <a:pt x="11308" y="15045"/>
                    <a:pt x="11242" y="15211"/>
                  </a:cubicBezTo>
                  <a:cubicBezTo>
                    <a:pt x="11142" y="15612"/>
                    <a:pt x="10975" y="15979"/>
                    <a:pt x="10875" y="16379"/>
                  </a:cubicBezTo>
                  <a:cubicBezTo>
                    <a:pt x="10875" y="16512"/>
                    <a:pt x="10808" y="16646"/>
                    <a:pt x="10775" y="16746"/>
                  </a:cubicBezTo>
                  <a:cubicBezTo>
                    <a:pt x="9841" y="19381"/>
                    <a:pt x="9741" y="22383"/>
                    <a:pt x="10641" y="25018"/>
                  </a:cubicBezTo>
                  <a:cubicBezTo>
                    <a:pt x="10641" y="25118"/>
                    <a:pt x="10708" y="25252"/>
                    <a:pt x="10775" y="25385"/>
                  </a:cubicBezTo>
                  <a:cubicBezTo>
                    <a:pt x="10941" y="25219"/>
                    <a:pt x="11041" y="25085"/>
                    <a:pt x="11108" y="24985"/>
                  </a:cubicBezTo>
                  <a:cubicBezTo>
                    <a:pt x="12076" y="23751"/>
                    <a:pt x="12576" y="22216"/>
                    <a:pt x="13043" y="20782"/>
                  </a:cubicBezTo>
                  <a:cubicBezTo>
                    <a:pt x="13343" y="19781"/>
                    <a:pt x="13610" y="18747"/>
                    <a:pt x="13710" y="17713"/>
                  </a:cubicBezTo>
                  <a:cubicBezTo>
                    <a:pt x="13743" y="17680"/>
                    <a:pt x="13743" y="17613"/>
                    <a:pt x="13743" y="17546"/>
                  </a:cubicBezTo>
                  <a:cubicBezTo>
                    <a:pt x="13743" y="17480"/>
                    <a:pt x="13743" y="17413"/>
                    <a:pt x="13743" y="17346"/>
                  </a:cubicBezTo>
                  <a:lnTo>
                    <a:pt x="13743" y="17313"/>
                  </a:lnTo>
                  <a:lnTo>
                    <a:pt x="13743" y="17246"/>
                  </a:lnTo>
                  <a:cubicBezTo>
                    <a:pt x="13743" y="16813"/>
                    <a:pt x="13777" y="16412"/>
                    <a:pt x="13810" y="15979"/>
                  </a:cubicBezTo>
                  <a:lnTo>
                    <a:pt x="13810" y="15945"/>
                  </a:lnTo>
                  <a:cubicBezTo>
                    <a:pt x="13810" y="15912"/>
                    <a:pt x="13810" y="15879"/>
                    <a:pt x="13810" y="15879"/>
                  </a:cubicBezTo>
                  <a:cubicBezTo>
                    <a:pt x="13810" y="15879"/>
                    <a:pt x="13810" y="15845"/>
                    <a:pt x="13810" y="15845"/>
                  </a:cubicBezTo>
                  <a:cubicBezTo>
                    <a:pt x="13810" y="15812"/>
                    <a:pt x="13810" y="15778"/>
                    <a:pt x="13810" y="15745"/>
                  </a:cubicBezTo>
                  <a:cubicBezTo>
                    <a:pt x="13810" y="15712"/>
                    <a:pt x="13810" y="15678"/>
                    <a:pt x="13810" y="15645"/>
                  </a:cubicBezTo>
                  <a:lnTo>
                    <a:pt x="13810" y="15612"/>
                  </a:lnTo>
                  <a:cubicBezTo>
                    <a:pt x="13810" y="15545"/>
                    <a:pt x="13843" y="15478"/>
                    <a:pt x="13843" y="15412"/>
                  </a:cubicBezTo>
                  <a:cubicBezTo>
                    <a:pt x="13843" y="15378"/>
                    <a:pt x="13843" y="15311"/>
                    <a:pt x="13843" y="15278"/>
                  </a:cubicBezTo>
                  <a:cubicBezTo>
                    <a:pt x="13877" y="15145"/>
                    <a:pt x="13877" y="15045"/>
                    <a:pt x="13910" y="14945"/>
                  </a:cubicBezTo>
                  <a:lnTo>
                    <a:pt x="13910" y="14911"/>
                  </a:lnTo>
                  <a:cubicBezTo>
                    <a:pt x="13910" y="14844"/>
                    <a:pt x="13910" y="14811"/>
                    <a:pt x="13910" y="14744"/>
                  </a:cubicBezTo>
                  <a:cubicBezTo>
                    <a:pt x="13910" y="14644"/>
                    <a:pt x="13910" y="14544"/>
                    <a:pt x="13944" y="14444"/>
                  </a:cubicBezTo>
                  <a:cubicBezTo>
                    <a:pt x="13977" y="14478"/>
                    <a:pt x="14044" y="14511"/>
                    <a:pt x="14044" y="14578"/>
                  </a:cubicBezTo>
                  <a:cubicBezTo>
                    <a:pt x="15878" y="17380"/>
                    <a:pt x="18580" y="19981"/>
                    <a:pt x="21816" y="20949"/>
                  </a:cubicBezTo>
                  <a:cubicBezTo>
                    <a:pt x="20815" y="17847"/>
                    <a:pt x="18780" y="15078"/>
                    <a:pt x="15878" y="13577"/>
                  </a:cubicBezTo>
                  <a:cubicBezTo>
                    <a:pt x="15711" y="13477"/>
                    <a:pt x="15578" y="13343"/>
                    <a:pt x="15411" y="13277"/>
                  </a:cubicBezTo>
                  <a:cubicBezTo>
                    <a:pt x="15311" y="13210"/>
                    <a:pt x="15211" y="13143"/>
                    <a:pt x="15111" y="13077"/>
                  </a:cubicBezTo>
                  <a:cubicBezTo>
                    <a:pt x="15078" y="13043"/>
                    <a:pt x="15044" y="13010"/>
                    <a:pt x="14978" y="12976"/>
                  </a:cubicBezTo>
                  <a:lnTo>
                    <a:pt x="14944" y="12976"/>
                  </a:lnTo>
                  <a:cubicBezTo>
                    <a:pt x="15011" y="12943"/>
                    <a:pt x="15078" y="12943"/>
                    <a:pt x="15178" y="12910"/>
                  </a:cubicBezTo>
                  <a:cubicBezTo>
                    <a:pt x="15278" y="12876"/>
                    <a:pt x="15378" y="12843"/>
                    <a:pt x="15478" y="12810"/>
                  </a:cubicBezTo>
                  <a:cubicBezTo>
                    <a:pt x="15545" y="12776"/>
                    <a:pt x="15645" y="12743"/>
                    <a:pt x="15745" y="12710"/>
                  </a:cubicBezTo>
                  <a:cubicBezTo>
                    <a:pt x="15812" y="12676"/>
                    <a:pt x="15912" y="12610"/>
                    <a:pt x="15978" y="12576"/>
                  </a:cubicBezTo>
                  <a:cubicBezTo>
                    <a:pt x="17680" y="12109"/>
                    <a:pt x="19147" y="11108"/>
                    <a:pt x="20582" y="10141"/>
                  </a:cubicBezTo>
                  <a:cubicBezTo>
                    <a:pt x="21983" y="9240"/>
                    <a:pt x="22983" y="7940"/>
                    <a:pt x="23817" y="6505"/>
                  </a:cubicBezTo>
                  <a:lnTo>
                    <a:pt x="23817" y="6505"/>
                  </a:lnTo>
                  <a:cubicBezTo>
                    <a:pt x="21015" y="6605"/>
                    <a:pt x="18480" y="8006"/>
                    <a:pt x="16279" y="9707"/>
                  </a:cubicBezTo>
                  <a:cubicBezTo>
                    <a:pt x="16212" y="9774"/>
                    <a:pt x="16145" y="9808"/>
                    <a:pt x="16078" y="9841"/>
                  </a:cubicBezTo>
                  <a:cubicBezTo>
                    <a:pt x="15778" y="10041"/>
                    <a:pt x="15478" y="10241"/>
                    <a:pt x="15211" y="10475"/>
                  </a:cubicBezTo>
                  <a:cubicBezTo>
                    <a:pt x="15178" y="10508"/>
                    <a:pt x="15111" y="10541"/>
                    <a:pt x="15078" y="10608"/>
                  </a:cubicBezTo>
                  <a:cubicBezTo>
                    <a:pt x="14911" y="10675"/>
                    <a:pt x="14744" y="10775"/>
                    <a:pt x="14611" y="10875"/>
                  </a:cubicBezTo>
                  <a:lnTo>
                    <a:pt x="14577" y="10875"/>
                  </a:lnTo>
                  <a:lnTo>
                    <a:pt x="14577" y="10908"/>
                  </a:lnTo>
                  <a:cubicBezTo>
                    <a:pt x="14344" y="11042"/>
                    <a:pt x="14110" y="11175"/>
                    <a:pt x="13877" y="11309"/>
                  </a:cubicBezTo>
                  <a:lnTo>
                    <a:pt x="13843" y="11309"/>
                  </a:lnTo>
                  <a:cubicBezTo>
                    <a:pt x="13816" y="11336"/>
                    <a:pt x="13789" y="11341"/>
                    <a:pt x="13780" y="11359"/>
                  </a:cubicBezTo>
                  <a:lnTo>
                    <a:pt x="13780" y="11359"/>
                  </a:lnTo>
                  <a:cubicBezTo>
                    <a:pt x="13816" y="11200"/>
                    <a:pt x="13911" y="11071"/>
                    <a:pt x="13944" y="10942"/>
                  </a:cubicBezTo>
                  <a:cubicBezTo>
                    <a:pt x="15345" y="7473"/>
                    <a:pt x="15678" y="3436"/>
                    <a:pt x="14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420350" y="2678200"/>
              <a:ext cx="589625" cy="557925"/>
            </a:xfrm>
            <a:custGeom>
              <a:avLst/>
              <a:gdLst/>
              <a:ahLst/>
              <a:cxnLst/>
              <a:rect l="l" t="t" r="r" b="b"/>
              <a:pathLst>
                <a:path w="23585" h="22317" extrusionOk="0">
                  <a:moveTo>
                    <a:pt x="5938" y="0"/>
                  </a:moveTo>
                  <a:cubicBezTo>
                    <a:pt x="5671" y="3336"/>
                    <a:pt x="7006" y="6705"/>
                    <a:pt x="9140" y="9207"/>
                  </a:cubicBezTo>
                  <a:cubicBezTo>
                    <a:pt x="9265" y="9331"/>
                    <a:pt x="9419" y="9456"/>
                    <a:pt x="9547" y="9608"/>
                  </a:cubicBezTo>
                  <a:lnTo>
                    <a:pt x="9547" y="9608"/>
                  </a:lnTo>
                  <a:cubicBezTo>
                    <a:pt x="9543" y="9607"/>
                    <a:pt x="9541" y="9607"/>
                    <a:pt x="9541" y="9607"/>
                  </a:cubicBezTo>
                  <a:cubicBezTo>
                    <a:pt x="9441" y="9574"/>
                    <a:pt x="9341" y="9507"/>
                    <a:pt x="9274" y="9474"/>
                  </a:cubicBezTo>
                  <a:cubicBezTo>
                    <a:pt x="9174" y="9440"/>
                    <a:pt x="9074" y="9374"/>
                    <a:pt x="8974" y="9340"/>
                  </a:cubicBezTo>
                  <a:cubicBezTo>
                    <a:pt x="8974" y="9340"/>
                    <a:pt x="8974" y="9340"/>
                    <a:pt x="8974" y="9307"/>
                  </a:cubicBezTo>
                  <a:lnTo>
                    <a:pt x="8940" y="9307"/>
                  </a:lnTo>
                  <a:cubicBezTo>
                    <a:pt x="8840" y="9274"/>
                    <a:pt x="8774" y="9207"/>
                    <a:pt x="8673" y="9173"/>
                  </a:cubicBezTo>
                  <a:cubicBezTo>
                    <a:pt x="8573" y="9107"/>
                    <a:pt x="8473" y="9073"/>
                    <a:pt x="8407" y="9040"/>
                  </a:cubicBezTo>
                  <a:lnTo>
                    <a:pt x="8407" y="9007"/>
                  </a:lnTo>
                  <a:lnTo>
                    <a:pt x="8340" y="9007"/>
                  </a:lnTo>
                  <a:cubicBezTo>
                    <a:pt x="8206" y="8907"/>
                    <a:pt x="8040" y="8807"/>
                    <a:pt x="7873" y="8740"/>
                  </a:cubicBezTo>
                  <a:lnTo>
                    <a:pt x="7840" y="8740"/>
                  </a:lnTo>
                  <a:cubicBezTo>
                    <a:pt x="7840" y="8706"/>
                    <a:pt x="7840" y="8706"/>
                    <a:pt x="7840" y="8706"/>
                  </a:cubicBezTo>
                  <a:cubicBezTo>
                    <a:pt x="7706" y="8640"/>
                    <a:pt x="7573" y="8573"/>
                    <a:pt x="7439" y="8540"/>
                  </a:cubicBezTo>
                  <a:cubicBezTo>
                    <a:pt x="7339" y="8473"/>
                    <a:pt x="7239" y="8440"/>
                    <a:pt x="7139" y="8373"/>
                  </a:cubicBezTo>
                  <a:cubicBezTo>
                    <a:pt x="5808" y="7574"/>
                    <a:pt x="4313" y="7090"/>
                    <a:pt x="2809" y="7090"/>
                  </a:cubicBezTo>
                  <a:cubicBezTo>
                    <a:pt x="1863" y="7090"/>
                    <a:pt x="915" y="7281"/>
                    <a:pt x="1" y="7706"/>
                  </a:cubicBezTo>
                  <a:cubicBezTo>
                    <a:pt x="2102" y="10174"/>
                    <a:pt x="5338" y="11408"/>
                    <a:pt x="8507" y="11875"/>
                  </a:cubicBezTo>
                  <a:cubicBezTo>
                    <a:pt x="8573" y="11909"/>
                    <a:pt x="8607" y="11909"/>
                    <a:pt x="8640" y="11909"/>
                  </a:cubicBezTo>
                  <a:cubicBezTo>
                    <a:pt x="8807" y="11942"/>
                    <a:pt x="8974" y="11975"/>
                    <a:pt x="9140" y="12009"/>
                  </a:cubicBezTo>
                  <a:cubicBezTo>
                    <a:pt x="9274" y="12042"/>
                    <a:pt x="9441" y="12109"/>
                    <a:pt x="9607" y="12142"/>
                  </a:cubicBezTo>
                  <a:cubicBezTo>
                    <a:pt x="9674" y="12142"/>
                    <a:pt x="9741" y="12142"/>
                    <a:pt x="9808" y="12176"/>
                  </a:cubicBezTo>
                  <a:lnTo>
                    <a:pt x="9774" y="12176"/>
                  </a:lnTo>
                  <a:cubicBezTo>
                    <a:pt x="9774" y="12176"/>
                    <a:pt x="9741" y="12209"/>
                    <a:pt x="9741" y="12209"/>
                  </a:cubicBezTo>
                  <a:cubicBezTo>
                    <a:pt x="9708" y="12242"/>
                    <a:pt x="9674" y="12242"/>
                    <a:pt x="9641" y="12276"/>
                  </a:cubicBezTo>
                  <a:cubicBezTo>
                    <a:pt x="9541" y="12342"/>
                    <a:pt x="9441" y="12376"/>
                    <a:pt x="9341" y="12442"/>
                  </a:cubicBezTo>
                  <a:cubicBezTo>
                    <a:pt x="9307" y="12476"/>
                    <a:pt x="9274" y="12476"/>
                    <a:pt x="9241" y="12509"/>
                  </a:cubicBezTo>
                  <a:cubicBezTo>
                    <a:pt x="9207" y="12509"/>
                    <a:pt x="9174" y="12543"/>
                    <a:pt x="9140" y="12543"/>
                  </a:cubicBezTo>
                  <a:cubicBezTo>
                    <a:pt x="9140" y="12576"/>
                    <a:pt x="9140" y="12576"/>
                    <a:pt x="9140" y="12576"/>
                  </a:cubicBezTo>
                  <a:cubicBezTo>
                    <a:pt x="9007" y="12643"/>
                    <a:pt x="8874" y="12709"/>
                    <a:pt x="8774" y="12776"/>
                  </a:cubicBezTo>
                  <a:cubicBezTo>
                    <a:pt x="8640" y="12843"/>
                    <a:pt x="8507" y="12943"/>
                    <a:pt x="8407" y="13010"/>
                  </a:cubicBezTo>
                  <a:cubicBezTo>
                    <a:pt x="8273" y="13076"/>
                    <a:pt x="8173" y="13143"/>
                    <a:pt x="8073" y="13210"/>
                  </a:cubicBezTo>
                  <a:cubicBezTo>
                    <a:pt x="8006" y="13243"/>
                    <a:pt x="7940" y="13276"/>
                    <a:pt x="7873" y="13310"/>
                  </a:cubicBezTo>
                  <a:cubicBezTo>
                    <a:pt x="5004" y="14744"/>
                    <a:pt x="3036" y="17646"/>
                    <a:pt x="1735" y="20515"/>
                  </a:cubicBezTo>
                  <a:cubicBezTo>
                    <a:pt x="1702" y="20648"/>
                    <a:pt x="1635" y="20782"/>
                    <a:pt x="1568" y="20915"/>
                  </a:cubicBezTo>
                  <a:cubicBezTo>
                    <a:pt x="3436" y="20515"/>
                    <a:pt x="5138" y="19681"/>
                    <a:pt x="6572" y="18413"/>
                  </a:cubicBezTo>
                  <a:cubicBezTo>
                    <a:pt x="7639" y="17546"/>
                    <a:pt x="8673" y="16612"/>
                    <a:pt x="9541" y="15545"/>
                  </a:cubicBezTo>
                  <a:cubicBezTo>
                    <a:pt x="9574" y="15478"/>
                    <a:pt x="9607" y="15411"/>
                    <a:pt x="9674" y="15378"/>
                  </a:cubicBezTo>
                  <a:cubicBezTo>
                    <a:pt x="9841" y="15178"/>
                    <a:pt x="9974" y="14978"/>
                    <a:pt x="10141" y="14777"/>
                  </a:cubicBezTo>
                  <a:cubicBezTo>
                    <a:pt x="10208" y="14677"/>
                    <a:pt x="10308" y="14577"/>
                    <a:pt x="10408" y="14477"/>
                  </a:cubicBezTo>
                  <a:cubicBezTo>
                    <a:pt x="10475" y="14411"/>
                    <a:pt x="10541" y="14310"/>
                    <a:pt x="10608" y="14244"/>
                  </a:cubicBezTo>
                  <a:cubicBezTo>
                    <a:pt x="10642" y="14210"/>
                    <a:pt x="10675" y="14144"/>
                    <a:pt x="10742" y="14110"/>
                  </a:cubicBezTo>
                  <a:cubicBezTo>
                    <a:pt x="10742" y="14077"/>
                    <a:pt x="10742" y="14077"/>
                    <a:pt x="10742" y="14077"/>
                  </a:cubicBezTo>
                  <a:cubicBezTo>
                    <a:pt x="10808" y="14010"/>
                    <a:pt x="10842" y="13977"/>
                    <a:pt x="10908" y="13910"/>
                  </a:cubicBezTo>
                  <a:cubicBezTo>
                    <a:pt x="10908" y="13910"/>
                    <a:pt x="10908" y="13910"/>
                    <a:pt x="10908" y="13944"/>
                  </a:cubicBezTo>
                  <a:cubicBezTo>
                    <a:pt x="10942" y="13977"/>
                    <a:pt x="10942" y="14010"/>
                    <a:pt x="10975" y="14044"/>
                  </a:cubicBezTo>
                  <a:cubicBezTo>
                    <a:pt x="11008" y="14144"/>
                    <a:pt x="11042" y="14210"/>
                    <a:pt x="11042" y="14277"/>
                  </a:cubicBezTo>
                  <a:cubicBezTo>
                    <a:pt x="11075" y="14344"/>
                    <a:pt x="11075" y="14377"/>
                    <a:pt x="11109" y="14411"/>
                  </a:cubicBezTo>
                  <a:cubicBezTo>
                    <a:pt x="11109" y="14444"/>
                    <a:pt x="11109" y="14444"/>
                    <a:pt x="11109" y="14444"/>
                  </a:cubicBezTo>
                  <a:cubicBezTo>
                    <a:pt x="11209" y="14711"/>
                    <a:pt x="11309" y="14944"/>
                    <a:pt x="11409" y="15178"/>
                  </a:cubicBezTo>
                  <a:cubicBezTo>
                    <a:pt x="11442" y="15244"/>
                    <a:pt x="11475" y="15311"/>
                    <a:pt x="11509" y="15378"/>
                  </a:cubicBezTo>
                  <a:cubicBezTo>
                    <a:pt x="11942" y="16645"/>
                    <a:pt x="12576" y="17913"/>
                    <a:pt x="13444" y="18914"/>
                  </a:cubicBezTo>
                  <a:cubicBezTo>
                    <a:pt x="13444" y="18914"/>
                    <a:pt x="13477" y="18947"/>
                    <a:pt x="13477" y="18947"/>
                  </a:cubicBezTo>
                  <a:cubicBezTo>
                    <a:pt x="13510" y="18980"/>
                    <a:pt x="13544" y="19014"/>
                    <a:pt x="13544" y="19047"/>
                  </a:cubicBezTo>
                  <a:cubicBezTo>
                    <a:pt x="13577" y="19047"/>
                    <a:pt x="13577" y="19047"/>
                    <a:pt x="13577" y="19081"/>
                  </a:cubicBezTo>
                  <a:cubicBezTo>
                    <a:pt x="13577" y="19081"/>
                    <a:pt x="13610" y="19114"/>
                    <a:pt x="13610" y="19147"/>
                  </a:cubicBezTo>
                  <a:cubicBezTo>
                    <a:pt x="13644" y="19147"/>
                    <a:pt x="13644" y="19181"/>
                    <a:pt x="13644" y="19181"/>
                  </a:cubicBezTo>
                  <a:cubicBezTo>
                    <a:pt x="13677" y="19214"/>
                    <a:pt x="13710" y="19247"/>
                    <a:pt x="13744" y="19281"/>
                  </a:cubicBezTo>
                  <a:cubicBezTo>
                    <a:pt x="13777" y="19314"/>
                    <a:pt x="13810" y="19347"/>
                    <a:pt x="13844" y="19381"/>
                  </a:cubicBezTo>
                  <a:cubicBezTo>
                    <a:pt x="13877" y="19414"/>
                    <a:pt x="13911" y="19447"/>
                    <a:pt x="13944" y="19481"/>
                  </a:cubicBezTo>
                  <a:lnTo>
                    <a:pt x="13944" y="19514"/>
                  </a:lnTo>
                  <a:cubicBezTo>
                    <a:pt x="13977" y="19514"/>
                    <a:pt x="13977" y="19548"/>
                    <a:pt x="14011" y="19581"/>
                  </a:cubicBezTo>
                  <a:cubicBezTo>
                    <a:pt x="14077" y="19614"/>
                    <a:pt x="14144" y="19681"/>
                    <a:pt x="14211" y="19714"/>
                  </a:cubicBezTo>
                  <a:cubicBezTo>
                    <a:pt x="14411" y="19914"/>
                    <a:pt x="14644" y="20115"/>
                    <a:pt x="14878" y="20281"/>
                  </a:cubicBezTo>
                  <a:cubicBezTo>
                    <a:pt x="16112" y="21215"/>
                    <a:pt x="17613" y="21749"/>
                    <a:pt x="19048" y="22316"/>
                  </a:cubicBezTo>
                  <a:cubicBezTo>
                    <a:pt x="18581" y="19081"/>
                    <a:pt x="16746" y="15912"/>
                    <a:pt x="14144" y="13877"/>
                  </a:cubicBezTo>
                  <a:lnTo>
                    <a:pt x="14111" y="13877"/>
                  </a:lnTo>
                  <a:cubicBezTo>
                    <a:pt x="14111" y="13843"/>
                    <a:pt x="14111" y="13843"/>
                    <a:pt x="14111" y="13843"/>
                  </a:cubicBezTo>
                  <a:cubicBezTo>
                    <a:pt x="14011" y="13777"/>
                    <a:pt x="13944" y="13677"/>
                    <a:pt x="13844" y="13610"/>
                  </a:cubicBezTo>
                  <a:cubicBezTo>
                    <a:pt x="13810" y="13577"/>
                    <a:pt x="13744" y="13510"/>
                    <a:pt x="13677" y="13477"/>
                  </a:cubicBezTo>
                  <a:cubicBezTo>
                    <a:pt x="13644" y="13443"/>
                    <a:pt x="13610" y="13410"/>
                    <a:pt x="13577" y="13376"/>
                  </a:cubicBezTo>
                  <a:cubicBezTo>
                    <a:pt x="13577" y="13343"/>
                    <a:pt x="13577" y="13343"/>
                    <a:pt x="13577" y="13343"/>
                  </a:cubicBezTo>
                  <a:cubicBezTo>
                    <a:pt x="13477" y="13276"/>
                    <a:pt x="13377" y="13210"/>
                    <a:pt x="13310" y="13110"/>
                  </a:cubicBezTo>
                  <a:lnTo>
                    <a:pt x="13277" y="13110"/>
                  </a:lnTo>
                  <a:cubicBezTo>
                    <a:pt x="13277" y="13110"/>
                    <a:pt x="13243" y="13076"/>
                    <a:pt x="13210" y="13043"/>
                  </a:cubicBezTo>
                  <a:lnTo>
                    <a:pt x="13177" y="13043"/>
                  </a:lnTo>
                  <a:lnTo>
                    <a:pt x="13143" y="12976"/>
                  </a:lnTo>
                  <a:cubicBezTo>
                    <a:pt x="13043" y="12909"/>
                    <a:pt x="12977" y="12809"/>
                    <a:pt x="12876" y="12743"/>
                  </a:cubicBezTo>
                  <a:cubicBezTo>
                    <a:pt x="12876" y="12743"/>
                    <a:pt x="12843" y="12709"/>
                    <a:pt x="12843" y="12709"/>
                  </a:cubicBezTo>
                  <a:lnTo>
                    <a:pt x="12843" y="12676"/>
                  </a:lnTo>
                  <a:cubicBezTo>
                    <a:pt x="12910" y="12743"/>
                    <a:pt x="12977" y="12776"/>
                    <a:pt x="13077" y="12809"/>
                  </a:cubicBezTo>
                  <a:cubicBezTo>
                    <a:pt x="13143" y="12843"/>
                    <a:pt x="13243" y="12876"/>
                    <a:pt x="13310" y="12909"/>
                  </a:cubicBezTo>
                  <a:cubicBezTo>
                    <a:pt x="13410" y="12943"/>
                    <a:pt x="13477" y="12976"/>
                    <a:pt x="13544" y="13010"/>
                  </a:cubicBezTo>
                  <a:cubicBezTo>
                    <a:pt x="13677" y="13043"/>
                    <a:pt x="13777" y="13076"/>
                    <a:pt x="13877" y="13110"/>
                  </a:cubicBezTo>
                  <a:lnTo>
                    <a:pt x="14044" y="13176"/>
                  </a:lnTo>
                  <a:cubicBezTo>
                    <a:pt x="14111" y="13176"/>
                    <a:pt x="14144" y="13210"/>
                    <a:pt x="14211" y="13210"/>
                  </a:cubicBezTo>
                  <a:cubicBezTo>
                    <a:pt x="14211" y="13210"/>
                    <a:pt x="14211" y="13243"/>
                    <a:pt x="14211" y="13243"/>
                  </a:cubicBezTo>
                  <a:cubicBezTo>
                    <a:pt x="14411" y="13310"/>
                    <a:pt x="14611" y="13343"/>
                    <a:pt x="14778" y="13410"/>
                  </a:cubicBezTo>
                  <a:cubicBezTo>
                    <a:pt x="14945" y="13443"/>
                    <a:pt x="15111" y="13510"/>
                    <a:pt x="15278" y="13543"/>
                  </a:cubicBezTo>
                  <a:cubicBezTo>
                    <a:pt x="16447" y="13962"/>
                    <a:pt x="17629" y="14131"/>
                    <a:pt x="18823" y="14131"/>
                  </a:cubicBezTo>
                  <a:cubicBezTo>
                    <a:pt x="20389" y="14131"/>
                    <a:pt x="21976" y="13841"/>
                    <a:pt x="23584" y="13443"/>
                  </a:cubicBezTo>
                  <a:cubicBezTo>
                    <a:pt x="23050" y="13010"/>
                    <a:pt x="22483" y="12609"/>
                    <a:pt x="21916" y="12242"/>
                  </a:cubicBezTo>
                  <a:lnTo>
                    <a:pt x="21883" y="12242"/>
                  </a:lnTo>
                  <a:cubicBezTo>
                    <a:pt x="21883" y="12209"/>
                    <a:pt x="21883" y="12209"/>
                    <a:pt x="21850" y="12209"/>
                  </a:cubicBezTo>
                  <a:cubicBezTo>
                    <a:pt x="21816" y="12176"/>
                    <a:pt x="21816" y="12176"/>
                    <a:pt x="21783" y="12176"/>
                  </a:cubicBezTo>
                  <a:cubicBezTo>
                    <a:pt x="21749" y="12142"/>
                    <a:pt x="21683" y="12109"/>
                    <a:pt x="21649" y="12076"/>
                  </a:cubicBezTo>
                  <a:cubicBezTo>
                    <a:pt x="21616" y="12042"/>
                    <a:pt x="21549" y="12009"/>
                    <a:pt x="21516" y="11975"/>
                  </a:cubicBezTo>
                  <a:lnTo>
                    <a:pt x="21449" y="11975"/>
                  </a:lnTo>
                  <a:cubicBezTo>
                    <a:pt x="21316" y="11875"/>
                    <a:pt x="21216" y="11809"/>
                    <a:pt x="21082" y="11742"/>
                  </a:cubicBezTo>
                  <a:cubicBezTo>
                    <a:pt x="21016" y="11742"/>
                    <a:pt x="20982" y="11709"/>
                    <a:pt x="20949" y="11675"/>
                  </a:cubicBezTo>
                  <a:cubicBezTo>
                    <a:pt x="19341" y="10871"/>
                    <a:pt x="17574" y="10386"/>
                    <a:pt x="15766" y="10386"/>
                  </a:cubicBezTo>
                  <a:cubicBezTo>
                    <a:pt x="15548" y="10386"/>
                    <a:pt x="15330" y="10393"/>
                    <a:pt x="15111" y="10408"/>
                  </a:cubicBezTo>
                  <a:cubicBezTo>
                    <a:pt x="15045" y="10408"/>
                    <a:pt x="14978" y="10374"/>
                    <a:pt x="14878" y="10374"/>
                  </a:cubicBezTo>
                  <a:cubicBezTo>
                    <a:pt x="14744" y="10374"/>
                    <a:pt x="14611" y="10408"/>
                    <a:pt x="14478" y="10408"/>
                  </a:cubicBezTo>
                  <a:lnTo>
                    <a:pt x="13410" y="10408"/>
                  </a:lnTo>
                  <a:lnTo>
                    <a:pt x="13410" y="10374"/>
                  </a:lnTo>
                  <a:cubicBezTo>
                    <a:pt x="13310" y="10374"/>
                    <a:pt x="13243" y="10374"/>
                    <a:pt x="13143" y="10408"/>
                  </a:cubicBezTo>
                  <a:cubicBezTo>
                    <a:pt x="13043" y="10408"/>
                    <a:pt x="12910" y="10408"/>
                    <a:pt x="12810" y="10374"/>
                  </a:cubicBezTo>
                  <a:lnTo>
                    <a:pt x="12843" y="10374"/>
                  </a:lnTo>
                  <a:cubicBezTo>
                    <a:pt x="13744" y="9941"/>
                    <a:pt x="14578" y="9440"/>
                    <a:pt x="15412" y="8840"/>
                  </a:cubicBezTo>
                  <a:cubicBezTo>
                    <a:pt x="17613" y="7039"/>
                    <a:pt x="19148" y="4370"/>
                    <a:pt x="19581" y="1568"/>
                  </a:cubicBezTo>
                  <a:lnTo>
                    <a:pt x="19581" y="1568"/>
                  </a:lnTo>
                  <a:cubicBezTo>
                    <a:pt x="16813" y="2469"/>
                    <a:pt x="14744" y="5004"/>
                    <a:pt x="13210" y="7406"/>
                  </a:cubicBezTo>
                  <a:cubicBezTo>
                    <a:pt x="13010" y="7706"/>
                    <a:pt x="12843" y="8039"/>
                    <a:pt x="12676" y="8373"/>
                  </a:cubicBezTo>
                  <a:cubicBezTo>
                    <a:pt x="12610" y="8506"/>
                    <a:pt x="12510" y="8606"/>
                    <a:pt x="12443" y="8740"/>
                  </a:cubicBezTo>
                  <a:cubicBezTo>
                    <a:pt x="12309" y="8907"/>
                    <a:pt x="12176" y="9073"/>
                    <a:pt x="12009" y="9240"/>
                  </a:cubicBezTo>
                  <a:cubicBezTo>
                    <a:pt x="11976" y="9274"/>
                    <a:pt x="11942" y="9307"/>
                    <a:pt x="11909" y="9340"/>
                  </a:cubicBezTo>
                  <a:cubicBezTo>
                    <a:pt x="11876" y="9374"/>
                    <a:pt x="11842" y="9407"/>
                    <a:pt x="11809" y="9440"/>
                  </a:cubicBezTo>
                  <a:cubicBezTo>
                    <a:pt x="11776" y="9474"/>
                    <a:pt x="11742" y="9507"/>
                    <a:pt x="11709" y="9540"/>
                  </a:cubicBezTo>
                  <a:cubicBezTo>
                    <a:pt x="11676" y="9574"/>
                    <a:pt x="11642" y="9640"/>
                    <a:pt x="11609" y="9674"/>
                  </a:cubicBezTo>
                  <a:cubicBezTo>
                    <a:pt x="11609" y="9640"/>
                    <a:pt x="11609" y="9640"/>
                    <a:pt x="11609" y="9640"/>
                  </a:cubicBezTo>
                  <a:cubicBezTo>
                    <a:pt x="11609" y="9640"/>
                    <a:pt x="11609" y="9607"/>
                    <a:pt x="11609" y="9607"/>
                  </a:cubicBezTo>
                  <a:cubicBezTo>
                    <a:pt x="11576" y="9440"/>
                    <a:pt x="11576" y="9274"/>
                    <a:pt x="11542" y="9107"/>
                  </a:cubicBezTo>
                  <a:cubicBezTo>
                    <a:pt x="11542" y="9007"/>
                    <a:pt x="11509" y="8873"/>
                    <a:pt x="11475" y="8773"/>
                  </a:cubicBezTo>
                  <a:cubicBezTo>
                    <a:pt x="11475" y="8673"/>
                    <a:pt x="11442" y="8540"/>
                    <a:pt x="11409" y="8440"/>
                  </a:cubicBezTo>
                  <a:cubicBezTo>
                    <a:pt x="11375" y="8206"/>
                    <a:pt x="11309" y="8006"/>
                    <a:pt x="11242" y="7806"/>
                  </a:cubicBezTo>
                  <a:cubicBezTo>
                    <a:pt x="11242" y="7772"/>
                    <a:pt x="11209" y="7739"/>
                    <a:pt x="11209" y="7739"/>
                  </a:cubicBezTo>
                  <a:cubicBezTo>
                    <a:pt x="10541" y="4570"/>
                    <a:pt x="8874" y="1568"/>
                    <a:pt x="5938" y="34"/>
                  </a:cubicBezTo>
                  <a:cubicBezTo>
                    <a:pt x="5938" y="34"/>
                    <a:pt x="5938" y="34"/>
                    <a:pt x="5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1323625" y="2323250"/>
              <a:ext cx="258525" cy="242175"/>
            </a:xfrm>
            <a:custGeom>
              <a:avLst/>
              <a:gdLst/>
              <a:ahLst/>
              <a:cxnLst/>
              <a:rect l="l" t="t" r="r" b="b"/>
              <a:pathLst>
                <a:path w="10341" h="9687" extrusionOk="0">
                  <a:moveTo>
                    <a:pt x="5142" y="1"/>
                  </a:moveTo>
                  <a:cubicBezTo>
                    <a:pt x="4718" y="1"/>
                    <a:pt x="4269" y="253"/>
                    <a:pt x="3903" y="855"/>
                  </a:cubicBezTo>
                  <a:cubicBezTo>
                    <a:pt x="3870" y="889"/>
                    <a:pt x="3836" y="955"/>
                    <a:pt x="3803" y="989"/>
                  </a:cubicBezTo>
                  <a:cubicBezTo>
                    <a:pt x="3803" y="1055"/>
                    <a:pt x="3803" y="1089"/>
                    <a:pt x="3770" y="1156"/>
                  </a:cubicBezTo>
                  <a:cubicBezTo>
                    <a:pt x="3736" y="1356"/>
                    <a:pt x="3669" y="1689"/>
                    <a:pt x="3603" y="2023"/>
                  </a:cubicBezTo>
                  <a:cubicBezTo>
                    <a:pt x="3158" y="1456"/>
                    <a:pt x="2692" y="1224"/>
                    <a:pt x="2285" y="1224"/>
                  </a:cubicBezTo>
                  <a:cubicBezTo>
                    <a:pt x="1137" y="1224"/>
                    <a:pt x="459" y="3070"/>
                    <a:pt x="2035" y="4425"/>
                  </a:cubicBezTo>
                  <a:cubicBezTo>
                    <a:pt x="1168" y="4458"/>
                    <a:pt x="234" y="4825"/>
                    <a:pt x="100" y="5725"/>
                  </a:cubicBezTo>
                  <a:cubicBezTo>
                    <a:pt x="0" y="6359"/>
                    <a:pt x="334" y="7193"/>
                    <a:pt x="1068" y="7193"/>
                  </a:cubicBezTo>
                  <a:cubicBezTo>
                    <a:pt x="1089" y="7196"/>
                    <a:pt x="1114" y="7197"/>
                    <a:pt x="1141" y="7197"/>
                  </a:cubicBezTo>
                  <a:cubicBezTo>
                    <a:pt x="1488" y="7197"/>
                    <a:pt x="2250" y="7002"/>
                    <a:pt x="2869" y="6693"/>
                  </a:cubicBezTo>
                  <a:lnTo>
                    <a:pt x="2869" y="6693"/>
                  </a:lnTo>
                  <a:cubicBezTo>
                    <a:pt x="2502" y="7794"/>
                    <a:pt x="2735" y="9228"/>
                    <a:pt x="3970" y="9595"/>
                  </a:cubicBezTo>
                  <a:cubicBezTo>
                    <a:pt x="4171" y="9658"/>
                    <a:pt x="4359" y="9687"/>
                    <a:pt x="4534" y="9687"/>
                  </a:cubicBezTo>
                  <a:cubicBezTo>
                    <a:pt x="5665" y="9687"/>
                    <a:pt x="6256" y="8477"/>
                    <a:pt x="6371" y="7293"/>
                  </a:cubicBezTo>
                  <a:cubicBezTo>
                    <a:pt x="6705" y="7760"/>
                    <a:pt x="7139" y="8194"/>
                    <a:pt x="7772" y="8227"/>
                  </a:cubicBezTo>
                  <a:cubicBezTo>
                    <a:pt x="7784" y="8227"/>
                    <a:pt x="7796" y="8228"/>
                    <a:pt x="7808" y="8228"/>
                  </a:cubicBezTo>
                  <a:cubicBezTo>
                    <a:pt x="9571" y="8228"/>
                    <a:pt x="9365" y="5754"/>
                    <a:pt x="8073" y="5058"/>
                  </a:cubicBezTo>
                  <a:cubicBezTo>
                    <a:pt x="10341" y="4172"/>
                    <a:pt x="9573" y="1777"/>
                    <a:pt x="7966" y="1777"/>
                  </a:cubicBezTo>
                  <a:cubicBezTo>
                    <a:pt x="7517" y="1777"/>
                    <a:pt x="7003" y="1964"/>
                    <a:pt x="6471" y="2423"/>
                  </a:cubicBezTo>
                  <a:cubicBezTo>
                    <a:pt x="6810" y="1112"/>
                    <a:pt x="6032" y="1"/>
                    <a:pt x="5142"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1343625" y="2326275"/>
              <a:ext cx="15050" cy="15025"/>
            </a:xfrm>
            <a:custGeom>
              <a:avLst/>
              <a:gdLst/>
              <a:ahLst/>
              <a:cxnLst/>
              <a:rect l="l" t="t" r="r" b="b"/>
              <a:pathLst>
                <a:path w="602" h="601" extrusionOk="0">
                  <a:moveTo>
                    <a:pt x="301" y="0"/>
                  </a:moveTo>
                  <a:cubicBezTo>
                    <a:pt x="134" y="34"/>
                    <a:pt x="34" y="134"/>
                    <a:pt x="34" y="301"/>
                  </a:cubicBezTo>
                  <a:cubicBezTo>
                    <a:pt x="1" y="467"/>
                    <a:pt x="134" y="601"/>
                    <a:pt x="301" y="601"/>
                  </a:cubicBezTo>
                  <a:cubicBezTo>
                    <a:pt x="468" y="601"/>
                    <a:pt x="601" y="467"/>
                    <a:pt x="601" y="301"/>
                  </a:cubicBezTo>
                  <a:cubicBezTo>
                    <a:pt x="601" y="167"/>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1331125" y="2312925"/>
              <a:ext cx="14200" cy="14200"/>
            </a:xfrm>
            <a:custGeom>
              <a:avLst/>
              <a:gdLst/>
              <a:ahLst/>
              <a:cxnLst/>
              <a:rect l="l" t="t" r="r" b="b"/>
              <a:pathLst>
                <a:path w="568" h="568" extrusionOk="0">
                  <a:moveTo>
                    <a:pt x="267" y="1"/>
                  </a:moveTo>
                  <a:cubicBezTo>
                    <a:pt x="134" y="1"/>
                    <a:pt x="0" y="134"/>
                    <a:pt x="0" y="301"/>
                  </a:cubicBezTo>
                  <a:cubicBezTo>
                    <a:pt x="0" y="434"/>
                    <a:pt x="134" y="568"/>
                    <a:pt x="267" y="568"/>
                  </a:cubicBezTo>
                  <a:cubicBezTo>
                    <a:pt x="434" y="568"/>
                    <a:pt x="567" y="434"/>
                    <a:pt x="567" y="301"/>
                  </a:cubicBezTo>
                  <a:cubicBezTo>
                    <a:pt x="567" y="134"/>
                    <a:pt x="434" y="1"/>
                    <a:pt x="26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1229375" y="2251100"/>
              <a:ext cx="14200" cy="14325"/>
            </a:xfrm>
            <a:custGeom>
              <a:avLst/>
              <a:gdLst/>
              <a:ahLst/>
              <a:cxnLst/>
              <a:rect l="l" t="t" r="r" b="b"/>
              <a:pathLst>
                <a:path w="568" h="573" extrusionOk="0">
                  <a:moveTo>
                    <a:pt x="311" y="1"/>
                  </a:moveTo>
                  <a:cubicBezTo>
                    <a:pt x="297" y="1"/>
                    <a:pt x="282" y="2"/>
                    <a:pt x="268" y="5"/>
                  </a:cubicBezTo>
                  <a:cubicBezTo>
                    <a:pt x="134" y="5"/>
                    <a:pt x="1" y="105"/>
                    <a:pt x="1" y="272"/>
                  </a:cubicBezTo>
                  <a:cubicBezTo>
                    <a:pt x="1" y="439"/>
                    <a:pt x="101" y="572"/>
                    <a:pt x="268" y="572"/>
                  </a:cubicBezTo>
                  <a:cubicBezTo>
                    <a:pt x="434" y="572"/>
                    <a:pt x="568" y="439"/>
                    <a:pt x="568" y="272"/>
                  </a:cubicBezTo>
                  <a:cubicBezTo>
                    <a:pt x="568" y="150"/>
                    <a:pt x="457" y="1"/>
                    <a:pt x="31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1200200" y="2510575"/>
              <a:ext cx="14200" cy="14300"/>
            </a:xfrm>
            <a:custGeom>
              <a:avLst/>
              <a:gdLst/>
              <a:ahLst/>
              <a:cxnLst/>
              <a:rect l="l" t="t" r="r" b="b"/>
              <a:pathLst>
                <a:path w="568" h="572" extrusionOk="0">
                  <a:moveTo>
                    <a:pt x="301" y="0"/>
                  </a:moveTo>
                  <a:cubicBezTo>
                    <a:pt x="134" y="0"/>
                    <a:pt x="0" y="134"/>
                    <a:pt x="0" y="301"/>
                  </a:cubicBezTo>
                  <a:cubicBezTo>
                    <a:pt x="0" y="422"/>
                    <a:pt x="111" y="572"/>
                    <a:pt x="257" y="572"/>
                  </a:cubicBezTo>
                  <a:cubicBezTo>
                    <a:pt x="271" y="572"/>
                    <a:pt x="286" y="570"/>
                    <a:pt x="301" y="567"/>
                  </a:cubicBezTo>
                  <a:cubicBezTo>
                    <a:pt x="434" y="567"/>
                    <a:pt x="567" y="467"/>
                    <a:pt x="567" y="301"/>
                  </a:cubicBezTo>
                  <a:cubicBezTo>
                    <a:pt x="567"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1220200" y="2503075"/>
              <a:ext cx="15050" cy="15025"/>
            </a:xfrm>
            <a:custGeom>
              <a:avLst/>
              <a:gdLst/>
              <a:ahLst/>
              <a:cxnLst/>
              <a:rect l="l" t="t" r="r" b="b"/>
              <a:pathLst>
                <a:path w="602" h="601" extrusionOk="0">
                  <a:moveTo>
                    <a:pt x="301" y="0"/>
                  </a:moveTo>
                  <a:cubicBezTo>
                    <a:pt x="134" y="34"/>
                    <a:pt x="1" y="134"/>
                    <a:pt x="1" y="300"/>
                  </a:cubicBezTo>
                  <a:cubicBezTo>
                    <a:pt x="1" y="467"/>
                    <a:pt x="134" y="601"/>
                    <a:pt x="301" y="601"/>
                  </a:cubicBezTo>
                  <a:cubicBezTo>
                    <a:pt x="468" y="601"/>
                    <a:pt x="601" y="467"/>
                    <a:pt x="601" y="300"/>
                  </a:cubicBezTo>
                  <a:cubicBezTo>
                    <a:pt x="601" y="167"/>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1394500" y="2651500"/>
              <a:ext cx="15025" cy="15050"/>
            </a:xfrm>
            <a:custGeom>
              <a:avLst/>
              <a:gdLst/>
              <a:ahLst/>
              <a:cxnLst/>
              <a:rect l="l" t="t" r="r" b="b"/>
              <a:pathLst>
                <a:path w="601" h="602" extrusionOk="0">
                  <a:moveTo>
                    <a:pt x="301" y="1"/>
                  </a:moveTo>
                  <a:cubicBezTo>
                    <a:pt x="134" y="1"/>
                    <a:pt x="1" y="134"/>
                    <a:pt x="1" y="301"/>
                  </a:cubicBezTo>
                  <a:cubicBezTo>
                    <a:pt x="1" y="434"/>
                    <a:pt x="134" y="601"/>
                    <a:pt x="301" y="601"/>
                  </a:cubicBezTo>
                  <a:cubicBezTo>
                    <a:pt x="468" y="568"/>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1392825" y="2631500"/>
              <a:ext cx="14200" cy="14300"/>
            </a:xfrm>
            <a:custGeom>
              <a:avLst/>
              <a:gdLst/>
              <a:ahLst/>
              <a:cxnLst/>
              <a:rect l="l" t="t" r="r" b="b"/>
              <a:pathLst>
                <a:path w="568" h="572" extrusionOk="0">
                  <a:moveTo>
                    <a:pt x="301" y="0"/>
                  </a:moveTo>
                  <a:cubicBezTo>
                    <a:pt x="134" y="0"/>
                    <a:pt x="1" y="134"/>
                    <a:pt x="1" y="300"/>
                  </a:cubicBezTo>
                  <a:cubicBezTo>
                    <a:pt x="1" y="422"/>
                    <a:pt x="112" y="572"/>
                    <a:pt x="258" y="572"/>
                  </a:cubicBezTo>
                  <a:cubicBezTo>
                    <a:pt x="272" y="572"/>
                    <a:pt x="286" y="570"/>
                    <a:pt x="301" y="567"/>
                  </a:cubicBezTo>
                  <a:cubicBezTo>
                    <a:pt x="434" y="567"/>
                    <a:pt x="568" y="467"/>
                    <a:pt x="568" y="300"/>
                  </a:cubicBezTo>
                  <a:cubicBezTo>
                    <a:pt x="568" y="134"/>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1410350" y="2638175"/>
              <a:ext cx="15025" cy="14200"/>
            </a:xfrm>
            <a:custGeom>
              <a:avLst/>
              <a:gdLst/>
              <a:ahLst/>
              <a:cxnLst/>
              <a:rect l="l" t="t" r="r" b="b"/>
              <a:pathLst>
                <a:path w="601" h="568" extrusionOk="0">
                  <a:moveTo>
                    <a:pt x="301" y="0"/>
                  </a:moveTo>
                  <a:cubicBezTo>
                    <a:pt x="134" y="0"/>
                    <a:pt x="0" y="133"/>
                    <a:pt x="0" y="300"/>
                  </a:cubicBezTo>
                  <a:cubicBezTo>
                    <a:pt x="0" y="434"/>
                    <a:pt x="134" y="567"/>
                    <a:pt x="301" y="567"/>
                  </a:cubicBezTo>
                  <a:cubicBezTo>
                    <a:pt x="467" y="567"/>
                    <a:pt x="601" y="434"/>
                    <a:pt x="601" y="300"/>
                  </a:cubicBezTo>
                  <a:cubicBezTo>
                    <a:pt x="601" y="133"/>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1616325" y="2585625"/>
              <a:ext cx="15025" cy="15025"/>
            </a:xfrm>
            <a:custGeom>
              <a:avLst/>
              <a:gdLst/>
              <a:ahLst/>
              <a:cxnLst/>
              <a:rect l="l" t="t" r="r" b="b"/>
              <a:pathLst>
                <a:path w="601" h="601" extrusionOk="0">
                  <a:moveTo>
                    <a:pt x="301" y="1"/>
                  </a:moveTo>
                  <a:cubicBezTo>
                    <a:pt x="134" y="1"/>
                    <a:pt x="1" y="134"/>
                    <a:pt x="1" y="301"/>
                  </a:cubicBezTo>
                  <a:cubicBezTo>
                    <a:pt x="1" y="468"/>
                    <a:pt x="134" y="601"/>
                    <a:pt x="301" y="601"/>
                  </a:cubicBezTo>
                  <a:cubicBezTo>
                    <a:pt x="468" y="601"/>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1602975" y="2572275"/>
              <a:ext cx="15050" cy="14200"/>
            </a:xfrm>
            <a:custGeom>
              <a:avLst/>
              <a:gdLst/>
              <a:ahLst/>
              <a:cxnLst/>
              <a:rect l="l" t="t" r="r" b="b"/>
              <a:pathLst>
                <a:path w="602" h="568" extrusionOk="0">
                  <a:moveTo>
                    <a:pt x="301" y="1"/>
                  </a:moveTo>
                  <a:cubicBezTo>
                    <a:pt x="134" y="1"/>
                    <a:pt x="1" y="134"/>
                    <a:pt x="1" y="301"/>
                  </a:cubicBezTo>
                  <a:cubicBezTo>
                    <a:pt x="1" y="468"/>
                    <a:pt x="134" y="568"/>
                    <a:pt x="301" y="568"/>
                  </a:cubicBezTo>
                  <a:cubicBezTo>
                    <a:pt x="468" y="568"/>
                    <a:pt x="601" y="434"/>
                    <a:pt x="601" y="268"/>
                  </a:cubicBezTo>
                  <a:cubicBezTo>
                    <a:pt x="568" y="101"/>
                    <a:pt x="434"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1567950" y="2370475"/>
              <a:ext cx="14200" cy="14325"/>
            </a:xfrm>
            <a:custGeom>
              <a:avLst/>
              <a:gdLst/>
              <a:ahLst/>
              <a:cxnLst/>
              <a:rect l="l" t="t" r="r" b="b"/>
              <a:pathLst>
                <a:path w="568" h="573" extrusionOk="0">
                  <a:moveTo>
                    <a:pt x="268" y="0"/>
                  </a:moveTo>
                  <a:cubicBezTo>
                    <a:pt x="134" y="0"/>
                    <a:pt x="1" y="134"/>
                    <a:pt x="1" y="301"/>
                  </a:cubicBezTo>
                  <a:cubicBezTo>
                    <a:pt x="1" y="450"/>
                    <a:pt x="108" y="573"/>
                    <a:pt x="250" y="573"/>
                  </a:cubicBezTo>
                  <a:cubicBezTo>
                    <a:pt x="267" y="573"/>
                    <a:pt x="284" y="571"/>
                    <a:pt x="301" y="567"/>
                  </a:cubicBezTo>
                  <a:cubicBezTo>
                    <a:pt x="468" y="567"/>
                    <a:pt x="568" y="434"/>
                    <a:pt x="568" y="267"/>
                  </a:cubicBezTo>
                  <a:cubicBezTo>
                    <a:pt x="568" y="134"/>
                    <a:pt x="434" y="0"/>
                    <a:pt x="26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1660525" y="2305425"/>
              <a:ext cx="15025" cy="15025"/>
            </a:xfrm>
            <a:custGeom>
              <a:avLst/>
              <a:gdLst/>
              <a:ahLst/>
              <a:cxnLst/>
              <a:rect l="l" t="t" r="r" b="b"/>
              <a:pathLst>
                <a:path w="601" h="601" extrusionOk="0">
                  <a:moveTo>
                    <a:pt x="301" y="1"/>
                  </a:moveTo>
                  <a:cubicBezTo>
                    <a:pt x="134" y="1"/>
                    <a:pt x="0" y="134"/>
                    <a:pt x="0" y="301"/>
                  </a:cubicBezTo>
                  <a:cubicBezTo>
                    <a:pt x="0" y="468"/>
                    <a:pt x="167" y="601"/>
                    <a:pt x="301" y="601"/>
                  </a:cubicBezTo>
                  <a:cubicBezTo>
                    <a:pt x="467" y="568"/>
                    <a:pt x="601" y="434"/>
                    <a:pt x="601" y="301"/>
                  </a:cubicBezTo>
                  <a:cubicBezTo>
                    <a:pt x="601" y="134"/>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1466225" y="2290425"/>
              <a:ext cx="15025" cy="14325"/>
            </a:xfrm>
            <a:custGeom>
              <a:avLst/>
              <a:gdLst/>
              <a:ahLst/>
              <a:cxnLst/>
              <a:rect l="l" t="t" r="r" b="b"/>
              <a:pathLst>
                <a:path w="601" h="573" extrusionOk="0">
                  <a:moveTo>
                    <a:pt x="300" y="0"/>
                  </a:moveTo>
                  <a:cubicBezTo>
                    <a:pt x="134" y="0"/>
                    <a:pt x="0" y="134"/>
                    <a:pt x="34" y="300"/>
                  </a:cubicBezTo>
                  <a:cubicBezTo>
                    <a:pt x="34" y="450"/>
                    <a:pt x="141" y="572"/>
                    <a:pt x="283" y="572"/>
                  </a:cubicBezTo>
                  <a:cubicBezTo>
                    <a:pt x="299" y="572"/>
                    <a:pt x="316" y="571"/>
                    <a:pt x="334" y="567"/>
                  </a:cubicBezTo>
                  <a:cubicBezTo>
                    <a:pt x="467" y="567"/>
                    <a:pt x="601" y="434"/>
                    <a:pt x="601" y="267"/>
                  </a:cubicBezTo>
                  <a:cubicBezTo>
                    <a:pt x="601" y="134"/>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1448700" y="2289575"/>
              <a:ext cx="15050" cy="15050"/>
            </a:xfrm>
            <a:custGeom>
              <a:avLst/>
              <a:gdLst/>
              <a:ahLst/>
              <a:cxnLst/>
              <a:rect l="l" t="t" r="r" b="b"/>
              <a:pathLst>
                <a:path w="602" h="602" extrusionOk="0">
                  <a:moveTo>
                    <a:pt x="301" y="1"/>
                  </a:moveTo>
                  <a:cubicBezTo>
                    <a:pt x="134" y="1"/>
                    <a:pt x="1" y="168"/>
                    <a:pt x="1" y="301"/>
                  </a:cubicBezTo>
                  <a:cubicBezTo>
                    <a:pt x="34" y="468"/>
                    <a:pt x="168" y="601"/>
                    <a:pt x="301" y="601"/>
                  </a:cubicBezTo>
                  <a:cubicBezTo>
                    <a:pt x="468" y="601"/>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1458725" y="2272900"/>
              <a:ext cx="15025" cy="15050"/>
            </a:xfrm>
            <a:custGeom>
              <a:avLst/>
              <a:gdLst/>
              <a:ahLst/>
              <a:cxnLst/>
              <a:rect l="l" t="t" r="r" b="b"/>
              <a:pathLst>
                <a:path w="601" h="602" extrusionOk="0">
                  <a:moveTo>
                    <a:pt x="300" y="1"/>
                  </a:moveTo>
                  <a:cubicBezTo>
                    <a:pt x="133" y="1"/>
                    <a:pt x="0" y="167"/>
                    <a:pt x="0" y="301"/>
                  </a:cubicBezTo>
                  <a:cubicBezTo>
                    <a:pt x="0" y="468"/>
                    <a:pt x="133" y="601"/>
                    <a:pt x="300" y="601"/>
                  </a:cubicBezTo>
                  <a:cubicBezTo>
                    <a:pt x="467" y="601"/>
                    <a:pt x="600" y="468"/>
                    <a:pt x="600" y="301"/>
                  </a:cubicBezTo>
                  <a:cubicBezTo>
                    <a:pt x="567" y="134"/>
                    <a:pt x="434"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1467875" y="2170325"/>
              <a:ext cx="15050" cy="14200"/>
            </a:xfrm>
            <a:custGeom>
              <a:avLst/>
              <a:gdLst/>
              <a:ahLst/>
              <a:cxnLst/>
              <a:rect l="l" t="t" r="r" b="b"/>
              <a:pathLst>
                <a:path w="602" h="568" extrusionOk="0">
                  <a:moveTo>
                    <a:pt x="301" y="1"/>
                  </a:moveTo>
                  <a:cubicBezTo>
                    <a:pt x="134" y="1"/>
                    <a:pt x="1" y="134"/>
                    <a:pt x="34" y="301"/>
                  </a:cubicBezTo>
                  <a:cubicBezTo>
                    <a:pt x="34" y="468"/>
                    <a:pt x="168" y="568"/>
                    <a:pt x="335" y="568"/>
                  </a:cubicBezTo>
                  <a:cubicBezTo>
                    <a:pt x="468" y="568"/>
                    <a:pt x="601" y="434"/>
                    <a:pt x="601" y="268"/>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1584625" y="2865350"/>
              <a:ext cx="244375" cy="199200"/>
            </a:xfrm>
            <a:custGeom>
              <a:avLst/>
              <a:gdLst/>
              <a:ahLst/>
              <a:cxnLst/>
              <a:rect l="l" t="t" r="r" b="b"/>
              <a:pathLst>
                <a:path w="9775" h="7968" extrusionOk="0">
                  <a:moveTo>
                    <a:pt x="3730" y="0"/>
                  </a:moveTo>
                  <a:cubicBezTo>
                    <a:pt x="2908" y="0"/>
                    <a:pt x="2169" y="745"/>
                    <a:pt x="2169" y="1587"/>
                  </a:cubicBezTo>
                  <a:cubicBezTo>
                    <a:pt x="1986" y="1537"/>
                    <a:pt x="1794" y="1512"/>
                    <a:pt x="1602" y="1512"/>
                  </a:cubicBezTo>
                  <a:cubicBezTo>
                    <a:pt x="1410" y="1512"/>
                    <a:pt x="1218" y="1537"/>
                    <a:pt x="1035" y="1587"/>
                  </a:cubicBezTo>
                  <a:cubicBezTo>
                    <a:pt x="301" y="1788"/>
                    <a:pt x="1" y="2688"/>
                    <a:pt x="301" y="3389"/>
                  </a:cubicBezTo>
                  <a:cubicBezTo>
                    <a:pt x="601" y="4223"/>
                    <a:pt x="1635" y="4523"/>
                    <a:pt x="2436" y="4723"/>
                  </a:cubicBezTo>
                  <a:cubicBezTo>
                    <a:pt x="1969" y="5023"/>
                    <a:pt x="1502" y="5357"/>
                    <a:pt x="1269" y="5857"/>
                  </a:cubicBezTo>
                  <a:cubicBezTo>
                    <a:pt x="935" y="6658"/>
                    <a:pt x="1469" y="7725"/>
                    <a:pt x="2403" y="7725"/>
                  </a:cubicBezTo>
                  <a:cubicBezTo>
                    <a:pt x="2464" y="7733"/>
                    <a:pt x="2526" y="7737"/>
                    <a:pt x="2586" y="7737"/>
                  </a:cubicBezTo>
                  <a:cubicBezTo>
                    <a:pt x="3051" y="7737"/>
                    <a:pt x="3483" y="7520"/>
                    <a:pt x="3837" y="7225"/>
                  </a:cubicBezTo>
                  <a:cubicBezTo>
                    <a:pt x="3870" y="7158"/>
                    <a:pt x="3937" y="7125"/>
                    <a:pt x="3970" y="7091"/>
                  </a:cubicBezTo>
                  <a:cubicBezTo>
                    <a:pt x="4004" y="7091"/>
                    <a:pt x="4004" y="7091"/>
                    <a:pt x="4037" y="7058"/>
                  </a:cubicBezTo>
                  <a:cubicBezTo>
                    <a:pt x="4104" y="6991"/>
                    <a:pt x="4237" y="6891"/>
                    <a:pt x="4371" y="6758"/>
                  </a:cubicBezTo>
                  <a:cubicBezTo>
                    <a:pt x="4604" y="7291"/>
                    <a:pt x="5371" y="7925"/>
                    <a:pt x="5738" y="7925"/>
                  </a:cubicBezTo>
                  <a:cubicBezTo>
                    <a:pt x="5855" y="7954"/>
                    <a:pt x="5976" y="7967"/>
                    <a:pt x="6097" y="7967"/>
                  </a:cubicBezTo>
                  <a:cubicBezTo>
                    <a:pt x="7255" y="7967"/>
                    <a:pt x="8498" y="6741"/>
                    <a:pt x="7773" y="5624"/>
                  </a:cubicBezTo>
                  <a:cubicBezTo>
                    <a:pt x="9775" y="5123"/>
                    <a:pt x="9741" y="2755"/>
                    <a:pt x="7640" y="2521"/>
                  </a:cubicBezTo>
                  <a:cubicBezTo>
                    <a:pt x="8751" y="1258"/>
                    <a:pt x="7955" y="222"/>
                    <a:pt x="6945" y="222"/>
                  </a:cubicBezTo>
                  <a:cubicBezTo>
                    <a:pt x="6408" y="222"/>
                    <a:pt x="5810" y="514"/>
                    <a:pt x="5405" y="1220"/>
                  </a:cubicBezTo>
                  <a:cubicBezTo>
                    <a:pt x="5371" y="1254"/>
                    <a:pt x="5338" y="1321"/>
                    <a:pt x="5305" y="1354"/>
                  </a:cubicBezTo>
                  <a:cubicBezTo>
                    <a:pt x="5205" y="1020"/>
                    <a:pt x="5038" y="687"/>
                    <a:pt x="4771" y="453"/>
                  </a:cubicBezTo>
                  <a:cubicBezTo>
                    <a:pt x="4443" y="135"/>
                    <a:pt x="4079" y="0"/>
                    <a:pt x="373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1591300" y="2732400"/>
              <a:ext cx="15050" cy="14200"/>
            </a:xfrm>
            <a:custGeom>
              <a:avLst/>
              <a:gdLst/>
              <a:ahLst/>
              <a:cxnLst/>
              <a:rect l="l" t="t" r="r" b="b"/>
              <a:pathLst>
                <a:path w="602" h="568" extrusionOk="0">
                  <a:moveTo>
                    <a:pt x="301" y="0"/>
                  </a:moveTo>
                  <a:cubicBezTo>
                    <a:pt x="134" y="0"/>
                    <a:pt x="1" y="134"/>
                    <a:pt x="1" y="301"/>
                  </a:cubicBezTo>
                  <a:cubicBezTo>
                    <a:pt x="1" y="434"/>
                    <a:pt x="134" y="567"/>
                    <a:pt x="301" y="567"/>
                  </a:cubicBezTo>
                  <a:cubicBezTo>
                    <a:pt x="468" y="567"/>
                    <a:pt x="601" y="434"/>
                    <a:pt x="601" y="301"/>
                  </a:cubicBezTo>
                  <a:cubicBezTo>
                    <a:pt x="601" y="134"/>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1602150" y="2750750"/>
              <a:ext cx="14200" cy="14300"/>
            </a:xfrm>
            <a:custGeom>
              <a:avLst/>
              <a:gdLst/>
              <a:ahLst/>
              <a:cxnLst/>
              <a:rect l="l" t="t" r="r" b="b"/>
              <a:pathLst>
                <a:path w="568" h="572" extrusionOk="0">
                  <a:moveTo>
                    <a:pt x="267" y="0"/>
                  </a:moveTo>
                  <a:cubicBezTo>
                    <a:pt x="134" y="0"/>
                    <a:pt x="0" y="134"/>
                    <a:pt x="0" y="300"/>
                  </a:cubicBezTo>
                  <a:cubicBezTo>
                    <a:pt x="0" y="422"/>
                    <a:pt x="111" y="572"/>
                    <a:pt x="232" y="572"/>
                  </a:cubicBezTo>
                  <a:cubicBezTo>
                    <a:pt x="244" y="572"/>
                    <a:pt x="256" y="570"/>
                    <a:pt x="267" y="567"/>
                  </a:cubicBezTo>
                  <a:cubicBezTo>
                    <a:pt x="434" y="567"/>
                    <a:pt x="568" y="434"/>
                    <a:pt x="568" y="300"/>
                  </a:cubicBezTo>
                  <a:cubicBezTo>
                    <a:pt x="568" y="134"/>
                    <a:pt x="434" y="0"/>
                    <a:pt x="26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1560450" y="2901675"/>
              <a:ext cx="14200" cy="15050"/>
            </a:xfrm>
            <a:custGeom>
              <a:avLst/>
              <a:gdLst/>
              <a:ahLst/>
              <a:cxnLst/>
              <a:rect l="l" t="t" r="r" b="b"/>
              <a:pathLst>
                <a:path w="568" h="602" extrusionOk="0">
                  <a:moveTo>
                    <a:pt x="267" y="1"/>
                  </a:moveTo>
                  <a:cubicBezTo>
                    <a:pt x="134" y="1"/>
                    <a:pt x="1" y="134"/>
                    <a:pt x="1" y="301"/>
                  </a:cubicBezTo>
                  <a:cubicBezTo>
                    <a:pt x="1" y="468"/>
                    <a:pt x="134" y="601"/>
                    <a:pt x="267" y="601"/>
                  </a:cubicBezTo>
                  <a:cubicBezTo>
                    <a:pt x="434" y="568"/>
                    <a:pt x="568" y="468"/>
                    <a:pt x="568" y="301"/>
                  </a:cubicBezTo>
                  <a:cubicBezTo>
                    <a:pt x="568" y="134"/>
                    <a:pt x="434" y="1"/>
                    <a:pt x="26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1555450" y="2920875"/>
              <a:ext cx="15025" cy="15025"/>
            </a:xfrm>
            <a:custGeom>
              <a:avLst/>
              <a:gdLst/>
              <a:ahLst/>
              <a:cxnLst/>
              <a:rect l="l" t="t" r="r" b="b"/>
              <a:pathLst>
                <a:path w="601" h="601" extrusionOk="0">
                  <a:moveTo>
                    <a:pt x="301" y="0"/>
                  </a:moveTo>
                  <a:cubicBezTo>
                    <a:pt x="134" y="34"/>
                    <a:pt x="0" y="134"/>
                    <a:pt x="0" y="300"/>
                  </a:cubicBezTo>
                  <a:cubicBezTo>
                    <a:pt x="0" y="467"/>
                    <a:pt x="134" y="601"/>
                    <a:pt x="301" y="601"/>
                  </a:cubicBezTo>
                  <a:cubicBezTo>
                    <a:pt x="467" y="601"/>
                    <a:pt x="601" y="467"/>
                    <a:pt x="601" y="300"/>
                  </a:cubicBezTo>
                  <a:cubicBezTo>
                    <a:pt x="601" y="167"/>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1541275" y="2906700"/>
              <a:ext cx="15025" cy="15025"/>
            </a:xfrm>
            <a:custGeom>
              <a:avLst/>
              <a:gdLst/>
              <a:ahLst/>
              <a:cxnLst/>
              <a:rect l="l" t="t" r="r" b="b"/>
              <a:pathLst>
                <a:path w="601" h="601" extrusionOk="0">
                  <a:moveTo>
                    <a:pt x="301" y="0"/>
                  </a:moveTo>
                  <a:cubicBezTo>
                    <a:pt x="134" y="0"/>
                    <a:pt x="0" y="134"/>
                    <a:pt x="0" y="300"/>
                  </a:cubicBezTo>
                  <a:cubicBezTo>
                    <a:pt x="0" y="467"/>
                    <a:pt x="134" y="601"/>
                    <a:pt x="301" y="601"/>
                  </a:cubicBezTo>
                  <a:cubicBezTo>
                    <a:pt x="467" y="601"/>
                    <a:pt x="601" y="467"/>
                    <a:pt x="601" y="300"/>
                  </a:cubicBezTo>
                  <a:cubicBezTo>
                    <a:pt x="601"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1462050" y="2875825"/>
              <a:ext cx="14200" cy="15050"/>
            </a:xfrm>
            <a:custGeom>
              <a:avLst/>
              <a:gdLst/>
              <a:ahLst/>
              <a:cxnLst/>
              <a:rect l="l" t="t" r="r" b="b"/>
              <a:pathLst>
                <a:path w="568" h="602" extrusionOk="0">
                  <a:moveTo>
                    <a:pt x="301" y="1"/>
                  </a:moveTo>
                  <a:cubicBezTo>
                    <a:pt x="134" y="34"/>
                    <a:pt x="0" y="134"/>
                    <a:pt x="0" y="301"/>
                  </a:cubicBezTo>
                  <a:cubicBezTo>
                    <a:pt x="0" y="468"/>
                    <a:pt x="134" y="601"/>
                    <a:pt x="301" y="601"/>
                  </a:cubicBezTo>
                  <a:cubicBezTo>
                    <a:pt x="434" y="601"/>
                    <a:pt x="568" y="468"/>
                    <a:pt x="568" y="301"/>
                  </a:cubicBezTo>
                  <a:cubicBezTo>
                    <a:pt x="568" y="134"/>
                    <a:pt x="434"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1589650" y="3060125"/>
              <a:ext cx="15025" cy="14200"/>
            </a:xfrm>
            <a:custGeom>
              <a:avLst/>
              <a:gdLst/>
              <a:ahLst/>
              <a:cxnLst/>
              <a:rect l="l" t="t" r="r" b="b"/>
              <a:pathLst>
                <a:path w="601" h="568" extrusionOk="0">
                  <a:moveTo>
                    <a:pt x="300" y="1"/>
                  </a:moveTo>
                  <a:cubicBezTo>
                    <a:pt x="134" y="1"/>
                    <a:pt x="0" y="134"/>
                    <a:pt x="0" y="301"/>
                  </a:cubicBezTo>
                  <a:cubicBezTo>
                    <a:pt x="0" y="434"/>
                    <a:pt x="134" y="568"/>
                    <a:pt x="300" y="568"/>
                  </a:cubicBezTo>
                  <a:cubicBezTo>
                    <a:pt x="467" y="568"/>
                    <a:pt x="601" y="434"/>
                    <a:pt x="601" y="301"/>
                  </a:cubicBezTo>
                  <a:cubicBezTo>
                    <a:pt x="601" y="134"/>
                    <a:pt x="467"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1604650" y="3071800"/>
              <a:ext cx="14200" cy="14200"/>
            </a:xfrm>
            <a:custGeom>
              <a:avLst/>
              <a:gdLst/>
              <a:ahLst/>
              <a:cxnLst/>
              <a:rect l="l" t="t" r="r" b="b"/>
              <a:pathLst>
                <a:path w="568" h="568" extrusionOk="0">
                  <a:moveTo>
                    <a:pt x="301" y="1"/>
                  </a:moveTo>
                  <a:cubicBezTo>
                    <a:pt x="134" y="1"/>
                    <a:pt x="1" y="134"/>
                    <a:pt x="1" y="301"/>
                  </a:cubicBezTo>
                  <a:cubicBezTo>
                    <a:pt x="1" y="434"/>
                    <a:pt x="134" y="568"/>
                    <a:pt x="301" y="568"/>
                  </a:cubicBezTo>
                  <a:cubicBezTo>
                    <a:pt x="434" y="568"/>
                    <a:pt x="568" y="434"/>
                    <a:pt x="568" y="301"/>
                  </a:cubicBezTo>
                  <a:cubicBezTo>
                    <a:pt x="568" y="134"/>
                    <a:pt x="434"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1509575" y="3146025"/>
              <a:ext cx="15050" cy="15050"/>
            </a:xfrm>
            <a:custGeom>
              <a:avLst/>
              <a:gdLst/>
              <a:ahLst/>
              <a:cxnLst/>
              <a:rect l="l" t="t" r="r" b="b"/>
              <a:pathLst>
                <a:path w="602" h="602" extrusionOk="0">
                  <a:moveTo>
                    <a:pt x="301" y="1"/>
                  </a:moveTo>
                  <a:cubicBezTo>
                    <a:pt x="134" y="1"/>
                    <a:pt x="1" y="134"/>
                    <a:pt x="1" y="301"/>
                  </a:cubicBezTo>
                  <a:cubicBezTo>
                    <a:pt x="1" y="468"/>
                    <a:pt x="134" y="601"/>
                    <a:pt x="301" y="601"/>
                  </a:cubicBezTo>
                  <a:cubicBezTo>
                    <a:pt x="468" y="601"/>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1522925" y="3134350"/>
              <a:ext cx="15025" cy="14200"/>
            </a:xfrm>
            <a:custGeom>
              <a:avLst/>
              <a:gdLst/>
              <a:ahLst/>
              <a:cxnLst/>
              <a:rect l="l" t="t" r="r" b="b"/>
              <a:pathLst>
                <a:path w="601" h="568" extrusionOk="0">
                  <a:moveTo>
                    <a:pt x="301" y="1"/>
                  </a:moveTo>
                  <a:cubicBezTo>
                    <a:pt x="134" y="1"/>
                    <a:pt x="1" y="134"/>
                    <a:pt x="1" y="267"/>
                  </a:cubicBezTo>
                  <a:cubicBezTo>
                    <a:pt x="1" y="434"/>
                    <a:pt x="134" y="568"/>
                    <a:pt x="301" y="568"/>
                  </a:cubicBezTo>
                  <a:cubicBezTo>
                    <a:pt x="468" y="568"/>
                    <a:pt x="601" y="434"/>
                    <a:pt x="601" y="267"/>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1758100" y="3078475"/>
              <a:ext cx="15025" cy="15050"/>
            </a:xfrm>
            <a:custGeom>
              <a:avLst/>
              <a:gdLst/>
              <a:ahLst/>
              <a:cxnLst/>
              <a:rect l="l" t="t" r="r" b="b"/>
              <a:pathLst>
                <a:path w="601" h="602" extrusionOk="0">
                  <a:moveTo>
                    <a:pt x="300" y="1"/>
                  </a:moveTo>
                  <a:cubicBezTo>
                    <a:pt x="134" y="34"/>
                    <a:pt x="0" y="134"/>
                    <a:pt x="0" y="301"/>
                  </a:cubicBezTo>
                  <a:cubicBezTo>
                    <a:pt x="0" y="468"/>
                    <a:pt x="134" y="601"/>
                    <a:pt x="300" y="601"/>
                  </a:cubicBezTo>
                  <a:cubicBezTo>
                    <a:pt x="467" y="601"/>
                    <a:pt x="601" y="468"/>
                    <a:pt x="601" y="301"/>
                  </a:cubicBezTo>
                  <a:cubicBezTo>
                    <a:pt x="567" y="134"/>
                    <a:pt x="434"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1773950" y="3068475"/>
              <a:ext cx="15025" cy="15025"/>
            </a:xfrm>
            <a:custGeom>
              <a:avLst/>
              <a:gdLst/>
              <a:ahLst/>
              <a:cxnLst/>
              <a:rect l="l" t="t" r="r" b="b"/>
              <a:pathLst>
                <a:path w="601" h="601" extrusionOk="0">
                  <a:moveTo>
                    <a:pt x="300" y="0"/>
                  </a:moveTo>
                  <a:cubicBezTo>
                    <a:pt x="133" y="34"/>
                    <a:pt x="0" y="134"/>
                    <a:pt x="0" y="301"/>
                  </a:cubicBezTo>
                  <a:cubicBezTo>
                    <a:pt x="0" y="467"/>
                    <a:pt x="133" y="601"/>
                    <a:pt x="300" y="601"/>
                  </a:cubicBezTo>
                  <a:cubicBezTo>
                    <a:pt x="467" y="601"/>
                    <a:pt x="600" y="467"/>
                    <a:pt x="600" y="301"/>
                  </a:cubicBezTo>
                  <a:cubicBezTo>
                    <a:pt x="600" y="134"/>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1776450" y="3086825"/>
              <a:ext cx="14200" cy="15025"/>
            </a:xfrm>
            <a:custGeom>
              <a:avLst/>
              <a:gdLst/>
              <a:ahLst/>
              <a:cxnLst/>
              <a:rect l="l" t="t" r="r" b="b"/>
              <a:pathLst>
                <a:path w="568" h="601" extrusionOk="0">
                  <a:moveTo>
                    <a:pt x="267" y="0"/>
                  </a:moveTo>
                  <a:cubicBezTo>
                    <a:pt x="134" y="0"/>
                    <a:pt x="0" y="134"/>
                    <a:pt x="0" y="300"/>
                  </a:cubicBezTo>
                  <a:cubicBezTo>
                    <a:pt x="0" y="467"/>
                    <a:pt x="134" y="601"/>
                    <a:pt x="267" y="601"/>
                  </a:cubicBezTo>
                  <a:cubicBezTo>
                    <a:pt x="434" y="601"/>
                    <a:pt x="567" y="467"/>
                    <a:pt x="567" y="300"/>
                  </a:cubicBezTo>
                  <a:cubicBezTo>
                    <a:pt x="567" y="134"/>
                    <a:pt x="434" y="0"/>
                    <a:pt x="26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1849000" y="3177725"/>
              <a:ext cx="15025" cy="15025"/>
            </a:xfrm>
            <a:custGeom>
              <a:avLst/>
              <a:gdLst/>
              <a:ahLst/>
              <a:cxnLst/>
              <a:rect l="l" t="t" r="r" b="b"/>
              <a:pathLst>
                <a:path w="601" h="601" extrusionOk="0">
                  <a:moveTo>
                    <a:pt x="300" y="0"/>
                  </a:moveTo>
                  <a:cubicBezTo>
                    <a:pt x="134" y="0"/>
                    <a:pt x="0" y="134"/>
                    <a:pt x="0" y="300"/>
                  </a:cubicBezTo>
                  <a:cubicBezTo>
                    <a:pt x="0" y="467"/>
                    <a:pt x="134" y="601"/>
                    <a:pt x="300" y="601"/>
                  </a:cubicBezTo>
                  <a:cubicBezTo>
                    <a:pt x="467" y="601"/>
                    <a:pt x="601" y="467"/>
                    <a:pt x="601" y="300"/>
                  </a:cubicBezTo>
                  <a:cubicBezTo>
                    <a:pt x="601" y="167"/>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1835650" y="3161875"/>
              <a:ext cx="15025" cy="14200"/>
            </a:xfrm>
            <a:custGeom>
              <a:avLst/>
              <a:gdLst/>
              <a:ahLst/>
              <a:cxnLst/>
              <a:rect l="l" t="t" r="r" b="b"/>
              <a:pathLst>
                <a:path w="601" h="568" extrusionOk="0">
                  <a:moveTo>
                    <a:pt x="301" y="0"/>
                  </a:moveTo>
                  <a:cubicBezTo>
                    <a:pt x="134" y="0"/>
                    <a:pt x="0" y="134"/>
                    <a:pt x="0" y="267"/>
                  </a:cubicBezTo>
                  <a:cubicBezTo>
                    <a:pt x="0" y="434"/>
                    <a:pt x="134" y="567"/>
                    <a:pt x="301" y="567"/>
                  </a:cubicBezTo>
                  <a:cubicBezTo>
                    <a:pt x="467" y="567"/>
                    <a:pt x="601" y="434"/>
                    <a:pt x="601" y="267"/>
                  </a:cubicBezTo>
                  <a:cubicBezTo>
                    <a:pt x="601"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1829800" y="2991750"/>
              <a:ext cx="15050" cy="15025"/>
            </a:xfrm>
            <a:custGeom>
              <a:avLst/>
              <a:gdLst/>
              <a:ahLst/>
              <a:cxnLst/>
              <a:rect l="l" t="t" r="r" b="b"/>
              <a:pathLst>
                <a:path w="602" h="601" extrusionOk="0">
                  <a:moveTo>
                    <a:pt x="301" y="1"/>
                  </a:moveTo>
                  <a:cubicBezTo>
                    <a:pt x="134" y="1"/>
                    <a:pt x="1" y="134"/>
                    <a:pt x="1" y="301"/>
                  </a:cubicBezTo>
                  <a:cubicBezTo>
                    <a:pt x="1" y="468"/>
                    <a:pt x="134" y="601"/>
                    <a:pt x="301" y="601"/>
                  </a:cubicBezTo>
                  <a:cubicBezTo>
                    <a:pt x="468" y="601"/>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1929050" y="2989250"/>
              <a:ext cx="15025" cy="14200"/>
            </a:xfrm>
            <a:custGeom>
              <a:avLst/>
              <a:gdLst/>
              <a:ahLst/>
              <a:cxnLst/>
              <a:rect l="l" t="t" r="r" b="b"/>
              <a:pathLst>
                <a:path w="601" h="568" extrusionOk="0">
                  <a:moveTo>
                    <a:pt x="301" y="0"/>
                  </a:moveTo>
                  <a:cubicBezTo>
                    <a:pt x="134" y="0"/>
                    <a:pt x="0" y="134"/>
                    <a:pt x="0" y="267"/>
                  </a:cubicBezTo>
                  <a:cubicBezTo>
                    <a:pt x="0" y="434"/>
                    <a:pt x="134" y="568"/>
                    <a:pt x="301" y="568"/>
                  </a:cubicBezTo>
                  <a:cubicBezTo>
                    <a:pt x="467" y="568"/>
                    <a:pt x="601" y="434"/>
                    <a:pt x="601" y="267"/>
                  </a:cubicBezTo>
                  <a:cubicBezTo>
                    <a:pt x="601"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1792275" y="2855700"/>
              <a:ext cx="15050" cy="14325"/>
            </a:xfrm>
            <a:custGeom>
              <a:avLst/>
              <a:gdLst/>
              <a:ahLst/>
              <a:cxnLst/>
              <a:rect l="l" t="t" r="r" b="b"/>
              <a:pathLst>
                <a:path w="602" h="573" extrusionOk="0">
                  <a:moveTo>
                    <a:pt x="344" y="1"/>
                  </a:moveTo>
                  <a:cubicBezTo>
                    <a:pt x="330" y="1"/>
                    <a:pt x="316" y="2"/>
                    <a:pt x="301" y="5"/>
                  </a:cubicBezTo>
                  <a:cubicBezTo>
                    <a:pt x="134" y="5"/>
                    <a:pt x="1" y="139"/>
                    <a:pt x="1" y="272"/>
                  </a:cubicBezTo>
                  <a:cubicBezTo>
                    <a:pt x="1" y="439"/>
                    <a:pt x="134" y="572"/>
                    <a:pt x="301" y="572"/>
                  </a:cubicBezTo>
                  <a:cubicBezTo>
                    <a:pt x="468" y="572"/>
                    <a:pt x="601" y="439"/>
                    <a:pt x="601" y="272"/>
                  </a:cubicBezTo>
                  <a:cubicBezTo>
                    <a:pt x="601" y="150"/>
                    <a:pt x="490" y="1"/>
                    <a:pt x="3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1803950" y="2839150"/>
              <a:ext cx="14200" cy="14300"/>
            </a:xfrm>
            <a:custGeom>
              <a:avLst/>
              <a:gdLst/>
              <a:ahLst/>
              <a:cxnLst/>
              <a:rect l="l" t="t" r="r" b="b"/>
              <a:pathLst>
                <a:path w="568" h="572" extrusionOk="0">
                  <a:moveTo>
                    <a:pt x="268" y="0"/>
                  </a:moveTo>
                  <a:cubicBezTo>
                    <a:pt x="134" y="0"/>
                    <a:pt x="1" y="134"/>
                    <a:pt x="1" y="300"/>
                  </a:cubicBezTo>
                  <a:cubicBezTo>
                    <a:pt x="1" y="422"/>
                    <a:pt x="112" y="572"/>
                    <a:pt x="233" y="572"/>
                  </a:cubicBezTo>
                  <a:cubicBezTo>
                    <a:pt x="244" y="572"/>
                    <a:pt x="256" y="570"/>
                    <a:pt x="268" y="567"/>
                  </a:cubicBezTo>
                  <a:cubicBezTo>
                    <a:pt x="435" y="567"/>
                    <a:pt x="568" y="434"/>
                    <a:pt x="568" y="300"/>
                  </a:cubicBezTo>
                  <a:cubicBezTo>
                    <a:pt x="568" y="134"/>
                    <a:pt x="435" y="0"/>
                    <a:pt x="26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1857325" y="2764925"/>
              <a:ext cx="15050" cy="15025"/>
            </a:xfrm>
            <a:custGeom>
              <a:avLst/>
              <a:gdLst/>
              <a:ahLst/>
              <a:cxnLst/>
              <a:rect l="l" t="t" r="r" b="b"/>
              <a:pathLst>
                <a:path w="602" h="601" extrusionOk="0">
                  <a:moveTo>
                    <a:pt x="301" y="0"/>
                  </a:moveTo>
                  <a:cubicBezTo>
                    <a:pt x="134" y="34"/>
                    <a:pt x="1" y="134"/>
                    <a:pt x="1" y="301"/>
                  </a:cubicBezTo>
                  <a:cubicBezTo>
                    <a:pt x="1" y="467"/>
                    <a:pt x="134" y="601"/>
                    <a:pt x="301" y="601"/>
                  </a:cubicBezTo>
                  <a:cubicBezTo>
                    <a:pt x="468" y="601"/>
                    <a:pt x="601" y="467"/>
                    <a:pt x="601" y="301"/>
                  </a:cubicBezTo>
                  <a:cubicBezTo>
                    <a:pt x="601" y="134"/>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1231875" y="3050125"/>
              <a:ext cx="523750" cy="451700"/>
            </a:xfrm>
            <a:custGeom>
              <a:avLst/>
              <a:gdLst/>
              <a:ahLst/>
              <a:cxnLst/>
              <a:rect l="l" t="t" r="r" b="b"/>
              <a:pathLst>
                <a:path w="20950" h="18068" extrusionOk="0">
                  <a:moveTo>
                    <a:pt x="18281" y="1"/>
                  </a:moveTo>
                  <a:cubicBezTo>
                    <a:pt x="17447" y="1335"/>
                    <a:pt x="16346" y="2502"/>
                    <a:pt x="15112" y="3503"/>
                  </a:cubicBezTo>
                  <a:cubicBezTo>
                    <a:pt x="13677" y="4737"/>
                    <a:pt x="12110" y="5938"/>
                    <a:pt x="10208" y="6372"/>
                  </a:cubicBezTo>
                  <a:cubicBezTo>
                    <a:pt x="9841" y="6472"/>
                    <a:pt x="9474" y="6572"/>
                    <a:pt x="9074" y="6672"/>
                  </a:cubicBezTo>
                  <a:cubicBezTo>
                    <a:pt x="9063" y="6661"/>
                    <a:pt x="9052" y="6657"/>
                    <a:pt x="9039" y="6657"/>
                  </a:cubicBezTo>
                  <a:cubicBezTo>
                    <a:pt x="9015" y="6657"/>
                    <a:pt x="8985" y="6672"/>
                    <a:pt x="8941" y="6672"/>
                  </a:cubicBezTo>
                  <a:lnTo>
                    <a:pt x="8907" y="6672"/>
                  </a:lnTo>
                  <a:cubicBezTo>
                    <a:pt x="8841" y="6672"/>
                    <a:pt x="8774" y="6672"/>
                    <a:pt x="8707" y="6705"/>
                  </a:cubicBezTo>
                  <a:lnTo>
                    <a:pt x="8507" y="6705"/>
                  </a:lnTo>
                  <a:cubicBezTo>
                    <a:pt x="8440" y="6739"/>
                    <a:pt x="8374" y="6739"/>
                    <a:pt x="8307" y="6772"/>
                  </a:cubicBezTo>
                  <a:cubicBezTo>
                    <a:pt x="8374" y="6572"/>
                    <a:pt x="8407" y="6405"/>
                    <a:pt x="8474" y="6205"/>
                  </a:cubicBezTo>
                  <a:lnTo>
                    <a:pt x="8507" y="6038"/>
                  </a:lnTo>
                  <a:cubicBezTo>
                    <a:pt x="8607" y="5805"/>
                    <a:pt x="8707" y="5571"/>
                    <a:pt x="8807" y="5338"/>
                  </a:cubicBezTo>
                  <a:lnTo>
                    <a:pt x="8807" y="5338"/>
                  </a:lnTo>
                  <a:cubicBezTo>
                    <a:pt x="6172" y="7639"/>
                    <a:pt x="3170" y="9474"/>
                    <a:pt x="1" y="10908"/>
                  </a:cubicBezTo>
                  <a:cubicBezTo>
                    <a:pt x="1" y="10908"/>
                    <a:pt x="1" y="10908"/>
                    <a:pt x="1" y="10942"/>
                  </a:cubicBezTo>
                  <a:cubicBezTo>
                    <a:pt x="134" y="16679"/>
                    <a:pt x="2669" y="16979"/>
                    <a:pt x="7640" y="17747"/>
                  </a:cubicBezTo>
                  <a:cubicBezTo>
                    <a:pt x="9182" y="17933"/>
                    <a:pt x="10750" y="18068"/>
                    <a:pt x="12308" y="18068"/>
                  </a:cubicBezTo>
                  <a:cubicBezTo>
                    <a:pt x="13818" y="18068"/>
                    <a:pt x="15319" y="17941"/>
                    <a:pt x="16780" y="17613"/>
                  </a:cubicBezTo>
                  <a:cubicBezTo>
                    <a:pt x="19882" y="16279"/>
                    <a:pt x="20315" y="14911"/>
                    <a:pt x="20482" y="11676"/>
                  </a:cubicBezTo>
                  <a:cubicBezTo>
                    <a:pt x="20716" y="9407"/>
                    <a:pt x="20849" y="7139"/>
                    <a:pt x="20949" y="4871"/>
                  </a:cubicBezTo>
                  <a:cubicBezTo>
                    <a:pt x="19715" y="3603"/>
                    <a:pt x="18814" y="2035"/>
                    <a:pt x="18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1226050" y="2887500"/>
              <a:ext cx="369450" cy="261900"/>
            </a:xfrm>
            <a:custGeom>
              <a:avLst/>
              <a:gdLst/>
              <a:ahLst/>
              <a:cxnLst/>
              <a:rect l="l" t="t" r="r" b="b"/>
              <a:pathLst>
                <a:path w="14778" h="10476" extrusionOk="0">
                  <a:moveTo>
                    <a:pt x="534" y="1"/>
                  </a:moveTo>
                  <a:cubicBezTo>
                    <a:pt x="467" y="101"/>
                    <a:pt x="434" y="201"/>
                    <a:pt x="367" y="301"/>
                  </a:cubicBezTo>
                  <a:cubicBezTo>
                    <a:pt x="267" y="468"/>
                    <a:pt x="301" y="868"/>
                    <a:pt x="267" y="1135"/>
                  </a:cubicBezTo>
                  <a:cubicBezTo>
                    <a:pt x="301" y="1168"/>
                    <a:pt x="301" y="1202"/>
                    <a:pt x="301" y="1268"/>
                  </a:cubicBezTo>
                  <a:cubicBezTo>
                    <a:pt x="234" y="2569"/>
                    <a:pt x="167" y="3870"/>
                    <a:pt x="100" y="5171"/>
                  </a:cubicBezTo>
                  <a:cubicBezTo>
                    <a:pt x="100" y="5205"/>
                    <a:pt x="100" y="5238"/>
                    <a:pt x="100" y="5238"/>
                  </a:cubicBezTo>
                  <a:lnTo>
                    <a:pt x="100" y="5271"/>
                  </a:lnTo>
                  <a:cubicBezTo>
                    <a:pt x="100" y="5271"/>
                    <a:pt x="100" y="5305"/>
                    <a:pt x="100" y="5305"/>
                  </a:cubicBezTo>
                  <a:lnTo>
                    <a:pt x="100" y="5405"/>
                  </a:lnTo>
                  <a:cubicBezTo>
                    <a:pt x="100" y="5438"/>
                    <a:pt x="100" y="5471"/>
                    <a:pt x="100" y="5505"/>
                  </a:cubicBezTo>
                  <a:lnTo>
                    <a:pt x="100" y="5572"/>
                  </a:lnTo>
                  <a:lnTo>
                    <a:pt x="100" y="5638"/>
                  </a:lnTo>
                  <a:lnTo>
                    <a:pt x="100" y="5672"/>
                  </a:lnTo>
                  <a:cubicBezTo>
                    <a:pt x="34" y="7273"/>
                    <a:pt x="0" y="8874"/>
                    <a:pt x="0" y="10475"/>
                  </a:cubicBezTo>
                  <a:cubicBezTo>
                    <a:pt x="2369" y="8841"/>
                    <a:pt x="4904" y="7506"/>
                    <a:pt x="7606" y="6539"/>
                  </a:cubicBezTo>
                  <a:cubicBezTo>
                    <a:pt x="9941" y="5638"/>
                    <a:pt x="12509" y="5338"/>
                    <a:pt x="14778" y="4237"/>
                  </a:cubicBezTo>
                  <a:cubicBezTo>
                    <a:pt x="9807" y="3937"/>
                    <a:pt x="4904" y="2436"/>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1215800" y="2884275"/>
              <a:ext cx="384700" cy="134275"/>
            </a:xfrm>
            <a:custGeom>
              <a:avLst/>
              <a:gdLst/>
              <a:ahLst/>
              <a:cxnLst/>
              <a:rect l="l" t="t" r="r" b="b"/>
              <a:pathLst>
                <a:path w="15388" h="5371" extrusionOk="0">
                  <a:moveTo>
                    <a:pt x="938" y="0"/>
                  </a:moveTo>
                  <a:cubicBezTo>
                    <a:pt x="822" y="0"/>
                    <a:pt x="714" y="40"/>
                    <a:pt x="644" y="163"/>
                  </a:cubicBezTo>
                  <a:cubicBezTo>
                    <a:pt x="577" y="263"/>
                    <a:pt x="611" y="330"/>
                    <a:pt x="644" y="430"/>
                  </a:cubicBezTo>
                  <a:cubicBezTo>
                    <a:pt x="544" y="463"/>
                    <a:pt x="477" y="530"/>
                    <a:pt x="444" y="697"/>
                  </a:cubicBezTo>
                  <a:cubicBezTo>
                    <a:pt x="417" y="688"/>
                    <a:pt x="391" y="684"/>
                    <a:pt x="366" y="684"/>
                  </a:cubicBezTo>
                  <a:cubicBezTo>
                    <a:pt x="117" y="684"/>
                    <a:pt x="1" y="1109"/>
                    <a:pt x="244" y="1231"/>
                  </a:cubicBezTo>
                  <a:cubicBezTo>
                    <a:pt x="1745" y="1998"/>
                    <a:pt x="3279" y="2732"/>
                    <a:pt x="4847" y="3332"/>
                  </a:cubicBezTo>
                  <a:cubicBezTo>
                    <a:pt x="6448" y="3833"/>
                    <a:pt x="8116" y="4266"/>
                    <a:pt x="9750" y="4666"/>
                  </a:cubicBezTo>
                  <a:cubicBezTo>
                    <a:pt x="11051" y="4967"/>
                    <a:pt x="12386" y="5200"/>
                    <a:pt x="13687" y="5367"/>
                  </a:cubicBezTo>
                  <a:cubicBezTo>
                    <a:pt x="13704" y="5369"/>
                    <a:pt x="13721" y="5371"/>
                    <a:pt x="13738" y="5371"/>
                  </a:cubicBezTo>
                  <a:cubicBezTo>
                    <a:pt x="13948" y="5371"/>
                    <a:pt x="14115" y="5185"/>
                    <a:pt x="14053" y="5000"/>
                  </a:cubicBezTo>
                  <a:cubicBezTo>
                    <a:pt x="14154" y="4967"/>
                    <a:pt x="14220" y="4900"/>
                    <a:pt x="14220" y="4800"/>
                  </a:cubicBezTo>
                  <a:cubicBezTo>
                    <a:pt x="14267" y="4791"/>
                    <a:pt x="14320" y="4788"/>
                    <a:pt x="14377" y="4788"/>
                  </a:cubicBezTo>
                  <a:cubicBezTo>
                    <a:pt x="14524" y="4788"/>
                    <a:pt x="14698" y="4809"/>
                    <a:pt x="14860" y="4809"/>
                  </a:cubicBezTo>
                  <a:cubicBezTo>
                    <a:pt x="15122" y="4809"/>
                    <a:pt x="15352" y="4754"/>
                    <a:pt x="15388" y="4466"/>
                  </a:cubicBezTo>
                  <a:cubicBezTo>
                    <a:pt x="15388" y="4333"/>
                    <a:pt x="15288" y="4233"/>
                    <a:pt x="15121" y="4199"/>
                  </a:cubicBezTo>
                  <a:cubicBezTo>
                    <a:pt x="14754" y="4166"/>
                    <a:pt x="14354" y="4133"/>
                    <a:pt x="13987" y="4099"/>
                  </a:cubicBezTo>
                  <a:cubicBezTo>
                    <a:pt x="11618" y="3899"/>
                    <a:pt x="9350" y="3165"/>
                    <a:pt x="7115" y="2465"/>
                  </a:cubicBezTo>
                  <a:cubicBezTo>
                    <a:pt x="5114" y="1798"/>
                    <a:pt x="3179" y="964"/>
                    <a:pt x="1244" y="63"/>
                  </a:cubicBezTo>
                  <a:cubicBezTo>
                    <a:pt x="1150" y="32"/>
                    <a:pt x="1041" y="0"/>
                    <a:pt x="93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1206875" y="2957600"/>
              <a:ext cx="261600" cy="90925"/>
            </a:xfrm>
            <a:custGeom>
              <a:avLst/>
              <a:gdLst/>
              <a:ahLst/>
              <a:cxnLst/>
              <a:rect l="l" t="t" r="r" b="b"/>
              <a:pathLst>
                <a:path w="10464" h="3637" extrusionOk="0">
                  <a:moveTo>
                    <a:pt x="901" y="0"/>
                  </a:moveTo>
                  <a:cubicBezTo>
                    <a:pt x="802" y="0"/>
                    <a:pt x="702" y="52"/>
                    <a:pt x="634" y="166"/>
                  </a:cubicBezTo>
                  <a:cubicBezTo>
                    <a:pt x="0" y="933"/>
                    <a:pt x="9140" y="3535"/>
                    <a:pt x="10041" y="3635"/>
                  </a:cubicBezTo>
                  <a:cubicBezTo>
                    <a:pt x="10051" y="3636"/>
                    <a:pt x="10061" y="3636"/>
                    <a:pt x="10071" y="3636"/>
                  </a:cubicBezTo>
                  <a:cubicBezTo>
                    <a:pt x="10411" y="3636"/>
                    <a:pt x="10464" y="3099"/>
                    <a:pt x="10107" y="3034"/>
                  </a:cubicBezTo>
                  <a:cubicBezTo>
                    <a:pt x="8573" y="2801"/>
                    <a:pt x="7039" y="2200"/>
                    <a:pt x="5537" y="1767"/>
                  </a:cubicBezTo>
                  <a:cubicBezTo>
                    <a:pt x="4036" y="1266"/>
                    <a:pt x="2469" y="766"/>
                    <a:pt x="1034" y="32"/>
                  </a:cubicBezTo>
                  <a:cubicBezTo>
                    <a:pt x="992" y="11"/>
                    <a:pt x="946" y="0"/>
                    <a:pt x="9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1222700" y="3042625"/>
              <a:ext cx="540425" cy="461850"/>
            </a:xfrm>
            <a:custGeom>
              <a:avLst/>
              <a:gdLst/>
              <a:ahLst/>
              <a:cxnLst/>
              <a:rect l="l" t="t" r="r" b="b"/>
              <a:pathLst>
                <a:path w="21617" h="18474" extrusionOk="0">
                  <a:moveTo>
                    <a:pt x="18581" y="0"/>
                  </a:moveTo>
                  <a:cubicBezTo>
                    <a:pt x="18548" y="0"/>
                    <a:pt x="18481" y="0"/>
                    <a:pt x="18447" y="34"/>
                  </a:cubicBezTo>
                  <a:cubicBezTo>
                    <a:pt x="18381" y="34"/>
                    <a:pt x="18347" y="100"/>
                    <a:pt x="18314" y="134"/>
                  </a:cubicBezTo>
                  <a:cubicBezTo>
                    <a:pt x="18247" y="267"/>
                    <a:pt x="18247" y="401"/>
                    <a:pt x="18247" y="534"/>
                  </a:cubicBezTo>
                  <a:cubicBezTo>
                    <a:pt x="18147" y="601"/>
                    <a:pt x="18081" y="667"/>
                    <a:pt x="18047" y="768"/>
                  </a:cubicBezTo>
                  <a:cubicBezTo>
                    <a:pt x="17880" y="801"/>
                    <a:pt x="17614" y="868"/>
                    <a:pt x="17580" y="1068"/>
                  </a:cubicBezTo>
                  <a:cubicBezTo>
                    <a:pt x="17480" y="1235"/>
                    <a:pt x="17447" y="1368"/>
                    <a:pt x="17480" y="1435"/>
                  </a:cubicBezTo>
                  <a:cubicBezTo>
                    <a:pt x="17447" y="1468"/>
                    <a:pt x="17380" y="1535"/>
                    <a:pt x="17313" y="1635"/>
                  </a:cubicBezTo>
                  <a:cubicBezTo>
                    <a:pt x="16246" y="3169"/>
                    <a:pt x="14645" y="4303"/>
                    <a:pt x="13077" y="5304"/>
                  </a:cubicBezTo>
                  <a:cubicBezTo>
                    <a:pt x="11809" y="6038"/>
                    <a:pt x="10508" y="6805"/>
                    <a:pt x="8974" y="6905"/>
                  </a:cubicBezTo>
                  <a:cubicBezTo>
                    <a:pt x="9041" y="6505"/>
                    <a:pt x="9274" y="6138"/>
                    <a:pt x="9374" y="5771"/>
                  </a:cubicBezTo>
                  <a:cubicBezTo>
                    <a:pt x="9408" y="5604"/>
                    <a:pt x="9274" y="5471"/>
                    <a:pt x="9141" y="5438"/>
                  </a:cubicBezTo>
                  <a:cubicBezTo>
                    <a:pt x="9074" y="5438"/>
                    <a:pt x="9007" y="5438"/>
                    <a:pt x="8907" y="5504"/>
                  </a:cubicBezTo>
                  <a:cubicBezTo>
                    <a:pt x="8807" y="5638"/>
                    <a:pt x="8674" y="5804"/>
                    <a:pt x="8540" y="5938"/>
                  </a:cubicBezTo>
                  <a:cubicBezTo>
                    <a:pt x="8073" y="6438"/>
                    <a:pt x="7573" y="6839"/>
                    <a:pt x="7006" y="7239"/>
                  </a:cubicBezTo>
                  <a:cubicBezTo>
                    <a:pt x="5538" y="8173"/>
                    <a:pt x="4104" y="9240"/>
                    <a:pt x="2503" y="10007"/>
                  </a:cubicBezTo>
                  <a:cubicBezTo>
                    <a:pt x="2102" y="10174"/>
                    <a:pt x="1736" y="10408"/>
                    <a:pt x="1369" y="10608"/>
                  </a:cubicBezTo>
                  <a:cubicBezTo>
                    <a:pt x="1235" y="10675"/>
                    <a:pt x="1135" y="10708"/>
                    <a:pt x="1002" y="10775"/>
                  </a:cubicBezTo>
                  <a:cubicBezTo>
                    <a:pt x="902" y="10808"/>
                    <a:pt x="835" y="10841"/>
                    <a:pt x="768" y="10875"/>
                  </a:cubicBezTo>
                  <a:cubicBezTo>
                    <a:pt x="735" y="10875"/>
                    <a:pt x="701" y="10908"/>
                    <a:pt x="668" y="10941"/>
                  </a:cubicBezTo>
                  <a:cubicBezTo>
                    <a:pt x="568" y="10875"/>
                    <a:pt x="435" y="10875"/>
                    <a:pt x="335" y="10875"/>
                  </a:cubicBezTo>
                  <a:cubicBezTo>
                    <a:pt x="168" y="10908"/>
                    <a:pt x="101" y="11042"/>
                    <a:pt x="101" y="11175"/>
                  </a:cubicBezTo>
                  <a:cubicBezTo>
                    <a:pt x="101" y="11208"/>
                    <a:pt x="101" y="11275"/>
                    <a:pt x="101" y="11308"/>
                  </a:cubicBezTo>
                  <a:cubicBezTo>
                    <a:pt x="101" y="11342"/>
                    <a:pt x="134" y="11375"/>
                    <a:pt x="134" y="11375"/>
                  </a:cubicBezTo>
                  <a:cubicBezTo>
                    <a:pt x="168" y="11442"/>
                    <a:pt x="234" y="11509"/>
                    <a:pt x="301" y="11509"/>
                  </a:cubicBezTo>
                  <a:cubicBezTo>
                    <a:pt x="268" y="11642"/>
                    <a:pt x="234" y="11775"/>
                    <a:pt x="234" y="11909"/>
                  </a:cubicBezTo>
                  <a:cubicBezTo>
                    <a:pt x="201" y="11909"/>
                    <a:pt x="168" y="11942"/>
                    <a:pt x="168" y="11942"/>
                  </a:cubicBezTo>
                  <a:cubicBezTo>
                    <a:pt x="68" y="12009"/>
                    <a:pt x="1" y="12142"/>
                    <a:pt x="34" y="12242"/>
                  </a:cubicBezTo>
                  <a:cubicBezTo>
                    <a:pt x="68" y="12309"/>
                    <a:pt x="101" y="12342"/>
                    <a:pt x="168" y="12376"/>
                  </a:cubicBezTo>
                  <a:cubicBezTo>
                    <a:pt x="68" y="12509"/>
                    <a:pt x="68" y="12709"/>
                    <a:pt x="201" y="12809"/>
                  </a:cubicBezTo>
                  <a:cubicBezTo>
                    <a:pt x="134" y="12876"/>
                    <a:pt x="134" y="12943"/>
                    <a:pt x="168" y="13043"/>
                  </a:cubicBezTo>
                  <a:cubicBezTo>
                    <a:pt x="268" y="13276"/>
                    <a:pt x="335" y="13543"/>
                    <a:pt x="435" y="13777"/>
                  </a:cubicBezTo>
                  <a:cubicBezTo>
                    <a:pt x="802" y="14744"/>
                    <a:pt x="1269" y="15678"/>
                    <a:pt x="2069" y="16279"/>
                  </a:cubicBezTo>
                  <a:cubicBezTo>
                    <a:pt x="2269" y="16445"/>
                    <a:pt x="2503" y="16612"/>
                    <a:pt x="2770" y="16712"/>
                  </a:cubicBezTo>
                  <a:cubicBezTo>
                    <a:pt x="5525" y="18075"/>
                    <a:pt x="8569" y="18464"/>
                    <a:pt x="11599" y="18464"/>
                  </a:cubicBezTo>
                  <a:cubicBezTo>
                    <a:pt x="11981" y="18464"/>
                    <a:pt x="12362" y="18458"/>
                    <a:pt x="12743" y="18447"/>
                  </a:cubicBezTo>
                  <a:cubicBezTo>
                    <a:pt x="13259" y="18456"/>
                    <a:pt x="13804" y="18474"/>
                    <a:pt x="14356" y="18474"/>
                  </a:cubicBezTo>
                  <a:cubicBezTo>
                    <a:pt x="15768" y="18474"/>
                    <a:pt x="17230" y="18360"/>
                    <a:pt x="18381" y="17713"/>
                  </a:cubicBezTo>
                  <a:cubicBezTo>
                    <a:pt x="18381" y="17680"/>
                    <a:pt x="18381" y="17680"/>
                    <a:pt x="18414" y="17680"/>
                  </a:cubicBezTo>
                  <a:cubicBezTo>
                    <a:pt x="18614" y="17546"/>
                    <a:pt x="18814" y="17379"/>
                    <a:pt x="18981" y="17179"/>
                  </a:cubicBezTo>
                  <a:cubicBezTo>
                    <a:pt x="19081" y="17079"/>
                    <a:pt x="19181" y="16979"/>
                    <a:pt x="19248" y="16846"/>
                  </a:cubicBezTo>
                  <a:cubicBezTo>
                    <a:pt x="19315" y="16779"/>
                    <a:pt x="19381" y="16746"/>
                    <a:pt x="19482" y="16746"/>
                  </a:cubicBezTo>
                  <a:cubicBezTo>
                    <a:pt x="19615" y="16545"/>
                    <a:pt x="19715" y="16379"/>
                    <a:pt x="19848" y="16145"/>
                  </a:cubicBezTo>
                  <a:cubicBezTo>
                    <a:pt x="19915" y="16045"/>
                    <a:pt x="20115" y="15812"/>
                    <a:pt x="20349" y="15511"/>
                  </a:cubicBezTo>
                  <a:cubicBezTo>
                    <a:pt x="20749" y="14944"/>
                    <a:pt x="21216" y="14210"/>
                    <a:pt x="21083" y="13844"/>
                  </a:cubicBezTo>
                  <a:cubicBezTo>
                    <a:pt x="21083" y="13777"/>
                    <a:pt x="21083" y="13710"/>
                    <a:pt x="21049" y="13643"/>
                  </a:cubicBezTo>
                  <a:cubicBezTo>
                    <a:pt x="21016" y="13543"/>
                    <a:pt x="20916" y="13477"/>
                    <a:pt x="20816" y="13477"/>
                  </a:cubicBezTo>
                  <a:cubicBezTo>
                    <a:pt x="20804" y="13475"/>
                    <a:pt x="20791" y="13474"/>
                    <a:pt x="20778" y="13474"/>
                  </a:cubicBezTo>
                  <a:cubicBezTo>
                    <a:pt x="20544" y="13474"/>
                    <a:pt x="20203" y="13745"/>
                    <a:pt x="19982" y="13777"/>
                  </a:cubicBezTo>
                  <a:cubicBezTo>
                    <a:pt x="19882" y="13810"/>
                    <a:pt x="19782" y="13844"/>
                    <a:pt x="19715" y="13877"/>
                  </a:cubicBezTo>
                  <a:cubicBezTo>
                    <a:pt x="17151" y="14648"/>
                    <a:pt x="14464" y="15063"/>
                    <a:pt x="11783" y="15063"/>
                  </a:cubicBezTo>
                  <a:cubicBezTo>
                    <a:pt x="9826" y="15063"/>
                    <a:pt x="7872" y="14842"/>
                    <a:pt x="5972" y="14377"/>
                  </a:cubicBezTo>
                  <a:cubicBezTo>
                    <a:pt x="4404" y="13977"/>
                    <a:pt x="2903" y="13276"/>
                    <a:pt x="1402" y="12709"/>
                  </a:cubicBezTo>
                  <a:cubicBezTo>
                    <a:pt x="1168" y="12609"/>
                    <a:pt x="935" y="12509"/>
                    <a:pt x="701" y="12443"/>
                  </a:cubicBezTo>
                  <a:cubicBezTo>
                    <a:pt x="902" y="12409"/>
                    <a:pt x="1135" y="12309"/>
                    <a:pt x="1369" y="12209"/>
                  </a:cubicBezTo>
                  <a:cubicBezTo>
                    <a:pt x="2703" y="11675"/>
                    <a:pt x="4571" y="10341"/>
                    <a:pt x="5105" y="10074"/>
                  </a:cubicBezTo>
                  <a:cubicBezTo>
                    <a:pt x="5838" y="9607"/>
                    <a:pt x="6506" y="9107"/>
                    <a:pt x="7206" y="8606"/>
                  </a:cubicBezTo>
                  <a:lnTo>
                    <a:pt x="7239" y="8606"/>
                  </a:lnTo>
                  <a:cubicBezTo>
                    <a:pt x="7295" y="8607"/>
                    <a:pt x="7351" y="8608"/>
                    <a:pt x="7407" y="8608"/>
                  </a:cubicBezTo>
                  <a:cubicBezTo>
                    <a:pt x="11742" y="8608"/>
                    <a:pt x="15614" y="6063"/>
                    <a:pt x="18314" y="2802"/>
                  </a:cubicBezTo>
                  <a:cubicBezTo>
                    <a:pt x="18814" y="3836"/>
                    <a:pt x="19448" y="4837"/>
                    <a:pt x="20249" y="5638"/>
                  </a:cubicBezTo>
                  <a:cubicBezTo>
                    <a:pt x="20549" y="5938"/>
                    <a:pt x="20849" y="6205"/>
                    <a:pt x="21183" y="6438"/>
                  </a:cubicBezTo>
                  <a:lnTo>
                    <a:pt x="21316" y="6438"/>
                  </a:lnTo>
                  <a:cubicBezTo>
                    <a:pt x="21583" y="6405"/>
                    <a:pt x="21616" y="6005"/>
                    <a:pt x="21416" y="5838"/>
                  </a:cubicBezTo>
                  <a:cubicBezTo>
                    <a:pt x="21550" y="5771"/>
                    <a:pt x="21583" y="5571"/>
                    <a:pt x="21483" y="5438"/>
                  </a:cubicBezTo>
                  <a:cubicBezTo>
                    <a:pt x="21450" y="5371"/>
                    <a:pt x="21416" y="5304"/>
                    <a:pt x="21383" y="5237"/>
                  </a:cubicBezTo>
                  <a:cubicBezTo>
                    <a:pt x="21283" y="5037"/>
                    <a:pt x="21149" y="4804"/>
                    <a:pt x="21016" y="4604"/>
                  </a:cubicBezTo>
                  <a:cubicBezTo>
                    <a:pt x="20983" y="4570"/>
                    <a:pt x="20983" y="4537"/>
                    <a:pt x="20949" y="4504"/>
                  </a:cubicBezTo>
                  <a:cubicBezTo>
                    <a:pt x="20816" y="4337"/>
                    <a:pt x="20682" y="4137"/>
                    <a:pt x="20516" y="3936"/>
                  </a:cubicBezTo>
                  <a:cubicBezTo>
                    <a:pt x="20182" y="3469"/>
                    <a:pt x="19815" y="3002"/>
                    <a:pt x="19515" y="2535"/>
                  </a:cubicBezTo>
                  <a:cubicBezTo>
                    <a:pt x="19381" y="2369"/>
                    <a:pt x="19248" y="1935"/>
                    <a:pt x="19048" y="1601"/>
                  </a:cubicBezTo>
                  <a:cubicBezTo>
                    <a:pt x="19315" y="1468"/>
                    <a:pt x="19381" y="1134"/>
                    <a:pt x="19015" y="1034"/>
                  </a:cubicBezTo>
                  <a:cubicBezTo>
                    <a:pt x="19048" y="901"/>
                    <a:pt x="18981" y="768"/>
                    <a:pt x="18881" y="701"/>
                  </a:cubicBezTo>
                  <a:cubicBezTo>
                    <a:pt x="18848" y="701"/>
                    <a:pt x="18814" y="667"/>
                    <a:pt x="18814" y="667"/>
                  </a:cubicBezTo>
                  <a:cubicBezTo>
                    <a:pt x="18814" y="567"/>
                    <a:pt x="18814" y="434"/>
                    <a:pt x="18848" y="334"/>
                  </a:cubicBezTo>
                  <a:cubicBezTo>
                    <a:pt x="18848" y="167"/>
                    <a:pt x="18748" y="34"/>
                    <a:pt x="1858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1365325" y="3330225"/>
              <a:ext cx="14950" cy="14300"/>
            </a:xfrm>
            <a:custGeom>
              <a:avLst/>
              <a:gdLst/>
              <a:ahLst/>
              <a:cxnLst/>
              <a:rect l="l" t="t" r="r" b="b"/>
              <a:pathLst>
                <a:path w="598" h="572" extrusionOk="0">
                  <a:moveTo>
                    <a:pt x="343" y="0"/>
                  </a:moveTo>
                  <a:cubicBezTo>
                    <a:pt x="329" y="0"/>
                    <a:pt x="315" y="2"/>
                    <a:pt x="300" y="5"/>
                  </a:cubicBezTo>
                  <a:cubicBezTo>
                    <a:pt x="133" y="5"/>
                    <a:pt x="0" y="105"/>
                    <a:pt x="0" y="271"/>
                  </a:cubicBezTo>
                  <a:cubicBezTo>
                    <a:pt x="0" y="405"/>
                    <a:pt x="100" y="572"/>
                    <a:pt x="267" y="572"/>
                  </a:cubicBezTo>
                  <a:cubicBezTo>
                    <a:pt x="434" y="572"/>
                    <a:pt x="567" y="472"/>
                    <a:pt x="567" y="305"/>
                  </a:cubicBezTo>
                  <a:cubicBezTo>
                    <a:pt x="598" y="153"/>
                    <a:pt x="489" y="0"/>
                    <a:pt x="3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1379500" y="3314475"/>
              <a:ext cx="15025" cy="15050"/>
            </a:xfrm>
            <a:custGeom>
              <a:avLst/>
              <a:gdLst/>
              <a:ahLst/>
              <a:cxnLst/>
              <a:rect l="l" t="t" r="r" b="b"/>
              <a:pathLst>
                <a:path w="601" h="602" extrusionOk="0">
                  <a:moveTo>
                    <a:pt x="300" y="1"/>
                  </a:moveTo>
                  <a:cubicBezTo>
                    <a:pt x="134" y="1"/>
                    <a:pt x="0" y="101"/>
                    <a:pt x="0" y="268"/>
                  </a:cubicBezTo>
                  <a:cubicBezTo>
                    <a:pt x="0" y="434"/>
                    <a:pt x="134" y="601"/>
                    <a:pt x="267" y="601"/>
                  </a:cubicBezTo>
                  <a:cubicBezTo>
                    <a:pt x="434" y="601"/>
                    <a:pt x="567" y="468"/>
                    <a:pt x="567" y="301"/>
                  </a:cubicBezTo>
                  <a:cubicBezTo>
                    <a:pt x="601" y="168"/>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1385325" y="3335325"/>
              <a:ext cx="15050" cy="14325"/>
            </a:xfrm>
            <a:custGeom>
              <a:avLst/>
              <a:gdLst/>
              <a:ahLst/>
              <a:cxnLst/>
              <a:rect l="l" t="t" r="r" b="b"/>
              <a:pathLst>
                <a:path w="602" h="573" extrusionOk="0">
                  <a:moveTo>
                    <a:pt x="301" y="1"/>
                  </a:moveTo>
                  <a:cubicBezTo>
                    <a:pt x="167" y="1"/>
                    <a:pt x="1" y="101"/>
                    <a:pt x="1" y="268"/>
                  </a:cubicBezTo>
                  <a:cubicBezTo>
                    <a:pt x="1" y="420"/>
                    <a:pt x="112" y="572"/>
                    <a:pt x="258" y="572"/>
                  </a:cubicBezTo>
                  <a:cubicBezTo>
                    <a:pt x="272" y="572"/>
                    <a:pt x="286" y="571"/>
                    <a:pt x="301" y="568"/>
                  </a:cubicBezTo>
                  <a:cubicBezTo>
                    <a:pt x="434" y="568"/>
                    <a:pt x="601" y="468"/>
                    <a:pt x="601" y="301"/>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1582975" y="3250275"/>
              <a:ext cx="15025" cy="15025"/>
            </a:xfrm>
            <a:custGeom>
              <a:avLst/>
              <a:gdLst/>
              <a:ahLst/>
              <a:cxnLst/>
              <a:rect l="l" t="t" r="r" b="b"/>
              <a:pathLst>
                <a:path w="601" h="601" extrusionOk="0">
                  <a:moveTo>
                    <a:pt x="300" y="0"/>
                  </a:moveTo>
                  <a:cubicBezTo>
                    <a:pt x="167" y="0"/>
                    <a:pt x="0" y="134"/>
                    <a:pt x="0" y="300"/>
                  </a:cubicBezTo>
                  <a:cubicBezTo>
                    <a:pt x="0" y="434"/>
                    <a:pt x="134" y="601"/>
                    <a:pt x="300" y="601"/>
                  </a:cubicBezTo>
                  <a:cubicBezTo>
                    <a:pt x="434" y="601"/>
                    <a:pt x="567" y="467"/>
                    <a:pt x="601" y="300"/>
                  </a:cubicBezTo>
                  <a:cubicBezTo>
                    <a:pt x="601" y="167"/>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1597975" y="3235975"/>
              <a:ext cx="15050" cy="14325"/>
            </a:xfrm>
            <a:custGeom>
              <a:avLst/>
              <a:gdLst/>
              <a:ahLst/>
              <a:cxnLst/>
              <a:rect l="l" t="t" r="r" b="b"/>
              <a:pathLst>
                <a:path w="602" h="573" extrusionOk="0">
                  <a:moveTo>
                    <a:pt x="344" y="1"/>
                  </a:moveTo>
                  <a:cubicBezTo>
                    <a:pt x="330" y="1"/>
                    <a:pt x="315" y="2"/>
                    <a:pt x="301" y="5"/>
                  </a:cubicBezTo>
                  <a:cubicBezTo>
                    <a:pt x="167" y="5"/>
                    <a:pt x="1" y="105"/>
                    <a:pt x="1" y="272"/>
                  </a:cubicBezTo>
                  <a:cubicBezTo>
                    <a:pt x="1" y="405"/>
                    <a:pt x="134" y="572"/>
                    <a:pt x="301" y="572"/>
                  </a:cubicBezTo>
                  <a:cubicBezTo>
                    <a:pt x="434" y="572"/>
                    <a:pt x="601" y="472"/>
                    <a:pt x="601" y="305"/>
                  </a:cubicBezTo>
                  <a:cubicBezTo>
                    <a:pt x="601" y="153"/>
                    <a:pt x="490" y="1"/>
                    <a:pt x="3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1316100" y="3042525"/>
              <a:ext cx="15050" cy="14300"/>
            </a:xfrm>
            <a:custGeom>
              <a:avLst/>
              <a:gdLst/>
              <a:ahLst/>
              <a:cxnLst/>
              <a:rect l="l" t="t" r="r" b="b"/>
              <a:pathLst>
                <a:path w="602" h="572" extrusionOk="0">
                  <a:moveTo>
                    <a:pt x="369" y="0"/>
                  </a:moveTo>
                  <a:cubicBezTo>
                    <a:pt x="358" y="0"/>
                    <a:pt x="346" y="1"/>
                    <a:pt x="335" y="4"/>
                  </a:cubicBezTo>
                  <a:cubicBezTo>
                    <a:pt x="168" y="4"/>
                    <a:pt x="34" y="104"/>
                    <a:pt x="34" y="271"/>
                  </a:cubicBezTo>
                  <a:cubicBezTo>
                    <a:pt x="1" y="405"/>
                    <a:pt x="134" y="571"/>
                    <a:pt x="301" y="571"/>
                  </a:cubicBezTo>
                  <a:cubicBezTo>
                    <a:pt x="468" y="571"/>
                    <a:pt x="601" y="471"/>
                    <a:pt x="601" y="305"/>
                  </a:cubicBezTo>
                  <a:cubicBezTo>
                    <a:pt x="601" y="152"/>
                    <a:pt x="490" y="0"/>
                    <a:pt x="369"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1650525" y="3337000"/>
              <a:ext cx="15025" cy="14325"/>
            </a:xfrm>
            <a:custGeom>
              <a:avLst/>
              <a:gdLst/>
              <a:ahLst/>
              <a:cxnLst/>
              <a:rect l="l" t="t" r="r" b="b"/>
              <a:pathLst>
                <a:path w="601" h="573" extrusionOk="0">
                  <a:moveTo>
                    <a:pt x="300" y="0"/>
                  </a:moveTo>
                  <a:cubicBezTo>
                    <a:pt x="134" y="0"/>
                    <a:pt x="0" y="167"/>
                    <a:pt x="34" y="301"/>
                  </a:cubicBezTo>
                  <a:cubicBezTo>
                    <a:pt x="34" y="450"/>
                    <a:pt x="141" y="573"/>
                    <a:pt x="283" y="573"/>
                  </a:cubicBezTo>
                  <a:cubicBezTo>
                    <a:pt x="299" y="573"/>
                    <a:pt x="316" y="571"/>
                    <a:pt x="334" y="567"/>
                  </a:cubicBezTo>
                  <a:cubicBezTo>
                    <a:pt x="501" y="567"/>
                    <a:pt x="601" y="434"/>
                    <a:pt x="601" y="267"/>
                  </a:cubicBezTo>
                  <a:cubicBezTo>
                    <a:pt x="601" y="100"/>
                    <a:pt x="434"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1217700" y="2882175"/>
              <a:ext cx="47975" cy="274725"/>
            </a:xfrm>
            <a:custGeom>
              <a:avLst/>
              <a:gdLst/>
              <a:ahLst/>
              <a:cxnLst/>
              <a:rect l="l" t="t" r="r" b="b"/>
              <a:pathLst>
                <a:path w="1919" h="10989" extrusionOk="0">
                  <a:moveTo>
                    <a:pt x="735" y="9654"/>
                  </a:moveTo>
                  <a:cubicBezTo>
                    <a:pt x="735" y="9854"/>
                    <a:pt x="735" y="10054"/>
                    <a:pt x="735" y="10254"/>
                  </a:cubicBezTo>
                  <a:lnTo>
                    <a:pt x="701" y="10254"/>
                  </a:lnTo>
                  <a:cubicBezTo>
                    <a:pt x="701" y="10054"/>
                    <a:pt x="701" y="9854"/>
                    <a:pt x="735" y="9654"/>
                  </a:cubicBezTo>
                  <a:close/>
                  <a:moveTo>
                    <a:pt x="938" y="0"/>
                  </a:moveTo>
                  <a:cubicBezTo>
                    <a:pt x="453" y="0"/>
                    <a:pt x="496" y="1550"/>
                    <a:pt x="468" y="1915"/>
                  </a:cubicBezTo>
                  <a:cubicBezTo>
                    <a:pt x="501" y="2382"/>
                    <a:pt x="234" y="2983"/>
                    <a:pt x="434" y="3450"/>
                  </a:cubicBezTo>
                  <a:cubicBezTo>
                    <a:pt x="168" y="5584"/>
                    <a:pt x="134" y="7753"/>
                    <a:pt x="134" y="9921"/>
                  </a:cubicBezTo>
                  <a:cubicBezTo>
                    <a:pt x="134" y="10288"/>
                    <a:pt x="1" y="10922"/>
                    <a:pt x="501" y="10988"/>
                  </a:cubicBezTo>
                  <a:cubicBezTo>
                    <a:pt x="801" y="10888"/>
                    <a:pt x="1268" y="10721"/>
                    <a:pt x="1302" y="10321"/>
                  </a:cubicBezTo>
                  <a:cubicBezTo>
                    <a:pt x="1335" y="8920"/>
                    <a:pt x="1302" y="7486"/>
                    <a:pt x="1368" y="6085"/>
                  </a:cubicBezTo>
                  <a:cubicBezTo>
                    <a:pt x="1469" y="4550"/>
                    <a:pt x="1368" y="3016"/>
                    <a:pt x="1602" y="1481"/>
                  </a:cubicBezTo>
                  <a:cubicBezTo>
                    <a:pt x="1602" y="1110"/>
                    <a:pt x="1918" y="163"/>
                    <a:pt x="1403" y="163"/>
                  </a:cubicBezTo>
                  <a:cubicBezTo>
                    <a:pt x="1363" y="163"/>
                    <a:pt x="1318" y="169"/>
                    <a:pt x="1268" y="181"/>
                  </a:cubicBezTo>
                  <a:cubicBezTo>
                    <a:pt x="1137" y="54"/>
                    <a:pt x="1028" y="0"/>
                    <a:pt x="938"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1225225" y="3302850"/>
              <a:ext cx="50875" cy="155925"/>
            </a:xfrm>
            <a:custGeom>
              <a:avLst/>
              <a:gdLst/>
              <a:ahLst/>
              <a:cxnLst/>
              <a:rect l="l" t="t" r="r" b="b"/>
              <a:pathLst>
                <a:path w="2035" h="6237" extrusionOk="0">
                  <a:moveTo>
                    <a:pt x="988" y="1"/>
                  </a:moveTo>
                  <a:cubicBezTo>
                    <a:pt x="891" y="1"/>
                    <a:pt x="793" y="44"/>
                    <a:pt x="734" y="132"/>
                  </a:cubicBezTo>
                  <a:cubicBezTo>
                    <a:pt x="667" y="232"/>
                    <a:pt x="667" y="332"/>
                    <a:pt x="667" y="466"/>
                  </a:cubicBezTo>
                  <a:cubicBezTo>
                    <a:pt x="667" y="532"/>
                    <a:pt x="667" y="566"/>
                    <a:pt x="667" y="633"/>
                  </a:cubicBezTo>
                  <a:cubicBezTo>
                    <a:pt x="634" y="633"/>
                    <a:pt x="634" y="633"/>
                    <a:pt x="600" y="599"/>
                  </a:cubicBezTo>
                  <a:cubicBezTo>
                    <a:pt x="600" y="566"/>
                    <a:pt x="567" y="566"/>
                    <a:pt x="567" y="532"/>
                  </a:cubicBezTo>
                  <a:cubicBezTo>
                    <a:pt x="500" y="432"/>
                    <a:pt x="434" y="366"/>
                    <a:pt x="300" y="332"/>
                  </a:cubicBezTo>
                  <a:cubicBezTo>
                    <a:pt x="133" y="332"/>
                    <a:pt x="0" y="499"/>
                    <a:pt x="0" y="666"/>
                  </a:cubicBezTo>
                  <a:cubicBezTo>
                    <a:pt x="0" y="699"/>
                    <a:pt x="0" y="733"/>
                    <a:pt x="0" y="766"/>
                  </a:cubicBezTo>
                  <a:cubicBezTo>
                    <a:pt x="0" y="799"/>
                    <a:pt x="0" y="866"/>
                    <a:pt x="0" y="899"/>
                  </a:cubicBezTo>
                  <a:cubicBezTo>
                    <a:pt x="33" y="1100"/>
                    <a:pt x="33" y="1333"/>
                    <a:pt x="67" y="1533"/>
                  </a:cubicBezTo>
                  <a:cubicBezTo>
                    <a:pt x="100" y="1900"/>
                    <a:pt x="133" y="2267"/>
                    <a:pt x="200" y="2634"/>
                  </a:cubicBezTo>
                  <a:cubicBezTo>
                    <a:pt x="234" y="2867"/>
                    <a:pt x="300" y="3134"/>
                    <a:pt x="334" y="3368"/>
                  </a:cubicBezTo>
                  <a:cubicBezTo>
                    <a:pt x="534" y="4135"/>
                    <a:pt x="834" y="4902"/>
                    <a:pt x="1168" y="5636"/>
                  </a:cubicBezTo>
                  <a:cubicBezTo>
                    <a:pt x="1301" y="5669"/>
                    <a:pt x="1334" y="5803"/>
                    <a:pt x="1334" y="5936"/>
                  </a:cubicBezTo>
                  <a:cubicBezTo>
                    <a:pt x="1501" y="6036"/>
                    <a:pt x="1635" y="6170"/>
                    <a:pt x="1801" y="6237"/>
                  </a:cubicBezTo>
                  <a:cubicBezTo>
                    <a:pt x="1935" y="6203"/>
                    <a:pt x="2035" y="6070"/>
                    <a:pt x="1968" y="5870"/>
                  </a:cubicBezTo>
                  <a:cubicBezTo>
                    <a:pt x="1601" y="5102"/>
                    <a:pt x="1534" y="4235"/>
                    <a:pt x="1401" y="3401"/>
                  </a:cubicBezTo>
                  <a:cubicBezTo>
                    <a:pt x="1368" y="3034"/>
                    <a:pt x="1334" y="2667"/>
                    <a:pt x="1301" y="2300"/>
                  </a:cubicBezTo>
                  <a:cubicBezTo>
                    <a:pt x="1301" y="2134"/>
                    <a:pt x="1301" y="1967"/>
                    <a:pt x="1301" y="1800"/>
                  </a:cubicBezTo>
                  <a:cubicBezTo>
                    <a:pt x="1268" y="1266"/>
                    <a:pt x="1268" y="733"/>
                    <a:pt x="1268" y="199"/>
                  </a:cubicBezTo>
                  <a:cubicBezTo>
                    <a:pt x="1230" y="69"/>
                    <a:pt x="1110" y="1"/>
                    <a:pt x="988" y="1"/>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1694725" y="3140200"/>
              <a:ext cx="63375" cy="331925"/>
            </a:xfrm>
            <a:custGeom>
              <a:avLst/>
              <a:gdLst/>
              <a:ahLst/>
              <a:cxnLst/>
              <a:rect l="l" t="t" r="r" b="b"/>
              <a:pathLst>
                <a:path w="2535" h="13277" extrusionOk="0">
                  <a:moveTo>
                    <a:pt x="1835" y="0"/>
                  </a:moveTo>
                  <a:cubicBezTo>
                    <a:pt x="1768" y="0"/>
                    <a:pt x="1701" y="33"/>
                    <a:pt x="1668" y="33"/>
                  </a:cubicBezTo>
                  <a:cubicBezTo>
                    <a:pt x="1568" y="100"/>
                    <a:pt x="1501" y="167"/>
                    <a:pt x="1501" y="267"/>
                  </a:cubicBezTo>
                  <a:cubicBezTo>
                    <a:pt x="1468" y="767"/>
                    <a:pt x="1434" y="1234"/>
                    <a:pt x="1368" y="1735"/>
                  </a:cubicBezTo>
                  <a:cubicBezTo>
                    <a:pt x="1201" y="4170"/>
                    <a:pt x="1001" y="6605"/>
                    <a:pt x="901" y="9040"/>
                  </a:cubicBezTo>
                  <a:cubicBezTo>
                    <a:pt x="901" y="9340"/>
                    <a:pt x="867" y="9640"/>
                    <a:pt x="834" y="9974"/>
                  </a:cubicBezTo>
                  <a:cubicBezTo>
                    <a:pt x="734" y="11008"/>
                    <a:pt x="601" y="12009"/>
                    <a:pt x="33" y="12909"/>
                  </a:cubicBezTo>
                  <a:cubicBezTo>
                    <a:pt x="0" y="13043"/>
                    <a:pt x="0" y="13176"/>
                    <a:pt x="100" y="13276"/>
                  </a:cubicBezTo>
                  <a:cubicBezTo>
                    <a:pt x="200" y="13176"/>
                    <a:pt x="300" y="13076"/>
                    <a:pt x="367" y="12943"/>
                  </a:cubicBezTo>
                  <a:cubicBezTo>
                    <a:pt x="434" y="12876"/>
                    <a:pt x="500" y="12843"/>
                    <a:pt x="601" y="12809"/>
                  </a:cubicBezTo>
                  <a:lnTo>
                    <a:pt x="801" y="12809"/>
                  </a:lnTo>
                  <a:cubicBezTo>
                    <a:pt x="1034" y="12409"/>
                    <a:pt x="1268" y="12009"/>
                    <a:pt x="1468" y="11608"/>
                  </a:cubicBezTo>
                  <a:cubicBezTo>
                    <a:pt x="1768" y="10975"/>
                    <a:pt x="1968" y="10307"/>
                    <a:pt x="1968" y="9574"/>
                  </a:cubicBezTo>
                  <a:cubicBezTo>
                    <a:pt x="1968" y="9540"/>
                    <a:pt x="1968" y="9474"/>
                    <a:pt x="1968" y="9440"/>
                  </a:cubicBezTo>
                  <a:cubicBezTo>
                    <a:pt x="2302" y="7172"/>
                    <a:pt x="2368" y="4837"/>
                    <a:pt x="2469" y="2535"/>
                  </a:cubicBezTo>
                  <a:cubicBezTo>
                    <a:pt x="2469" y="2235"/>
                    <a:pt x="2469" y="1935"/>
                    <a:pt x="2502" y="1635"/>
                  </a:cubicBezTo>
                  <a:cubicBezTo>
                    <a:pt x="2502" y="1568"/>
                    <a:pt x="2502" y="1434"/>
                    <a:pt x="2502" y="1334"/>
                  </a:cubicBezTo>
                  <a:cubicBezTo>
                    <a:pt x="2531" y="1043"/>
                    <a:pt x="2535" y="676"/>
                    <a:pt x="2269" y="676"/>
                  </a:cubicBezTo>
                  <a:cubicBezTo>
                    <a:pt x="2230" y="676"/>
                    <a:pt x="2186" y="684"/>
                    <a:pt x="2135" y="701"/>
                  </a:cubicBezTo>
                  <a:cubicBezTo>
                    <a:pt x="2102" y="701"/>
                    <a:pt x="2102" y="734"/>
                    <a:pt x="2068" y="734"/>
                  </a:cubicBezTo>
                  <a:cubicBezTo>
                    <a:pt x="2068" y="701"/>
                    <a:pt x="2068" y="667"/>
                    <a:pt x="2068" y="634"/>
                  </a:cubicBezTo>
                  <a:cubicBezTo>
                    <a:pt x="2102" y="367"/>
                    <a:pt x="2135" y="67"/>
                    <a:pt x="1835"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804900" y="2980075"/>
              <a:ext cx="1366850" cy="651325"/>
            </a:xfrm>
            <a:custGeom>
              <a:avLst/>
              <a:gdLst/>
              <a:ahLst/>
              <a:cxnLst/>
              <a:rect l="l" t="t" r="r" b="b"/>
              <a:pathLst>
                <a:path w="54674" h="26053" extrusionOk="0">
                  <a:moveTo>
                    <a:pt x="54140" y="1"/>
                  </a:moveTo>
                  <a:cubicBezTo>
                    <a:pt x="51938" y="34"/>
                    <a:pt x="49737" y="101"/>
                    <a:pt x="47568" y="134"/>
                  </a:cubicBezTo>
                  <a:cubicBezTo>
                    <a:pt x="48035" y="468"/>
                    <a:pt x="48469" y="801"/>
                    <a:pt x="48903" y="1201"/>
                  </a:cubicBezTo>
                  <a:cubicBezTo>
                    <a:pt x="48936" y="1235"/>
                    <a:pt x="48936" y="1268"/>
                    <a:pt x="48969" y="1268"/>
                  </a:cubicBezTo>
                  <a:cubicBezTo>
                    <a:pt x="49003" y="1335"/>
                    <a:pt x="49036" y="1368"/>
                    <a:pt x="49103" y="1402"/>
                  </a:cubicBezTo>
                  <a:cubicBezTo>
                    <a:pt x="49136" y="1468"/>
                    <a:pt x="49169" y="1502"/>
                    <a:pt x="49203" y="1535"/>
                  </a:cubicBezTo>
                  <a:cubicBezTo>
                    <a:pt x="49236" y="1568"/>
                    <a:pt x="49236" y="1568"/>
                    <a:pt x="49236" y="1568"/>
                  </a:cubicBezTo>
                  <a:cubicBezTo>
                    <a:pt x="49270" y="1602"/>
                    <a:pt x="49270" y="1602"/>
                    <a:pt x="49303" y="1635"/>
                  </a:cubicBezTo>
                  <a:lnTo>
                    <a:pt x="49036" y="1702"/>
                  </a:lnTo>
                  <a:cubicBezTo>
                    <a:pt x="48969" y="1735"/>
                    <a:pt x="48869" y="1735"/>
                    <a:pt x="48803" y="1768"/>
                  </a:cubicBezTo>
                  <a:cubicBezTo>
                    <a:pt x="48769" y="1768"/>
                    <a:pt x="48736" y="1802"/>
                    <a:pt x="48702" y="1802"/>
                  </a:cubicBezTo>
                  <a:cubicBezTo>
                    <a:pt x="48669" y="1802"/>
                    <a:pt x="48602" y="1835"/>
                    <a:pt x="48569" y="1835"/>
                  </a:cubicBezTo>
                  <a:cubicBezTo>
                    <a:pt x="46968" y="2202"/>
                    <a:pt x="45367" y="2602"/>
                    <a:pt x="43699" y="2669"/>
                  </a:cubicBezTo>
                  <a:lnTo>
                    <a:pt x="43299" y="2669"/>
                  </a:lnTo>
                  <a:cubicBezTo>
                    <a:pt x="42164" y="2669"/>
                    <a:pt x="41064" y="2436"/>
                    <a:pt x="39996" y="2069"/>
                  </a:cubicBezTo>
                  <a:lnTo>
                    <a:pt x="39996" y="2069"/>
                  </a:lnTo>
                  <a:cubicBezTo>
                    <a:pt x="42365" y="4237"/>
                    <a:pt x="43866" y="7406"/>
                    <a:pt x="44366" y="10475"/>
                  </a:cubicBezTo>
                  <a:cubicBezTo>
                    <a:pt x="44366" y="10508"/>
                    <a:pt x="44366" y="10541"/>
                    <a:pt x="44366" y="10575"/>
                  </a:cubicBezTo>
                  <a:cubicBezTo>
                    <a:pt x="44399" y="10608"/>
                    <a:pt x="44399" y="10675"/>
                    <a:pt x="44366" y="10775"/>
                  </a:cubicBezTo>
                  <a:cubicBezTo>
                    <a:pt x="44366" y="10808"/>
                    <a:pt x="44366" y="10808"/>
                    <a:pt x="44366" y="10842"/>
                  </a:cubicBezTo>
                  <a:cubicBezTo>
                    <a:pt x="44366" y="10875"/>
                    <a:pt x="44366" y="10942"/>
                    <a:pt x="44366" y="10975"/>
                  </a:cubicBezTo>
                  <a:lnTo>
                    <a:pt x="44199" y="10975"/>
                  </a:lnTo>
                  <a:cubicBezTo>
                    <a:pt x="44133" y="10942"/>
                    <a:pt x="44066" y="10942"/>
                    <a:pt x="43999" y="10908"/>
                  </a:cubicBezTo>
                  <a:lnTo>
                    <a:pt x="43866" y="10908"/>
                  </a:lnTo>
                  <a:lnTo>
                    <a:pt x="43599" y="10842"/>
                  </a:lnTo>
                  <a:lnTo>
                    <a:pt x="43499" y="10808"/>
                  </a:lnTo>
                  <a:lnTo>
                    <a:pt x="43465" y="10808"/>
                  </a:lnTo>
                  <a:cubicBezTo>
                    <a:pt x="41564" y="10174"/>
                    <a:pt x="39930" y="9341"/>
                    <a:pt x="38595" y="8206"/>
                  </a:cubicBezTo>
                  <a:cubicBezTo>
                    <a:pt x="38495" y="10441"/>
                    <a:pt x="38295" y="12676"/>
                    <a:pt x="38128" y="14945"/>
                  </a:cubicBezTo>
                  <a:cubicBezTo>
                    <a:pt x="37961" y="16612"/>
                    <a:pt x="37861" y="18614"/>
                    <a:pt x="36294" y="19615"/>
                  </a:cubicBezTo>
                  <a:cubicBezTo>
                    <a:pt x="34793" y="21016"/>
                    <a:pt x="32824" y="21382"/>
                    <a:pt x="30856" y="21416"/>
                  </a:cubicBezTo>
                  <a:lnTo>
                    <a:pt x="29889" y="21416"/>
                  </a:lnTo>
                  <a:cubicBezTo>
                    <a:pt x="29732" y="21417"/>
                    <a:pt x="29575" y="21418"/>
                    <a:pt x="29418" y="21418"/>
                  </a:cubicBezTo>
                  <a:cubicBezTo>
                    <a:pt x="25998" y="21418"/>
                    <a:pt x="22504" y="21060"/>
                    <a:pt x="19315" y="19848"/>
                  </a:cubicBezTo>
                  <a:cubicBezTo>
                    <a:pt x="17013" y="18814"/>
                    <a:pt x="16680" y="16212"/>
                    <a:pt x="16513" y="13944"/>
                  </a:cubicBezTo>
                  <a:cubicBezTo>
                    <a:pt x="14478" y="14844"/>
                    <a:pt x="12377" y="15578"/>
                    <a:pt x="10275" y="16145"/>
                  </a:cubicBezTo>
                  <a:cubicBezTo>
                    <a:pt x="9841" y="16312"/>
                    <a:pt x="9408" y="16412"/>
                    <a:pt x="8974" y="16512"/>
                  </a:cubicBezTo>
                  <a:cubicBezTo>
                    <a:pt x="8974" y="16512"/>
                    <a:pt x="8974" y="16512"/>
                    <a:pt x="8974" y="16546"/>
                  </a:cubicBezTo>
                  <a:lnTo>
                    <a:pt x="8907" y="16546"/>
                  </a:lnTo>
                  <a:cubicBezTo>
                    <a:pt x="8874" y="16546"/>
                    <a:pt x="8841" y="16546"/>
                    <a:pt x="8774" y="16579"/>
                  </a:cubicBezTo>
                  <a:cubicBezTo>
                    <a:pt x="8674" y="16579"/>
                    <a:pt x="8607" y="16579"/>
                    <a:pt x="8507" y="16612"/>
                  </a:cubicBezTo>
                  <a:cubicBezTo>
                    <a:pt x="8440" y="16612"/>
                    <a:pt x="8340" y="16646"/>
                    <a:pt x="8274" y="16646"/>
                  </a:cubicBezTo>
                  <a:lnTo>
                    <a:pt x="8240" y="16646"/>
                  </a:lnTo>
                  <a:cubicBezTo>
                    <a:pt x="8274" y="16612"/>
                    <a:pt x="8307" y="16546"/>
                    <a:pt x="8340" y="16512"/>
                  </a:cubicBezTo>
                  <a:cubicBezTo>
                    <a:pt x="8407" y="16346"/>
                    <a:pt x="8507" y="16179"/>
                    <a:pt x="8574" y="16045"/>
                  </a:cubicBezTo>
                  <a:cubicBezTo>
                    <a:pt x="8574" y="16045"/>
                    <a:pt x="8574" y="16045"/>
                    <a:pt x="8574" y="16012"/>
                  </a:cubicBezTo>
                  <a:cubicBezTo>
                    <a:pt x="8640" y="15912"/>
                    <a:pt x="8707" y="15812"/>
                    <a:pt x="8741" y="15712"/>
                  </a:cubicBezTo>
                  <a:cubicBezTo>
                    <a:pt x="8941" y="15345"/>
                    <a:pt x="9208" y="14978"/>
                    <a:pt x="9274" y="14811"/>
                  </a:cubicBezTo>
                  <a:cubicBezTo>
                    <a:pt x="11109" y="11909"/>
                    <a:pt x="13477" y="9341"/>
                    <a:pt x="16179" y="7239"/>
                  </a:cubicBezTo>
                  <a:cubicBezTo>
                    <a:pt x="16213" y="7239"/>
                    <a:pt x="16246" y="7206"/>
                    <a:pt x="16279" y="7172"/>
                  </a:cubicBezTo>
                  <a:cubicBezTo>
                    <a:pt x="16279" y="5471"/>
                    <a:pt x="16313" y="3737"/>
                    <a:pt x="16346" y="2035"/>
                  </a:cubicBezTo>
                  <a:cubicBezTo>
                    <a:pt x="14178" y="2002"/>
                    <a:pt x="11976" y="1969"/>
                    <a:pt x="9775" y="1969"/>
                  </a:cubicBezTo>
                  <a:cubicBezTo>
                    <a:pt x="7239" y="1935"/>
                    <a:pt x="4704" y="1935"/>
                    <a:pt x="2169" y="1902"/>
                  </a:cubicBezTo>
                  <a:lnTo>
                    <a:pt x="101" y="1902"/>
                  </a:lnTo>
                  <a:cubicBezTo>
                    <a:pt x="101" y="4337"/>
                    <a:pt x="101" y="6805"/>
                    <a:pt x="68" y="9240"/>
                  </a:cubicBezTo>
                  <a:cubicBezTo>
                    <a:pt x="68" y="12843"/>
                    <a:pt x="34" y="16412"/>
                    <a:pt x="34" y="19981"/>
                  </a:cubicBezTo>
                  <a:cubicBezTo>
                    <a:pt x="1" y="21916"/>
                    <a:pt x="1" y="23851"/>
                    <a:pt x="1" y="25786"/>
                  </a:cubicBezTo>
                  <a:lnTo>
                    <a:pt x="6472" y="25786"/>
                  </a:lnTo>
                  <a:cubicBezTo>
                    <a:pt x="9074" y="25819"/>
                    <a:pt x="11676" y="25819"/>
                    <a:pt x="14278" y="25852"/>
                  </a:cubicBezTo>
                  <a:cubicBezTo>
                    <a:pt x="17013" y="25852"/>
                    <a:pt x="19748" y="25852"/>
                    <a:pt x="22484" y="25886"/>
                  </a:cubicBezTo>
                  <a:cubicBezTo>
                    <a:pt x="25152" y="25886"/>
                    <a:pt x="27821" y="25919"/>
                    <a:pt x="30489" y="25919"/>
                  </a:cubicBezTo>
                  <a:cubicBezTo>
                    <a:pt x="33058" y="25919"/>
                    <a:pt x="35626" y="25952"/>
                    <a:pt x="38228" y="25952"/>
                  </a:cubicBezTo>
                  <a:cubicBezTo>
                    <a:pt x="40830" y="25986"/>
                    <a:pt x="43465" y="25986"/>
                    <a:pt x="46067" y="25986"/>
                  </a:cubicBezTo>
                  <a:cubicBezTo>
                    <a:pt x="48569" y="26019"/>
                    <a:pt x="51071" y="26019"/>
                    <a:pt x="53573" y="26052"/>
                  </a:cubicBezTo>
                  <a:lnTo>
                    <a:pt x="54673" y="26052"/>
                  </a:lnTo>
                  <a:cubicBezTo>
                    <a:pt x="54607" y="23217"/>
                    <a:pt x="54540" y="20415"/>
                    <a:pt x="54507" y="17580"/>
                  </a:cubicBezTo>
                  <a:lnTo>
                    <a:pt x="54273" y="7039"/>
                  </a:lnTo>
                  <a:cubicBezTo>
                    <a:pt x="54240" y="4671"/>
                    <a:pt x="54173" y="2336"/>
                    <a:pt x="54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798250" y="2969225"/>
              <a:ext cx="1381000" cy="669675"/>
            </a:xfrm>
            <a:custGeom>
              <a:avLst/>
              <a:gdLst/>
              <a:ahLst/>
              <a:cxnLst/>
              <a:rect l="l" t="t" r="r" b="b"/>
              <a:pathLst>
                <a:path w="55240" h="26787" extrusionOk="0">
                  <a:moveTo>
                    <a:pt x="52504" y="1"/>
                  </a:moveTo>
                  <a:cubicBezTo>
                    <a:pt x="52371" y="1"/>
                    <a:pt x="52237" y="168"/>
                    <a:pt x="52237" y="301"/>
                  </a:cubicBezTo>
                  <a:cubicBezTo>
                    <a:pt x="52271" y="1435"/>
                    <a:pt x="52304" y="2536"/>
                    <a:pt x="52338" y="3670"/>
                  </a:cubicBezTo>
                  <a:cubicBezTo>
                    <a:pt x="52371" y="6139"/>
                    <a:pt x="52438" y="8640"/>
                    <a:pt x="52504" y="11109"/>
                  </a:cubicBezTo>
                  <a:cubicBezTo>
                    <a:pt x="52571" y="13677"/>
                    <a:pt x="52604" y="16246"/>
                    <a:pt x="52671" y="18814"/>
                  </a:cubicBezTo>
                  <a:cubicBezTo>
                    <a:pt x="52704" y="20716"/>
                    <a:pt x="52771" y="22650"/>
                    <a:pt x="52805" y="24585"/>
                  </a:cubicBezTo>
                  <a:lnTo>
                    <a:pt x="47634" y="24585"/>
                  </a:lnTo>
                  <a:cubicBezTo>
                    <a:pt x="45132" y="24552"/>
                    <a:pt x="42597" y="24552"/>
                    <a:pt x="40095" y="24552"/>
                  </a:cubicBezTo>
                  <a:cubicBezTo>
                    <a:pt x="37560" y="24518"/>
                    <a:pt x="35059" y="24518"/>
                    <a:pt x="32523" y="24518"/>
                  </a:cubicBezTo>
                  <a:cubicBezTo>
                    <a:pt x="29888" y="24485"/>
                    <a:pt x="27253" y="24485"/>
                    <a:pt x="24618" y="24485"/>
                  </a:cubicBezTo>
                  <a:cubicBezTo>
                    <a:pt x="22016" y="24452"/>
                    <a:pt x="19414" y="24452"/>
                    <a:pt x="16812" y="24418"/>
                  </a:cubicBezTo>
                  <a:lnTo>
                    <a:pt x="9474" y="24385"/>
                  </a:lnTo>
                  <a:cubicBezTo>
                    <a:pt x="7038" y="24385"/>
                    <a:pt x="4637" y="24385"/>
                    <a:pt x="2235" y="24352"/>
                  </a:cubicBezTo>
                  <a:cubicBezTo>
                    <a:pt x="2235" y="21950"/>
                    <a:pt x="2202" y="19548"/>
                    <a:pt x="2202" y="17146"/>
                  </a:cubicBezTo>
                  <a:cubicBezTo>
                    <a:pt x="2202" y="14611"/>
                    <a:pt x="2168" y="12043"/>
                    <a:pt x="2168" y="9508"/>
                  </a:cubicBezTo>
                  <a:cubicBezTo>
                    <a:pt x="2135" y="7073"/>
                    <a:pt x="2135" y="4638"/>
                    <a:pt x="2102" y="2202"/>
                  </a:cubicBezTo>
                  <a:cubicBezTo>
                    <a:pt x="2102" y="2102"/>
                    <a:pt x="2068" y="2002"/>
                    <a:pt x="2002" y="1969"/>
                  </a:cubicBezTo>
                  <a:cubicBezTo>
                    <a:pt x="1935" y="1936"/>
                    <a:pt x="1868" y="1902"/>
                    <a:pt x="1801" y="1902"/>
                  </a:cubicBezTo>
                  <a:lnTo>
                    <a:pt x="1768" y="1902"/>
                  </a:lnTo>
                  <a:cubicBezTo>
                    <a:pt x="1635" y="1936"/>
                    <a:pt x="1568" y="2036"/>
                    <a:pt x="1535" y="2169"/>
                  </a:cubicBezTo>
                  <a:cubicBezTo>
                    <a:pt x="1501" y="2069"/>
                    <a:pt x="1434" y="2036"/>
                    <a:pt x="1368" y="2002"/>
                  </a:cubicBezTo>
                  <a:cubicBezTo>
                    <a:pt x="1034" y="2036"/>
                    <a:pt x="467" y="1936"/>
                    <a:pt x="300" y="2269"/>
                  </a:cubicBezTo>
                  <a:cubicBezTo>
                    <a:pt x="0" y="10242"/>
                    <a:pt x="67" y="18247"/>
                    <a:pt x="100" y="26220"/>
                  </a:cubicBezTo>
                  <a:cubicBezTo>
                    <a:pt x="100" y="26402"/>
                    <a:pt x="249" y="26486"/>
                    <a:pt x="395" y="26486"/>
                  </a:cubicBezTo>
                  <a:cubicBezTo>
                    <a:pt x="489" y="26486"/>
                    <a:pt x="582" y="26452"/>
                    <a:pt x="634" y="26386"/>
                  </a:cubicBezTo>
                  <a:lnTo>
                    <a:pt x="1735" y="26386"/>
                  </a:lnTo>
                  <a:cubicBezTo>
                    <a:pt x="4236" y="26420"/>
                    <a:pt x="6705" y="26420"/>
                    <a:pt x="9207" y="26453"/>
                  </a:cubicBezTo>
                  <a:cubicBezTo>
                    <a:pt x="11809" y="26453"/>
                    <a:pt x="14444" y="26486"/>
                    <a:pt x="17046" y="26486"/>
                  </a:cubicBezTo>
                  <a:cubicBezTo>
                    <a:pt x="19581" y="26520"/>
                    <a:pt x="22083" y="26520"/>
                    <a:pt x="24584" y="26553"/>
                  </a:cubicBezTo>
                  <a:cubicBezTo>
                    <a:pt x="27120" y="26587"/>
                    <a:pt x="29655" y="26587"/>
                    <a:pt x="32190" y="26620"/>
                  </a:cubicBezTo>
                  <a:cubicBezTo>
                    <a:pt x="34758" y="26620"/>
                    <a:pt x="37327" y="26653"/>
                    <a:pt x="39929" y="26653"/>
                  </a:cubicBezTo>
                  <a:cubicBezTo>
                    <a:pt x="42497" y="26687"/>
                    <a:pt x="45066" y="26720"/>
                    <a:pt x="47634" y="26720"/>
                  </a:cubicBezTo>
                  <a:cubicBezTo>
                    <a:pt x="50069" y="26753"/>
                    <a:pt x="52504" y="26753"/>
                    <a:pt x="54973" y="26787"/>
                  </a:cubicBezTo>
                  <a:cubicBezTo>
                    <a:pt x="55106" y="26787"/>
                    <a:pt x="55240" y="26620"/>
                    <a:pt x="55240" y="26453"/>
                  </a:cubicBezTo>
                  <a:cubicBezTo>
                    <a:pt x="55206" y="26353"/>
                    <a:pt x="55140" y="26253"/>
                    <a:pt x="55039" y="26220"/>
                  </a:cubicBezTo>
                  <a:cubicBezTo>
                    <a:pt x="55039" y="25019"/>
                    <a:pt x="55006" y="23818"/>
                    <a:pt x="54973" y="22584"/>
                  </a:cubicBezTo>
                  <a:cubicBezTo>
                    <a:pt x="54939" y="20115"/>
                    <a:pt x="54906" y="17613"/>
                    <a:pt x="54839" y="15112"/>
                  </a:cubicBezTo>
                  <a:cubicBezTo>
                    <a:pt x="54806" y="12610"/>
                    <a:pt x="54739" y="10108"/>
                    <a:pt x="54706" y="7606"/>
                  </a:cubicBezTo>
                  <a:cubicBezTo>
                    <a:pt x="54673" y="5305"/>
                    <a:pt x="54639" y="3003"/>
                    <a:pt x="54572" y="701"/>
                  </a:cubicBezTo>
                  <a:cubicBezTo>
                    <a:pt x="54606" y="635"/>
                    <a:pt x="54639" y="568"/>
                    <a:pt x="54606" y="501"/>
                  </a:cubicBezTo>
                  <a:cubicBezTo>
                    <a:pt x="54539" y="101"/>
                    <a:pt x="53939" y="68"/>
                    <a:pt x="53505" y="68"/>
                  </a:cubicBezTo>
                  <a:lnTo>
                    <a:pt x="53205" y="68"/>
                  </a:lnTo>
                  <a:cubicBezTo>
                    <a:pt x="53105" y="68"/>
                    <a:pt x="53005" y="101"/>
                    <a:pt x="52871" y="101"/>
                  </a:cubicBezTo>
                  <a:lnTo>
                    <a:pt x="52771" y="101"/>
                  </a:lnTo>
                  <a:cubicBezTo>
                    <a:pt x="52738" y="101"/>
                    <a:pt x="52738" y="101"/>
                    <a:pt x="52704" y="68"/>
                  </a:cubicBezTo>
                  <a:cubicBezTo>
                    <a:pt x="52671" y="34"/>
                    <a:pt x="52638" y="1"/>
                    <a:pt x="5257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1170175" y="3442900"/>
              <a:ext cx="666975" cy="84525"/>
            </a:xfrm>
            <a:custGeom>
              <a:avLst/>
              <a:gdLst/>
              <a:ahLst/>
              <a:cxnLst/>
              <a:rect l="l" t="t" r="r" b="b"/>
              <a:pathLst>
                <a:path w="26679" h="3381" extrusionOk="0">
                  <a:moveTo>
                    <a:pt x="3203" y="1"/>
                  </a:moveTo>
                  <a:cubicBezTo>
                    <a:pt x="2235" y="301"/>
                    <a:pt x="934" y="268"/>
                    <a:pt x="234" y="1068"/>
                  </a:cubicBezTo>
                  <a:cubicBezTo>
                    <a:pt x="0" y="1569"/>
                    <a:pt x="467" y="2002"/>
                    <a:pt x="934" y="2136"/>
                  </a:cubicBezTo>
                  <a:cubicBezTo>
                    <a:pt x="3036" y="2736"/>
                    <a:pt x="5238" y="2703"/>
                    <a:pt x="7406" y="2970"/>
                  </a:cubicBezTo>
                  <a:cubicBezTo>
                    <a:pt x="10296" y="3148"/>
                    <a:pt x="13186" y="3380"/>
                    <a:pt x="16099" y="3380"/>
                  </a:cubicBezTo>
                  <a:cubicBezTo>
                    <a:pt x="16448" y="3380"/>
                    <a:pt x="16797" y="3377"/>
                    <a:pt x="17146" y="3370"/>
                  </a:cubicBezTo>
                  <a:cubicBezTo>
                    <a:pt x="19514" y="3303"/>
                    <a:pt x="21849" y="3203"/>
                    <a:pt x="24151" y="2736"/>
                  </a:cubicBezTo>
                  <a:cubicBezTo>
                    <a:pt x="24751" y="2669"/>
                    <a:pt x="25452" y="2669"/>
                    <a:pt x="25919" y="2236"/>
                  </a:cubicBezTo>
                  <a:cubicBezTo>
                    <a:pt x="26679" y="898"/>
                    <a:pt x="23616" y="696"/>
                    <a:pt x="22435" y="696"/>
                  </a:cubicBezTo>
                  <a:cubicBezTo>
                    <a:pt x="22321" y="696"/>
                    <a:pt x="22224" y="698"/>
                    <a:pt x="22150" y="701"/>
                  </a:cubicBezTo>
                  <a:lnTo>
                    <a:pt x="21783" y="701"/>
                  </a:lnTo>
                  <a:cubicBezTo>
                    <a:pt x="21716" y="701"/>
                    <a:pt x="21649" y="701"/>
                    <a:pt x="21583" y="735"/>
                  </a:cubicBezTo>
                  <a:cubicBezTo>
                    <a:pt x="21516" y="735"/>
                    <a:pt x="21416" y="768"/>
                    <a:pt x="21382" y="835"/>
                  </a:cubicBezTo>
                  <a:cubicBezTo>
                    <a:pt x="21282" y="968"/>
                    <a:pt x="21216" y="1068"/>
                    <a:pt x="21116" y="1168"/>
                  </a:cubicBezTo>
                  <a:cubicBezTo>
                    <a:pt x="20915" y="1368"/>
                    <a:pt x="20715" y="1535"/>
                    <a:pt x="20515" y="1669"/>
                  </a:cubicBezTo>
                  <a:cubicBezTo>
                    <a:pt x="20515" y="1702"/>
                    <a:pt x="20515" y="1702"/>
                    <a:pt x="20515" y="1702"/>
                  </a:cubicBezTo>
                  <a:cubicBezTo>
                    <a:pt x="20448" y="1735"/>
                    <a:pt x="20415" y="1735"/>
                    <a:pt x="20382" y="1769"/>
                  </a:cubicBezTo>
                  <a:cubicBezTo>
                    <a:pt x="19981" y="2002"/>
                    <a:pt x="19514" y="2236"/>
                    <a:pt x="19047" y="2302"/>
                  </a:cubicBezTo>
                  <a:cubicBezTo>
                    <a:pt x="18781" y="2336"/>
                    <a:pt x="18213" y="2336"/>
                    <a:pt x="18380" y="2769"/>
                  </a:cubicBezTo>
                  <a:cubicBezTo>
                    <a:pt x="17683" y="2799"/>
                    <a:pt x="16987" y="2812"/>
                    <a:pt x="16290" y="2812"/>
                  </a:cubicBezTo>
                  <a:cubicBezTo>
                    <a:pt x="13853" y="2812"/>
                    <a:pt x="11420" y="2651"/>
                    <a:pt x="9007" y="2469"/>
                  </a:cubicBezTo>
                  <a:cubicBezTo>
                    <a:pt x="8974" y="2369"/>
                    <a:pt x="8873" y="2302"/>
                    <a:pt x="8740" y="2269"/>
                  </a:cubicBezTo>
                  <a:cubicBezTo>
                    <a:pt x="8473" y="2269"/>
                    <a:pt x="8206" y="2202"/>
                    <a:pt x="7906" y="2136"/>
                  </a:cubicBezTo>
                  <a:cubicBezTo>
                    <a:pt x="6572" y="1802"/>
                    <a:pt x="5204" y="1402"/>
                    <a:pt x="4003" y="668"/>
                  </a:cubicBezTo>
                  <a:cubicBezTo>
                    <a:pt x="3870" y="568"/>
                    <a:pt x="3703" y="468"/>
                    <a:pt x="3570" y="368"/>
                  </a:cubicBezTo>
                  <a:lnTo>
                    <a:pt x="3570" y="334"/>
                  </a:lnTo>
                  <a:cubicBezTo>
                    <a:pt x="3570" y="201"/>
                    <a:pt x="3503" y="101"/>
                    <a:pt x="3403" y="34"/>
                  </a:cubicBezTo>
                  <a:cubicBezTo>
                    <a:pt x="3336" y="1"/>
                    <a:pt x="3269" y="1"/>
                    <a:pt x="3203" y="1"/>
                  </a:cubicBezTo>
                  <a:close/>
                </a:path>
              </a:pathLst>
            </a:custGeom>
            <a:solidFill>
              <a:srgbClr val="025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902475" y="3516300"/>
              <a:ext cx="14200" cy="14200"/>
            </a:xfrm>
            <a:custGeom>
              <a:avLst/>
              <a:gdLst/>
              <a:ahLst/>
              <a:cxnLst/>
              <a:rect l="l" t="t" r="r" b="b"/>
              <a:pathLst>
                <a:path w="568" h="568" extrusionOk="0">
                  <a:moveTo>
                    <a:pt x="301" y="0"/>
                  </a:moveTo>
                  <a:cubicBezTo>
                    <a:pt x="134" y="0"/>
                    <a:pt x="1" y="134"/>
                    <a:pt x="1" y="300"/>
                  </a:cubicBezTo>
                  <a:cubicBezTo>
                    <a:pt x="1" y="434"/>
                    <a:pt x="134" y="567"/>
                    <a:pt x="301" y="567"/>
                  </a:cubicBezTo>
                  <a:cubicBezTo>
                    <a:pt x="434" y="567"/>
                    <a:pt x="568" y="434"/>
                    <a:pt x="568" y="300"/>
                  </a:cubicBezTo>
                  <a:cubicBezTo>
                    <a:pt x="568" y="134"/>
                    <a:pt x="434"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924175" y="3515450"/>
              <a:ext cx="15025" cy="15050"/>
            </a:xfrm>
            <a:custGeom>
              <a:avLst/>
              <a:gdLst/>
              <a:ahLst/>
              <a:cxnLst/>
              <a:rect l="l" t="t" r="r" b="b"/>
              <a:pathLst>
                <a:path w="601" h="602" extrusionOk="0">
                  <a:moveTo>
                    <a:pt x="300" y="1"/>
                  </a:moveTo>
                  <a:cubicBezTo>
                    <a:pt x="133" y="1"/>
                    <a:pt x="0" y="134"/>
                    <a:pt x="0" y="301"/>
                  </a:cubicBezTo>
                  <a:cubicBezTo>
                    <a:pt x="0" y="434"/>
                    <a:pt x="133" y="601"/>
                    <a:pt x="300" y="601"/>
                  </a:cubicBezTo>
                  <a:cubicBezTo>
                    <a:pt x="467" y="568"/>
                    <a:pt x="600" y="468"/>
                    <a:pt x="600" y="301"/>
                  </a:cubicBezTo>
                  <a:cubicBezTo>
                    <a:pt x="600" y="134"/>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911650" y="3497950"/>
              <a:ext cx="14200" cy="14200"/>
            </a:xfrm>
            <a:custGeom>
              <a:avLst/>
              <a:gdLst/>
              <a:ahLst/>
              <a:cxnLst/>
              <a:rect l="l" t="t" r="r" b="b"/>
              <a:pathLst>
                <a:path w="568" h="568" extrusionOk="0">
                  <a:moveTo>
                    <a:pt x="268" y="0"/>
                  </a:moveTo>
                  <a:cubicBezTo>
                    <a:pt x="134" y="0"/>
                    <a:pt x="1" y="134"/>
                    <a:pt x="1" y="267"/>
                  </a:cubicBezTo>
                  <a:cubicBezTo>
                    <a:pt x="1" y="434"/>
                    <a:pt x="134" y="567"/>
                    <a:pt x="268" y="567"/>
                  </a:cubicBezTo>
                  <a:cubicBezTo>
                    <a:pt x="434" y="567"/>
                    <a:pt x="568" y="434"/>
                    <a:pt x="568" y="267"/>
                  </a:cubicBezTo>
                  <a:cubicBezTo>
                    <a:pt x="568" y="134"/>
                    <a:pt x="434"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1158500" y="3394550"/>
              <a:ext cx="14200" cy="14200"/>
            </a:xfrm>
            <a:custGeom>
              <a:avLst/>
              <a:gdLst/>
              <a:ahLst/>
              <a:cxnLst/>
              <a:rect l="l" t="t" r="r" b="b"/>
              <a:pathLst>
                <a:path w="568" h="568" extrusionOk="0">
                  <a:moveTo>
                    <a:pt x="301" y="0"/>
                  </a:moveTo>
                  <a:cubicBezTo>
                    <a:pt x="134" y="0"/>
                    <a:pt x="0" y="133"/>
                    <a:pt x="0" y="300"/>
                  </a:cubicBezTo>
                  <a:cubicBezTo>
                    <a:pt x="0" y="434"/>
                    <a:pt x="134" y="567"/>
                    <a:pt x="301" y="567"/>
                  </a:cubicBezTo>
                  <a:cubicBezTo>
                    <a:pt x="434" y="567"/>
                    <a:pt x="568" y="434"/>
                    <a:pt x="568" y="300"/>
                  </a:cubicBezTo>
                  <a:cubicBezTo>
                    <a:pt x="568" y="133"/>
                    <a:pt x="434"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905825" y="3253500"/>
              <a:ext cx="14200" cy="14300"/>
            </a:xfrm>
            <a:custGeom>
              <a:avLst/>
              <a:gdLst/>
              <a:ahLst/>
              <a:cxnLst/>
              <a:rect l="l" t="t" r="r" b="b"/>
              <a:pathLst>
                <a:path w="568" h="572" extrusionOk="0">
                  <a:moveTo>
                    <a:pt x="335" y="0"/>
                  </a:moveTo>
                  <a:cubicBezTo>
                    <a:pt x="324" y="0"/>
                    <a:pt x="312" y="2"/>
                    <a:pt x="300" y="5"/>
                  </a:cubicBezTo>
                  <a:cubicBezTo>
                    <a:pt x="134" y="5"/>
                    <a:pt x="0" y="105"/>
                    <a:pt x="0" y="272"/>
                  </a:cubicBezTo>
                  <a:cubicBezTo>
                    <a:pt x="0" y="438"/>
                    <a:pt x="134" y="572"/>
                    <a:pt x="267" y="572"/>
                  </a:cubicBezTo>
                  <a:cubicBezTo>
                    <a:pt x="434" y="572"/>
                    <a:pt x="567" y="438"/>
                    <a:pt x="567" y="272"/>
                  </a:cubicBezTo>
                  <a:cubicBezTo>
                    <a:pt x="567" y="150"/>
                    <a:pt x="456" y="0"/>
                    <a:pt x="33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1112625" y="3154375"/>
              <a:ext cx="14200" cy="15025"/>
            </a:xfrm>
            <a:custGeom>
              <a:avLst/>
              <a:gdLst/>
              <a:ahLst/>
              <a:cxnLst/>
              <a:rect l="l" t="t" r="r" b="b"/>
              <a:pathLst>
                <a:path w="568" h="601" extrusionOk="0">
                  <a:moveTo>
                    <a:pt x="301" y="0"/>
                  </a:moveTo>
                  <a:cubicBezTo>
                    <a:pt x="134" y="34"/>
                    <a:pt x="1" y="134"/>
                    <a:pt x="1" y="300"/>
                  </a:cubicBezTo>
                  <a:cubicBezTo>
                    <a:pt x="1" y="467"/>
                    <a:pt x="134" y="601"/>
                    <a:pt x="301" y="601"/>
                  </a:cubicBezTo>
                  <a:cubicBezTo>
                    <a:pt x="434" y="601"/>
                    <a:pt x="568" y="467"/>
                    <a:pt x="568" y="300"/>
                  </a:cubicBezTo>
                  <a:cubicBezTo>
                    <a:pt x="568" y="134"/>
                    <a:pt x="434"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1127650" y="3141025"/>
              <a:ext cx="15025" cy="15025"/>
            </a:xfrm>
            <a:custGeom>
              <a:avLst/>
              <a:gdLst/>
              <a:ahLst/>
              <a:cxnLst/>
              <a:rect l="l" t="t" r="r" b="b"/>
              <a:pathLst>
                <a:path w="601" h="601" extrusionOk="0">
                  <a:moveTo>
                    <a:pt x="300" y="0"/>
                  </a:moveTo>
                  <a:cubicBezTo>
                    <a:pt x="134" y="34"/>
                    <a:pt x="0" y="134"/>
                    <a:pt x="0" y="301"/>
                  </a:cubicBezTo>
                  <a:cubicBezTo>
                    <a:pt x="0" y="467"/>
                    <a:pt x="134" y="601"/>
                    <a:pt x="300" y="601"/>
                  </a:cubicBezTo>
                  <a:cubicBezTo>
                    <a:pt x="434" y="601"/>
                    <a:pt x="601" y="467"/>
                    <a:pt x="601" y="301"/>
                  </a:cubicBezTo>
                  <a:cubicBezTo>
                    <a:pt x="601" y="134"/>
                    <a:pt x="434"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1790625" y="3413600"/>
              <a:ext cx="15025" cy="14325"/>
            </a:xfrm>
            <a:custGeom>
              <a:avLst/>
              <a:gdLst/>
              <a:ahLst/>
              <a:cxnLst/>
              <a:rect l="l" t="t" r="r" b="b"/>
              <a:pathLst>
                <a:path w="601" h="573" extrusionOk="0">
                  <a:moveTo>
                    <a:pt x="343" y="1"/>
                  </a:moveTo>
                  <a:cubicBezTo>
                    <a:pt x="329" y="1"/>
                    <a:pt x="315" y="2"/>
                    <a:pt x="300" y="5"/>
                  </a:cubicBezTo>
                  <a:cubicBezTo>
                    <a:pt x="134" y="5"/>
                    <a:pt x="0" y="105"/>
                    <a:pt x="0" y="272"/>
                  </a:cubicBezTo>
                  <a:cubicBezTo>
                    <a:pt x="0" y="439"/>
                    <a:pt x="134" y="572"/>
                    <a:pt x="300" y="572"/>
                  </a:cubicBezTo>
                  <a:cubicBezTo>
                    <a:pt x="434" y="572"/>
                    <a:pt x="567" y="472"/>
                    <a:pt x="601" y="305"/>
                  </a:cubicBezTo>
                  <a:cubicBezTo>
                    <a:pt x="601" y="153"/>
                    <a:pt x="489" y="1"/>
                    <a:pt x="3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1792350" y="3392875"/>
              <a:ext cx="14975" cy="14300"/>
            </a:xfrm>
            <a:custGeom>
              <a:avLst/>
              <a:gdLst/>
              <a:ahLst/>
              <a:cxnLst/>
              <a:rect l="l" t="t" r="r" b="b"/>
              <a:pathLst>
                <a:path w="599" h="572" extrusionOk="0">
                  <a:moveTo>
                    <a:pt x="331" y="0"/>
                  </a:moveTo>
                  <a:cubicBezTo>
                    <a:pt x="165" y="0"/>
                    <a:pt x="31" y="100"/>
                    <a:pt x="31" y="267"/>
                  </a:cubicBezTo>
                  <a:cubicBezTo>
                    <a:pt x="1" y="419"/>
                    <a:pt x="109" y="572"/>
                    <a:pt x="255" y="572"/>
                  </a:cubicBezTo>
                  <a:cubicBezTo>
                    <a:pt x="269" y="572"/>
                    <a:pt x="284" y="570"/>
                    <a:pt x="298" y="567"/>
                  </a:cubicBezTo>
                  <a:cubicBezTo>
                    <a:pt x="465" y="567"/>
                    <a:pt x="598" y="467"/>
                    <a:pt x="598" y="301"/>
                  </a:cubicBezTo>
                  <a:cubicBezTo>
                    <a:pt x="598" y="134"/>
                    <a:pt x="465" y="0"/>
                    <a:pt x="33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1959900" y="3125175"/>
              <a:ext cx="15050" cy="15050"/>
            </a:xfrm>
            <a:custGeom>
              <a:avLst/>
              <a:gdLst/>
              <a:ahLst/>
              <a:cxnLst/>
              <a:rect l="l" t="t" r="r" b="b"/>
              <a:pathLst>
                <a:path w="602" h="602" extrusionOk="0">
                  <a:moveTo>
                    <a:pt x="301" y="1"/>
                  </a:moveTo>
                  <a:cubicBezTo>
                    <a:pt x="167" y="1"/>
                    <a:pt x="34" y="134"/>
                    <a:pt x="1" y="301"/>
                  </a:cubicBezTo>
                  <a:cubicBezTo>
                    <a:pt x="1" y="434"/>
                    <a:pt x="134" y="601"/>
                    <a:pt x="301" y="601"/>
                  </a:cubicBezTo>
                  <a:cubicBezTo>
                    <a:pt x="468" y="601"/>
                    <a:pt x="601" y="468"/>
                    <a:pt x="601" y="301"/>
                  </a:cubicBezTo>
                  <a:cubicBezTo>
                    <a:pt x="601" y="167"/>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1978250" y="3123500"/>
              <a:ext cx="15025" cy="15050"/>
            </a:xfrm>
            <a:custGeom>
              <a:avLst/>
              <a:gdLst/>
              <a:ahLst/>
              <a:cxnLst/>
              <a:rect l="l" t="t" r="r" b="b"/>
              <a:pathLst>
                <a:path w="601" h="602" extrusionOk="0">
                  <a:moveTo>
                    <a:pt x="301" y="1"/>
                  </a:moveTo>
                  <a:cubicBezTo>
                    <a:pt x="167" y="1"/>
                    <a:pt x="34" y="134"/>
                    <a:pt x="1" y="301"/>
                  </a:cubicBezTo>
                  <a:cubicBezTo>
                    <a:pt x="1" y="435"/>
                    <a:pt x="134" y="601"/>
                    <a:pt x="301" y="601"/>
                  </a:cubicBezTo>
                  <a:cubicBezTo>
                    <a:pt x="468" y="601"/>
                    <a:pt x="601" y="468"/>
                    <a:pt x="601" y="301"/>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1971575" y="3143525"/>
              <a:ext cx="15050" cy="15025"/>
            </a:xfrm>
            <a:custGeom>
              <a:avLst/>
              <a:gdLst/>
              <a:ahLst/>
              <a:cxnLst/>
              <a:rect l="l" t="t" r="r" b="b"/>
              <a:pathLst>
                <a:path w="602" h="601" extrusionOk="0">
                  <a:moveTo>
                    <a:pt x="301" y="1"/>
                  </a:moveTo>
                  <a:cubicBezTo>
                    <a:pt x="134" y="1"/>
                    <a:pt x="1" y="134"/>
                    <a:pt x="1" y="301"/>
                  </a:cubicBezTo>
                  <a:cubicBezTo>
                    <a:pt x="1" y="434"/>
                    <a:pt x="134" y="601"/>
                    <a:pt x="268" y="601"/>
                  </a:cubicBezTo>
                  <a:cubicBezTo>
                    <a:pt x="434" y="601"/>
                    <a:pt x="568" y="468"/>
                    <a:pt x="568" y="301"/>
                  </a:cubicBezTo>
                  <a:cubicBezTo>
                    <a:pt x="601" y="167"/>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2064150" y="3398700"/>
              <a:ext cx="15025" cy="15050"/>
            </a:xfrm>
            <a:custGeom>
              <a:avLst/>
              <a:gdLst/>
              <a:ahLst/>
              <a:cxnLst/>
              <a:rect l="l" t="t" r="r" b="b"/>
              <a:pathLst>
                <a:path w="601" h="602" extrusionOk="0">
                  <a:moveTo>
                    <a:pt x="334" y="1"/>
                  </a:moveTo>
                  <a:cubicBezTo>
                    <a:pt x="167" y="1"/>
                    <a:pt x="34" y="101"/>
                    <a:pt x="34" y="301"/>
                  </a:cubicBezTo>
                  <a:cubicBezTo>
                    <a:pt x="0" y="434"/>
                    <a:pt x="134" y="601"/>
                    <a:pt x="301" y="601"/>
                  </a:cubicBezTo>
                  <a:cubicBezTo>
                    <a:pt x="467" y="568"/>
                    <a:pt x="601" y="468"/>
                    <a:pt x="601" y="301"/>
                  </a:cubicBezTo>
                  <a:cubicBezTo>
                    <a:pt x="601" y="134"/>
                    <a:pt x="467" y="1"/>
                    <a:pt x="33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1916550" y="3527975"/>
              <a:ext cx="15025" cy="14300"/>
            </a:xfrm>
            <a:custGeom>
              <a:avLst/>
              <a:gdLst/>
              <a:ahLst/>
              <a:cxnLst/>
              <a:rect l="l" t="t" r="r" b="b"/>
              <a:pathLst>
                <a:path w="601" h="572" extrusionOk="0">
                  <a:moveTo>
                    <a:pt x="300" y="0"/>
                  </a:moveTo>
                  <a:cubicBezTo>
                    <a:pt x="134" y="0"/>
                    <a:pt x="0" y="100"/>
                    <a:pt x="0" y="267"/>
                  </a:cubicBezTo>
                  <a:cubicBezTo>
                    <a:pt x="0" y="419"/>
                    <a:pt x="111" y="572"/>
                    <a:pt x="258" y="572"/>
                  </a:cubicBezTo>
                  <a:cubicBezTo>
                    <a:pt x="271" y="572"/>
                    <a:pt x="286" y="570"/>
                    <a:pt x="300" y="567"/>
                  </a:cubicBezTo>
                  <a:cubicBezTo>
                    <a:pt x="434" y="567"/>
                    <a:pt x="567" y="467"/>
                    <a:pt x="601" y="300"/>
                  </a:cubicBezTo>
                  <a:cubicBezTo>
                    <a:pt x="601" y="134"/>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1939050" y="3528800"/>
              <a:ext cx="15050" cy="15025"/>
            </a:xfrm>
            <a:custGeom>
              <a:avLst/>
              <a:gdLst/>
              <a:ahLst/>
              <a:cxnLst/>
              <a:rect l="l" t="t" r="r" b="b"/>
              <a:pathLst>
                <a:path w="602" h="601" extrusionOk="0">
                  <a:moveTo>
                    <a:pt x="301" y="1"/>
                  </a:moveTo>
                  <a:cubicBezTo>
                    <a:pt x="168" y="1"/>
                    <a:pt x="34" y="134"/>
                    <a:pt x="1" y="301"/>
                  </a:cubicBezTo>
                  <a:cubicBezTo>
                    <a:pt x="1" y="468"/>
                    <a:pt x="134" y="601"/>
                    <a:pt x="301" y="601"/>
                  </a:cubicBezTo>
                  <a:cubicBezTo>
                    <a:pt x="468" y="601"/>
                    <a:pt x="601" y="468"/>
                    <a:pt x="601" y="301"/>
                  </a:cubicBezTo>
                  <a:cubicBezTo>
                    <a:pt x="601" y="167"/>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795750" y="3021775"/>
              <a:ext cx="429475" cy="51725"/>
            </a:xfrm>
            <a:custGeom>
              <a:avLst/>
              <a:gdLst/>
              <a:ahLst/>
              <a:cxnLst/>
              <a:rect l="l" t="t" r="r" b="b"/>
              <a:pathLst>
                <a:path w="17179" h="2069" extrusionOk="0">
                  <a:moveTo>
                    <a:pt x="16412" y="1368"/>
                  </a:moveTo>
                  <a:cubicBezTo>
                    <a:pt x="16412" y="1401"/>
                    <a:pt x="16412" y="1435"/>
                    <a:pt x="16412" y="1468"/>
                  </a:cubicBezTo>
                  <a:lnTo>
                    <a:pt x="16212" y="1468"/>
                  </a:lnTo>
                  <a:cubicBezTo>
                    <a:pt x="16278" y="1435"/>
                    <a:pt x="16345" y="1401"/>
                    <a:pt x="16412" y="1368"/>
                  </a:cubicBezTo>
                  <a:close/>
                  <a:moveTo>
                    <a:pt x="6838" y="0"/>
                  </a:moveTo>
                  <a:cubicBezTo>
                    <a:pt x="5558" y="23"/>
                    <a:pt x="4278" y="151"/>
                    <a:pt x="2998" y="151"/>
                  </a:cubicBezTo>
                  <a:cubicBezTo>
                    <a:pt x="2377" y="151"/>
                    <a:pt x="1755" y="121"/>
                    <a:pt x="1134" y="34"/>
                  </a:cubicBezTo>
                  <a:cubicBezTo>
                    <a:pt x="1062" y="29"/>
                    <a:pt x="985" y="25"/>
                    <a:pt x="907" y="25"/>
                  </a:cubicBezTo>
                  <a:cubicBezTo>
                    <a:pt x="483" y="25"/>
                    <a:pt x="36" y="132"/>
                    <a:pt x="234" y="668"/>
                  </a:cubicBezTo>
                  <a:cubicBezTo>
                    <a:pt x="300" y="901"/>
                    <a:pt x="167" y="1135"/>
                    <a:pt x="300" y="1368"/>
                  </a:cubicBezTo>
                  <a:cubicBezTo>
                    <a:pt x="334" y="1401"/>
                    <a:pt x="367" y="1435"/>
                    <a:pt x="434" y="1468"/>
                  </a:cubicBezTo>
                  <a:lnTo>
                    <a:pt x="300" y="1468"/>
                  </a:lnTo>
                  <a:cubicBezTo>
                    <a:pt x="133" y="1468"/>
                    <a:pt x="0" y="1635"/>
                    <a:pt x="33" y="1768"/>
                  </a:cubicBezTo>
                  <a:cubicBezTo>
                    <a:pt x="33" y="1935"/>
                    <a:pt x="167" y="2069"/>
                    <a:pt x="334" y="2069"/>
                  </a:cubicBezTo>
                  <a:lnTo>
                    <a:pt x="2602" y="2069"/>
                  </a:lnTo>
                  <a:cubicBezTo>
                    <a:pt x="5070" y="2069"/>
                    <a:pt x="7539" y="2035"/>
                    <a:pt x="9974" y="2035"/>
                  </a:cubicBezTo>
                  <a:lnTo>
                    <a:pt x="16845" y="2035"/>
                  </a:lnTo>
                  <a:cubicBezTo>
                    <a:pt x="17012" y="2035"/>
                    <a:pt x="17112" y="1902"/>
                    <a:pt x="17112" y="1735"/>
                  </a:cubicBezTo>
                  <a:cubicBezTo>
                    <a:pt x="17112" y="1635"/>
                    <a:pt x="17046" y="1568"/>
                    <a:pt x="16979" y="1501"/>
                  </a:cubicBezTo>
                  <a:cubicBezTo>
                    <a:pt x="17012" y="1301"/>
                    <a:pt x="17012" y="1101"/>
                    <a:pt x="17046" y="901"/>
                  </a:cubicBezTo>
                  <a:cubicBezTo>
                    <a:pt x="17179" y="367"/>
                    <a:pt x="16712" y="267"/>
                    <a:pt x="16278" y="201"/>
                  </a:cubicBezTo>
                  <a:cubicBezTo>
                    <a:pt x="15731" y="147"/>
                    <a:pt x="15190" y="136"/>
                    <a:pt x="14649" y="136"/>
                  </a:cubicBezTo>
                  <a:cubicBezTo>
                    <a:pt x="14288" y="136"/>
                    <a:pt x="13929" y="141"/>
                    <a:pt x="13568" y="141"/>
                  </a:cubicBezTo>
                  <a:cubicBezTo>
                    <a:pt x="13117" y="141"/>
                    <a:pt x="12665" y="134"/>
                    <a:pt x="12209" y="100"/>
                  </a:cubicBezTo>
                  <a:cubicBezTo>
                    <a:pt x="10441" y="100"/>
                    <a:pt x="8640" y="0"/>
                    <a:pt x="683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1980975" y="2974250"/>
              <a:ext cx="190275" cy="47550"/>
            </a:xfrm>
            <a:custGeom>
              <a:avLst/>
              <a:gdLst/>
              <a:ahLst/>
              <a:cxnLst/>
              <a:rect l="l" t="t" r="r" b="b"/>
              <a:pathLst>
                <a:path w="7611" h="1902" extrusionOk="0">
                  <a:moveTo>
                    <a:pt x="7063" y="0"/>
                  </a:moveTo>
                  <a:cubicBezTo>
                    <a:pt x="5779" y="0"/>
                    <a:pt x="4444" y="179"/>
                    <a:pt x="3124" y="179"/>
                  </a:cubicBezTo>
                  <a:cubicBezTo>
                    <a:pt x="2936" y="179"/>
                    <a:pt x="2748" y="175"/>
                    <a:pt x="2560" y="167"/>
                  </a:cubicBezTo>
                  <a:cubicBezTo>
                    <a:pt x="2526" y="172"/>
                    <a:pt x="2479" y="174"/>
                    <a:pt x="2422" y="174"/>
                  </a:cubicBezTo>
                  <a:cubicBezTo>
                    <a:pt x="2159" y="174"/>
                    <a:pt x="1681" y="129"/>
                    <a:pt x="1247" y="129"/>
                  </a:cubicBezTo>
                  <a:cubicBezTo>
                    <a:pt x="570" y="129"/>
                    <a:pt x="1" y="239"/>
                    <a:pt x="525" y="801"/>
                  </a:cubicBezTo>
                  <a:cubicBezTo>
                    <a:pt x="525" y="901"/>
                    <a:pt x="625" y="1001"/>
                    <a:pt x="725" y="1034"/>
                  </a:cubicBezTo>
                  <a:cubicBezTo>
                    <a:pt x="859" y="1134"/>
                    <a:pt x="959" y="1201"/>
                    <a:pt x="1126" y="1268"/>
                  </a:cubicBezTo>
                  <a:cubicBezTo>
                    <a:pt x="1192" y="1334"/>
                    <a:pt x="1293" y="1334"/>
                    <a:pt x="1393" y="1368"/>
                  </a:cubicBezTo>
                  <a:cubicBezTo>
                    <a:pt x="1259" y="1501"/>
                    <a:pt x="1326" y="1735"/>
                    <a:pt x="1493" y="1801"/>
                  </a:cubicBezTo>
                  <a:cubicBezTo>
                    <a:pt x="1559" y="1868"/>
                    <a:pt x="1626" y="1901"/>
                    <a:pt x="1726" y="1901"/>
                  </a:cubicBezTo>
                  <a:cubicBezTo>
                    <a:pt x="2160" y="1868"/>
                    <a:pt x="2627" y="1868"/>
                    <a:pt x="3094" y="1868"/>
                  </a:cubicBezTo>
                  <a:lnTo>
                    <a:pt x="7063" y="1868"/>
                  </a:lnTo>
                  <a:cubicBezTo>
                    <a:pt x="7107" y="1878"/>
                    <a:pt x="7148" y="1883"/>
                    <a:pt x="7186" y="1883"/>
                  </a:cubicBezTo>
                  <a:cubicBezTo>
                    <a:pt x="7521" y="1883"/>
                    <a:pt x="7610" y="1518"/>
                    <a:pt x="7430" y="1368"/>
                  </a:cubicBezTo>
                  <a:cubicBezTo>
                    <a:pt x="7364" y="1034"/>
                    <a:pt x="7230" y="701"/>
                    <a:pt x="7263" y="367"/>
                  </a:cubicBezTo>
                  <a:cubicBezTo>
                    <a:pt x="7263" y="234"/>
                    <a:pt x="7230" y="67"/>
                    <a:pt x="706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1784775" y="3024575"/>
              <a:ext cx="52575" cy="15575"/>
            </a:xfrm>
            <a:custGeom>
              <a:avLst/>
              <a:gdLst/>
              <a:ahLst/>
              <a:cxnLst/>
              <a:rect l="l" t="t" r="r" b="b"/>
              <a:pathLst>
                <a:path w="2103" h="623" extrusionOk="0">
                  <a:moveTo>
                    <a:pt x="1584" y="1"/>
                  </a:moveTo>
                  <a:cubicBezTo>
                    <a:pt x="1396" y="1"/>
                    <a:pt x="1189" y="32"/>
                    <a:pt x="1015" y="32"/>
                  </a:cubicBezTo>
                  <a:cubicBezTo>
                    <a:pt x="962" y="32"/>
                    <a:pt x="913" y="29"/>
                    <a:pt x="868" y="22"/>
                  </a:cubicBezTo>
                  <a:lnTo>
                    <a:pt x="401" y="22"/>
                  </a:lnTo>
                  <a:cubicBezTo>
                    <a:pt x="1" y="55"/>
                    <a:pt x="34" y="622"/>
                    <a:pt x="434" y="622"/>
                  </a:cubicBezTo>
                  <a:cubicBezTo>
                    <a:pt x="501" y="589"/>
                    <a:pt x="601" y="589"/>
                    <a:pt x="701" y="589"/>
                  </a:cubicBezTo>
                  <a:cubicBezTo>
                    <a:pt x="1035" y="589"/>
                    <a:pt x="1435" y="622"/>
                    <a:pt x="1769" y="622"/>
                  </a:cubicBezTo>
                  <a:cubicBezTo>
                    <a:pt x="1935" y="622"/>
                    <a:pt x="2069" y="522"/>
                    <a:pt x="2102" y="355"/>
                  </a:cubicBezTo>
                  <a:cubicBezTo>
                    <a:pt x="2068" y="62"/>
                    <a:pt x="1846" y="1"/>
                    <a:pt x="1584" y="1"/>
                  </a:cubicBezTo>
                  <a:close/>
                </a:path>
              </a:pathLst>
            </a:custGeom>
            <a:solidFill>
              <a:srgbClr val="007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625625" y="1415625"/>
              <a:ext cx="1747100" cy="2427600"/>
            </a:xfrm>
            <a:custGeom>
              <a:avLst/>
              <a:gdLst/>
              <a:ahLst/>
              <a:cxnLst/>
              <a:rect l="l" t="t" r="r" b="b"/>
              <a:pathLst>
                <a:path w="69884" h="97104" extrusionOk="0">
                  <a:moveTo>
                    <a:pt x="4637" y="601"/>
                  </a:moveTo>
                  <a:lnTo>
                    <a:pt x="13943" y="668"/>
                  </a:lnTo>
                  <a:cubicBezTo>
                    <a:pt x="17179" y="668"/>
                    <a:pt x="20415" y="668"/>
                    <a:pt x="23650" y="701"/>
                  </a:cubicBezTo>
                  <a:cubicBezTo>
                    <a:pt x="26753" y="701"/>
                    <a:pt x="29888" y="734"/>
                    <a:pt x="32990" y="734"/>
                  </a:cubicBezTo>
                  <a:cubicBezTo>
                    <a:pt x="36059" y="734"/>
                    <a:pt x="39128" y="768"/>
                    <a:pt x="42164" y="768"/>
                  </a:cubicBezTo>
                  <a:cubicBezTo>
                    <a:pt x="45299" y="768"/>
                    <a:pt x="48435" y="801"/>
                    <a:pt x="51570" y="801"/>
                  </a:cubicBezTo>
                  <a:lnTo>
                    <a:pt x="60944" y="834"/>
                  </a:lnTo>
                  <a:cubicBezTo>
                    <a:pt x="63079" y="868"/>
                    <a:pt x="65180" y="868"/>
                    <a:pt x="67282" y="868"/>
                  </a:cubicBezTo>
                  <a:cubicBezTo>
                    <a:pt x="66681" y="1435"/>
                    <a:pt x="66114" y="1968"/>
                    <a:pt x="65547" y="2536"/>
                  </a:cubicBezTo>
                  <a:cubicBezTo>
                    <a:pt x="65480" y="2602"/>
                    <a:pt x="65380" y="2702"/>
                    <a:pt x="65314" y="2802"/>
                  </a:cubicBezTo>
                  <a:cubicBezTo>
                    <a:pt x="65213" y="2902"/>
                    <a:pt x="65147" y="3003"/>
                    <a:pt x="65080" y="3103"/>
                  </a:cubicBezTo>
                  <a:cubicBezTo>
                    <a:pt x="64947" y="3303"/>
                    <a:pt x="64780" y="3503"/>
                    <a:pt x="64646" y="3670"/>
                  </a:cubicBezTo>
                  <a:cubicBezTo>
                    <a:pt x="64480" y="3903"/>
                    <a:pt x="64313" y="4103"/>
                    <a:pt x="64146" y="4337"/>
                  </a:cubicBezTo>
                  <a:cubicBezTo>
                    <a:pt x="64079" y="4404"/>
                    <a:pt x="64013" y="4504"/>
                    <a:pt x="63979" y="4604"/>
                  </a:cubicBezTo>
                  <a:cubicBezTo>
                    <a:pt x="64071" y="4512"/>
                    <a:pt x="64192" y="4420"/>
                    <a:pt x="64314" y="4327"/>
                  </a:cubicBezTo>
                  <a:lnTo>
                    <a:pt x="64314" y="4327"/>
                  </a:lnTo>
                  <a:cubicBezTo>
                    <a:pt x="64313" y="4333"/>
                    <a:pt x="64313" y="4337"/>
                    <a:pt x="64313" y="4337"/>
                  </a:cubicBezTo>
                  <a:cubicBezTo>
                    <a:pt x="64513" y="4170"/>
                    <a:pt x="64680" y="4037"/>
                    <a:pt x="64847" y="3903"/>
                  </a:cubicBezTo>
                  <a:lnTo>
                    <a:pt x="65247" y="3570"/>
                  </a:lnTo>
                  <a:cubicBezTo>
                    <a:pt x="65347" y="3503"/>
                    <a:pt x="65414" y="3436"/>
                    <a:pt x="65480" y="3369"/>
                  </a:cubicBezTo>
                  <a:cubicBezTo>
                    <a:pt x="66248" y="2636"/>
                    <a:pt x="67048" y="1902"/>
                    <a:pt x="67815" y="1168"/>
                  </a:cubicBezTo>
                  <a:cubicBezTo>
                    <a:pt x="67849" y="3836"/>
                    <a:pt x="67882" y="6505"/>
                    <a:pt x="67915" y="9174"/>
                  </a:cubicBezTo>
                  <a:cubicBezTo>
                    <a:pt x="67982" y="13477"/>
                    <a:pt x="68049" y="17813"/>
                    <a:pt x="68116" y="22150"/>
                  </a:cubicBezTo>
                  <a:cubicBezTo>
                    <a:pt x="68182" y="26486"/>
                    <a:pt x="68249" y="30789"/>
                    <a:pt x="68316" y="35126"/>
                  </a:cubicBezTo>
                  <a:cubicBezTo>
                    <a:pt x="68382" y="39429"/>
                    <a:pt x="68449" y="43698"/>
                    <a:pt x="68549" y="48001"/>
                  </a:cubicBezTo>
                  <a:cubicBezTo>
                    <a:pt x="68616" y="52271"/>
                    <a:pt x="68683" y="56508"/>
                    <a:pt x="68749" y="60777"/>
                  </a:cubicBezTo>
                  <a:cubicBezTo>
                    <a:pt x="68816" y="65080"/>
                    <a:pt x="68883" y="69383"/>
                    <a:pt x="68949" y="73686"/>
                  </a:cubicBezTo>
                  <a:lnTo>
                    <a:pt x="69150" y="86329"/>
                  </a:lnTo>
                  <a:cubicBezTo>
                    <a:pt x="69183" y="89598"/>
                    <a:pt x="69250" y="92867"/>
                    <a:pt x="69316" y="96136"/>
                  </a:cubicBezTo>
                  <a:cubicBezTo>
                    <a:pt x="68916" y="95736"/>
                    <a:pt x="68549" y="95335"/>
                    <a:pt x="68182" y="94935"/>
                  </a:cubicBezTo>
                  <a:cubicBezTo>
                    <a:pt x="68116" y="94902"/>
                    <a:pt x="68082" y="94835"/>
                    <a:pt x="68015" y="94802"/>
                  </a:cubicBezTo>
                  <a:cubicBezTo>
                    <a:pt x="67849" y="94668"/>
                    <a:pt x="67715" y="94535"/>
                    <a:pt x="67548" y="94435"/>
                  </a:cubicBezTo>
                  <a:lnTo>
                    <a:pt x="67582" y="94435"/>
                  </a:lnTo>
                  <a:cubicBezTo>
                    <a:pt x="67448" y="94368"/>
                    <a:pt x="67348" y="94268"/>
                    <a:pt x="67248" y="94201"/>
                  </a:cubicBezTo>
                  <a:cubicBezTo>
                    <a:pt x="67182" y="94134"/>
                    <a:pt x="67115" y="94068"/>
                    <a:pt x="67048" y="94034"/>
                  </a:cubicBezTo>
                  <a:lnTo>
                    <a:pt x="67081" y="94034"/>
                  </a:lnTo>
                  <a:cubicBezTo>
                    <a:pt x="66948" y="93934"/>
                    <a:pt x="66781" y="93834"/>
                    <a:pt x="66614" y="93701"/>
                  </a:cubicBezTo>
                  <a:lnTo>
                    <a:pt x="66614" y="93701"/>
                  </a:lnTo>
                  <a:cubicBezTo>
                    <a:pt x="66648" y="93734"/>
                    <a:pt x="66648" y="93734"/>
                    <a:pt x="66648" y="93734"/>
                  </a:cubicBezTo>
                  <a:lnTo>
                    <a:pt x="66348" y="93534"/>
                  </a:lnTo>
                  <a:lnTo>
                    <a:pt x="66348" y="93534"/>
                  </a:lnTo>
                  <a:cubicBezTo>
                    <a:pt x="66448" y="93634"/>
                    <a:pt x="66514" y="93768"/>
                    <a:pt x="66581" y="93868"/>
                  </a:cubicBezTo>
                  <a:cubicBezTo>
                    <a:pt x="66748" y="94068"/>
                    <a:pt x="66915" y="94301"/>
                    <a:pt x="67081" y="94501"/>
                  </a:cubicBezTo>
                  <a:cubicBezTo>
                    <a:pt x="67215" y="94668"/>
                    <a:pt x="67382" y="94868"/>
                    <a:pt x="67515" y="95068"/>
                  </a:cubicBezTo>
                  <a:cubicBezTo>
                    <a:pt x="67949" y="95535"/>
                    <a:pt x="68382" y="96002"/>
                    <a:pt x="68849" y="96503"/>
                  </a:cubicBezTo>
                  <a:cubicBezTo>
                    <a:pt x="67548" y="96503"/>
                    <a:pt x="66214" y="96469"/>
                    <a:pt x="64913" y="96469"/>
                  </a:cubicBezTo>
                  <a:cubicBezTo>
                    <a:pt x="63429" y="96486"/>
                    <a:pt x="61936" y="96494"/>
                    <a:pt x="60443" y="96494"/>
                  </a:cubicBezTo>
                  <a:cubicBezTo>
                    <a:pt x="58951" y="96494"/>
                    <a:pt x="57458" y="96486"/>
                    <a:pt x="55974" y="96469"/>
                  </a:cubicBezTo>
                  <a:lnTo>
                    <a:pt x="46000" y="96469"/>
                  </a:lnTo>
                  <a:cubicBezTo>
                    <a:pt x="43098" y="96436"/>
                    <a:pt x="40196" y="96436"/>
                    <a:pt x="37294" y="96436"/>
                  </a:cubicBezTo>
                  <a:cubicBezTo>
                    <a:pt x="33958" y="96436"/>
                    <a:pt x="30655" y="96403"/>
                    <a:pt x="27320" y="96403"/>
                  </a:cubicBezTo>
                  <a:lnTo>
                    <a:pt x="18313" y="96369"/>
                  </a:lnTo>
                  <a:lnTo>
                    <a:pt x="9073" y="96369"/>
                  </a:lnTo>
                  <a:cubicBezTo>
                    <a:pt x="6405" y="96336"/>
                    <a:pt x="3736" y="96336"/>
                    <a:pt x="1068" y="96336"/>
                  </a:cubicBezTo>
                  <a:cubicBezTo>
                    <a:pt x="1468" y="95836"/>
                    <a:pt x="1868" y="95302"/>
                    <a:pt x="2268" y="94802"/>
                  </a:cubicBezTo>
                  <a:lnTo>
                    <a:pt x="2502" y="94468"/>
                  </a:lnTo>
                  <a:cubicBezTo>
                    <a:pt x="2669" y="94201"/>
                    <a:pt x="2836" y="93901"/>
                    <a:pt x="3036" y="93634"/>
                  </a:cubicBezTo>
                  <a:cubicBezTo>
                    <a:pt x="3169" y="93401"/>
                    <a:pt x="3269" y="93200"/>
                    <a:pt x="3403" y="92967"/>
                  </a:cubicBezTo>
                  <a:cubicBezTo>
                    <a:pt x="3403" y="92967"/>
                    <a:pt x="3403" y="93000"/>
                    <a:pt x="3403" y="93000"/>
                  </a:cubicBezTo>
                  <a:cubicBezTo>
                    <a:pt x="3436" y="92900"/>
                    <a:pt x="3536" y="92800"/>
                    <a:pt x="3569" y="92667"/>
                  </a:cubicBezTo>
                  <a:lnTo>
                    <a:pt x="3569" y="92667"/>
                  </a:lnTo>
                  <a:cubicBezTo>
                    <a:pt x="3536" y="92733"/>
                    <a:pt x="3469" y="92767"/>
                    <a:pt x="3436" y="92800"/>
                  </a:cubicBezTo>
                  <a:lnTo>
                    <a:pt x="3436" y="92834"/>
                  </a:lnTo>
                  <a:lnTo>
                    <a:pt x="3403" y="92834"/>
                  </a:lnTo>
                  <a:cubicBezTo>
                    <a:pt x="3403" y="92834"/>
                    <a:pt x="3403" y="92834"/>
                    <a:pt x="3403" y="92867"/>
                  </a:cubicBezTo>
                  <a:lnTo>
                    <a:pt x="3369" y="92867"/>
                  </a:lnTo>
                  <a:cubicBezTo>
                    <a:pt x="3136" y="93067"/>
                    <a:pt x="2936" y="93267"/>
                    <a:pt x="2735" y="93501"/>
                  </a:cubicBezTo>
                  <a:cubicBezTo>
                    <a:pt x="2502" y="93701"/>
                    <a:pt x="2268" y="93934"/>
                    <a:pt x="2068" y="94168"/>
                  </a:cubicBezTo>
                  <a:cubicBezTo>
                    <a:pt x="1968" y="94268"/>
                    <a:pt x="1868" y="94401"/>
                    <a:pt x="1768" y="94501"/>
                  </a:cubicBezTo>
                  <a:cubicBezTo>
                    <a:pt x="1768" y="94501"/>
                    <a:pt x="1768" y="94535"/>
                    <a:pt x="1735" y="94535"/>
                  </a:cubicBezTo>
                  <a:lnTo>
                    <a:pt x="634" y="95936"/>
                  </a:lnTo>
                  <a:lnTo>
                    <a:pt x="634" y="91433"/>
                  </a:lnTo>
                  <a:cubicBezTo>
                    <a:pt x="634" y="87096"/>
                    <a:pt x="634" y="82726"/>
                    <a:pt x="634" y="78390"/>
                  </a:cubicBezTo>
                  <a:cubicBezTo>
                    <a:pt x="634" y="74153"/>
                    <a:pt x="634" y="69917"/>
                    <a:pt x="634" y="65714"/>
                  </a:cubicBezTo>
                  <a:lnTo>
                    <a:pt x="634" y="52838"/>
                  </a:lnTo>
                  <a:cubicBezTo>
                    <a:pt x="634" y="48568"/>
                    <a:pt x="634" y="44265"/>
                    <a:pt x="634" y="39962"/>
                  </a:cubicBezTo>
                  <a:cubicBezTo>
                    <a:pt x="634" y="35593"/>
                    <a:pt x="634" y="31223"/>
                    <a:pt x="634" y="26820"/>
                  </a:cubicBezTo>
                  <a:lnTo>
                    <a:pt x="634" y="14010"/>
                  </a:lnTo>
                  <a:cubicBezTo>
                    <a:pt x="634" y="9607"/>
                    <a:pt x="601" y="5237"/>
                    <a:pt x="601" y="834"/>
                  </a:cubicBezTo>
                  <a:lnTo>
                    <a:pt x="601" y="834"/>
                  </a:lnTo>
                  <a:cubicBezTo>
                    <a:pt x="1301" y="1535"/>
                    <a:pt x="1968" y="2269"/>
                    <a:pt x="2635" y="3003"/>
                  </a:cubicBezTo>
                  <a:cubicBezTo>
                    <a:pt x="2769" y="3103"/>
                    <a:pt x="2902" y="3203"/>
                    <a:pt x="3002" y="3303"/>
                  </a:cubicBezTo>
                  <a:cubicBezTo>
                    <a:pt x="3169" y="3436"/>
                    <a:pt x="3303" y="3536"/>
                    <a:pt x="3436" y="3636"/>
                  </a:cubicBezTo>
                  <a:cubicBezTo>
                    <a:pt x="3569" y="3736"/>
                    <a:pt x="3669" y="3836"/>
                    <a:pt x="3836" y="3937"/>
                  </a:cubicBezTo>
                  <a:cubicBezTo>
                    <a:pt x="3870" y="3970"/>
                    <a:pt x="3936" y="4003"/>
                    <a:pt x="4003" y="4037"/>
                  </a:cubicBezTo>
                  <a:cubicBezTo>
                    <a:pt x="3936" y="3937"/>
                    <a:pt x="3870" y="3870"/>
                    <a:pt x="3803" y="3770"/>
                  </a:cubicBezTo>
                  <a:cubicBezTo>
                    <a:pt x="3803" y="3770"/>
                    <a:pt x="3803" y="3770"/>
                    <a:pt x="3803" y="3736"/>
                  </a:cubicBezTo>
                  <a:cubicBezTo>
                    <a:pt x="3669" y="3603"/>
                    <a:pt x="3569" y="3436"/>
                    <a:pt x="3469" y="3303"/>
                  </a:cubicBezTo>
                  <a:cubicBezTo>
                    <a:pt x="3169" y="2936"/>
                    <a:pt x="2902" y="2602"/>
                    <a:pt x="2602" y="2235"/>
                  </a:cubicBezTo>
                  <a:cubicBezTo>
                    <a:pt x="2335" y="1902"/>
                    <a:pt x="2068" y="1568"/>
                    <a:pt x="1801" y="1235"/>
                  </a:cubicBezTo>
                  <a:cubicBezTo>
                    <a:pt x="1601" y="1001"/>
                    <a:pt x="1401" y="801"/>
                    <a:pt x="1201" y="601"/>
                  </a:cubicBezTo>
                  <a:close/>
                  <a:moveTo>
                    <a:pt x="0" y="0"/>
                  </a:moveTo>
                  <a:cubicBezTo>
                    <a:pt x="34" y="134"/>
                    <a:pt x="34" y="234"/>
                    <a:pt x="34" y="367"/>
                  </a:cubicBezTo>
                  <a:cubicBezTo>
                    <a:pt x="34" y="434"/>
                    <a:pt x="34" y="534"/>
                    <a:pt x="34" y="601"/>
                  </a:cubicBezTo>
                  <a:cubicBezTo>
                    <a:pt x="34" y="3736"/>
                    <a:pt x="34" y="6872"/>
                    <a:pt x="34" y="9974"/>
                  </a:cubicBezTo>
                  <a:lnTo>
                    <a:pt x="34" y="22550"/>
                  </a:lnTo>
                  <a:cubicBezTo>
                    <a:pt x="34" y="26920"/>
                    <a:pt x="34" y="31323"/>
                    <a:pt x="34" y="35693"/>
                  </a:cubicBezTo>
                  <a:cubicBezTo>
                    <a:pt x="34" y="39996"/>
                    <a:pt x="34" y="44332"/>
                    <a:pt x="34" y="48635"/>
                  </a:cubicBezTo>
                  <a:cubicBezTo>
                    <a:pt x="34" y="52872"/>
                    <a:pt x="34" y="57108"/>
                    <a:pt x="67" y="61344"/>
                  </a:cubicBezTo>
                  <a:lnTo>
                    <a:pt x="67" y="74554"/>
                  </a:lnTo>
                  <a:cubicBezTo>
                    <a:pt x="67" y="78890"/>
                    <a:pt x="67" y="83193"/>
                    <a:pt x="67" y="87496"/>
                  </a:cubicBezTo>
                  <a:lnTo>
                    <a:pt x="67" y="96336"/>
                  </a:lnTo>
                  <a:lnTo>
                    <a:pt x="67" y="96369"/>
                  </a:lnTo>
                  <a:cubicBezTo>
                    <a:pt x="34" y="96436"/>
                    <a:pt x="34" y="96469"/>
                    <a:pt x="34" y="96536"/>
                  </a:cubicBezTo>
                  <a:cubicBezTo>
                    <a:pt x="34" y="96570"/>
                    <a:pt x="34" y="96603"/>
                    <a:pt x="67" y="96603"/>
                  </a:cubicBezTo>
                  <a:cubicBezTo>
                    <a:pt x="67" y="96703"/>
                    <a:pt x="67" y="96803"/>
                    <a:pt x="34" y="96870"/>
                  </a:cubicBezTo>
                  <a:lnTo>
                    <a:pt x="67" y="96870"/>
                  </a:lnTo>
                  <a:cubicBezTo>
                    <a:pt x="134" y="96903"/>
                    <a:pt x="234" y="96903"/>
                    <a:pt x="334" y="96903"/>
                  </a:cubicBezTo>
                  <a:lnTo>
                    <a:pt x="400" y="96903"/>
                  </a:lnTo>
                  <a:cubicBezTo>
                    <a:pt x="467" y="96903"/>
                    <a:pt x="567" y="96903"/>
                    <a:pt x="634" y="96936"/>
                  </a:cubicBezTo>
                  <a:lnTo>
                    <a:pt x="634" y="96903"/>
                  </a:lnTo>
                  <a:cubicBezTo>
                    <a:pt x="2235" y="96936"/>
                    <a:pt x="3836" y="96936"/>
                    <a:pt x="5437" y="96936"/>
                  </a:cubicBezTo>
                  <a:cubicBezTo>
                    <a:pt x="8706" y="96936"/>
                    <a:pt x="11975" y="96936"/>
                    <a:pt x="15211" y="96970"/>
                  </a:cubicBezTo>
                  <a:lnTo>
                    <a:pt x="24251" y="96970"/>
                  </a:lnTo>
                  <a:cubicBezTo>
                    <a:pt x="27487" y="96970"/>
                    <a:pt x="30722" y="97003"/>
                    <a:pt x="33958" y="97003"/>
                  </a:cubicBezTo>
                  <a:cubicBezTo>
                    <a:pt x="36860" y="97003"/>
                    <a:pt x="39729" y="97003"/>
                    <a:pt x="42631" y="97037"/>
                  </a:cubicBezTo>
                  <a:cubicBezTo>
                    <a:pt x="46000" y="97037"/>
                    <a:pt x="49335" y="97037"/>
                    <a:pt x="52705" y="97070"/>
                  </a:cubicBezTo>
                  <a:lnTo>
                    <a:pt x="61844" y="97070"/>
                  </a:lnTo>
                  <a:cubicBezTo>
                    <a:pt x="64346" y="97070"/>
                    <a:pt x="66848" y="97103"/>
                    <a:pt x="69316" y="97103"/>
                  </a:cubicBezTo>
                  <a:lnTo>
                    <a:pt x="69850" y="97103"/>
                  </a:lnTo>
                  <a:lnTo>
                    <a:pt x="69883" y="96636"/>
                  </a:lnTo>
                  <a:cubicBezTo>
                    <a:pt x="69883" y="96603"/>
                    <a:pt x="69883" y="96570"/>
                    <a:pt x="69883" y="96503"/>
                  </a:cubicBezTo>
                  <a:lnTo>
                    <a:pt x="69883" y="96469"/>
                  </a:lnTo>
                  <a:cubicBezTo>
                    <a:pt x="69850" y="94268"/>
                    <a:pt x="69817" y="92066"/>
                    <a:pt x="69783" y="89831"/>
                  </a:cubicBezTo>
                  <a:cubicBezTo>
                    <a:pt x="69717" y="85628"/>
                    <a:pt x="69650" y="81392"/>
                    <a:pt x="69583" y="77189"/>
                  </a:cubicBezTo>
                  <a:cubicBezTo>
                    <a:pt x="69517" y="72919"/>
                    <a:pt x="69450" y="68616"/>
                    <a:pt x="69383" y="64346"/>
                  </a:cubicBezTo>
                  <a:cubicBezTo>
                    <a:pt x="69316" y="60043"/>
                    <a:pt x="69250" y="55774"/>
                    <a:pt x="69183" y="51471"/>
                  </a:cubicBezTo>
                  <a:cubicBezTo>
                    <a:pt x="69116" y="47067"/>
                    <a:pt x="69050" y="42664"/>
                    <a:pt x="68983" y="38261"/>
                  </a:cubicBezTo>
                  <a:cubicBezTo>
                    <a:pt x="68916" y="33891"/>
                    <a:pt x="68849" y="29522"/>
                    <a:pt x="68783" y="25152"/>
                  </a:cubicBezTo>
                  <a:cubicBezTo>
                    <a:pt x="68716" y="20915"/>
                    <a:pt x="68649" y="16679"/>
                    <a:pt x="68583" y="12409"/>
                  </a:cubicBezTo>
                  <a:cubicBezTo>
                    <a:pt x="68516" y="8573"/>
                    <a:pt x="68449" y="4737"/>
                    <a:pt x="68382" y="901"/>
                  </a:cubicBezTo>
                  <a:lnTo>
                    <a:pt x="68416" y="901"/>
                  </a:lnTo>
                  <a:cubicBezTo>
                    <a:pt x="68382" y="801"/>
                    <a:pt x="68382" y="701"/>
                    <a:pt x="68382" y="601"/>
                  </a:cubicBezTo>
                  <a:cubicBezTo>
                    <a:pt x="68382" y="501"/>
                    <a:pt x="68382" y="401"/>
                    <a:pt x="68382" y="301"/>
                  </a:cubicBezTo>
                  <a:lnTo>
                    <a:pt x="68382" y="267"/>
                  </a:lnTo>
                  <a:cubicBezTo>
                    <a:pt x="68316" y="267"/>
                    <a:pt x="68216" y="267"/>
                    <a:pt x="68149" y="301"/>
                  </a:cubicBezTo>
                  <a:lnTo>
                    <a:pt x="68149" y="267"/>
                  </a:lnTo>
                  <a:cubicBezTo>
                    <a:pt x="68116" y="301"/>
                    <a:pt x="68082" y="301"/>
                    <a:pt x="68015" y="301"/>
                  </a:cubicBezTo>
                  <a:lnTo>
                    <a:pt x="67482" y="301"/>
                  </a:lnTo>
                  <a:cubicBezTo>
                    <a:pt x="66348" y="301"/>
                    <a:pt x="65247" y="301"/>
                    <a:pt x="64113" y="267"/>
                  </a:cubicBezTo>
                  <a:cubicBezTo>
                    <a:pt x="61044" y="267"/>
                    <a:pt x="57975" y="267"/>
                    <a:pt x="54939" y="234"/>
                  </a:cubicBezTo>
                  <a:lnTo>
                    <a:pt x="45499" y="201"/>
                  </a:lnTo>
                  <a:cubicBezTo>
                    <a:pt x="42397" y="201"/>
                    <a:pt x="39262" y="167"/>
                    <a:pt x="36126" y="167"/>
                  </a:cubicBezTo>
                  <a:cubicBezTo>
                    <a:pt x="32957" y="167"/>
                    <a:pt x="29788" y="134"/>
                    <a:pt x="26619" y="134"/>
                  </a:cubicBezTo>
                  <a:cubicBezTo>
                    <a:pt x="23584" y="100"/>
                    <a:pt x="20582" y="100"/>
                    <a:pt x="17579" y="100"/>
                  </a:cubicBezTo>
                  <a:cubicBezTo>
                    <a:pt x="14344" y="67"/>
                    <a:pt x="11108" y="67"/>
                    <a:pt x="7906" y="67"/>
                  </a:cubicBezTo>
                  <a:cubicBezTo>
                    <a:pt x="5404" y="34"/>
                    <a:pt x="2902" y="34"/>
                    <a:pt x="434" y="34"/>
                  </a:cubicBezTo>
                  <a:cubicBezTo>
                    <a:pt x="400" y="0"/>
                    <a:pt x="334"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690675" y="1471500"/>
              <a:ext cx="25" cy="25"/>
            </a:xfrm>
            <a:custGeom>
              <a:avLst/>
              <a:gdLst/>
              <a:ahLst/>
              <a:cxnLst/>
              <a:rect l="l" t="t" r="r" b="b"/>
              <a:pathLst>
                <a:path w="1" h="1" extrusionOk="0">
                  <a:moveTo>
                    <a:pt x="0" y="0"/>
                  </a:moveTo>
                  <a:lnTo>
                    <a:pt x="0" y="0"/>
                  </a:lnTo>
                  <a:lnTo>
                    <a:pt x="0" y="0"/>
                  </a:lnTo>
                  <a:close/>
                </a:path>
              </a:pathLst>
            </a:custGeom>
            <a:solidFill>
              <a:srgbClr val="0A0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720675" y="1509850"/>
              <a:ext cx="25" cy="25"/>
            </a:xfrm>
            <a:custGeom>
              <a:avLst/>
              <a:gdLst/>
              <a:ahLst/>
              <a:cxnLst/>
              <a:rect l="l" t="t" r="r" b="b"/>
              <a:pathLst>
                <a:path w="1" h="1" extrusionOk="0">
                  <a:moveTo>
                    <a:pt x="1" y="1"/>
                  </a:moveTo>
                  <a:close/>
                </a:path>
              </a:pathLst>
            </a:custGeom>
            <a:solidFill>
              <a:srgbClr val="0A0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2246775" y="1513200"/>
              <a:ext cx="850" cy="850"/>
            </a:xfrm>
            <a:custGeom>
              <a:avLst/>
              <a:gdLst/>
              <a:ahLst/>
              <a:cxnLst/>
              <a:rect l="l" t="t" r="r" b="b"/>
              <a:pathLst>
                <a:path w="34" h="34" extrusionOk="0">
                  <a:moveTo>
                    <a:pt x="34" y="0"/>
                  </a:moveTo>
                  <a:cubicBezTo>
                    <a:pt x="34" y="0"/>
                    <a:pt x="1" y="0"/>
                    <a:pt x="1" y="34"/>
                  </a:cubicBezTo>
                  <a:cubicBezTo>
                    <a:pt x="34" y="0"/>
                    <a:pt x="34" y="0"/>
                    <a:pt x="34" y="0"/>
                  </a:cubicBezTo>
                  <a:close/>
                </a:path>
              </a:pathLst>
            </a:custGeom>
            <a:solidFill>
              <a:srgbClr val="0A0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701500" y="3755625"/>
              <a:ext cx="25" cy="875"/>
            </a:xfrm>
            <a:custGeom>
              <a:avLst/>
              <a:gdLst/>
              <a:ahLst/>
              <a:cxnLst/>
              <a:rect l="l" t="t" r="r" b="b"/>
              <a:pathLst>
                <a:path w="1" h="35" extrusionOk="0">
                  <a:moveTo>
                    <a:pt x="1" y="1"/>
                  </a:moveTo>
                  <a:lnTo>
                    <a:pt x="1" y="34"/>
                  </a:lnTo>
                  <a:lnTo>
                    <a:pt x="1" y="34"/>
                  </a:lnTo>
                  <a:cubicBezTo>
                    <a:pt x="1" y="34"/>
                    <a:pt x="1" y="34"/>
                    <a:pt x="1" y="1"/>
                  </a:cubicBezTo>
                  <a:close/>
                </a:path>
              </a:pathLst>
            </a:custGeom>
            <a:solidFill>
              <a:srgbClr val="0A0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728200" y="1534875"/>
              <a:ext cx="1526950" cy="2181575"/>
            </a:xfrm>
            <a:custGeom>
              <a:avLst/>
              <a:gdLst/>
              <a:ahLst/>
              <a:cxnLst/>
              <a:rect l="l" t="t" r="r" b="b"/>
              <a:pathLst>
                <a:path w="61078" h="87263" extrusionOk="0">
                  <a:moveTo>
                    <a:pt x="38127" y="17947"/>
                  </a:moveTo>
                  <a:cubicBezTo>
                    <a:pt x="38594" y="20348"/>
                    <a:pt x="38961" y="22783"/>
                    <a:pt x="39028" y="25219"/>
                  </a:cubicBezTo>
                  <a:cubicBezTo>
                    <a:pt x="39061" y="25252"/>
                    <a:pt x="39095" y="25285"/>
                    <a:pt x="39095" y="25319"/>
                  </a:cubicBezTo>
                  <a:cubicBezTo>
                    <a:pt x="38761" y="26186"/>
                    <a:pt x="38461" y="27087"/>
                    <a:pt x="38194" y="27987"/>
                  </a:cubicBezTo>
                  <a:cubicBezTo>
                    <a:pt x="38161" y="28287"/>
                    <a:pt x="37760" y="29055"/>
                    <a:pt x="37727" y="29522"/>
                  </a:cubicBezTo>
                  <a:cubicBezTo>
                    <a:pt x="37093" y="29688"/>
                    <a:pt x="36426" y="29955"/>
                    <a:pt x="35792" y="30255"/>
                  </a:cubicBezTo>
                  <a:cubicBezTo>
                    <a:pt x="35892" y="29788"/>
                    <a:pt x="35926" y="29321"/>
                    <a:pt x="36059" y="28888"/>
                  </a:cubicBezTo>
                  <a:cubicBezTo>
                    <a:pt x="36293" y="28021"/>
                    <a:pt x="36460" y="27120"/>
                    <a:pt x="36693" y="26253"/>
                  </a:cubicBezTo>
                  <a:lnTo>
                    <a:pt x="36693" y="26253"/>
                  </a:lnTo>
                  <a:cubicBezTo>
                    <a:pt x="36560" y="26453"/>
                    <a:pt x="36460" y="26686"/>
                    <a:pt x="36326" y="26920"/>
                  </a:cubicBezTo>
                  <a:cubicBezTo>
                    <a:pt x="36326" y="26953"/>
                    <a:pt x="36326" y="26953"/>
                    <a:pt x="36293" y="26986"/>
                  </a:cubicBezTo>
                  <a:cubicBezTo>
                    <a:pt x="36293" y="26986"/>
                    <a:pt x="36293" y="27020"/>
                    <a:pt x="36293" y="27020"/>
                  </a:cubicBezTo>
                  <a:cubicBezTo>
                    <a:pt x="36126" y="27420"/>
                    <a:pt x="35959" y="27787"/>
                    <a:pt x="35792" y="28187"/>
                  </a:cubicBezTo>
                  <a:cubicBezTo>
                    <a:pt x="35726" y="28387"/>
                    <a:pt x="35659" y="28588"/>
                    <a:pt x="35592" y="28754"/>
                  </a:cubicBezTo>
                  <a:cubicBezTo>
                    <a:pt x="35526" y="28955"/>
                    <a:pt x="35459" y="29155"/>
                    <a:pt x="35425" y="29355"/>
                  </a:cubicBezTo>
                  <a:cubicBezTo>
                    <a:pt x="35359" y="29522"/>
                    <a:pt x="35325" y="29688"/>
                    <a:pt x="35259" y="29855"/>
                  </a:cubicBezTo>
                  <a:cubicBezTo>
                    <a:pt x="35225" y="30089"/>
                    <a:pt x="35192" y="30322"/>
                    <a:pt x="35159" y="30556"/>
                  </a:cubicBezTo>
                  <a:cubicBezTo>
                    <a:pt x="34325" y="30989"/>
                    <a:pt x="33557" y="31456"/>
                    <a:pt x="32824" y="31923"/>
                  </a:cubicBezTo>
                  <a:cubicBezTo>
                    <a:pt x="32824" y="31857"/>
                    <a:pt x="32857" y="31790"/>
                    <a:pt x="32857" y="31723"/>
                  </a:cubicBezTo>
                  <a:cubicBezTo>
                    <a:pt x="33858" y="26886"/>
                    <a:pt x="35726" y="22250"/>
                    <a:pt x="38127" y="17947"/>
                  </a:cubicBezTo>
                  <a:close/>
                  <a:moveTo>
                    <a:pt x="17713" y="13677"/>
                  </a:moveTo>
                  <a:cubicBezTo>
                    <a:pt x="19381" y="15378"/>
                    <a:pt x="20815" y="17313"/>
                    <a:pt x="22149" y="19281"/>
                  </a:cubicBezTo>
                  <a:cubicBezTo>
                    <a:pt x="24284" y="22183"/>
                    <a:pt x="26085" y="25285"/>
                    <a:pt x="27620" y="28554"/>
                  </a:cubicBezTo>
                  <a:cubicBezTo>
                    <a:pt x="27620" y="28588"/>
                    <a:pt x="27653" y="28621"/>
                    <a:pt x="27653" y="28654"/>
                  </a:cubicBezTo>
                  <a:cubicBezTo>
                    <a:pt x="27453" y="29855"/>
                    <a:pt x="27353" y="31056"/>
                    <a:pt x="27386" y="32257"/>
                  </a:cubicBezTo>
                  <a:cubicBezTo>
                    <a:pt x="26653" y="29989"/>
                    <a:pt x="24184" y="25118"/>
                    <a:pt x="23150" y="23317"/>
                  </a:cubicBezTo>
                  <a:lnTo>
                    <a:pt x="23150" y="23317"/>
                  </a:lnTo>
                  <a:cubicBezTo>
                    <a:pt x="23183" y="23417"/>
                    <a:pt x="23250" y="23517"/>
                    <a:pt x="23283" y="23617"/>
                  </a:cubicBezTo>
                  <a:cubicBezTo>
                    <a:pt x="23450" y="24151"/>
                    <a:pt x="23684" y="24685"/>
                    <a:pt x="23884" y="25219"/>
                  </a:cubicBezTo>
                  <a:cubicBezTo>
                    <a:pt x="24051" y="25585"/>
                    <a:pt x="24184" y="25952"/>
                    <a:pt x="24318" y="26319"/>
                  </a:cubicBezTo>
                  <a:cubicBezTo>
                    <a:pt x="24451" y="26686"/>
                    <a:pt x="24618" y="27053"/>
                    <a:pt x="24751" y="27420"/>
                  </a:cubicBezTo>
                  <a:cubicBezTo>
                    <a:pt x="24918" y="27754"/>
                    <a:pt x="25051" y="28121"/>
                    <a:pt x="25218" y="28454"/>
                  </a:cubicBezTo>
                  <a:cubicBezTo>
                    <a:pt x="25252" y="28554"/>
                    <a:pt x="25285" y="28621"/>
                    <a:pt x="25318" y="28721"/>
                  </a:cubicBezTo>
                  <a:cubicBezTo>
                    <a:pt x="25785" y="29722"/>
                    <a:pt x="26186" y="30722"/>
                    <a:pt x="26552" y="31723"/>
                  </a:cubicBezTo>
                  <a:cubicBezTo>
                    <a:pt x="25852" y="30789"/>
                    <a:pt x="25051" y="29922"/>
                    <a:pt x="24151" y="29121"/>
                  </a:cubicBezTo>
                  <a:cubicBezTo>
                    <a:pt x="24151" y="29088"/>
                    <a:pt x="24151" y="29055"/>
                    <a:pt x="24117" y="29021"/>
                  </a:cubicBezTo>
                  <a:cubicBezTo>
                    <a:pt x="23517" y="28021"/>
                    <a:pt x="22850" y="27153"/>
                    <a:pt x="22316" y="26086"/>
                  </a:cubicBezTo>
                  <a:cubicBezTo>
                    <a:pt x="20115" y="22216"/>
                    <a:pt x="18513" y="18047"/>
                    <a:pt x="17713" y="13677"/>
                  </a:cubicBezTo>
                  <a:close/>
                  <a:moveTo>
                    <a:pt x="29758" y="34709"/>
                  </a:moveTo>
                  <a:cubicBezTo>
                    <a:pt x="29756" y="34714"/>
                    <a:pt x="29755" y="34719"/>
                    <a:pt x="29755" y="34725"/>
                  </a:cubicBezTo>
                  <a:cubicBezTo>
                    <a:pt x="29756" y="34720"/>
                    <a:pt x="29757" y="34715"/>
                    <a:pt x="29758" y="34709"/>
                  </a:cubicBezTo>
                  <a:close/>
                  <a:moveTo>
                    <a:pt x="27553" y="37494"/>
                  </a:moveTo>
                  <a:cubicBezTo>
                    <a:pt x="27549" y="37502"/>
                    <a:pt x="27546" y="37510"/>
                    <a:pt x="27542" y="37519"/>
                  </a:cubicBezTo>
                  <a:lnTo>
                    <a:pt x="27542" y="37519"/>
                  </a:lnTo>
                  <a:cubicBezTo>
                    <a:pt x="27548" y="37514"/>
                    <a:pt x="27553" y="37507"/>
                    <a:pt x="27553" y="37494"/>
                  </a:cubicBezTo>
                  <a:close/>
                  <a:moveTo>
                    <a:pt x="34558" y="35459"/>
                  </a:moveTo>
                  <a:cubicBezTo>
                    <a:pt x="34425" y="36026"/>
                    <a:pt x="34391" y="36593"/>
                    <a:pt x="34291" y="37160"/>
                  </a:cubicBezTo>
                  <a:cubicBezTo>
                    <a:pt x="34325" y="37327"/>
                    <a:pt x="34225" y="37561"/>
                    <a:pt x="34191" y="37794"/>
                  </a:cubicBezTo>
                  <a:cubicBezTo>
                    <a:pt x="33591" y="37294"/>
                    <a:pt x="32957" y="36860"/>
                    <a:pt x="32257" y="36493"/>
                  </a:cubicBezTo>
                  <a:cubicBezTo>
                    <a:pt x="33057" y="36226"/>
                    <a:pt x="33891" y="35793"/>
                    <a:pt x="34191" y="35659"/>
                  </a:cubicBezTo>
                  <a:cubicBezTo>
                    <a:pt x="34291" y="35593"/>
                    <a:pt x="34425" y="35526"/>
                    <a:pt x="34558" y="35459"/>
                  </a:cubicBezTo>
                  <a:close/>
                  <a:moveTo>
                    <a:pt x="11708" y="23884"/>
                  </a:moveTo>
                  <a:lnTo>
                    <a:pt x="11708" y="23884"/>
                  </a:lnTo>
                  <a:cubicBezTo>
                    <a:pt x="15511" y="27654"/>
                    <a:pt x="18680" y="31957"/>
                    <a:pt x="21682" y="36393"/>
                  </a:cubicBezTo>
                  <a:cubicBezTo>
                    <a:pt x="20982" y="36627"/>
                    <a:pt x="20315" y="36927"/>
                    <a:pt x="19648" y="37260"/>
                  </a:cubicBezTo>
                  <a:cubicBezTo>
                    <a:pt x="19614" y="37227"/>
                    <a:pt x="19614" y="37227"/>
                    <a:pt x="19614" y="37227"/>
                  </a:cubicBezTo>
                  <a:cubicBezTo>
                    <a:pt x="19047" y="36427"/>
                    <a:pt x="18447" y="35726"/>
                    <a:pt x="17946" y="34892"/>
                  </a:cubicBezTo>
                  <a:cubicBezTo>
                    <a:pt x="17413" y="34092"/>
                    <a:pt x="16879" y="33324"/>
                    <a:pt x="16379" y="32490"/>
                  </a:cubicBezTo>
                  <a:lnTo>
                    <a:pt x="16379" y="32490"/>
                  </a:lnTo>
                  <a:cubicBezTo>
                    <a:pt x="16412" y="32590"/>
                    <a:pt x="16445" y="32657"/>
                    <a:pt x="16479" y="32724"/>
                  </a:cubicBezTo>
                  <a:cubicBezTo>
                    <a:pt x="16579" y="32924"/>
                    <a:pt x="16645" y="33124"/>
                    <a:pt x="16745" y="33358"/>
                  </a:cubicBezTo>
                  <a:cubicBezTo>
                    <a:pt x="16846" y="33558"/>
                    <a:pt x="16946" y="33791"/>
                    <a:pt x="17046" y="33991"/>
                  </a:cubicBezTo>
                  <a:cubicBezTo>
                    <a:pt x="17146" y="34258"/>
                    <a:pt x="17246" y="34492"/>
                    <a:pt x="17379" y="34725"/>
                  </a:cubicBezTo>
                  <a:cubicBezTo>
                    <a:pt x="17479" y="34925"/>
                    <a:pt x="17613" y="35126"/>
                    <a:pt x="17713" y="35326"/>
                  </a:cubicBezTo>
                  <a:cubicBezTo>
                    <a:pt x="17846" y="35526"/>
                    <a:pt x="17946" y="35759"/>
                    <a:pt x="18080" y="35960"/>
                  </a:cubicBezTo>
                  <a:cubicBezTo>
                    <a:pt x="18213" y="36193"/>
                    <a:pt x="18347" y="36427"/>
                    <a:pt x="18513" y="36660"/>
                  </a:cubicBezTo>
                  <a:cubicBezTo>
                    <a:pt x="18580" y="36760"/>
                    <a:pt x="18647" y="36860"/>
                    <a:pt x="18714" y="36960"/>
                  </a:cubicBezTo>
                  <a:cubicBezTo>
                    <a:pt x="18714" y="36994"/>
                    <a:pt x="18714" y="36994"/>
                    <a:pt x="18747" y="37027"/>
                  </a:cubicBezTo>
                  <a:cubicBezTo>
                    <a:pt x="18847" y="37194"/>
                    <a:pt x="18980" y="37361"/>
                    <a:pt x="19114" y="37527"/>
                  </a:cubicBezTo>
                  <a:cubicBezTo>
                    <a:pt x="18480" y="37828"/>
                    <a:pt x="17846" y="38194"/>
                    <a:pt x="17246" y="38528"/>
                  </a:cubicBezTo>
                  <a:cubicBezTo>
                    <a:pt x="17046" y="38628"/>
                    <a:pt x="16879" y="38762"/>
                    <a:pt x="16679" y="38895"/>
                  </a:cubicBezTo>
                  <a:cubicBezTo>
                    <a:pt x="16512" y="38495"/>
                    <a:pt x="16312" y="38094"/>
                    <a:pt x="16112" y="37661"/>
                  </a:cubicBezTo>
                  <a:cubicBezTo>
                    <a:pt x="14177" y="33258"/>
                    <a:pt x="12476" y="28654"/>
                    <a:pt x="11708" y="23884"/>
                  </a:cubicBezTo>
                  <a:close/>
                  <a:moveTo>
                    <a:pt x="36860" y="34025"/>
                  </a:moveTo>
                  <a:lnTo>
                    <a:pt x="36860" y="34025"/>
                  </a:lnTo>
                  <a:cubicBezTo>
                    <a:pt x="36493" y="36126"/>
                    <a:pt x="36460" y="38261"/>
                    <a:pt x="36526" y="40396"/>
                  </a:cubicBezTo>
                  <a:cubicBezTo>
                    <a:pt x="35993" y="39629"/>
                    <a:pt x="35392" y="38895"/>
                    <a:pt x="34725" y="38261"/>
                  </a:cubicBezTo>
                  <a:cubicBezTo>
                    <a:pt x="34725" y="38261"/>
                    <a:pt x="34725" y="38228"/>
                    <a:pt x="34725" y="38228"/>
                  </a:cubicBezTo>
                  <a:cubicBezTo>
                    <a:pt x="34792" y="37727"/>
                    <a:pt x="34858" y="37294"/>
                    <a:pt x="34925" y="36793"/>
                  </a:cubicBezTo>
                  <a:cubicBezTo>
                    <a:pt x="34992" y="36260"/>
                    <a:pt x="35059" y="35759"/>
                    <a:pt x="35192" y="35259"/>
                  </a:cubicBezTo>
                  <a:cubicBezTo>
                    <a:pt x="35192" y="35192"/>
                    <a:pt x="35192" y="35126"/>
                    <a:pt x="35159" y="35092"/>
                  </a:cubicBezTo>
                  <a:cubicBezTo>
                    <a:pt x="35759" y="34759"/>
                    <a:pt x="36326" y="34425"/>
                    <a:pt x="36860" y="34025"/>
                  </a:cubicBezTo>
                  <a:close/>
                  <a:moveTo>
                    <a:pt x="23951" y="39762"/>
                  </a:moveTo>
                  <a:cubicBezTo>
                    <a:pt x="24584" y="40496"/>
                    <a:pt x="25085" y="41330"/>
                    <a:pt x="25585" y="42131"/>
                  </a:cubicBezTo>
                  <a:cubicBezTo>
                    <a:pt x="25618" y="42164"/>
                    <a:pt x="25618" y="42164"/>
                    <a:pt x="25618" y="42164"/>
                  </a:cubicBezTo>
                  <a:cubicBezTo>
                    <a:pt x="25352" y="43598"/>
                    <a:pt x="25318" y="45099"/>
                    <a:pt x="25552" y="46500"/>
                  </a:cubicBezTo>
                  <a:cubicBezTo>
                    <a:pt x="24217" y="44499"/>
                    <a:pt x="22983" y="42431"/>
                    <a:pt x="21516" y="40496"/>
                  </a:cubicBezTo>
                  <a:cubicBezTo>
                    <a:pt x="22349" y="40296"/>
                    <a:pt x="23150" y="40062"/>
                    <a:pt x="23951" y="39762"/>
                  </a:cubicBezTo>
                  <a:close/>
                  <a:moveTo>
                    <a:pt x="15811" y="46767"/>
                  </a:moveTo>
                  <a:cubicBezTo>
                    <a:pt x="15817" y="46771"/>
                    <a:pt x="15822" y="46775"/>
                    <a:pt x="15828" y="46779"/>
                  </a:cubicBezTo>
                  <a:lnTo>
                    <a:pt x="15828" y="46779"/>
                  </a:lnTo>
                  <a:cubicBezTo>
                    <a:pt x="15822" y="46775"/>
                    <a:pt x="15817" y="46771"/>
                    <a:pt x="15811" y="46767"/>
                  </a:cubicBezTo>
                  <a:close/>
                  <a:moveTo>
                    <a:pt x="34291" y="43231"/>
                  </a:moveTo>
                  <a:cubicBezTo>
                    <a:pt x="35059" y="43765"/>
                    <a:pt x="35826" y="44232"/>
                    <a:pt x="36693" y="44566"/>
                  </a:cubicBezTo>
                  <a:cubicBezTo>
                    <a:pt x="36693" y="44999"/>
                    <a:pt x="36660" y="45466"/>
                    <a:pt x="36693" y="45933"/>
                  </a:cubicBezTo>
                  <a:cubicBezTo>
                    <a:pt x="36726" y="46534"/>
                    <a:pt x="36793" y="47101"/>
                    <a:pt x="36860" y="47701"/>
                  </a:cubicBezTo>
                  <a:cubicBezTo>
                    <a:pt x="36126" y="46767"/>
                    <a:pt x="35225" y="46000"/>
                    <a:pt x="34191" y="45400"/>
                  </a:cubicBezTo>
                  <a:cubicBezTo>
                    <a:pt x="34191" y="45366"/>
                    <a:pt x="34191" y="45333"/>
                    <a:pt x="34191" y="45266"/>
                  </a:cubicBezTo>
                  <a:cubicBezTo>
                    <a:pt x="34158" y="44732"/>
                    <a:pt x="34225" y="44165"/>
                    <a:pt x="34291" y="43598"/>
                  </a:cubicBezTo>
                  <a:cubicBezTo>
                    <a:pt x="34258" y="43498"/>
                    <a:pt x="34291" y="43365"/>
                    <a:pt x="34291" y="43231"/>
                  </a:cubicBezTo>
                  <a:close/>
                  <a:moveTo>
                    <a:pt x="30055" y="23351"/>
                  </a:moveTo>
                  <a:cubicBezTo>
                    <a:pt x="31656" y="26786"/>
                    <a:pt x="31323" y="30823"/>
                    <a:pt x="29922" y="34292"/>
                  </a:cubicBezTo>
                  <a:cubicBezTo>
                    <a:pt x="29889" y="34421"/>
                    <a:pt x="29794" y="34550"/>
                    <a:pt x="29758" y="34709"/>
                  </a:cubicBezTo>
                  <a:lnTo>
                    <a:pt x="29758" y="34709"/>
                  </a:lnTo>
                  <a:cubicBezTo>
                    <a:pt x="29767" y="34691"/>
                    <a:pt x="29794" y="34686"/>
                    <a:pt x="29821" y="34659"/>
                  </a:cubicBezTo>
                  <a:lnTo>
                    <a:pt x="29855" y="34659"/>
                  </a:lnTo>
                  <a:cubicBezTo>
                    <a:pt x="30088" y="34525"/>
                    <a:pt x="30322" y="34392"/>
                    <a:pt x="30555" y="34258"/>
                  </a:cubicBezTo>
                  <a:cubicBezTo>
                    <a:pt x="30555" y="34225"/>
                    <a:pt x="30555" y="34225"/>
                    <a:pt x="30589" y="34225"/>
                  </a:cubicBezTo>
                  <a:cubicBezTo>
                    <a:pt x="30722" y="34125"/>
                    <a:pt x="30889" y="34025"/>
                    <a:pt x="31056" y="33958"/>
                  </a:cubicBezTo>
                  <a:cubicBezTo>
                    <a:pt x="31089" y="33925"/>
                    <a:pt x="31156" y="33858"/>
                    <a:pt x="31189" y="33825"/>
                  </a:cubicBezTo>
                  <a:cubicBezTo>
                    <a:pt x="31456" y="33591"/>
                    <a:pt x="31756" y="33391"/>
                    <a:pt x="32056" y="33224"/>
                  </a:cubicBezTo>
                  <a:cubicBezTo>
                    <a:pt x="32123" y="33158"/>
                    <a:pt x="32190" y="33124"/>
                    <a:pt x="32257" y="33091"/>
                  </a:cubicBezTo>
                  <a:cubicBezTo>
                    <a:pt x="34458" y="31356"/>
                    <a:pt x="37027" y="29955"/>
                    <a:pt x="39795" y="29855"/>
                  </a:cubicBezTo>
                  <a:lnTo>
                    <a:pt x="39795" y="29855"/>
                  </a:lnTo>
                  <a:cubicBezTo>
                    <a:pt x="38961" y="31290"/>
                    <a:pt x="37961" y="32590"/>
                    <a:pt x="36560" y="33491"/>
                  </a:cubicBezTo>
                  <a:cubicBezTo>
                    <a:pt x="35125" y="34458"/>
                    <a:pt x="33658" y="35459"/>
                    <a:pt x="31956" y="35960"/>
                  </a:cubicBezTo>
                  <a:cubicBezTo>
                    <a:pt x="31890" y="35993"/>
                    <a:pt x="31790" y="36026"/>
                    <a:pt x="31723" y="36060"/>
                  </a:cubicBezTo>
                  <a:cubicBezTo>
                    <a:pt x="31623" y="36093"/>
                    <a:pt x="31523" y="36126"/>
                    <a:pt x="31456" y="36160"/>
                  </a:cubicBezTo>
                  <a:cubicBezTo>
                    <a:pt x="31356" y="36193"/>
                    <a:pt x="31256" y="36226"/>
                    <a:pt x="31156" y="36260"/>
                  </a:cubicBezTo>
                  <a:cubicBezTo>
                    <a:pt x="31056" y="36293"/>
                    <a:pt x="30989" y="36293"/>
                    <a:pt x="30922" y="36326"/>
                  </a:cubicBezTo>
                  <a:lnTo>
                    <a:pt x="30956" y="36326"/>
                  </a:lnTo>
                  <a:cubicBezTo>
                    <a:pt x="30989" y="36360"/>
                    <a:pt x="31056" y="36393"/>
                    <a:pt x="31089" y="36427"/>
                  </a:cubicBezTo>
                  <a:cubicBezTo>
                    <a:pt x="31189" y="36493"/>
                    <a:pt x="31289" y="36560"/>
                    <a:pt x="31389" y="36627"/>
                  </a:cubicBezTo>
                  <a:cubicBezTo>
                    <a:pt x="31556" y="36727"/>
                    <a:pt x="31689" y="36827"/>
                    <a:pt x="31856" y="36927"/>
                  </a:cubicBezTo>
                  <a:cubicBezTo>
                    <a:pt x="34758" y="38428"/>
                    <a:pt x="36793" y="41197"/>
                    <a:pt x="37794" y="44299"/>
                  </a:cubicBezTo>
                  <a:cubicBezTo>
                    <a:pt x="34558" y="43331"/>
                    <a:pt x="31856" y="40730"/>
                    <a:pt x="30022" y="37928"/>
                  </a:cubicBezTo>
                  <a:cubicBezTo>
                    <a:pt x="30022" y="37861"/>
                    <a:pt x="29955" y="37828"/>
                    <a:pt x="29922" y="37794"/>
                  </a:cubicBezTo>
                  <a:cubicBezTo>
                    <a:pt x="29888" y="37894"/>
                    <a:pt x="29888" y="37994"/>
                    <a:pt x="29888" y="38094"/>
                  </a:cubicBezTo>
                  <a:cubicBezTo>
                    <a:pt x="29888" y="38161"/>
                    <a:pt x="29888" y="38194"/>
                    <a:pt x="29888" y="38261"/>
                  </a:cubicBezTo>
                  <a:lnTo>
                    <a:pt x="29888" y="38295"/>
                  </a:lnTo>
                  <a:cubicBezTo>
                    <a:pt x="29855" y="38395"/>
                    <a:pt x="29855" y="38495"/>
                    <a:pt x="29821" y="38628"/>
                  </a:cubicBezTo>
                  <a:cubicBezTo>
                    <a:pt x="29821" y="38661"/>
                    <a:pt x="29821" y="38695"/>
                    <a:pt x="29821" y="38762"/>
                  </a:cubicBezTo>
                  <a:cubicBezTo>
                    <a:pt x="29821" y="38828"/>
                    <a:pt x="29788" y="38895"/>
                    <a:pt x="29788" y="38962"/>
                  </a:cubicBezTo>
                  <a:lnTo>
                    <a:pt x="29788" y="38995"/>
                  </a:lnTo>
                  <a:cubicBezTo>
                    <a:pt x="29788" y="39028"/>
                    <a:pt x="29788" y="39062"/>
                    <a:pt x="29788" y="39095"/>
                  </a:cubicBezTo>
                  <a:cubicBezTo>
                    <a:pt x="29788" y="39128"/>
                    <a:pt x="29788" y="39162"/>
                    <a:pt x="29788" y="39195"/>
                  </a:cubicBezTo>
                  <a:lnTo>
                    <a:pt x="29788" y="39229"/>
                  </a:lnTo>
                  <a:cubicBezTo>
                    <a:pt x="29788" y="39229"/>
                    <a:pt x="29788" y="39262"/>
                    <a:pt x="29788" y="39295"/>
                  </a:cubicBezTo>
                  <a:cubicBezTo>
                    <a:pt x="29755" y="39295"/>
                    <a:pt x="29788" y="39329"/>
                    <a:pt x="29788" y="39329"/>
                  </a:cubicBezTo>
                  <a:cubicBezTo>
                    <a:pt x="29755" y="39762"/>
                    <a:pt x="29721" y="40163"/>
                    <a:pt x="29721" y="40596"/>
                  </a:cubicBezTo>
                  <a:lnTo>
                    <a:pt x="29721" y="40663"/>
                  </a:lnTo>
                  <a:cubicBezTo>
                    <a:pt x="29721" y="40663"/>
                    <a:pt x="29721" y="40696"/>
                    <a:pt x="29721" y="40696"/>
                  </a:cubicBezTo>
                  <a:cubicBezTo>
                    <a:pt x="29721" y="40763"/>
                    <a:pt x="29721" y="40830"/>
                    <a:pt x="29721" y="40896"/>
                  </a:cubicBezTo>
                  <a:cubicBezTo>
                    <a:pt x="29721" y="40963"/>
                    <a:pt x="29721" y="40996"/>
                    <a:pt x="29688" y="41063"/>
                  </a:cubicBezTo>
                  <a:cubicBezTo>
                    <a:pt x="29588" y="42097"/>
                    <a:pt x="29321" y="43131"/>
                    <a:pt x="29021" y="44132"/>
                  </a:cubicBezTo>
                  <a:cubicBezTo>
                    <a:pt x="28554" y="45566"/>
                    <a:pt x="28054" y="47101"/>
                    <a:pt x="27086" y="48335"/>
                  </a:cubicBezTo>
                  <a:cubicBezTo>
                    <a:pt x="27053" y="48435"/>
                    <a:pt x="26919" y="48569"/>
                    <a:pt x="26786" y="48735"/>
                  </a:cubicBezTo>
                  <a:cubicBezTo>
                    <a:pt x="26686" y="48602"/>
                    <a:pt x="26653" y="48468"/>
                    <a:pt x="26619" y="48368"/>
                  </a:cubicBezTo>
                  <a:cubicBezTo>
                    <a:pt x="25752" y="45733"/>
                    <a:pt x="25819" y="42731"/>
                    <a:pt x="26786" y="40096"/>
                  </a:cubicBezTo>
                  <a:cubicBezTo>
                    <a:pt x="26819" y="39996"/>
                    <a:pt x="26853" y="39862"/>
                    <a:pt x="26886" y="39729"/>
                  </a:cubicBezTo>
                  <a:cubicBezTo>
                    <a:pt x="26953" y="39329"/>
                    <a:pt x="27120" y="38962"/>
                    <a:pt x="27220" y="38561"/>
                  </a:cubicBezTo>
                  <a:cubicBezTo>
                    <a:pt x="27286" y="38395"/>
                    <a:pt x="27353" y="38194"/>
                    <a:pt x="27420" y="37994"/>
                  </a:cubicBezTo>
                  <a:cubicBezTo>
                    <a:pt x="27420" y="37928"/>
                    <a:pt x="27453" y="37861"/>
                    <a:pt x="27453" y="37828"/>
                  </a:cubicBezTo>
                  <a:cubicBezTo>
                    <a:pt x="27486" y="37794"/>
                    <a:pt x="27486" y="37761"/>
                    <a:pt x="27486" y="37727"/>
                  </a:cubicBezTo>
                  <a:cubicBezTo>
                    <a:pt x="27516" y="37669"/>
                    <a:pt x="27519" y="37584"/>
                    <a:pt x="27542" y="37519"/>
                  </a:cubicBezTo>
                  <a:lnTo>
                    <a:pt x="27542" y="37519"/>
                  </a:lnTo>
                  <a:cubicBezTo>
                    <a:pt x="27533" y="37527"/>
                    <a:pt x="27520" y="37527"/>
                    <a:pt x="27520" y="37527"/>
                  </a:cubicBezTo>
                  <a:cubicBezTo>
                    <a:pt x="27320" y="37594"/>
                    <a:pt x="27153" y="37661"/>
                    <a:pt x="26953" y="37727"/>
                  </a:cubicBezTo>
                  <a:cubicBezTo>
                    <a:pt x="26786" y="37828"/>
                    <a:pt x="26653" y="37894"/>
                    <a:pt x="26486" y="37961"/>
                  </a:cubicBezTo>
                  <a:cubicBezTo>
                    <a:pt x="26352" y="38028"/>
                    <a:pt x="26219" y="38094"/>
                    <a:pt x="26085" y="38161"/>
                  </a:cubicBezTo>
                  <a:cubicBezTo>
                    <a:pt x="23717" y="39462"/>
                    <a:pt x="20982" y="40163"/>
                    <a:pt x="18280" y="40363"/>
                  </a:cubicBezTo>
                  <a:cubicBezTo>
                    <a:pt x="18198" y="40366"/>
                    <a:pt x="18116" y="40368"/>
                    <a:pt x="18034" y="40368"/>
                  </a:cubicBezTo>
                  <a:cubicBezTo>
                    <a:pt x="17349" y="40368"/>
                    <a:pt x="16663" y="40252"/>
                    <a:pt x="15978" y="40163"/>
                  </a:cubicBezTo>
                  <a:cubicBezTo>
                    <a:pt x="16245" y="39929"/>
                    <a:pt x="16545" y="39729"/>
                    <a:pt x="16812" y="39529"/>
                  </a:cubicBezTo>
                  <a:cubicBezTo>
                    <a:pt x="19399" y="37875"/>
                    <a:pt x="22392" y="36302"/>
                    <a:pt x="25499" y="36302"/>
                  </a:cubicBezTo>
                  <a:cubicBezTo>
                    <a:pt x="25838" y="36302"/>
                    <a:pt x="26178" y="36320"/>
                    <a:pt x="26519" y="36360"/>
                  </a:cubicBezTo>
                  <a:cubicBezTo>
                    <a:pt x="26552" y="36393"/>
                    <a:pt x="26586" y="36393"/>
                    <a:pt x="26619" y="36393"/>
                  </a:cubicBezTo>
                  <a:lnTo>
                    <a:pt x="26753" y="36393"/>
                  </a:lnTo>
                  <a:cubicBezTo>
                    <a:pt x="26753" y="36393"/>
                    <a:pt x="26719" y="36360"/>
                    <a:pt x="26719" y="36360"/>
                  </a:cubicBezTo>
                  <a:cubicBezTo>
                    <a:pt x="26686" y="36326"/>
                    <a:pt x="26653" y="36293"/>
                    <a:pt x="26586" y="36260"/>
                  </a:cubicBezTo>
                  <a:cubicBezTo>
                    <a:pt x="26452" y="36160"/>
                    <a:pt x="26286" y="36026"/>
                    <a:pt x="26119" y="35893"/>
                  </a:cubicBezTo>
                  <a:cubicBezTo>
                    <a:pt x="26085" y="35859"/>
                    <a:pt x="26052" y="35826"/>
                    <a:pt x="25985" y="35793"/>
                  </a:cubicBezTo>
                  <a:cubicBezTo>
                    <a:pt x="25985" y="35793"/>
                    <a:pt x="25952" y="35759"/>
                    <a:pt x="25919" y="35726"/>
                  </a:cubicBezTo>
                  <a:cubicBezTo>
                    <a:pt x="25852" y="35659"/>
                    <a:pt x="25785" y="35593"/>
                    <a:pt x="25685" y="35526"/>
                  </a:cubicBezTo>
                  <a:lnTo>
                    <a:pt x="25685" y="35526"/>
                  </a:lnTo>
                  <a:cubicBezTo>
                    <a:pt x="25719" y="35559"/>
                    <a:pt x="25719" y="35559"/>
                    <a:pt x="25719" y="35559"/>
                  </a:cubicBezTo>
                  <a:cubicBezTo>
                    <a:pt x="25719" y="35559"/>
                    <a:pt x="25685" y="35526"/>
                    <a:pt x="25652" y="35526"/>
                  </a:cubicBezTo>
                  <a:cubicBezTo>
                    <a:pt x="25652" y="35526"/>
                    <a:pt x="25652" y="35526"/>
                    <a:pt x="25652" y="35493"/>
                  </a:cubicBezTo>
                  <a:lnTo>
                    <a:pt x="25618" y="35493"/>
                  </a:lnTo>
                  <a:cubicBezTo>
                    <a:pt x="25452" y="35359"/>
                    <a:pt x="25252" y="35259"/>
                    <a:pt x="25085" y="35126"/>
                  </a:cubicBezTo>
                  <a:lnTo>
                    <a:pt x="24951" y="35059"/>
                  </a:lnTo>
                  <a:cubicBezTo>
                    <a:pt x="24918" y="35026"/>
                    <a:pt x="24918" y="35026"/>
                    <a:pt x="24885" y="34992"/>
                  </a:cubicBezTo>
                  <a:cubicBezTo>
                    <a:pt x="21916" y="32957"/>
                    <a:pt x="18980" y="30022"/>
                    <a:pt x="18447" y="26319"/>
                  </a:cubicBezTo>
                  <a:lnTo>
                    <a:pt x="18447" y="26319"/>
                  </a:lnTo>
                  <a:cubicBezTo>
                    <a:pt x="22550" y="27987"/>
                    <a:pt x="26119" y="31023"/>
                    <a:pt x="27820" y="35159"/>
                  </a:cubicBezTo>
                  <a:cubicBezTo>
                    <a:pt x="27853" y="35026"/>
                    <a:pt x="27853" y="34892"/>
                    <a:pt x="27887" y="34759"/>
                  </a:cubicBezTo>
                  <a:cubicBezTo>
                    <a:pt x="27887" y="34559"/>
                    <a:pt x="27920" y="34392"/>
                    <a:pt x="27920" y="34192"/>
                  </a:cubicBezTo>
                  <a:cubicBezTo>
                    <a:pt x="27920" y="34125"/>
                    <a:pt x="27920" y="34058"/>
                    <a:pt x="27920" y="33991"/>
                  </a:cubicBezTo>
                  <a:cubicBezTo>
                    <a:pt x="27920" y="33958"/>
                    <a:pt x="27920" y="33925"/>
                    <a:pt x="27920" y="33858"/>
                  </a:cubicBezTo>
                  <a:cubicBezTo>
                    <a:pt x="27920" y="33758"/>
                    <a:pt x="27953" y="33658"/>
                    <a:pt x="27953" y="33558"/>
                  </a:cubicBezTo>
                  <a:cubicBezTo>
                    <a:pt x="27987" y="33291"/>
                    <a:pt x="27953" y="33024"/>
                    <a:pt x="27953" y="32757"/>
                  </a:cubicBezTo>
                  <a:cubicBezTo>
                    <a:pt x="27953" y="32624"/>
                    <a:pt x="27987" y="32524"/>
                    <a:pt x="27987" y="32390"/>
                  </a:cubicBezTo>
                  <a:cubicBezTo>
                    <a:pt x="27820" y="29288"/>
                    <a:pt x="28654" y="26119"/>
                    <a:pt x="30055" y="23351"/>
                  </a:cubicBezTo>
                  <a:close/>
                  <a:moveTo>
                    <a:pt x="42897" y="19281"/>
                  </a:moveTo>
                  <a:cubicBezTo>
                    <a:pt x="43198" y="22750"/>
                    <a:pt x="43264" y="26219"/>
                    <a:pt x="43164" y="29722"/>
                  </a:cubicBezTo>
                  <a:cubicBezTo>
                    <a:pt x="43131" y="31523"/>
                    <a:pt x="43164" y="33291"/>
                    <a:pt x="42864" y="35092"/>
                  </a:cubicBezTo>
                  <a:cubicBezTo>
                    <a:pt x="42464" y="37727"/>
                    <a:pt x="41797" y="40296"/>
                    <a:pt x="41363" y="42931"/>
                  </a:cubicBezTo>
                  <a:cubicBezTo>
                    <a:pt x="40696" y="44766"/>
                    <a:pt x="40162" y="46634"/>
                    <a:pt x="39829" y="48569"/>
                  </a:cubicBezTo>
                  <a:cubicBezTo>
                    <a:pt x="39862" y="47434"/>
                    <a:pt x="39929" y="46267"/>
                    <a:pt x="39995" y="45133"/>
                  </a:cubicBezTo>
                  <a:cubicBezTo>
                    <a:pt x="40196" y="42031"/>
                    <a:pt x="40496" y="38895"/>
                    <a:pt x="40596" y="35759"/>
                  </a:cubicBezTo>
                  <a:lnTo>
                    <a:pt x="40596" y="35759"/>
                  </a:lnTo>
                  <a:cubicBezTo>
                    <a:pt x="40562" y="35893"/>
                    <a:pt x="40529" y="36060"/>
                    <a:pt x="40496" y="36193"/>
                  </a:cubicBezTo>
                  <a:cubicBezTo>
                    <a:pt x="40429" y="36427"/>
                    <a:pt x="40396" y="36660"/>
                    <a:pt x="40329" y="36894"/>
                  </a:cubicBezTo>
                  <a:cubicBezTo>
                    <a:pt x="40296" y="37127"/>
                    <a:pt x="40229" y="37394"/>
                    <a:pt x="40196" y="37627"/>
                  </a:cubicBezTo>
                  <a:cubicBezTo>
                    <a:pt x="40129" y="37994"/>
                    <a:pt x="40062" y="38361"/>
                    <a:pt x="39995" y="38695"/>
                  </a:cubicBezTo>
                  <a:cubicBezTo>
                    <a:pt x="39995" y="38695"/>
                    <a:pt x="39995" y="38728"/>
                    <a:pt x="39995" y="38728"/>
                  </a:cubicBezTo>
                  <a:cubicBezTo>
                    <a:pt x="39995" y="38762"/>
                    <a:pt x="39995" y="38762"/>
                    <a:pt x="39995" y="38762"/>
                  </a:cubicBezTo>
                  <a:cubicBezTo>
                    <a:pt x="39929" y="39062"/>
                    <a:pt x="39862" y="39395"/>
                    <a:pt x="39829" y="39729"/>
                  </a:cubicBezTo>
                  <a:cubicBezTo>
                    <a:pt x="39795" y="40029"/>
                    <a:pt x="39795" y="40329"/>
                    <a:pt x="39762" y="40630"/>
                  </a:cubicBezTo>
                  <a:cubicBezTo>
                    <a:pt x="39762" y="40830"/>
                    <a:pt x="39729" y="41030"/>
                    <a:pt x="39695" y="41230"/>
                  </a:cubicBezTo>
                  <a:cubicBezTo>
                    <a:pt x="39695" y="41330"/>
                    <a:pt x="39662" y="41397"/>
                    <a:pt x="39662" y="41497"/>
                  </a:cubicBezTo>
                  <a:cubicBezTo>
                    <a:pt x="39628" y="42064"/>
                    <a:pt x="39595" y="42598"/>
                    <a:pt x="39528" y="43198"/>
                  </a:cubicBezTo>
                  <a:cubicBezTo>
                    <a:pt x="39328" y="46200"/>
                    <a:pt x="39195" y="49236"/>
                    <a:pt x="39195" y="52271"/>
                  </a:cubicBezTo>
                  <a:cubicBezTo>
                    <a:pt x="38828" y="50970"/>
                    <a:pt x="38261" y="49669"/>
                    <a:pt x="37494" y="48535"/>
                  </a:cubicBezTo>
                  <a:cubicBezTo>
                    <a:pt x="37460" y="47234"/>
                    <a:pt x="37227" y="46000"/>
                    <a:pt x="37260" y="44699"/>
                  </a:cubicBezTo>
                  <a:lnTo>
                    <a:pt x="37260" y="44699"/>
                  </a:lnTo>
                  <a:cubicBezTo>
                    <a:pt x="37494" y="44766"/>
                    <a:pt x="37727" y="44799"/>
                    <a:pt x="37961" y="44833"/>
                  </a:cubicBezTo>
                  <a:cubicBezTo>
                    <a:pt x="37994" y="44833"/>
                    <a:pt x="38061" y="44866"/>
                    <a:pt x="38094" y="44866"/>
                  </a:cubicBezTo>
                  <a:cubicBezTo>
                    <a:pt x="38261" y="44866"/>
                    <a:pt x="38394" y="44899"/>
                    <a:pt x="38561" y="44899"/>
                  </a:cubicBezTo>
                  <a:cubicBezTo>
                    <a:pt x="38561" y="44666"/>
                    <a:pt x="38461" y="44366"/>
                    <a:pt x="38394" y="44165"/>
                  </a:cubicBezTo>
                  <a:cubicBezTo>
                    <a:pt x="38061" y="43198"/>
                    <a:pt x="37660" y="42264"/>
                    <a:pt x="37160" y="41363"/>
                  </a:cubicBezTo>
                  <a:cubicBezTo>
                    <a:pt x="37193" y="41163"/>
                    <a:pt x="37127" y="40863"/>
                    <a:pt x="37127" y="40696"/>
                  </a:cubicBezTo>
                  <a:cubicBezTo>
                    <a:pt x="36993" y="38361"/>
                    <a:pt x="37060" y="35960"/>
                    <a:pt x="37527" y="33658"/>
                  </a:cubicBezTo>
                  <a:cubicBezTo>
                    <a:pt x="37527" y="33625"/>
                    <a:pt x="37527" y="33558"/>
                    <a:pt x="37527" y="33524"/>
                  </a:cubicBezTo>
                  <a:cubicBezTo>
                    <a:pt x="38394" y="32824"/>
                    <a:pt x="39161" y="31990"/>
                    <a:pt x="39762" y="31056"/>
                  </a:cubicBezTo>
                  <a:cubicBezTo>
                    <a:pt x="39795" y="31023"/>
                    <a:pt x="39829" y="30989"/>
                    <a:pt x="39829" y="30956"/>
                  </a:cubicBezTo>
                  <a:cubicBezTo>
                    <a:pt x="39929" y="30856"/>
                    <a:pt x="39995" y="30722"/>
                    <a:pt x="40062" y="30589"/>
                  </a:cubicBezTo>
                  <a:cubicBezTo>
                    <a:pt x="40129" y="30456"/>
                    <a:pt x="40229" y="30289"/>
                    <a:pt x="40296" y="30155"/>
                  </a:cubicBezTo>
                  <a:cubicBezTo>
                    <a:pt x="40296" y="30155"/>
                    <a:pt x="40296" y="30155"/>
                    <a:pt x="40296" y="30122"/>
                  </a:cubicBezTo>
                  <a:cubicBezTo>
                    <a:pt x="40329" y="30089"/>
                    <a:pt x="40329" y="30022"/>
                    <a:pt x="40362" y="29989"/>
                  </a:cubicBezTo>
                  <a:cubicBezTo>
                    <a:pt x="40362" y="29989"/>
                    <a:pt x="40362" y="29989"/>
                    <a:pt x="40362" y="29955"/>
                  </a:cubicBezTo>
                  <a:cubicBezTo>
                    <a:pt x="40396" y="29955"/>
                    <a:pt x="40396" y="29922"/>
                    <a:pt x="40396" y="29922"/>
                  </a:cubicBezTo>
                  <a:cubicBezTo>
                    <a:pt x="40396" y="29905"/>
                    <a:pt x="40396" y="29897"/>
                    <a:pt x="40396" y="29889"/>
                  </a:cubicBezTo>
                  <a:cubicBezTo>
                    <a:pt x="40429" y="29855"/>
                    <a:pt x="40429" y="29855"/>
                    <a:pt x="40429" y="29822"/>
                  </a:cubicBezTo>
                  <a:cubicBezTo>
                    <a:pt x="40462" y="29788"/>
                    <a:pt x="40462" y="29788"/>
                    <a:pt x="40462" y="29755"/>
                  </a:cubicBezTo>
                  <a:cubicBezTo>
                    <a:pt x="40462" y="29722"/>
                    <a:pt x="40496" y="29688"/>
                    <a:pt x="40496" y="29655"/>
                  </a:cubicBezTo>
                  <a:cubicBezTo>
                    <a:pt x="40496" y="29688"/>
                    <a:pt x="40496" y="29688"/>
                    <a:pt x="40496" y="29688"/>
                  </a:cubicBezTo>
                  <a:cubicBezTo>
                    <a:pt x="40529" y="29588"/>
                    <a:pt x="40596" y="29455"/>
                    <a:pt x="40629" y="29355"/>
                  </a:cubicBezTo>
                  <a:cubicBezTo>
                    <a:pt x="40293" y="29296"/>
                    <a:pt x="39963" y="29270"/>
                    <a:pt x="39636" y="29270"/>
                  </a:cubicBezTo>
                  <a:cubicBezTo>
                    <a:pt x="39218" y="29270"/>
                    <a:pt x="38806" y="29313"/>
                    <a:pt x="38394" y="29388"/>
                  </a:cubicBezTo>
                  <a:cubicBezTo>
                    <a:pt x="38428" y="29188"/>
                    <a:pt x="38461" y="29021"/>
                    <a:pt x="38528" y="28888"/>
                  </a:cubicBezTo>
                  <a:cubicBezTo>
                    <a:pt x="39495" y="25519"/>
                    <a:pt x="40963" y="22216"/>
                    <a:pt x="42897" y="19281"/>
                  </a:cubicBezTo>
                  <a:close/>
                  <a:moveTo>
                    <a:pt x="28487" y="47067"/>
                  </a:moveTo>
                  <a:cubicBezTo>
                    <a:pt x="29655" y="48702"/>
                    <a:pt x="30589" y="50503"/>
                    <a:pt x="31423" y="52305"/>
                  </a:cubicBezTo>
                  <a:cubicBezTo>
                    <a:pt x="31122" y="52271"/>
                    <a:pt x="30814" y="52255"/>
                    <a:pt x="30505" y="52255"/>
                  </a:cubicBezTo>
                  <a:cubicBezTo>
                    <a:pt x="30197" y="52255"/>
                    <a:pt x="29888" y="52271"/>
                    <a:pt x="29588" y="52305"/>
                  </a:cubicBezTo>
                  <a:cubicBezTo>
                    <a:pt x="29588" y="52305"/>
                    <a:pt x="29588" y="52271"/>
                    <a:pt x="29555" y="52271"/>
                  </a:cubicBezTo>
                  <a:cubicBezTo>
                    <a:pt x="29054" y="51471"/>
                    <a:pt x="28487" y="50670"/>
                    <a:pt x="27887" y="49936"/>
                  </a:cubicBezTo>
                  <a:cubicBezTo>
                    <a:pt x="27653" y="49669"/>
                    <a:pt x="27453" y="49369"/>
                    <a:pt x="27220" y="49069"/>
                  </a:cubicBezTo>
                  <a:cubicBezTo>
                    <a:pt x="27253" y="49036"/>
                    <a:pt x="27286" y="49002"/>
                    <a:pt x="27320" y="49002"/>
                  </a:cubicBezTo>
                  <a:cubicBezTo>
                    <a:pt x="27386" y="48902"/>
                    <a:pt x="27420" y="48802"/>
                    <a:pt x="27486" y="48735"/>
                  </a:cubicBezTo>
                  <a:cubicBezTo>
                    <a:pt x="27520" y="48702"/>
                    <a:pt x="27553" y="48669"/>
                    <a:pt x="27587" y="48602"/>
                  </a:cubicBezTo>
                  <a:cubicBezTo>
                    <a:pt x="27920" y="48135"/>
                    <a:pt x="28220" y="47601"/>
                    <a:pt x="28487" y="47067"/>
                  </a:cubicBezTo>
                  <a:close/>
                  <a:moveTo>
                    <a:pt x="20915" y="40630"/>
                  </a:moveTo>
                  <a:lnTo>
                    <a:pt x="20915" y="40663"/>
                  </a:lnTo>
                  <a:cubicBezTo>
                    <a:pt x="22683" y="42965"/>
                    <a:pt x="24151" y="45466"/>
                    <a:pt x="25752" y="47901"/>
                  </a:cubicBezTo>
                  <a:cubicBezTo>
                    <a:pt x="25785" y="47968"/>
                    <a:pt x="25852" y="48001"/>
                    <a:pt x="25919" y="48035"/>
                  </a:cubicBezTo>
                  <a:cubicBezTo>
                    <a:pt x="26052" y="48435"/>
                    <a:pt x="26219" y="48835"/>
                    <a:pt x="26386" y="49236"/>
                  </a:cubicBezTo>
                  <a:cubicBezTo>
                    <a:pt x="26386" y="49269"/>
                    <a:pt x="26386" y="49269"/>
                    <a:pt x="26419" y="49302"/>
                  </a:cubicBezTo>
                  <a:cubicBezTo>
                    <a:pt x="26419" y="49336"/>
                    <a:pt x="26419" y="49336"/>
                    <a:pt x="26452" y="49369"/>
                  </a:cubicBezTo>
                  <a:cubicBezTo>
                    <a:pt x="26486" y="49436"/>
                    <a:pt x="26519" y="49503"/>
                    <a:pt x="26552" y="49536"/>
                  </a:cubicBezTo>
                  <a:cubicBezTo>
                    <a:pt x="26552" y="49569"/>
                    <a:pt x="26586" y="49603"/>
                    <a:pt x="26586" y="49636"/>
                  </a:cubicBezTo>
                  <a:lnTo>
                    <a:pt x="26686" y="49636"/>
                  </a:lnTo>
                  <a:cubicBezTo>
                    <a:pt x="26686" y="49636"/>
                    <a:pt x="26686" y="49636"/>
                    <a:pt x="26719" y="49603"/>
                  </a:cubicBezTo>
                  <a:cubicBezTo>
                    <a:pt x="26753" y="49569"/>
                    <a:pt x="26786" y="49569"/>
                    <a:pt x="26819" y="49536"/>
                  </a:cubicBezTo>
                  <a:lnTo>
                    <a:pt x="26819" y="49503"/>
                  </a:lnTo>
                  <a:cubicBezTo>
                    <a:pt x="27553" y="50437"/>
                    <a:pt x="28320" y="51404"/>
                    <a:pt x="28988" y="52405"/>
                  </a:cubicBezTo>
                  <a:cubicBezTo>
                    <a:pt x="28554" y="52505"/>
                    <a:pt x="28120" y="52638"/>
                    <a:pt x="27687" y="52805"/>
                  </a:cubicBezTo>
                  <a:cubicBezTo>
                    <a:pt x="27653" y="52838"/>
                    <a:pt x="27653" y="52838"/>
                    <a:pt x="27653" y="52838"/>
                  </a:cubicBezTo>
                  <a:lnTo>
                    <a:pt x="27620" y="52838"/>
                  </a:lnTo>
                  <a:cubicBezTo>
                    <a:pt x="27553" y="52872"/>
                    <a:pt x="27486" y="52938"/>
                    <a:pt x="27386" y="52972"/>
                  </a:cubicBezTo>
                  <a:cubicBezTo>
                    <a:pt x="27220" y="52571"/>
                    <a:pt x="26552" y="52138"/>
                    <a:pt x="26386" y="51871"/>
                  </a:cubicBezTo>
                  <a:cubicBezTo>
                    <a:pt x="23117" y="48602"/>
                    <a:pt x="20215" y="44933"/>
                    <a:pt x="17880" y="40930"/>
                  </a:cubicBezTo>
                  <a:lnTo>
                    <a:pt x="17946" y="40930"/>
                  </a:lnTo>
                  <a:cubicBezTo>
                    <a:pt x="18914" y="40930"/>
                    <a:pt x="19914" y="40830"/>
                    <a:pt x="20915" y="40630"/>
                  </a:cubicBezTo>
                  <a:close/>
                  <a:moveTo>
                    <a:pt x="49902" y="29688"/>
                  </a:moveTo>
                  <a:cubicBezTo>
                    <a:pt x="49302" y="35292"/>
                    <a:pt x="48101" y="40896"/>
                    <a:pt x="45966" y="46133"/>
                  </a:cubicBezTo>
                  <a:cubicBezTo>
                    <a:pt x="45766" y="46500"/>
                    <a:pt x="45566" y="46867"/>
                    <a:pt x="45399" y="47234"/>
                  </a:cubicBezTo>
                  <a:cubicBezTo>
                    <a:pt x="45299" y="47334"/>
                    <a:pt x="45266" y="47434"/>
                    <a:pt x="45266" y="47568"/>
                  </a:cubicBezTo>
                  <a:cubicBezTo>
                    <a:pt x="43565" y="48602"/>
                    <a:pt x="42064" y="50270"/>
                    <a:pt x="40963" y="51938"/>
                  </a:cubicBezTo>
                  <a:cubicBezTo>
                    <a:pt x="41029" y="51771"/>
                    <a:pt x="41096" y="51571"/>
                    <a:pt x="41163" y="51371"/>
                  </a:cubicBezTo>
                  <a:cubicBezTo>
                    <a:pt x="42664" y="47368"/>
                    <a:pt x="44465" y="43432"/>
                    <a:pt x="46433" y="39595"/>
                  </a:cubicBezTo>
                  <a:lnTo>
                    <a:pt x="46433" y="39595"/>
                  </a:lnTo>
                  <a:cubicBezTo>
                    <a:pt x="46333" y="39762"/>
                    <a:pt x="46200" y="39896"/>
                    <a:pt x="46100" y="40029"/>
                  </a:cubicBezTo>
                  <a:cubicBezTo>
                    <a:pt x="45966" y="40196"/>
                    <a:pt x="45833" y="40396"/>
                    <a:pt x="45666" y="40563"/>
                  </a:cubicBezTo>
                  <a:cubicBezTo>
                    <a:pt x="45566" y="40730"/>
                    <a:pt x="45433" y="40896"/>
                    <a:pt x="45333" y="41063"/>
                  </a:cubicBezTo>
                  <a:cubicBezTo>
                    <a:pt x="45166" y="41297"/>
                    <a:pt x="44999" y="41497"/>
                    <a:pt x="44866" y="41730"/>
                  </a:cubicBezTo>
                  <a:cubicBezTo>
                    <a:pt x="44799" y="41864"/>
                    <a:pt x="44699" y="41964"/>
                    <a:pt x="44632" y="42097"/>
                  </a:cubicBezTo>
                  <a:cubicBezTo>
                    <a:pt x="44565" y="42231"/>
                    <a:pt x="44465" y="42364"/>
                    <a:pt x="44399" y="42498"/>
                  </a:cubicBezTo>
                  <a:cubicBezTo>
                    <a:pt x="44332" y="42598"/>
                    <a:pt x="44265" y="42731"/>
                    <a:pt x="44198" y="42831"/>
                  </a:cubicBezTo>
                  <a:cubicBezTo>
                    <a:pt x="44065" y="43098"/>
                    <a:pt x="43932" y="43398"/>
                    <a:pt x="43831" y="43665"/>
                  </a:cubicBezTo>
                  <a:cubicBezTo>
                    <a:pt x="42631" y="45967"/>
                    <a:pt x="41730" y="48368"/>
                    <a:pt x="40763" y="50770"/>
                  </a:cubicBezTo>
                  <a:cubicBezTo>
                    <a:pt x="40496" y="51537"/>
                    <a:pt x="40196" y="52371"/>
                    <a:pt x="39929" y="53172"/>
                  </a:cubicBezTo>
                  <a:cubicBezTo>
                    <a:pt x="40029" y="51304"/>
                    <a:pt x="40296" y="49436"/>
                    <a:pt x="40596" y="47568"/>
                  </a:cubicBezTo>
                  <a:cubicBezTo>
                    <a:pt x="40896" y="46133"/>
                    <a:pt x="41330" y="44699"/>
                    <a:pt x="41830" y="43331"/>
                  </a:cubicBezTo>
                  <a:cubicBezTo>
                    <a:pt x="41830" y="43265"/>
                    <a:pt x="41863" y="43231"/>
                    <a:pt x="41863" y="43198"/>
                  </a:cubicBezTo>
                  <a:cubicBezTo>
                    <a:pt x="41897" y="43165"/>
                    <a:pt x="41897" y="43165"/>
                    <a:pt x="41897" y="43131"/>
                  </a:cubicBezTo>
                  <a:cubicBezTo>
                    <a:pt x="41897" y="43098"/>
                    <a:pt x="41930" y="43098"/>
                    <a:pt x="41930" y="43065"/>
                  </a:cubicBezTo>
                  <a:cubicBezTo>
                    <a:pt x="41930" y="43065"/>
                    <a:pt x="41930" y="43031"/>
                    <a:pt x="41930" y="43031"/>
                  </a:cubicBezTo>
                  <a:cubicBezTo>
                    <a:pt x="43765" y="38161"/>
                    <a:pt x="46633" y="33691"/>
                    <a:pt x="49902" y="29688"/>
                  </a:cubicBezTo>
                  <a:close/>
                  <a:moveTo>
                    <a:pt x="31523" y="40796"/>
                  </a:moveTo>
                  <a:cubicBezTo>
                    <a:pt x="32223" y="41530"/>
                    <a:pt x="32957" y="42231"/>
                    <a:pt x="33758" y="42831"/>
                  </a:cubicBezTo>
                  <a:cubicBezTo>
                    <a:pt x="33691" y="43598"/>
                    <a:pt x="33624" y="44366"/>
                    <a:pt x="33591" y="45099"/>
                  </a:cubicBezTo>
                  <a:lnTo>
                    <a:pt x="33557" y="45099"/>
                  </a:lnTo>
                  <a:cubicBezTo>
                    <a:pt x="33524" y="45066"/>
                    <a:pt x="33491" y="45066"/>
                    <a:pt x="33424" y="45033"/>
                  </a:cubicBezTo>
                  <a:lnTo>
                    <a:pt x="33391" y="45033"/>
                  </a:lnTo>
                  <a:cubicBezTo>
                    <a:pt x="33291" y="44999"/>
                    <a:pt x="33224" y="44966"/>
                    <a:pt x="33124" y="44899"/>
                  </a:cubicBezTo>
                  <a:lnTo>
                    <a:pt x="33090" y="44899"/>
                  </a:lnTo>
                  <a:cubicBezTo>
                    <a:pt x="33090" y="44899"/>
                    <a:pt x="33090" y="44899"/>
                    <a:pt x="33090" y="44933"/>
                  </a:cubicBezTo>
                  <a:cubicBezTo>
                    <a:pt x="33090" y="44966"/>
                    <a:pt x="33090" y="45033"/>
                    <a:pt x="33090" y="45066"/>
                  </a:cubicBezTo>
                  <a:cubicBezTo>
                    <a:pt x="33090" y="45066"/>
                    <a:pt x="33057" y="45099"/>
                    <a:pt x="33057" y="45099"/>
                  </a:cubicBezTo>
                  <a:cubicBezTo>
                    <a:pt x="33057" y="45166"/>
                    <a:pt x="33057" y="45233"/>
                    <a:pt x="33057" y="45300"/>
                  </a:cubicBezTo>
                  <a:cubicBezTo>
                    <a:pt x="33057" y="45333"/>
                    <a:pt x="33057" y="45400"/>
                    <a:pt x="33024" y="45433"/>
                  </a:cubicBezTo>
                  <a:lnTo>
                    <a:pt x="33057" y="45433"/>
                  </a:lnTo>
                  <a:cubicBezTo>
                    <a:pt x="32757" y="48302"/>
                    <a:pt x="33591" y="51204"/>
                    <a:pt x="35125" y="53639"/>
                  </a:cubicBezTo>
                  <a:cubicBezTo>
                    <a:pt x="34258" y="53105"/>
                    <a:pt x="33291" y="52705"/>
                    <a:pt x="32323" y="52471"/>
                  </a:cubicBezTo>
                  <a:cubicBezTo>
                    <a:pt x="32323" y="52371"/>
                    <a:pt x="32290" y="52238"/>
                    <a:pt x="32223" y="52138"/>
                  </a:cubicBezTo>
                  <a:cubicBezTo>
                    <a:pt x="31156" y="48468"/>
                    <a:pt x="31122" y="44599"/>
                    <a:pt x="31523" y="40796"/>
                  </a:cubicBezTo>
                  <a:close/>
                  <a:moveTo>
                    <a:pt x="7139" y="38995"/>
                  </a:moveTo>
                  <a:cubicBezTo>
                    <a:pt x="14711" y="42264"/>
                    <a:pt x="20948" y="48102"/>
                    <a:pt x="26986" y="53606"/>
                  </a:cubicBezTo>
                  <a:cubicBezTo>
                    <a:pt x="27019" y="53639"/>
                    <a:pt x="27053" y="53672"/>
                    <a:pt x="27086" y="53672"/>
                  </a:cubicBezTo>
                  <a:cubicBezTo>
                    <a:pt x="27253" y="53906"/>
                    <a:pt x="27486" y="54106"/>
                    <a:pt x="27687" y="54306"/>
                  </a:cubicBezTo>
                  <a:cubicBezTo>
                    <a:pt x="28187" y="54840"/>
                    <a:pt x="28754" y="55273"/>
                    <a:pt x="29321" y="55707"/>
                  </a:cubicBezTo>
                  <a:cubicBezTo>
                    <a:pt x="24557" y="53175"/>
                    <a:pt x="20225" y="49844"/>
                    <a:pt x="15828" y="46779"/>
                  </a:cubicBezTo>
                  <a:lnTo>
                    <a:pt x="15828" y="46779"/>
                  </a:lnTo>
                  <a:cubicBezTo>
                    <a:pt x="15919" y="46845"/>
                    <a:pt x="15982" y="46938"/>
                    <a:pt x="16045" y="47001"/>
                  </a:cubicBezTo>
                  <a:cubicBezTo>
                    <a:pt x="16212" y="47168"/>
                    <a:pt x="16379" y="47334"/>
                    <a:pt x="16545" y="47501"/>
                  </a:cubicBezTo>
                  <a:cubicBezTo>
                    <a:pt x="16712" y="47668"/>
                    <a:pt x="16879" y="47801"/>
                    <a:pt x="17046" y="47968"/>
                  </a:cubicBezTo>
                  <a:cubicBezTo>
                    <a:pt x="17246" y="48168"/>
                    <a:pt x="17479" y="48335"/>
                    <a:pt x="17679" y="48535"/>
                  </a:cubicBezTo>
                  <a:cubicBezTo>
                    <a:pt x="17913" y="48702"/>
                    <a:pt x="18146" y="48935"/>
                    <a:pt x="18380" y="49136"/>
                  </a:cubicBezTo>
                  <a:cubicBezTo>
                    <a:pt x="18380" y="49132"/>
                    <a:pt x="18379" y="49128"/>
                    <a:pt x="18379" y="49125"/>
                  </a:cubicBezTo>
                  <a:lnTo>
                    <a:pt x="18379" y="49125"/>
                  </a:lnTo>
                  <a:cubicBezTo>
                    <a:pt x="18699" y="49353"/>
                    <a:pt x="18991" y="49611"/>
                    <a:pt x="19314" y="49869"/>
                  </a:cubicBezTo>
                  <a:cubicBezTo>
                    <a:pt x="19581" y="50103"/>
                    <a:pt x="19848" y="50303"/>
                    <a:pt x="20148" y="50537"/>
                  </a:cubicBezTo>
                  <a:cubicBezTo>
                    <a:pt x="20381" y="50703"/>
                    <a:pt x="20615" y="50870"/>
                    <a:pt x="20882" y="51070"/>
                  </a:cubicBezTo>
                  <a:cubicBezTo>
                    <a:pt x="22917" y="52505"/>
                    <a:pt x="25018" y="53872"/>
                    <a:pt x="27153" y="55140"/>
                  </a:cubicBezTo>
                  <a:cubicBezTo>
                    <a:pt x="28554" y="55907"/>
                    <a:pt x="29888" y="56741"/>
                    <a:pt x="31323" y="57375"/>
                  </a:cubicBezTo>
                  <a:cubicBezTo>
                    <a:pt x="30622" y="57275"/>
                    <a:pt x="29922" y="57141"/>
                    <a:pt x="29221" y="56941"/>
                  </a:cubicBezTo>
                  <a:cubicBezTo>
                    <a:pt x="25018" y="55807"/>
                    <a:pt x="20848" y="54106"/>
                    <a:pt x="17346" y="51504"/>
                  </a:cubicBezTo>
                  <a:cubicBezTo>
                    <a:pt x="13310" y="48268"/>
                    <a:pt x="9640" y="44432"/>
                    <a:pt x="7472" y="39729"/>
                  </a:cubicBezTo>
                  <a:cubicBezTo>
                    <a:pt x="7339" y="39495"/>
                    <a:pt x="7239" y="39229"/>
                    <a:pt x="7139" y="38995"/>
                  </a:cubicBezTo>
                  <a:close/>
                  <a:moveTo>
                    <a:pt x="20448" y="3103"/>
                  </a:moveTo>
                  <a:cubicBezTo>
                    <a:pt x="23050" y="3136"/>
                    <a:pt x="25685" y="3136"/>
                    <a:pt x="28287" y="3136"/>
                  </a:cubicBezTo>
                  <a:lnTo>
                    <a:pt x="35859" y="3136"/>
                  </a:lnTo>
                  <a:cubicBezTo>
                    <a:pt x="38394" y="3136"/>
                    <a:pt x="40929" y="3169"/>
                    <a:pt x="43465" y="3169"/>
                  </a:cubicBezTo>
                  <a:lnTo>
                    <a:pt x="56140" y="3169"/>
                  </a:lnTo>
                  <a:cubicBezTo>
                    <a:pt x="56174" y="5338"/>
                    <a:pt x="56207" y="7506"/>
                    <a:pt x="56240" y="9641"/>
                  </a:cubicBezTo>
                  <a:lnTo>
                    <a:pt x="56474" y="20949"/>
                  </a:lnTo>
                  <a:lnTo>
                    <a:pt x="56707" y="31556"/>
                  </a:lnTo>
                  <a:cubicBezTo>
                    <a:pt x="56774" y="35259"/>
                    <a:pt x="56841" y="38995"/>
                    <a:pt x="56907" y="42698"/>
                  </a:cubicBezTo>
                  <a:cubicBezTo>
                    <a:pt x="56974" y="46400"/>
                    <a:pt x="57074" y="50136"/>
                    <a:pt x="57141" y="53872"/>
                  </a:cubicBezTo>
                  <a:cubicBezTo>
                    <a:pt x="57141" y="54973"/>
                    <a:pt x="57174" y="56107"/>
                    <a:pt x="57208" y="57208"/>
                  </a:cubicBezTo>
                  <a:cubicBezTo>
                    <a:pt x="55340" y="57241"/>
                    <a:pt x="53505" y="57308"/>
                    <a:pt x="51637" y="57342"/>
                  </a:cubicBezTo>
                  <a:cubicBezTo>
                    <a:pt x="51003" y="57342"/>
                    <a:pt x="50403" y="57342"/>
                    <a:pt x="49769" y="57375"/>
                  </a:cubicBezTo>
                  <a:cubicBezTo>
                    <a:pt x="47843" y="56201"/>
                    <a:pt x="45644" y="55516"/>
                    <a:pt x="43420" y="55516"/>
                  </a:cubicBezTo>
                  <a:cubicBezTo>
                    <a:pt x="43179" y="55516"/>
                    <a:pt x="42938" y="55524"/>
                    <a:pt x="42697" y="55540"/>
                  </a:cubicBezTo>
                  <a:cubicBezTo>
                    <a:pt x="45433" y="53672"/>
                    <a:pt x="47367" y="50637"/>
                    <a:pt x="47834" y="47334"/>
                  </a:cubicBezTo>
                  <a:cubicBezTo>
                    <a:pt x="47834" y="47268"/>
                    <a:pt x="47834" y="47201"/>
                    <a:pt x="47834" y="47101"/>
                  </a:cubicBezTo>
                  <a:cubicBezTo>
                    <a:pt x="47834" y="47034"/>
                    <a:pt x="47868" y="46934"/>
                    <a:pt x="47868" y="46834"/>
                  </a:cubicBezTo>
                  <a:cubicBezTo>
                    <a:pt x="47868" y="46734"/>
                    <a:pt x="47868" y="46667"/>
                    <a:pt x="47901" y="46567"/>
                  </a:cubicBezTo>
                  <a:lnTo>
                    <a:pt x="47901" y="46567"/>
                  </a:lnTo>
                  <a:cubicBezTo>
                    <a:pt x="47301" y="46634"/>
                    <a:pt x="46700" y="46834"/>
                    <a:pt x="46133" y="47067"/>
                  </a:cubicBezTo>
                  <a:cubicBezTo>
                    <a:pt x="46734" y="46000"/>
                    <a:pt x="47167" y="44833"/>
                    <a:pt x="47501" y="43632"/>
                  </a:cubicBezTo>
                  <a:cubicBezTo>
                    <a:pt x="49135" y="38928"/>
                    <a:pt x="50069" y="34058"/>
                    <a:pt x="50570" y="29121"/>
                  </a:cubicBezTo>
                  <a:cubicBezTo>
                    <a:pt x="50570" y="29088"/>
                    <a:pt x="50570" y="29055"/>
                    <a:pt x="50570" y="29021"/>
                  </a:cubicBezTo>
                  <a:lnTo>
                    <a:pt x="50570" y="28955"/>
                  </a:lnTo>
                  <a:cubicBezTo>
                    <a:pt x="50570" y="28854"/>
                    <a:pt x="50570" y="28754"/>
                    <a:pt x="50570" y="28654"/>
                  </a:cubicBezTo>
                  <a:cubicBezTo>
                    <a:pt x="50570" y="28554"/>
                    <a:pt x="50570" y="28454"/>
                    <a:pt x="50603" y="28354"/>
                  </a:cubicBezTo>
                  <a:cubicBezTo>
                    <a:pt x="50603" y="28287"/>
                    <a:pt x="50603" y="28221"/>
                    <a:pt x="50603" y="28154"/>
                  </a:cubicBezTo>
                  <a:cubicBezTo>
                    <a:pt x="50570" y="28187"/>
                    <a:pt x="50570" y="28187"/>
                    <a:pt x="50570" y="28187"/>
                  </a:cubicBezTo>
                  <a:cubicBezTo>
                    <a:pt x="50536" y="28221"/>
                    <a:pt x="50536" y="28221"/>
                    <a:pt x="50536" y="28221"/>
                  </a:cubicBezTo>
                  <a:cubicBezTo>
                    <a:pt x="50369" y="28354"/>
                    <a:pt x="50236" y="28488"/>
                    <a:pt x="50103" y="28621"/>
                  </a:cubicBezTo>
                  <a:cubicBezTo>
                    <a:pt x="50103" y="28654"/>
                    <a:pt x="50069" y="28654"/>
                    <a:pt x="50069" y="28688"/>
                  </a:cubicBezTo>
                  <a:lnTo>
                    <a:pt x="50003" y="28721"/>
                  </a:lnTo>
                  <a:cubicBezTo>
                    <a:pt x="49969" y="28788"/>
                    <a:pt x="49902" y="28854"/>
                    <a:pt x="49836" y="28921"/>
                  </a:cubicBezTo>
                  <a:cubicBezTo>
                    <a:pt x="49802" y="28955"/>
                    <a:pt x="49769" y="28988"/>
                    <a:pt x="49702" y="29021"/>
                  </a:cubicBezTo>
                  <a:cubicBezTo>
                    <a:pt x="46834" y="32457"/>
                    <a:pt x="44298" y="36226"/>
                    <a:pt x="42464" y="40296"/>
                  </a:cubicBezTo>
                  <a:cubicBezTo>
                    <a:pt x="42497" y="40062"/>
                    <a:pt x="42564" y="39796"/>
                    <a:pt x="42631" y="39562"/>
                  </a:cubicBezTo>
                  <a:cubicBezTo>
                    <a:pt x="43398" y="36126"/>
                    <a:pt x="43831" y="32624"/>
                    <a:pt x="43731" y="29088"/>
                  </a:cubicBezTo>
                  <a:cubicBezTo>
                    <a:pt x="43831" y="26019"/>
                    <a:pt x="43765" y="22950"/>
                    <a:pt x="43498" y="19881"/>
                  </a:cubicBezTo>
                  <a:cubicBezTo>
                    <a:pt x="43498" y="19748"/>
                    <a:pt x="43498" y="19648"/>
                    <a:pt x="43465" y="19514"/>
                  </a:cubicBezTo>
                  <a:cubicBezTo>
                    <a:pt x="43465" y="19381"/>
                    <a:pt x="43431" y="19248"/>
                    <a:pt x="43431" y="19114"/>
                  </a:cubicBezTo>
                  <a:cubicBezTo>
                    <a:pt x="43398" y="18947"/>
                    <a:pt x="43364" y="18781"/>
                    <a:pt x="43331" y="18614"/>
                  </a:cubicBezTo>
                  <a:cubicBezTo>
                    <a:pt x="43331" y="18614"/>
                    <a:pt x="43331" y="18614"/>
                    <a:pt x="43331" y="18580"/>
                  </a:cubicBezTo>
                  <a:cubicBezTo>
                    <a:pt x="43331" y="18547"/>
                    <a:pt x="43298" y="18480"/>
                    <a:pt x="43298" y="18447"/>
                  </a:cubicBezTo>
                  <a:cubicBezTo>
                    <a:pt x="43298" y="18414"/>
                    <a:pt x="43298" y="18380"/>
                    <a:pt x="43264" y="18347"/>
                  </a:cubicBezTo>
                  <a:cubicBezTo>
                    <a:pt x="43264" y="18247"/>
                    <a:pt x="43231" y="18180"/>
                    <a:pt x="43231" y="18113"/>
                  </a:cubicBezTo>
                  <a:cubicBezTo>
                    <a:pt x="43198" y="18047"/>
                    <a:pt x="43198" y="18013"/>
                    <a:pt x="43164" y="17980"/>
                  </a:cubicBezTo>
                  <a:cubicBezTo>
                    <a:pt x="43131" y="18013"/>
                    <a:pt x="43098" y="18047"/>
                    <a:pt x="43064" y="18113"/>
                  </a:cubicBezTo>
                  <a:cubicBezTo>
                    <a:pt x="43031" y="18147"/>
                    <a:pt x="42964" y="18214"/>
                    <a:pt x="42931" y="18247"/>
                  </a:cubicBezTo>
                  <a:cubicBezTo>
                    <a:pt x="42897" y="18314"/>
                    <a:pt x="42831" y="18347"/>
                    <a:pt x="42797" y="18414"/>
                  </a:cubicBezTo>
                  <a:cubicBezTo>
                    <a:pt x="42764" y="18447"/>
                    <a:pt x="42697" y="18514"/>
                    <a:pt x="42631" y="18580"/>
                  </a:cubicBezTo>
                  <a:cubicBezTo>
                    <a:pt x="41463" y="20315"/>
                    <a:pt x="40429" y="22183"/>
                    <a:pt x="39595" y="24118"/>
                  </a:cubicBezTo>
                  <a:cubicBezTo>
                    <a:pt x="39495" y="22150"/>
                    <a:pt x="38861" y="18547"/>
                    <a:pt x="38594" y="17113"/>
                  </a:cubicBezTo>
                  <a:cubicBezTo>
                    <a:pt x="38594" y="17079"/>
                    <a:pt x="38561" y="17013"/>
                    <a:pt x="38561" y="16979"/>
                  </a:cubicBezTo>
                  <a:cubicBezTo>
                    <a:pt x="38494" y="16746"/>
                    <a:pt x="38461" y="16579"/>
                    <a:pt x="38461" y="16546"/>
                  </a:cubicBezTo>
                  <a:cubicBezTo>
                    <a:pt x="38461" y="16512"/>
                    <a:pt x="38428" y="16479"/>
                    <a:pt x="38428" y="16446"/>
                  </a:cubicBezTo>
                  <a:cubicBezTo>
                    <a:pt x="38361" y="16512"/>
                    <a:pt x="38328" y="16579"/>
                    <a:pt x="38261" y="16679"/>
                  </a:cubicBezTo>
                  <a:cubicBezTo>
                    <a:pt x="38227" y="16746"/>
                    <a:pt x="38194" y="16779"/>
                    <a:pt x="38161" y="16813"/>
                  </a:cubicBezTo>
                  <a:cubicBezTo>
                    <a:pt x="38161" y="16813"/>
                    <a:pt x="38161" y="16846"/>
                    <a:pt x="38161" y="16846"/>
                  </a:cubicBezTo>
                  <a:cubicBezTo>
                    <a:pt x="38127" y="16879"/>
                    <a:pt x="38094" y="16946"/>
                    <a:pt x="38061" y="17013"/>
                  </a:cubicBezTo>
                  <a:cubicBezTo>
                    <a:pt x="38027" y="17046"/>
                    <a:pt x="37994" y="17079"/>
                    <a:pt x="37961" y="17113"/>
                  </a:cubicBezTo>
                  <a:cubicBezTo>
                    <a:pt x="37961" y="17113"/>
                    <a:pt x="37961" y="17113"/>
                    <a:pt x="37961" y="17146"/>
                  </a:cubicBezTo>
                  <a:cubicBezTo>
                    <a:pt x="37894" y="17280"/>
                    <a:pt x="37794" y="17413"/>
                    <a:pt x="37694" y="17546"/>
                  </a:cubicBezTo>
                  <a:cubicBezTo>
                    <a:pt x="37627" y="17680"/>
                    <a:pt x="37560" y="17780"/>
                    <a:pt x="37494" y="17913"/>
                  </a:cubicBezTo>
                  <a:lnTo>
                    <a:pt x="37460" y="17913"/>
                  </a:lnTo>
                  <a:cubicBezTo>
                    <a:pt x="35792" y="20882"/>
                    <a:pt x="34558" y="24084"/>
                    <a:pt x="33424" y="27287"/>
                  </a:cubicBezTo>
                  <a:cubicBezTo>
                    <a:pt x="32824" y="28921"/>
                    <a:pt x="32457" y="30622"/>
                    <a:pt x="32190" y="32324"/>
                  </a:cubicBezTo>
                  <a:cubicBezTo>
                    <a:pt x="32156" y="32357"/>
                    <a:pt x="32156" y="32390"/>
                    <a:pt x="32156" y="32424"/>
                  </a:cubicBezTo>
                  <a:cubicBezTo>
                    <a:pt x="31823" y="32691"/>
                    <a:pt x="31289" y="33057"/>
                    <a:pt x="30856" y="33424"/>
                  </a:cubicBezTo>
                  <a:cubicBezTo>
                    <a:pt x="31990" y="30222"/>
                    <a:pt x="32090" y="26553"/>
                    <a:pt x="30722" y="23417"/>
                  </a:cubicBezTo>
                  <a:cubicBezTo>
                    <a:pt x="30689" y="23384"/>
                    <a:pt x="30689" y="23351"/>
                    <a:pt x="30655" y="23284"/>
                  </a:cubicBezTo>
                  <a:cubicBezTo>
                    <a:pt x="30555" y="23117"/>
                    <a:pt x="30455" y="22917"/>
                    <a:pt x="30355" y="22717"/>
                  </a:cubicBezTo>
                  <a:cubicBezTo>
                    <a:pt x="30288" y="22617"/>
                    <a:pt x="30222" y="22483"/>
                    <a:pt x="30155" y="22383"/>
                  </a:cubicBezTo>
                  <a:lnTo>
                    <a:pt x="30122" y="22350"/>
                  </a:lnTo>
                  <a:lnTo>
                    <a:pt x="30122" y="22383"/>
                  </a:lnTo>
                  <a:cubicBezTo>
                    <a:pt x="30055" y="22450"/>
                    <a:pt x="29955" y="22550"/>
                    <a:pt x="29888" y="22650"/>
                  </a:cubicBezTo>
                  <a:lnTo>
                    <a:pt x="29855" y="22650"/>
                  </a:lnTo>
                  <a:lnTo>
                    <a:pt x="29855" y="22683"/>
                  </a:lnTo>
                  <a:cubicBezTo>
                    <a:pt x="29821" y="22717"/>
                    <a:pt x="29788" y="22750"/>
                    <a:pt x="29755" y="22783"/>
                  </a:cubicBezTo>
                  <a:cubicBezTo>
                    <a:pt x="29688" y="22884"/>
                    <a:pt x="29621" y="22984"/>
                    <a:pt x="29555" y="23050"/>
                  </a:cubicBezTo>
                  <a:cubicBezTo>
                    <a:pt x="29521" y="23084"/>
                    <a:pt x="29521" y="23117"/>
                    <a:pt x="29488" y="23150"/>
                  </a:cubicBezTo>
                  <a:cubicBezTo>
                    <a:pt x="28787" y="24585"/>
                    <a:pt x="28220" y="26119"/>
                    <a:pt x="27853" y="27720"/>
                  </a:cubicBezTo>
                  <a:cubicBezTo>
                    <a:pt x="26653" y="25252"/>
                    <a:pt x="25318" y="22817"/>
                    <a:pt x="23750" y="20582"/>
                  </a:cubicBezTo>
                  <a:cubicBezTo>
                    <a:pt x="21882" y="17913"/>
                    <a:pt x="20115" y="15145"/>
                    <a:pt x="17780" y="12876"/>
                  </a:cubicBezTo>
                  <a:cubicBezTo>
                    <a:pt x="17679" y="12843"/>
                    <a:pt x="17613" y="12776"/>
                    <a:pt x="17546" y="12710"/>
                  </a:cubicBezTo>
                  <a:cubicBezTo>
                    <a:pt x="17513" y="12676"/>
                    <a:pt x="17513" y="12676"/>
                    <a:pt x="17479" y="12643"/>
                  </a:cubicBezTo>
                  <a:cubicBezTo>
                    <a:pt x="17479" y="12643"/>
                    <a:pt x="17446" y="12643"/>
                    <a:pt x="17446" y="12609"/>
                  </a:cubicBezTo>
                  <a:cubicBezTo>
                    <a:pt x="17446" y="12609"/>
                    <a:pt x="17446" y="12609"/>
                    <a:pt x="17413" y="12576"/>
                  </a:cubicBezTo>
                  <a:cubicBezTo>
                    <a:pt x="17346" y="12509"/>
                    <a:pt x="17246" y="12443"/>
                    <a:pt x="17146" y="12376"/>
                  </a:cubicBezTo>
                  <a:lnTo>
                    <a:pt x="17112" y="12343"/>
                  </a:lnTo>
                  <a:cubicBezTo>
                    <a:pt x="17079" y="12309"/>
                    <a:pt x="17012" y="12276"/>
                    <a:pt x="16946" y="12209"/>
                  </a:cubicBezTo>
                  <a:lnTo>
                    <a:pt x="16946" y="12209"/>
                  </a:lnTo>
                  <a:cubicBezTo>
                    <a:pt x="16979" y="12443"/>
                    <a:pt x="17012" y="12676"/>
                    <a:pt x="17046" y="12876"/>
                  </a:cubicBezTo>
                  <a:lnTo>
                    <a:pt x="17046" y="12910"/>
                  </a:lnTo>
                  <a:cubicBezTo>
                    <a:pt x="17046" y="12910"/>
                    <a:pt x="17046" y="12943"/>
                    <a:pt x="17046" y="12943"/>
                  </a:cubicBezTo>
                  <a:cubicBezTo>
                    <a:pt x="17112" y="13310"/>
                    <a:pt x="17146" y="13677"/>
                    <a:pt x="17179" y="14010"/>
                  </a:cubicBezTo>
                  <a:cubicBezTo>
                    <a:pt x="18113" y="19014"/>
                    <a:pt x="20115" y="23751"/>
                    <a:pt x="22783" y="28054"/>
                  </a:cubicBezTo>
                  <a:cubicBezTo>
                    <a:pt x="21916" y="27420"/>
                    <a:pt x="21015" y="26886"/>
                    <a:pt x="20081" y="26419"/>
                  </a:cubicBezTo>
                  <a:cubicBezTo>
                    <a:pt x="19948" y="26386"/>
                    <a:pt x="19814" y="26319"/>
                    <a:pt x="19681" y="26286"/>
                  </a:cubicBezTo>
                  <a:cubicBezTo>
                    <a:pt x="19414" y="26186"/>
                    <a:pt x="19147" y="26086"/>
                    <a:pt x="18880" y="26019"/>
                  </a:cubicBezTo>
                  <a:cubicBezTo>
                    <a:pt x="18847" y="26019"/>
                    <a:pt x="18847" y="25986"/>
                    <a:pt x="18847" y="25986"/>
                  </a:cubicBezTo>
                  <a:lnTo>
                    <a:pt x="18780" y="25986"/>
                  </a:lnTo>
                  <a:cubicBezTo>
                    <a:pt x="18780" y="25952"/>
                    <a:pt x="18747" y="25952"/>
                    <a:pt x="18714" y="25952"/>
                  </a:cubicBezTo>
                  <a:lnTo>
                    <a:pt x="18680" y="25952"/>
                  </a:lnTo>
                  <a:cubicBezTo>
                    <a:pt x="18580" y="25919"/>
                    <a:pt x="18480" y="25886"/>
                    <a:pt x="18380" y="25852"/>
                  </a:cubicBezTo>
                  <a:cubicBezTo>
                    <a:pt x="18280" y="25819"/>
                    <a:pt x="18180" y="25819"/>
                    <a:pt x="18113" y="25786"/>
                  </a:cubicBezTo>
                  <a:lnTo>
                    <a:pt x="18080" y="25786"/>
                  </a:lnTo>
                  <a:cubicBezTo>
                    <a:pt x="17980" y="25752"/>
                    <a:pt x="17880" y="25752"/>
                    <a:pt x="17780" y="25719"/>
                  </a:cubicBezTo>
                  <a:lnTo>
                    <a:pt x="17780" y="25719"/>
                  </a:lnTo>
                  <a:cubicBezTo>
                    <a:pt x="18013" y="29655"/>
                    <a:pt x="21482" y="33791"/>
                    <a:pt x="25085" y="35693"/>
                  </a:cubicBezTo>
                  <a:cubicBezTo>
                    <a:pt x="24117" y="35726"/>
                    <a:pt x="23150" y="35926"/>
                    <a:pt x="22216" y="36226"/>
                  </a:cubicBezTo>
                  <a:cubicBezTo>
                    <a:pt x="22216" y="36160"/>
                    <a:pt x="22183" y="36093"/>
                    <a:pt x="22149" y="36026"/>
                  </a:cubicBezTo>
                  <a:cubicBezTo>
                    <a:pt x="21682" y="35326"/>
                    <a:pt x="21182" y="34625"/>
                    <a:pt x="20715" y="33891"/>
                  </a:cubicBezTo>
                  <a:cubicBezTo>
                    <a:pt x="18013" y="30155"/>
                    <a:pt x="15178" y="26453"/>
                    <a:pt x="11875" y="23250"/>
                  </a:cubicBezTo>
                  <a:cubicBezTo>
                    <a:pt x="11842" y="23217"/>
                    <a:pt x="11809" y="23217"/>
                    <a:pt x="11775" y="23184"/>
                  </a:cubicBezTo>
                  <a:cubicBezTo>
                    <a:pt x="11708" y="23150"/>
                    <a:pt x="11608" y="23084"/>
                    <a:pt x="11542" y="23017"/>
                  </a:cubicBezTo>
                  <a:cubicBezTo>
                    <a:pt x="11508" y="22984"/>
                    <a:pt x="11475" y="22950"/>
                    <a:pt x="11475" y="22950"/>
                  </a:cubicBezTo>
                  <a:cubicBezTo>
                    <a:pt x="11442" y="22917"/>
                    <a:pt x="11408" y="22884"/>
                    <a:pt x="11375" y="22850"/>
                  </a:cubicBezTo>
                  <a:lnTo>
                    <a:pt x="11342" y="22850"/>
                  </a:lnTo>
                  <a:lnTo>
                    <a:pt x="11342" y="22817"/>
                  </a:lnTo>
                  <a:cubicBezTo>
                    <a:pt x="11308" y="22817"/>
                    <a:pt x="11308" y="22750"/>
                    <a:pt x="11275" y="22717"/>
                  </a:cubicBezTo>
                  <a:lnTo>
                    <a:pt x="11141" y="22617"/>
                  </a:lnTo>
                  <a:cubicBezTo>
                    <a:pt x="11108" y="22583"/>
                    <a:pt x="11075" y="22550"/>
                    <a:pt x="11041" y="22517"/>
                  </a:cubicBezTo>
                  <a:cubicBezTo>
                    <a:pt x="11041" y="22517"/>
                    <a:pt x="11008" y="22483"/>
                    <a:pt x="11008" y="22483"/>
                  </a:cubicBezTo>
                  <a:cubicBezTo>
                    <a:pt x="11008" y="22617"/>
                    <a:pt x="11008" y="22750"/>
                    <a:pt x="11008" y="22884"/>
                  </a:cubicBezTo>
                  <a:cubicBezTo>
                    <a:pt x="11008" y="22984"/>
                    <a:pt x="11008" y="23084"/>
                    <a:pt x="10975" y="23184"/>
                  </a:cubicBezTo>
                  <a:lnTo>
                    <a:pt x="11008" y="23217"/>
                  </a:lnTo>
                  <a:cubicBezTo>
                    <a:pt x="11008" y="23250"/>
                    <a:pt x="10975" y="23284"/>
                    <a:pt x="10975" y="23317"/>
                  </a:cubicBezTo>
                  <a:cubicBezTo>
                    <a:pt x="10975" y="23351"/>
                    <a:pt x="10975" y="23384"/>
                    <a:pt x="10975" y="23384"/>
                  </a:cubicBezTo>
                  <a:cubicBezTo>
                    <a:pt x="11075" y="24551"/>
                    <a:pt x="11675" y="26553"/>
                    <a:pt x="11742" y="27020"/>
                  </a:cubicBezTo>
                  <a:cubicBezTo>
                    <a:pt x="12776" y="31223"/>
                    <a:pt x="14344" y="35326"/>
                    <a:pt x="16178" y="39229"/>
                  </a:cubicBezTo>
                  <a:cubicBezTo>
                    <a:pt x="15945" y="39429"/>
                    <a:pt x="15711" y="39595"/>
                    <a:pt x="15478" y="39796"/>
                  </a:cubicBezTo>
                  <a:cubicBezTo>
                    <a:pt x="15445" y="39829"/>
                    <a:pt x="15378" y="39896"/>
                    <a:pt x="15311" y="39962"/>
                  </a:cubicBezTo>
                  <a:cubicBezTo>
                    <a:pt x="15278" y="39996"/>
                    <a:pt x="15244" y="40029"/>
                    <a:pt x="15211" y="40062"/>
                  </a:cubicBezTo>
                  <a:cubicBezTo>
                    <a:pt x="15211" y="40062"/>
                    <a:pt x="15211" y="40062"/>
                    <a:pt x="15178" y="40096"/>
                  </a:cubicBezTo>
                  <a:lnTo>
                    <a:pt x="15078" y="40196"/>
                  </a:lnTo>
                  <a:cubicBezTo>
                    <a:pt x="15011" y="40263"/>
                    <a:pt x="14944" y="40329"/>
                    <a:pt x="14877" y="40396"/>
                  </a:cubicBezTo>
                  <a:cubicBezTo>
                    <a:pt x="14811" y="40463"/>
                    <a:pt x="14777" y="40496"/>
                    <a:pt x="14711" y="40563"/>
                  </a:cubicBezTo>
                  <a:lnTo>
                    <a:pt x="14811" y="40563"/>
                  </a:lnTo>
                  <a:cubicBezTo>
                    <a:pt x="15611" y="40696"/>
                    <a:pt x="16379" y="40796"/>
                    <a:pt x="17179" y="40863"/>
                  </a:cubicBezTo>
                  <a:cubicBezTo>
                    <a:pt x="17179" y="40896"/>
                    <a:pt x="17179" y="40930"/>
                    <a:pt x="17212" y="40930"/>
                  </a:cubicBezTo>
                  <a:cubicBezTo>
                    <a:pt x="17946" y="42297"/>
                    <a:pt x="18780" y="43565"/>
                    <a:pt x="19714" y="44799"/>
                  </a:cubicBezTo>
                  <a:cubicBezTo>
                    <a:pt x="20882" y="46500"/>
                    <a:pt x="22149" y="48068"/>
                    <a:pt x="23484" y="49603"/>
                  </a:cubicBezTo>
                  <a:cubicBezTo>
                    <a:pt x="23384" y="49503"/>
                    <a:pt x="23250" y="49402"/>
                    <a:pt x="23150" y="49302"/>
                  </a:cubicBezTo>
                  <a:cubicBezTo>
                    <a:pt x="18146" y="45033"/>
                    <a:pt x="12976" y="40663"/>
                    <a:pt x="6805" y="38194"/>
                  </a:cubicBezTo>
                  <a:lnTo>
                    <a:pt x="6805" y="38161"/>
                  </a:lnTo>
                  <a:cubicBezTo>
                    <a:pt x="6772" y="38161"/>
                    <a:pt x="6738" y="38161"/>
                    <a:pt x="6672" y="38128"/>
                  </a:cubicBezTo>
                  <a:lnTo>
                    <a:pt x="6571" y="38128"/>
                  </a:lnTo>
                  <a:cubicBezTo>
                    <a:pt x="6571" y="38128"/>
                    <a:pt x="6571" y="38094"/>
                    <a:pt x="6571" y="38094"/>
                  </a:cubicBezTo>
                  <a:cubicBezTo>
                    <a:pt x="6471" y="38061"/>
                    <a:pt x="6338" y="38028"/>
                    <a:pt x="6205" y="37994"/>
                  </a:cubicBezTo>
                  <a:lnTo>
                    <a:pt x="6205" y="37994"/>
                  </a:lnTo>
                  <a:cubicBezTo>
                    <a:pt x="6238" y="38028"/>
                    <a:pt x="6238" y="38061"/>
                    <a:pt x="6238" y="38128"/>
                  </a:cubicBezTo>
                  <a:cubicBezTo>
                    <a:pt x="6305" y="38295"/>
                    <a:pt x="6371" y="38461"/>
                    <a:pt x="6405" y="38628"/>
                  </a:cubicBezTo>
                  <a:cubicBezTo>
                    <a:pt x="6405" y="38661"/>
                    <a:pt x="6438" y="38661"/>
                    <a:pt x="6438" y="38695"/>
                  </a:cubicBezTo>
                  <a:cubicBezTo>
                    <a:pt x="6438" y="38762"/>
                    <a:pt x="6471" y="38828"/>
                    <a:pt x="6471" y="38895"/>
                  </a:cubicBezTo>
                  <a:cubicBezTo>
                    <a:pt x="6471" y="38895"/>
                    <a:pt x="6471" y="38928"/>
                    <a:pt x="6471" y="38928"/>
                  </a:cubicBezTo>
                  <a:cubicBezTo>
                    <a:pt x="9173" y="45199"/>
                    <a:pt x="14044" y="50370"/>
                    <a:pt x="19914" y="53806"/>
                  </a:cubicBezTo>
                  <a:cubicBezTo>
                    <a:pt x="19648" y="54173"/>
                    <a:pt x="19581" y="54640"/>
                    <a:pt x="19614" y="55140"/>
                  </a:cubicBezTo>
                  <a:cubicBezTo>
                    <a:pt x="19581" y="55173"/>
                    <a:pt x="19581" y="55273"/>
                    <a:pt x="19614" y="55340"/>
                  </a:cubicBezTo>
                  <a:cubicBezTo>
                    <a:pt x="19547" y="56641"/>
                    <a:pt x="19481" y="57942"/>
                    <a:pt x="19414" y="59243"/>
                  </a:cubicBezTo>
                  <a:cubicBezTo>
                    <a:pt x="19014" y="59210"/>
                    <a:pt x="18613" y="59210"/>
                    <a:pt x="18180" y="59210"/>
                  </a:cubicBezTo>
                  <a:lnTo>
                    <a:pt x="10508" y="59143"/>
                  </a:lnTo>
                  <a:cubicBezTo>
                    <a:pt x="9273" y="59143"/>
                    <a:pt x="8039" y="59143"/>
                    <a:pt x="6805" y="59109"/>
                  </a:cubicBezTo>
                  <a:lnTo>
                    <a:pt x="4837" y="59109"/>
                  </a:lnTo>
                  <a:cubicBezTo>
                    <a:pt x="4270" y="59109"/>
                    <a:pt x="3703" y="59109"/>
                    <a:pt x="3169" y="59076"/>
                  </a:cubicBezTo>
                  <a:cubicBezTo>
                    <a:pt x="3169" y="58175"/>
                    <a:pt x="3169" y="57241"/>
                    <a:pt x="3202" y="56307"/>
                  </a:cubicBezTo>
                  <a:cubicBezTo>
                    <a:pt x="3202" y="52672"/>
                    <a:pt x="3236" y="49036"/>
                    <a:pt x="3236" y="45400"/>
                  </a:cubicBezTo>
                  <a:cubicBezTo>
                    <a:pt x="3269" y="41764"/>
                    <a:pt x="3269" y="38161"/>
                    <a:pt x="3302" y="34525"/>
                  </a:cubicBezTo>
                  <a:cubicBezTo>
                    <a:pt x="3302" y="30989"/>
                    <a:pt x="3336" y="27453"/>
                    <a:pt x="3369" y="23918"/>
                  </a:cubicBezTo>
                  <a:cubicBezTo>
                    <a:pt x="3369" y="20315"/>
                    <a:pt x="3403" y="16712"/>
                    <a:pt x="3403" y="13110"/>
                  </a:cubicBezTo>
                  <a:cubicBezTo>
                    <a:pt x="3436" y="9774"/>
                    <a:pt x="3436" y="6438"/>
                    <a:pt x="3469" y="3103"/>
                  </a:cubicBezTo>
                  <a:close/>
                  <a:moveTo>
                    <a:pt x="20448" y="54106"/>
                  </a:moveTo>
                  <a:cubicBezTo>
                    <a:pt x="24818" y="56541"/>
                    <a:pt x="29721" y="58042"/>
                    <a:pt x="34692" y="58342"/>
                  </a:cubicBezTo>
                  <a:cubicBezTo>
                    <a:pt x="32423" y="59443"/>
                    <a:pt x="29855" y="59743"/>
                    <a:pt x="27520" y="60644"/>
                  </a:cubicBezTo>
                  <a:cubicBezTo>
                    <a:pt x="24818" y="61611"/>
                    <a:pt x="22283" y="62946"/>
                    <a:pt x="19914" y="64580"/>
                  </a:cubicBezTo>
                  <a:cubicBezTo>
                    <a:pt x="19914" y="62979"/>
                    <a:pt x="19948" y="61378"/>
                    <a:pt x="19981" y="59777"/>
                  </a:cubicBezTo>
                  <a:cubicBezTo>
                    <a:pt x="20014" y="59777"/>
                    <a:pt x="20014" y="59743"/>
                    <a:pt x="20014" y="59743"/>
                  </a:cubicBezTo>
                  <a:lnTo>
                    <a:pt x="20014" y="59677"/>
                  </a:lnTo>
                  <a:lnTo>
                    <a:pt x="20014" y="59610"/>
                  </a:lnTo>
                  <a:cubicBezTo>
                    <a:pt x="20014" y="59576"/>
                    <a:pt x="20014" y="59543"/>
                    <a:pt x="20014" y="59510"/>
                  </a:cubicBezTo>
                  <a:lnTo>
                    <a:pt x="20014" y="59410"/>
                  </a:lnTo>
                  <a:cubicBezTo>
                    <a:pt x="20014" y="59410"/>
                    <a:pt x="20014" y="59376"/>
                    <a:pt x="20014" y="59376"/>
                  </a:cubicBezTo>
                  <a:lnTo>
                    <a:pt x="20014" y="59343"/>
                  </a:lnTo>
                  <a:cubicBezTo>
                    <a:pt x="20014" y="59310"/>
                    <a:pt x="20014" y="59310"/>
                    <a:pt x="20014" y="59276"/>
                  </a:cubicBezTo>
                  <a:cubicBezTo>
                    <a:pt x="20081" y="57975"/>
                    <a:pt x="20115" y="56674"/>
                    <a:pt x="20181" y="55373"/>
                  </a:cubicBezTo>
                  <a:cubicBezTo>
                    <a:pt x="20215" y="55307"/>
                    <a:pt x="20181" y="55273"/>
                    <a:pt x="20181" y="55240"/>
                  </a:cubicBezTo>
                  <a:cubicBezTo>
                    <a:pt x="20215" y="54973"/>
                    <a:pt x="20148" y="54573"/>
                    <a:pt x="20281" y="54373"/>
                  </a:cubicBezTo>
                  <a:cubicBezTo>
                    <a:pt x="20315" y="54306"/>
                    <a:pt x="20381" y="54206"/>
                    <a:pt x="20448" y="54106"/>
                  </a:cubicBezTo>
                  <a:close/>
                  <a:moveTo>
                    <a:pt x="33624" y="45767"/>
                  </a:moveTo>
                  <a:lnTo>
                    <a:pt x="33624" y="45767"/>
                  </a:lnTo>
                  <a:cubicBezTo>
                    <a:pt x="36560" y="47334"/>
                    <a:pt x="38227" y="50336"/>
                    <a:pt x="38895" y="53472"/>
                  </a:cubicBezTo>
                  <a:cubicBezTo>
                    <a:pt x="38928" y="53505"/>
                    <a:pt x="38928" y="53539"/>
                    <a:pt x="38928" y="53539"/>
                  </a:cubicBezTo>
                  <a:cubicBezTo>
                    <a:pt x="38995" y="53772"/>
                    <a:pt x="39061" y="53972"/>
                    <a:pt x="39128" y="54206"/>
                  </a:cubicBezTo>
                  <a:cubicBezTo>
                    <a:pt x="39128" y="54306"/>
                    <a:pt x="39161" y="54406"/>
                    <a:pt x="39195" y="54540"/>
                  </a:cubicBezTo>
                  <a:cubicBezTo>
                    <a:pt x="39195" y="54640"/>
                    <a:pt x="39228" y="54740"/>
                    <a:pt x="39228" y="54873"/>
                  </a:cubicBezTo>
                  <a:cubicBezTo>
                    <a:pt x="39262" y="55040"/>
                    <a:pt x="39262" y="55207"/>
                    <a:pt x="39295" y="55340"/>
                  </a:cubicBezTo>
                  <a:lnTo>
                    <a:pt x="39295" y="55373"/>
                  </a:lnTo>
                  <a:cubicBezTo>
                    <a:pt x="39295" y="55373"/>
                    <a:pt x="39295" y="55373"/>
                    <a:pt x="39295" y="55407"/>
                  </a:cubicBezTo>
                  <a:cubicBezTo>
                    <a:pt x="39328" y="55373"/>
                    <a:pt x="39362" y="55340"/>
                    <a:pt x="39395" y="55307"/>
                  </a:cubicBezTo>
                  <a:cubicBezTo>
                    <a:pt x="39428" y="55273"/>
                    <a:pt x="39462" y="55240"/>
                    <a:pt x="39495" y="55207"/>
                  </a:cubicBezTo>
                  <a:cubicBezTo>
                    <a:pt x="39562" y="55173"/>
                    <a:pt x="39595" y="55140"/>
                    <a:pt x="39595" y="55107"/>
                  </a:cubicBezTo>
                  <a:cubicBezTo>
                    <a:pt x="39628" y="55073"/>
                    <a:pt x="39662" y="55040"/>
                    <a:pt x="39695" y="55007"/>
                  </a:cubicBezTo>
                  <a:cubicBezTo>
                    <a:pt x="39862" y="54840"/>
                    <a:pt x="39995" y="54673"/>
                    <a:pt x="40129" y="54506"/>
                  </a:cubicBezTo>
                  <a:cubicBezTo>
                    <a:pt x="40196" y="54373"/>
                    <a:pt x="40296" y="54239"/>
                    <a:pt x="40362" y="54139"/>
                  </a:cubicBezTo>
                  <a:cubicBezTo>
                    <a:pt x="40529" y="53806"/>
                    <a:pt x="40696" y="53472"/>
                    <a:pt x="40896" y="53139"/>
                  </a:cubicBezTo>
                  <a:cubicBezTo>
                    <a:pt x="42430" y="50770"/>
                    <a:pt x="44499" y="48235"/>
                    <a:pt x="47267" y="47334"/>
                  </a:cubicBezTo>
                  <a:lnTo>
                    <a:pt x="47267" y="47334"/>
                  </a:lnTo>
                  <a:cubicBezTo>
                    <a:pt x="46834" y="50136"/>
                    <a:pt x="45299" y="52805"/>
                    <a:pt x="43098" y="54606"/>
                  </a:cubicBezTo>
                  <a:cubicBezTo>
                    <a:pt x="42264" y="55173"/>
                    <a:pt x="41430" y="55707"/>
                    <a:pt x="40529" y="56141"/>
                  </a:cubicBezTo>
                  <a:lnTo>
                    <a:pt x="41430" y="56141"/>
                  </a:lnTo>
                  <a:cubicBezTo>
                    <a:pt x="41563" y="56141"/>
                    <a:pt x="41663" y="56141"/>
                    <a:pt x="41797" y="56174"/>
                  </a:cubicBezTo>
                  <a:cubicBezTo>
                    <a:pt x="41930" y="56174"/>
                    <a:pt x="42064" y="56141"/>
                    <a:pt x="42164" y="56141"/>
                  </a:cubicBezTo>
                  <a:lnTo>
                    <a:pt x="42564" y="56141"/>
                  </a:lnTo>
                  <a:cubicBezTo>
                    <a:pt x="42664" y="56141"/>
                    <a:pt x="42731" y="56141"/>
                    <a:pt x="42797" y="56174"/>
                  </a:cubicBezTo>
                  <a:cubicBezTo>
                    <a:pt x="43058" y="56153"/>
                    <a:pt x="43317" y="56142"/>
                    <a:pt x="43576" y="56142"/>
                  </a:cubicBezTo>
                  <a:cubicBezTo>
                    <a:pt x="45341" y="56142"/>
                    <a:pt x="47064" y="56627"/>
                    <a:pt x="48635" y="57442"/>
                  </a:cubicBezTo>
                  <a:cubicBezTo>
                    <a:pt x="48668" y="57475"/>
                    <a:pt x="48702" y="57475"/>
                    <a:pt x="48768" y="57508"/>
                  </a:cubicBezTo>
                  <a:cubicBezTo>
                    <a:pt x="48902" y="57575"/>
                    <a:pt x="49002" y="57642"/>
                    <a:pt x="49135" y="57708"/>
                  </a:cubicBezTo>
                  <a:cubicBezTo>
                    <a:pt x="49169" y="57708"/>
                    <a:pt x="49169" y="57742"/>
                    <a:pt x="49169" y="57742"/>
                  </a:cubicBezTo>
                  <a:lnTo>
                    <a:pt x="49202" y="57742"/>
                  </a:lnTo>
                  <a:cubicBezTo>
                    <a:pt x="49235" y="57742"/>
                    <a:pt x="49302" y="57775"/>
                    <a:pt x="49335" y="57809"/>
                  </a:cubicBezTo>
                  <a:cubicBezTo>
                    <a:pt x="49369" y="57842"/>
                    <a:pt x="49435" y="57875"/>
                    <a:pt x="49469" y="57909"/>
                  </a:cubicBezTo>
                  <a:cubicBezTo>
                    <a:pt x="49502" y="57942"/>
                    <a:pt x="49502" y="57942"/>
                    <a:pt x="49536" y="57942"/>
                  </a:cubicBezTo>
                  <a:cubicBezTo>
                    <a:pt x="49569" y="57975"/>
                    <a:pt x="49569" y="57975"/>
                    <a:pt x="49602" y="57975"/>
                  </a:cubicBezTo>
                  <a:cubicBezTo>
                    <a:pt x="50169" y="58342"/>
                    <a:pt x="50736" y="58743"/>
                    <a:pt x="51270" y="59176"/>
                  </a:cubicBezTo>
                  <a:cubicBezTo>
                    <a:pt x="49662" y="59574"/>
                    <a:pt x="48075" y="59864"/>
                    <a:pt x="46509" y="59864"/>
                  </a:cubicBezTo>
                  <a:cubicBezTo>
                    <a:pt x="45315" y="59864"/>
                    <a:pt x="44133" y="59695"/>
                    <a:pt x="42964" y="59276"/>
                  </a:cubicBezTo>
                  <a:cubicBezTo>
                    <a:pt x="42797" y="59243"/>
                    <a:pt x="42631" y="59210"/>
                    <a:pt x="42497" y="59143"/>
                  </a:cubicBezTo>
                  <a:cubicBezTo>
                    <a:pt x="42297" y="59109"/>
                    <a:pt x="42097" y="59043"/>
                    <a:pt x="41930" y="58976"/>
                  </a:cubicBezTo>
                  <a:lnTo>
                    <a:pt x="41897" y="58976"/>
                  </a:lnTo>
                  <a:cubicBezTo>
                    <a:pt x="41830" y="58943"/>
                    <a:pt x="41797" y="58943"/>
                    <a:pt x="41730" y="58909"/>
                  </a:cubicBezTo>
                  <a:cubicBezTo>
                    <a:pt x="41697" y="58909"/>
                    <a:pt x="41630" y="58876"/>
                    <a:pt x="41563" y="58876"/>
                  </a:cubicBezTo>
                  <a:cubicBezTo>
                    <a:pt x="41463" y="58809"/>
                    <a:pt x="41363" y="58776"/>
                    <a:pt x="41263" y="58743"/>
                  </a:cubicBezTo>
                  <a:cubicBezTo>
                    <a:pt x="41163" y="58709"/>
                    <a:pt x="41096" y="58676"/>
                    <a:pt x="40996" y="58642"/>
                  </a:cubicBezTo>
                  <a:cubicBezTo>
                    <a:pt x="40929" y="58609"/>
                    <a:pt x="40829" y="58576"/>
                    <a:pt x="40763" y="58542"/>
                  </a:cubicBezTo>
                  <a:cubicBezTo>
                    <a:pt x="40696" y="58509"/>
                    <a:pt x="40596" y="58476"/>
                    <a:pt x="40529" y="58442"/>
                  </a:cubicBezTo>
                  <a:lnTo>
                    <a:pt x="40529" y="58442"/>
                  </a:lnTo>
                  <a:cubicBezTo>
                    <a:pt x="40529" y="58442"/>
                    <a:pt x="40562" y="58476"/>
                    <a:pt x="40562" y="58476"/>
                  </a:cubicBezTo>
                  <a:cubicBezTo>
                    <a:pt x="40663" y="58542"/>
                    <a:pt x="40729" y="58642"/>
                    <a:pt x="40829" y="58709"/>
                  </a:cubicBezTo>
                  <a:cubicBezTo>
                    <a:pt x="40829" y="58743"/>
                    <a:pt x="40863" y="58743"/>
                    <a:pt x="40863" y="58776"/>
                  </a:cubicBezTo>
                  <a:lnTo>
                    <a:pt x="40896" y="58776"/>
                  </a:lnTo>
                  <a:cubicBezTo>
                    <a:pt x="40929" y="58809"/>
                    <a:pt x="40963" y="58843"/>
                    <a:pt x="40963" y="58843"/>
                  </a:cubicBezTo>
                  <a:cubicBezTo>
                    <a:pt x="41063" y="58943"/>
                    <a:pt x="41163" y="59009"/>
                    <a:pt x="41230" y="59076"/>
                  </a:cubicBezTo>
                  <a:cubicBezTo>
                    <a:pt x="41263" y="59076"/>
                    <a:pt x="41263" y="59076"/>
                    <a:pt x="41263" y="59109"/>
                  </a:cubicBezTo>
                  <a:cubicBezTo>
                    <a:pt x="41296" y="59143"/>
                    <a:pt x="41330" y="59176"/>
                    <a:pt x="41363" y="59210"/>
                  </a:cubicBezTo>
                  <a:cubicBezTo>
                    <a:pt x="41430" y="59243"/>
                    <a:pt x="41496" y="59310"/>
                    <a:pt x="41530" y="59343"/>
                  </a:cubicBezTo>
                  <a:cubicBezTo>
                    <a:pt x="41630" y="59443"/>
                    <a:pt x="41697" y="59510"/>
                    <a:pt x="41763" y="59576"/>
                  </a:cubicBezTo>
                  <a:cubicBezTo>
                    <a:pt x="41797" y="59576"/>
                    <a:pt x="41797" y="59576"/>
                    <a:pt x="41797" y="59610"/>
                  </a:cubicBezTo>
                  <a:cubicBezTo>
                    <a:pt x="44432" y="61645"/>
                    <a:pt x="46267" y="64814"/>
                    <a:pt x="46734" y="68049"/>
                  </a:cubicBezTo>
                  <a:cubicBezTo>
                    <a:pt x="45333" y="67482"/>
                    <a:pt x="43798" y="66948"/>
                    <a:pt x="42564" y="66014"/>
                  </a:cubicBezTo>
                  <a:cubicBezTo>
                    <a:pt x="42330" y="65848"/>
                    <a:pt x="42097" y="65681"/>
                    <a:pt x="41897" y="65481"/>
                  </a:cubicBezTo>
                  <a:cubicBezTo>
                    <a:pt x="41830" y="65447"/>
                    <a:pt x="41763" y="65381"/>
                    <a:pt x="41697" y="65314"/>
                  </a:cubicBezTo>
                  <a:cubicBezTo>
                    <a:pt x="41697" y="65314"/>
                    <a:pt x="41663" y="65281"/>
                    <a:pt x="41630" y="65247"/>
                  </a:cubicBezTo>
                  <a:cubicBezTo>
                    <a:pt x="41597" y="65214"/>
                    <a:pt x="41563" y="65180"/>
                    <a:pt x="41530" y="65147"/>
                  </a:cubicBezTo>
                  <a:cubicBezTo>
                    <a:pt x="41496" y="65114"/>
                    <a:pt x="41463" y="65080"/>
                    <a:pt x="41430" y="65047"/>
                  </a:cubicBezTo>
                  <a:cubicBezTo>
                    <a:pt x="41396" y="65014"/>
                    <a:pt x="41363" y="64980"/>
                    <a:pt x="41363" y="64947"/>
                  </a:cubicBezTo>
                  <a:cubicBezTo>
                    <a:pt x="41330" y="64947"/>
                    <a:pt x="41330" y="64914"/>
                    <a:pt x="41296" y="64880"/>
                  </a:cubicBezTo>
                  <a:cubicBezTo>
                    <a:pt x="41296" y="64880"/>
                    <a:pt x="41263" y="64847"/>
                    <a:pt x="41263" y="64814"/>
                  </a:cubicBezTo>
                  <a:cubicBezTo>
                    <a:pt x="41230" y="64780"/>
                    <a:pt x="41196" y="64747"/>
                    <a:pt x="41163" y="64713"/>
                  </a:cubicBezTo>
                  <a:cubicBezTo>
                    <a:pt x="41163" y="64680"/>
                    <a:pt x="41163" y="64680"/>
                    <a:pt x="41130" y="64647"/>
                  </a:cubicBezTo>
                  <a:lnTo>
                    <a:pt x="41130" y="64680"/>
                  </a:lnTo>
                  <a:cubicBezTo>
                    <a:pt x="40262" y="63646"/>
                    <a:pt x="39628" y="62412"/>
                    <a:pt x="39195" y="61144"/>
                  </a:cubicBezTo>
                  <a:cubicBezTo>
                    <a:pt x="39161" y="61078"/>
                    <a:pt x="39128" y="60977"/>
                    <a:pt x="39095" y="60911"/>
                  </a:cubicBezTo>
                  <a:cubicBezTo>
                    <a:pt x="38995" y="60677"/>
                    <a:pt x="38895" y="60444"/>
                    <a:pt x="38795" y="60210"/>
                  </a:cubicBezTo>
                  <a:cubicBezTo>
                    <a:pt x="38795" y="60210"/>
                    <a:pt x="38795" y="60177"/>
                    <a:pt x="38795" y="60177"/>
                  </a:cubicBezTo>
                  <a:cubicBezTo>
                    <a:pt x="38795" y="60144"/>
                    <a:pt x="38761" y="60077"/>
                    <a:pt x="38761" y="60043"/>
                  </a:cubicBezTo>
                  <a:cubicBezTo>
                    <a:pt x="38728" y="59977"/>
                    <a:pt x="38694" y="59877"/>
                    <a:pt x="38661" y="59810"/>
                  </a:cubicBezTo>
                  <a:cubicBezTo>
                    <a:pt x="38628" y="59777"/>
                    <a:pt x="38628" y="59710"/>
                    <a:pt x="38594" y="59677"/>
                  </a:cubicBezTo>
                  <a:cubicBezTo>
                    <a:pt x="38528" y="59710"/>
                    <a:pt x="38494" y="59777"/>
                    <a:pt x="38428" y="59810"/>
                  </a:cubicBezTo>
                  <a:lnTo>
                    <a:pt x="38428" y="59843"/>
                  </a:lnTo>
                  <a:cubicBezTo>
                    <a:pt x="38361" y="59910"/>
                    <a:pt x="38328" y="59943"/>
                    <a:pt x="38294" y="60010"/>
                  </a:cubicBezTo>
                  <a:lnTo>
                    <a:pt x="38094" y="60244"/>
                  </a:lnTo>
                  <a:cubicBezTo>
                    <a:pt x="37994" y="60344"/>
                    <a:pt x="37927" y="60444"/>
                    <a:pt x="37827" y="60544"/>
                  </a:cubicBezTo>
                  <a:cubicBezTo>
                    <a:pt x="37660" y="60711"/>
                    <a:pt x="37527" y="60911"/>
                    <a:pt x="37360" y="61111"/>
                  </a:cubicBezTo>
                  <a:cubicBezTo>
                    <a:pt x="37327" y="61178"/>
                    <a:pt x="37260" y="61244"/>
                    <a:pt x="37227" y="61278"/>
                  </a:cubicBezTo>
                  <a:cubicBezTo>
                    <a:pt x="36359" y="62378"/>
                    <a:pt x="35359" y="63312"/>
                    <a:pt x="34258" y="64180"/>
                  </a:cubicBezTo>
                  <a:cubicBezTo>
                    <a:pt x="32824" y="65414"/>
                    <a:pt x="31122" y="66248"/>
                    <a:pt x="29288" y="66648"/>
                  </a:cubicBezTo>
                  <a:cubicBezTo>
                    <a:pt x="29321" y="66548"/>
                    <a:pt x="29388" y="66415"/>
                    <a:pt x="29421" y="66281"/>
                  </a:cubicBezTo>
                  <a:cubicBezTo>
                    <a:pt x="30722" y="63413"/>
                    <a:pt x="32690" y="60510"/>
                    <a:pt x="35559" y="59076"/>
                  </a:cubicBezTo>
                  <a:cubicBezTo>
                    <a:pt x="35626" y="59043"/>
                    <a:pt x="35692" y="58976"/>
                    <a:pt x="35759" y="58943"/>
                  </a:cubicBezTo>
                  <a:cubicBezTo>
                    <a:pt x="35859" y="58876"/>
                    <a:pt x="35959" y="58809"/>
                    <a:pt x="36093" y="58743"/>
                  </a:cubicBezTo>
                  <a:cubicBezTo>
                    <a:pt x="36193" y="58676"/>
                    <a:pt x="36326" y="58609"/>
                    <a:pt x="36460" y="58542"/>
                  </a:cubicBezTo>
                  <a:cubicBezTo>
                    <a:pt x="36593" y="58476"/>
                    <a:pt x="36693" y="58376"/>
                    <a:pt x="36826" y="58309"/>
                  </a:cubicBezTo>
                  <a:cubicBezTo>
                    <a:pt x="36860" y="58276"/>
                    <a:pt x="36893" y="58276"/>
                    <a:pt x="36927" y="58242"/>
                  </a:cubicBezTo>
                  <a:cubicBezTo>
                    <a:pt x="36960" y="58242"/>
                    <a:pt x="36993" y="58209"/>
                    <a:pt x="37027" y="58209"/>
                  </a:cubicBezTo>
                  <a:cubicBezTo>
                    <a:pt x="37127" y="58142"/>
                    <a:pt x="37227" y="58075"/>
                    <a:pt x="37327" y="58042"/>
                  </a:cubicBezTo>
                  <a:cubicBezTo>
                    <a:pt x="37360" y="58009"/>
                    <a:pt x="37394" y="57975"/>
                    <a:pt x="37427" y="57975"/>
                  </a:cubicBezTo>
                  <a:cubicBezTo>
                    <a:pt x="37427" y="57975"/>
                    <a:pt x="37427" y="57975"/>
                    <a:pt x="37427" y="57942"/>
                  </a:cubicBezTo>
                  <a:lnTo>
                    <a:pt x="37460" y="57942"/>
                  </a:lnTo>
                  <a:cubicBezTo>
                    <a:pt x="37460" y="57942"/>
                    <a:pt x="37494" y="57909"/>
                    <a:pt x="37494" y="57909"/>
                  </a:cubicBezTo>
                  <a:cubicBezTo>
                    <a:pt x="37427" y="57909"/>
                    <a:pt x="37360" y="57909"/>
                    <a:pt x="37293" y="57875"/>
                  </a:cubicBezTo>
                  <a:cubicBezTo>
                    <a:pt x="37127" y="57842"/>
                    <a:pt x="36960" y="57809"/>
                    <a:pt x="36826" y="57775"/>
                  </a:cubicBezTo>
                  <a:cubicBezTo>
                    <a:pt x="36660" y="57742"/>
                    <a:pt x="36493" y="57708"/>
                    <a:pt x="36326" y="57675"/>
                  </a:cubicBezTo>
                  <a:cubicBezTo>
                    <a:pt x="36293" y="57675"/>
                    <a:pt x="36259" y="57642"/>
                    <a:pt x="36226" y="57642"/>
                  </a:cubicBezTo>
                  <a:cubicBezTo>
                    <a:pt x="33024" y="57141"/>
                    <a:pt x="29788" y="55941"/>
                    <a:pt x="27687" y="53472"/>
                  </a:cubicBezTo>
                  <a:cubicBezTo>
                    <a:pt x="28611" y="53043"/>
                    <a:pt x="29575" y="52847"/>
                    <a:pt x="30535" y="52847"/>
                  </a:cubicBezTo>
                  <a:cubicBezTo>
                    <a:pt x="32035" y="52847"/>
                    <a:pt x="33523" y="53325"/>
                    <a:pt x="34825" y="54139"/>
                  </a:cubicBezTo>
                  <a:cubicBezTo>
                    <a:pt x="34925" y="54173"/>
                    <a:pt x="35025" y="54239"/>
                    <a:pt x="35125" y="54273"/>
                  </a:cubicBezTo>
                  <a:cubicBezTo>
                    <a:pt x="35259" y="54339"/>
                    <a:pt x="35392" y="54406"/>
                    <a:pt x="35526" y="54473"/>
                  </a:cubicBezTo>
                  <a:cubicBezTo>
                    <a:pt x="35559" y="54473"/>
                    <a:pt x="35559" y="54506"/>
                    <a:pt x="35559" y="54506"/>
                  </a:cubicBezTo>
                  <a:cubicBezTo>
                    <a:pt x="35726" y="54573"/>
                    <a:pt x="35892" y="54673"/>
                    <a:pt x="36026" y="54740"/>
                  </a:cubicBezTo>
                  <a:lnTo>
                    <a:pt x="36059" y="54740"/>
                  </a:lnTo>
                  <a:cubicBezTo>
                    <a:pt x="36059" y="54773"/>
                    <a:pt x="36059" y="54773"/>
                    <a:pt x="36059" y="54773"/>
                  </a:cubicBezTo>
                  <a:lnTo>
                    <a:pt x="36093" y="54773"/>
                  </a:lnTo>
                  <a:cubicBezTo>
                    <a:pt x="36193" y="54840"/>
                    <a:pt x="36259" y="54873"/>
                    <a:pt x="36359" y="54906"/>
                  </a:cubicBezTo>
                  <a:cubicBezTo>
                    <a:pt x="36460" y="54973"/>
                    <a:pt x="36526" y="55007"/>
                    <a:pt x="36626" y="55073"/>
                  </a:cubicBezTo>
                  <a:lnTo>
                    <a:pt x="36660" y="55073"/>
                  </a:lnTo>
                  <a:cubicBezTo>
                    <a:pt x="36760" y="55140"/>
                    <a:pt x="36860" y="55173"/>
                    <a:pt x="36960" y="55240"/>
                  </a:cubicBezTo>
                  <a:cubicBezTo>
                    <a:pt x="37027" y="55273"/>
                    <a:pt x="37127" y="55307"/>
                    <a:pt x="37227" y="55373"/>
                  </a:cubicBezTo>
                  <a:lnTo>
                    <a:pt x="37260" y="55373"/>
                  </a:lnTo>
                  <a:cubicBezTo>
                    <a:pt x="37127" y="55240"/>
                    <a:pt x="36960" y="55073"/>
                    <a:pt x="36826" y="54940"/>
                  </a:cubicBezTo>
                  <a:cubicBezTo>
                    <a:pt x="34692" y="52438"/>
                    <a:pt x="33357" y="49102"/>
                    <a:pt x="33624" y="45767"/>
                  </a:cubicBezTo>
                  <a:close/>
                  <a:moveTo>
                    <a:pt x="32790" y="59710"/>
                  </a:moveTo>
                  <a:lnTo>
                    <a:pt x="32790" y="59710"/>
                  </a:lnTo>
                  <a:cubicBezTo>
                    <a:pt x="30355" y="61111"/>
                    <a:pt x="27953" y="62612"/>
                    <a:pt x="25618" y="64213"/>
                  </a:cubicBezTo>
                  <a:cubicBezTo>
                    <a:pt x="25218" y="64513"/>
                    <a:pt x="24785" y="64847"/>
                    <a:pt x="24418" y="65180"/>
                  </a:cubicBezTo>
                  <a:cubicBezTo>
                    <a:pt x="24217" y="65347"/>
                    <a:pt x="24017" y="65514"/>
                    <a:pt x="23784" y="65681"/>
                  </a:cubicBezTo>
                  <a:lnTo>
                    <a:pt x="23817" y="65681"/>
                  </a:lnTo>
                  <a:cubicBezTo>
                    <a:pt x="23550" y="65848"/>
                    <a:pt x="23317" y="66048"/>
                    <a:pt x="23117" y="66215"/>
                  </a:cubicBezTo>
                  <a:cubicBezTo>
                    <a:pt x="22950" y="66348"/>
                    <a:pt x="22783" y="66515"/>
                    <a:pt x="22650" y="66648"/>
                  </a:cubicBezTo>
                  <a:cubicBezTo>
                    <a:pt x="22883" y="66515"/>
                    <a:pt x="23117" y="66381"/>
                    <a:pt x="23350" y="66248"/>
                  </a:cubicBezTo>
                  <a:cubicBezTo>
                    <a:pt x="23350" y="66215"/>
                    <a:pt x="23350" y="66215"/>
                    <a:pt x="23350" y="66215"/>
                  </a:cubicBezTo>
                  <a:lnTo>
                    <a:pt x="23417" y="66215"/>
                  </a:lnTo>
                  <a:cubicBezTo>
                    <a:pt x="23417" y="66181"/>
                    <a:pt x="23417" y="66181"/>
                    <a:pt x="23417" y="66181"/>
                  </a:cubicBezTo>
                  <a:lnTo>
                    <a:pt x="23450" y="66181"/>
                  </a:lnTo>
                  <a:cubicBezTo>
                    <a:pt x="23717" y="66014"/>
                    <a:pt x="24017" y="65881"/>
                    <a:pt x="24318" y="65714"/>
                  </a:cubicBezTo>
                  <a:cubicBezTo>
                    <a:pt x="24651" y="65514"/>
                    <a:pt x="25018" y="65314"/>
                    <a:pt x="25352" y="65080"/>
                  </a:cubicBezTo>
                  <a:cubicBezTo>
                    <a:pt x="25518" y="64980"/>
                    <a:pt x="25652" y="64847"/>
                    <a:pt x="25819" y="64747"/>
                  </a:cubicBezTo>
                  <a:cubicBezTo>
                    <a:pt x="26019" y="64647"/>
                    <a:pt x="26186" y="64513"/>
                    <a:pt x="26352" y="64413"/>
                  </a:cubicBezTo>
                  <a:cubicBezTo>
                    <a:pt x="26486" y="64347"/>
                    <a:pt x="26586" y="64280"/>
                    <a:pt x="26686" y="64213"/>
                  </a:cubicBezTo>
                  <a:cubicBezTo>
                    <a:pt x="28187" y="63179"/>
                    <a:pt x="29755" y="62145"/>
                    <a:pt x="31356" y="61244"/>
                  </a:cubicBezTo>
                  <a:cubicBezTo>
                    <a:pt x="31523" y="61078"/>
                    <a:pt x="32023" y="60844"/>
                    <a:pt x="32590" y="60544"/>
                  </a:cubicBezTo>
                  <a:lnTo>
                    <a:pt x="32590" y="60544"/>
                  </a:lnTo>
                  <a:cubicBezTo>
                    <a:pt x="31423" y="61678"/>
                    <a:pt x="30422" y="63079"/>
                    <a:pt x="29655" y="64547"/>
                  </a:cubicBezTo>
                  <a:cubicBezTo>
                    <a:pt x="29621" y="64547"/>
                    <a:pt x="29621" y="64580"/>
                    <a:pt x="29588" y="64580"/>
                  </a:cubicBezTo>
                  <a:cubicBezTo>
                    <a:pt x="26853" y="67215"/>
                    <a:pt x="23584" y="69250"/>
                    <a:pt x="20148" y="70885"/>
                  </a:cubicBezTo>
                  <a:cubicBezTo>
                    <a:pt x="20081" y="70918"/>
                    <a:pt x="20048" y="70918"/>
                    <a:pt x="19981" y="70951"/>
                  </a:cubicBezTo>
                  <a:cubicBezTo>
                    <a:pt x="19948" y="70985"/>
                    <a:pt x="19881" y="71018"/>
                    <a:pt x="19814" y="71051"/>
                  </a:cubicBezTo>
                  <a:cubicBezTo>
                    <a:pt x="19781" y="71085"/>
                    <a:pt x="19748" y="71085"/>
                    <a:pt x="19714" y="71085"/>
                  </a:cubicBezTo>
                  <a:cubicBezTo>
                    <a:pt x="19648" y="71118"/>
                    <a:pt x="19581" y="71151"/>
                    <a:pt x="19547" y="71185"/>
                  </a:cubicBezTo>
                  <a:cubicBezTo>
                    <a:pt x="19481" y="71185"/>
                    <a:pt x="19414" y="71218"/>
                    <a:pt x="19347" y="71251"/>
                  </a:cubicBezTo>
                  <a:lnTo>
                    <a:pt x="19314" y="71251"/>
                  </a:lnTo>
                  <a:cubicBezTo>
                    <a:pt x="18513" y="71618"/>
                    <a:pt x="17713" y="71919"/>
                    <a:pt x="16912" y="72252"/>
                  </a:cubicBezTo>
                  <a:cubicBezTo>
                    <a:pt x="15411" y="72686"/>
                    <a:pt x="13943" y="73186"/>
                    <a:pt x="12442" y="73620"/>
                  </a:cubicBezTo>
                  <a:cubicBezTo>
                    <a:pt x="13543" y="71618"/>
                    <a:pt x="15011" y="69850"/>
                    <a:pt x="16579" y="68216"/>
                  </a:cubicBezTo>
                  <a:cubicBezTo>
                    <a:pt x="17446" y="67315"/>
                    <a:pt x="18380" y="66515"/>
                    <a:pt x="19347" y="65748"/>
                  </a:cubicBezTo>
                  <a:cubicBezTo>
                    <a:pt x="19381" y="65714"/>
                    <a:pt x="19414" y="65681"/>
                    <a:pt x="19481" y="65647"/>
                  </a:cubicBezTo>
                  <a:cubicBezTo>
                    <a:pt x="19481" y="65647"/>
                    <a:pt x="19481" y="65614"/>
                    <a:pt x="19481" y="65614"/>
                  </a:cubicBezTo>
                  <a:cubicBezTo>
                    <a:pt x="19547" y="65581"/>
                    <a:pt x="19581" y="65547"/>
                    <a:pt x="19614" y="65514"/>
                  </a:cubicBezTo>
                  <a:cubicBezTo>
                    <a:pt x="19681" y="65481"/>
                    <a:pt x="19714" y="65447"/>
                    <a:pt x="19748" y="65414"/>
                  </a:cubicBezTo>
                  <a:cubicBezTo>
                    <a:pt x="19848" y="65347"/>
                    <a:pt x="19948" y="65281"/>
                    <a:pt x="20014" y="65214"/>
                  </a:cubicBezTo>
                  <a:lnTo>
                    <a:pt x="20081" y="65214"/>
                  </a:lnTo>
                  <a:cubicBezTo>
                    <a:pt x="22383" y="63546"/>
                    <a:pt x="24951" y="62212"/>
                    <a:pt x="27620" y="61244"/>
                  </a:cubicBezTo>
                  <a:cubicBezTo>
                    <a:pt x="29321" y="60577"/>
                    <a:pt x="31089" y="60244"/>
                    <a:pt x="32790" y="59710"/>
                  </a:cubicBezTo>
                  <a:close/>
                  <a:moveTo>
                    <a:pt x="38428" y="60577"/>
                  </a:moveTo>
                  <a:cubicBezTo>
                    <a:pt x="38961" y="62612"/>
                    <a:pt x="39862" y="64213"/>
                    <a:pt x="41096" y="65481"/>
                  </a:cubicBezTo>
                  <a:cubicBezTo>
                    <a:pt x="41029" y="67749"/>
                    <a:pt x="40863" y="70017"/>
                    <a:pt x="40663" y="72286"/>
                  </a:cubicBezTo>
                  <a:cubicBezTo>
                    <a:pt x="40462" y="75521"/>
                    <a:pt x="40029" y="76889"/>
                    <a:pt x="36927" y="78223"/>
                  </a:cubicBezTo>
                  <a:cubicBezTo>
                    <a:pt x="35466" y="78551"/>
                    <a:pt x="33965" y="78678"/>
                    <a:pt x="32455" y="78678"/>
                  </a:cubicBezTo>
                  <a:cubicBezTo>
                    <a:pt x="30897" y="78678"/>
                    <a:pt x="29329" y="78543"/>
                    <a:pt x="27787" y="78357"/>
                  </a:cubicBezTo>
                  <a:cubicBezTo>
                    <a:pt x="22816" y="77589"/>
                    <a:pt x="20281" y="77289"/>
                    <a:pt x="20148" y="71552"/>
                  </a:cubicBezTo>
                  <a:cubicBezTo>
                    <a:pt x="20148" y="71552"/>
                    <a:pt x="20148" y="71518"/>
                    <a:pt x="20148" y="71518"/>
                  </a:cubicBezTo>
                  <a:cubicBezTo>
                    <a:pt x="23317" y="70084"/>
                    <a:pt x="26319" y="68249"/>
                    <a:pt x="28954" y="65948"/>
                  </a:cubicBezTo>
                  <a:lnTo>
                    <a:pt x="28954" y="65948"/>
                  </a:lnTo>
                  <a:cubicBezTo>
                    <a:pt x="28854" y="66181"/>
                    <a:pt x="28754" y="66415"/>
                    <a:pt x="28654" y="66648"/>
                  </a:cubicBezTo>
                  <a:cubicBezTo>
                    <a:pt x="28654" y="66715"/>
                    <a:pt x="28621" y="66782"/>
                    <a:pt x="28621" y="66815"/>
                  </a:cubicBezTo>
                  <a:cubicBezTo>
                    <a:pt x="28554" y="67015"/>
                    <a:pt x="28521" y="67182"/>
                    <a:pt x="28454" y="67382"/>
                  </a:cubicBezTo>
                  <a:cubicBezTo>
                    <a:pt x="28521" y="67349"/>
                    <a:pt x="28587" y="67349"/>
                    <a:pt x="28654" y="67315"/>
                  </a:cubicBezTo>
                  <a:cubicBezTo>
                    <a:pt x="28721" y="67315"/>
                    <a:pt x="28787" y="67315"/>
                    <a:pt x="28854" y="67282"/>
                  </a:cubicBezTo>
                  <a:lnTo>
                    <a:pt x="29088" y="67282"/>
                  </a:lnTo>
                  <a:cubicBezTo>
                    <a:pt x="29154" y="67282"/>
                    <a:pt x="29188" y="67249"/>
                    <a:pt x="29221" y="67249"/>
                  </a:cubicBezTo>
                  <a:cubicBezTo>
                    <a:pt x="29621" y="67182"/>
                    <a:pt x="29988" y="67082"/>
                    <a:pt x="30355" y="66982"/>
                  </a:cubicBezTo>
                  <a:cubicBezTo>
                    <a:pt x="32257" y="66548"/>
                    <a:pt x="33824" y="65347"/>
                    <a:pt x="35259" y="64113"/>
                  </a:cubicBezTo>
                  <a:cubicBezTo>
                    <a:pt x="36493" y="63112"/>
                    <a:pt x="37594" y="61945"/>
                    <a:pt x="38428" y="60577"/>
                  </a:cubicBezTo>
                  <a:close/>
                  <a:moveTo>
                    <a:pt x="57241" y="57809"/>
                  </a:moveTo>
                  <a:cubicBezTo>
                    <a:pt x="57274" y="60144"/>
                    <a:pt x="57341" y="62479"/>
                    <a:pt x="57374" y="64847"/>
                  </a:cubicBezTo>
                  <a:lnTo>
                    <a:pt x="57575" y="75388"/>
                  </a:lnTo>
                  <a:cubicBezTo>
                    <a:pt x="57641" y="78223"/>
                    <a:pt x="57708" y="81025"/>
                    <a:pt x="57741" y="83860"/>
                  </a:cubicBezTo>
                  <a:lnTo>
                    <a:pt x="56641" y="83860"/>
                  </a:lnTo>
                  <a:cubicBezTo>
                    <a:pt x="54139" y="83827"/>
                    <a:pt x="51637" y="83827"/>
                    <a:pt x="49135" y="83794"/>
                  </a:cubicBezTo>
                  <a:cubicBezTo>
                    <a:pt x="46500" y="83794"/>
                    <a:pt x="43898" y="83794"/>
                    <a:pt x="41296" y="83760"/>
                  </a:cubicBezTo>
                  <a:cubicBezTo>
                    <a:pt x="38694" y="83760"/>
                    <a:pt x="36126" y="83727"/>
                    <a:pt x="33557" y="83727"/>
                  </a:cubicBezTo>
                  <a:cubicBezTo>
                    <a:pt x="30889" y="83727"/>
                    <a:pt x="28220" y="83694"/>
                    <a:pt x="25552" y="83694"/>
                  </a:cubicBezTo>
                  <a:cubicBezTo>
                    <a:pt x="22816" y="83660"/>
                    <a:pt x="20081" y="83660"/>
                    <a:pt x="17346" y="83660"/>
                  </a:cubicBezTo>
                  <a:cubicBezTo>
                    <a:pt x="14744" y="83627"/>
                    <a:pt x="12142" y="83627"/>
                    <a:pt x="9540" y="83594"/>
                  </a:cubicBezTo>
                  <a:lnTo>
                    <a:pt x="3036" y="83594"/>
                  </a:lnTo>
                  <a:cubicBezTo>
                    <a:pt x="3069" y="81659"/>
                    <a:pt x="3069" y="79724"/>
                    <a:pt x="3069" y="77789"/>
                  </a:cubicBezTo>
                  <a:cubicBezTo>
                    <a:pt x="3102" y="74220"/>
                    <a:pt x="3136" y="70651"/>
                    <a:pt x="3136" y="67048"/>
                  </a:cubicBezTo>
                  <a:cubicBezTo>
                    <a:pt x="3136" y="64613"/>
                    <a:pt x="3169" y="62145"/>
                    <a:pt x="3169" y="59710"/>
                  </a:cubicBezTo>
                  <a:lnTo>
                    <a:pt x="5237" y="59710"/>
                  </a:lnTo>
                  <a:cubicBezTo>
                    <a:pt x="7772" y="59743"/>
                    <a:pt x="10307" y="59743"/>
                    <a:pt x="12843" y="59777"/>
                  </a:cubicBezTo>
                  <a:cubicBezTo>
                    <a:pt x="15044" y="59777"/>
                    <a:pt x="17212" y="59810"/>
                    <a:pt x="19414" y="59843"/>
                  </a:cubicBezTo>
                  <a:cubicBezTo>
                    <a:pt x="19381" y="61545"/>
                    <a:pt x="19314" y="63279"/>
                    <a:pt x="19347" y="64980"/>
                  </a:cubicBezTo>
                  <a:cubicBezTo>
                    <a:pt x="19314" y="65014"/>
                    <a:pt x="19281" y="65047"/>
                    <a:pt x="19247" y="65047"/>
                  </a:cubicBezTo>
                  <a:cubicBezTo>
                    <a:pt x="16545" y="67149"/>
                    <a:pt x="14177" y="69717"/>
                    <a:pt x="12342" y="72619"/>
                  </a:cubicBezTo>
                  <a:cubicBezTo>
                    <a:pt x="12276" y="72786"/>
                    <a:pt x="12009" y="73153"/>
                    <a:pt x="11809" y="73520"/>
                  </a:cubicBezTo>
                  <a:cubicBezTo>
                    <a:pt x="11775" y="73620"/>
                    <a:pt x="11708" y="73720"/>
                    <a:pt x="11642" y="73853"/>
                  </a:cubicBezTo>
                  <a:cubicBezTo>
                    <a:pt x="11575" y="74020"/>
                    <a:pt x="11475" y="74154"/>
                    <a:pt x="11408" y="74320"/>
                  </a:cubicBezTo>
                  <a:cubicBezTo>
                    <a:pt x="11375" y="74354"/>
                    <a:pt x="11342" y="74420"/>
                    <a:pt x="11308" y="74454"/>
                  </a:cubicBezTo>
                  <a:lnTo>
                    <a:pt x="11342" y="74454"/>
                  </a:lnTo>
                  <a:cubicBezTo>
                    <a:pt x="11408" y="74454"/>
                    <a:pt x="11508" y="74420"/>
                    <a:pt x="11575" y="74420"/>
                  </a:cubicBezTo>
                  <a:cubicBezTo>
                    <a:pt x="11675" y="74420"/>
                    <a:pt x="11742" y="74387"/>
                    <a:pt x="11809" y="74387"/>
                  </a:cubicBezTo>
                  <a:lnTo>
                    <a:pt x="11842" y="74387"/>
                  </a:lnTo>
                  <a:cubicBezTo>
                    <a:pt x="11909" y="74387"/>
                    <a:pt x="11942" y="74354"/>
                    <a:pt x="11975" y="74354"/>
                  </a:cubicBezTo>
                  <a:lnTo>
                    <a:pt x="12042" y="74354"/>
                  </a:lnTo>
                  <a:cubicBezTo>
                    <a:pt x="12042" y="74354"/>
                    <a:pt x="12042" y="74320"/>
                    <a:pt x="12042" y="74320"/>
                  </a:cubicBezTo>
                  <a:cubicBezTo>
                    <a:pt x="12476" y="74220"/>
                    <a:pt x="12909" y="74120"/>
                    <a:pt x="13343" y="73953"/>
                  </a:cubicBezTo>
                  <a:cubicBezTo>
                    <a:pt x="15445" y="73386"/>
                    <a:pt x="17546" y="72652"/>
                    <a:pt x="19581" y="71752"/>
                  </a:cubicBezTo>
                  <a:cubicBezTo>
                    <a:pt x="19748" y="74020"/>
                    <a:pt x="20081" y="76622"/>
                    <a:pt x="22383" y="77656"/>
                  </a:cubicBezTo>
                  <a:cubicBezTo>
                    <a:pt x="25572" y="78868"/>
                    <a:pt x="29066" y="79226"/>
                    <a:pt x="32486" y="79226"/>
                  </a:cubicBezTo>
                  <a:cubicBezTo>
                    <a:pt x="32643" y="79226"/>
                    <a:pt x="32800" y="79225"/>
                    <a:pt x="32957" y="79224"/>
                  </a:cubicBezTo>
                  <a:lnTo>
                    <a:pt x="33924" y="79224"/>
                  </a:lnTo>
                  <a:cubicBezTo>
                    <a:pt x="35892" y="79190"/>
                    <a:pt x="37861" y="78824"/>
                    <a:pt x="39362" y="77456"/>
                  </a:cubicBezTo>
                  <a:cubicBezTo>
                    <a:pt x="40929" y="76422"/>
                    <a:pt x="41029" y="74420"/>
                    <a:pt x="41196" y="72753"/>
                  </a:cubicBezTo>
                  <a:cubicBezTo>
                    <a:pt x="41363" y="70518"/>
                    <a:pt x="41563" y="68249"/>
                    <a:pt x="41663" y="66014"/>
                  </a:cubicBezTo>
                  <a:cubicBezTo>
                    <a:pt x="42998" y="67149"/>
                    <a:pt x="44599" y="67982"/>
                    <a:pt x="46533" y="68616"/>
                  </a:cubicBezTo>
                  <a:lnTo>
                    <a:pt x="46567" y="68616"/>
                  </a:lnTo>
                  <a:lnTo>
                    <a:pt x="46667" y="68650"/>
                  </a:lnTo>
                  <a:lnTo>
                    <a:pt x="46934" y="68716"/>
                  </a:lnTo>
                  <a:lnTo>
                    <a:pt x="47034" y="68716"/>
                  </a:lnTo>
                  <a:cubicBezTo>
                    <a:pt x="47034" y="68716"/>
                    <a:pt x="47034" y="68716"/>
                    <a:pt x="47034" y="68750"/>
                  </a:cubicBezTo>
                  <a:cubicBezTo>
                    <a:pt x="47134" y="68750"/>
                    <a:pt x="47201" y="68750"/>
                    <a:pt x="47267" y="68783"/>
                  </a:cubicBezTo>
                  <a:cubicBezTo>
                    <a:pt x="47334" y="68783"/>
                    <a:pt x="47367" y="68783"/>
                    <a:pt x="47434" y="68816"/>
                  </a:cubicBezTo>
                  <a:cubicBezTo>
                    <a:pt x="47434" y="68750"/>
                    <a:pt x="47401" y="68716"/>
                    <a:pt x="47401" y="68650"/>
                  </a:cubicBezTo>
                  <a:cubicBezTo>
                    <a:pt x="47434" y="68650"/>
                    <a:pt x="47434" y="68616"/>
                    <a:pt x="47434" y="68583"/>
                  </a:cubicBezTo>
                  <a:cubicBezTo>
                    <a:pt x="47467" y="68516"/>
                    <a:pt x="47467" y="68449"/>
                    <a:pt x="47401" y="68383"/>
                  </a:cubicBezTo>
                  <a:cubicBezTo>
                    <a:pt x="47401" y="68349"/>
                    <a:pt x="47434" y="68316"/>
                    <a:pt x="47434" y="68316"/>
                  </a:cubicBezTo>
                  <a:cubicBezTo>
                    <a:pt x="46934" y="65214"/>
                    <a:pt x="45433" y="62045"/>
                    <a:pt x="43064" y="59877"/>
                  </a:cubicBezTo>
                  <a:lnTo>
                    <a:pt x="43064" y="59877"/>
                  </a:lnTo>
                  <a:cubicBezTo>
                    <a:pt x="44132" y="60244"/>
                    <a:pt x="45232" y="60477"/>
                    <a:pt x="46367" y="60477"/>
                  </a:cubicBezTo>
                  <a:lnTo>
                    <a:pt x="46767" y="60477"/>
                  </a:lnTo>
                  <a:cubicBezTo>
                    <a:pt x="48435" y="60444"/>
                    <a:pt x="50036" y="60010"/>
                    <a:pt x="51637" y="59643"/>
                  </a:cubicBezTo>
                  <a:cubicBezTo>
                    <a:pt x="51670" y="59643"/>
                    <a:pt x="51737" y="59610"/>
                    <a:pt x="51770" y="59610"/>
                  </a:cubicBezTo>
                  <a:cubicBezTo>
                    <a:pt x="51804" y="59610"/>
                    <a:pt x="51837" y="59610"/>
                    <a:pt x="51871" y="59576"/>
                  </a:cubicBezTo>
                  <a:cubicBezTo>
                    <a:pt x="51937" y="59576"/>
                    <a:pt x="52004" y="59543"/>
                    <a:pt x="52104" y="59510"/>
                  </a:cubicBezTo>
                  <a:lnTo>
                    <a:pt x="52338" y="59443"/>
                  </a:lnTo>
                  <a:cubicBezTo>
                    <a:pt x="52338" y="59410"/>
                    <a:pt x="52338" y="59410"/>
                    <a:pt x="52304" y="59376"/>
                  </a:cubicBezTo>
                  <a:cubicBezTo>
                    <a:pt x="52304" y="59376"/>
                    <a:pt x="52271" y="59376"/>
                    <a:pt x="52271" y="59343"/>
                  </a:cubicBezTo>
                  <a:cubicBezTo>
                    <a:pt x="52237" y="59310"/>
                    <a:pt x="52171" y="59276"/>
                    <a:pt x="52137" y="59243"/>
                  </a:cubicBezTo>
                  <a:cubicBezTo>
                    <a:pt x="52104" y="59176"/>
                    <a:pt x="52071" y="59143"/>
                    <a:pt x="52037" y="59076"/>
                  </a:cubicBezTo>
                  <a:cubicBezTo>
                    <a:pt x="52004" y="59076"/>
                    <a:pt x="52004" y="59043"/>
                    <a:pt x="51971" y="59009"/>
                  </a:cubicBezTo>
                  <a:lnTo>
                    <a:pt x="51937" y="59009"/>
                  </a:lnTo>
                  <a:cubicBezTo>
                    <a:pt x="51537" y="58609"/>
                    <a:pt x="51103" y="58276"/>
                    <a:pt x="50636" y="57942"/>
                  </a:cubicBezTo>
                  <a:cubicBezTo>
                    <a:pt x="52838" y="57909"/>
                    <a:pt x="55039" y="57842"/>
                    <a:pt x="57241" y="57809"/>
                  </a:cubicBezTo>
                  <a:close/>
                  <a:moveTo>
                    <a:pt x="734" y="0"/>
                  </a:moveTo>
                  <a:lnTo>
                    <a:pt x="734" y="0"/>
                  </a:lnTo>
                  <a:cubicBezTo>
                    <a:pt x="834" y="134"/>
                    <a:pt x="901" y="267"/>
                    <a:pt x="1001" y="434"/>
                  </a:cubicBezTo>
                  <a:lnTo>
                    <a:pt x="1334" y="934"/>
                  </a:lnTo>
                  <a:lnTo>
                    <a:pt x="1334" y="968"/>
                  </a:lnTo>
                  <a:lnTo>
                    <a:pt x="1368" y="968"/>
                  </a:lnTo>
                  <a:cubicBezTo>
                    <a:pt x="1568" y="1268"/>
                    <a:pt x="1768" y="1535"/>
                    <a:pt x="1968" y="1835"/>
                  </a:cubicBezTo>
                  <a:cubicBezTo>
                    <a:pt x="2068" y="1969"/>
                    <a:pt x="2202" y="2135"/>
                    <a:pt x="2335" y="2269"/>
                  </a:cubicBezTo>
                  <a:cubicBezTo>
                    <a:pt x="2502" y="2469"/>
                    <a:pt x="2702" y="2669"/>
                    <a:pt x="2869" y="2869"/>
                  </a:cubicBezTo>
                  <a:cubicBezTo>
                    <a:pt x="2869" y="2936"/>
                    <a:pt x="2869" y="3036"/>
                    <a:pt x="2869" y="3103"/>
                  </a:cubicBezTo>
                  <a:cubicBezTo>
                    <a:pt x="2869" y="5971"/>
                    <a:pt x="2835" y="8873"/>
                    <a:pt x="2835" y="11776"/>
                  </a:cubicBezTo>
                  <a:cubicBezTo>
                    <a:pt x="2802" y="15445"/>
                    <a:pt x="2802" y="19148"/>
                    <a:pt x="2769" y="22817"/>
                  </a:cubicBezTo>
                  <a:cubicBezTo>
                    <a:pt x="2769" y="26453"/>
                    <a:pt x="2735" y="30055"/>
                    <a:pt x="2735" y="33658"/>
                  </a:cubicBezTo>
                  <a:cubicBezTo>
                    <a:pt x="2702" y="37294"/>
                    <a:pt x="2702" y="40930"/>
                    <a:pt x="2669" y="44532"/>
                  </a:cubicBezTo>
                  <a:cubicBezTo>
                    <a:pt x="2669" y="48068"/>
                    <a:pt x="2635" y="51604"/>
                    <a:pt x="2602" y="55173"/>
                  </a:cubicBezTo>
                  <a:cubicBezTo>
                    <a:pt x="2602" y="58809"/>
                    <a:pt x="2569" y="62445"/>
                    <a:pt x="2569" y="66081"/>
                  </a:cubicBezTo>
                  <a:cubicBezTo>
                    <a:pt x="2535" y="69617"/>
                    <a:pt x="2535" y="73153"/>
                    <a:pt x="2502" y="76655"/>
                  </a:cubicBezTo>
                  <a:cubicBezTo>
                    <a:pt x="2502" y="78957"/>
                    <a:pt x="2502" y="81259"/>
                    <a:pt x="2469" y="83594"/>
                  </a:cubicBezTo>
                  <a:lnTo>
                    <a:pt x="2469" y="83627"/>
                  </a:lnTo>
                  <a:lnTo>
                    <a:pt x="2469" y="83727"/>
                  </a:lnTo>
                  <a:cubicBezTo>
                    <a:pt x="2435" y="83760"/>
                    <a:pt x="2402" y="83794"/>
                    <a:pt x="2368" y="83827"/>
                  </a:cubicBezTo>
                  <a:cubicBezTo>
                    <a:pt x="1868" y="84428"/>
                    <a:pt x="1401" y="85028"/>
                    <a:pt x="934" y="85662"/>
                  </a:cubicBezTo>
                  <a:cubicBezTo>
                    <a:pt x="801" y="85829"/>
                    <a:pt x="701" y="85995"/>
                    <a:pt x="567" y="86162"/>
                  </a:cubicBezTo>
                  <a:cubicBezTo>
                    <a:pt x="567" y="86196"/>
                    <a:pt x="567" y="86196"/>
                    <a:pt x="567" y="86196"/>
                  </a:cubicBezTo>
                  <a:lnTo>
                    <a:pt x="534" y="86196"/>
                  </a:lnTo>
                  <a:cubicBezTo>
                    <a:pt x="534" y="86229"/>
                    <a:pt x="500" y="86229"/>
                    <a:pt x="500" y="86229"/>
                  </a:cubicBezTo>
                  <a:lnTo>
                    <a:pt x="500" y="86262"/>
                  </a:lnTo>
                  <a:lnTo>
                    <a:pt x="467" y="86296"/>
                  </a:lnTo>
                  <a:cubicBezTo>
                    <a:pt x="434" y="86329"/>
                    <a:pt x="434" y="86329"/>
                    <a:pt x="434" y="86362"/>
                  </a:cubicBezTo>
                  <a:cubicBezTo>
                    <a:pt x="300" y="86562"/>
                    <a:pt x="167" y="86763"/>
                    <a:pt x="33" y="86996"/>
                  </a:cubicBezTo>
                  <a:cubicBezTo>
                    <a:pt x="33" y="86996"/>
                    <a:pt x="0" y="87029"/>
                    <a:pt x="0" y="87063"/>
                  </a:cubicBezTo>
                  <a:cubicBezTo>
                    <a:pt x="434" y="86663"/>
                    <a:pt x="834" y="86262"/>
                    <a:pt x="1268" y="85862"/>
                  </a:cubicBezTo>
                  <a:cubicBezTo>
                    <a:pt x="1368" y="85729"/>
                    <a:pt x="1468" y="85628"/>
                    <a:pt x="1601" y="85528"/>
                  </a:cubicBezTo>
                  <a:cubicBezTo>
                    <a:pt x="1701" y="85395"/>
                    <a:pt x="1835" y="85295"/>
                    <a:pt x="1935" y="85195"/>
                  </a:cubicBezTo>
                  <a:cubicBezTo>
                    <a:pt x="2035" y="85095"/>
                    <a:pt x="2135" y="84995"/>
                    <a:pt x="2268" y="84861"/>
                  </a:cubicBezTo>
                  <a:cubicBezTo>
                    <a:pt x="2435" y="84661"/>
                    <a:pt x="2635" y="84428"/>
                    <a:pt x="2802" y="84194"/>
                  </a:cubicBezTo>
                  <a:lnTo>
                    <a:pt x="6104" y="84194"/>
                  </a:lnTo>
                  <a:cubicBezTo>
                    <a:pt x="8773" y="84194"/>
                    <a:pt x="11442" y="84227"/>
                    <a:pt x="14110" y="84227"/>
                  </a:cubicBezTo>
                  <a:cubicBezTo>
                    <a:pt x="16612" y="84261"/>
                    <a:pt x="19114" y="84261"/>
                    <a:pt x="21616" y="84261"/>
                  </a:cubicBezTo>
                  <a:cubicBezTo>
                    <a:pt x="24351" y="84294"/>
                    <a:pt x="27086" y="84294"/>
                    <a:pt x="29788" y="84328"/>
                  </a:cubicBezTo>
                  <a:cubicBezTo>
                    <a:pt x="32423" y="84328"/>
                    <a:pt x="35059" y="84361"/>
                    <a:pt x="37694" y="84361"/>
                  </a:cubicBezTo>
                  <a:cubicBezTo>
                    <a:pt x="40095" y="84361"/>
                    <a:pt x="42531" y="84394"/>
                    <a:pt x="44932" y="84394"/>
                  </a:cubicBezTo>
                  <a:cubicBezTo>
                    <a:pt x="47634" y="84394"/>
                    <a:pt x="50336" y="84428"/>
                    <a:pt x="53038" y="84428"/>
                  </a:cubicBezTo>
                  <a:lnTo>
                    <a:pt x="57641" y="84461"/>
                  </a:lnTo>
                  <a:lnTo>
                    <a:pt x="57741" y="84461"/>
                  </a:lnTo>
                  <a:cubicBezTo>
                    <a:pt x="57775" y="84428"/>
                    <a:pt x="57808" y="84428"/>
                    <a:pt x="57841" y="84428"/>
                  </a:cubicBezTo>
                  <a:lnTo>
                    <a:pt x="57908" y="84428"/>
                  </a:lnTo>
                  <a:cubicBezTo>
                    <a:pt x="57908" y="84461"/>
                    <a:pt x="57908" y="84461"/>
                    <a:pt x="57942" y="84494"/>
                  </a:cubicBezTo>
                  <a:cubicBezTo>
                    <a:pt x="57975" y="84528"/>
                    <a:pt x="58008" y="84561"/>
                    <a:pt x="58042" y="84594"/>
                  </a:cubicBezTo>
                  <a:cubicBezTo>
                    <a:pt x="58075" y="84594"/>
                    <a:pt x="58075" y="84594"/>
                    <a:pt x="58108" y="84628"/>
                  </a:cubicBezTo>
                  <a:cubicBezTo>
                    <a:pt x="58208" y="84728"/>
                    <a:pt x="58275" y="84828"/>
                    <a:pt x="58375" y="84895"/>
                  </a:cubicBezTo>
                  <a:cubicBezTo>
                    <a:pt x="58509" y="85061"/>
                    <a:pt x="58675" y="85195"/>
                    <a:pt x="58809" y="85295"/>
                  </a:cubicBezTo>
                  <a:cubicBezTo>
                    <a:pt x="58976" y="85462"/>
                    <a:pt x="59109" y="85595"/>
                    <a:pt x="59276" y="85762"/>
                  </a:cubicBezTo>
                  <a:cubicBezTo>
                    <a:pt x="59409" y="85895"/>
                    <a:pt x="59576" y="86029"/>
                    <a:pt x="59743" y="86162"/>
                  </a:cubicBezTo>
                  <a:cubicBezTo>
                    <a:pt x="59910" y="86329"/>
                    <a:pt x="60076" y="86462"/>
                    <a:pt x="60243" y="86629"/>
                  </a:cubicBezTo>
                  <a:lnTo>
                    <a:pt x="60277" y="86629"/>
                  </a:lnTo>
                  <a:lnTo>
                    <a:pt x="60277" y="86663"/>
                  </a:lnTo>
                  <a:cubicBezTo>
                    <a:pt x="60310" y="86696"/>
                    <a:pt x="60343" y="86696"/>
                    <a:pt x="60343" y="86729"/>
                  </a:cubicBezTo>
                  <a:lnTo>
                    <a:pt x="60343" y="86696"/>
                  </a:lnTo>
                  <a:cubicBezTo>
                    <a:pt x="60377" y="86729"/>
                    <a:pt x="60377" y="86763"/>
                    <a:pt x="60410" y="86763"/>
                  </a:cubicBezTo>
                  <a:lnTo>
                    <a:pt x="60477" y="86829"/>
                  </a:lnTo>
                  <a:lnTo>
                    <a:pt x="60510" y="86829"/>
                  </a:lnTo>
                  <a:cubicBezTo>
                    <a:pt x="60510" y="86829"/>
                    <a:pt x="60510" y="86829"/>
                    <a:pt x="60510" y="86863"/>
                  </a:cubicBezTo>
                  <a:lnTo>
                    <a:pt x="60543" y="86863"/>
                  </a:lnTo>
                  <a:lnTo>
                    <a:pt x="60577" y="86896"/>
                  </a:lnTo>
                  <a:cubicBezTo>
                    <a:pt x="60744" y="87029"/>
                    <a:pt x="60910" y="87130"/>
                    <a:pt x="61077" y="87263"/>
                  </a:cubicBezTo>
                  <a:cubicBezTo>
                    <a:pt x="60977" y="87130"/>
                    <a:pt x="60877" y="86996"/>
                    <a:pt x="60777" y="86863"/>
                  </a:cubicBezTo>
                  <a:cubicBezTo>
                    <a:pt x="60610" y="86629"/>
                    <a:pt x="60477" y="86429"/>
                    <a:pt x="60310" y="86229"/>
                  </a:cubicBezTo>
                  <a:cubicBezTo>
                    <a:pt x="60143" y="85995"/>
                    <a:pt x="59943" y="85762"/>
                    <a:pt x="59776" y="85528"/>
                  </a:cubicBezTo>
                  <a:cubicBezTo>
                    <a:pt x="59676" y="85428"/>
                    <a:pt x="59609" y="85362"/>
                    <a:pt x="59509" y="85262"/>
                  </a:cubicBezTo>
                  <a:cubicBezTo>
                    <a:pt x="59142" y="84861"/>
                    <a:pt x="58775" y="84461"/>
                    <a:pt x="58375" y="84061"/>
                  </a:cubicBezTo>
                  <a:cubicBezTo>
                    <a:pt x="58375" y="84027"/>
                    <a:pt x="58342" y="84027"/>
                    <a:pt x="58308" y="84027"/>
                  </a:cubicBezTo>
                  <a:cubicBezTo>
                    <a:pt x="58308" y="83994"/>
                    <a:pt x="58308" y="83961"/>
                    <a:pt x="58308" y="83927"/>
                  </a:cubicBezTo>
                  <a:cubicBezTo>
                    <a:pt x="58308" y="83927"/>
                    <a:pt x="58308" y="83894"/>
                    <a:pt x="58308" y="83860"/>
                  </a:cubicBezTo>
                  <a:lnTo>
                    <a:pt x="58308" y="83827"/>
                  </a:lnTo>
                  <a:cubicBezTo>
                    <a:pt x="58275" y="82126"/>
                    <a:pt x="58242" y="80391"/>
                    <a:pt x="58208" y="78657"/>
                  </a:cubicBezTo>
                  <a:cubicBezTo>
                    <a:pt x="58142" y="74987"/>
                    <a:pt x="58042" y="71352"/>
                    <a:pt x="57975" y="67682"/>
                  </a:cubicBezTo>
                  <a:cubicBezTo>
                    <a:pt x="57908" y="64046"/>
                    <a:pt x="57841" y="60410"/>
                    <a:pt x="57775" y="56774"/>
                  </a:cubicBezTo>
                  <a:cubicBezTo>
                    <a:pt x="57708" y="53105"/>
                    <a:pt x="57608" y="49436"/>
                    <a:pt x="57541" y="45800"/>
                  </a:cubicBezTo>
                  <a:cubicBezTo>
                    <a:pt x="57475" y="42264"/>
                    <a:pt x="57408" y="38695"/>
                    <a:pt x="57341" y="35159"/>
                  </a:cubicBezTo>
                  <a:lnTo>
                    <a:pt x="57108" y="23951"/>
                  </a:lnTo>
                  <a:cubicBezTo>
                    <a:pt x="57041" y="20315"/>
                    <a:pt x="56974" y="16679"/>
                    <a:pt x="56907" y="13076"/>
                  </a:cubicBezTo>
                  <a:cubicBezTo>
                    <a:pt x="56841" y="9774"/>
                    <a:pt x="56774" y="6472"/>
                    <a:pt x="56707" y="3169"/>
                  </a:cubicBezTo>
                  <a:cubicBezTo>
                    <a:pt x="56707" y="3169"/>
                    <a:pt x="56707" y="3136"/>
                    <a:pt x="56707" y="3136"/>
                  </a:cubicBezTo>
                  <a:cubicBezTo>
                    <a:pt x="56707" y="3136"/>
                    <a:pt x="56707" y="3103"/>
                    <a:pt x="56674" y="3103"/>
                  </a:cubicBezTo>
                  <a:cubicBezTo>
                    <a:pt x="56707" y="3069"/>
                    <a:pt x="56707" y="3069"/>
                    <a:pt x="56741" y="3069"/>
                  </a:cubicBezTo>
                  <a:cubicBezTo>
                    <a:pt x="56974" y="2802"/>
                    <a:pt x="57241" y="2569"/>
                    <a:pt x="57508" y="2335"/>
                  </a:cubicBezTo>
                  <a:cubicBezTo>
                    <a:pt x="57541" y="2302"/>
                    <a:pt x="57541" y="2269"/>
                    <a:pt x="57575" y="2235"/>
                  </a:cubicBezTo>
                  <a:cubicBezTo>
                    <a:pt x="57775" y="2002"/>
                    <a:pt x="57942" y="1802"/>
                    <a:pt x="58108" y="1602"/>
                  </a:cubicBezTo>
                  <a:cubicBezTo>
                    <a:pt x="58275" y="1401"/>
                    <a:pt x="58442" y="1235"/>
                    <a:pt x="58609" y="1035"/>
                  </a:cubicBezTo>
                  <a:cubicBezTo>
                    <a:pt x="58742" y="868"/>
                    <a:pt x="58909" y="701"/>
                    <a:pt x="59076" y="501"/>
                  </a:cubicBezTo>
                  <a:cubicBezTo>
                    <a:pt x="59076" y="468"/>
                    <a:pt x="59109" y="435"/>
                    <a:pt x="59142" y="401"/>
                  </a:cubicBezTo>
                  <a:lnTo>
                    <a:pt x="59142" y="401"/>
                  </a:lnTo>
                  <a:cubicBezTo>
                    <a:pt x="59109" y="434"/>
                    <a:pt x="59109" y="434"/>
                    <a:pt x="59109" y="434"/>
                  </a:cubicBezTo>
                  <a:cubicBezTo>
                    <a:pt x="58842" y="601"/>
                    <a:pt x="58609" y="734"/>
                    <a:pt x="58342" y="901"/>
                  </a:cubicBezTo>
                  <a:cubicBezTo>
                    <a:pt x="58108" y="1068"/>
                    <a:pt x="57841" y="1268"/>
                    <a:pt x="57608" y="1435"/>
                  </a:cubicBezTo>
                  <a:cubicBezTo>
                    <a:pt x="57541" y="1468"/>
                    <a:pt x="57508" y="1502"/>
                    <a:pt x="57475" y="1568"/>
                  </a:cubicBezTo>
                  <a:cubicBezTo>
                    <a:pt x="57108" y="1902"/>
                    <a:pt x="56741" y="2235"/>
                    <a:pt x="56374" y="2569"/>
                  </a:cubicBezTo>
                  <a:cubicBezTo>
                    <a:pt x="56307" y="2602"/>
                    <a:pt x="56207" y="2602"/>
                    <a:pt x="56107" y="2602"/>
                  </a:cubicBezTo>
                  <a:lnTo>
                    <a:pt x="47734" y="2602"/>
                  </a:lnTo>
                  <a:cubicBezTo>
                    <a:pt x="45166" y="2602"/>
                    <a:pt x="42597" y="2569"/>
                    <a:pt x="40062" y="2569"/>
                  </a:cubicBezTo>
                  <a:lnTo>
                    <a:pt x="32190" y="2569"/>
                  </a:lnTo>
                  <a:cubicBezTo>
                    <a:pt x="29621" y="2569"/>
                    <a:pt x="27086" y="2569"/>
                    <a:pt x="24551" y="2536"/>
                  </a:cubicBezTo>
                  <a:lnTo>
                    <a:pt x="9273" y="2536"/>
                  </a:lnTo>
                  <a:cubicBezTo>
                    <a:pt x="7339" y="2536"/>
                    <a:pt x="5404" y="2502"/>
                    <a:pt x="3469" y="2502"/>
                  </a:cubicBezTo>
                  <a:lnTo>
                    <a:pt x="3302" y="2502"/>
                  </a:lnTo>
                  <a:cubicBezTo>
                    <a:pt x="2869" y="2035"/>
                    <a:pt x="2435" y="1568"/>
                    <a:pt x="2035" y="1101"/>
                  </a:cubicBezTo>
                  <a:lnTo>
                    <a:pt x="2002" y="1101"/>
                  </a:lnTo>
                  <a:cubicBezTo>
                    <a:pt x="1835" y="934"/>
                    <a:pt x="1635" y="768"/>
                    <a:pt x="1434" y="601"/>
                  </a:cubicBezTo>
                  <a:lnTo>
                    <a:pt x="1434" y="568"/>
                  </a:lnTo>
                  <a:cubicBezTo>
                    <a:pt x="1301" y="467"/>
                    <a:pt x="1201" y="367"/>
                    <a:pt x="1068" y="267"/>
                  </a:cubicBezTo>
                  <a:cubicBezTo>
                    <a:pt x="1034" y="234"/>
                    <a:pt x="1001" y="201"/>
                    <a:pt x="934" y="134"/>
                  </a:cubicBezTo>
                  <a:lnTo>
                    <a:pt x="901" y="134"/>
                  </a:lnTo>
                  <a:cubicBezTo>
                    <a:pt x="867" y="101"/>
                    <a:pt x="801" y="34"/>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3"/>
          <p:cNvGrpSpPr/>
          <p:nvPr/>
        </p:nvGrpSpPr>
        <p:grpSpPr>
          <a:xfrm>
            <a:off x="217263" y="539500"/>
            <a:ext cx="8696325" cy="3631475"/>
            <a:chOff x="217263" y="539500"/>
            <a:chExt cx="8696325" cy="3631475"/>
          </a:xfrm>
        </p:grpSpPr>
        <p:grpSp>
          <p:nvGrpSpPr>
            <p:cNvPr id="789" name="Google Shape;789;p13"/>
            <p:cNvGrpSpPr/>
            <p:nvPr/>
          </p:nvGrpSpPr>
          <p:grpSpPr>
            <a:xfrm>
              <a:off x="217263" y="3933275"/>
              <a:ext cx="180975" cy="237700"/>
              <a:chOff x="4147313" y="4459888"/>
              <a:chExt cx="180975" cy="237700"/>
            </a:xfrm>
          </p:grpSpPr>
          <p:sp>
            <p:nvSpPr>
              <p:cNvPr id="790" name="Google Shape;790;p1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13"/>
            <p:cNvGrpSpPr/>
            <p:nvPr/>
          </p:nvGrpSpPr>
          <p:grpSpPr>
            <a:xfrm>
              <a:off x="8732613" y="539500"/>
              <a:ext cx="180975" cy="237700"/>
              <a:chOff x="4147313" y="4459888"/>
              <a:chExt cx="180975" cy="237700"/>
            </a:xfrm>
          </p:grpSpPr>
          <p:sp>
            <p:nvSpPr>
              <p:cNvPr id="794" name="Google Shape;794;p13"/>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3"/>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7" name="Google Shape;797;p13"/>
          <p:cNvGrpSpPr/>
          <p:nvPr/>
        </p:nvGrpSpPr>
        <p:grpSpPr>
          <a:xfrm>
            <a:off x="815238" y="161850"/>
            <a:ext cx="7805525" cy="391375"/>
            <a:chOff x="815238" y="161850"/>
            <a:chExt cx="7805525" cy="391375"/>
          </a:xfrm>
        </p:grpSpPr>
        <p:sp>
          <p:nvSpPr>
            <p:cNvPr id="798" name="Google Shape;798;p13"/>
            <p:cNvSpPr/>
            <p:nvPr/>
          </p:nvSpPr>
          <p:spPr>
            <a:xfrm>
              <a:off x="8240788" y="1618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815238" y="1618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13"/>
          <p:cNvGrpSpPr/>
          <p:nvPr/>
        </p:nvGrpSpPr>
        <p:grpSpPr>
          <a:xfrm>
            <a:off x="-1241045" y="254160"/>
            <a:ext cx="1617091" cy="1083153"/>
            <a:chOff x="12612200" y="903800"/>
            <a:chExt cx="2461325" cy="1514475"/>
          </a:xfrm>
        </p:grpSpPr>
        <p:sp>
          <p:nvSpPr>
            <p:cNvPr id="801" name="Google Shape;801;p13"/>
            <p:cNvSpPr/>
            <p:nvPr/>
          </p:nvSpPr>
          <p:spPr>
            <a:xfrm>
              <a:off x="12620550" y="969150"/>
              <a:ext cx="2452975" cy="1449125"/>
            </a:xfrm>
            <a:custGeom>
              <a:avLst/>
              <a:gdLst/>
              <a:ahLst/>
              <a:cxnLst/>
              <a:rect l="l" t="t" r="r" b="b"/>
              <a:pathLst>
                <a:path w="98119" h="57965" extrusionOk="0">
                  <a:moveTo>
                    <a:pt x="91374" y="1250"/>
                  </a:moveTo>
                  <a:lnTo>
                    <a:pt x="91374" y="1250"/>
                  </a:lnTo>
                  <a:cubicBezTo>
                    <a:pt x="91415" y="1259"/>
                    <a:pt x="91444" y="1283"/>
                    <a:pt x="91492" y="1308"/>
                  </a:cubicBezTo>
                  <a:cubicBezTo>
                    <a:pt x="91434" y="1278"/>
                    <a:pt x="91403" y="1277"/>
                    <a:pt x="91374" y="1250"/>
                  </a:cubicBezTo>
                  <a:close/>
                  <a:moveTo>
                    <a:pt x="5898" y="4438"/>
                  </a:moveTo>
                  <a:lnTo>
                    <a:pt x="6111" y="4560"/>
                  </a:lnTo>
                  <a:cubicBezTo>
                    <a:pt x="6050" y="4529"/>
                    <a:pt x="5989" y="4499"/>
                    <a:pt x="5898" y="4438"/>
                  </a:cubicBezTo>
                  <a:close/>
                  <a:moveTo>
                    <a:pt x="92981" y="5897"/>
                  </a:moveTo>
                  <a:lnTo>
                    <a:pt x="92981" y="5897"/>
                  </a:lnTo>
                  <a:cubicBezTo>
                    <a:pt x="92921" y="5988"/>
                    <a:pt x="92860" y="6049"/>
                    <a:pt x="92799" y="6110"/>
                  </a:cubicBezTo>
                  <a:cubicBezTo>
                    <a:pt x="92860" y="6049"/>
                    <a:pt x="92921" y="5958"/>
                    <a:pt x="92981" y="5897"/>
                  </a:cubicBezTo>
                  <a:close/>
                  <a:moveTo>
                    <a:pt x="96538" y="6049"/>
                  </a:moveTo>
                  <a:cubicBezTo>
                    <a:pt x="96690" y="6080"/>
                    <a:pt x="96811" y="6110"/>
                    <a:pt x="96903" y="6201"/>
                  </a:cubicBezTo>
                  <a:cubicBezTo>
                    <a:pt x="96811" y="6140"/>
                    <a:pt x="96690" y="6080"/>
                    <a:pt x="96538" y="6049"/>
                  </a:cubicBezTo>
                  <a:close/>
                  <a:moveTo>
                    <a:pt x="7083" y="5593"/>
                  </a:moveTo>
                  <a:cubicBezTo>
                    <a:pt x="7266" y="5806"/>
                    <a:pt x="7478" y="6019"/>
                    <a:pt x="7691" y="6232"/>
                  </a:cubicBezTo>
                  <a:cubicBezTo>
                    <a:pt x="7478" y="6049"/>
                    <a:pt x="7296" y="5836"/>
                    <a:pt x="7083" y="5624"/>
                  </a:cubicBezTo>
                  <a:cubicBezTo>
                    <a:pt x="7083" y="5624"/>
                    <a:pt x="7083" y="5624"/>
                    <a:pt x="7083" y="5593"/>
                  </a:cubicBezTo>
                  <a:close/>
                  <a:moveTo>
                    <a:pt x="74866" y="18663"/>
                  </a:moveTo>
                  <a:cubicBezTo>
                    <a:pt x="74866" y="18663"/>
                    <a:pt x="74896" y="18694"/>
                    <a:pt x="74866" y="18694"/>
                  </a:cubicBezTo>
                  <a:cubicBezTo>
                    <a:pt x="74866" y="18694"/>
                    <a:pt x="74866" y="18663"/>
                    <a:pt x="74866" y="18663"/>
                  </a:cubicBezTo>
                  <a:close/>
                  <a:moveTo>
                    <a:pt x="30207" y="14576"/>
                  </a:moveTo>
                  <a:cubicBezTo>
                    <a:pt x="32733" y="14576"/>
                    <a:pt x="35379" y="16319"/>
                    <a:pt x="36324" y="18907"/>
                  </a:cubicBezTo>
                  <a:cubicBezTo>
                    <a:pt x="35380" y="16320"/>
                    <a:pt x="32735" y="14589"/>
                    <a:pt x="30211" y="14589"/>
                  </a:cubicBezTo>
                  <a:cubicBezTo>
                    <a:pt x="28672" y="14589"/>
                    <a:pt x="27178" y="15233"/>
                    <a:pt x="26141" y="16718"/>
                  </a:cubicBezTo>
                  <a:cubicBezTo>
                    <a:pt x="27177" y="15222"/>
                    <a:pt x="28670" y="14576"/>
                    <a:pt x="30207" y="14576"/>
                  </a:cubicBezTo>
                  <a:close/>
                  <a:moveTo>
                    <a:pt x="41096" y="20913"/>
                  </a:moveTo>
                  <a:cubicBezTo>
                    <a:pt x="41126" y="20943"/>
                    <a:pt x="41126" y="20973"/>
                    <a:pt x="41126" y="21004"/>
                  </a:cubicBezTo>
                  <a:lnTo>
                    <a:pt x="41126" y="21004"/>
                  </a:lnTo>
                  <a:cubicBezTo>
                    <a:pt x="41126" y="20973"/>
                    <a:pt x="41126" y="20973"/>
                    <a:pt x="41096" y="20943"/>
                  </a:cubicBezTo>
                  <a:cubicBezTo>
                    <a:pt x="41096" y="20943"/>
                    <a:pt x="41096" y="20913"/>
                    <a:pt x="41096" y="20913"/>
                  </a:cubicBezTo>
                  <a:close/>
                  <a:moveTo>
                    <a:pt x="47965" y="21156"/>
                  </a:moveTo>
                  <a:cubicBezTo>
                    <a:pt x="47844" y="21369"/>
                    <a:pt x="47753" y="21581"/>
                    <a:pt x="47661" y="21794"/>
                  </a:cubicBezTo>
                  <a:cubicBezTo>
                    <a:pt x="47722" y="21581"/>
                    <a:pt x="47844" y="21338"/>
                    <a:pt x="47965" y="21156"/>
                  </a:cubicBezTo>
                  <a:close/>
                  <a:moveTo>
                    <a:pt x="47661" y="21794"/>
                  </a:moveTo>
                  <a:cubicBezTo>
                    <a:pt x="47661" y="21825"/>
                    <a:pt x="47631" y="21855"/>
                    <a:pt x="47631" y="21885"/>
                  </a:cubicBezTo>
                  <a:cubicBezTo>
                    <a:pt x="47631" y="21855"/>
                    <a:pt x="47631" y="21825"/>
                    <a:pt x="47661" y="21794"/>
                  </a:cubicBezTo>
                  <a:close/>
                  <a:moveTo>
                    <a:pt x="16758" y="30701"/>
                  </a:moveTo>
                  <a:cubicBezTo>
                    <a:pt x="18019" y="30701"/>
                    <a:pt x="19266" y="30895"/>
                    <a:pt x="20518" y="31308"/>
                  </a:cubicBezTo>
                  <a:cubicBezTo>
                    <a:pt x="19259" y="30906"/>
                    <a:pt x="18005" y="30714"/>
                    <a:pt x="16738" y="30714"/>
                  </a:cubicBezTo>
                  <a:cubicBezTo>
                    <a:pt x="15038" y="30714"/>
                    <a:pt x="13315" y="31059"/>
                    <a:pt x="11521" y="31703"/>
                  </a:cubicBezTo>
                  <a:cubicBezTo>
                    <a:pt x="13322" y="31056"/>
                    <a:pt x="15052" y="30701"/>
                    <a:pt x="16758" y="30701"/>
                  </a:cubicBezTo>
                  <a:close/>
                  <a:moveTo>
                    <a:pt x="81688" y="30346"/>
                  </a:moveTo>
                  <a:cubicBezTo>
                    <a:pt x="81689" y="30346"/>
                    <a:pt x="81691" y="30346"/>
                    <a:pt x="81693" y="30346"/>
                  </a:cubicBezTo>
                  <a:lnTo>
                    <a:pt x="81693" y="30346"/>
                  </a:lnTo>
                  <a:cubicBezTo>
                    <a:pt x="79653" y="30347"/>
                    <a:pt x="77513" y="30779"/>
                    <a:pt x="74805" y="31733"/>
                  </a:cubicBezTo>
                  <a:cubicBezTo>
                    <a:pt x="77516" y="30778"/>
                    <a:pt x="79649" y="30346"/>
                    <a:pt x="81688" y="30346"/>
                  </a:cubicBezTo>
                  <a:close/>
                  <a:moveTo>
                    <a:pt x="61188" y="32220"/>
                  </a:moveTo>
                  <a:lnTo>
                    <a:pt x="61188" y="32220"/>
                  </a:lnTo>
                  <a:cubicBezTo>
                    <a:pt x="63194" y="32858"/>
                    <a:pt x="65109" y="33648"/>
                    <a:pt x="66993" y="34530"/>
                  </a:cubicBezTo>
                  <a:cubicBezTo>
                    <a:pt x="65109" y="33648"/>
                    <a:pt x="63163" y="32858"/>
                    <a:pt x="61188" y="32220"/>
                  </a:cubicBezTo>
                  <a:close/>
                  <a:moveTo>
                    <a:pt x="93377" y="51460"/>
                  </a:moveTo>
                  <a:lnTo>
                    <a:pt x="93407" y="51491"/>
                  </a:lnTo>
                  <a:cubicBezTo>
                    <a:pt x="93400" y="51485"/>
                    <a:pt x="93393" y="51479"/>
                    <a:pt x="93387" y="51474"/>
                  </a:cubicBezTo>
                  <a:lnTo>
                    <a:pt x="93387" y="51474"/>
                  </a:lnTo>
                  <a:cubicBezTo>
                    <a:pt x="93383" y="51469"/>
                    <a:pt x="93380" y="51465"/>
                    <a:pt x="93377" y="51460"/>
                  </a:cubicBezTo>
                  <a:close/>
                  <a:moveTo>
                    <a:pt x="93897" y="51980"/>
                  </a:moveTo>
                  <a:lnTo>
                    <a:pt x="93897" y="51980"/>
                  </a:lnTo>
                  <a:cubicBezTo>
                    <a:pt x="94017" y="52100"/>
                    <a:pt x="94138" y="52191"/>
                    <a:pt x="94258" y="52311"/>
                  </a:cubicBezTo>
                  <a:lnTo>
                    <a:pt x="94258" y="52342"/>
                  </a:lnTo>
                  <a:cubicBezTo>
                    <a:pt x="94168" y="52221"/>
                    <a:pt x="94018" y="52101"/>
                    <a:pt x="93897" y="51980"/>
                  </a:cubicBezTo>
                  <a:close/>
                  <a:moveTo>
                    <a:pt x="7296" y="0"/>
                  </a:moveTo>
                  <a:cubicBezTo>
                    <a:pt x="6658" y="31"/>
                    <a:pt x="6445" y="730"/>
                    <a:pt x="6171" y="1156"/>
                  </a:cubicBezTo>
                  <a:cubicBezTo>
                    <a:pt x="6080" y="1277"/>
                    <a:pt x="5959" y="1277"/>
                    <a:pt x="5807" y="1277"/>
                  </a:cubicBezTo>
                  <a:cubicBezTo>
                    <a:pt x="5107" y="1216"/>
                    <a:pt x="4500" y="700"/>
                    <a:pt x="3861" y="426"/>
                  </a:cubicBezTo>
                  <a:cubicBezTo>
                    <a:pt x="3653" y="315"/>
                    <a:pt x="3420" y="261"/>
                    <a:pt x="3188" y="261"/>
                  </a:cubicBezTo>
                  <a:cubicBezTo>
                    <a:pt x="2910" y="261"/>
                    <a:pt x="2634" y="338"/>
                    <a:pt x="2402" y="487"/>
                  </a:cubicBezTo>
                  <a:cubicBezTo>
                    <a:pt x="1460" y="1308"/>
                    <a:pt x="3284" y="2706"/>
                    <a:pt x="2615" y="3587"/>
                  </a:cubicBezTo>
                  <a:cubicBezTo>
                    <a:pt x="2129" y="4256"/>
                    <a:pt x="518" y="3922"/>
                    <a:pt x="730" y="5077"/>
                  </a:cubicBezTo>
                  <a:cubicBezTo>
                    <a:pt x="1308" y="6171"/>
                    <a:pt x="3101" y="6292"/>
                    <a:pt x="3284" y="7721"/>
                  </a:cubicBezTo>
                  <a:cubicBezTo>
                    <a:pt x="3375" y="7843"/>
                    <a:pt x="3345" y="8025"/>
                    <a:pt x="3405" y="8147"/>
                  </a:cubicBezTo>
                  <a:cubicBezTo>
                    <a:pt x="3405" y="8359"/>
                    <a:pt x="3375" y="8542"/>
                    <a:pt x="3375" y="8724"/>
                  </a:cubicBezTo>
                  <a:cubicBezTo>
                    <a:pt x="3314" y="10700"/>
                    <a:pt x="3253" y="12675"/>
                    <a:pt x="3162" y="14651"/>
                  </a:cubicBezTo>
                  <a:cubicBezTo>
                    <a:pt x="3101" y="16627"/>
                    <a:pt x="3010" y="18572"/>
                    <a:pt x="2949" y="20518"/>
                  </a:cubicBezTo>
                  <a:cubicBezTo>
                    <a:pt x="2889" y="22463"/>
                    <a:pt x="2797" y="24408"/>
                    <a:pt x="2737" y="26353"/>
                  </a:cubicBezTo>
                  <a:cubicBezTo>
                    <a:pt x="2676" y="28360"/>
                    <a:pt x="2585" y="30335"/>
                    <a:pt x="2524" y="32341"/>
                  </a:cubicBezTo>
                  <a:cubicBezTo>
                    <a:pt x="2463" y="34287"/>
                    <a:pt x="2372" y="36262"/>
                    <a:pt x="2311" y="38238"/>
                  </a:cubicBezTo>
                  <a:cubicBezTo>
                    <a:pt x="2250" y="40214"/>
                    <a:pt x="2159" y="42190"/>
                    <a:pt x="2098" y="44165"/>
                  </a:cubicBezTo>
                  <a:cubicBezTo>
                    <a:pt x="2038" y="46019"/>
                    <a:pt x="1946" y="47874"/>
                    <a:pt x="1886" y="49728"/>
                  </a:cubicBezTo>
                  <a:cubicBezTo>
                    <a:pt x="1794" y="49940"/>
                    <a:pt x="1794" y="50275"/>
                    <a:pt x="1612" y="50518"/>
                  </a:cubicBezTo>
                  <a:cubicBezTo>
                    <a:pt x="1156" y="51187"/>
                    <a:pt x="153" y="51521"/>
                    <a:pt x="62" y="52372"/>
                  </a:cubicBezTo>
                  <a:cubicBezTo>
                    <a:pt x="1" y="52737"/>
                    <a:pt x="366" y="53010"/>
                    <a:pt x="670" y="53102"/>
                  </a:cubicBezTo>
                  <a:cubicBezTo>
                    <a:pt x="974" y="53223"/>
                    <a:pt x="1399" y="53162"/>
                    <a:pt x="1642" y="53406"/>
                  </a:cubicBezTo>
                  <a:cubicBezTo>
                    <a:pt x="1794" y="54348"/>
                    <a:pt x="761" y="55746"/>
                    <a:pt x="1855" y="56415"/>
                  </a:cubicBezTo>
                  <a:cubicBezTo>
                    <a:pt x="2013" y="56488"/>
                    <a:pt x="2175" y="56518"/>
                    <a:pt x="2338" y="56518"/>
                  </a:cubicBezTo>
                  <a:cubicBezTo>
                    <a:pt x="2645" y="56518"/>
                    <a:pt x="2956" y="56412"/>
                    <a:pt x="3253" y="56293"/>
                  </a:cubicBezTo>
                  <a:cubicBezTo>
                    <a:pt x="3550" y="56219"/>
                    <a:pt x="3846" y="56125"/>
                    <a:pt x="4143" y="56125"/>
                  </a:cubicBezTo>
                  <a:cubicBezTo>
                    <a:pt x="4211" y="56125"/>
                    <a:pt x="4279" y="56130"/>
                    <a:pt x="4348" y="56141"/>
                  </a:cubicBezTo>
                  <a:cubicBezTo>
                    <a:pt x="4895" y="56597"/>
                    <a:pt x="4652" y="57813"/>
                    <a:pt x="5503" y="57965"/>
                  </a:cubicBezTo>
                  <a:cubicBezTo>
                    <a:pt x="6445" y="57904"/>
                    <a:pt x="6566" y="56779"/>
                    <a:pt x="6992" y="56141"/>
                  </a:cubicBezTo>
                  <a:cubicBezTo>
                    <a:pt x="7235" y="55746"/>
                    <a:pt x="7721" y="55746"/>
                    <a:pt x="8117" y="55685"/>
                  </a:cubicBezTo>
                  <a:lnTo>
                    <a:pt x="8360" y="55685"/>
                  </a:lnTo>
                  <a:cubicBezTo>
                    <a:pt x="8481" y="55655"/>
                    <a:pt x="8603" y="55655"/>
                    <a:pt x="8725" y="55655"/>
                  </a:cubicBezTo>
                  <a:cubicBezTo>
                    <a:pt x="8785" y="55624"/>
                    <a:pt x="8877" y="55624"/>
                    <a:pt x="8968" y="55624"/>
                  </a:cubicBezTo>
                  <a:lnTo>
                    <a:pt x="9211" y="55624"/>
                  </a:lnTo>
                  <a:cubicBezTo>
                    <a:pt x="9272" y="55624"/>
                    <a:pt x="9332" y="55624"/>
                    <a:pt x="9424" y="55594"/>
                  </a:cubicBezTo>
                  <a:lnTo>
                    <a:pt x="9819" y="55594"/>
                  </a:lnTo>
                  <a:lnTo>
                    <a:pt x="15533" y="55533"/>
                  </a:lnTo>
                  <a:cubicBezTo>
                    <a:pt x="19272" y="55503"/>
                    <a:pt x="22980" y="55472"/>
                    <a:pt x="26688" y="55442"/>
                  </a:cubicBezTo>
                  <a:cubicBezTo>
                    <a:pt x="30123" y="55412"/>
                    <a:pt x="33558" y="55381"/>
                    <a:pt x="37023" y="55381"/>
                  </a:cubicBezTo>
                  <a:cubicBezTo>
                    <a:pt x="40853" y="55351"/>
                    <a:pt x="44683" y="55320"/>
                    <a:pt x="48513" y="55290"/>
                  </a:cubicBezTo>
                  <a:cubicBezTo>
                    <a:pt x="52342" y="55260"/>
                    <a:pt x="56203" y="55229"/>
                    <a:pt x="60033" y="55199"/>
                  </a:cubicBezTo>
                  <a:cubicBezTo>
                    <a:pt x="63498" y="55168"/>
                    <a:pt x="66963" y="55138"/>
                    <a:pt x="70428" y="55108"/>
                  </a:cubicBezTo>
                  <a:cubicBezTo>
                    <a:pt x="74288" y="55077"/>
                    <a:pt x="78118" y="55047"/>
                    <a:pt x="81948" y="55016"/>
                  </a:cubicBezTo>
                  <a:cubicBezTo>
                    <a:pt x="85291" y="54986"/>
                    <a:pt x="88665" y="54956"/>
                    <a:pt x="92009" y="54925"/>
                  </a:cubicBezTo>
                  <a:cubicBezTo>
                    <a:pt x="92343" y="54956"/>
                    <a:pt x="92708" y="54956"/>
                    <a:pt x="92981" y="55168"/>
                  </a:cubicBezTo>
                  <a:cubicBezTo>
                    <a:pt x="93498" y="55533"/>
                    <a:pt x="93711" y="56324"/>
                    <a:pt x="94349" y="56506"/>
                  </a:cubicBezTo>
                  <a:cubicBezTo>
                    <a:pt x="94440" y="56506"/>
                    <a:pt x="94501" y="56536"/>
                    <a:pt x="94562" y="56536"/>
                  </a:cubicBezTo>
                  <a:cubicBezTo>
                    <a:pt x="95231" y="56536"/>
                    <a:pt x="95352" y="55837"/>
                    <a:pt x="95292" y="55229"/>
                  </a:cubicBezTo>
                  <a:cubicBezTo>
                    <a:pt x="95329" y="55116"/>
                    <a:pt x="95414" y="55085"/>
                    <a:pt x="95502" y="55085"/>
                  </a:cubicBezTo>
                  <a:cubicBezTo>
                    <a:pt x="95556" y="55085"/>
                    <a:pt x="95610" y="55096"/>
                    <a:pt x="95656" y="55108"/>
                  </a:cubicBezTo>
                  <a:cubicBezTo>
                    <a:pt x="95944" y="55280"/>
                    <a:pt x="96313" y="55405"/>
                    <a:pt x="96655" y="55405"/>
                  </a:cubicBezTo>
                  <a:cubicBezTo>
                    <a:pt x="97035" y="55405"/>
                    <a:pt x="97381" y="55250"/>
                    <a:pt x="97541" y="54834"/>
                  </a:cubicBezTo>
                  <a:cubicBezTo>
                    <a:pt x="97693" y="54439"/>
                    <a:pt x="97662" y="53983"/>
                    <a:pt x="97419" y="53649"/>
                  </a:cubicBezTo>
                  <a:cubicBezTo>
                    <a:pt x="97267" y="53406"/>
                    <a:pt x="96933" y="53162"/>
                    <a:pt x="97206" y="52858"/>
                  </a:cubicBezTo>
                  <a:cubicBezTo>
                    <a:pt x="97389" y="52615"/>
                    <a:pt x="97754" y="52554"/>
                    <a:pt x="97936" y="52281"/>
                  </a:cubicBezTo>
                  <a:cubicBezTo>
                    <a:pt x="98118" y="52038"/>
                    <a:pt x="98058" y="51703"/>
                    <a:pt x="97997" y="51430"/>
                  </a:cubicBezTo>
                  <a:cubicBezTo>
                    <a:pt x="97814" y="51095"/>
                    <a:pt x="97358" y="50943"/>
                    <a:pt x="97024" y="50822"/>
                  </a:cubicBezTo>
                  <a:cubicBezTo>
                    <a:pt x="96690" y="50670"/>
                    <a:pt x="96143" y="50792"/>
                    <a:pt x="96143" y="50305"/>
                  </a:cubicBezTo>
                  <a:cubicBezTo>
                    <a:pt x="96143" y="50275"/>
                    <a:pt x="96143" y="50244"/>
                    <a:pt x="96143" y="50184"/>
                  </a:cubicBezTo>
                  <a:cubicBezTo>
                    <a:pt x="96143" y="50133"/>
                    <a:pt x="96143" y="50082"/>
                    <a:pt x="96143" y="50032"/>
                  </a:cubicBezTo>
                  <a:cubicBezTo>
                    <a:pt x="96143" y="50001"/>
                    <a:pt x="96143" y="49971"/>
                    <a:pt x="96143" y="49940"/>
                  </a:cubicBezTo>
                  <a:lnTo>
                    <a:pt x="96143" y="49880"/>
                  </a:lnTo>
                  <a:cubicBezTo>
                    <a:pt x="96143" y="49819"/>
                    <a:pt x="96143" y="49758"/>
                    <a:pt x="96143" y="49697"/>
                  </a:cubicBezTo>
                  <a:cubicBezTo>
                    <a:pt x="96143" y="49667"/>
                    <a:pt x="96143" y="49636"/>
                    <a:pt x="96143" y="49606"/>
                  </a:cubicBezTo>
                  <a:lnTo>
                    <a:pt x="96143" y="49515"/>
                  </a:lnTo>
                  <a:cubicBezTo>
                    <a:pt x="96143" y="49484"/>
                    <a:pt x="96143" y="49454"/>
                    <a:pt x="96143" y="49393"/>
                  </a:cubicBezTo>
                  <a:cubicBezTo>
                    <a:pt x="96143" y="48451"/>
                    <a:pt x="96143" y="47509"/>
                    <a:pt x="96143" y="46567"/>
                  </a:cubicBezTo>
                  <a:cubicBezTo>
                    <a:pt x="96143" y="45624"/>
                    <a:pt x="96143" y="44652"/>
                    <a:pt x="96112" y="43709"/>
                  </a:cubicBezTo>
                  <a:cubicBezTo>
                    <a:pt x="96112" y="41764"/>
                    <a:pt x="96112" y="39819"/>
                    <a:pt x="96082" y="37873"/>
                  </a:cubicBezTo>
                  <a:lnTo>
                    <a:pt x="96051" y="31916"/>
                  </a:lnTo>
                  <a:cubicBezTo>
                    <a:pt x="96051" y="29940"/>
                    <a:pt x="96021" y="27995"/>
                    <a:pt x="96021" y="26019"/>
                  </a:cubicBezTo>
                  <a:lnTo>
                    <a:pt x="95991" y="20062"/>
                  </a:lnTo>
                  <a:cubicBezTo>
                    <a:pt x="95960" y="18025"/>
                    <a:pt x="95960" y="15989"/>
                    <a:pt x="95960" y="13952"/>
                  </a:cubicBezTo>
                  <a:lnTo>
                    <a:pt x="95930" y="8086"/>
                  </a:lnTo>
                  <a:cubicBezTo>
                    <a:pt x="95930" y="8055"/>
                    <a:pt x="95899" y="8055"/>
                    <a:pt x="95899" y="8025"/>
                  </a:cubicBezTo>
                  <a:cubicBezTo>
                    <a:pt x="95899" y="7964"/>
                    <a:pt x="95899" y="7934"/>
                    <a:pt x="95899" y="7873"/>
                  </a:cubicBezTo>
                  <a:cubicBezTo>
                    <a:pt x="95899" y="7873"/>
                    <a:pt x="95899" y="7843"/>
                    <a:pt x="95899" y="7812"/>
                  </a:cubicBezTo>
                  <a:lnTo>
                    <a:pt x="95899" y="7782"/>
                  </a:lnTo>
                  <a:cubicBezTo>
                    <a:pt x="95899" y="7751"/>
                    <a:pt x="95899" y="7691"/>
                    <a:pt x="95930" y="7660"/>
                  </a:cubicBezTo>
                  <a:cubicBezTo>
                    <a:pt x="95930" y="7599"/>
                    <a:pt x="95960" y="7569"/>
                    <a:pt x="95991" y="7539"/>
                  </a:cubicBezTo>
                  <a:cubicBezTo>
                    <a:pt x="96325" y="7204"/>
                    <a:pt x="96872" y="7174"/>
                    <a:pt x="97176" y="6840"/>
                  </a:cubicBezTo>
                  <a:cubicBezTo>
                    <a:pt x="97450" y="6566"/>
                    <a:pt x="97480" y="6049"/>
                    <a:pt x="97115" y="5806"/>
                  </a:cubicBezTo>
                  <a:cubicBezTo>
                    <a:pt x="96781" y="5563"/>
                    <a:pt x="96325" y="5593"/>
                    <a:pt x="95930" y="5441"/>
                  </a:cubicBezTo>
                  <a:cubicBezTo>
                    <a:pt x="95079" y="4560"/>
                    <a:pt x="97146" y="3374"/>
                    <a:pt x="96507" y="2341"/>
                  </a:cubicBezTo>
                  <a:cubicBezTo>
                    <a:pt x="96273" y="2081"/>
                    <a:pt x="96000" y="1982"/>
                    <a:pt x="95709" y="1982"/>
                  </a:cubicBezTo>
                  <a:cubicBezTo>
                    <a:pt x="94981" y="1982"/>
                    <a:pt x="94146" y="2606"/>
                    <a:pt x="93559" y="2888"/>
                  </a:cubicBezTo>
                  <a:cubicBezTo>
                    <a:pt x="93339" y="2980"/>
                    <a:pt x="93063" y="3083"/>
                    <a:pt x="92805" y="3083"/>
                  </a:cubicBezTo>
                  <a:cubicBezTo>
                    <a:pt x="92636" y="3083"/>
                    <a:pt x="92475" y="3039"/>
                    <a:pt x="92343" y="2918"/>
                  </a:cubicBezTo>
                  <a:cubicBezTo>
                    <a:pt x="92039" y="2432"/>
                    <a:pt x="92252" y="1794"/>
                    <a:pt x="92039" y="1308"/>
                  </a:cubicBezTo>
                  <a:cubicBezTo>
                    <a:pt x="91892" y="970"/>
                    <a:pt x="91611" y="817"/>
                    <a:pt x="91325" y="817"/>
                  </a:cubicBezTo>
                  <a:cubicBezTo>
                    <a:pt x="91019" y="817"/>
                    <a:pt x="90707" y="993"/>
                    <a:pt x="90550" y="1308"/>
                  </a:cubicBezTo>
                  <a:cubicBezTo>
                    <a:pt x="90063" y="1855"/>
                    <a:pt x="89516" y="2432"/>
                    <a:pt x="88817" y="2706"/>
                  </a:cubicBezTo>
                  <a:cubicBezTo>
                    <a:pt x="88756" y="2736"/>
                    <a:pt x="88665" y="2766"/>
                    <a:pt x="88604" y="2797"/>
                  </a:cubicBezTo>
                  <a:cubicBezTo>
                    <a:pt x="86690" y="2797"/>
                    <a:pt x="84775" y="2797"/>
                    <a:pt x="82860" y="2766"/>
                  </a:cubicBezTo>
                  <a:lnTo>
                    <a:pt x="72525" y="2736"/>
                  </a:lnTo>
                  <a:lnTo>
                    <a:pt x="62343" y="2675"/>
                  </a:lnTo>
                  <a:cubicBezTo>
                    <a:pt x="58513" y="2645"/>
                    <a:pt x="54683" y="2615"/>
                    <a:pt x="50853" y="2615"/>
                  </a:cubicBezTo>
                  <a:cubicBezTo>
                    <a:pt x="47479" y="2584"/>
                    <a:pt x="44075" y="2554"/>
                    <a:pt x="40701" y="2554"/>
                  </a:cubicBezTo>
                  <a:cubicBezTo>
                    <a:pt x="37388" y="2523"/>
                    <a:pt x="34105" y="2523"/>
                    <a:pt x="30792" y="2493"/>
                  </a:cubicBezTo>
                  <a:cubicBezTo>
                    <a:pt x="27175" y="2463"/>
                    <a:pt x="23558" y="2463"/>
                    <a:pt x="19941" y="2432"/>
                  </a:cubicBezTo>
                  <a:cubicBezTo>
                    <a:pt x="16627" y="2402"/>
                    <a:pt x="13284" y="2402"/>
                    <a:pt x="9971" y="2371"/>
                  </a:cubicBezTo>
                  <a:lnTo>
                    <a:pt x="9819" y="2371"/>
                  </a:lnTo>
                  <a:cubicBezTo>
                    <a:pt x="9788" y="2371"/>
                    <a:pt x="9758" y="2371"/>
                    <a:pt x="9728" y="2341"/>
                  </a:cubicBezTo>
                  <a:cubicBezTo>
                    <a:pt x="9667" y="2341"/>
                    <a:pt x="9576" y="2341"/>
                    <a:pt x="9515" y="2311"/>
                  </a:cubicBezTo>
                  <a:cubicBezTo>
                    <a:pt x="9454" y="2311"/>
                    <a:pt x="9393" y="2280"/>
                    <a:pt x="9332" y="2280"/>
                  </a:cubicBezTo>
                  <a:cubicBezTo>
                    <a:pt x="8907" y="2189"/>
                    <a:pt x="8603" y="1855"/>
                    <a:pt x="8421" y="1490"/>
                  </a:cubicBezTo>
                  <a:cubicBezTo>
                    <a:pt x="8086" y="973"/>
                    <a:pt x="7995" y="92"/>
                    <a:pt x="729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a:off x="12734550" y="229820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a:off x="14308275" y="1300450"/>
              <a:ext cx="186200" cy="146700"/>
            </a:xfrm>
            <a:custGeom>
              <a:avLst/>
              <a:gdLst/>
              <a:ahLst/>
              <a:cxnLst/>
              <a:rect l="l" t="t" r="r" b="b"/>
              <a:pathLst>
                <a:path w="7448" h="5868" extrusionOk="0">
                  <a:moveTo>
                    <a:pt x="3831" y="1"/>
                  </a:moveTo>
                  <a:cubicBezTo>
                    <a:pt x="366" y="244"/>
                    <a:pt x="1" y="5746"/>
                    <a:pt x="3709" y="5867"/>
                  </a:cubicBezTo>
                  <a:cubicBezTo>
                    <a:pt x="5654" y="5776"/>
                    <a:pt x="7448" y="3770"/>
                    <a:pt x="6779" y="1825"/>
                  </a:cubicBezTo>
                  <a:cubicBezTo>
                    <a:pt x="6202" y="791"/>
                    <a:pt x="5107" y="1"/>
                    <a:pt x="3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14321950" y="1384900"/>
              <a:ext cx="161125" cy="64300"/>
            </a:xfrm>
            <a:custGeom>
              <a:avLst/>
              <a:gdLst/>
              <a:ahLst/>
              <a:cxnLst/>
              <a:rect l="l" t="t" r="r" b="b"/>
              <a:pathLst>
                <a:path w="6445" h="2572" extrusionOk="0">
                  <a:moveTo>
                    <a:pt x="363" y="0"/>
                  </a:moveTo>
                  <a:cubicBezTo>
                    <a:pt x="283" y="0"/>
                    <a:pt x="201" y="38"/>
                    <a:pt x="153" y="118"/>
                  </a:cubicBezTo>
                  <a:cubicBezTo>
                    <a:pt x="1" y="392"/>
                    <a:pt x="487" y="666"/>
                    <a:pt x="670" y="848"/>
                  </a:cubicBezTo>
                  <a:cubicBezTo>
                    <a:pt x="518" y="1000"/>
                    <a:pt x="639" y="1213"/>
                    <a:pt x="761" y="1334"/>
                  </a:cubicBezTo>
                  <a:cubicBezTo>
                    <a:pt x="1217" y="2003"/>
                    <a:pt x="1946" y="2459"/>
                    <a:pt x="2767" y="2550"/>
                  </a:cubicBezTo>
                  <a:cubicBezTo>
                    <a:pt x="2879" y="2564"/>
                    <a:pt x="2992" y="2572"/>
                    <a:pt x="3106" y="2572"/>
                  </a:cubicBezTo>
                  <a:cubicBezTo>
                    <a:pt x="3488" y="2572"/>
                    <a:pt x="3875" y="2487"/>
                    <a:pt x="4226" y="2277"/>
                  </a:cubicBezTo>
                  <a:cubicBezTo>
                    <a:pt x="4591" y="2185"/>
                    <a:pt x="4955" y="2064"/>
                    <a:pt x="5259" y="1851"/>
                  </a:cubicBezTo>
                  <a:cubicBezTo>
                    <a:pt x="5381" y="1790"/>
                    <a:pt x="5533" y="1669"/>
                    <a:pt x="5472" y="1486"/>
                  </a:cubicBezTo>
                  <a:cubicBezTo>
                    <a:pt x="5776" y="1273"/>
                    <a:pt x="6414" y="1061"/>
                    <a:pt x="6445" y="666"/>
                  </a:cubicBezTo>
                  <a:cubicBezTo>
                    <a:pt x="6418" y="560"/>
                    <a:pt x="6300" y="477"/>
                    <a:pt x="6190" y="477"/>
                  </a:cubicBezTo>
                  <a:cubicBezTo>
                    <a:pt x="6173" y="477"/>
                    <a:pt x="6157" y="479"/>
                    <a:pt x="6141" y="483"/>
                  </a:cubicBezTo>
                  <a:cubicBezTo>
                    <a:pt x="5715" y="696"/>
                    <a:pt x="5320" y="909"/>
                    <a:pt x="4864" y="1061"/>
                  </a:cubicBezTo>
                  <a:cubicBezTo>
                    <a:pt x="4395" y="1188"/>
                    <a:pt x="3891" y="1261"/>
                    <a:pt x="3389" y="1261"/>
                  </a:cubicBezTo>
                  <a:cubicBezTo>
                    <a:pt x="2327" y="1261"/>
                    <a:pt x="1270" y="934"/>
                    <a:pt x="548" y="88"/>
                  </a:cubicBezTo>
                  <a:cubicBezTo>
                    <a:pt x="505" y="31"/>
                    <a:pt x="435" y="0"/>
                    <a:pt x="36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a:off x="14426825" y="1387100"/>
              <a:ext cx="11425" cy="11400"/>
            </a:xfrm>
            <a:custGeom>
              <a:avLst/>
              <a:gdLst/>
              <a:ahLst/>
              <a:cxnLst/>
              <a:rect l="l" t="t" r="r" b="b"/>
              <a:pathLst>
                <a:path w="457" h="456" extrusionOk="0">
                  <a:moveTo>
                    <a:pt x="244" y="0"/>
                  </a:moveTo>
                  <a:cubicBezTo>
                    <a:pt x="122" y="0"/>
                    <a:pt x="31" y="91"/>
                    <a:pt x="1" y="213"/>
                  </a:cubicBezTo>
                  <a:cubicBezTo>
                    <a:pt x="1" y="334"/>
                    <a:pt x="92" y="456"/>
                    <a:pt x="213" y="456"/>
                  </a:cubicBezTo>
                  <a:cubicBezTo>
                    <a:pt x="335" y="456"/>
                    <a:pt x="457" y="365"/>
                    <a:pt x="457" y="243"/>
                  </a:cubicBezTo>
                  <a:cubicBezTo>
                    <a:pt x="45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a:off x="14442775" y="1384800"/>
              <a:ext cx="11425" cy="10675"/>
            </a:xfrm>
            <a:custGeom>
              <a:avLst/>
              <a:gdLst/>
              <a:ahLst/>
              <a:cxnLst/>
              <a:rect l="l" t="t" r="r" b="b"/>
              <a:pathLst>
                <a:path w="457" h="427" extrusionOk="0">
                  <a:moveTo>
                    <a:pt x="244" y="1"/>
                  </a:moveTo>
                  <a:cubicBezTo>
                    <a:pt x="92" y="1"/>
                    <a:pt x="1" y="62"/>
                    <a:pt x="1" y="214"/>
                  </a:cubicBezTo>
                  <a:cubicBezTo>
                    <a:pt x="1" y="305"/>
                    <a:pt x="92" y="426"/>
                    <a:pt x="214" y="426"/>
                  </a:cubicBezTo>
                  <a:cubicBezTo>
                    <a:pt x="335" y="426"/>
                    <a:pt x="426" y="366"/>
                    <a:pt x="457" y="214"/>
                  </a:cubicBezTo>
                  <a:cubicBezTo>
                    <a:pt x="457" y="92"/>
                    <a:pt x="36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a:off x="14432150" y="1371900"/>
              <a:ext cx="12175" cy="11425"/>
            </a:xfrm>
            <a:custGeom>
              <a:avLst/>
              <a:gdLst/>
              <a:ahLst/>
              <a:cxnLst/>
              <a:rect l="l" t="t" r="r" b="b"/>
              <a:pathLst>
                <a:path w="487" h="457" extrusionOk="0">
                  <a:moveTo>
                    <a:pt x="244" y="0"/>
                  </a:moveTo>
                  <a:cubicBezTo>
                    <a:pt x="122" y="0"/>
                    <a:pt x="31" y="91"/>
                    <a:pt x="0" y="213"/>
                  </a:cubicBezTo>
                  <a:cubicBezTo>
                    <a:pt x="0" y="335"/>
                    <a:pt x="92" y="456"/>
                    <a:pt x="213" y="456"/>
                  </a:cubicBezTo>
                  <a:cubicBezTo>
                    <a:pt x="365" y="456"/>
                    <a:pt x="456" y="365"/>
                    <a:pt x="456" y="243"/>
                  </a:cubicBezTo>
                  <a:cubicBezTo>
                    <a:pt x="48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14339900" y="1295475"/>
              <a:ext cx="133175" cy="41875"/>
            </a:xfrm>
            <a:custGeom>
              <a:avLst/>
              <a:gdLst/>
              <a:ahLst/>
              <a:cxnLst/>
              <a:rect l="l" t="t" r="r" b="b"/>
              <a:pathLst>
                <a:path w="5327" h="1675" extrusionOk="0">
                  <a:moveTo>
                    <a:pt x="4177" y="838"/>
                  </a:moveTo>
                  <a:cubicBezTo>
                    <a:pt x="4207" y="869"/>
                    <a:pt x="4237" y="899"/>
                    <a:pt x="4268" y="899"/>
                  </a:cubicBezTo>
                  <a:cubicBezTo>
                    <a:pt x="4237" y="929"/>
                    <a:pt x="4237" y="929"/>
                    <a:pt x="4207" y="960"/>
                  </a:cubicBezTo>
                  <a:cubicBezTo>
                    <a:pt x="4207" y="929"/>
                    <a:pt x="4207" y="929"/>
                    <a:pt x="4177" y="899"/>
                  </a:cubicBezTo>
                  <a:cubicBezTo>
                    <a:pt x="4177" y="869"/>
                    <a:pt x="4177" y="869"/>
                    <a:pt x="4177" y="838"/>
                  </a:cubicBezTo>
                  <a:close/>
                  <a:moveTo>
                    <a:pt x="2611" y="0"/>
                  </a:moveTo>
                  <a:cubicBezTo>
                    <a:pt x="2495" y="0"/>
                    <a:pt x="2379" y="6"/>
                    <a:pt x="2262" y="18"/>
                  </a:cubicBezTo>
                  <a:cubicBezTo>
                    <a:pt x="1745" y="48"/>
                    <a:pt x="1076" y="139"/>
                    <a:pt x="742" y="595"/>
                  </a:cubicBezTo>
                  <a:cubicBezTo>
                    <a:pt x="0" y="1070"/>
                    <a:pt x="2009" y="1660"/>
                    <a:pt x="2417" y="1660"/>
                  </a:cubicBezTo>
                  <a:cubicBezTo>
                    <a:pt x="2427" y="1660"/>
                    <a:pt x="2436" y="1660"/>
                    <a:pt x="2444" y="1659"/>
                  </a:cubicBezTo>
                  <a:cubicBezTo>
                    <a:pt x="2496" y="1669"/>
                    <a:pt x="2575" y="1675"/>
                    <a:pt x="2673" y="1675"/>
                  </a:cubicBezTo>
                  <a:cubicBezTo>
                    <a:pt x="3430" y="1675"/>
                    <a:pt x="5326" y="1359"/>
                    <a:pt x="4815" y="686"/>
                  </a:cubicBezTo>
                  <a:cubicBezTo>
                    <a:pt x="4153" y="262"/>
                    <a:pt x="3398" y="0"/>
                    <a:pt x="2611"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12837125" y="1675825"/>
              <a:ext cx="2036550" cy="452175"/>
            </a:xfrm>
            <a:custGeom>
              <a:avLst/>
              <a:gdLst/>
              <a:ahLst/>
              <a:cxnLst/>
              <a:rect l="l" t="t" r="r" b="b"/>
              <a:pathLst>
                <a:path w="81462" h="18087" extrusionOk="0">
                  <a:moveTo>
                    <a:pt x="43846" y="0"/>
                  </a:moveTo>
                  <a:cubicBezTo>
                    <a:pt x="40977" y="0"/>
                    <a:pt x="38108" y="556"/>
                    <a:pt x="35321" y="1248"/>
                  </a:cubicBezTo>
                  <a:cubicBezTo>
                    <a:pt x="29150" y="2403"/>
                    <a:pt x="23497" y="5108"/>
                    <a:pt x="17509" y="6840"/>
                  </a:cubicBezTo>
                  <a:cubicBezTo>
                    <a:pt x="13436" y="8208"/>
                    <a:pt x="9271" y="9090"/>
                    <a:pt x="5107" y="9880"/>
                  </a:cubicBezTo>
                  <a:cubicBezTo>
                    <a:pt x="3527" y="10184"/>
                    <a:pt x="1976" y="10670"/>
                    <a:pt x="396" y="10974"/>
                  </a:cubicBezTo>
                  <a:cubicBezTo>
                    <a:pt x="335" y="10974"/>
                    <a:pt x="274" y="10944"/>
                    <a:pt x="214" y="10913"/>
                  </a:cubicBezTo>
                  <a:cubicBezTo>
                    <a:pt x="214" y="11400"/>
                    <a:pt x="183" y="11916"/>
                    <a:pt x="183" y="12403"/>
                  </a:cubicBezTo>
                  <a:lnTo>
                    <a:pt x="1" y="17904"/>
                  </a:lnTo>
                  <a:lnTo>
                    <a:pt x="9423" y="17904"/>
                  </a:lnTo>
                  <a:cubicBezTo>
                    <a:pt x="13193" y="17935"/>
                    <a:pt x="16962" y="17935"/>
                    <a:pt x="20731" y="17935"/>
                  </a:cubicBezTo>
                  <a:cubicBezTo>
                    <a:pt x="24439" y="17965"/>
                    <a:pt x="28147" y="17965"/>
                    <a:pt x="31855" y="17965"/>
                  </a:cubicBezTo>
                  <a:cubicBezTo>
                    <a:pt x="35685" y="17996"/>
                    <a:pt x="39485" y="17996"/>
                    <a:pt x="43315" y="17996"/>
                  </a:cubicBezTo>
                  <a:cubicBezTo>
                    <a:pt x="46871" y="17996"/>
                    <a:pt x="50458" y="18026"/>
                    <a:pt x="54014" y="18026"/>
                  </a:cubicBezTo>
                  <a:cubicBezTo>
                    <a:pt x="57661" y="18026"/>
                    <a:pt x="61309" y="18026"/>
                    <a:pt x="64956" y="18056"/>
                  </a:cubicBezTo>
                  <a:cubicBezTo>
                    <a:pt x="68847" y="18056"/>
                    <a:pt x="72738" y="18056"/>
                    <a:pt x="76628" y="18087"/>
                  </a:cubicBezTo>
                  <a:lnTo>
                    <a:pt x="81431" y="18087"/>
                  </a:lnTo>
                  <a:cubicBezTo>
                    <a:pt x="81461" y="16993"/>
                    <a:pt x="81461" y="15929"/>
                    <a:pt x="81461" y="14834"/>
                  </a:cubicBezTo>
                  <a:lnTo>
                    <a:pt x="81431" y="14834"/>
                  </a:lnTo>
                  <a:cubicBezTo>
                    <a:pt x="81400" y="14834"/>
                    <a:pt x="81340" y="14834"/>
                    <a:pt x="81309" y="14804"/>
                  </a:cubicBezTo>
                  <a:cubicBezTo>
                    <a:pt x="77844" y="13102"/>
                    <a:pt x="74197" y="11764"/>
                    <a:pt x="70732" y="10093"/>
                  </a:cubicBezTo>
                  <a:cubicBezTo>
                    <a:pt x="69151" y="9424"/>
                    <a:pt x="67479" y="8877"/>
                    <a:pt x="65959" y="8056"/>
                  </a:cubicBezTo>
                  <a:cubicBezTo>
                    <a:pt x="60245" y="5017"/>
                    <a:pt x="54409" y="1947"/>
                    <a:pt x="48087" y="457"/>
                  </a:cubicBezTo>
                  <a:cubicBezTo>
                    <a:pt x="46680" y="136"/>
                    <a:pt x="45263" y="0"/>
                    <a:pt x="43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12831050" y="1980575"/>
              <a:ext cx="2053250" cy="153425"/>
            </a:xfrm>
            <a:custGeom>
              <a:avLst/>
              <a:gdLst/>
              <a:ahLst/>
              <a:cxnLst/>
              <a:rect l="l" t="t" r="r" b="b"/>
              <a:pathLst>
                <a:path w="82130" h="6137" extrusionOk="0">
                  <a:moveTo>
                    <a:pt x="2949" y="0"/>
                  </a:moveTo>
                  <a:cubicBezTo>
                    <a:pt x="2402" y="122"/>
                    <a:pt x="1824" y="243"/>
                    <a:pt x="1338" y="274"/>
                  </a:cubicBezTo>
                  <a:cubicBezTo>
                    <a:pt x="1034" y="334"/>
                    <a:pt x="700" y="426"/>
                    <a:pt x="396" y="517"/>
                  </a:cubicBezTo>
                  <a:cubicBezTo>
                    <a:pt x="365" y="517"/>
                    <a:pt x="305" y="547"/>
                    <a:pt x="274" y="547"/>
                  </a:cubicBezTo>
                  <a:cubicBezTo>
                    <a:pt x="274" y="1520"/>
                    <a:pt x="305" y="2523"/>
                    <a:pt x="305" y="3526"/>
                  </a:cubicBezTo>
                  <a:cubicBezTo>
                    <a:pt x="122" y="3891"/>
                    <a:pt x="213" y="4377"/>
                    <a:pt x="122" y="4803"/>
                  </a:cubicBezTo>
                  <a:cubicBezTo>
                    <a:pt x="92" y="5076"/>
                    <a:pt x="1" y="5410"/>
                    <a:pt x="92" y="5714"/>
                  </a:cubicBezTo>
                  <a:cubicBezTo>
                    <a:pt x="3466" y="5714"/>
                    <a:pt x="6840" y="5745"/>
                    <a:pt x="10244" y="5775"/>
                  </a:cubicBezTo>
                  <a:cubicBezTo>
                    <a:pt x="13587" y="5775"/>
                    <a:pt x="16961" y="5806"/>
                    <a:pt x="20335" y="5836"/>
                  </a:cubicBezTo>
                  <a:lnTo>
                    <a:pt x="29211" y="5836"/>
                  </a:lnTo>
                  <a:lnTo>
                    <a:pt x="39941" y="5866"/>
                  </a:lnTo>
                  <a:cubicBezTo>
                    <a:pt x="43406" y="5866"/>
                    <a:pt x="46871" y="5897"/>
                    <a:pt x="50336" y="5897"/>
                  </a:cubicBezTo>
                  <a:lnTo>
                    <a:pt x="61157" y="5927"/>
                  </a:lnTo>
                  <a:lnTo>
                    <a:pt x="71552" y="5927"/>
                  </a:lnTo>
                  <a:cubicBezTo>
                    <a:pt x="74774" y="5927"/>
                    <a:pt x="78026" y="5958"/>
                    <a:pt x="81279" y="5958"/>
                  </a:cubicBezTo>
                  <a:cubicBezTo>
                    <a:pt x="81340" y="5958"/>
                    <a:pt x="81431" y="5897"/>
                    <a:pt x="81461" y="5836"/>
                  </a:cubicBezTo>
                  <a:lnTo>
                    <a:pt x="81461" y="5927"/>
                  </a:lnTo>
                  <a:cubicBezTo>
                    <a:pt x="81474" y="6072"/>
                    <a:pt x="81567" y="6137"/>
                    <a:pt x="81666" y="6137"/>
                  </a:cubicBezTo>
                  <a:cubicBezTo>
                    <a:pt x="81795" y="6137"/>
                    <a:pt x="81934" y="6026"/>
                    <a:pt x="81917" y="5836"/>
                  </a:cubicBezTo>
                  <a:cubicBezTo>
                    <a:pt x="81856" y="4803"/>
                    <a:pt x="82130" y="3556"/>
                    <a:pt x="81917" y="2523"/>
                  </a:cubicBezTo>
                  <a:cubicBezTo>
                    <a:pt x="81856" y="2492"/>
                    <a:pt x="81795" y="2462"/>
                    <a:pt x="81735" y="2432"/>
                  </a:cubicBezTo>
                  <a:cubicBezTo>
                    <a:pt x="81704" y="2462"/>
                    <a:pt x="81674" y="2462"/>
                    <a:pt x="81643" y="2462"/>
                  </a:cubicBezTo>
                  <a:cubicBezTo>
                    <a:pt x="81552" y="2432"/>
                    <a:pt x="81491" y="2401"/>
                    <a:pt x="81461" y="2310"/>
                  </a:cubicBezTo>
                  <a:cubicBezTo>
                    <a:pt x="81066" y="2128"/>
                    <a:pt x="80671" y="1976"/>
                    <a:pt x="80306" y="1763"/>
                  </a:cubicBezTo>
                  <a:cubicBezTo>
                    <a:pt x="80184" y="1733"/>
                    <a:pt x="80093" y="1702"/>
                    <a:pt x="80002" y="1672"/>
                  </a:cubicBezTo>
                  <a:cubicBezTo>
                    <a:pt x="79911" y="1672"/>
                    <a:pt x="79850" y="1733"/>
                    <a:pt x="79820" y="1824"/>
                  </a:cubicBezTo>
                  <a:cubicBezTo>
                    <a:pt x="80549" y="2067"/>
                    <a:pt x="81279" y="2340"/>
                    <a:pt x="81826" y="2827"/>
                  </a:cubicBezTo>
                  <a:cubicBezTo>
                    <a:pt x="82008" y="3252"/>
                    <a:pt x="81887" y="3739"/>
                    <a:pt x="81887" y="4195"/>
                  </a:cubicBezTo>
                  <a:cubicBezTo>
                    <a:pt x="81887" y="4195"/>
                    <a:pt x="81887" y="4195"/>
                    <a:pt x="81887" y="4225"/>
                  </a:cubicBezTo>
                  <a:cubicBezTo>
                    <a:pt x="81947" y="4286"/>
                    <a:pt x="81947" y="4377"/>
                    <a:pt x="81917" y="4468"/>
                  </a:cubicBezTo>
                  <a:cubicBezTo>
                    <a:pt x="81877" y="4549"/>
                    <a:pt x="81795" y="4590"/>
                    <a:pt x="81710" y="4590"/>
                  </a:cubicBezTo>
                  <a:cubicBezTo>
                    <a:pt x="81667" y="4590"/>
                    <a:pt x="81623" y="4580"/>
                    <a:pt x="81583" y="4559"/>
                  </a:cubicBezTo>
                  <a:cubicBezTo>
                    <a:pt x="80640" y="4255"/>
                    <a:pt x="79759" y="3891"/>
                    <a:pt x="78847" y="3465"/>
                  </a:cubicBezTo>
                  <a:lnTo>
                    <a:pt x="74500" y="3465"/>
                  </a:lnTo>
                  <a:cubicBezTo>
                    <a:pt x="71127" y="3465"/>
                    <a:pt x="67753" y="3465"/>
                    <a:pt x="64379" y="3435"/>
                  </a:cubicBezTo>
                  <a:lnTo>
                    <a:pt x="53497" y="3435"/>
                  </a:lnTo>
                  <a:cubicBezTo>
                    <a:pt x="50093" y="3435"/>
                    <a:pt x="46658" y="3404"/>
                    <a:pt x="43254" y="3404"/>
                  </a:cubicBezTo>
                  <a:lnTo>
                    <a:pt x="33223" y="3404"/>
                  </a:lnTo>
                  <a:cubicBezTo>
                    <a:pt x="29849" y="3374"/>
                    <a:pt x="26445" y="3374"/>
                    <a:pt x="23071" y="3374"/>
                  </a:cubicBezTo>
                  <a:cubicBezTo>
                    <a:pt x="19545" y="3374"/>
                    <a:pt x="16019" y="3374"/>
                    <a:pt x="12493" y="3344"/>
                  </a:cubicBezTo>
                  <a:lnTo>
                    <a:pt x="2949" y="3344"/>
                  </a:lnTo>
                  <a:cubicBezTo>
                    <a:pt x="2949" y="2584"/>
                    <a:pt x="2949" y="1854"/>
                    <a:pt x="2949" y="1094"/>
                  </a:cubicBezTo>
                  <a:lnTo>
                    <a:pt x="2949" y="0"/>
                  </a:ln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a:off x="12965550" y="2009450"/>
              <a:ext cx="11425" cy="11400"/>
            </a:xfrm>
            <a:custGeom>
              <a:avLst/>
              <a:gdLst/>
              <a:ahLst/>
              <a:cxnLst/>
              <a:rect l="l" t="t" r="r" b="b"/>
              <a:pathLst>
                <a:path w="457" h="456" extrusionOk="0">
                  <a:moveTo>
                    <a:pt x="244" y="0"/>
                  </a:moveTo>
                  <a:cubicBezTo>
                    <a:pt x="92" y="0"/>
                    <a:pt x="1" y="122"/>
                    <a:pt x="1" y="243"/>
                  </a:cubicBezTo>
                  <a:cubicBezTo>
                    <a:pt x="1" y="365"/>
                    <a:pt x="122" y="456"/>
                    <a:pt x="244" y="456"/>
                  </a:cubicBezTo>
                  <a:cubicBezTo>
                    <a:pt x="365" y="456"/>
                    <a:pt x="457" y="365"/>
                    <a:pt x="457" y="243"/>
                  </a:cubicBezTo>
                  <a:cubicBezTo>
                    <a:pt x="457" y="91"/>
                    <a:pt x="365" y="0"/>
                    <a:pt x="244"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a:off x="13254325" y="2003350"/>
              <a:ext cx="12175" cy="11425"/>
            </a:xfrm>
            <a:custGeom>
              <a:avLst/>
              <a:gdLst/>
              <a:ahLst/>
              <a:cxnLst/>
              <a:rect l="l" t="t" r="r" b="b"/>
              <a:pathLst>
                <a:path w="487" h="457" extrusionOk="0">
                  <a:moveTo>
                    <a:pt x="243" y="1"/>
                  </a:moveTo>
                  <a:cubicBezTo>
                    <a:pt x="122" y="1"/>
                    <a:pt x="0" y="122"/>
                    <a:pt x="30" y="244"/>
                  </a:cubicBezTo>
                  <a:cubicBezTo>
                    <a:pt x="30" y="366"/>
                    <a:pt x="122" y="457"/>
                    <a:pt x="243" y="457"/>
                  </a:cubicBezTo>
                  <a:cubicBezTo>
                    <a:pt x="365" y="457"/>
                    <a:pt x="486" y="366"/>
                    <a:pt x="456" y="244"/>
                  </a:cubicBezTo>
                  <a:cubicBezTo>
                    <a:pt x="456" y="92"/>
                    <a:pt x="365" y="1"/>
                    <a:pt x="243"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a:off x="13273300" y="2004125"/>
              <a:ext cx="11425" cy="11425"/>
            </a:xfrm>
            <a:custGeom>
              <a:avLst/>
              <a:gdLst/>
              <a:ahLst/>
              <a:cxnLst/>
              <a:rect l="l" t="t" r="r" b="b"/>
              <a:pathLst>
                <a:path w="457" h="457" extrusionOk="0">
                  <a:moveTo>
                    <a:pt x="244" y="0"/>
                  </a:moveTo>
                  <a:cubicBezTo>
                    <a:pt x="122" y="0"/>
                    <a:pt x="1" y="122"/>
                    <a:pt x="31" y="243"/>
                  </a:cubicBezTo>
                  <a:cubicBezTo>
                    <a:pt x="31" y="365"/>
                    <a:pt x="122" y="456"/>
                    <a:pt x="244" y="456"/>
                  </a:cubicBezTo>
                  <a:cubicBezTo>
                    <a:pt x="366" y="456"/>
                    <a:pt x="457" y="335"/>
                    <a:pt x="457" y="213"/>
                  </a:cubicBezTo>
                  <a:cubicBezTo>
                    <a:pt x="457" y="91"/>
                    <a:pt x="366" y="0"/>
                    <a:pt x="244"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a:off x="13267225" y="1989675"/>
              <a:ext cx="11425" cy="11425"/>
            </a:xfrm>
            <a:custGeom>
              <a:avLst/>
              <a:gdLst/>
              <a:ahLst/>
              <a:cxnLst/>
              <a:rect l="l" t="t" r="r" b="b"/>
              <a:pathLst>
                <a:path w="457" h="457" extrusionOk="0">
                  <a:moveTo>
                    <a:pt x="214" y="1"/>
                  </a:moveTo>
                  <a:cubicBezTo>
                    <a:pt x="92" y="1"/>
                    <a:pt x="1" y="122"/>
                    <a:pt x="1" y="244"/>
                  </a:cubicBezTo>
                  <a:cubicBezTo>
                    <a:pt x="1" y="366"/>
                    <a:pt x="122" y="457"/>
                    <a:pt x="244" y="457"/>
                  </a:cubicBezTo>
                  <a:cubicBezTo>
                    <a:pt x="365" y="457"/>
                    <a:pt x="457" y="335"/>
                    <a:pt x="457" y="214"/>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a:off x="13488350" y="1870375"/>
              <a:ext cx="11425" cy="11425"/>
            </a:xfrm>
            <a:custGeom>
              <a:avLst/>
              <a:gdLst/>
              <a:ahLst/>
              <a:cxnLst/>
              <a:rect l="l" t="t" r="r" b="b"/>
              <a:pathLst>
                <a:path w="457" h="457" extrusionOk="0">
                  <a:moveTo>
                    <a:pt x="214" y="1"/>
                  </a:moveTo>
                  <a:cubicBezTo>
                    <a:pt x="92" y="1"/>
                    <a:pt x="1" y="92"/>
                    <a:pt x="1" y="213"/>
                  </a:cubicBezTo>
                  <a:cubicBezTo>
                    <a:pt x="1" y="365"/>
                    <a:pt x="122" y="457"/>
                    <a:pt x="244" y="457"/>
                  </a:cubicBezTo>
                  <a:cubicBezTo>
                    <a:pt x="366" y="457"/>
                    <a:pt x="457" y="335"/>
                    <a:pt x="457" y="213"/>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a:off x="13507350" y="186277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65"/>
                    <a:pt x="457" y="244"/>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3"/>
            <p:cNvSpPr/>
            <p:nvPr/>
          </p:nvSpPr>
          <p:spPr>
            <a:xfrm>
              <a:off x="13769525" y="2007150"/>
              <a:ext cx="11425" cy="11425"/>
            </a:xfrm>
            <a:custGeom>
              <a:avLst/>
              <a:gdLst/>
              <a:ahLst/>
              <a:cxnLst/>
              <a:rect l="l" t="t" r="r" b="b"/>
              <a:pathLst>
                <a:path w="457" h="457" extrusionOk="0">
                  <a:moveTo>
                    <a:pt x="213" y="1"/>
                  </a:moveTo>
                  <a:cubicBezTo>
                    <a:pt x="91" y="1"/>
                    <a:pt x="0" y="122"/>
                    <a:pt x="0" y="214"/>
                  </a:cubicBezTo>
                  <a:cubicBezTo>
                    <a:pt x="0" y="366"/>
                    <a:pt x="91" y="457"/>
                    <a:pt x="213" y="457"/>
                  </a:cubicBezTo>
                  <a:cubicBezTo>
                    <a:pt x="335" y="457"/>
                    <a:pt x="456" y="335"/>
                    <a:pt x="456" y="214"/>
                  </a:cubicBezTo>
                  <a:cubicBezTo>
                    <a:pt x="426" y="92"/>
                    <a:pt x="335" y="1"/>
                    <a:pt x="213"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
            <p:cNvSpPr/>
            <p:nvPr/>
          </p:nvSpPr>
          <p:spPr>
            <a:xfrm>
              <a:off x="13891100" y="1834675"/>
              <a:ext cx="11425" cy="11400"/>
            </a:xfrm>
            <a:custGeom>
              <a:avLst/>
              <a:gdLst/>
              <a:ahLst/>
              <a:cxnLst/>
              <a:rect l="l" t="t" r="r" b="b"/>
              <a:pathLst>
                <a:path w="457" h="456" extrusionOk="0">
                  <a:moveTo>
                    <a:pt x="213" y="0"/>
                  </a:moveTo>
                  <a:cubicBezTo>
                    <a:pt x="92" y="0"/>
                    <a:pt x="1" y="122"/>
                    <a:pt x="1" y="243"/>
                  </a:cubicBezTo>
                  <a:cubicBezTo>
                    <a:pt x="1" y="365"/>
                    <a:pt x="92" y="456"/>
                    <a:pt x="213" y="456"/>
                  </a:cubicBezTo>
                  <a:cubicBezTo>
                    <a:pt x="365" y="456"/>
                    <a:pt x="457" y="334"/>
                    <a:pt x="457" y="213"/>
                  </a:cubicBezTo>
                  <a:cubicBezTo>
                    <a:pt x="457" y="91"/>
                    <a:pt x="335" y="0"/>
                    <a:pt x="213"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a:off x="13910100" y="1834675"/>
              <a:ext cx="11425" cy="11400"/>
            </a:xfrm>
            <a:custGeom>
              <a:avLst/>
              <a:gdLst/>
              <a:ahLst/>
              <a:cxnLst/>
              <a:rect l="l" t="t" r="r" b="b"/>
              <a:pathLst>
                <a:path w="457" h="456" extrusionOk="0">
                  <a:moveTo>
                    <a:pt x="213" y="0"/>
                  </a:moveTo>
                  <a:cubicBezTo>
                    <a:pt x="92" y="0"/>
                    <a:pt x="1" y="122"/>
                    <a:pt x="1" y="243"/>
                  </a:cubicBezTo>
                  <a:cubicBezTo>
                    <a:pt x="1" y="365"/>
                    <a:pt x="122" y="456"/>
                    <a:pt x="244" y="456"/>
                  </a:cubicBezTo>
                  <a:cubicBezTo>
                    <a:pt x="365" y="456"/>
                    <a:pt x="456" y="365"/>
                    <a:pt x="456" y="243"/>
                  </a:cubicBezTo>
                  <a:cubicBezTo>
                    <a:pt x="456" y="122"/>
                    <a:pt x="335" y="0"/>
                    <a:pt x="213"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3"/>
            <p:cNvSpPr/>
            <p:nvPr/>
          </p:nvSpPr>
          <p:spPr>
            <a:xfrm>
              <a:off x="13900975" y="1846050"/>
              <a:ext cx="11425" cy="11425"/>
            </a:xfrm>
            <a:custGeom>
              <a:avLst/>
              <a:gdLst/>
              <a:ahLst/>
              <a:cxnLst/>
              <a:rect l="l" t="t" r="r" b="b"/>
              <a:pathLst>
                <a:path w="457" h="457" extrusionOk="0">
                  <a:moveTo>
                    <a:pt x="214" y="1"/>
                  </a:moveTo>
                  <a:cubicBezTo>
                    <a:pt x="92" y="1"/>
                    <a:pt x="1" y="123"/>
                    <a:pt x="1" y="244"/>
                  </a:cubicBezTo>
                  <a:cubicBezTo>
                    <a:pt x="1" y="366"/>
                    <a:pt x="122" y="457"/>
                    <a:pt x="244" y="457"/>
                  </a:cubicBezTo>
                  <a:cubicBezTo>
                    <a:pt x="366" y="457"/>
                    <a:pt x="457" y="366"/>
                    <a:pt x="457" y="244"/>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3"/>
            <p:cNvSpPr/>
            <p:nvPr/>
          </p:nvSpPr>
          <p:spPr>
            <a:xfrm>
              <a:off x="14095525" y="2002600"/>
              <a:ext cx="11400" cy="11425"/>
            </a:xfrm>
            <a:custGeom>
              <a:avLst/>
              <a:gdLst/>
              <a:ahLst/>
              <a:cxnLst/>
              <a:rect l="l" t="t" r="r" b="b"/>
              <a:pathLst>
                <a:path w="456" h="457" extrusionOk="0">
                  <a:moveTo>
                    <a:pt x="213" y="0"/>
                  </a:moveTo>
                  <a:cubicBezTo>
                    <a:pt x="91" y="0"/>
                    <a:pt x="0" y="122"/>
                    <a:pt x="0" y="244"/>
                  </a:cubicBezTo>
                  <a:cubicBezTo>
                    <a:pt x="0" y="365"/>
                    <a:pt x="91" y="456"/>
                    <a:pt x="243" y="456"/>
                  </a:cubicBezTo>
                  <a:cubicBezTo>
                    <a:pt x="365" y="456"/>
                    <a:pt x="456" y="335"/>
                    <a:pt x="456" y="213"/>
                  </a:cubicBezTo>
                  <a:cubicBezTo>
                    <a:pt x="456" y="92"/>
                    <a:pt x="334" y="0"/>
                    <a:pt x="213"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a:off x="14312850" y="1915975"/>
              <a:ext cx="11425" cy="11425"/>
            </a:xfrm>
            <a:custGeom>
              <a:avLst/>
              <a:gdLst/>
              <a:ahLst/>
              <a:cxnLst/>
              <a:rect l="l" t="t" r="r" b="b"/>
              <a:pathLst>
                <a:path w="457" h="457" extrusionOk="0">
                  <a:moveTo>
                    <a:pt x="243" y="0"/>
                  </a:moveTo>
                  <a:cubicBezTo>
                    <a:pt x="91" y="0"/>
                    <a:pt x="0" y="122"/>
                    <a:pt x="0" y="244"/>
                  </a:cubicBezTo>
                  <a:cubicBezTo>
                    <a:pt x="0" y="365"/>
                    <a:pt x="122" y="456"/>
                    <a:pt x="243" y="456"/>
                  </a:cubicBezTo>
                  <a:cubicBezTo>
                    <a:pt x="365" y="456"/>
                    <a:pt x="456" y="335"/>
                    <a:pt x="456" y="244"/>
                  </a:cubicBezTo>
                  <a:cubicBezTo>
                    <a:pt x="456" y="92"/>
                    <a:pt x="365" y="0"/>
                    <a:pt x="243" y="0"/>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a:off x="14328050" y="1920525"/>
              <a:ext cx="11425" cy="11425"/>
            </a:xfrm>
            <a:custGeom>
              <a:avLst/>
              <a:gdLst/>
              <a:ahLst/>
              <a:cxnLst/>
              <a:rect l="l" t="t" r="r" b="b"/>
              <a:pathLst>
                <a:path w="457" h="457" extrusionOk="0">
                  <a:moveTo>
                    <a:pt x="243" y="1"/>
                  </a:moveTo>
                  <a:cubicBezTo>
                    <a:pt x="122" y="1"/>
                    <a:pt x="0" y="92"/>
                    <a:pt x="0" y="214"/>
                  </a:cubicBezTo>
                  <a:cubicBezTo>
                    <a:pt x="0" y="366"/>
                    <a:pt x="122" y="457"/>
                    <a:pt x="243" y="457"/>
                  </a:cubicBezTo>
                  <a:cubicBezTo>
                    <a:pt x="365" y="457"/>
                    <a:pt x="456" y="335"/>
                    <a:pt x="456" y="214"/>
                  </a:cubicBezTo>
                  <a:cubicBezTo>
                    <a:pt x="456" y="92"/>
                    <a:pt x="365" y="1"/>
                    <a:pt x="243"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a:off x="14592475" y="2026150"/>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35"/>
                    <a:pt x="457" y="244"/>
                  </a:cubicBezTo>
                  <a:cubicBezTo>
                    <a:pt x="457" y="9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a:off x="14608450" y="2026150"/>
              <a:ext cx="11425" cy="11425"/>
            </a:xfrm>
            <a:custGeom>
              <a:avLst/>
              <a:gdLst/>
              <a:ahLst/>
              <a:cxnLst/>
              <a:rect l="l" t="t" r="r" b="b"/>
              <a:pathLst>
                <a:path w="457" h="457" extrusionOk="0">
                  <a:moveTo>
                    <a:pt x="213" y="1"/>
                  </a:moveTo>
                  <a:cubicBezTo>
                    <a:pt x="91" y="1"/>
                    <a:pt x="0" y="122"/>
                    <a:pt x="0" y="244"/>
                  </a:cubicBezTo>
                  <a:cubicBezTo>
                    <a:pt x="0" y="365"/>
                    <a:pt x="122" y="457"/>
                    <a:pt x="243" y="457"/>
                  </a:cubicBezTo>
                  <a:cubicBezTo>
                    <a:pt x="365" y="457"/>
                    <a:pt x="456" y="335"/>
                    <a:pt x="456" y="214"/>
                  </a:cubicBezTo>
                  <a:cubicBezTo>
                    <a:pt x="456" y="92"/>
                    <a:pt x="335" y="1"/>
                    <a:pt x="213"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12836375" y="1674600"/>
              <a:ext cx="2044900" cy="420725"/>
            </a:xfrm>
            <a:custGeom>
              <a:avLst/>
              <a:gdLst/>
              <a:ahLst/>
              <a:cxnLst/>
              <a:rect l="l" t="t" r="r" b="b"/>
              <a:pathLst>
                <a:path w="81796" h="16829" extrusionOk="0">
                  <a:moveTo>
                    <a:pt x="43140" y="0"/>
                  </a:moveTo>
                  <a:cubicBezTo>
                    <a:pt x="41725" y="0"/>
                    <a:pt x="40305" y="111"/>
                    <a:pt x="38876" y="354"/>
                  </a:cubicBezTo>
                  <a:cubicBezTo>
                    <a:pt x="35746" y="901"/>
                    <a:pt x="32737" y="1935"/>
                    <a:pt x="29636" y="2664"/>
                  </a:cubicBezTo>
                  <a:cubicBezTo>
                    <a:pt x="28147" y="3151"/>
                    <a:pt x="26718" y="3819"/>
                    <a:pt x="25198" y="4215"/>
                  </a:cubicBezTo>
                  <a:cubicBezTo>
                    <a:pt x="25155" y="4193"/>
                    <a:pt x="25116" y="4183"/>
                    <a:pt x="25081" y="4183"/>
                  </a:cubicBezTo>
                  <a:cubicBezTo>
                    <a:pt x="25016" y="4183"/>
                    <a:pt x="24964" y="4216"/>
                    <a:pt x="24925" y="4275"/>
                  </a:cubicBezTo>
                  <a:cubicBezTo>
                    <a:pt x="24894" y="4306"/>
                    <a:pt x="24894" y="4336"/>
                    <a:pt x="24864" y="4367"/>
                  </a:cubicBezTo>
                  <a:cubicBezTo>
                    <a:pt x="24742" y="4397"/>
                    <a:pt x="24621" y="4427"/>
                    <a:pt x="24499" y="4458"/>
                  </a:cubicBezTo>
                  <a:cubicBezTo>
                    <a:pt x="22432" y="5278"/>
                    <a:pt x="20274" y="5978"/>
                    <a:pt x="18147" y="6585"/>
                  </a:cubicBezTo>
                  <a:cubicBezTo>
                    <a:pt x="16536" y="7072"/>
                    <a:pt x="14955" y="7680"/>
                    <a:pt x="13314" y="8014"/>
                  </a:cubicBezTo>
                  <a:cubicBezTo>
                    <a:pt x="13283" y="8014"/>
                    <a:pt x="13283" y="8014"/>
                    <a:pt x="13283" y="8044"/>
                  </a:cubicBezTo>
                  <a:cubicBezTo>
                    <a:pt x="12645" y="8196"/>
                    <a:pt x="11976" y="8348"/>
                    <a:pt x="11338" y="8500"/>
                  </a:cubicBezTo>
                  <a:cubicBezTo>
                    <a:pt x="9697" y="8926"/>
                    <a:pt x="7994" y="9169"/>
                    <a:pt x="6323" y="9503"/>
                  </a:cubicBezTo>
                  <a:cubicBezTo>
                    <a:pt x="5168" y="9716"/>
                    <a:pt x="4013" y="10172"/>
                    <a:pt x="2858" y="10233"/>
                  </a:cubicBezTo>
                  <a:cubicBezTo>
                    <a:pt x="2797" y="10263"/>
                    <a:pt x="2736" y="10263"/>
                    <a:pt x="2675" y="10294"/>
                  </a:cubicBezTo>
                  <a:cubicBezTo>
                    <a:pt x="2645" y="10324"/>
                    <a:pt x="2584" y="10354"/>
                    <a:pt x="2523" y="10354"/>
                  </a:cubicBezTo>
                  <a:cubicBezTo>
                    <a:pt x="2493" y="10354"/>
                    <a:pt x="2462" y="10354"/>
                    <a:pt x="2432" y="10324"/>
                  </a:cubicBezTo>
                  <a:cubicBezTo>
                    <a:pt x="1943" y="10596"/>
                    <a:pt x="1309" y="10916"/>
                    <a:pt x="745" y="10916"/>
                  </a:cubicBezTo>
                  <a:cubicBezTo>
                    <a:pt x="678" y="10916"/>
                    <a:pt x="612" y="10911"/>
                    <a:pt x="547" y="10902"/>
                  </a:cubicBezTo>
                  <a:cubicBezTo>
                    <a:pt x="547" y="10902"/>
                    <a:pt x="547" y="10871"/>
                    <a:pt x="547" y="10871"/>
                  </a:cubicBezTo>
                  <a:cubicBezTo>
                    <a:pt x="517" y="10871"/>
                    <a:pt x="517" y="10871"/>
                    <a:pt x="517" y="10902"/>
                  </a:cubicBezTo>
                  <a:cubicBezTo>
                    <a:pt x="517" y="10871"/>
                    <a:pt x="487" y="10871"/>
                    <a:pt x="456" y="10871"/>
                  </a:cubicBezTo>
                  <a:cubicBezTo>
                    <a:pt x="396" y="10871"/>
                    <a:pt x="304" y="10902"/>
                    <a:pt x="244" y="10993"/>
                  </a:cubicBezTo>
                  <a:cubicBezTo>
                    <a:pt x="213" y="11054"/>
                    <a:pt x="183" y="11114"/>
                    <a:pt x="183" y="11236"/>
                  </a:cubicBezTo>
                  <a:cubicBezTo>
                    <a:pt x="152" y="11266"/>
                    <a:pt x="122" y="11297"/>
                    <a:pt x="92" y="11327"/>
                  </a:cubicBezTo>
                  <a:cubicBezTo>
                    <a:pt x="31" y="11449"/>
                    <a:pt x="61" y="11601"/>
                    <a:pt x="61" y="11722"/>
                  </a:cubicBezTo>
                  <a:cubicBezTo>
                    <a:pt x="31" y="11844"/>
                    <a:pt x="0" y="11996"/>
                    <a:pt x="61" y="12087"/>
                  </a:cubicBezTo>
                  <a:cubicBezTo>
                    <a:pt x="31" y="12117"/>
                    <a:pt x="31" y="12148"/>
                    <a:pt x="31" y="12178"/>
                  </a:cubicBezTo>
                  <a:cubicBezTo>
                    <a:pt x="31" y="12239"/>
                    <a:pt x="61" y="12269"/>
                    <a:pt x="92" y="12300"/>
                  </a:cubicBezTo>
                  <a:cubicBezTo>
                    <a:pt x="61" y="12300"/>
                    <a:pt x="31" y="12330"/>
                    <a:pt x="0" y="12330"/>
                  </a:cubicBezTo>
                  <a:cubicBezTo>
                    <a:pt x="0" y="12482"/>
                    <a:pt x="0" y="12634"/>
                    <a:pt x="0" y="12756"/>
                  </a:cubicBezTo>
                  <a:cubicBezTo>
                    <a:pt x="31" y="12786"/>
                    <a:pt x="61" y="12786"/>
                    <a:pt x="92" y="12786"/>
                  </a:cubicBezTo>
                  <a:cubicBezTo>
                    <a:pt x="122" y="12786"/>
                    <a:pt x="152" y="12786"/>
                    <a:pt x="183" y="12756"/>
                  </a:cubicBezTo>
                  <a:cubicBezTo>
                    <a:pt x="517" y="12665"/>
                    <a:pt x="821" y="12573"/>
                    <a:pt x="1155" y="12513"/>
                  </a:cubicBezTo>
                  <a:cubicBezTo>
                    <a:pt x="1642" y="12482"/>
                    <a:pt x="2219" y="12361"/>
                    <a:pt x="2766" y="12239"/>
                  </a:cubicBezTo>
                  <a:cubicBezTo>
                    <a:pt x="3405" y="12117"/>
                    <a:pt x="4013" y="11965"/>
                    <a:pt x="4347" y="11905"/>
                  </a:cubicBezTo>
                  <a:cubicBezTo>
                    <a:pt x="6718" y="11510"/>
                    <a:pt x="9058" y="10932"/>
                    <a:pt x="11368" y="10263"/>
                  </a:cubicBezTo>
                  <a:cubicBezTo>
                    <a:pt x="12736" y="10020"/>
                    <a:pt x="14104" y="9716"/>
                    <a:pt x="15411" y="9260"/>
                  </a:cubicBezTo>
                  <a:cubicBezTo>
                    <a:pt x="18663" y="8075"/>
                    <a:pt x="22159" y="7649"/>
                    <a:pt x="25381" y="6342"/>
                  </a:cubicBezTo>
                  <a:cubicBezTo>
                    <a:pt x="27904" y="5491"/>
                    <a:pt x="30396" y="4458"/>
                    <a:pt x="32949" y="3698"/>
                  </a:cubicBezTo>
                  <a:cubicBezTo>
                    <a:pt x="36080" y="2999"/>
                    <a:pt x="39241" y="2421"/>
                    <a:pt x="42402" y="2087"/>
                  </a:cubicBezTo>
                  <a:cubicBezTo>
                    <a:pt x="44682" y="2087"/>
                    <a:pt x="47023" y="2117"/>
                    <a:pt x="49181" y="3060"/>
                  </a:cubicBezTo>
                  <a:cubicBezTo>
                    <a:pt x="52859" y="4215"/>
                    <a:pt x="56354" y="5917"/>
                    <a:pt x="59880" y="7497"/>
                  </a:cubicBezTo>
                  <a:cubicBezTo>
                    <a:pt x="62889" y="8804"/>
                    <a:pt x="65837" y="10203"/>
                    <a:pt x="68907" y="11388"/>
                  </a:cubicBezTo>
                  <a:cubicBezTo>
                    <a:pt x="70731" y="12148"/>
                    <a:pt x="72494" y="13120"/>
                    <a:pt x="74379" y="13759"/>
                  </a:cubicBezTo>
                  <a:cubicBezTo>
                    <a:pt x="75807" y="14367"/>
                    <a:pt x="77236" y="15096"/>
                    <a:pt x="78664" y="15735"/>
                  </a:cubicBezTo>
                  <a:cubicBezTo>
                    <a:pt x="79546" y="16130"/>
                    <a:pt x="80458" y="16494"/>
                    <a:pt x="81400" y="16798"/>
                  </a:cubicBezTo>
                  <a:cubicBezTo>
                    <a:pt x="81430" y="16819"/>
                    <a:pt x="81468" y="16829"/>
                    <a:pt x="81506" y="16829"/>
                  </a:cubicBezTo>
                  <a:cubicBezTo>
                    <a:pt x="81582" y="16829"/>
                    <a:pt x="81664" y="16788"/>
                    <a:pt x="81704" y="16707"/>
                  </a:cubicBezTo>
                  <a:cubicBezTo>
                    <a:pt x="81765" y="16616"/>
                    <a:pt x="81734" y="16525"/>
                    <a:pt x="81674" y="16464"/>
                  </a:cubicBezTo>
                  <a:cubicBezTo>
                    <a:pt x="81674" y="16434"/>
                    <a:pt x="81674" y="16434"/>
                    <a:pt x="81674" y="16434"/>
                  </a:cubicBezTo>
                  <a:cubicBezTo>
                    <a:pt x="81674" y="15978"/>
                    <a:pt x="81795" y="15461"/>
                    <a:pt x="81613" y="15035"/>
                  </a:cubicBezTo>
                  <a:cubicBezTo>
                    <a:pt x="81066" y="14579"/>
                    <a:pt x="80336" y="14306"/>
                    <a:pt x="79607" y="14063"/>
                  </a:cubicBezTo>
                  <a:cubicBezTo>
                    <a:pt x="79607" y="14063"/>
                    <a:pt x="79607" y="14063"/>
                    <a:pt x="79607" y="14032"/>
                  </a:cubicBezTo>
                  <a:cubicBezTo>
                    <a:pt x="79455" y="14002"/>
                    <a:pt x="79303" y="13941"/>
                    <a:pt x="79151" y="13880"/>
                  </a:cubicBezTo>
                  <a:cubicBezTo>
                    <a:pt x="78847" y="13789"/>
                    <a:pt x="78543" y="13668"/>
                    <a:pt x="78269" y="13546"/>
                  </a:cubicBezTo>
                  <a:cubicBezTo>
                    <a:pt x="75898" y="12421"/>
                    <a:pt x="73588" y="11175"/>
                    <a:pt x="71126" y="10263"/>
                  </a:cubicBezTo>
                  <a:cubicBezTo>
                    <a:pt x="70944" y="10203"/>
                    <a:pt x="70792" y="10142"/>
                    <a:pt x="70610" y="10111"/>
                  </a:cubicBezTo>
                  <a:cubicBezTo>
                    <a:pt x="70579" y="10111"/>
                    <a:pt x="70579" y="10081"/>
                    <a:pt x="70549" y="10051"/>
                  </a:cubicBezTo>
                  <a:cubicBezTo>
                    <a:pt x="69485" y="9655"/>
                    <a:pt x="68452" y="9291"/>
                    <a:pt x="67448" y="8744"/>
                  </a:cubicBezTo>
                  <a:cubicBezTo>
                    <a:pt x="65017" y="7771"/>
                    <a:pt x="62859" y="6281"/>
                    <a:pt x="60488" y="5187"/>
                  </a:cubicBezTo>
                  <a:cubicBezTo>
                    <a:pt x="58755" y="4336"/>
                    <a:pt x="56932" y="3637"/>
                    <a:pt x="55138" y="2877"/>
                  </a:cubicBezTo>
                  <a:cubicBezTo>
                    <a:pt x="53862" y="2360"/>
                    <a:pt x="52555" y="1722"/>
                    <a:pt x="51217" y="1266"/>
                  </a:cubicBezTo>
                  <a:cubicBezTo>
                    <a:pt x="51217" y="1175"/>
                    <a:pt x="51156" y="1053"/>
                    <a:pt x="51035" y="1023"/>
                  </a:cubicBezTo>
                  <a:cubicBezTo>
                    <a:pt x="48419" y="389"/>
                    <a:pt x="45790" y="0"/>
                    <a:pt x="43140"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a:off x="13137300" y="1268600"/>
              <a:ext cx="496975" cy="148900"/>
            </a:xfrm>
            <a:custGeom>
              <a:avLst/>
              <a:gdLst/>
              <a:ahLst/>
              <a:cxnLst/>
              <a:rect l="l" t="t" r="r" b="b"/>
              <a:pathLst>
                <a:path w="19879" h="5956" extrusionOk="0">
                  <a:moveTo>
                    <a:pt x="9534" y="0"/>
                  </a:moveTo>
                  <a:cubicBezTo>
                    <a:pt x="7863" y="0"/>
                    <a:pt x="6243" y="755"/>
                    <a:pt x="5198" y="2521"/>
                  </a:cubicBezTo>
                  <a:cubicBezTo>
                    <a:pt x="5137" y="2643"/>
                    <a:pt x="5076" y="2795"/>
                    <a:pt x="5015" y="2916"/>
                  </a:cubicBezTo>
                  <a:lnTo>
                    <a:pt x="5046" y="2916"/>
                  </a:lnTo>
                  <a:cubicBezTo>
                    <a:pt x="5015" y="2947"/>
                    <a:pt x="5015" y="2977"/>
                    <a:pt x="4985" y="3038"/>
                  </a:cubicBezTo>
                  <a:cubicBezTo>
                    <a:pt x="4985" y="3068"/>
                    <a:pt x="4955" y="3099"/>
                    <a:pt x="4955" y="3129"/>
                  </a:cubicBezTo>
                  <a:lnTo>
                    <a:pt x="4863" y="3281"/>
                  </a:lnTo>
                  <a:cubicBezTo>
                    <a:pt x="4863" y="3281"/>
                    <a:pt x="4833" y="3281"/>
                    <a:pt x="4803" y="3251"/>
                  </a:cubicBezTo>
                  <a:cubicBezTo>
                    <a:pt x="4711" y="3251"/>
                    <a:pt x="4620" y="3220"/>
                    <a:pt x="4529" y="3190"/>
                  </a:cubicBezTo>
                  <a:lnTo>
                    <a:pt x="4468" y="3190"/>
                  </a:lnTo>
                  <a:cubicBezTo>
                    <a:pt x="4377" y="3159"/>
                    <a:pt x="4316" y="3129"/>
                    <a:pt x="4255" y="3129"/>
                  </a:cubicBezTo>
                  <a:lnTo>
                    <a:pt x="4225" y="3129"/>
                  </a:lnTo>
                  <a:cubicBezTo>
                    <a:pt x="4044" y="3100"/>
                    <a:pt x="3861" y="3085"/>
                    <a:pt x="3678" y="3085"/>
                  </a:cubicBezTo>
                  <a:cubicBezTo>
                    <a:pt x="2350" y="3085"/>
                    <a:pt x="998" y="3835"/>
                    <a:pt x="304" y="4983"/>
                  </a:cubicBezTo>
                  <a:cubicBezTo>
                    <a:pt x="182" y="5196"/>
                    <a:pt x="91" y="5409"/>
                    <a:pt x="0" y="5622"/>
                  </a:cubicBezTo>
                  <a:cubicBezTo>
                    <a:pt x="1854" y="5652"/>
                    <a:pt x="3678" y="5682"/>
                    <a:pt x="5502" y="5713"/>
                  </a:cubicBezTo>
                  <a:cubicBezTo>
                    <a:pt x="7477" y="5743"/>
                    <a:pt x="9453" y="5774"/>
                    <a:pt x="11429" y="5804"/>
                  </a:cubicBezTo>
                  <a:cubicBezTo>
                    <a:pt x="13374" y="5834"/>
                    <a:pt x="15350" y="5865"/>
                    <a:pt x="17295" y="5925"/>
                  </a:cubicBezTo>
                  <a:cubicBezTo>
                    <a:pt x="18177" y="5925"/>
                    <a:pt x="19028" y="5956"/>
                    <a:pt x="19879" y="5956"/>
                  </a:cubicBezTo>
                  <a:cubicBezTo>
                    <a:pt x="19788" y="5743"/>
                    <a:pt x="19696" y="5530"/>
                    <a:pt x="19545" y="5348"/>
                  </a:cubicBezTo>
                  <a:cubicBezTo>
                    <a:pt x="19035" y="4655"/>
                    <a:pt x="18197" y="4263"/>
                    <a:pt x="17362" y="4263"/>
                  </a:cubicBezTo>
                  <a:cubicBezTo>
                    <a:pt x="16951" y="4263"/>
                    <a:pt x="16541" y="4357"/>
                    <a:pt x="16171" y="4558"/>
                  </a:cubicBezTo>
                  <a:cubicBezTo>
                    <a:pt x="16140" y="4588"/>
                    <a:pt x="16110" y="4588"/>
                    <a:pt x="16110" y="4618"/>
                  </a:cubicBezTo>
                  <a:lnTo>
                    <a:pt x="16079" y="4618"/>
                  </a:lnTo>
                  <a:cubicBezTo>
                    <a:pt x="16049" y="4649"/>
                    <a:pt x="16049" y="4649"/>
                    <a:pt x="16019" y="4649"/>
                  </a:cubicBezTo>
                  <a:cubicBezTo>
                    <a:pt x="16019" y="4649"/>
                    <a:pt x="16019" y="4649"/>
                    <a:pt x="15988" y="4679"/>
                  </a:cubicBezTo>
                  <a:cubicBezTo>
                    <a:pt x="15958" y="4679"/>
                    <a:pt x="15927" y="4710"/>
                    <a:pt x="15897" y="4710"/>
                  </a:cubicBezTo>
                  <a:cubicBezTo>
                    <a:pt x="15867" y="4710"/>
                    <a:pt x="15867" y="4710"/>
                    <a:pt x="15867" y="4740"/>
                  </a:cubicBezTo>
                  <a:cubicBezTo>
                    <a:pt x="15867" y="4710"/>
                    <a:pt x="15836" y="4710"/>
                    <a:pt x="15836" y="4679"/>
                  </a:cubicBezTo>
                  <a:cubicBezTo>
                    <a:pt x="15806" y="4649"/>
                    <a:pt x="15806" y="4588"/>
                    <a:pt x="15775" y="4527"/>
                  </a:cubicBezTo>
                  <a:cubicBezTo>
                    <a:pt x="15745" y="4467"/>
                    <a:pt x="15715" y="4436"/>
                    <a:pt x="15684" y="4375"/>
                  </a:cubicBezTo>
                  <a:cubicBezTo>
                    <a:pt x="14765" y="1765"/>
                    <a:pt x="12090" y="0"/>
                    <a:pt x="9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a:off x="13741400" y="1399275"/>
              <a:ext cx="263700" cy="95750"/>
            </a:xfrm>
            <a:custGeom>
              <a:avLst/>
              <a:gdLst/>
              <a:ahLst/>
              <a:cxnLst/>
              <a:rect l="l" t="t" r="r" b="b"/>
              <a:pathLst>
                <a:path w="10548" h="3830" extrusionOk="0">
                  <a:moveTo>
                    <a:pt x="6689" y="0"/>
                  </a:moveTo>
                  <a:cubicBezTo>
                    <a:pt x="5364" y="0"/>
                    <a:pt x="4010" y="608"/>
                    <a:pt x="3405" y="1793"/>
                  </a:cubicBezTo>
                  <a:cubicBezTo>
                    <a:pt x="3314" y="1945"/>
                    <a:pt x="3223" y="2127"/>
                    <a:pt x="3131" y="2309"/>
                  </a:cubicBezTo>
                  <a:cubicBezTo>
                    <a:pt x="3131" y="2340"/>
                    <a:pt x="3101" y="2370"/>
                    <a:pt x="3101" y="2370"/>
                  </a:cubicBezTo>
                  <a:cubicBezTo>
                    <a:pt x="3071" y="2431"/>
                    <a:pt x="3040" y="2492"/>
                    <a:pt x="3010" y="2522"/>
                  </a:cubicBezTo>
                  <a:cubicBezTo>
                    <a:pt x="2979" y="2613"/>
                    <a:pt x="2949" y="2674"/>
                    <a:pt x="2919" y="2765"/>
                  </a:cubicBezTo>
                  <a:cubicBezTo>
                    <a:pt x="2888" y="2735"/>
                    <a:pt x="2858" y="2705"/>
                    <a:pt x="2858" y="2674"/>
                  </a:cubicBezTo>
                  <a:cubicBezTo>
                    <a:pt x="2550" y="2342"/>
                    <a:pt x="2129" y="2189"/>
                    <a:pt x="1703" y="2189"/>
                  </a:cubicBezTo>
                  <a:cubicBezTo>
                    <a:pt x="1077" y="2189"/>
                    <a:pt x="442" y="2521"/>
                    <a:pt x="153" y="3100"/>
                  </a:cubicBezTo>
                  <a:cubicBezTo>
                    <a:pt x="61" y="3221"/>
                    <a:pt x="61" y="3404"/>
                    <a:pt x="1" y="3586"/>
                  </a:cubicBezTo>
                  <a:cubicBezTo>
                    <a:pt x="1672" y="3616"/>
                    <a:pt x="3314" y="3677"/>
                    <a:pt x="4986" y="3708"/>
                  </a:cubicBezTo>
                  <a:cubicBezTo>
                    <a:pt x="6840" y="3738"/>
                    <a:pt x="8694" y="3768"/>
                    <a:pt x="10548" y="3829"/>
                  </a:cubicBezTo>
                  <a:cubicBezTo>
                    <a:pt x="10487" y="3556"/>
                    <a:pt x="10487" y="3252"/>
                    <a:pt x="10366" y="3009"/>
                  </a:cubicBezTo>
                  <a:cubicBezTo>
                    <a:pt x="10001" y="1671"/>
                    <a:pt x="9028" y="486"/>
                    <a:pt x="7691" y="121"/>
                  </a:cubicBezTo>
                  <a:cubicBezTo>
                    <a:pt x="7368" y="40"/>
                    <a:pt x="7029"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a:off x="13129700" y="1362775"/>
              <a:ext cx="511875" cy="58000"/>
            </a:xfrm>
            <a:custGeom>
              <a:avLst/>
              <a:gdLst/>
              <a:ahLst/>
              <a:cxnLst/>
              <a:rect l="l" t="t" r="r" b="b"/>
              <a:pathLst>
                <a:path w="20475" h="2320" extrusionOk="0">
                  <a:moveTo>
                    <a:pt x="6687" y="0"/>
                  </a:moveTo>
                  <a:cubicBezTo>
                    <a:pt x="6596" y="122"/>
                    <a:pt x="6474" y="213"/>
                    <a:pt x="6353" y="304"/>
                  </a:cubicBezTo>
                  <a:cubicBezTo>
                    <a:pt x="6140" y="396"/>
                    <a:pt x="5958" y="700"/>
                    <a:pt x="5745" y="791"/>
                  </a:cubicBezTo>
                  <a:cubicBezTo>
                    <a:pt x="5065" y="1280"/>
                    <a:pt x="4236" y="1560"/>
                    <a:pt x="3394" y="1560"/>
                  </a:cubicBezTo>
                  <a:cubicBezTo>
                    <a:pt x="3032" y="1560"/>
                    <a:pt x="2667" y="1508"/>
                    <a:pt x="2310" y="1399"/>
                  </a:cubicBezTo>
                  <a:cubicBezTo>
                    <a:pt x="2280" y="1368"/>
                    <a:pt x="2219" y="1368"/>
                    <a:pt x="2158" y="1338"/>
                  </a:cubicBezTo>
                  <a:cubicBezTo>
                    <a:pt x="2067" y="1307"/>
                    <a:pt x="2006" y="1307"/>
                    <a:pt x="1915" y="1277"/>
                  </a:cubicBezTo>
                  <a:cubicBezTo>
                    <a:pt x="1854" y="1247"/>
                    <a:pt x="1763" y="1216"/>
                    <a:pt x="1702" y="1186"/>
                  </a:cubicBezTo>
                  <a:lnTo>
                    <a:pt x="1672" y="1186"/>
                  </a:lnTo>
                  <a:cubicBezTo>
                    <a:pt x="1520" y="1125"/>
                    <a:pt x="1368" y="1095"/>
                    <a:pt x="1216" y="1003"/>
                  </a:cubicBezTo>
                  <a:cubicBezTo>
                    <a:pt x="1094" y="943"/>
                    <a:pt x="942" y="851"/>
                    <a:pt x="821" y="791"/>
                  </a:cubicBezTo>
                  <a:cubicBezTo>
                    <a:pt x="798" y="783"/>
                    <a:pt x="775" y="779"/>
                    <a:pt x="753" y="779"/>
                  </a:cubicBezTo>
                  <a:cubicBezTo>
                    <a:pt x="686" y="779"/>
                    <a:pt x="623" y="813"/>
                    <a:pt x="578" y="882"/>
                  </a:cubicBezTo>
                  <a:cubicBezTo>
                    <a:pt x="547" y="943"/>
                    <a:pt x="547" y="1003"/>
                    <a:pt x="547" y="1064"/>
                  </a:cubicBezTo>
                  <a:cubicBezTo>
                    <a:pt x="334" y="1186"/>
                    <a:pt x="61" y="1672"/>
                    <a:pt x="0" y="1885"/>
                  </a:cubicBezTo>
                  <a:cubicBezTo>
                    <a:pt x="0" y="2112"/>
                    <a:pt x="129" y="2174"/>
                    <a:pt x="300" y="2174"/>
                  </a:cubicBezTo>
                  <a:cubicBezTo>
                    <a:pt x="404" y="2174"/>
                    <a:pt x="524" y="2151"/>
                    <a:pt x="638" y="2128"/>
                  </a:cubicBezTo>
                  <a:cubicBezTo>
                    <a:pt x="760" y="2098"/>
                    <a:pt x="882" y="2098"/>
                    <a:pt x="973" y="2098"/>
                  </a:cubicBezTo>
                  <a:cubicBezTo>
                    <a:pt x="1119" y="2081"/>
                    <a:pt x="1266" y="2074"/>
                    <a:pt x="1413" y="2074"/>
                  </a:cubicBezTo>
                  <a:cubicBezTo>
                    <a:pt x="1813" y="2074"/>
                    <a:pt x="2214" y="2130"/>
                    <a:pt x="2614" y="2219"/>
                  </a:cubicBezTo>
                  <a:cubicBezTo>
                    <a:pt x="2630" y="2223"/>
                    <a:pt x="2646" y="2225"/>
                    <a:pt x="2662" y="2225"/>
                  </a:cubicBezTo>
                  <a:cubicBezTo>
                    <a:pt x="2766" y="2225"/>
                    <a:pt x="2861" y="2143"/>
                    <a:pt x="2888" y="2037"/>
                  </a:cubicBezTo>
                  <a:cubicBezTo>
                    <a:pt x="2918" y="2007"/>
                    <a:pt x="2918" y="2007"/>
                    <a:pt x="2918" y="1976"/>
                  </a:cubicBezTo>
                  <a:cubicBezTo>
                    <a:pt x="3040" y="2007"/>
                    <a:pt x="3161" y="2007"/>
                    <a:pt x="3222" y="2007"/>
                  </a:cubicBezTo>
                  <a:cubicBezTo>
                    <a:pt x="3300" y="2012"/>
                    <a:pt x="3378" y="2014"/>
                    <a:pt x="3454" y="2014"/>
                  </a:cubicBezTo>
                  <a:cubicBezTo>
                    <a:pt x="3824" y="2014"/>
                    <a:pt x="4177" y="1955"/>
                    <a:pt x="4529" y="1855"/>
                  </a:cubicBezTo>
                  <a:cubicBezTo>
                    <a:pt x="4559" y="1915"/>
                    <a:pt x="4620" y="1946"/>
                    <a:pt x="4651" y="1946"/>
                  </a:cubicBezTo>
                  <a:cubicBezTo>
                    <a:pt x="6201" y="2128"/>
                    <a:pt x="7721" y="2067"/>
                    <a:pt x="9271" y="2280"/>
                  </a:cubicBezTo>
                  <a:cubicBezTo>
                    <a:pt x="11370" y="2244"/>
                    <a:pt x="13491" y="2197"/>
                    <a:pt x="15608" y="2197"/>
                  </a:cubicBezTo>
                  <a:cubicBezTo>
                    <a:pt x="17046" y="2197"/>
                    <a:pt x="18483" y="2219"/>
                    <a:pt x="19909" y="2280"/>
                  </a:cubicBezTo>
                  <a:cubicBezTo>
                    <a:pt x="19970" y="2280"/>
                    <a:pt x="20031" y="2280"/>
                    <a:pt x="20061" y="2250"/>
                  </a:cubicBezTo>
                  <a:cubicBezTo>
                    <a:pt x="20092" y="2280"/>
                    <a:pt x="20122" y="2280"/>
                    <a:pt x="20122" y="2310"/>
                  </a:cubicBezTo>
                  <a:cubicBezTo>
                    <a:pt x="20146" y="2316"/>
                    <a:pt x="20168" y="2319"/>
                    <a:pt x="20189" y="2319"/>
                  </a:cubicBezTo>
                  <a:cubicBezTo>
                    <a:pt x="20387" y="2319"/>
                    <a:pt x="20475" y="2080"/>
                    <a:pt x="20365" y="1915"/>
                  </a:cubicBezTo>
                  <a:cubicBezTo>
                    <a:pt x="20061" y="1581"/>
                    <a:pt x="19788" y="1247"/>
                    <a:pt x="19514" y="882"/>
                  </a:cubicBezTo>
                  <a:cubicBezTo>
                    <a:pt x="19474" y="801"/>
                    <a:pt x="19379" y="747"/>
                    <a:pt x="19285" y="747"/>
                  </a:cubicBezTo>
                  <a:cubicBezTo>
                    <a:pt x="19237" y="747"/>
                    <a:pt x="19190" y="760"/>
                    <a:pt x="19149" y="791"/>
                  </a:cubicBezTo>
                  <a:cubicBezTo>
                    <a:pt x="18997" y="882"/>
                    <a:pt x="18815" y="973"/>
                    <a:pt x="18663" y="1034"/>
                  </a:cubicBezTo>
                  <a:cubicBezTo>
                    <a:pt x="18602" y="1095"/>
                    <a:pt x="18542" y="1125"/>
                    <a:pt x="18481" y="1155"/>
                  </a:cubicBezTo>
                  <a:cubicBezTo>
                    <a:pt x="18298" y="1277"/>
                    <a:pt x="18086" y="1307"/>
                    <a:pt x="17873" y="1368"/>
                  </a:cubicBezTo>
                  <a:cubicBezTo>
                    <a:pt x="17721" y="1399"/>
                    <a:pt x="17569" y="1429"/>
                    <a:pt x="17386" y="1459"/>
                  </a:cubicBezTo>
                  <a:cubicBezTo>
                    <a:pt x="17279" y="1481"/>
                    <a:pt x="17172" y="1502"/>
                    <a:pt x="17053" y="1502"/>
                  </a:cubicBezTo>
                  <a:cubicBezTo>
                    <a:pt x="17004" y="1502"/>
                    <a:pt x="16954" y="1499"/>
                    <a:pt x="16900" y="1490"/>
                  </a:cubicBezTo>
                  <a:lnTo>
                    <a:pt x="16809" y="1490"/>
                  </a:lnTo>
                  <a:cubicBezTo>
                    <a:pt x="16444" y="1490"/>
                    <a:pt x="16079" y="1429"/>
                    <a:pt x="15745" y="1307"/>
                  </a:cubicBezTo>
                  <a:cubicBezTo>
                    <a:pt x="15563" y="1247"/>
                    <a:pt x="15380" y="1186"/>
                    <a:pt x="15228" y="1095"/>
                  </a:cubicBezTo>
                  <a:cubicBezTo>
                    <a:pt x="15016" y="1034"/>
                    <a:pt x="14833" y="943"/>
                    <a:pt x="14651" y="851"/>
                  </a:cubicBezTo>
                  <a:lnTo>
                    <a:pt x="14651" y="851"/>
                  </a:lnTo>
                  <a:cubicBezTo>
                    <a:pt x="14651" y="851"/>
                    <a:pt x="14651" y="852"/>
                    <a:pt x="14681" y="882"/>
                  </a:cubicBezTo>
                  <a:cubicBezTo>
                    <a:pt x="14529" y="821"/>
                    <a:pt x="14408" y="760"/>
                    <a:pt x="14286" y="700"/>
                  </a:cubicBezTo>
                  <a:lnTo>
                    <a:pt x="14134" y="639"/>
                  </a:lnTo>
                  <a:cubicBezTo>
                    <a:pt x="14073" y="669"/>
                    <a:pt x="14013" y="700"/>
                    <a:pt x="13952" y="730"/>
                  </a:cubicBezTo>
                  <a:cubicBezTo>
                    <a:pt x="13739" y="851"/>
                    <a:pt x="13526" y="943"/>
                    <a:pt x="13313" y="1064"/>
                  </a:cubicBezTo>
                  <a:cubicBezTo>
                    <a:pt x="12979" y="1216"/>
                    <a:pt x="12614" y="1338"/>
                    <a:pt x="12219" y="1429"/>
                  </a:cubicBezTo>
                  <a:cubicBezTo>
                    <a:pt x="12037" y="1459"/>
                    <a:pt x="11854" y="1459"/>
                    <a:pt x="11672" y="1490"/>
                  </a:cubicBezTo>
                  <a:cubicBezTo>
                    <a:pt x="11357" y="1544"/>
                    <a:pt x="11039" y="1571"/>
                    <a:pt x="10720" y="1571"/>
                  </a:cubicBezTo>
                  <a:cubicBezTo>
                    <a:pt x="10147" y="1571"/>
                    <a:pt x="9575" y="1483"/>
                    <a:pt x="9028" y="1307"/>
                  </a:cubicBezTo>
                  <a:cubicBezTo>
                    <a:pt x="8207" y="1003"/>
                    <a:pt x="7295" y="760"/>
                    <a:pt x="6748" y="61"/>
                  </a:cubicBezTo>
                  <a:cubicBezTo>
                    <a:pt x="6718" y="31"/>
                    <a:pt x="6718" y="31"/>
                    <a:pt x="668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a:off x="13195050" y="136657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65"/>
                    <a:pt x="456" y="244"/>
                  </a:cubicBezTo>
                  <a:cubicBezTo>
                    <a:pt x="456" y="122"/>
                    <a:pt x="365" y="0"/>
                    <a:pt x="243" y="0"/>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13211000" y="1363525"/>
              <a:ext cx="11425" cy="11425"/>
            </a:xfrm>
            <a:custGeom>
              <a:avLst/>
              <a:gdLst/>
              <a:ahLst/>
              <a:cxnLst/>
              <a:rect l="l" t="t" r="r" b="b"/>
              <a:pathLst>
                <a:path w="457" h="457" extrusionOk="0">
                  <a:moveTo>
                    <a:pt x="244" y="1"/>
                  </a:moveTo>
                  <a:cubicBezTo>
                    <a:pt x="122" y="1"/>
                    <a:pt x="0" y="92"/>
                    <a:pt x="0" y="214"/>
                  </a:cubicBezTo>
                  <a:cubicBezTo>
                    <a:pt x="0" y="335"/>
                    <a:pt x="92" y="426"/>
                    <a:pt x="213" y="457"/>
                  </a:cubicBezTo>
                  <a:cubicBezTo>
                    <a:pt x="335" y="457"/>
                    <a:pt x="456" y="366"/>
                    <a:pt x="456" y="244"/>
                  </a:cubicBezTo>
                  <a:cubicBezTo>
                    <a:pt x="456" y="122"/>
                    <a:pt x="365" y="1"/>
                    <a:pt x="244" y="1"/>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a:off x="13434400" y="1357450"/>
              <a:ext cx="11425" cy="11425"/>
            </a:xfrm>
            <a:custGeom>
              <a:avLst/>
              <a:gdLst/>
              <a:ahLst/>
              <a:cxnLst/>
              <a:rect l="l" t="t" r="r" b="b"/>
              <a:pathLst>
                <a:path w="457" h="457" extrusionOk="0">
                  <a:moveTo>
                    <a:pt x="244" y="1"/>
                  </a:moveTo>
                  <a:cubicBezTo>
                    <a:pt x="122" y="1"/>
                    <a:pt x="1" y="92"/>
                    <a:pt x="1" y="213"/>
                  </a:cubicBezTo>
                  <a:cubicBezTo>
                    <a:pt x="1" y="335"/>
                    <a:pt x="92" y="457"/>
                    <a:pt x="214" y="457"/>
                  </a:cubicBezTo>
                  <a:cubicBezTo>
                    <a:pt x="335" y="457"/>
                    <a:pt x="457" y="365"/>
                    <a:pt x="457" y="244"/>
                  </a:cubicBezTo>
                  <a:cubicBezTo>
                    <a:pt x="457" y="122"/>
                    <a:pt x="366"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13448850" y="1347575"/>
              <a:ext cx="11425" cy="11425"/>
            </a:xfrm>
            <a:custGeom>
              <a:avLst/>
              <a:gdLst/>
              <a:ahLst/>
              <a:cxnLst/>
              <a:rect l="l" t="t" r="r" b="b"/>
              <a:pathLst>
                <a:path w="457" h="457" extrusionOk="0">
                  <a:moveTo>
                    <a:pt x="243" y="0"/>
                  </a:moveTo>
                  <a:cubicBezTo>
                    <a:pt x="122" y="0"/>
                    <a:pt x="0" y="92"/>
                    <a:pt x="0" y="213"/>
                  </a:cubicBezTo>
                  <a:cubicBezTo>
                    <a:pt x="0" y="335"/>
                    <a:pt x="92" y="456"/>
                    <a:pt x="213" y="456"/>
                  </a:cubicBezTo>
                  <a:cubicBezTo>
                    <a:pt x="335" y="456"/>
                    <a:pt x="456" y="365"/>
                    <a:pt x="456" y="244"/>
                  </a:cubicBezTo>
                  <a:cubicBezTo>
                    <a:pt x="456" y="122"/>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a:off x="13432900" y="1343025"/>
              <a:ext cx="12175" cy="10650"/>
            </a:xfrm>
            <a:custGeom>
              <a:avLst/>
              <a:gdLst/>
              <a:ahLst/>
              <a:cxnLst/>
              <a:rect l="l" t="t" r="r" b="b"/>
              <a:pathLst>
                <a:path w="487" h="426" extrusionOk="0">
                  <a:moveTo>
                    <a:pt x="243" y="0"/>
                  </a:moveTo>
                  <a:cubicBezTo>
                    <a:pt x="122" y="0"/>
                    <a:pt x="30" y="61"/>
                    <a:pt x="0" y="213"/>
                  </a:cubicBezTo>
                  <a:cubicBezTo>
                    <a:pt x="0" y="334"/>
                    <a:pt x="91" y="426"/>
                    <a:pt x="213" y="426"/>
                  </a:cubicBezTo>
                  <a:cubicBezTo>
                    <a:pt x="365" y="426"/>
                    <a:pt x="456" y="365"/>
                    <a:pt x="456" y="213"/>
                  </a:cubicBezTo>
                  <a:cubicBezTo>
                    <a:pt x="48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13333350" y="1294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26" y="366"/>
                    <a:pt x="456" y="244"/>
                  </a:cubicBezTo>
                  <a:cubicBezTo>
                    <a:pt x="456" y="122"/>
                    <a:pt x="365" y="1"/>
                    <a:pt x="24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13731425" y="1435875"/>
              <a:ext cx="281275" cy="62475"/>
            </a:xfrm>
            <a:custGeom>
              <a:avLst/>
              <a:gdLst/>
              <a:ahLst/>
              <a:cxnLst/>
              <a:rect l="l" t="t" r="r" b="b"/>
              <a:pathLst>
                <a:path w="11251" h="2499" extrusionOk="0">
                  <a:moveTo>
                    <a:pt x="10185" y="1"/>
                  </a:moveTo>
                  <a:cubicBezTo>
                    <a:pt x="10097" y="1"/>
                    <a:pt x="10008" y="46"/>
                    <a:pt x="9974" y="146"/>
                  </a:cubicBezTo>
                  <a:cubicBezTo>
                    <a:pt x="9184" y="1100"/>
                    <a:pt x="7905" y="1468"/>
                    <a:pt x="6663" y="1468"/>
                  </a:cubicBezTo>
                  <a:cubicBezTo>
                    <a:pt x="6520" y="1468"/>
                    <a:pt x="6377" y="1463"/>
                    <a:pt x="6236" y="1453"/>
                  </a:cubicBezTo>
                  <a:cubicBezTo>
                    <a:pt x="5840" y="1423"/>
                    <a:pt x="5445" y="1362"/>
                    <a:pt x="5111" y="1180"/>
                  </a:cubicBezTo>
                  <a:cubicBezTo>
                    <a:pt x="5081" y="1210"/>
                    <a:pt x="5050" y="1210"/>
                    <a:pt x="5020" y="1210"/>
                  </a:cubicBezTo>
                  <a:lnTo>
                    <a:pt x="5020" y="1241"/>
                  </a:lnTo>
                  <a:lnTo>
                    <a:pt x="4989" y="1241"/>
                  </a:lnTo>
                  <a:cubicBezTo>
                    <a:pt x="4929" y="1301"/>
                    <a:pt x="4868" y="1362"/>
                    <a:pt x="4777" y="1393"/>
                  </a:cubicBezTo>
                  <a:cubicBezTo>
                    <a:pt x="4746" y="1423"/>
                    <a:pt x="4716" y="1453"/>
                    <a:pt x="4685" y="1453"/>
                  </a:cubicBezTo>
                  <a:cubicBezTo>
                    <a:pt x="4564" y="1545"/>
                    <a:pt x="4412" y="1605"/>
                    <a:pt x="4290" y="1666"/>
                  </a:cubicBezTo>
                  <a:cubicBezTo>
                    <a:pt x="4230" y="1697"/>
                    <a:pt x="4138" y="1697"/>
                    <a:pt x="4078" y="1727"/>
                  </a:cubicBezTo>
                  <a:cubicBezTo>
                    <a:pt x="3895" y="1818"/>
                    <a:pt x="3682" y="1909"/>
                    <a:pt x="3470" y="1909"/>
                  </a:cubicBezTo>
                  <a:lnTo>
                    <a:pt x="3439" y="1909"/>
                  </a:lnTo>
                  <a:cubicBezTo>
                    <a:pt x="3348" y="1940"/>
                    <a:pt x="3287" y="1940"/>
                    <a:pt x="3196" y="1970"/>
                  </a:cubicBezTo>
                  <a:lnTo>
                    <a:pt x="2953" y="1970"/>
                  </a:lnTo>
                  <a:cubicBezTo>
                    <a:pt x="2862" y="1970"/>
                    <a:pt x="2740" y="1970"/>
                    <a:pt x="2649" y="1940"/>
                  </a:cubicBezTo>
                  <a:cubicBezTo>
                    <a:pt x="2558" y="1940"/>
                    <a:pt x="2467" y="1940"/>
                    <a:pt x="2375" y="1909"/>
                  </a:cubicBezTo>
                  <a:cubicBezTo>
                    <a:pt x="2284" y="1909"/>
                    <a:pt x="2193" y="1879"/>
                    <a:pt x="2102" y="1849"/>
                  </a:cubicBezTo>
                  <a:cubicBezTo>
                    <a:pt x="2071" y="1849"/>
                    <a:pt x="2041" y="1818"/>
                    <a:pt x="2011" y="1818"/>
                  </a:cubicBezTo>
                  <a:cubicBezTo>
                    <a:pt x="1494" y="1666"/>
                    <a:pt x="1008" y="1423"/>
                    <a:pt x="612" y="1089"/>
                  </a:cubicBezTo>
                  <a:cubicBezTo>
                    <a:pt x="308" y="1241"/>
                    <a:pt x="339" y="1393"/>
                    <a:pt x="521" y="1575"/>
                  </a:cubicBezTo>
                  <a:cubicBezTo>
                    <a:pt x="460" y="1545"/>
                    <a:pt x="400" y="1545"/>
                    <a:pt x="369" y="1514"/>
                  </a:cubicBezTo>
                  <a:cubicBezTo>
                    <a:pt x="343" y="1506"/>
                    <a:pt x="319" y="1503"/>
                    <a:pt x="296" y="1503"/>
                  </a:cubicBezTo>
                  <a:cubicBezTo>
                    <a:pt x="53" y="1503"/>
                    <a:pt x="0" y="1914"/>
                    <a:pt x="278" y="1970"/>
                  </a:cubicBezTo>
                  <a:cubicBezTo>
                    <a:pt x="278" y="2000"/>
                    <a:pt x="278" y="2031"/>
                    <a:pt x="278" y="2061"/>
                  </a:cubicBezTo>
                  <a:cubicBezTo>
                    <a:pt x="278" y="2183"/>
                    <a:pt x="400" y="2244"/>
                    <a:pt x="491" y="2244"/>
                  </a:cubicBezTo>
                  <a:cubicBezTo>
                    <a:pt x="523" y="2241"/>
                    <a:pt x="557" y="2239"/>
                    <a:pt x="590" y="2239"/>
                  </a:cubicBezTo>
                  <a:cubicBezTo>
                    <a:pt x="753" y="2239"/>
                    <a:pt x="925" y="2268"/>
                    <a:pt x="1087" y="2268"/>
                  </a:cubicBezTo>
                  <a:cubicBezTo>
                    <a:pt x="1236" y="2268"/>
                    <a:pt x="1376" y="2244"/>
                    <a:pt x="1494" y="2152"/>
                  </a:cubicBezTo>
                  <a:cubicBezTo>
                    <a:pt x="1494" y="2122"/>
                    <a:pt x="1494" y="2122"/>
                    <a:pt x="1494" y="2092"/>
                  </a:cubicBezTo>
                  <a:cubicBezTo>
                    <a:pt x="1958" y="2283"/>
                    <a:pt x="2422" y="2400"/>
                    <a:pt x="2644" y="2400"/>
                  </a:cubicBezTo>
                  <a:cubicBezTo>
                    <a:pt x="2669" y="2400"/>
                    <a:pt x="2691" y="2399"/>
                    <a:pt x="2710" y="2396"/>
                  </a:cubicBezTo>
                  <a:lnTo>
                    <a:pt x="2983" y="2396"/>
                  </a:lnTo>
                  <a:cubicBezTo>
                    <a:pt x="3039" y="2401"/>
                    <a:pt x="3093" y="2404"/>
                    <a:pt x="3145" y="2404"/>
                  </a:cubicBezTo>
                  <a:cubicBezTo>
                    <a:pt x="3378" y="2404"/>
                    <a:pt x="3581" y="2354"/>
                    <a:pt x="3804" y="2304"/>
                  </a:cubicBezTo>
                  <a:cubicBezTo>
                    <a:pt x="3854" y="2379"/>
                    <a:pt x="3945" y="2434"/>
                    <a:pt x="4044" y="2434"/>
                  </a:cubicBezTo>
                  <a:cubicBezTo>
                    <a:pt x="4065" y="2434"/>
                    <a:pt x="4086" y="2431"/>
                    <a:pt x="4108" y="2426"/>
                  </a:cubicBezTo>
                  <a:cubicBezTo>
                    <a:pt x="4898" y="2426"/>
                    <a:pt x="5689" y="2426"/>
                    <a:pt x="6479" y="2487"/>
                  </a:cubicBezTo>
                  <a:cubicBezTo>
                    <a:pt x="7370" y="2487"/>
                    <a:pt x="8262" y="2446"/>
                    <a:pt x="9163" y="2446"/>
                  </a:cubicBezTo>
                  <a:cubicBezTo>
                    <a:pt x="9613" y="2446"/>
                    <a:pt x="10065" y="2456"/>
                    <a:pt x="10521" y="2487"/>
                  </a:cubicBezTo>
                  <a:cubicBezTo>
                    <a:pt x="10602" y="2487"/>
                    <a:pt x="10696" y="2499"/>
                    <a:pt x="10787" y="2499"/>
                  </a:cubicBezTo>
                  <a:cubicBezTo>
                    <a:pt x="10902" y="2499"/>
                    <a:pt x="11015" y="2480"/>
                    <a:pt x="11099" y="2396"/>
                  </a:cubicBezTo>
                  <a:cubicBezTo>
                    <a:pt x="11251" y="2274"/>
                    <a:pt x="11190" y="2092"/>
                    <a:pt x="11099" y="1909"/>
                  </a:cubicBezTo>
                  <a:cubicBezTo>
                    <a:pt x="10795" y="1332"/>
                    <a:pt x="10673" y="693"/>
                    <a:pt x="10369" y="86"/>
                  </a:cubicBezTo>
                  <a:cubicBezTo>
                    <a:pt x="10328" y="31"/>
                    <a:pt x="10257" y="1"/>
                    <a:pt x="1018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a:off x="13939725" y="1431925"/>
              <a:ext cx="11425" cy="11425"/>
            </a:xfrm>
            <a:custGeom>
              <a:avLst/>
              <a:gdLst/>
              <a:ahLst/>
              <a:cxnLst/>
              <a:rect l="l" t="t" r="r" b="b"/>
              <a:pathLst>
                <a:path w="457" h="457" extrusionOk="0">
                  <a:moveTo>
                    <a:pt x="244" y="0"/>
                  </a:moveTo>
                  <a:cubicBezTo>
                    <a:pt x="92" y="0"/>
                    <a:pt x="1" y="92"/>
                    <a:pt x="1" y="213"/>
                  </a:cubicBezTo>
                  <a:cubicBezTo>
                    <a:pt x="1" y="335"/>
                    <a:pt x="92" y="456"/>
                    <a:pt x="214" y="456"/>
                  </a:cubicBezTo>
                  <a:cubicBezTo>
                    <a:pt x="366" y="456"/>
                    <a:pt x="457" y="335"/>
                    <a:pt x="457" y="213"/>
                  </a:cubicBezTo>
                  <a:cubicBezTo>
                    <a:pt x="457" y="92"/>
                    <a:pt x="366"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13925300" y="1436475"/>
              <a:ext cx="11425" cy="11425"/>
            </a:xfrm>
            <a:custGeom>
              <a:avLst/>
              <a:gdLst/>
              <a:ahLst/>
              <a:cxnLst/>
              <a:rect l="l" t="t" r="r" b="b"/>
              <a:pathLst>
                <a:path w="457" h="457" extrusionOk="0">
                  <a:moveTo>
                    <a:pt x="244" y="1"/>
                  </a:moveTo>
                  <a:cubicBezTo>
                    <a:pt x="122" y="1"/>
                    <a:pt x="0" y="122"/>
                    <a:pt x="0" y="244"/>
                  </a:cubicBezTo>
                  <a:cubicBezTo>
                    <a:pt x="0" y="366"/>
                    <a:pt x="122" y="457"/>
                    <a:pt x="244" y="457"/>
                  </a:cubicBezTo>
                  <a:cubicBezTo>
                    <a:pt x="365" y="457"/>
                    <a:pt x="456" y="366"/>
                    <a:pt x="456" y="244"/>
                  </a:cubicBezTo>
                  <a:cubicBezTo>
                    <a:pt x="456" y="12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a:off x="13926825" y="1423575"/>
              <a:ext cx="11425" cy="11400"/>
            </a:xfrm>
            <a:custGeom>
              <a:avLst/>
              <a:gdLst/>
              <a:ahLst/>
              <a:cxnLst/>
              <a:rect l="l" t="t" r="r" b="b"/>
              <a:pathLst>
                <a:path w="457" h="456" extrusionOk="0">
                  <a:moveTo>
                    <a:pt x="243" y="0"/>
                  </a:moveTo>
                  <a:cubicBezTo>
                    <a:pt x="122" y="0"/>
                    <a:pt x="0" y="91"/>
                    <a:pt x="0" y="213"/>
                  </a:cubicBezTo>
                  <a:cubicBezTo>
                    <a:pt x="0" y="334"/>
                    <a:pt x="122" y="456"/>
                    <a:pt x="243" y="456"/>
                  </a:cubicBezTo>
                  <a:cubicBezTo>
                    <a:pt x="365" y="456"/>
                    <a:pt x="456" y="334"/>
                    <a:pt x="456" y="213"/>
                  </a:cubicBezTo>
                  <a:cubicBezTo>
                    <a:pt x="45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a:off x="13852350" y="1436475"/>
              <a:ext cx="11425" cy="11425"/>
            </a:xfrm>
            <a:custGeom>
              <a:avLst/>
              <a:gdLst/>
              <a:ahLst/>
              <a:cxnLst/>
              <a:rect l="l" t="t" r="r" b="b"/>
              <a:pathLst>
                <a:path w="457" h="457" extrusionOk="0">
                  <a:moveTo>
                    <a:pt x="244" y="1"/>
                  </a:moveTo>
                  <a:cubicBezTo>
                    <a:pt x="92" y="1"/>
                    <a:pt x="0" y="92"/>
                    <a:pt x="0" y="214"/>
                  </a:cubicBezTo>
                  <a:cubicBezTo>
                    <a:pt x="0" y="335"/>
                    <a:pt x="92" y="457"/>
                    <a:pt x="213" y="457"/>
                  </a:cubicBezTo>
                  <a:cubicBezTo>
                    <a:pt x="335" y="457"/>
                    <a:pt x="456" y="335"/>
                    <a:pt x="456" y="214"/>
                  </a:cubicBezTo>
                  <a:cubicBezTo>
                    <a:pt x="456" y="9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14311325" y="1673325"/>
              <a:ext cx="565375" cy="361225"/>
            </a:xfrm>
            <a:custGeom>
              <a:avLst/>
              <a:gdLst/>
              <a:ahLst/>
              <a:cxnLst/>
              <a:rect l="l" t="t" r="r" b="b"/>
              <a:pathLst>
                <a:path w="22615" h="14449" extrusionOk="0">
                  <a:moveTo>
                    <a:pt x="14078" y="0"/>
                  </a:moveTo>
                  <a:cubicBezTo>
                    <a:pt x="12052" y="0"/>
                    <a:pt x="9927" y="442"/>
                    <a:pt x="7174" y="1408"/>
                  </a:cubicBezTo>
                  <a:cubicBezTo>
                    <a:pt x="4955" y="2138"/>
                    <a:pt x="2827" y="3019"/>
                    <a:pt x="639" y="3840"/>
                  </a:cubicBezTo>
                  <a:cubicBezTo>
                    <a:pt x="426" y="3901"/>
                    <a:pt x="213" y="3992"/>
                    <a:pt x="0" y="4053"/>
                  </a:cubicBezTo>
                  <a:cubicBezTo>
                    <a:pt x="487" y="4296"/>
                    <a:pt x="1004" y="4570"/>
                    <a:pt x="1520" y="4813"/>
                  </a:cubicBezTo>
                  <a:cubicBezTo>
                    <a:pt x="3891" y="5937"/>
                    <a:pt x="6171" y="7305"/>
                    <a:pt x="8511" y="8399"/>
                  </a:cubicBezTo>
                  <a:cubicBezTo>
                    <a:pt x="12554" y="10041"/>
                    <a:pt x="16536" y="11804"/>
                    <a:pt x="20548" y="13567"/>
                  </a:cubicBezTo>
                  <a:cubicBezTo>
                    <a:pt x="21186" y="13901"/>
                    <a:pt x="21885" y="14053"/>
                    <a:pt x="22493" y="14448"/>
                  </a:cubicBezTo>
                  <a:cubicBezTo>
                    <a:pt x="22493" y="14144"/>
                    <a:pt x="22493" y="13810"/>
                    <a:pt x="22524" y="13506"/>
                  </a:cubicBezTo>
                  <a:cubicBezTo>
                    <a:pt x="22524" y="11561"/>
                    <a:pt x="22554" y="9646"/>
                    <a:pt x="22554" y="7700"/>
                  </a:cubicBezTo>
                  <a:cubicBezTo>
                    <a:pt x="22584" y="5816"/>
                    <a:pt x="22584" y="3931"/>
                    <a:pt x="22615" y="2047"/>
                  </a:cubicBezTo>
                  <a:cubicBezTo>
                    <a:pt x="19166" y="743"/>
                    <a:pt x="16705" y="0"/>
                    <a:pt x="14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12843200" y="1682100"/>
              <a:ext cx="494725" cy="257450"/>
            </a:xfrm>
            <a:custGeom>
              <a:avLst/>
              <a:gdLst/>
              <a:ahLst/>
              <a:cxnLst/>
              <a:rect l="l" t="t" r="r" b="b"/>
              <a:pathLst>
                <a:path w="19789" h="10298" extrusionOk="0">
                  <a:moveTo>
                    <a:pt x="7826" y="1"/>
                  </a:moveTo>
                  <a:cubicBezTo>
                    <a:pt x="5841" y="1"/>
                    <a:pt x="3640" y="521"/>
                    <a:pt x="974" y="1726"/>
                  </a:cubicBezTo>
                  <a:cubicBezTo>
                    <a:pt x="761" y="1756"/>
                    <a:pt x="487" y="1969"/>
                    <a:pt x="244" y="2000"/>
                  </a:cubicBezTo>
                  <a:cubicBezTo>
                    <a:pt x="214" y="3337"/>
                    <a:pt x="153" y="4674"/>
                    <a:pt x="123" y="6012"/>
                  </a:cubicBezTo>
                  <a:cubicBezTo>
                    <a:pt x="92" y="7440"/>
                    <a:pt x="31" y="8869"/>
                    <a:pt x="1" y="10298"/>
                  </a:cubicBezTo>
                  <a:cubicBezTo>
                    <a:pt x="31" y="10298"/>
                    <a:pt x="62" y="10267"/>
                    <a:pt x="92" y="10267"/>
                  </a:cubicBezTo>
                  <a:cubicBezTo>
                    <a:pt x="548" y="10206"/>
                    <a:pt x="943" y="10115"/>
                    <a:pt x="1369" y="9994"/>
                  </a:cubicBezTo>
                  <a:cubicBezTo>
                    <a:pt x="6019" y="8747"/>
                    <a:pt x="10852" y="8200"/>
                    <a:pt x="15442" y="6681"/>
                  </a:cubicBezTo>
                  <a:cubicBezTo>
                    <a:pt x="16901" y="6285"/>
                    <a:pt x="18360" y="5830"/>
                    <a:pt x="19789" y="5343"/>
                  </a:cubicBezTo>
                  <a:cubicBezTo>
                    <a:pt x="15217" y="2295"/>
                    <a:pt x="11998" y="1"/>
                    <a:pt x="78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a:off x="12929850" y="1841500"/>
              <a:ext cx="11400" cy="10675"/>
            </a:xfrm>
            <a:custGeom>
              <a:avLst/>
              <a:gdLst/>
              <a:ahLst/>
              <a:cxnLst/>
              <a:rect l="l" t="t" r="r" b="b"/>
              <a:pathLst>
                <a:path w="456" h="427" extrusionOk="0">
                  <a:moveTo>
                    <a:pt x="213" y="1"/>
                  </a:moveTo>
                  <a:cubicBezTo>
                    <a:pt x="91" y="1"/>
                    <a:pt x="0" y="92"/>
                    <a:pt x="0" y="213"/>
                  </a:cubicBezTo>
                  <a:cubicBezTo>
                    <a:pt x="0" y="335"/>
                    <a:pt x="122" y="426"/>
                    <a:pt x="243" y="426"/>
                  </a:cubicBezTo>
                  <a:cubicBezTo>
                    <a:pt x="365" y="426"/>
                    <a:pt x="456" y="335"/>
                    <a:pt x="456" y="213"/>
                  </a:cubicBezTo>
                  <a:cubicBezTo>
                    <a:pt x="456" y="92"/>
                    <a:pt x="334" y="1"/>
                    <a:pt x="213"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a:off x="12944275" y="1838475"/>
              <a:ext cx="11425" cy="11400"/>
            </a:xfrm>
            <a:custGeom>
              <a:avLst/>
              <a:gdLst/>
              <a:ahLst/>
              <a:cxnLst/>
              <a:rect l="l" t="t" r="r" b="b"/>
              <a:pathLst>
                <a:path w="457" h="456" extrusionOk="0">
                  <a:moveTo>
                    <a:pt x="213" y="0"/>
                  </a:moveTo>
                  <a:cubicBezTo>
                    <a:pt x="92" y="0"/>
                    <a:pt x="1" y="91"/>
                    <a:pt x="1" y="213"/>
                  </a:cubicBezTo>
                  <a:cubicBezTo>
                    <a:pt x="1" y="334"/>
                    <a:pt x="92" y="456"/>
                    <a:pt x="213" y="456"/>
                  </a:cubicBezTo>
                  <a:cubicBezTo>
                    <a:pt x="365" y="456"/>
                    <a:pt x="456" y="334"/>
                    <a:pt x="456" y="213"/>
                  </a:cubicBezTo>
                  <a:cubicBezTo>
                    <a:pt x="456" y="91"/>
                    <a:pt x="335" y="0"/>
                    <a:pt x="213"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a:off x="13109925" y="1790600"/>
              <a:ext cx="11425" cy="11425"/>
            </a:xfrm>
            <a:custGeom>
              <a:avLst/>
              <a:gdLst/>
              <a:ahLst/>
              <a:cxnLst/>
              <a:rect l="l" t="t" r="r" b="b"/>
              <a:pathLst>
                <a:path w="457" h="457" extrusionOk="0">
                  <a:moveTo>
                    <a:pt x="244" y="0"/>
                  </a:moveTo>
                  <a:cubicBezTo>
                    <a:pt x="122" y="0"/>
                    <a:pt x="1" y="122"/>
                    <a:pt x="1" y="243"/>
                  </a:cubicBezTo>
                  <a:cubicBezTo>
                    <a:pt x="31" y="365"/>
                    <a:pt x="122" y="456"/>
                    <a:pt x="244" y="456"/>
                  </a:cubicBezTo>
                  <a:cubicBezTo>
                    <a:pt x="366" y="456"/>
                    <a:pt x="457" y="365"/>
                    <a:pt x="457" y="243"/>
                  </a:cubicBezTo>
                  <a:cubicBezTo>
                    <a:pt x="457" y="91"/>
                    <a:pt x="366" y="0"/>
                    <a:pt x="244"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14549175" y="1798200"/>
              <a:ext cx="11425" cy="11400"/>
            </a:xfrm>
            <a:custGeom>
              <a:avLst/>
              <a:gdLst/>
              <a:ahLst/>
              <a:cxnLst/>
              <a:rect l="l" t="t" r="r" b="b"/>
              <a:pathLst>
                <a:path w="457" h="456" extrusionOk="0">
                  <a:moveTo>
                    <a:pt x="243" y="0"/>
                  </a:moveTo>
                  <a:cubicBezTo>
                    <a:pt x="122" y="0"/>
                    <a:pt x="0" y="91"/>
                    <a:pt x="0" y="213"/>
                  </a:cubicBezTo>
                  <a:cubicBezTo>
                    <a:pt x="0" y="334"/>
                    <a:pt x="91" y="456"/>
                    <a:pt x="213" y="456"/>
                  </a:cubicBezTo>
                  <a:cubicBezTo>
                    <a:pt x="335" y="456"/>
                    <a:pt x="456" y="365"/>
                    <a:pt x="456" y="243"/>
                  </a:cubicBezTo>
                  <a:cubicBezTo>
                    <a:pt x="456" y="122"/>
                    <a:pt x="365" y="0"/>
                    <a:pt x="243"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14566650" y="18042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35" y="456"/>
                    <a:pt x="456" y="365"/>
                    <a:pt x="456" y="243"/>
                  </a:cubicBezTo>
                  <a:cubicBezTo>
                    <a:pt x="456" y="122"/>
                    <a:pt x="365" y="0"/>
                    <a:pt x="244"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14565125" y="17868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14780175" y="1894700"/>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14347050" y="1745750"/>
              <a:ext cx="534225" cy="295625"/>
            </a:xfrm>
            <a:custGeom>
              <a:avLst/>
              <a:gdLst/>
              <a:ahLst/>
              <a:cxnLst/>
              <a:rect l="l" t="t" r="r" b="b"/>
              <a:pathLst>
                <a:path w="21369" h="11825" extrusionOk="0">
                  <a:moveTo>
                    <a:pt x="18845" y="1"/>
                  </a:moveTo>
                  <a:cubicBezTo>
                    <a:pt x="18845" y="92"/>
                    <a:pt x="18845" y="214"/>
                    <a:pt x="18845" y="305"/>
                  </a:cubicBezTo>
                  <a:cubicBezTo>
                    <a:pt x="18876" y="3040"/>
                    <a:pt x="18785" y="5746"/>
                    <a:pt x="18785" y="8481"/>
                  </a:cubicBezTo>
                  <a:cubicBezTo>
                    <a:pt x="17994" y="8147"/>
                    <a:pt x="17234" y="7752"/>
                    <a:pt x="16475" y="7387"/>
                  </a:cubicBezTo>
                  <a:cubicBezTo>
                    <a:pt x="12006" y="5168"/>
                    <a:pt x="7508" y="3101"/>
                    <a:pt x="3009" y="913"/>
                  </a:cubicBezTo>
                  <a:lnTo>
                    <a:pt x="2371" y="1156"/>
                  </a:lnTo>
                  <a:cubicBezTo>
                    <a:pt x="1611" y="1521"/>
                    <a:pt x="821" y="1794"/>
                    <a:pt x="0" y="2007"/>
                  </a:cubicBezTo>
                  <a:cubicBezTo>
                    <a:pt x="1398" y="2706"/>
                    <a:pt x="2766" y="3466"/>
                    <a:pt x="4195" y="4104"/>
                  </a:cubicBezTo>
                  <a:cubicBezTo>
                    <a:pt x="8967" y="6384"/>
                    <a:pt x="13769" y="8907"/>
                    <a:pt x="18754" y="10822"/>
                  </a:cubicBezTo>
                  <a:cubicBezTo>
                    <a:pt x="18906" y="10882"/>
                    <a:pt x="19028" y="10943"/>
                    <a:pt x="19180" y="10974"/>
                  </a:cubicBezTo>
                  <a:cubicBezTo>
                    <a:pt x="19241" y="11004"/>
                    <a:pt x="19301" y="11034"/>
                    <a:pt x="19362" y="11065"/>
                  </a:cubicBezTo>
                  <a:cubicBezTo>
                    <a:pt x="19453" y="11095"/>
                    <a:pt x="19544" y="11126"/>
                    <a:pt x="19636" y="11156"/>
                  </a:cubicBezTo>
                  <a:cubicBezTo>
                    <a:pt x="20031" y="11308"/>
                    <a:pt x="20396" y="11430"/>
                    <a:pt x="20760" y="11551"/>
                  </a:cubicBezTo>
                  <a:lnTo>
                    <a:pt x="20791" y="11551"/>
                  </a:lnTo>
                  <a:lnTo>
                    <a:pt x="20791" y="11612"/>
                  </a:lnTo>
                  <a:cubicBezTo>
                    <a:pt x="20791" y="11642"/>
                    <a:pt x="20791" y="11673"/>
                    <a:pt x="20821" y="11703"/>
                  </a:cubicBezTo>
                  <a:cubicBezTo>
                    <a:pt x="20851" y="11764"/>
                    <a:pt x="20912" y="11825"/>
                    <a:pt x="21003" y="11825"/>
                  </a:cubicBezTo>
                  <a:lnTo>
                    <a:pt x="21064" y="11825"/>
                  </a:lnTo>
                  <a:cubicBezTo>
                    <a:pt x="21155" y="11794"/>
                    <a:pt x="21247" y="11733"/>
                    <a:pt x="21247" y="11612"/>
                  </a:cubicBezTo>
                  <a:cubicBezTo>
                    <a:pt x="21368" y="9393"/>
                    <a:pt x="21125" y="7144"/>
                    <a:pt x="21247" y="4894"/>
                  </a:cubicBezTo>
                  <a:cubicBezTo>
                    <a:pt x="21307" y="3557"/>
                    <a:pt x="21307" y="2220"/>
                    <a:pt x="21368" y="882"/>
                  </a:cubicBezTo>
                  <a:cubicBezTo>
                    <a:pt x="21277" y="882"/>
                    <a:pt x="21216" y="852"/>
                    <a:pt x="21125" y="821"/>
                  </a:cubicBezTo>
                  <a:cubicBezTo>
                    <a:pt x="20365" y="548"/>
                    <a:pt x="19605" y="274"/>
                    <a:pt x="1884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a:off x="14818925" y="1699400"/>
              <a:ext cx="65375" cy="46375"/>
            </a:xfrm>
            <a:custGeom>
              <a:avLst/>
              <a:gdLst/>
              <a:ahLst/>
              <a:cxnLst/>
              <a:rect l="l" t="t" r="r" b="b"/>
              <a:pathLst>
                <a:path w="2615" h="1855" extrusionOk="0">
                  <a:moveTo>
                    <a:pt x="1" y="1"/>
                  </a:moveTo>
                  <a:cubicBezTo>
                    <a:pt x="1" y="31"/>
                    <a:pt x="1" y="61"/>
                    <a:pt x="1" y="92"/>
                  </a:cubicBezTo>
                  <a:cubicBezTo>
                    <a:pt x="366" y="244"/>
                    <a:pt x="730" y="365"/>
                    <a:pt x="1095" y="517"/>
                  </a:cubicBezTo>
                  <a:cubicBezTo>
                    <a:pt x="1642" y="730"/>
                    <a:pt x="2220" y="578"/>
                    <a:pt x="2372" y="1186"/>
                  </a:cubicBezTo>
                  <a:cubicBezTo>
                    <a:pt x="2402" y="1399"/>
                    <a:pt x="2463" y="1642"/>
                    <a:pt x="2493" y="1855"/>
                  </a:cubicBezTo>
                  <a:lnTo>
                    <a:pt x="2524" y="1338"/>
                  </a:lnTo>
                  <a:cubicBezTo>
                    <a:pt x="2615" y="852"/>
                    <a:pt x="2159" y="669"/>
                    <a:pt x="1794" y="548"/>
                  </a:cubicBezTo>
                  <a:cubicBezTo>
                    <a:pt x="1429" y="396"/>
                    <a:pt x="1034" y="335"/>
                    <a:pt x="700" y="183"/>
                  </a:cubicBezTo>
                  <a:cubicBezTo>
                    <a:pt x="517" y="153"/>
                    <a:pt x="366" y="92"/>
                    <a:pt x="214" y="31"/>
                  </a:cubicBezTo>
                  <a:cubicBezTo>
                    <a:pt x="183" y="31"/>
                    <a:pt x="183" y="31"/>
                    <a:pt x="153" y="1"/>
                  </a:cubicBezTo>
                  <a:cubicBezTo>
                    <a:pt x="153" y="31"/>
                    <a:pt x="122" y="31"/>
                    <a:pt x="92" y="31"/>
                  </a:cubicBezTo>
                  <a:cubicBezTo>
                    <a:pt x="62" y="31"/>
                    <a:pt x="31" y="1"/>
                    <a:pt x="1"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a:off x="12839400" y="1741200"/>
              <a:ext cx="461300" cy="206300"/>
            </a:xfrm>
            <a:custGeom>
              <a:avLst/>
              <a:gdLst/>
              <a:ahLst/>
              <a:cxnLst/>
              <a:rect l="l" t="t" r="r" b="b"/>
              <a:pathLst>
                <a:path w="18452" h="8252" extrusionOk="0">
                  <a:moveTo>
                    <a:pt x="2645" y="0"/>
                  </a:moveTo>
                  <a:cubicBezTo>
                    <a:pt x="2311" y="152"/>
                    <a:pt x="1946" y="274"/>
                    <a:pt x="1551" y="456"/>
                  </a:cubicBezTo>
                  <a:cubicBezTo>
                    <a:pt x="1325" y="485"/>
                    <a:pt x="706" y="827"/>
                    <a:pt x="327" y="827"/>
                  </a:cubicBezTo>
                  <a:cubicBezTo>
                    <a:pt x="298" y="827"/>
                    <a:pt x="270" y="825"/>
                    <a:pt x="244" y="821"/>
                  </a:cubicBezTo>
                  <a:cubicBezTo>
                    <a:pt x="153" y="2037"/>
                    <a:pt x="123" y="3253"/>
                    <a:pt x="92" y="4438"/>
                  </a:cubicBezTo>
                  <a:cubicBezTo>
                    <a:pt x="92" y="5411"/>
                    <a:pt x="31" y="6353"/>
                    <a:pt x="31" y="7326"/>
                  </a:cubicBezTo>
                  <a:cubicBezTo>
                    <a:pt x="31" y="7660"/>
                    <a:pt x="1" y="8116"/>
                    <a:pt x="396" y="8207"/>
                  </a:cubicBezTo>
                  <a:cubicBezTo>
                    <a:pt x="396" y="8207"/>
                    <a:pt x="426" y="8207"/>
                    <a:pt x="426" y="8238"/>
                  </a:cubicBezTo>
                  <a:cubicBezTo>
                    <a:pt x="491" y="8247"/>
                    <a:pt x="558" y="8252"/>
                    <a:pt x="625" y="8252"/>
                  </a:cubicBezTo>
                  <a:cubicBezTo>
                    <a:pt x="1188" y="8252"/>
                    <a:pt x="1819" y="7935"/>
                    <a:pt x="2281" y="7690"/>
                  </a:cubicBezTo>
                  <a:lnTo>
                    <a:pt x="2372" y="7690"/>
                  </a:lnTo>
                  <a:cubicBezTo>
                    <a:pt x="2463" y="7690"/>
                    <a:pt x="2493" y="7660"/>
                    <a:pt x="2554" y="7630"/>
                  </a:cubicBezTo>
                  <a:cubicBezTo>
                    <a:pt x="2554" y="7599"/>
                    <a:pt x="2554" y="7599"/>
                    <a:pt x="2585" y="7599"/>
                  </a:cubicBezTo>
                  <a:cubicBezTo>
                    <a:pt x="2615" y="7599"/>
                    <a:pt x="2676" y="7569"/>
                    <a:pt x="2706" y="7569"/>
                  </a:cubicBezTo>
                  <a:cubicBezTo>
                    <a:pt x="3892" y="7539"/>
                    <a:pt x="5047" y="7052"/>
                    <a:pt x="6202" y="6839"/>
                  </a:cubicBezTo>
                  <a:cubicBezTo>
                    <a:pt x="7873" y="6505"/>
                    <a:pt x="9576" y="6262"/>
                    <a:pt x="11217" y="5836"/>
                  </a:cubicBezTo>
                  <a:cubicBezTo>
                    <a:pt x="11855" y="5684"/>
                    <a:pt x="12524" y="5532"/>
                    <a:pt x="13162" y="5380"/>
                  </a:cubicBezTo>
                  <a:cubicBezTo>
                    <a:pt x="13922" y="5168"/>
                    <a:pt x="14652" y="4955"/>
                    <a:pt x="15381" y="4712"/>
                  </a:cubicBezTo>
                  <a:cubicBezTo>
                    <a:pt x="15624" y="4590"/>
                    <a:pt x="16141" y="4590"/>
                    <a:pt x="16111" y="4256"/>
                  </a:cubicBezTo>
                  <a:cubicBezTo>
                    <a:pt x="16871" y="4013"/>
                    <a:pt x="17661" y="3739"/>
                    <a:pt x="18451" y="3526"/>
                  </a:cubicBezTo>
                  <a:cubicBezTo>
                    <a:pt x="17813" y="3131"/>
                    <a:pt x="17235" y="2797"/>
                    <a:pt x="16658" y="2432"/>
                  </a:cubicBezTo>
                  <a:cubicBezTo>
                    <a:pt x="12068" y="3648"/>
                    <a:pt x="7418" y="4712"/>
                    <a:pt x="2737" y="5624"/>
                  </a:cubicBezTo>
                  <a:lnTo>
                    <a:pt x="2615" y="5624"/>
                  </a:lnTo>
                  <a:cubicBezTo>
                    <a:pt x="2615" y="5198"/>
                    <a:pt x="2615" y="4773"/>
                    <a:pt x="2615" y="4347"/>
                  </a:cubicBezTo>
                  <a:cubicBezTo>
                    <a:pt x="2645" y="3374"/>
                    <a:pt x="2645" y="2432"/>
                    <a:pt x="2645" y="1459"/>
                  </a:cubicBezTo>
                  <a:cubicBezTo>
                    <a:pt x="2645" y="973"/>
                    <a:pt x="2645" y="487"/>
                    <a:pt x="264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13304475" y="1788350"/>
              <a:ext cx="41800" cy="31150"/>
            </a:xfrm>
            <a:custGeom>
              <a:avLst/>
              <a:gdLst/>
              <a:ahLst/>
              <a:cxnLst/>
              <a:rect l="l" t="t" r="r" b="b"/>
              <a:pathLst>
                <a:path w="1672" h="1246" extrusionOk="0">
                  <a:moveTo>
                    <a:pt x="193" y="1"/>
                  </a:moveTo>
                  <a:cubicBezTo>
                    <a:pt x="129" y="1"/>
                    <a:pt x="65" y="11"/>
                    <a:pt x="0" y="29"/>
                  </a:cubicBezTo>
                  <a:lnTo>
                    <a:pt x="274" y="181"/>
                  </a:lnTo>
                  <a:cubicBezTo>
                    <a:pt x="547" y="424"/>
                    <a:pt x="1550" y="820"/>
                    <a:pt x="1368" y="1245"/>
                  </a:cubicBezTo>
                  <a:cubicBezTo>
                    <a:pt x="1581" y="1124"/>
                    <a:pt x="1672" y="972"/>
                    <a:pt x="1550" y="728"/>
                  </a:cubicBezTo>
                  <a:cubicBezTo>
                    <a:pt x="1277" y="485"/>
                    <a:pt x="912" y="394"/>
                    <a:pt x="608" y="181"/>
                  </a:cubicBezTo>
                  <a:cubicBezTo>
                    <a:pt x="481" y="54"/>
                    <a:pt x="339" y="1"/>
                    <a:pt x="193"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14309050" y="1672675"/>
              <a:ext cx="573725" cy="124975"/>
            </a:xfrm>
            <a:custGeom>
              <a:avLst/>
              <a:gdLst/>
              <a:ahLst/>
              <a:cxnLst/>
              <a:rect l="l" t="t" r="r" b="b"/>
              <a:pathLst>
                <a:path w="22949" h="4999" extrusionOk="0">
                  <a:moveTo>
                    <a:pt x="13714" y="1"/>
                  </a:moveTo>
                  <a:cubicBezTo>
                    <a:pt x="12271" y="1"/>
                    <a:pt x="10828" y="161"/>
                    <a:pt x="9423" y="492"/>
                  </a:cubicBezTo>
                  <a:cubicBezTo>
                    <a:pt x="7478" y="918"/>
                    <a:pt x="5684" y="1830"/>
                    <a:pt x="3800" y="2468"/>
                  </a:cubicBezTo>
                  <a:cubicBezTo>
                    <a:pt x="2645" y="2711"/>
                    <a:pt x="1429" y="3076"/>
                    <a:pt x="426" y="3744"/>
                  </a:cubicBezTo>
                  <a:cubicBezTo>
                    <a:pt x="274" y="3805"/>
                    <a:pt x="152" y="3896"/>
                    <a:pt x="31" y="3988"/>
                  </a:cubicBezTo>
                  <a:cubicBezTo>
                    <a:pt x="31" y="4048"/>
                    <a:pt x="0" y="4109"/>
                    <a:pt x="31" y="4140"/>
                  </a:cubicBezTo>
                  <a:cubicBezTo>
                    <a:pt x="61" y="4535"/>
                    <a:pt x="791" y="4748"/>
                    <a:pt x="1125" y="4839"/>
                  </a:cubicBezTo>
                  <a:cubicBezTo>
                    <a:pt x="1150" y="4939"/>
                    <a:pt x="1238" y="4998"/>
                    <a:pt x="1319" y="4998"/>
                  </a:cubicBezTo>
                  <a:cubicBezTo>
                    <a:pt x="1336" y="4998"/>
                    <a:pt x="1352" y="4996"/>
                    <a:pt x="1368" y="4991"/>
                  </a:cubicBezTo>
                  <a:cubicBezTo>
                    <a:pt x="1429" y="4960"/>
                    <a:pt x="1490" y="4960"/>
                    <a:pt x="1550" y="4930"/>
                  </a:cubicBezTo>
                  <a:cubicBezTo>
                    <a:pt x="2341" y="4717"/>
                    <a:pt x="3131" y="4444"/>
                    <a:pt x="3891" y="4079"/>
                  </a:cubicBezTo>
                  <a:cubicBezTo>
                    <a:pt x="4104" y="4018"/>
                    <a:pt x="4316" y="3927"/>
                    <a:pt x="4529" y="3836"/>
                  </a:cubicBezTo>
                  <a:cubicBezTo>
                    <a:pt x="7418" y="2743"/>
                    <a:pt x="10351" y="1405"/>
                    <a:pt x="13443" y="1405"/>
                  </a:cubicBezTo>
                  <a:cubicBezTo>
                    <a:pt x="13962" y="1405"/>
                    <a:pt x="14487" y="1442"/>
                    <a:pt x="15016" y="1526"/>
                  </a:cubicBezTo>
                  <a:cubicBezTo>
                    <a:pt x="16839" y="1769"/>
                    <a:pt x="18633" y="2316"/>
                    <a:pt x="20365" y="2924"/>
                  </a:cubicBezTo>
                  <a:cubicBezTo>
                    <a:pt x="21125" y="3197"/>
                    <a:pt x="21885" y="3471"/>
                    <a:pt x="22645" y="3744"/>
                  </a:cubicBezTo>
                  <a:cubicBezTo>
                    <a:pt x="22736" y="3775"/>
                    <a:pt x="22797" y="3775"/>
                    <a:pt x="22888" y="3805"/>
                  </a:cubicBezTo>
                  <a:cubicBezTo>
                    <a:pt x="22888" y="3805"/>
                    <a:pt x="22919" y="3805"/>
                    <a:pt x="22949" y="3775"/>
                  </a:cubicBezTo>
                  <a:cubicBezTo>
                    <a:pt x="22949" y="3562"/>
                    <a:pt x="22949" y="3319"/>
                    <a:pt x="22949" y="3076"/>
                  </a:cubicBezTo>
                  <a:cubicBezTo>
                    <a:pt x="22949" y="3045"/>
                    <a:pt x="22919" y="2985"/>
                    <a:pt x="22888" y="2924"/>
                  </a:cubicBezTo>
                  <a:cubicBezTo>
                    <a:pt x="22858" y="2711"/>
                    <a:pt x="22797" y="2468"/>
                    <a:pt x="22767" y="2255"/>
                  </a:cubicBezTo>
                  <a:cubicBezTo>
                    <a:pt x="22615" y="1647"/>
                    <a:pt x="22037" y="1769"/>
                    <a:pt x="21490" y="1586"/>
                  </a:cubicBezTo>
                  <a:cubicBezTo>
                    <a:pt x="21125" y="1434"/>
                    <a:pt x="20761" y="1282"/>
                    <a:pt x="20396" y="1161"/>
                  </a:cubicBezTo>
                  <a:cubicBezTo>
                    <a:pt x="18259" y="399"/>
                    <a:pt x="15985" y="1"/>
                    <a:pt x="13714"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12843975" y="1677625"/>
              <a:ext cx="499275" cy="155075"/>
            </a:xfrm>
            <a:custGeom>
              <a:avLst/>
              <a:gdLst/>
              <a:ahLst/>
              <a:cxnLst/>
              <a:rect l="l" t="t" r="r" b="b"/>
              <a:pathLst>
                <a:path w="19971" h="6203" extrusionOk="0">
                  <a:moveTo>
                    <a:pt x="7666" y="1"/>
                  </a:moveTo>
                  <a:cubicBezTo>
                    <a:pt x="6176" y="1"/>
                    <a:pt x="4687" y="273"/>
                    <a:pt x="3283" y="780"/>
                  </a:cubicBezTo>
                  <a:cubicBezTo>
                    <a:pt x="3040" y="872"/>
                    <a:pt x="2827" y="932"/>
                    <a:pt x="2584" y="1024"/>
                  </a:cubicBezTo>
                  <a:lnTo>
                    <a:pt x="2584" y="1054"/>
                  </a:lnTo>
                  <a:cubicBezTo>
                    <a:pt x="2584" y="1206"/>
                    <a:pt x="2493" y="1297"/>
                    <a:pt x="2371" y="1297"/>
                  </a:cubicBezTo>
                  <a:cubicBezTo>
                    <a:pt x="2280" y="1297"/>
                    <a:pt x="2189" y="1236"/>
                    <a:pt x="2158" y="1176"/>
                  </a:cubicBezTo>
                  <a:cubicBezTo>
                    <a:pt x="2128" y="1176"/>
                    <a:pt x="2067" y="1206"/>
                    <a:pt x="2037" y="1206"/>
                  </a:cubicBezTo>
                  <a:cubicBezTo>
                    <a:pt x="1733" y="1328"/>
                    <a:pt x="1399" y="1419"/>
                    <a:pt x="1095" y="1540"/>
                  </a:cubicBezTo>
                  <a:cubicBezTo>
                    <a:pt x="973" y="1601"/>
                    <a:pt x="821" y="1662"/>
                    <a:pt x="669" y="1723"/>
                  </a:cubicBezTo>
                  <a:cubicBezTo>
                    <a:pt x="517" y="1784"/>
                    <a:pt x="426" y="1935"/>
                    <a:pt x="395" y="2087"/>
                  </a:cubicBezTo>
                  <a:lnTo>
                    <a:pt x="183" y="2087"/>
                  </a:lnTo>
                  <a:cubicBezTo>
                    <a:pt x="122" y="2118"/>
                    <a:pt x="61" y="2179"/>
                    <a:pt x="31" y="2270"/>
                  </a:cubicBezTo>
                  <a:cubicBezTo>
                    <a:pt x="31" y="2422"/>
                    <a:pt x="31" y="2574"/>
                    <a:pt x="31" y="2756"/>
                  </a:cubicBezTo>
                  <a:cubicBezTo>
                    <a:pt x="31" y="2787"/>
                    <a:pt x="92" y="2817"/>
                    <a:pt x="122" y="2817"/>
                  </a:cubicBezTo>
                  <a:cubicBezTo>
                    <a:pt x="122" y="2847"/>
                    <a:pt x="152" y="2878"/>
                    <a:pt x="152" y="2908"/>
                  </a:cubicBezTo>
                  <a:lnTo>
                    <a:pt x="122" y="2908"/>
                  </a:lnTo>
                  <a:cubicBezTo>
                    <a:pt x="61" y="2908"/>
                    <a:pt x="31" y="2939"/>
                    <a:pt x="0" y="2939"/>
                  </a:cubicBezTo>
                  <a:cubicBezTo>
                    <a:pt x="0" y="3060"/>
                    <a:pt x="0" y="3212"/>
                    <a:pt x="0" y="3334"/>
                  </a:cubicBezTo>
                  <a:cubicBezTo>
                    <a:pt x="31" y="3334"/>
                    <a:pt x="31" y="3364"/>
                    <a:pt x="61" y="3364"/>
                  </a:cubicBezTo>
                  <a:cubicBezTo>
                    <a:pt x="87" y="3368"/>
                    <a:pt x="115" y="3370"/>
                    <a:pt x="144" y="3370"/>
                  </a:cubicBezTo>
                  <a:cubicBezTo>
                    <a:pt x="523" y="3370"/>
                    <a:pt x="1144" y="3028"/>
                    <a:pt x="1399" y="2999"/>
                  </a:cubicBezTo>
                  <a:cubicBezTo>
                    <a:pt x="1763" y="2817"/>
                    <a:pt x="2128" y="2665"/>
                    <a:pt x="2462" y="2543"/>
                  </a:cubicBezTo>
                  <a:cubicBezTo>
                    <a:pt x="4383" y="1829"/>
                    <a:pt x="6006" y="1517"/>
                    <a:pt x="7482" y="1517"/>
                  </a:cubicBezTo>
                  <a:cubicBezTo>
                    <a:pt x="10657" y="1517"/>
                    <a:pt x="13155" y="2963"/>
                    <a:pt x="16475" y="4975"/>
                  </a:cubicBezTo>
                  <a:cubicBezTo>
                    <a:pt x="17052" y="5309"/>
                    <a:pt x="17630" y="5674"/>
                    <a:pt x="18268" y="6069"/>
                  </a:cubicBezTo>
                  <a:cubicBezTo>
                    <a:pt x="18329" y="6100"/>
                    <a:pt x="18390" y="6130"/>
                    <a:pt x="18451" y="6191"/>
                  </a:cubicBezTo>
                  <a:cubicBezTo>
                    <a:pt x="18483" y="6199"/>
                    <a:pt x="18516" y="6203"/>
                    <a:pt x="18548" y="6203"/>
                  </a:cubicBezTo>
                  <a:cubicBezTo>
                    <a:pt x="18635" y="6203"/>
                    <a:pt x="18718" y="6175"/>
                    <a:pt x="18785" y="6130"/>
                  </a:cubicBezTo>
                  <a:cubicBezTo>
                    <a:pt x="19089" y="5917"/>
                    <a:pt x="19484" y="5917"/>
                    <a:pt x="19788" y="5705"/>
                  </a:cubicBezTo>
                  <a:cubicBezTo>
                    <a:pt x="19788" y="5674"/>
                    <a:pt x="19788" y="5674"/>
                    <a:pt x="19788" y="5674"/>
                  </a:cubicBezTo>
                  <a:cubicBezTo>
                    <a:pt x="19970" y="5249"/>
                    <a:pt x="18967" y="4853"/>
                    <a:pt x="18694" y="4610"/>
                  </a:cubicBezTo>
                  <a:lnTo>
                    <a:pt x="18420" y="4458"/>
                  </a:lnTo>
                  <a:cubicBezTo>
                    <a:pt x="16019" y="3091"/>
                    <a:pt x="13770" y="1449"/>
                    <a:pt x="11186" y="537"/>
                  </a:cubicBezTo>
                  <a:cubicBezTo>
                    <a:pt x="10040" y="173"/>
                    <a:pt x="8853" y="1"/>
                    <a:pt x="7666"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12850050" y="1108200"/>
              <a:ext cx="2031975" cy="702175"/>
            </a:xfrm>
            <a:custGeom>
              <a:avLst/>
              <a:gdLst/>
              <a:ahLst/>
              <a:cxnLst/>
              <a:rect l="l" t="t" r="r" b="b"/>
              <a:pathLst>
                <a:path w="81279" h="28087" extrusionOk="0">
                  <a:moveTo>
                    <a:pt x="21165" y="5930"/>
                  </a:moveTo>
                  <a:cubicBezTo>
                    <a:pt x="21487" y="5930"/>
                    <a:pt x="21810" y="5959"/>
                    <a:pt x="22129" y="6019"/>
                  </a:cubicBezTo>
                  <a:cubicBezTo>
                    <a:pt x="23983" y="6323"/>
                    <a:pt x="25533" y="7539"/>
                    <a:pt x="26688" y="8937"/>
                  </a:cubicBezTo>
                  <a:cubicBezTo>
                    <a:pt x="26870" y="9150"/>
                    <a:pt x="27357" y="9940"/>
                    <a:pt x="27569" y="10518"/>
                  </a:cubicBezTo>
                  <a:cubicBezTo>
                    <a:pt x="27961" y="10322"/>
                    <a:pt x="28393" y="10230"/>
                    <a:pt x="28829" y="10230"/>
                  </a:cubicBezTo>
                  <a:cubicBezTo>
                    <a:pt x="29747" y="10230"/>
                    <a:pt x="30680" y="10638"/>
                    <a:pt x="31278" y="11338"/>
                  </a:cubicBezTo>
                  <a:cubicBezTo>
                    <a:pt x="31551" y="11612"/>
                    <a:pt x="31703" y="11946"/>
                    <a:pt x="31825" y="12281"/>
                  </a:cubicBezTo>
                  <a:lnTo>
                    <a:pt x="31825" y="12311"/>
                  </a:lnTo>
                  <a:cubicBezTo>
                    <a:pt x="31825" y="12341"/>
                    <a:pt x="31825" y="12341"/>
                    <a:pt x="31825" y="12372"/>
                  </a:cubicBezTo>
                  <a:cubicBezTo>
                    <a:pt x="31825" y="12402"/>
                    <a:pt x="31825" y="12433"/>
                    <a:pt x="31855" y="12433"/>
                  </a:cubicBezTo>
                  <a:cubicBezTo>
                    <a:pt x="31855" y="12463"/>
                    <a:pt x="31855" y="12463"/>
                    <a:pt x="31855" y="12493"/>
                  </a:cubicBezTo>
                  <a:cubicBezTo>
                    <a:pt x="31855" y="12493"/>
                    <a:pt x="31855" y="12493"/>
                    <a:pt x="31886" y="12524"/>
                  </a:cubicBezTo>
                  <a:cubicBezTo>
                    <a:pt x="31886" y="12554"/>
                    <a:pt x="31886" y="12585"/>
                    <a:pt x="31916" y="12645"/>
                  </a:cubicBezTo>
                  <a:cubicBezTo>
                    <a:pt x="31916" y="12676"/>
                    <a:pt x="31916" y="12706"/>
                    <a:pt x="31916" y="12706"/>
                  </a:cubicBezTo>
                  <a:cubicBezTo>
                    <a:pt x="31916" y="12737"/>
                    <a:pt x="31946" y="12767"/>
                    <a:pt x="31946" y="12797"/>
                  </a:cubicBezTo>
                  <a:lnTo>
                    <a:pt x="31734" y="12797"/>
                  </a:lnTo>
                  <a:cubicBezTo>
                    <a:pt x="31673" y="12797"/>
                    <a:pt x="31582" y="12797"/>
                    <a:pt x="31521" y="12828"/>
                  </a:cubicBezTo>
                  <a:lnTo>
                    <a:pt x="31430" y="12828"/>
                  </a:lnTo>
                  <a:cubicBezTo>
                    <a:pt x="31389" y="12828"/>
                    <a:pt x="31362" y="12814"/>
                    <a:pt x="31331" y="12814"/>
                  </a:cubicBezTo>
                  <a:cubicBezTo>
                    <a:pt x="31315" y="12814"/>
                    <a:pt x="31298" y="12818"/>
                    <a:pt x="31278" y="12828"/>
                  </a:cubicBezTo>
                  <a:cubicBezTo>
                    <a:pt x="29788" y="12797"/>
                    <a:pt x="28299" y="12767"/>
                    <a:pt x="26810" y="12737"/>
                  </a:cubicBezTo>
                  <a:cubicBezTo>
                    <a:pt x="24803" y="12706"/>
                    <a:pt x="22828" y="12676"/>
                    <a:pt x="20852" y="12645"/>
                  </a:cubicBezTo>
                  <a:cubicBezTo>
                    <a:pt x="18907" y="12615"/>
                    <a:pt x="16961" y="12585"/>
                    <a:pt x="15016" y="12554"/>
                  </a:cubicBezTo>
                  <a:cubicBezTo>
                    <a:pt x="13800" y="12524"/>
                    <a:pt x="12584" y="12493"/>
                    <a:pt x="11399" y="12493"/>
                  </a:cubicBezTo>
                  <a:cubicBezTo>
                    <a:pt x="11368" y="12493"/>
                    <a:pt x="11368" y="12493"/>
                    <a:pt x="11338" y="12463"/>
                  </a:cubicBezTo>
                  <a:lnTo>
                    <a:pt x="10913" y="12463"/>
                  </a:lnTo>
                  <a:cubicBezTo>
                    <a:pt x="10943" y="12433"/>
                    <a:pt x="10943" y="12402"/>
                    <a:pt x="10943" y="12402"/>
                  </a:cubicBezTo>
                  <a:cubicBezTo>
                    <a:pt x="10943" y="12372"/>
                    <a:pt x="10943" y="12372"/>
                    <a:pt x="10973" y="12341"/>
                  </a:cubicBezTo>
                  <a:cubicBezTo>
                    <a:pt x="11004" y="12250"/>
                    <a:pt x="11004" y="12159"/>
                    <a:pt x="11034" y="12038"/>
                  </a:cubicBezTo>
                  <a:lnTo>
                    <a:pt x="11065" y="12038"/>
                  </a:lnTo>
                  <a:cubicBezTo>
                    <a:pt x="11095" y="11886"/>
                    <a:pt x="11125" y="11734"/>
                    <a:pt x="11186" y="11582"/>
                  </a:cubicBezTo>
                  <a:cubicBezTo>
                    <a:pt x="11217" y="11551"/>
                    <a:pt x="11217" y="11521"/>
                    <a:pt x="11217" y="11490"/>
                  </a:cubicBezTo>
                  <a:cubicBezTo>
                    <a:pt x="11945" y="10058"/>
                    <a:pt x="13526" y="9041"/>
                    <a:pt x="15100" y="9041"/>
                  </a:cubicBezTo>
                  <a:cubicBezTo>
                    <a:pt x="15429" y="9041"/>
                    <a:pt x="15759" y="9086"/>
                    <a:pt x="16080" y="9180"/>
                  </a:cubicBezTo>
                  <a:cubicBezTo>
                    <a:pt x="16925" y="7200"/>
                    <a:pt x="19032" y="5930"/>
                    <a:pt x="21165" y="5930"/>
                  </a:cubicBezTo>
                  <a:close/>
                  <a:moveTo>
                    <a:pt x="62344" y="7235"/>
                  </a:moveTo>
                  <a:cubicBezTo>
                    <a:pt x="62353" y="7235"/>
                    <a:pt x="62363" y="7235"/>
                    <a:pt x="62372" y="7235"/>
                  </a:cubicBezTo>
                  <a:cubicBezTo>
                    <a:pt x="63771" y="7326"/>
                    <a:pt x="65230" y="8329"/>
                    <a:pt x="65625" y="9727"/>
                  </a:cubicBezTo>
                  <a:cubicBezTo>
                    <a:pt x="66138" y="11871"/>
                    <a:pt x="64103" y="14014"/>
                    <a:pt x="61962" y="14014"/>
                  </a:cubicBezTo>
                  <a:cubicBezTo>
                    <a:pt x="61947" y="14014"/>
                    <a:pt x="61932" y="14013"/>
                    <a:pt x="61917" y="14013"/>
                  </a:cubicBezTo>
                  <a:cubicBezTo>
                    <a:pt x="57580" y="13680"/>
                    <a:pt x="58266" y="7235"/>
                    <a:pt x="62344" y="7235"/>
                  </a:cubicBezTo>
                  <a:close/>
                  <a:moveTo>
                    <a:pt x="42453" y="11173"/>
                  </a:moveTo>
                  <a:cubicBezTo>
                    <a:pt x="42681" y="11173"/>
                    <a:pt x="42909" y="11188"/>
                    <a:pt x="43132" y="11217"/>
                  </a:cubicBezTo>
                  <a:cubicBezTo>
                    <a:pt x="44925" y="11551"/>
                    <a:pt x="46202" y="13132"/>
                    <a:pt x="46567" y="14864"/>
                  </a:cubicBezTo>
                  <a:cubicBezTo>
                    <a:pt x="46567" y="14895"/>
                    <a:pt x="46567" y="14895"/>
                    <a:pt x="46567" y="14925"/>
                  </a:cubicBezTo>
                  <a:cubicBezTo>
                    <a:pt x="46567" y="14986"/>
                    <a:pt x="46567" y="15047"/>
                    <a:pt x="46597" y="15138"/>
                  </a:cubicBezTo>
                  <a:cubicBezTo>
                    <a:pt x="46597" y="15199"/>
                    <a:pt x="46628" y="15290"/>
                    <a:pt x="46628" y="15381"/>
                  </a:cubicBezTo>
                  <a:lnTo>
                    <a:pt x="46658" y="15442"/>
                  </a:lnTo>
                  <a:cubicBezTo>
                    <a:pt x="46658" y="15442"/>
                    <a:pt x="46658" y="15442"/>
                    <a:pt x="46658" y="15472"/>
                  </a:cubicBezTo>
                  <a:cubicBezTo>
                    <a:pt x="46658" y="15503"/>
                    <a:pt x="46658" y="15533"/>
                    <a:pt x="46688" y="15594"/>
                  </a:cubicBezTo>
                  <a:cubicBezTo>
                    <a:pt x="46688" y="15594"/>
                    <a:pt x="46688" y="15624"/>
                    <a:pt x="46688" y="15624"/>
                  </a:cubicBezTo>
                  <a:cubicBezTo>
                    <a:pt x="46688" y="15746"/>
                    <a:pt x="46719" y="15837"/>
                    <a:pt x="46749" y="15928"/>
                  </a:cubicBezTo>
                  <a:cubicBezTo>
                    <a:pt x="45351" y="15898"/>
                    <a:pt x="43953" y="15867"/>
                    <a:pt x="42554" y="15837"/>
                  </a:cubicBezTo>
                  <a:cubicBezTo>
                    <a:pt x="40579" y="15776"/>
                    <a:pt x="38603" y="15746"/>
                    <a:pt x="36627" y="15685"/>
                  </a:cubicBezTo>
                  <a:cubicBezTo>
                    <a:pt x="36141" y="15685"/>
                    <a:pt x="35624" y="15685"/>
                    <a:pt x="35108" y="15655"/>
                  </a:cubicBezTo>
                  <a:cubicBezTo>
                    <a:pt x="35138" y="15503"/>
                    <a:pt x="35138" y="15351"/>
                    <a:pt x="35168" y="15199"/>
                  </a:cubicBezTo>
                  <a:lnTo>
                    <a:pt x="35199" y="15199"/>
                  </a:lnTo>
                  <a:cubicBezTo>
                    <a:pt x="35288" y="14089"/>
                    <a:pt x="36333" y="13368"/>
                    <a:pt x="37364" y="13368"/>
                  </a:cubicBezTo>
                  <a:cubicBezTo>
                    <a:pt x="37745" y="13368"/>
                    <a:pt x="38123" y="13466"/>
                    <a:pt x="38451" y="13679"/>
                  </a:cubicBezTo>
                  <a:cubicBezTo>
                    <a:pt x="38451" y="13649"/>
                    <a:pt x="38481" y="13649"/>
                    <a:pt x="38481" y="13618"/>
                  </a:cubicBezTo>
                  <a:cubicBezTo>
                    <a:pt x="39043" y="11960"/>
                    <a:pt x="40780" y="11173"/>
                    <a:pt x="42453" y="11173"/>
                  </a:cubicBezTo>
                  <a:close/>
                  <a:moveTo>
                    <a:pt x="760" y="1"/>
                  </a:moveTo>
                  <a:cubicBezTo>
                    <a:pt x="700" y="1764"/>
                    <a:pt x="639" y="3557"/>
                    <a:pt x="578" y="5351"/>
                  </a:cubicBezTo>
                  <a:cubicBezTo>
                    <a:pt x="517" y="7296"/>
                    <a:pt x="456" y="9211"/>
                    <a:pt x="396" y="11156"/>
                  </a:cubicBezTo>
                  <a:cubicBezTo>
                    <a:pt x="335" y="13162"/>
                    <a:pt x="274" y="15168"/>
                    <a:pt x="213" y="17174"/>
                  </a:cubicBezTo>
                  <a:cubicBezTo>
                    <a:pt x="152" y="19120"/>
                    <a:pt x="92" y="21095"/>
                    <a:pt x="31" y="23041"/>
                  </a:cubicBezTo>
                  <a:lnTo>
                    <a:pt x="0" y="24439"/>
                  </a:lnTo>
                  <a:cubicBezTo>
                    <a:pt x="152" y="24378"/>
                    <a:pt x="365" y="24348"/>
                    <a:pt x="487" y="24287"/>
                  </a:cubicBezTo>
                  <a:cubicBezTo>
                    <a:pt x="2983" y="23164"/>
                    <a:pt x="5321" y="22530"/>
                    <a:pt x="7620" y="22530"/>
                  </a:cubicBezTo>
                  <a:cubicBezTo>
                    <a:pt x="10052" y="22530"/>
                    <a:pt x="12440" y="23240"/>
                    <a:pt x="14925" y="24834"/>
                  </a:cubicBezTo>
                  <a:cubicBezTo>
                    <a:pt x="16657" y="25837"/>
                    <a:pt x="18329" y="26992"/>
                    <a:pt x="20001" y="28086"/>
                  </a:cubicBezTo>
                  <a:lnTo>
                    <a:pt x="20062" y="28086"/>
                  </a:lnTo>
                  <a:cubicBezTo>
                    <a:pt x="24044" y="26719"/>
                    <a:pt x="27934" y="25168"/>
                    <a:pt x="32038" y="24105"/>
                  </a:cubicBezTo>
                  <a:cubicBezTo>
                    <a:pt x="35607" y="23333"/>
                    <a:pt x="39177" y="22267"/>
                    <a:pt x="42848" y="22267"/>
                  </a:cubicBezTo>
                  <a:cubicBezTo>
                    <a:pt x="43084" y="22267"/>
                    <a:pt x="43321" y="22272"/>
                    <a:pt x="43558" y="22281"/>
                  </a:cubicBezTo>
                  <a:cubicBezTo>
                    <a:pt x="43613" y="22280"/>
                    <a:pt x="43669" y="22280"/>
                    <a:pt x="43725" y="22280"/>
                  </a:cubicBezTo>
                  <a:cubicBezTo>
                    <a:pt x="46556" y="22280"/>
                    <a:pt x="49355" y="23030"/>
                    <a:pt x="52008" y="24013"/>
                  </a:cubicBezTo>
                  <a:cubicBezTo>
                    <a:pt x="53983" y="24682"/>
                    <a:pt x="55929" y="25472"/>
                    <a:pt x="57813" y="26354"/>
                  </a:cubicBezTo>
                  <a:cubicBezTo>
                    <a:pt x="57844" y="26354"/>
                    <a:pt x="57874" y="26323"/>
                    <a:pt x="57904" y="26323"/>
                  </a:cubicBezTo>
                  <a:cubicBezTo>
                    <a:pt x="60518" y="25564"/>
                    <a:pt x="63011" y="24348"/>
                    <a:pt x="65625" y="23527"/>
                  </a:cubicBezTo>
                  <a:cubicBezTo>
                    <a:pt x="68346" y="22589"/>
                    <a:pt x="70487" y="22157"/>
                    <a:pt x="72529" y="22157"/>
                  </a:cubicBezTo>
                  <a:cubicBezTo>
                    <a:pt x="75188" y="22157"/>
                    <a:pt x="77680" y="22889"/>
                    <a:pt x="81066" y="24196"/>
                  </a:cubicBezTo>
                  <a:cubicBezTo>
                    <a:pt x="81066" y="22190"/>
                    <a:pt x="81096" y="20184"/>
                    <a:pt x="81127" y="18177"/>
                  </a:cubicBezTo>
                  <a:cubicBezTo>
                    <a:pt x="81127" y="16232"/>
                    <a:pt x="81157" y="14256"/>
                    <a:pt x="81157" y="12311"/>
                  </a:cubicBezTo>
                  <a:cubicBezTo>
                    <a:pt x="81187" y="10305"/>
                    <a:pt x="81187" y="8299"/>
                    <a:pt x="81218" y="6293"/>
                  </a:cubicBezTo>
                  <a:cubicBezTo>
                    <a:pt x="81248" y="4317"/>
                    <a:pt x="81248" y="2341"/>
                    <a:pt x="81279" y="396"/>
                  </a:cubicBezTo>
                  <a:cubicBezTo>
                    <a:pt x="81279" y="366"/>
                    <a:pt x="81279" y="335"/>
                    <a:pt x="81279" y="305"/>
                  </a:cubicBezTo>
                  <a:cubicBezTo>
                    <a:pt x="78300" y="305"/>
                    <a:pt x="75351" y="305"/>
                    <a:pt x="72373" y="274"/>
                  </a:cubicBezTo>
                  <a:cubicBezTo>
                    <a:pt x="68847" y="274"/>
                    <a:pt x="65290" y="244"/>
                    <a:pt x="61734" y="244"/>
                  </a:cubicBezTo>
                  <a:cubicBezTo>
                    <a:pt x="57874" y="214"/>
                    <a:pt x="54044" y="214"/>
                    <a:pt x="50184" y="183"/>
                  </a:cubicBezTo>
                  <a:cubicBezTo>
                    <a:pt x="46688" y="183"/>
                    <a:pt x="43193" y="153"/>
                    <a:pt x="39728" y="153"/>
                  </a:cubicBezTo>
                  <a:cubicBezTo>
                    <a:pt x="35989" y="122"/>
                    <a:pt x="32281" y="122"/>
                    <a:pt x="28572" y="92"/>
                  </a:cubicBezTo>
                  <a:cubicBezTo>
                    <a:pt x="24925" y="92"/>
                    <a:pt x="21277" y="62"/>
                    <a:pt x="17630" y="62"/>
                  </a:cubicBezTo>
                  <a:cubicBezTo>
                    <a:pt x="13891" y="31"/>
                    <a:pt x="10122" y="31"/>
                    <a:pt x="6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12847775" y="1105925"/>
              <a:ext cx="2038050" cy="613475"/>
            </a:xfrm>
            <a:custGeom>
              <a:avLst/>
              <a:gdLst/>
              <a:ahLst/>
              <a:cxnLst/>
              <a:rect l="l" t="t" r="r" b="b"/>
              <a:pathLst>
                <a:path w="81522" h="24539" extrusionOk="0">
                  <a:moveTo>
                    <a:pt x="821" y="1"/>
                  </a:moveTo>
                  <a:cubicBezTo>
                    <a:pt x="821" y="31"/>
                    <a:pt x="791" y="61"/>
                    <a:pt x="791" y="92"/>
                  </a:cubicBezTo>
                  <a:cubicBezTo>
                    <a:pt x="791" y="122"/>
                    <a:pt x="791" y="153"/>
                    <a:pt x="821" y="153"/>
                  </a:cubicBezTo>
                  <a:cubicBezTo>
                    <a:pt x="791" y="183"/>
                    <a:pt x="760" y="183"/>
                    <a:pt x="730" y="213"/>
                  </a:cubicBezTo>
                  <a:lnTo>
                    <a:pt x="547" y="5198"/>
                  </a:lnTo>
                  <a:cubicBezTo>
                    <a:pt x="487" y="7022"/>
                    <a:pt x="426" y="8846"/>
                    <a:pt x="365" y="10670"/>
                  </a:cubicBezTo>
                  <a:cubicBezTo>
                    <a:pt x="335" y="11673"/>
                    <a:pt x="304" y="12645"/>
                    <a:pt x="304" y="13648"/>
                  </a:cubicBezTo>
                  <a:cubicBezTo>
                    <a:pt x="243" y="15563"/>
                    <a:pt x="183" y="17509"/>
                    <a:pt x="122" y="19423"/>
                  </a:cubicBezTo>
                  <a:cubicBezTo>
                    <a:pt x="91" y="21034"/>
                    <a:pt x="31" y="22645"/>
                    <a:pt x="0" y="24256"/>
                  </a:cubicBezTo>
                  <a:cubicBezTo>
                    <a:pt x="0" y="24348"/>
                    <a:pt x="61" y="24408"/>
                    <a:pt x="122" y="24469"/>
                  </a:cubicBezTo>
                  <a:cubicBezTo>
                    <a:pt x="170" y="24518"/>
                    <a:pt x="242" y="24538"/>
                    <a:pt x="330" y="24538"/>
                  </a:cubicBezTo>
                  <a:cubicBezTo>
                    <a:pt x="792" y="24538"/>
                    <a:pt x="1695" y="23968"/>
                    <a:pt x="1976" y="23892"/>
                  </a:cubicBezTo>
                  <a:lnTo>
                    <a:pt x="1976" y="23952"/>
                  </a:lnTo>
                  <a:cubicBezTo>
                    <a:pt x="1976" y="23983"/>
                    <a:pt x="1976" y="24013"/>
                    <a:pt x="2006" y="24044"/>
                  </a:cubicBezTo>
                  <a:cubicBezTo>
                    <a:pt x="2037" y="24104"/>
                    <a:pt x="2128" y="24165"/>
                    <a:pt x="2219" y="24165"/>
                  </a:cubicBezTo>
                  <a:cubicBezTo>
                    <a:pt x="2341" y="24165"/>
                    <a:pt x="2432" y="24074"/>
                    <a:pt x="2432" y="23922"/>
                  </a:cubicBezTo>
                  <a:lnTo>
                    <a:pt x="2432" y="23892"/>
                  </a:lnTo>
                  <a:lnTo>
                    <a:pt x="2523" y="20305"/>
                  </a:lnTo>
                  <a:cubicBezTo>
                    <a:pt x="2584" y="18299"/>
                    <a:pt x="2614" y="16323"/>
                    <a:pt x="2675" y="14347"/>
                  </a:cubicBezTo>
                  <a:cubicBezTo>
                    <a:pt x="2736" y="12372"/>
                    <a:pt x="2766" y="10426"/>
                    <a:pt x="2827" y="8451"/>
                  </a:cubicBezTo>
                  <a:cubicBezTo>
                    <a:pt x="2858" y="6597"/>
                    <a:pt x="2918" y="4742"/>
                    <a:pt x="2979" y="2858"/>
                  </a:cubicBezTo>
                  <a:cubicBezTo>
                    <a:pt x="5289" y="2888"/>
                    <a:pt x="7630" y="2888"/>
                    <a:pt x="9970" y="2888"/>
                  </a:cubicBezTo>
                  <a:cubicBezTo>
                    <a:pt x="13374" y="2888"/>
                    <a:pt x="16748" y="2888"/>
                    <a:pt x="20153" y="2919"/>
                  </a:cubicBezTo>
                  <a:lnTo>
                    <a:pt x="30700" y="2919"/>
                  </a:lnTo>
                  <a:lnTo>
                    <a:pt x="40548" y="2949"/>
                  </a:lnTo>
                  <a:lnTo>
                    <a:pt x="50792" y="2979"/>
                  </a:lnTo>
                  <a:cubicBezTo>
                    <a:pt x="54257" y="2979"/>
                    <a:pt x="57752" y="2979"/>
                    <a:pt x="61248" y="3010"/>
                  </a:cubicBezTo>
                  <a:lnTo>
                    <a:pt x="71521" y="3010"/>
                  </a:lnTo>
                  <a:cubicBezTo>
                    <a:pt x="73862" y="3040"/>
                    <a:pt x="76202" y="3040"/>
                    <a:pt x="78543" y="3040"/>
                  </a:cubicBezTo>
                  <a:cubicBezTo>
                    <a:pt x="78543" y="4195"/>
                    <a:pt x="78543" y="5381"/>
                    <a:pt x="78573" y="6536"/>
                  </a:cubicBezTo>
                  <a:cubicBezTo>
                    <a:pt x="78573" y="8542"/>
                    <a:pt x="78604" y="10518"/>
                    <a:pt x="78604" y="12524"/>
                  </a:cubicBezTo>
                  <a:cubicBezTo>
                    <a:pt x="78634" y="14469"/>
                    <a:pt x="78664" y="16414"/>
                    <a:pt x="78664" y="18360"/>
                  </a:cubicBezTo>
                  <a:cubicBezTo>
                    <a:pt x="78695" y="20092"/>
                    <a:pt x="78695" y="21794"/>
                    <a:pt x="78725" y="23527"/>
                  </a:cubicBezTo>
                  <a:cubicBezTo>
                    <a:pt x="78725" y="23618"/>
                    <a:pt x="78756" y="23709"/>
                    <a:pt x="78847" y="23740"/>
                  </a:cubicBezTo>
                  <a:cubicBezTo>
                    <a:pt x="78877" y="23740"/>
                    <a:pt x="78908" y="23770"/>
                    <a:pt x="78938" y="23770"/>
                  </a:cubicBezTo>
                  <a:cubicBezTo>
                    <a:pt x="78968" y="23770"/>
                    <a:pt x="78999" y="23740"/>
                    <a:pt x="78999" y="23740"/>
                  </a:cubicBezTo>
                  <a:cubicBezTo>
                    <a:pt x="79029" y="23740"/>
                    <a:pt x="79029" y="23770"/>
                    <a:pt x="79029" y="23770"/>
                  </a:cubicBezTo>
                  <a:cubicBezTo>
                    <a:pt x="79212" y="23831"/>
                    <a:pt x="79363" y="23861"/>
                    <a:pt x="79546" y="23922"/>
                  </a:cubicBezTo>
                  <a:cubicBezTo>
                    <a:pt x="80032" y="24013"/>
                    <a:pt x="80519" y="24013"/>
                    <a:pt x="80883" y="24378"/>
                  </a:cubicBezTo>
                  <a:cubicBezTo>
                    <a:pt x="80940" y="24402"/>
                    <a:pt x="80988" y="24413"/>
                    <a:pt x="81031" y="24413"/>
                  </a:cubicBezTo>
                  <a:cubicBezTo>
                    <a:pt x="81308" y="24413"/>
                    <a:pt x="81305" y="23947"/>
                    <a:pt x="81278" y="23709"/>
                  </a:cubicBezTo>
                  <a:cubicBezTo>
                    <a:pt x="81218" y="23071"/>
                    <a:pt x="81187" y="22433"/>
                    <a:pt x="81157" y="21764"/>
                  </a:cubicBezTo>
                  <a:cubicBezTo>
                    <a:pt x="81430" y="21095"/>
                    <a:pt x="81218" y="20275"/>
                    <a:pt x="81278" y="19545"/>
                  </a:cubicBezTo>
                  <a:cubicBezTo>
                    <a:pt x="81187" y="17721"/>
                    <a:pt x="81157" y="15898"/>
                    <a:pt x="81278" y="14074"/>
                  </a:cubicBezTo>
                  <a:cubicBezTo>
                    <a:pt x="81278" y="13162"/>
                    <a:pt x="81400" y="12220"/>
                    <a:pt x="81491" y="11308"/>
                  </a:cubicBezTo>
                  <a:cubicBezTo>
                    <a:pt x="81491" y="9545"/>
                    <a:pt x="81491" y="7782"/>
                    <a:pt x="81522" y="6019"/>
                  </a:cubicBezTo>
                  <a:cubicBezTo>
                    <a:pt x="81522" y="5867"/>
                    <a:pt x="81522" y="5715"/>
                    <a:pt x="81522" y="5563"/>
                  </a:cubicBezTo>
                  <a:cubicBezTo>
                    <a:pt x="81491" y="3861"/>
                    <a:pt x="81522" y="2128"/>
                    <a:pt x="81400" y="426"/>
                  </a:cubicBezTo>
                  <a:cubicBezTo>
                    <a:pt x="81400" y="286"/>
                    <a:pt x="81295" y="212"/>
                    <a:pt x="81189" y="212"/>
                  </a:cubicBezTo>
                  <a:cubicBezTo>
                    <a:pt x="81133" y="212"/>
                    <a:pt x="81077" y="233"/>
                    <a:pt x="81035" y="274"/>
                  </a:cubicBezTo>
                  <a:cubicBezTo>
                    <a:pt x="81005" y="244"/>
                    <a:pt x="80974" y="213"/>
                    <a:pt x="80944" y="213"/>
                  </a:cubicBezTo>
                  <a:lnTo>
                    <a:pt x="71643" y="183"/>
                  </a:lnTo>
                  <a:cubicBezTo>
                    <a:pt x="67996" y="183"/>
                    <a:pt x="64348" y="153"/>
                    <a:pt x="60701" y="153"/>
                  </a:cubicBezTo>
                  <a:cubicBezTo>
                    <a:pt x="57357" y="153"/>
                    <a:pt x="53983" y="153"/>
                    <a:pt x="50640" y="122"/>
                  </a:cubicBezTo>
                  <a:lnTo>
                    <a:pt x="39454" y="122"/>
                  </a:lnTo>
                  <a:cubicBezTo>
                    <a:pt x="35837" y="92"/>
                    <a:pt x="32220" y="92"/>
                    <a:pt x="28603" y="92"/>
                  </a:cubicBezTo>
                  <a:cubicBezTo>
                    <a:pt x="25229" y="61"/>
                    <a:pt x="21855" y="61"/>
                    <a:pt x="18511" y="61"/>
                  </a:cubicBezTo>
                  <a:cubicBezTo>
                    <a:pt x="14864" y="61"/>
                    <a:pt x="11216" y="31"/>
                    <a:pt x="7569" y="31"/>
                  </a:cubicBezTo>
                  <a:cubicBezTo>
                    <a:pt x="5320" y="31"/>
                    <a:pt x="3070" y="31"/>
                    <a:pt x="82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13358425" y="1739675"/>
              <a:ext cx="12175" cy="11425"/>
            </a:xfrm>
            <a:custGeom>
              <a:avLst/>
              <a:gdLst/>
              <a:ahLst/>
              <a:cxnLst/>
              <a:rect l="l" t="t" r="r" b="b"/>
              <a:pathLst>
                <a:path w="487" h="457" extrusionOk="0">
                  <a:moveTo>
                    <a:pt x="274" y="1"/>
                  </a:moveTo>
                  <a:cubicBezTo>
                    <a:pt x="152" y="1"/>
                    <a:pt x="31" y="92"/>
                    <a:pt x="31" y="213"/>
                  </a:cubicBezTo>
                  <a:cubicBezTo>
                    <a:pt x="0" y="335"/>
                    <a:pt x="122" y="457"/>
                    <a:pt x="243" y="457"/>
                  </a:cubicBezTo>
                  <a:cubicBezTo>
                    <a:pt x="365" y="457"/>
                    <a:pt x="456" y="365"/>
                    <a:pt x="487" y="244"/>
                  </a:cubicBezTo>
                  <a:cubicBezTo>
                    <a:pt x="487" y="122"/>
                    <a:pt x="395" y="1"/>
                    <a:pt x="27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12980000" y="1563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56" y="366"/>
                    <a:pt x="456" y="244"/>
                  </a:cubicBezTo>
                  <a:cubicBezTo>
                    <a:pt x="456" y="122"/>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12983025" y="1546675"/>
              <a:ext cx="11425" cy="10650"/>
            </a:xfrm>
            <a:custGeom>
              <a:avLst/>
              <a:gdLst/>
              <a:ahLst/>
              <a:cxnLst/>
              <a:rect l="l" t="t" r="r" b="b"/>
              <a:pathLst>
                <a:path w="457" h="426" extrusionOk="0">
                  <a:moveTo>
                    <a:pt x="244" y="0"/>
                  </a:moveTo>
                  <a:cubicBezTo>
                    <a:pt x="122" y="0"/>
                    <a:pt x="31" y="61"/>
                    <a:pt x="1" y="183"/>
                  </a:cubicBezTo>
                  <a:cubicBezTo>
                    <a:pt x="1" y="304"/>
                    <a:pt x="92" y="426"/>
                    <a:pt x="214" y="426"/>
                  </a:cubicBezTo>
                  <a:cubicBezTo>
                    <a:pt x="335" y="426"/>
                    <a:pt x="457" y="365"/>
                    <a:pt x="457" y="243"/>
                  </a:cubicBezTo>
                  <a:cubicBezTo>
                    <a:pt x="457"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12995950" y="1555775"/>
              <a:ext cx="11425" cy="10675"/>
            </a:xfrm>
            <a:custGeom>
              <a:avLst/>
              <a:gdLst/>
              <a:ahLst/>
              <a:cxnLst/>
              <a:rect l="l" t="t" r="r" b="b"/>
              <a:pathLst>
                <a:path w="457" h="427" extrusionOk="0">
                  <a:moveTo>
                    <a:pt x="244" y="1"/>
                  </a:moveTo>
                  <a:cubicBezTo>
                    <a:pt x="122" y="1"/>
                    <a:pt x="31" y="62"/>
                    <a:pt x="0" y="183"/>
                  </a:cubicBezTo>
                  <a:cubicBezTo>
                    <a:pt x="0" y="305"/>
                    <a:pt x="92" y="426"/>
                    <a:pt x="213" y="426"/>
                  </a:cubicBezTo>
                  <a:cubicBezTo>
                    <a:pt x="335" y="426"/>
                    <a:pt x="456" y="366"/>
                    <a:pt x="456" y="244"/>
                  </a:cubicBezTo>
                  <a:cubicBezTo>
                    <a:pt x="456" y="122"/>
                    <a:pt x="365"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13081050" y="1221425"/>
              <a:ext cx="11425" cy="11425"/>
            </a:xfrm>
            <a:custGeom>
              <a:avLst/>
              <a:gdLst/>
              <a:ahLst/>
              <a:cxnLst/>
              <a:rect l="l" t="t" r="r" b="b"/>
              <a:pathLst>
                <a:path w="457" h="457" extrusionOk="0">
                  <a:moveTo>
                    <a:pt x="244" y="1"/>
                  </a:moveTo>
                  <a:cubicBezTo>
                    <a:pt x="122" y="1"/>
                    <a:pt x="1" y="62"/>
                    <a:pt x="1" y="214"/>
                  </a:cubicBezTo>
                  <a:cubicBezTo>
                    <a:pt x="1" y="335"/>
                    <a:pt x="92" y="457"/>
                    <a:pt x="214" y="457"/>
                  </a:cubicBezTo>
                  <a:cubicBezTo>
                    <a:pt x="335" y="457"/>
                    <a:pt x="457"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13098525" y="1218400"/>
              <a:ext cx="11425" cy="11425"/>
            </a:xfrm>
            <a:custGeom>
              <a:avLst/>
              <a:gdLst/>
              <a:ahLst/>
              <a:cxnLst/>
              <a:rect l="l" t="t" r="r" b="b"/>
              <a:pathLst>
                <a:path w="457" h="457" extrusionOk="0">
                  <a:moveTo>
                    <a:pt x="244" y="0"/>
                  </a:moveTo>
                  <a:cubicBezTo>
                    <a:pt x="122" y="0"/>
                    <a:pt x="1" y="61"/>
                    <a:pt x="1" y="213"/>
                  </a:cubicBezTo>
                  <a:cubicBezTo>
                    <a:pt x="1" y="335"/>
                    <a:pt x="92" y="456"/>
                    <a:pt x="214" y="456"/>
                  </a:cubicBezTo>
                  <a:cubicBezTo>
                    <a:pt x="335" y="456"/>
                    <a:pt x="457" y="365"/>
                    <a:pt x="457" y="243"/>
                  </a:cubicBezTo>
                  <a:cubicBezTo>
                    <a:pt x="457" y="122"/>
                    <a:pt x="366"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13510400" y="1532225"/>
              <a:ext cx="11425" cy="11425"/>
            </a:xfrm>
            <a:custGeom>
              <a:avLst/>
              <a:gdLst/>
              <a:ahLst/>
              <a:cxnLst/>
              <a:rect l="l" t="t" r="r" b="b"/>
              <a:pathLst>
                <a:path w="457" h="457" extrusionOk="0">
                  <a:moveTo>
                    <a:pt x="244" y="1"/>
                  </a:moveTo>
                  <a:cubicBezTo>
                    <a:pt x="122" y="1"/>
                    <a:pt x="0" y="92"/>
                    <a:pt x="0" y="213"/>
                  </a:cubicBezTo>
                  <a:cubicBezTo>
                    <a:pt x="0" y="335"/>
                    <a:pt x="92" y="457"/>
                    <a:pt x="213" y="457"/>
                  </a:cubicBezTo>
                  <a:cubicBezTo>
                    <a:pt x="335" y="457"/>
                    <a:pt x="426" y="396"/>
                    <a:pt x="456" y="244"/>
                  </a:cubicBezTo>
                  <a:cubicBezTo>
                    <a:pt x="456" y="153"/>
                    <a:pt x="365"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13528625" y="1533000"/>
              <a:ext cx="12200" cy="10650"/>
            </a:xfrm>
            <a:custGeom>
              <a:avLst/>
              <a:gdLst/>
              <a:ahLst/>
              <a:cxnLst/>
              <a:rect l="l" t="t" r="r" b="b"/>
              <a:pathLst>
                <a:path w="488" h="426" extrusionOk="0">
                  <a:moveTo>
                    <a:pt x="274" y="0"/>
                  </a:moveTo>
                  <a:cubicBezTo>
                    <a:pt x="122" y="0"/>
                    <a:pt x="31" y="61"/>
                    <a:pt x="31" y="182"/>
                  </a:cubicBezTo>
                  <a:cubicBezTo>
                    <a:pt x="1" y="304"/>
                    <a:pt x="92" y="426"/>
                    <a:pt x="214" y="426"/>
                  </a:cubicBezTo>
                  <a:cubicBezTo>
                    <a:pt x="366" y="426"/>
                    <a:pt x="457" y="365"/>
                    <a:pt x="457"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13812825" y="1621125"/>
              <a:ext cx="11425" cy="10675"/>
            </a:xfrm>
            <a:custGeom>
              <a:avLst/>
              <a:gdLst/>
              <a:ahLst/>
              <a:cxnLst/>
              <a:rect l="l" t="t" r="r" b="b"/>
              <a:pathLst>
                <a:path w="457" h="427" extrusionOk="0">
                  <a:moveTo>
                    <a:pt x="244" y="1"/>
                  </a:moveTo>
                  <a:cubicBezTo>
                    <a:pt x="122" y="1"/>
                    <a:pt x="1" y="62"/>
                    <a:pt x="1" y="183"/>
                  </a:cubicBezTo>
                  <a:cubicBezTo>
                    <a:pt x="1" y="305"/>
                    <a:pt x="92" y="426"/>
                    <a:pt x="214" y="426"/>
                  </a:cubicBezTo>
                  <a:cubicBezTo>
                    <a:pt x="335" y="426"/>
                    <a:pt x="426"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13831825" y="1619625"/>
              <a:ext cx="12200" cy="11425"/>
            </a:xfrm>
            <a:custGeom>
              <a:avLst/>
              <a:gdLst/>
              <a:ahLst/>
              <a:cxnLst/>
              <a:rect l="l" t="t" r="r" b="b"/>
              <a:pathLst>
                <a:path w="488" h="457" extrusionOk="0">
                  <a:moveTo>
                    <a:pt x="274" y="0"/>
                  </a:moveTo>
                  <a:cubicBezTo>
                    <a:pt x="122" y="0"/>
                    <a:pt x="31" y="61"/>
                    <a:pt x="31" y="213"/>
                  </a:cubicBezTo>
                  <a:cubicBezTo>
                    <a:pt x="1" y="304"/>
                    <a:pt x="92" y="456"/>
                    <a:pt x="214" y="456"/>
                  </a:cubicBezTo>
                  <a:cubicBezTo>
                    <a:pt x="335" y="456"/>
                    <a:pt x="457" y="365"/>
                    <a:pt x="457"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13822725" y="1605925"/>
              <a:ext cx="11400" cy="11425"/>
            </a:xfrm>
            <a:custGeom>
              <a:avLst/>
              <a:gdLst/>
              <a:ahLst/>
              <a:cxnLst/>
              <a:rect l="l" t="t" r="r" b="b"/>
              <a:pathLst>
                <a:path w="456" h="457" extrusionOk="0">
                  <a:moveTo>
                    <a:pt x="243" y="1"/>
                  </a:moveTo>
                  <a:cubicBezTo>
                    <a:pt x="122" y="1"/>
                    <a:pt x="0" y="62"/>
                    <a:pt x="0" y="214"/>
                  </a:cubicBezTo>
                  <a:cubicBezTo>
                    <a:pt x="0" y="305"/>
                    <a:pt x="91" y="457"/>
                    <a:pt x="213" y="457"/>
                  </a:cubicBezTo>
                  <a:cubicBezTo>
                    <a:pt x="334" y="457"/>
                    <a:pt x="456" y="366"/>
                    <a:pt x="456" y="244"/>
                  </a:cubicBezTo>
                  <a:cubicBezTo>
                    <a:pt x="456" y="123"/>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13723925" y="1310350"/>
              <a:ext cx="11425" cy="11425"/>
            </a:xfrm>
            <a:custGeom>
              <a:avLst/>
              <a:gdLst/>
              <a:ahLst/>
              <a:cxnLst/>
              <a:rect l="l" t="t" r="r" b="b"/>
              <a:pathLst>
                <a:path w="457" h="457" extrusionOk="0">
                  <a:moveTo>
                    <a:pt x="244" y="0"/>
                  </a:moveTo>
                  <a:cubicBezTo>
                    <a:pt x="122" y="0"/>
                    <a:pt x="31" y="91"/>
                    <a:pt x="1" y="213"/>
                  </a:cubicBezTo>
                  <a:cubicBezTo>
                    <a:pt x="1" y="334"/>
                    <a:pt x="92" y="456"/>
                    <a:pt x="213" y="456"/>
                  </a:cubicBezTo>
                  <a:cubicBezTo>
                    <a:pt x="335" y="456"/>
                    <a:pt x="457" y="395"/>
                    <a:pt x="457" y="243"/>
                  </a:cubicBezTo>
                  <a:cubicBezTo>
                    <a:pt x="457"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14030175" y="1230550"/>
              <a:ext cx="11400" cy="11425"/>
            </a:xfrm>
            <a:custGeom>
              <a:avLst/>
              <a:gdLst/>
              <a:ahLst/>
              <a:cxnLst/>
              <a:rect l="l" t="t" r="r" b="b"/>
              <a:pathLst>
                <a:path w="456" h="457" extrusionOk="0">
                  <a:moveTo>
                    <a:pt x="243" y="1"/>
                  </a:moveTo>
                  <a:cubicBezTo>
                    <a:pt x="122" y="1"/>
                    <a:pt x="30" y="92"/>
                    <a:pt x="0" y="213"/>
                  </a:cubicBezTo>
                  <a:cubicBezTo>
                    <a:pt x="0" y="335"/>
                    <a:pt x="91" y="457"/>
                    <a:pt x="213" y="457"/>
                  </a:cubicBezTo>
                  <a:cubicBezTo>
                    <a:pt x="334" y="457"/>
                    <a:pt x="456" y="365"/>
                    <a:pt x="456" y="244"/>
                  </a:cubicBezTo>
                  <a:cubicBezTo>
                    <a:pt x="456" y="122"/>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14047650" y="1229800"/>
              <a:ext cx="12175" cy="11425"/>
            </a:xfrm>
            <a:custGeom>
              <a:avLst/>
              <a:gdLst/>
              <a:ahLst/>
              <a:cxnLst/>
              <a:rect l="l" t="t" r="r" b="b"/>
              <a:pathLst>
                <a:path w="487" h="457" extrusionOk="0">
                  <a:moveTo>
                    <a:pt x="243" y="0"/>
                  </a:moveTo>
                  <a:cubicBezTo>
                    <a:pt x="122" y="0"/>
                    <a:pt x="31" y="61"/>
                    <a:pt x="0" y="213"/>
                  </a:cubicBezTo>
                  <a:cubicBezTo>
                    <a:pt x="0" y="335"/>
                    <a:pt x="91" y="456"/>
                    <a:pt x="213" y="456"/>
                  </a:cubicBezTo>
                  <a:cubicBezTo>
                    <a:pt x="334" y="456"/>
                    <a:pt x="456" y="365"/>
                    <a:pt x="456" y="243"/>
                  </a:cubicBezTo>
                  <a:cubicBezTo>
                    <a:pt x="486" y="122"/>
                    <a:pt x="365" y="0"/>
                    <a:pt x="243"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14040800" y="12450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14218625" y="1527675"/>
              <a:ext cx="11425" cy="11425"/>
            </a:xfrm>
            <a:custGeom>
              <a:avLst/>
              <a:gdLst/>
              <a:ahLst/>
              <a:cxnLst/>
              <a:rect l="l" t="t" r="r" b="b"/>
              <a:pathLst>
                <a:path w="457" h="457" extrusionOk="0">
                  <a:moveTo>
                    <a:pt x="243" y="0"/>
                  </a:moveTo>
                  <a:cubicBezTo>
                    <a:pt x="122" y="0"/>
                    <a:pt x="0" y="91"/>
                    <a:pt x="0" y="213"/>
                  </a:cubicBezTo>
                  <a:cubicBezTo>
                    <a:pt x="0" y="335"/>
                    <a:pt x="91" y="456"/>
                    <a:pt x="213" y="456"/>
                  </a:cubicBezTo>
                  <a:cubicBezTo>
                    <a:pt x="335" y="456"/>
                    <a:pt x="456" y="395"/>
                    <a:pt x="456" y="243"/>
                  </a:cubicBezTo>
                  <a:cubicBezTo>
                    <a:pt x="456" y="152"/>
                    <a:pt x="365" y="0"/>
                    <a:pt x="243"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14497500" y="1640900"/>
              <a:ext cx="12175" cy="10650"/>
            </a:xfrm>
            <a:custGeom>
              <a:avLst/>
              <a:gdLst/>
              <a:ahLst/>
              <a:cxnLst/>
              <a:rect l="l" t="t" r="r" b="b"/>
              <a:pathLst>
                <a:path w="487" h="426" extrusionOk="0">
                  <a:moveTo>
                    <a:pt x="274" y="0"/>
                  </a:moveTo>
                  <a:cubicBezTo>
                    <a:pt x="122" y="0"/>
                    <a:pt x="31" y="61"/>
                    <a:pt x="31" y="183"/>
                  </a:cubicBezTo>
                  <a:cubicBezTo>
                    <a:pt x="0" y="304"/>
                    <a:pt x="92" y="426"/>
                    <a:pt x="213" y="426"/>
                  </a:cubicBezTo>
                  <a:cubicBezTo>
                    <a:pt x="365" y="426"/>
                    <a:pt x="456" y="365"/>
                    <a:pt x="456"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14515725" y="1635575"/>
              <a:ext cx="11425" cy="11425"/>
            </a:xfrm>
            <a:custGeom>
              <a:avLst/>
              <a:gdLst/>
              <a:ahLst/>
              <a:cxnLst/>
              <a:rect l="l" t="t" r="r" b="b"/>
              <a:pathLst>
                <a:path w="457" h="457" extrusionOk="0">
                  <a:moveTo>
                    <a:pt x="244" y="0"/>
                  </a:moveTo>
                  <a:cubicBezTo>
                    <a:pt x="122" y="0"/>
                    <a:pt x="1" y="92"/>
                    <a:pt x="1" y="213"/>
                  </a:cubicBezTo>
                  <a:cubicBezTo>
                    <a:pt x="1" y="335"/>
                    <a:pt x="92" y="456"/>
                    <a:pt x="214" y="456"/>
                  </a:cubicBezTo>
                  <a:cubicBezTo>
                    <a:pt x="335" y="456"/>
                    <a:pt x="457" y="365"/>
                    <a:pt x="457" y="244"/>
                  </a:cubicBezTo>
                  <a:cubicBezTo>
                    <a:pt x="457" y="122"/>
                    <a:pt x="366"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14624400" y="1241200"/>
              <a:ext cx="11425" cy="11425"/>
            </a:xfrm>
            <a:custGeom>
              <a:avLst/>
              <a:gdLst/>
              <a:ahLst/>
              <a:cxnLst/>
              <a:rect l="l" t="t" r="r" b="b"/>
              <a:pathLst>
                <a:path w="457" h="457" extrusionOk="0">
                  <a:moveTo>
                    <a:pt x="244" y="0"/>
                  </a:moveTo>
                  <a:cubicBezTo>
                    <a:pt x="122" y="0"/>
                    <a:pt x="0" y="61"/>
                    <a:pt x="0" y="213"/>
                  </a:cubicBezTo>
                  <a:cubicBezTo>
                    <a:pt x="0" y="334"/>
                    <a:pt x="92" y="456"/>
                    <a:pt x="213" y="456"/>
                  </a:cubicBezTo>
                  <a:cubicBezTo>
                    <a:pt x="335" y="456"/>
                    <a:pt x="426" y="365"/>
                    <a:pt x="456" y="243"/>
                  </a:cubicBezTo>
                  <a:cubicBezTo>
                    <a:pt x="456"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14641125" y="1241200"/>
              <a:ext cx="12175" cy="10650"/>
            </a:xfrm>
            <a:custGeom>
              <a:avLst/>
              <a:gdLst/>
              <a:ahLst/>
              <a:cxnLst/>
              <a:rect l="l" t="t" r="r" b="b"/>
              <a:pathLst>
                <a:path w="487" h="426" extrusionOk="0">
                  <a:moveTo>
                    <a:pt x="274" y="0"/>
                  </a:moveTo>
                  <a:cubicBezTo>
                    <a:pt x="122" y="0"/>
                    <a:pt x="31" y="61"/>
                    <a:pt x="31" y="182"/>
                  </a:cubicBezTo>
                  <a:cubicBezTo>
                    <a:pt x="0" y="304"/>
                    <a:pt x="91" y="426"/>
                    <a:pt x="213" y="426"/>
                  </a:cubicBezTo>
                  <a:cubicBezTo>
                    <a:pt x="335" y="426"/>
                    <a:pt x="456" y="365"/>
                    <a:pt x="456" y="243"/>
                  </a:cubicBezTo>
                  <a:cubicBezTo>
                    <a:pt x="487" y="122"/>
                    <a:pt x="395"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14752825" y="1503350"/>
              <a:ext cx="12175" cy="11425"/>
            </a:xfrm>
            <a:custGeom>
              <a:avLst/>
              <a:gdLst/>
              <a:ahLst/>
              <a:cxnLst/>
              <a:rect l="l" t="t" r="r" b="b"/>
              <a:pathLst>
                <a:path w="487" h="457" extrusionOk="0">
                  <a:moveTo>
                    <a:pt x="274" y="1"/>
                  </a:moveTo>
                  <a:cubicBezTo>
                    <a:pt x="152" y="1"/>
                    <a:pt x="31" y="61"/>
                    <a:pt x="31" y="213"/>
                  </a:cubicBezTo>
                  <a:cubicBezTo>
                    <a:pt x="0" y="335"/>
                    <a:pt x="122" y="457"/>
                    <a:pt x="213" y="457"/>
                  </a:cubicBezTo>
                  <a:cubicBezTo>
                    <a:pt x="365" y="457"/>
                    <a:pt x="456" y="365"/>
                    <a:pt x="487" y="244"/>
                  </a:cubicBezTo>
                  <a:cubicBezTo>
                    <a:pt x="487" y="122"/>
                    <a:pt x="395" y="1"/>
                    <a:pt x="27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14753575" y="1489675"/>
              <a:ext cx="12200" cy="11425"/>
            </a:xfrm>
            <a:custGeom>
              <a:avLst/>
              <a:gdLst/>
              <a:ahLst/>
              <a:cxnLst/>
              <a:rect l="l" t="t" r="r" b="b"/>
              <a:pathLst>
                <a:path w="488" h="457" extrusionOk="0">
                  <a:moveTo>
                    <a:pt x="274" y="0"/>
                  </a:moveTo>
                  <a:cubicBezTo>
                    <a:pt x="153" y="0"/>
                    <a:pt x="31" y="61"/>
                    <a:pt x="31" y="213"/>
                  </a:cubicBezTo>
                  <a:cubicBezTo>
                    <a:pt x="1" y="335"/>
                    <a:pt x="122" y="456"/>
                    <a:pt x="244" y="456"/>
                  </a:cubicBezTo>
                  <a:cubicBezTo>
                    <a:pt x="365" y="456"/>
                    <a:pt x="457" y="365"/>
                    <a:pt x="487" y="244"/>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14739900" y="1495750"/>
              <a:ext cx="12175" cy="11425"/>
            </a:xfrm>
            <a:custGeom>
              <a:avLst/>
              <a:gdLst/>
              <a:ahLst/>
              <a:cxnLst/>
              <a:rect l="l" t="t" r="r" b="b"/>
              <a:pathLst>
                <a:path w="487" h="457" extrusionOk="0">
                  <a:moveTo>
                    <a:pt x="244" y="1"/>
                  </a:moveTo>
                  <a:cubicBezTo>
                    <a:pt x="122" y="1"/>
                    <a:pt x="31" y="92"/>
                    <a:pt x="1" y="213"/>
                  </a:cubicBezTo>
                  <a:cubicBezTo>
                    <a:pt x="1" y="335"/>
                    <a:pt x="92" y="457"/>
                    <a:pt x="213" y="457"/>
                  </a:cubicBezTo>
                  <a:cubicBezTo>
                    <a:pt x="335" y="457"/>
                    <a:pt x="457" y="396"/>
                    <a:pt x="457" y="244"/>
                  </a:cubicBezTo>
                  <a:cubicBezTo>
                    <a:pt x="487" y="122"/>
                    <a:pt x="365"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12612200" y="915525"/>
              <a:ext cx="2449150" cy="1426000"/>
            </a:xfrm>
            <a:custGeom>
              <a:avLst/>
              <a:gdLst/>
              <a:ahLst/>
              <a:cxnLst/>
              <a:rect l="l" t="t" r="r" b="b"/>
              <a:pathLst>
                <a:path w="97966" h="57040" extrusionOk="0">
                  <a:moveTo>
                    <a:pt x="6232" y="3969"/>
                  </a:moveTo>
                  <a:lnTo>
                    <a:pt x="6445" y="4091"/>
                  </a:lnTo>
                  <a:cubicBezTo>
                    <a:pt x="6445" y="4121"/>
                    <a:pt x="6445" y="4121"/>
                    <a:pt x="6445" y="4121"/>
                  </a:cubicBezTo>
                  <a:cubicBezTo>
                    <a:pt x="6657" y="4243"/>
                    <a:pt x="6840" y="4364"/>
                    <a:pt x="7022" y="4516"/>
                  </a:cubicBezTo>
                  <a:cubicBezTo>
                    <a:pt x="7174" y="4608"/>
                    <a:pt x="7296" y="4729"/>
                    <a:pt x="7448" y="4820"/>
                  </a:cubicBezTo>
                  <a:cubicBezTo>
                    <a:pt x="7600" y="4942"/>
                    <a:pt x="7752" y="5033"/>
                    <a:pt x="7873" y="5124"/>
                  </a:cubicBezTo>
                  <a:cubicBezTo>
                    <a:pt x="8694" y="5823"/>
                    <a:pt x="9484" y="6522"/>
                    <a:pt x="10244" y="7252"/>
                  </a:cubicBezTo>
                  <a:lnTo>
                    <a:pt x="10274" y="7252"/>
                  </a:lnTo>
                  <a:cubicBezTo>
                    <a:pt x="13284" y="7252"/>
                    <a:pt x="16262" y="7282"/>
                    <a:pt x="19272" y="7282"/>
                  </a:cubicBezTo>
                  <a:cubicBezTo>
                    <a:pt x="23041" y="7313"/>
                    <a:pt x="26840" y="7313"/>
                    <a:pt x="30609" y="7343"/>
                  </a:cubicBezTo>
                  <a:cubicBezTo>
                    <a:pt x="34317" y="7343"/>
                    <a:pt x="38026" y="7374"/>
                    <a:pt x="41734" y="7374"/>
                  </a:cubicBezTo>
                  <a:cubicBezTo>
                    <a:pt x="45260" y="7404"/>
                    <a:pt x="48786" y="7404"/>
                    <a:pt x="52312" y="7434"/>
                  </a:cubicBezTo>
                  <a:cubicBezTo>
                    <a:pt x="55929" y="7434"/>
                    <a:pt x="59546" y="7465"/>
                    <a:pt x="63163" y="7465"/>
                  </a:cubicBezTo>
                  <a:lnTo>
                    <a:pt x="74683" y="7526"/>
                  </a:lnTo>
                  <a:cubicBezTo>
                    <a:pt x="78178" y="7526"/>
                    <a:pt x="81674" y="7556"/>
                    <a:pt x="85169" y="7556"/>
                  </a:cubicBezTo>
                  <a:cubicBezTo>
                    <a:pt x="87024" y="7556"/>
                    <a:pt x="88908" y="7586"/>
                    <a:pt x="90762" y="7586"/>
                  </a:cubicBezTo>
                  <a:cubicBezTo>
                    <a:pt x="90762" y="7556"/>
                    <a:pt x="90793" y="7556"/>
                    <a:pt x="90793" y="7526"/>
                  </a:cubicBezTo>
                  <a:cubicBezTo>
                    <a:pt x="91036" y="7282"/>
                    <a:pt x="91279" y="7009"/>
                    <a:pt x="91553" y="6735"/>
                  </a:cubicBezTo>
                  <a:cubicBezTo>
                    <a:pt x="91735" y="6583"/>
                    <a:pt x="91887" y="6462"/>
                    <a:pt x="92039" y="6310"/>
                  </a:cubicBezTo>
                  <a:cubicBezTo>
                    <a:pt x="92191" y="6158"/>
                    <a:pt x="92373" y="5975"/>
                    <a:pt x="92525" y="5823"/>
                  </a:cubicBezTo>
                  <a:cubicBezTo>
                    <a:pt x="92677" y="5702"/>
                    <a:pt x="92829" y="5580"/>
                    <a:pt x="92951" y="5459"/>
                  </a:cubicBezTo>
                  <a:cubicBezTo>
                    <a:pt x="93133" y="5337"/>
                    <a:pt x="93315" y="5215"/>
                    <a:pt x="93467" y="5063"/>
                  </a:cubicBezTo>
                  <a:cubicBezTo>
                    <a:pt x="93589" y="4972"/>
                    <a:pt x="93711" y="4911"/>
                    <a:pt x="93802" y="4820"/>
                  </a:cubicBezTo>
                  <a:lnTo>
                    <a:pt x="93832" y="4820"/>
                  </a:lnTo>
                  <a:cubicBezTo>
                    <a:pt x="93711" y="4942"/>
                    <a:pt x="93619" y="5063"/>
                    <a:pt x="93498" y="5185"/>
                  </a:cubicBezTo>
                  <a:lnTo>
                    <a:pt x="93498" y="5215"/>
                  </a:lnTo>
                  <a:cubicBezTo>
                    <a:pt x="93467" y="5246"/>
                    <a:pt x="93407" y="5307"/>
                    <a:pt x="93376" y="5337"/>
                  </a:cubicBezTo>
                  <a:cubicBezTo>
                    <a:pt x="93346" y="5367"/>
                    <a:pt x="93315" y="5398"/>
                    <a:pt x="93285" y="5428"/>
                  </a:cubicBezTo>
                  <a:cubicBezTo>
                    <a:pt x="93224" y="5550"/>
                    <a:pt x="93133" y="5641"/>
                    <a:pt x="93042" y="5732"/>
                  </a:cubicBezTo>
                  <a:cubicBezTo>
                    <a:pt x="92951" y="5823"/>
                    <a:pt x="92890" y="5945"/>
                    <a:pt x="92799" y="6036"/>
                  </a:cubicBezTo>
                  <a:cubicBezTo>
                    <a:pt x="92647" y="6188"/>
                    <a:pt x="92525" y="6340"/>
                    <a:pt x="92404" y="6492"/>
                  </a:cubicBezTo>
                  <a:cubicBezTo>
                    <a:pt x="92343" y="6553"/>
                    <a:pt x="92282" y="6614"/>
                    <a:pt x="92221" y="6674"/>
                  </a:cubicBezTo>
                  <a:cubicBezTo>
                    <a:pt x="91978" y="6948"/>
                    <a:pt x="91704" y="7222"/>
                    <a:pt x="91431" y="7495"/>
                  </a:cubicBezTo>
                  <a:cubicBezTo>
                    <a:pt x="91370" y="7556"/>
                    <a:pt x="91279" y="7677"/>
                    <a:pt x="91188" y="7769"/>
                  </a:cubicBezTo>
                  <a:cubicBezTo>
                    <a:pt x="91188" y="7799"/>
                    <a:pt x="91218" y="7829"/>
                    <a:pt x="91218" y="7860"/>
                  </a:cubicBezTo>
                  <a:cubicBezTo>
                    <a:pt x="91218" y="7921"/>
                    <a:pt x="91218" y="7951"/>
                    <a:pt x="91218" y="8012"/>
                  </a:cubicBezTo>
                  <a:cubicBezTo>
                    <a:pt x="91218" y="9957"/>
                    <a:pt x="91188" y="11872"/>
                    <a:pt x="91157" y="13817"/>
                  </a:cubicBezTo>
                  <a:cubicBezTo>
                    <a:pt x="91157" y="15793"/>
                    <a:pt x="91127" y="17769"/>
                    <a:pt x="91127" y="19775"/>
                  </a:cubicBezTo>
                  <a:cubicBezTo>
                    <a:pt x="91097" y="21751"/>
                    <a:pt x="91097" y="23726"/>
                    <a:pt x="91066" y="25702"/>
                  </a:cubicBezTo>
                  <a:cubicBezTo>
                    <a:pt x="91066" y="27769"/>
                    <a:pt x="91036" y="29836"/>
                    <a:pt x="91005" y="31903"/>
                  </a:cubicBezTo>
                  <a:cubicBezTo>
                    <a:pt x="91005" y="33878"/>
                    <a:pt x="90975" y="35824"/>
                    <a:pt x="90975" y="37800"/>
                  </a:cubicBezTo>
                  <a:cubicBezTo>
                    <a:pt x="90945" y="39775"/>
                    <a:pt x="90945" y="41781"/>
                    <a:pt x="90914" y="43757"/>
                  </a:cubicBezTo>
                  <a:cubicBezTo>
                    <a:pt x="90914" y="45246"/>
                    <a:pt x="90884" y="46736"/>
                    <a:pt x="90884" y="48225"/>
                  </a:cubicBezTo>
                  <a:lnTo>
                    <a:pt x="90884" y="48256"/>
                  </a:lnTo>
                  <a:cubicBezTo>
                    <a:pt x="90884" y="48347"/>
                    <a:pt x="90853" y="48468"/>
                    <a:pt x="90853" y="48560"/>
                  </a:cubicBezTo>
                  <a:lnTo>
                    <a:pt x="90884" y="48560"/>
                  </a:lnTo>
                  <a:cubicBezTo>
                    <a:pt x="91431" y="49015"/>
                    <a:pt x="91948" y="49441"/>
                    <a:pt x="92495" y="49897"/>
                  </a:cubicBezTo>
                  <a:cubicBezTo>
                    <a:pt x="92556" y="49927"/>
                    <a:pt x="92586" y="49958"/>
                    <a:pt x="92647" y="50019"/>
                  </a:cubicBezTo>
                  <a:cubicBezTo>
                    <a:pt x="92860" y="50201"/>
                    <a:pt x="93042" y="50383"/>
                    <a:pt x="93255" y="50566"/>
                  </a:cubicBezTo>
                  <a:cubicBezTo>
                    <a:pt x="93407" y="50718"/>
                    <a:pt x="93559" y="50870"/>
                    <a:pt x="93711" y="50991"/>
                  </a:cubicBezTo>
                  <a:cubicBezTo>
                    <a:pt x="93802" y="51082"/>
                    <a:pt x="93893" y="51174"/>
                    <a:pt x="93984" y="51265"/>
                  </a:cubicBezTo>
                  <a:cubicBezTo>
                    <a:pt x="94075" y="51356"/>
                    <a:pt x="94167" y="51417"/>
                    <a:pt x="94227" y="51508"/>
                  </a:cubicBezTo>
                  <a:cubicBezTo>
                    <a:pt x="94349" y="51629"/>
                    <a:pt x="94470" y="51721"/>
                    <a:pt x="94592" y="51842"/>
                  </a:cubicBezTo>
                  <a:cubicBezTo>
                    <a:pt x="94714" y="51964"/>
                    <a:pt x="94866" y="52116"/>
                    <a:pt x="94987" y="52237"/>
                  </a:cubicBezTo>
                  <a:cubicBezTo>
                    <a:pt x="94896" y="52177"/>
                    <a:pt x="94805" y="52116"/>
                    <a:pt x="94714" y="52055"/>
                  </a:cubicBezTo>
                  <a:cubicBezTo>
                    <a:pt x="94653" y="52025"/>
                    <a:pt x="94592" y="51994"/>
                    <a:pt x="94531" y="51964"/>
                  </a:cubicBezTo>
                  <a:cubicBezTo>
                    <a:pt x="94440" y="51903"/>
                    <a:pt x="94349" y="51842"/>
                    <a:pt x="94227" y="51781"/>
                  </a:cubicBezTo>
                  <a:cubicBezTo>
                    <a:pt x="94167" y="51721"/>
                    <a:pt x="94075" y="51690"/>
                    <a:pt x="93984" y="51629"/>
                  </a:cubicBezTo>
                  <a:cubicBezTo>
                    <a:pt x="93893" y="51569"/>
                    <a:pt x="93802" y="51508"/>
                    <a:pt x="93741" y="51417"/>
                  </a:cubicBezTo>
                  <a:cubicBezTo>
                    <a:pt x="93589" y="51326"/>
                    <a:pt x="93467" y="51234"/>
                    <a:pt x="93315" y="51174"/>
                  </a:cubicBezTo>
                  <a:cubicBezTo>
                    <a:pt x="92708" y="50657"/>
                    <a:pt x="92069" y="50140"/>
                    <a:pt x="91461" y="49623"/>
                  </a:cubicBezTo>
                  <a:lnTo>
                    <a:pt x="90580" y="48924"/>
                  </a:lnTo>
                  <a:cubicBezTo>
                    <a:pt x="90458" y="48924"/>
                    <a:pt x="90337" y="48924"/>
                    <a:pt x="90185" y="48955"/>
                  </a:cubicBezTo>
                  <a:lnTo>
                    <a:pt x="90002" y="48955"/>
                  </a:lnTo>
                  <a:cubicBezTo>
                    <a:pt x="86963" y="48955"/>
                    <a:pt x="83923" y="48924"/>
                    <a:pt x="80884" y="48924"/>
                  </a:cubicBezTo>
                  <a:cubicBezTo>
                    <a:pt x="77175" y="48924"/>
                    <a:pt x="73437" y="48924"/>
                    <a:pt x="69728" y="48894"/>
                  </a:cubicBezTo>
                  <a:cubicBezTo>
                    <a:pt x="66081" y="48894"/>
                    <a:pt x="62433" y="48894"/>
                    <a:pt x="58786" y="48863"/>
                  </a:cubicBezTo>
                  <a:lnTo>
                    <a:pt x="48056" y="48863"/>
                  </a:lnTo>
                  <a:cubicBezTo>
                    <a:pt x="44318" y="48833"/>
                    <a:pt x="40579" y="48833"/>
                    <a:pt x="36840" y="48833"/>
                  </a:cubicBezTo>
                  <a:cubicBezTo>
                    <a:pt x="33132" y="48833"/>
                    <a:pt x="29393" y="48803"/>
                    <a:pt x="25655" y="48803"/>
                  </a:cubicBezTo>
                  <a:cubicBezTo>
                    <a:pt x="21916" y="48803"/>
                    <a:pt x="18177" y="48772"/>
                    <a:pt x="14439" y="48772"/>
                  </a:cubicBezTo>
                  <a:lnTo>
                    <a:pt x="9241" y="48772"/>
                  </a:lnTo>
                  <a:cubicBezTo>
                    <a:pt x="9180" y="48742"/>
                    <a:pt x="9150" y="48742"/>
                    <a:pt x="9089" y="48742"/>
                  </a:cubicBezTo>
                  <a:lnTo>
                    <a:pt x="8937" y="48742"/>
                  </a:lnTo>
                  <a:cubicBezTo>
                    <a:pt x="8907" y="48772"/>
                    <a:pt x="8907" y="48772"/>
                    <a:pt x="8907" y="48803"/>
                  </a:cubicBezTo>
                  <a:cubicBezTo>
                    <a:pt x="8268" y="49441"/>
                    <a:pt x="7660" y="50079"/>
                    <a:pt x="7022" y="50718"/>
                  </a:cubicBezTo>
                  <a:cubicBezTo>
                    <a:pt x="6597" y="51143"/>
                    <a:pt x="6171" y="51569"/>
                    <a:pt x="5745" y="51964"/>
                  </a:cubicBezTo>
                  <a:cubicBezTo>
                    <a:pt x="5563" y="52116"/>
                    <a:pt x="5411" y="52237"/>
                    <a:pt x="5229" y="52389"/>
                  </a:cubicBezTo>
                  <a:cubicBezTo>
                    <a:pt x="5138" y="52511"/>
                    <a:pt x="5016" y="52602"/>
                    <a:pt x="4894" y="52693"/>
                  </a:cubicBezTo>
                  <a:cubicBezTo>
                    <a:pt x="4894" y="52724"/>
                    <a:pt x="4894" y="52724"/>
                    <a:pt x="4894" y="52724"/>
                  </a:cubicBezTo>
                  <a:cubicBezTo>
                    <a:pt x="4864" y="52754"/>
                    <a:pt x="4803" y="52785"/>
                    <a:pt x="4773" y="52815"/>
                  </a:cubicBezTo>
                  <a:cubicBezTo>
                    <a:pt x="4894" y="52663"/>
                    <a:pt x="4986" y="52541"/>
                    <a:pt x="5107" y="52389"/>
                  </a:cubicBezTo>
                  <a:cubicBezTo>
                    <a:pt x="5259" y="52207"/>
                    <a:pt x="5441" y="51994"/>
                    <a:pt x="5593" y="51812"/>
                  </a:cubicBezTo>
                  <a:cubicBezTo>
                    <a:pt x="5745" y="51599"/>
                    <a:pt x="5928" y="51417"/>
                    <a:pt x="6080" y="51204"/>
                  </a:cubicBezTo>
                  <a:cubicBezTo>
                    <a:pt x="6171" y="51082"/>
                    <a:pt x="6262" y="50991"/>
                    <a:pt x="6384" y="50870"/>
                  </a:cubicBezTo>
                  <a:cubicBezTo>
                    <a:pt x="6445" y="50778"/>
                    <a:pt x="6536" y="50687"/>
                    <a:pt x="6597" y="50596"/>
                  </a:cubicBezTo>
                  <a:cubicBezTo>
                    <a:pt x="6688" y="50474"/>
                    <a:pt x="6779" y="50383"/>
                    <a:pt x="6870" y="50262"/>
                  </a:cubicBezTo>
                  <a:cubicBezTo>
                    <a:pt x="6870" y="50262"/>
                    <a:pt x="6900" y="50231"/>
                    <a:pt x="6900" y="50201"/>
                  </a:cubicBezTo>
                  <a:cubicBezTo>
                    <a:pt x="7174" y="49958"/>
                    <a:pt x="7417" y="49684"/>
                    <a:pt x="7691" y="49411"/>
                  </a:cubicBezTo>
                  <a:cubicBezTo>
                    <a:pt x="7964" y="49137"/>
                    <a:pt x="8238" y="48833"/>
                    <a:pt x="8542" y="48529"/>
                  </a:cubicBezTo>
                  <a:cubicBezTo>
                    <a:pt x="8542" y="48468"/>
                    <a:pt x="8542" y="48377"/>
                    <a:pt x="8542" y="48316"/>
                  </a:cubicBezTo>
                  <a:cubicBezTo>
                    <a:pt x="8603" y="46949"/>
                    <a:pt x="8633" y="45550"/>
                    <a:pt x="8694" y="44183"/>
                  </a:cubicBezTo>
                  <a:cubicBezTo>
                    <a:pt x="8755" y="42207"/>
                    <a:pt x="8815" y="40262"/>
                    <a:pt x="8876" y="38316"/>
                  </a:cubicBezTo>
                  <a:cubicBezTo>
                    <a:pt x="8937" y="36341"/>
                    <a:pt x="8998" y="34365"/>
                    <a:pt x="9059" y="32389"/>
                  </a:cubicBezTo>
                  <a:cubicBezTo>
                    <a:pt x="9119" y="30413"/>
                    <a:pt x="9180" y="28438"/>
                    <a:pt x="9241" y="26432"/>
                  </a:cubicBezTo>
                  <a:cubicBezTo>
                    <a:pt x="9302" y="24456"/>
                    <a:pt x="9363" y="22450"/>
                    <a:pt x="9423" y="20444"/>
                  </a:cubicBezTo>
                  <a:cubicBezTo>
                    <a:pt x="9484" y="18438"/>
                    <a:pt x="9545" y="16462"/>
                    <a:pt x="9606" y="14456"/>
                  </a:cubicBezTo>
                  <a:cubicBezTo>
                    <a:pt x="9666" y="12480"/>
                    <a:pt x="9727" y="10504"/>
                    <a:pt x="9788" y="8498"/>
                  </a:cubicBezTo>
                  <a:cubicBezTo>
                    <a:pt x="9788" y="8346"/>
                    <a:pt x="9788" y="8194"/>
                    <a:pt x="9788" y="8042"/>
                  </a:cubicBezTo>
                  <a:cubicBezTo>
                    <a:pt x="9818" y="8042"/>
                    <a:pt x="9818" y="8012"/>
                    <a:pt x="9818" y="8012"/>
                  </a:cubicBezTo>
                  <a:cubicBezTo>
                    <a:pt x="9818" y="7981"/>
                    <a:pt x="9818" y="7951"/>
                    <a:pt x="9818" y="7921"/>
                  </a:cubicBezTo>
                  <a:cubicBezTo>
                    <a:pt x="9818" y="7829"/>
                    <a:pt x="9818" y="7769"/>
                    <a:pt x="9818" y="7677"/>
                  </a:cubicBezTo>
                  <a:cubicBezTo>
                    <a:pt x="9849" y="7617"/>
                    <a:pt x="9849" y="7556"/>
                    <a:pt x="9849" y="7495"/>
                  </a:cubicBezTo>
                  <a:cubicBezTo>
                    <a:pt x="9363" y="7039"/>
                    <a:pt x="8846" y="6583"/>
                    <a:pt x="8359" y="6127"/>
                  </a:cubicBezTo>
                  <a:cubicBezTo>
                    <a:pt x="8238" y="6036"/>
                    <a:pt x="8147" y="5915"/>
                    <a:pt x="8055" y="5793"/>
                  </a:cubicBezTo>
                  <a:cubicBezTo>
                    <a:pt x="8025" y="5793"/>
                    <a:pt x="8025" y="5793"/>
                    <a:pt x="8025" y="5763"/>
                  </a:cubicBezTo>
                  <a:cubicBezTo>
                    <a:pt x="7812" y="5580"/>
                    <a:pt x="7630" y="5367"/>
                    <a:pt x="7417" y="5155"/>
                  </a:cubicBezTo>
                  <a:cubicBezTo>
                    <a:pt x="7296" y="5033"/>
                    <a:pt x="7144" y="4911"/>
                    <a:pt x="6992" y="4790"/>
                  </a:cubicBezTo>
                  <a:cubicBezTo>
                    <a:pt x="6870" y="4668"/>
                    <a:pt x="6779" y="4547"/>
                    <a:pt x="6657" y="4425"/>
                  </a:cubicBezTo>
                  <a:cubicBezTo>
                    <a:pt x="6657" y="4395"/>
                    <a:pt x="6627" y="4395"/>
                    <a:pt x="6627" y="4395"/>
                  </a:cubicBezTo>
                  <a:cubicBezTo>
                    <a:pt x="6505" y="4243"/>
                    <a:pt x="6384" y="4121"/>
                    <a:pt x="6232" y="3969"/>
                  </a:cubicBezTo>
                  <a:close/>
                  <a:moveTo>
                    <a:pt x="7623" y="0"/>
                  </a:moveTo>
                  <a:cubicBezTo>
                    <a:pt x="7580" y="0"/>
                    <a:pt x="7533" y="24"/>
                    <a:pt x="7478" y="79"/>
                  </a:cubicBezTo>
                  <a:cubicBezTo>
                    <a:pt x="6970" y="560"/>
                    <a:pt x="6956" y="1276"/>
                    <a:pt x="6236" y="1276"/>
                  </a:cubicBezTo>
                  <a:cubicBezTo>
                    <a:pt x="6137" y="1276"/>
                    <a:pt x="6025" y="1263"/>
                    <a:pt x="5897" y="1234"/>
                  </a:cubicBezTo>
                  <a:cubicBezTo>
                    <a:pt x="5078" y="1134"/>
                    <a:pt x="4319" y="264"/>
                    <a:pt x="3505" y="264"/>
                  </a:cubicBezTo>
                  <a:cubicBezTo>
                    <a:pt x="3323" y="264"/>
                    <a:pt x="3138" y="307"/>
                    <a:pt x="2949" y="413"/>
                  </a:cubicBezTo>
                  <a:cubicBezTo>
                    <a:pt x="2888" y="1142"/>
                    <a:pt x="3466" y="1781"/>
                    <a:pt x="3557" y="2480"/>
                  </a:cubicBezTo>
                  <a:cubicBezTo>
                    <a:pt x="3770" y="3574"/>
                    <a:pt x="2554" y="3969"/>
                    <a:pt x="1703" y="4182"/>
                  </a:cubicBezTo>
                  <a:cubicBezTo>
                    <a:pt x="1551" y="4243"/>
                    <a:pt x="1460" y="4395"/>
                    <a:pt x="1551" y="4547"/>
                  </a:cubicBezTo>
                  <a:cubicBezTo>
                    <a:pt x="2098" y="5124"/>
                    <a:pt x="2888" y="5367"/>
                    <a:pt x="3405" y="5915"/>
                  </a:cubicBezTo>
                  <a:cubicBezTo>
                    <a:pt x="3618" y="6036"/>
                    <a:pt x="4043" y="6796"/>
                    <a:pt x="4165" y="7313"/>
                  </a:cubicBezTo>
                  <a:lnTo>
                    <a:pt x="4165" y="7343"/>
                  </a:lnTo>
                  <a:cubicBezTo>
                    <a:pt x="4165" y="7374"/>
                    <a:pt x="4165" y="7434"/>
                    <a:pt x="4165" y="7465"/>
                  </a:cubicBezTo>
                  <a:lnTo>
                    <a:pt x="4165" y="7526"/>
                  </a:lnTo>
                  <a:cubicBezTo>
                    <a:pt x="4165" y="7586"/>
                    <a:pt x="4195" y="7617"/>
                    <a:pt x="4195" y="7647"/>
                  </a:cubicBezTo>
                  <a:lnTo>
                    <a:pt x="4195" y="7738"/>
                  </a:lnTo>
                  <a:cubicBezTo>
                    <a:pt x="4134" y="9623"/>
                    <a:pt x="4074" y="11507"/>
                    <a:pt x="4013" y="13422"/>
                  </a:cubicBezTo>
                  <a:cubicBezTo>
                    <a:pt x="3922" y="15398"/>
                    <a:pt x="3861" y="17374"/>
                    <a:pt x="3770" y="19319"/>
                  </a:cubicBezTo>
                  <a:cubicBezTo>
                    <a:pt x="3709" y="21264"/>
                    <a:pt x="3648" y="23210"/>
                    <a:pt x="3557" y="25125"/>
                  </a:cubicBezTo>
                  <a:cubicBezTo>
                    <a:pt x="3496" y="27161"/>
                    <a:pt x="3435" y="29167"/>
                    <a:pt x="3344" y="31173"/>
                  </a:cubicBezTo>
                  <a:cubicBezTo>
                    <a:pt x="3283" y="33179"/>
                    <a:pt x="3192" y="35155"/>
                    <a:pt x="3131" y="37131"/>
                  </a:cubicBezTo>
                  <a:cubicBezTo>
                    <a:pt x="3071" y="39076"/>
                    <a:pt x="2979" y="41052"/>
                    <a:pt x="2919" y="43028"/>
                  </a:cubicBezTo>
                  <a:lnTo>
                    <a:pt x="2706" y="48924"/>
                  </a:lnTo>
                  <a:cubicBezTo>
                    <a:pt x="2706" y="49076"/>
                    <a:pt x="2706" y="49228"/>
                    <a:pt x="2675" y="49411"/>
                  </a:cubicBezTo>
                  <a:cubicBezTo>
                    <a:pt x="2675" y="49441"/>
                    <a:pt x="2675" y="49471"/>
                    <a:pt x="2675" y="49502"/>
                  </a:cubicBezTo>
                  <a:cubicBezTo>
                    <a:pt x="2584" y="49867"/>
                    <a:pt x="2341" y="50383"/>
                    <a:pt x="2189" y="50474"/>
                  </a:cubicBezTo>
                  <a:cubicBezTo>
                    <a:pt x="1885" y="50961"/>
                    <a:pt x="1" y="51964"/>
                    <a:pt x="1368" y="52268"/>
                  </a:cubicBezTo>
                  <a:cubicBezTo>
                    <a:pt x="1733" y="52298"/>
                    <a:pt x="2250" y="52359"/>
                    <a:pt x="2402" y="52754"/>
                  </a:cubicBezTo>
                  <a:cubicBezTo>
                    <a:pt x="2736" y="53636"/>
                    <a:pt x="1764" y="54669"/>
                    <a:pt x="2341" y="55459"/>
                  </a:cubicBezTo>
                  <a:cubicBezTo>
                    <a:pt x="2462" y="55546"/>
                    <a:pt x="2598" y="55578"/>
                    <a:pt x="2740" y="55578"/>
                  </a:cubicBezTo>
                  <a:cubicBezTo>
                    <a:pt x="3100" y="55578"/>
                    <a:pt x="3504" y="55373"/>
                    <a:pt x="3830" y="55307"/>
                  </a:cubicBezTo>
                  <a:cubicBezTo>
                    <a:pt x="4115" y="55217"/>
                    <a:pt x="4342" y="55178"/>
                    <a:pt x="4526" y="55178"/>
                  </a:cubicBezTo>
                  <a:cubicBezTo>
                    <a:pt x="5524" y="55178"/>
                    <a:pt x="5256" y="56347"/>
                    <a:pt x="5897" y="57040"/>
                  </a:cubicBezTo>
                  <a:cubicBezTo>
                    <a:pt x="5958" y="57010"/>
                    <a:pt x="6049" y="56979"/>
                    <a:pt x="6110" y="56918"/>
                  </a:cubicBezTo>
                  <a:cubicBezTo>
                    <a:pt x="6475" y="56645"/>
                    <a:pt x="6566" y="56158"/>
                    <a:pt x="6779" y="55763"/>
                  </a:cubicBezTo>
                  <a:cubicBezTo>
                    <a:pt x="7113" y="54973"/>
                    <a:pt x="7843" y="54821"/>
                    <a:pt x="8603" y="54760"/>
                  </a:cubicBezTo>
                  <a:lnTo>
                    <a:pt x="8876" y="54760"/>
                  </a:lnTo>
                  <a:lnTo>
                    <a:pt x="8998" y="54730"/>
                  </a:lnTo>
                  <a:lnTo>
                    <a:pt x="9271" y="54730"/>
                  </a:lnTo>
                  <a:cubicBezTo>
                    <a:pt x="9423" y="54730"/>
                    <a:pt x="9606" y="54699"/>
                    <a:pt x="9788" y="54669"/>
                  </a:cubicBezTo>
                  <a:lnTo>
                    <a:pt x="10122" y="54669"/>
                  </a:lnTo>
                  <a:cubicBezTo>
                    <a:pt x="13253" y="54639"/>
                    <a:pt x="16414" y="54608"/>
                    <a:pt x="19575" y="54578"/>
                  </a:cubicBezTo>
                  <a:cubicBezTo>
                    <a:pt x="23405" y="54547"/>
                    <a:pt x="27235" y="54547"/>
                    <a:pt x="31065" y="54487"/>
                  </a:cubicBezTo>
                  <a:cubicBezTo>
                    <a:pt x="34530" y="54487"/>
                    <a:pt x="37995" y="54456"/>
                    <a:pt x="41430" y="54426"/>
                  </a:cubicBezTo>
                  <a:cubicBezTo>
                    <a:pt x="45108" y="54395"/>
                    <a:pt x="48755" y="54365"/>
                    <a:pt x="52433" y="54335"/>
                  </a:cubicBezTo>
                  <a:cubicBezTo>
                    <a:pt x="56354" y="54304"/>
                    <a:pt x="60306" y="54274"/>
                    <a:pt x="64227" y="54244"/>
                  </a:cubicBezTo>
                  <a:cubicBezTo>
                    <a:pt x="67783" y="54213"/>
                    <a:pt x="71370" y="54183"/>
                    <a:pt x="74926" y="54152"/>
                  </a:cubicBezTo>
                  <a:cubicBezTo>
                    <a:pt x="78574" y="54122"/>
                    <a:pt x="82221" y="54092"/>
                    <a:pt x="85869" y="54061"/>
                  </a:cubicBezTo>
                  <a:cubicBezTo>
                    <a:pt x="88057" y="54061"/>
                    <a:pt x="90215" y="54031"/>
                    <a:pt x="92373" y="54031"/>
                  </a:cubicBezTo>
                  <a:lnTo>
                    <a:pt x="92434" y="54031"/>
                  </a:lnTo>
                  <a:cubicBezTo>
                    <a:pt x="92468" y="54027"/>
                    <a:pt x="92502" y="54025"/>
                    <a:pt x="92537" y="54025"/>
                  </a:cubicBezTo>
                  <a:cubicBezTo>
                    <a:pt x="92752" y="54025"/>
                    <a:pt x="92980" y="54096"/>
                    <a:pt x="93163" y="54122"/>
                  </a:cubicBezTo>
                  <a:cubicBezTo>
                    <a:pt x="93863" y="54304"/>
                    <a:pt x="94136" y="55034"/>
                    <a:pt x="94622" y="55490"/>
                  </a:cubicBezTo>
                  <a:cubicBezTo>
                    <a:pt x="94759" y="55575"/>
                    <a:pt x="94863" y="55612"/>
                    <a:pt x="94942" y="55612"/>
                  </a:cubicBezTo>
                  <a:cubicBezTo>
                    <a:pt x="95283" y="55612"/>
                    <a:pt x="95156" y="54929"/>
                    <a:pt x="95230" y="54608"/>
                  </a:cubicBezTo>
                  <a:cubicBezTo>
                    <a:pt x="95323" y="54284"/>
                    <a:pt x="95558" y="54171"/>
                    <a:pt x="95821" y="54171"/>
                  </a:cubicBezTo>
                  <a:cubicBezTo>
                    <a:pt x="96076" y="54171"/>
                    <a:pt x="96359" y="54276"/>
                    <a:pt x="96568" y="54395"/>
                  </a:cubicBezTo>
                  <a:cubicBezTo>
                    <a:pt x="96704" y="54447"/>
                    <a:pt x="96850" y="54488"/>
                    <a:pt x="96994" y="54488"/>
                  </a:cubicBezTo>
                  <a:cubicBezTo>
                    <a:pt x="97108" y="54488"/>
                    <a:pt x="97221" y="54462"/>
                    <a:pt x="97328" y="54395"/>
                  </a:cubicBezTo>
                  <a:cubicBezTo>
                    <a:pt x="97571" y="54213"/>
                    <a:pt x="97571" y="53879"/>
                    <a:pt x="97480" y="53605"/>
                  </a:cubicBezTo>
                  <a:cubicBezTo>
                    <a:pt x="97297" y="53210"/>
                    <a:pt x="96811" y="52845"/>
                    <a:pt x="97054" y="52389"/>
                  </a:cubicBezTo>
                  <a:cubicBezTo>
                    <a:pt x="97145" y="51933"/>
                    <a:pt x="97662" y="51842"/>
                    <a:pt x="97905" y="51508"/>
                  </a:cubicBezTo>
                  <a:cubicBezTo>
                    <a:pt x="97966" y="51386"/>
                    <a:pt x="97936" y="51265"/>
                    <a:pt x="97905" y="51143"/>
                  </a:cubicBezTo>
                  <a:cubicBezTo>
                    <a:pt x="97723" y="50961"/>
                    <a:pt x="97480" y="50870"/>
                    <a:pt x="97267" y="50809"/>
                  </a:cubicBezTo>
                  <a:cubicBezTo>
                    <a:pt x="96446" y="50596"/>
                    <a:pt x="95929" y="50566"/>
                    <a:pt x="96051" y="49532"/>
                  </a:cubicBezTo>
                  <a:cubicBezTo>
                    <a:pt x="96051" y="49502"/>
                    <a:pt x="96051" y="49502"/>
                    <a:pt x="96051" y="49471"/>
                  </a:cubicBezTo>
                  <a:cubicBezTo>
                    <a:pt x="96051" y="49441"/>
                    <a:pt x="96021" y="49411"/>
                    <a:pt x="96021" y="49380"/>
                  </a:cubicBezTo>
                  <a:cubicBezTo>
                    <a:pt x="96021" y="47556"/>
                    <a:pt x="96021" y="45733"/>
                    <a:pt x="95990" y="43909"/>
                  </a:cubicBezTo>
                  <a:cubicBezTo>
                    <a:pt x="95990" y="41994"/>
                    <a:pt x="95990" y="40049"/>
                    <a:pt x="95960" y="38134"/>
                  </a:cubicBezTo>
                  <a:cubicBezTo>
                    <a:pt x="95960" y="36097"/>
                    <a:pt x="95929" y="34061"/>
                    <a:pt x="95929" y="32055"/>
                  </a:cubicBezTo>
                  <a:lnTo>
                    <a:pt x="95899" y="26067"/>
                  </a:lnTo>
                  <a:cubicBezTo>
                    <a:pt x="95899" y="24091"/>
                    <a:pt x="95869" y="22115"/>
                    <a:pt x="95869" y="20140"/>
                  </a:cubicBezTo>
                  <a:cubicBezTo>
                    <a:pt x="95869" y="18164"/>
                    <a:pt x="95838" y="16158"/>
                    <a:pt x="95838" y="14182"/>
                  </a:cubicBezTo>
                  <a:cubicBezTo>
                    <a:pt x="95808" y="12267"/>
                    <a:pt x="95808" y="10352"/>
                    <a:pt x="95808" y="8437"/>
                  </a:cubicBezTo>
                  <a:cubicBezTo>
                    <a:pt x="95808" y="8073"/>
                    <a:pt x="95808" y="7677"/>
                    <a:pt x="95808" y="7313"/>
                  </a:cubicBezTo>
                  <a:cubicBezTo>
                    <a:pt x="95808" y="7282"/>
                    <a:pt x="95808" y="7252"/>
                    <a:pt x="95808" y="7222"/>
                  </a:cubicBezTo>
                  <a:cubicBezTo>
                    <a:pt x="95808" y="7070"/>
                    <a:pt x="95838" y="6918"/>
                    <a:pt x="95960" y="6796"/>
                  </a:cubicBezTo>
                  <a:cubicBezTo>
                    <a:pt x="96203" y="6340"/>
                    <a:pt x="97449" y="6340"/>
                    <a:pt x="97237" y="5732"/>
                  </a:cubicBezTo>
                  <a:cubicBezTo>
                    <a:pt x="96902" y="5489"/>
                    <a:pt x="96446" y="5580"/>
                    <a:pt x="96112" y="5398"/>
                  </a:cubicBezTo>
                  <a:cubicBezTo>
                    <a:pt x="95778" y="5246"/>
                    <a:pt x="95595" y="4911"/>
                    <a:pt x="95595" y="4547"/>
                  </a:cubicBezTo>
                  <a:cubicBezTo>
                    <a:pt x="95626" y="3848"/>
                    <a:pt x="96112" y="3270"/>
                    <a:pt x="96416" y="2693"/>
                  </a:cubicBezTo>
                  <a:cubicBezTo>
                    <a:pt x="96477" y="2510"/>
                    <a:pt x="96568" y="2237"/>
                    <a:pt x="96416" y="2085"/>
                  </a:cubicBezTo>
                  <a:cubicBezTo>
                    <a:pt x="96277" y="2038"/>
                    <a:pt x="96140" y="2018"/>
                    <a:pt x="96006" y="2018"/>
                  </a:cubicBezTo>
                  <a:cubicBezTo>
                    <a:pt x="95525" y="2018"/>
                    <a:pt x="95074" y="2279"/>
                    <a:pt x="94622" y="2541"/>
                  </a:cubicBezTo>
                  <a:cubicBezTo>
                    <a:pt x="94169" y="2807"/>
                    <a:pt x="93716" y="3074"/>
                    <a:pt x="93201" y="3074"/>
                  </a:cubicBezTo>
                  <a:cubicBezTo>
                    <a:pt x="93129" y="3074"/>
                    <a:pt x="93056" y="3069"/>
                    <a:pt x="92981" y="3057"/>
                  </a:cubicBezTo>
                  <a:cubicBezTo>
                    <a:pt x="91887" y="2966"/>
                    <a:pt x="92160" y="1690"/>
                    <a:pt x="91948" y="990"/>
                  </a:cubicBezTo>
                  <a:cubicBezTo>
                    <a:pt x="91874" y="855"/>
                    <a:pt x="91770" y="799"/>
                    <a:pt x="91662" y="799"/>
                  </a:cubicBezTo>
                  <a:cubicBezTo>
                    <a:pt x="91505" y="799"/>
                    <a:pt x="91339" y="919"/>
                    <a:pt x="91249" y="1082"/>
                  </a:cubicBezTo>
                  <a:cubicBezTo>
                    <a:pt x="90914" y="1507"/>
                    <a:pt x="90519" y="1902"/>
                    <a:pt x="90094" y="2237"/>
                  </a:cubicBezTo>
                  <a:cubicBezTo>
                    <a:pt x="89820" y="2449"/>
                    <a:pt x="89516" y="2601"/>
                    <a:pt x="89182" y="2723"/>
                  </a:cubicBezTo>
                  <a:cubicBezTo>
                    <a:pt x="89121" y="2753"/>
                    <a:pt x="89030" y="2753"/>
                    <a:pt x="88969" y="2753"/>
                  </a:cubicBezTo>
                  <a:cubicBezTo>
                    <a:pt x="88908" y="2784"/>
                    <a:pt x="88847" y="2784"/>
                    <a:pt x="88786" y="2784"/>
                  </a:cubicBezTo>
                  <a:cubicBezTo>
                    <a:pt x="85838" y="2784"/>
                    <a:pt x="82890" y="2753"/>
                    <a:pt x="79941" y="2753"/>
                  </a:cubicBezTo>
                  <a:cubicBezTo>
                    <a:pt x="76355" y="2723"/>
                    <a:pt x="72798" y="2723"/>
                    <a:pt x="69242" y="2693"/>
                  </a:cubicBezTo>
                  <a:cubicBezTo>
                    <a:pt x="65747" y="2662"/>
                    <a:pt x="62281" y="2662"/>
                    <a:pt x="58816" y="2632"/>
                  </a:cubicBezTo>
                  <a:cubicBezTo>
                    <a:pt x="55473" y="2601"/>
                    <a:pt x="52129" y="2601"/>
                    <a:pt x="48786" y="2571"/>
                  </a:cubicBezTo>
                  <a:cubicBezTo>
                    <a:pt x="45169" y="2571"/>
                    <a:pt x="41521" y="2541"/>
                    <a:pt x="37904" y="2510"/>
                  </a:cubicBezTo>
                  <a:lnTo>
                    <a:pt x="27509" y="2449"/>
                  </a:lnTo>
                  <a:cubicBezTo>
                    <a:pt x="24165" y="2449"/>
                    <a:pt x="20822" y="2419"/>
                    <a:pt x="17509" y="2389"/>
                  </a:cubicBezTo>
                  <a:cubicBezTo>
                    <a:pt x="15198" y="2389"/>
                    <a:pt x="12888" y="2389"/>
                    <a:pt x="10578" y="2358"/>
                  </a:cubicBezTo>
                  <a:lnTo>
                    <a:pt x="10457" y="2358"/>
                  </a:lnTo>
                  <a:cubicBezTo>
                    <a:pt x="10335" y="2328"/>
                    <a:pt x="10214" y="2297"/>
                    <a:pt x="10092" y="2297"/>
                  </a:cubicBezTo>
                  <a:lnTo>
                    <a:pt x="9910" y="2297"/>
                  </a:lnTo>
                  <a:lnTo>
                    <a:pt x="9879" y="2267"/>
                  </a:lnTo>
                  <a:lnTo>
                    <a:pt x="9849" y="2267"/>
                  </a:lnTo>
                  <a:cubicBezTo>
                    <a:pt x="8694" y="2267"/>
                    <a:pt x="8299" y="1021"/>
                    <a:pt x="7843" y="170"/>
                  </a:cubicBezTo>
                  <a:cubicBezTo>
                    <a:pt x="7765" y="73"/>
                    <a:pt x="7700" y="0"/>
                    <a:pt x="76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12783950" y="1051975"/>
              <a:ext cx="2153550" cy="1127700"/>
            </a:xfrm>
            <a:custGeom>
              <a:avLst/>
              <a:gdLst/>
              <a:ahLst/>
              <a:cxnLst/>
              <a:rect l="l" t="t" r="r" b="b"/>
              <a:pathLst>
                <a:path w="86142" h="45108" extrusionOk="0">
                  <a:moveTo>
                    <a:pt x="3374" y="2159"/>
                  </a:moveTo>
                  <a:cubicBezTo>
                    <a:pt x="5623" y="2189"/>
                    <a:pt x="7873" y="2189"/>
                    <a:pt x="10122" y="2189"/>
                  </a:cubicBezTo>
                  <a:cubicBezTo>
                    <a:pt x="13769" y="2189"/>
                    <a:pt x="17417" y="2219"/>
                    <a:pt x="21034" y="2219"/>
                  </a:cubicBezTo>
                  <a:cubicBezTo>
                    <a:pt x="24408" y="2219"/>
                    <a:pt x="27782" y="2219"/>
                    <a:pt x="31156" y="2250"/>
                  </a:cubicBezTo>
                  <a:cubicBezTo>
                    <a:pt x="34773" y="2250"/>
                    <a:pt x="38390" y="2250"/>
                    <a:pt x="42007" y="2280"/>
                  </a:cubicBezTo>
                  <a:lnTo>
                    <a:pt x="53193" y="2280"/>
                  </a:lnTo>
                  <a:cubicBezTo>
                    <a:pt x="56536" y="2311"/>
                    <a:pt x="59910" y="2311"/>
                    <a:pt x="63254" y="2311"/>
                  </a:cubicBezTo>
                  <a:cubicBezTo>
                    <a:pt x="66901" y="2341"/>
                    <a:pt x="70549" y="2341"/>
                    <a:pt x="74196" y="2341"/>
                  </a:cubicBezTo>
                  <a:cubicBezTo>
                    <a:pt x="77296" y="2371"/>
                    <a:pt x="80397" y="2371"/>
                    <a:pt x="83497" y="2371"/>
                  </a:cubicBezTo>
                  <a:lnTo>
                    <a:pt x="84014" y="2371"/>
                  </a:lnTo>
                  <a:cubicBezTo>
                    <a:pt x="84044" y="2371"/>
                    <a:pt x="84075" y="2371"/>
                    <a:pt x="84105" y="2341"/>
                  </a:cubicBezTo>
                  <a:lnTo>
                    <a:pt x="84105" y="2341"/>
                  </a:lnTo>
                  <a:cubicBezTo>
                    <a:pt x="84105" y="4134"/>
                    <a:pt x="84105" y="5928"/>
                    <a:pt x="84075" y="7721"/>
                  </a:cubicBezTo>
                  <a:cubicBezTo>
                    <a:pt x="84075" y="7873"/>
                    <a:pt x="84075" y="8025"/>
                    <a:pt x="84075" y="8177"/>
                  </a:cubicBezTo>
                  <a:cubicBezTo>
                    <a:pt x="84075" y="9940"/>
                    <a:pt x="84044" y="11703"/>
                    <a:pt x="84044" y="13466"/>
                  </a:cubicBezTo>
                  <a:cubicBezTo>
                    <a:pt x="84044" y="13679"/>
                    <a:pt x="84044" y="13891"/>
                    <a:pt x="84044" y="14104"/>
                  </a:cubicBezTo>
                  <a:cubicBezTo>
                    <a:pt x="84044" y="16049"/>
                    <a:pt x="84014" y="18025"/>
                    <a:pt x="84014" y="19971"/>
                  </a:cubicBezTo>
                  <a:cubicBezTo>
                    <a:pt x="83983" y="21916"/>
                    <a:pt x="83983" y="23861"/>
                    <a:pt x="83983" y="25776"/>
                  </a:cubicBezTo>
                  <a:cubicBezTo>
                    <a:pt x="83953" y="26506"/>
                    <a:pt x="83953" y="27205"/>
                    <a:pt x="83953" y="27934"/>
                  </a:cubicBezTo>
                  <a:cubicBezTo>
                    <a:pt x="83953" y="28147"/>
                    <a:pt x="83953" y="28390"/>
                    <a:pt x="83953" y="28633"/>
                  </a:cubicBezTo>
                  <a:cubicBezTo>
                    <a:pt x="83953" y="29697"/>
                    <a:pt x="83923" y="30791"/>
                    <a:pt x="83923" y="31886"/>
                  </a:cubicBezTo>
                  <a:cubicBezTo>
                    <a:pt x="83923" y="33831"/>
                    <a:pt x="83923" y="35776"/>
                    <a:pt x="83892" y="37722"/>
                  </a:cubicBezTo>
                  <a:cubicBezTo>
                    <a:pt x="83892" y="39606"/>
                    <a:pt x="83892" y="41460"/>
                    <a:pt x="83862" y="43345"/>
                  </a:cubicBezTo>
                  <a:cubicBezTo>
                    <a:pt x="81521" y="43314"/>
                    <a:pt x="79211" y="43314"/>
                    <a:pt x="76871" y="43314"/>
                  </a:cubicBezTo>
                  <a:cubicBezTo>
                    <a:pt x="73345" y="43284"/>
                    <a:pt x="69819" y="43254"/>
                    <a:pt x="66293" y="43223"/>
                  </a:cubicBezTo>
                  <a:cubicBezTo>
                    <a:pt x="62737" y="43223"/>
                    <a:pt x="59181" y="43193"/>
                    <a:pt x="55655" y="43162"/>
                  </a:cubicBezTo>
                  <a:cubicBezTo>
                    <a:pt x="52038" y="43162"/>
                    <a:pt x="48390" y="43132"/>
                    <a:pt x="44773" y="43102"/>
                  </a:cubicBezTo>
                  <a:cubicBezTo>
                    <a:pt x="41034" y="43071"/>
                    <a:pt x="37296" y="43071"/>
                    <a:pt x="33557" y="43041"/>
                  </a:cubicBezTo>
                  <a:cubicBezTo>
                    <a:pt x="29909" y="43010"/>
                    <a:pt x="26262" y="43010"/>
                    <a:pt x="22645" y="42980"/>
                  </a:cubicBezTo>
                  <a:lnTo>
                    <a:pt x="22219" y="42980"/>
                  </a:lnTo>
                  <a:cubicBezTo>
                    <a:pt x="18845" y="42950"/>
                    <a:pt x="15471" y="42919"/>
                    <a:pt x="12128" y="42919"/>
                  </a:cubicBezTo>
                  <a:cubicBezTo>
                    <a:pt x="8724" y="42889"/>
                    <a:pt x="5350" y="42858"/>
                    <a:pt x="1976" y="42858"/>
                  </a:cubicBezTo>
                  <a:lnTo>
                    <a:pt x="1885" y="42858"/>
                  </a:lnTo>
                  <a:cubicBezTo>
                    <a:pt x="1885" y="42828"/>
                    <a:pt x="1915" y="42798"/>
                    <a:pt x="1915" y="42767"/>
                  </a:cubicBezTo>
                  <a:cubicBezTo>
                    <a:pt x="1945" y="41065"/>
                    <a:pt x="2006" y="39363"/>
                    <a:pt x="2067" y="37661"/>
                  </a:cubicBezTo>
                  <a:cubicBezTo>
                    <a:pt x="2067" y="37539"/>
                    <a:pt x="2097" y="37387"/>
                    <a:pt x="2097" y="37235"/>
                  </a:cubicBezTo>
                  <a:lnTo>
                    <a:pt x="2097" y="36840"/>
                  </a:lnTo>
                  <a:cubicBezTo>
                    <a:pt x="2158" y="34925"/>
                    <a:pt x="2249" y="32980"/>
                    <a:pt x="2310" y="31035"/>
                  </a:cubicBezTo>
                  <a:cubicBezTo>
                    <a:pt x="2341" y="30123"/>
                    <a:pt x="2371" y="29241"/>
                    <a:pt x="2401" y="28360"/>
                  </a:cubicBezTo>
                  <a:cubicBezTo>
                    <a:pt x="2401" y="28238"/>
                    <a:pt x="2401" y="28117"/>
                    <a:pt x="2401" y="27965"/>
                  </a:cubicBezTo>
                  <a:cubicBezTo>
                    <a:pt x="2401" y="27904"/>
                    <a:pt x="2401" y="27843"/>
                    <a:pt x="2401" y="27782"/>
                  </a:cubicBezTo>
                  <a:cubicBezTo>
                    <a:pt x="2432" y="27600"/>
                    <a:pt x="2432" y="27448"/>
                    <a:pt x="2432" y="27296"/>
                  </a:cubicBezTo>
                  <a:cubicBezTo>
                    <a:pt x="2462" y="26566"/>
                    <a:pt x="2493" y="25837"/>
                    <a:pt x="2493" y="25138"/>
                  </a:cubicBezTo>
                  <a:cubicBezTo>
                    <a:pt x="2584" y="23162"/>
                    <a:pt x="2644" y="21186"/>
                    <a:pt x="2705" y="19211"/>
                  </a:cubicBezTo>
                  <a:cubicBezTo>
                    <a:pt x="2766" y="17265"/>
                    <a:pt x="2827" y="15320"/>
                    <a:pt x="2918" y="13344"/>
                  </a:cubicBezTo>
                  <a:cubicBezTo>
                    <a:pt x="2918" y="13162"/>
                    <a:pt x="2918" y="13010"/>
                    <a:pt x="2918" y="12828"/>
                  </a:cubicBezTo>
                  <a:cubicBezTo>
                    <a:pt x="2979" y="11004"/>
                    <a:pt x="3040" y="9180"/>
                    <a:pt x="3100" y="7356"/>
                  </a:cubicBezTo>
                  <a:lnTo>
                    <a:pt x="3283" y="2371"/>
                  </a:lnTo>
                  <a:cubicBezTo>
                    <a:pt x="3283" y="2311"/>
                    <a:pt x="3283" y="2250"/>
                    <a:pt x="3283" y="2159"/>
                  </a:cubicBezTo>
                  <a:close/>
                  <a:moveTo>
                    <a:pt x="1216" y="1"/>
                  </a:moveTo>
                  <a:cubicBezTo>
                    <a:pt x="1216" y="1"/>
                    <a:pt x="1216" y="31"/>
                    <a:pt x="1216" y="31"/>
                  </a:cubicBezTo>
                  <a:lnTo>
                    <a:pt x="1185" y="31"/>
                  </a:lnTo>
                  <a:cubicBezTo>
                    <a:pt x="1185" y="61"/>
                    <a:pt x="1185" y="92"/>
                    <a:pt x="1185" y="92"/>
                  </a:cubicBezTo>
                  <a:cubicBezTo>
                    <a:pt x="1185" y="183"/>
                    <a:pt x="1185" y="274"/>
                    <a:pt x="1185" y="365"/>
                  </a:cubicBezTo>
                  <a:lnTo>
                    <a:pt x="1185" y="487"/>
                  </a:lnTo>
                  <a:lnTo>
                    <a:pt x="1216" y="487"/>
                  </a:lnTo>
                  <a:cubicBezTo>
                    <a:pt x="1185" y="943"/>
                    <a:pt x="1185" y="1429"/>
                    <a:pt x="1185" y="1885"/>
                  </a:cubicBezTo>
                  <a:cubicBezTo>
                    <a:pt x="1155" y="2584"/>
                    <a:pt x="1125" y="3283"/>
                    <a:pt x="1125" y="3952"/>
                  </a:cubicBezTo>
                  <a:cubicBezTo>
                    <a:pt x="1064" y="5958"/>
                    <a:pt x="1003" y="7964"/>
                    <a:pt x="942" y="9970"/>
                  </a:cubicBezTo>
                  <a:cubicBezTo>
                    <a:pt x="912" y="12037"/>
                    <a:pt x="851" y="14104"/>
                    <a:pt x="790" y="16171"/>
                  </a:cubicBezTo>
                  <a:cubicBezTo>
                    <a:pt x="730" y="18177"/>
                    <a:pt x="669" y="20183"/>
                    <a:pt x="608" y="22189"/>
                  </a:cubicBezTo>
                  <a:cubicBezTo>
                    <a:pt x="578" y="24165"/>
                    <a:pt x="517" y="26110"/>
                    <a:pt x="456" y="28056"/>
                  </a:cubicBezTo>
                  <a:cubicBezTo>
                    <a:pt x="395" y="30062"/>
                    <a:pt x="334" y="32068"/>
                    <a:pt x="304" y="34074"/>
                  </a:cubicBezTo>
                  <a:cubicBezTo>
                    <a:pt x="243" y="36111"/>
                    <a:pt x="182" y="38177"/>
                    <a:pt x="122" y="40214"/>
                  </a:cubicBezTo>
                  <a:cubicBezTo>
                    <a:pt x="91" y="41612"/>
                    <a:pt x="61" y="43041"/>
                    <a:pt x="0" y="44439"/>
                  </a:cubicBezTo>
                  <a:cubicBezTo>
                    <a:pt x="0" y="44500"/>
                    <a:pt x="0" y="44591"/>
                    <a:pt x="30" y="44652"/>
                  </a:cubicBezTo>
                  <a:cubicBezTo>
                    <a:pt x="30" y="44743"/>
                    <a:pt x="30" y="44834"/>
                    <a:pt x="0" y="44895"/>
                  </a:cubicBezTo>
                  <a:cubicBezTo>
                    <a:pt x="0" y="44986"/>
                    <a:pt x="0" y="45047"/>
                    <a:pt x="0" y="45108"/>
                  </a:cubicBezTo>
                  <a:cubicBezTo>
                    <a:pt x="30" y="45108"/>
                    <a:pt x="61" y="45077"/>
                    <a:pt x="91" y="45077"/>
                  </a:cubicBezTo>
                  <a:lnTo>
                    <a:pt x="122" y="45077"/>
                  </a:lnTo>
                  <a:cubicBezTo>
                    <a:pt x="182" y="45047"/>
                    <a:pt x="213" y="44986"/>
                    <a:pt x="304" y="44986"/>
                  </a:cubicBezTo>
                  <a:lnTo>
                    <a:pt x="456" y="44986"/>
                  </a:lnTo>
                  <a:cubicBezTo>
                    <a:pt x="456" y="44956"/>
                    <a:pt x="456" y="44925"/>
                    <a:pt x="456" y="44895"/>
                  </a:cubicBezTo>
                  <a:lnTo>
                    <a:pt x="8268" y="44895"/>
                  </a:lnTo>
                  <a:cubicBezTo>
                    <a:pt x="12067" y="44925"/>
                    <a:pt x="15867" y="44925"/>
                    <a:pt x="19666" y="44925"/>
                  </a:cubicBezTo>
                  <a:cubicBezTo>
                    <a:pt x="23496" y="44956"/>
                    <a:pt x="27326" y="44956"/>
                    <a:pt x="31186" y="44956"/>
                  </a:cubicBezTo>
                  <a:cubicBezTo>
                    <a:pt x="35016" y="44956"/>
                    <a:pt x="38846" y="44986"/>
                    <a:pt x="42706" y="44986"/>
                  </a:cubicBezTo>
                  <a:cubicBezTo>
                    <a:pt x="46657" y="44986"/>
                    <a:pt x="50609" y="45016"/>
                    <a:pt x="54560" y="45016"/>
                  </a:cubicBezTo>
                  <a:cubicBezTo>
                    <a:pt x="58390" y="45016"/>
                    <a:pt x="62220" y="45047"/>
                    <a:pt x="66050" y="45047"/>
                  </a:cubicBezTo>
                  <a:cubicBezTo>
                    <a:pt x="69880" y="45047"/>
                    <a:pt x="73710" y="45047"/>
                    <a:pt x="77570" y="45077"/>
                  </a:cubicBezTo>
                  <a:lnTo>
                    <a:pt x="85169" y="45077"/>
                  </a:lnTo>
                  <a:lnTo>
                    <a:pt x="85169" y="45108"/>
                  </a:lnTo>
                  <a:lnTo>
                    <a:pt x="85625" y="45108"/>
                  </a:lnTo>
                  <a:lnTo>
                    <a:pt x="85625" y="45077"/>
                  </a:lnTo>
                  <a:lnTo>
                    <a:pt x="86142" y="45077"/>
                  </a:lnTo>
                  <a:cubicBezTo>
                    <a:pt x="86050" y="45016"/>
                    <a:pt x="85959" y="44956"/>
                    <a:pt x="85868" y="44864"/>
                  </a:cubicBezTo>
                  <a:cubicBezTo>
                    <a:pt x="85838" y="44834"/>
                    <a:pt x="85777" y="44743"/>
                    <a:pt x="85807" y="44652"/>
                  </a:cubicBezTo>
                  <a:lnTo>
                    <a:pt x="85625" y="44652"/>
                  </a:lnTo>
                  <a:cubicBezTo>
                    <a:pt x="85625" y="43497"/>
                    <a:pt x="85625" y="42342"/>
                    <a:pt x="85625" y="41187"/>
                  </a:cubicBezTo>
                  <a:cubicBezTo>
                    <a:pt x="85655" y="39181"/>
                    <a:pt x="85686" y="37174"/>
                    <a:pt x="85686" y="35168"/>
                  </a:cubicBezTo>
                  <a:cubicBezTo>
                    <a:pt x="85686" y="33162"/>
                    <a:pt x="85716" y="31156"/>
                    <a:pt x="85716" y="29180"/>
                  </a:cubicBezTo>
                  <a:cubicBezTo>
                    <a:pt x="85746" y="27083"/>
                    <a:pt x="85746" y="25016"/>
                    <a:pt x="85777" y="22949"/>
                  </a:cubicBezTo>
                  <a:cubicBezTo>
                    <a:pt x="85807" y="21004"/>
                    <a:pt x="85807" y="19059"/>
                    <a:pt x="85838" y="17113"/>
                  </a:cubicBezTo>
                  <a:cubicBezTo>
                    <a:pt x="85838" y="15046"/>
                    <a:pt x="85868" y="12980"/>
                    <a:pt x="85868" y="10913"/>
                  </a:cubicBezTo>
                  <a:lnTo>
                    <a:pt x="85929" y="4803"/>
                  </a:lnTo>
                  <a:cubicBezTo>
                    <a:pt x="85929" y="3557"/>
                    <a:pt x="85929" y="2280"/>
                    <a:pt x="85959" y="1034"/>
                  </a:cubicBezTo>
                  <a:lnTo>
                    <a:pt x="85990" y="1034"/>
                  </a:lnTo>
                  <a:cubicBezTo>
                    <a:pt x="85990" y="1004"/>
                    <a:pt x="85990" y="943"/>
                    <a:pt x="85990" y="912"/>
                  </a:cubicBezTo>
                  <a:lnTo>
                    <a:pt x="85990" y="852"/>
                  </a:lnTo>
                  <a:cubicBezTo>
                    <a:pt x="85990" y="761"/>
                    <a:pt x="85990" y="669"/>
                    <a:pt x="85990" y="578"/>
                  </a:cubicBezTo>
                  <a:lnTo>
                    <a:pt x="85959" y="578"/>
                  </a:lnTo>
                  <a:lnTo>
                    <a:pt x="85959" y="487"/>
                  </a:lnTo>
                  <a:cubicBezTo>
                    <a:pt x="85868" y="517"/>
                    <a:pt x="85777" y="517"/>
                    <a:pt x="85686" y="517"/>
                  </a:cubicBezTo>
                  <a:lnTo>
                    <a:pt x="85503" y="517"/>
                  </a:lnTo>
                  <a:lnTo>
                    <a:pt x="85503" y="578"/>
                  </a:lnTo>
                  <a:cubicBezTo>
                    <a:pt x="83011" y="578"/>
                    <a:pt x="80488" y="548"/>
                    <a:pt x="77995" y="517"/>
                  </a:cubicBezTo>
                  <a:lnTo>
                    <a:pt x="67083" y="457"/>
                  </a:lnTo>
                  <a:cubicBezTo>
                    <a:pt x="63314" y="426"/>
                    <a:pt x="59545" y="426"/>
                    <a:pt x="55776" y="396"/>
                  </a:cubicBezTo>
                  <a:cubicBezTo>
                    <a:pt x="51916" y="365"/>
                    <a:pt x="48025" y="335"/>
                    <a:pt x="44165" y="305"/>
                  </a:cubicBezTo>
                  <a:cubicBezTo>
                    <a:pt x="40396" y="305"/>
                    <a:pt x="36657" y="274"/>
                    <a:pt x="32888" y="244"/>
                  </a:cubicBezTo>
                  <a:cubicBezTo>
                    <a:pt x="29119" y="213"/>
                    <a:pt x="25350" y="183"/>
                    <a:pt x="21581" y="183"/>
                  </a:cubicBezTo>
                  <a:cubicBezTo>
                    <a:pt x="17903" y="153"/>
                    <a:pt x="14225" y="122"/>
                    <a:pt x="10547" y="92"/>
                  </a:cubicBezTo>
                  <a:cubicBezTo>
                    <a:pt x="7599" y="92"/>
                    <a:pt x="4651" y="61"/>
                    <a:pt x="1672" y="31"/>
                  </a:cubicBezTo>
                  <a:lnTo>
                    <a:pt x="1581" y="31"/>
                  </a:lnTo>
                  <a:cubicBezTo>
                    <a:pt x="1550" y="31"/>
                    <a:pt x="1489" y="1"/>
                    <a:pt x="1429"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2742150" y="2072500"/>
              <a:ext cx="11425" cy="11425"/>
            </a:xfrm>
            <a:custGeom>
              <a:avLst/>
              <a:gdLst/>
              <a:ahLst/>
              <a:cxnLst/>
              <a:rect l="l" t="t" r="r" b="b"/>
              <a:pathLst>
                <a:path w="457" h="457" extrusionOk="0">
                  <a:moveTo>
                    <a:pt x="243" y="1"/>
                  </a:moveTo>
                  <a:cubicBezTo>
                    <a:pt x="122" y="1"/>
                    <a:pt x="0" y="122"/>
                    <a:pt x="0" y="244"/>
                  </a:cubicBezTo>
                  <a:cubicBezTo>
                    <a:pt x="0" y="366"/>
                    <a:pt x="122" y="457"/>
                    <a:pt x="243" y="457"/>
                  </a:cubicBezTo>
                  <a:cubicBezTo>
                    <a:pt x="365" y="457"/>
                    <a:pt x="456" y="366"/>
                    <a:pt x="456" y="244"/>
                  </a:cubicBezTo>
                  <a:cubicBezTo>
                    <a:pt x="456" y="12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2742150" y="205350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35"/>
                    <a:pt x="456" y="214"/>
                  </a:cubicBezTo>
                  <a:cubicBezTo>
                    <a:pt x="456" y="92"/>
                    <a:pt x="335" y="1"/>
                    <a:pt x="21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2751275" y="1725250"/>
              <a:ext cx="11400" cy="11425"/>
            </a:xfrm>
            <a:custGeom>
              <a:avLst/>
              <a:gdLst/>
              <a:ahLst/>
              <a:cxnLst/>
              <a:rect l="l" t="t" r="r" b="b"/>
              <a:pathLst>
                <a:path w="456" h="457" extrusionOk="0">
                  <a:moveTo>
                    <a:pt x="213" y="0"/>
                  </a:moveTo>
                  <a:cubicBezTo>
                    <a:pt x="91" y="0"/>
                    <a:pt x="0" y="91"/>
                    <a:pt x="0" y="213"/>
                  </a:cubicBezTo>
                  <a:cubicBezTo>
                    <a:pt x="0" y="365"/>
                    <a:pt x="91" y="456"/>
                    <a:pt x="213" y="456"/>
                  </a:cubicBezTo>
                  <a:cubicBezTo>
                    <a:pt x="334" y="456"/>
                    <a:pt x="426" y="334"/>
                    <a:pt x="426" y="213"/>
                  </a:cubicBezTo>
                  <a:cubicBezTo>
                    <a:pt x="456" y="91"/>
                    <a:pt x="334" y="0"/>
                    <a:pt x="21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12767225" y="1384800"/>
              <a:ext cx="11425" cy="11425"/>
            </a:xfrm>
            <a:custGeom>
              <a:avLst/>
              <a:gdLst/>
              <a:ahLst/>
              <a:cxnLst/>
              <a:rect l="l" t="t" r="r" b="b"/>
              <a:pathLst>
                <a:path w="457" h="457" extrusionOk="0">
                  <a:moveTo>
                    <a:pt x="244" y="1"/>
                  </a:moveTo>
                  <a:cubicBezTo>
                    <a:pt x="122" y="1"/>
                    <a:pt x="0" y="92"/>
                    <a:pt x="0" y="214"/>
                  </a:cubicBezTo>
                  <a:cubicBezTo>
                    <a:pt x="0" y="335"/>
                    <a:pt x="122" y="457"/>
                    <a:pt x="244" y="457"/>
                  </a:cubicBezTo>
                  <a:cubicBezTo>
                    <a:pt x="365" y="457"/>
                    <a:pt x="456" y="335"/>
                    <a:pt x="456" y="214"/>
                  </a:cubicBezTo>
                  <a:cubicBezTo>
                    <a:pt x="456" y="92"/>
                    <a:pt x="365"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12765700" y="1365800"/>
              <a:ext cx="11425" cy="11425"/>
            </a:xfrm>
            <a:custGeom>
              <a:avLst/>
              <a:gdLst/>
              <a:ahLst/>
              <a:cxnLst/>
              <a:rect l="l" t="t" r="r" b="b"/>
              <a:pathLst>
                <a:path w="457" h="457" extrusionOk="0">
                  <a:moveTo>
                    <a:pt x="244" y="1"/>
                  </a:moveTo>
                  <a:cubicBezTo>
                    <a:pt x="122" y="1"/>
                    <a:pt x="1" y="123"/>
                    <a:pt x="1" y="244"/>
                  </a:cubicBezTo>
                  <a:cubicBezTo>
                    <a:pt x="1" y="366"/>
                    <a:pt x="122" y="457"/>
                    <a:pt x="244" y="457"/>
                  </a:cubicBezTo>
                  <a:cubicBezTo>
                    <a:pt x="365" y="457"/>
                    <a:pt x="457" y="335"/>
                    <a:pt x="457" y="214"/>
                  </a:cubicBezTo>
                  <a:cubicBezTo>
                    <a:pt x="457" y="92"/>
                    <a:pt x="365"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12752775" y="1376450"/>
              <a:ext cx="11425" cy="11425"/>
            </a:xfrm>
            <a:custGeom>
              <a:avLst/>
              <a:gdLst/>
              <a:ahLst/>
              <a:cxnLst/>
              <a:rect l="l" t="t" r="r" b="b"/>
              <a:pathLst>
                <a:path w="457" h="457" extrusionOk="0">
                  <a:moveTo>
                    <a:pt x="214" y="1"/>
                  </a:moveTo>
                  <a:cubicBezTo>
                    <a:pt x="92" y="1"/>
                    <a:pt x="1" y="92"/>
                    <a:pt x="1" y="213"/>
                  </a:cubicBezTo>
                  <a:cubicBezTo>
                    <a:pt x="1" y="335"/>
                    <a:pt x="122" y="456"/>
                    <a:pt x="244" y="456"/>
                  </a:cubicBezTo>
                  <a:cubicBezTo>
                    <a:pt x="335" y="456"/>
                    <a:pt x="457" y="335"/>
                    <a:pt x="457" y="213"/>
                  </a:cubicBezTo>
                  <a:cubicBezTo>
                    <a:pt x="457" y="92"/>
                    <a:pt x="366" y="1"/>
                    <a:pt x="21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12780900" y="1075525"/>
              <a:ext cx="11425" cy="10800"/>
            </a:xfrm>
            <a:custGeom>
              <a:avLst/>
              <a:gdLst/>
              <a:ahLst/>
              <a:cxnLst/>
              <a:rect l="l" t="t" r="r" b="b"/>
              <a:pathLst>
                <a:path w="457" h="432" extrusionOk="0">
                  <a:moveTo>
                    <a:pt x="244" y="1"/>
                  </a:moveTo>
                  <a:cubicBezTo>
                    <a:pt x="122" y="1"/>
                    <a:pt x="0" y="92"/>
                    <a:pt x="0" y="214"/>
                  </a:cubicBezTo>
                  <a:cubicBezTo>
                    <a:pt x="0" y="335"/>
                    <a:pt x="122" y="426"/>
                    <a:pt x="244" y="426"/>
                  </a:cubicBezTo>
                  <a:cubicBezTo>
                    <a:pt x="256" y="430"/>
                    <a:pt x="269" y="431"/>
                    <a:pt x="281" y="431"/>
                  </a:cubicBezTo>
                  <a:cubicBezTo>
                    <a:pt x="383" y="431"/>
                    <a:pt x="456" y="322"/>
                    <a:pt x="456" y="214"/>
                  </a:cubicBezTo>
                  <a:cubicBezTo>
                    <a:pt x="456" y="92"/>
                    <a:pt x="365"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13116025" y="1023100"/>
              <a:ext cx="10650" cy="11425"/>
            </a:xfrm>
            <a:custGeom>
              <a:avLst/>
              <a:gdLst/>
              <a:ahLst/>
              <a:cxnLst/>
              <a:rect l="l" t="t" r="r" b="b"/>
              <a:pathLst>
                <a:path w="426" h="457" extrusionOk="0">
                  <a:moveTo>
                    <a:pt x="213" y="1"/>
                  </a:moveTo>
                  <a:cubicBezTo>
                    <a:pt x="91" y="1"/>
                    <a:pt x="0" y="92"/>
                    <a:pt x="0" y="244"/>
                  </a:cubicBezTo>
                  <a:cubicBezTo>
                    <a:pt x="0" y="365"/>
                    <a:pt x="91" y="457"/>
                    <a:pt x="213" y="457"/>
                  </a:cubicBezTo>
                  <a:cubicBezTo>
                    <a:pt x="334" y="457"/>
                    <a:pt x="426" y="365"/>
                    <a:pt x="426" y="244"/>
                  </a:cubicBezTo>
                  <a:cubicBezTo>
                    <a:pt x="426" y="122"/>
                    <a:pt x="334" y="1"/>
                    <a:pt x="21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13136525" y="1023850"/>
              <a:ext cx="11425" cy="11425"/>
            </a:xfrm>
            <a:custGeom>
              <a:avLst/>
              <a:gdLst/>
              <a:ahLst/>
              <a:cxnLst/>
              <a:rect l="l" t="t" r="r" b="b"/>
              <a:pathLst>
                <a:path w="457" h="457" extrusionOk="0">
                  <a:moveTo>
                    <a:pt x="213" y="1"/>
                  </a:moveTo>
                  <a:cubicBezTo>
                    <a:pt x="92" y="1"/>
                    <a:pt x="1" y="92"/>
                    <a:pt x="1" y="214"/>
                  </a:cubicBezTo>
                  <a:cubicBezTo>
                    <a:pt x="1" y="335"/>
                    <a:pt x="92" y="457"/>
                    <a:pt x="213" y="457"/>
                  </a:cubicBezTo>
                  <a:cubicBezTo>
                    <a:pt x="335" y="457"/>
                    <a:pt x="457" y="335"/>
                    <a:pt x="457" y="214"/>
                  </a:cubicBezTo>
                  <a:cubicBezTo>
                    <a:pt x="457" y="92"/>
                    <a:pt x="335" y="1"/>
                    <a:pt x="21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13126650" y="1009425"/>
              <a:ext cx="11425" cy="11425"/>
            </a:xfrm>
            <a:custGeom>
              <a:avLst/>
              <a:gdLst/>
              <a:ahLst/>
              <a:cxnLst/>
              <a:rect l="l" t="t" r="r" b="b"/>
              <a:pathLst>
                <a:path w="457" h="457" extrusionOk="0">
                  <a:moveTo>
                    <a:pt x="213" y="0"/>
                  </a:moveTo>
                  <a:cubicBezTo>
                    <a:pt x="92" y="0"/>
                    <a:pt x="1" y="92"/>
                    <a:pt x="1" y="213"/>
                  </a:cubicBezTo>
                  <a:cubicBezTo>
                    <a:pt x="1" y="335"/>
                    <a:pt x="92" y="456"/>
                    <a:pt x="213" y="456"/>
                  </a:cubicBezTo>
                  <a:cubicBezTo>
                    <a:pt x="335" y="456"/>
                    <a:pt x="456" y="335"/>
                    <a:pt x="456" y="213"/>
                  </a:cubicBezTo>
                  <a:cubicBezTo>
                    <a:pt x="456" y="92"/>
                    <a:pt x="365" y="0"/>
                    <a:pt x="21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13496725" y="1023850"/>
              <a:ext cx="11425" cy="11425"/>
            </a:xfrm>
            <a:custGeom>
              <a:avLst/>
              <a:gdLst/>
              <a:ahLst/>
              <a:cxnLst/>
              <a:rect l="l" t="t" r="r" b="b"/>
              <a:pathLst>
                <a:path w="457" h="457" extrusionOk="0">
                  <a:moveTo>
                    <a:pt x="243" y="1"/>
                  </a:moveTo>
                  <a:cubicBezTo>
                    <a:pt x="122" y="1"/>
                    <a:pt x="0" y="92"/>
                    <a:pt x="0" y="214"/>
                  </a:cubicBezTo>
                  <a:cubicBezTo>
                    <a:pt x="0" y="335"/>
                    <a:pt x="122" y="457"/>
                    <a:pt x="243" y="457"/>
                  </a:cubicBezTo>
                  <a:cubicBezTo>
                    <a:pt x="365" y="457"/>
                    <a:pt x="456" y="366"/>
                    <a:pt x="456" y="244"/>
                  </a:cubicBezTo>
                  <a:cubicBezTo>
                    <a:pt x="456" y="9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13517225" y="1025375"/>
              <a:ext cx="11425" cy="11425"/>
            </a:xfrm>
            <a:custGeom>
              <a:avLst/>
              <a:gdLst/>
              <a:ahLst/>
              <a:cxnLst/>
              <a:rect l="l" t="t" r="r" b="b"/>
              <a:pathLst>
                <a:path w="457" h="457" extrusionOk="0">
                  <a:moveTo>
                    <a:pt x="244" y="1"/>
                  </a:moveTo>
                  <a:cubicBezTo>
                    <a:pt x="123" y="1"/>
                    <a:pt x="31" y="122"/>
                    <a:pt x="31" y="244"/>
                  </a:cubicBezTo>
                  <a:cubicBezTo>
                    <a:pt x="1" y="366"/>
                    <a:pt x="123" y="457"/>
                    <a:pt x="244" y="457"/>
                  </a:cubicBezTo>
                  <a:cubicBezTo>
                    <a:pt x="366" y="457"/>
                    <a:pt x="457" y="366"/>
                    <a:pt x="457" y="244"/>
                  </a:cubicBezTo>
                  <a:cubicBezTo>
                    <a:pt x="457" y="122"/>
                    <a:pt x="366"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13922250" y="1029175"/>
              <a:ext cx="11425" cy="11425"/>
            </a:xfrm>
            <a:custGeom>
              <a:avLst/>
              <a:gdLst/>
              <a:ahLst/>
              <a:cxnLst/>
              <a:rect l="l" t="t" r="r" b="b"/>
              <a:pathLst>
                <a:path w="457" h="457" extrusionOk="0">
                  <a:moveTo>
                    <a:pt x="214" y="1"/>
                  </a:moveTo>
                  <a:cubicBezTo>
                    <a:pt x="92" y="1"/>
                    <a:pt x="1" y="92"/>
                    <a:pt x="1" y="214"/>
                  </a:cubicBezTo>
                  <a:cubicBezTo>
                    <a:pt x="1" y="335"/>
                    <a:pt x="92" y="457"/>
                    <a:pt x="214" y="457"/>
                  </a:cubicBezTo>
                  <a:cubicBezTo>
                    <a:pt x="335" y="457"/>
                    <a:pt x="457" y="335"/>
                    <a:pt x="457" y="214"/>
                  </a:cubicBezTo>
                  <a:cubicBezTo>
                    <a:pt x="457" y="92"/>
                    <a:pt x="335" y="1"/>
                    <a:pt x="21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14391875" y="1028425"/>
              <a:ext cx="11425" cy="11425"/>
            </a:xfrm>
            <a:custGeom>
              <a:avLst/>
              <a:gdLst/>
              <a:ahLst/>
              <a:cxnLst/>
              <a:rect l="l" t="t" r="r" b="b"/>
              <a:pathLst>
                <a:path w="457" h="457" extrusionOk="0">
                  <a:moveTo>
                    <a:pt x="244" y="0"/>
                  </a:moveTo>
                  <a:cubicBezTo>
                    <a:pt x="122" y="0"/>
                    <a:pt x="0" y="92"/>
                    <a:pt x="0" y="244"/>
                  </a:cubicBezTo>
                  <a:cubicBezTo>
                    <a:pt x="0" y="365"/>
                    <a:pt x="122" y="456"/>
                    <a:pt x="244" y="456"/>
                  </a:cubicBezTo>
                  <a:cubicBezTo>
                    <a:pt x="365" y="456"/>
                    <a:pt x="456" y="365"/>
                    <a:pt x="456" y="244"/>
                  </a:cubicBezTo>
                  <a:cubicBezTo>
                    <a:pt x="456" y="122"/>
                    <a:pt x="365"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4409350" y="1032225"/>
              <a:ext cx="11425" cy="11425"/>
            </a:xfrm>
            <a:custGeom>
              <a:avLst/>
              <a:gdLst/>
              <a:ahLst/>
              <a:cxnLst/>
              <a:rect l="l" t="t" r="r" b="b"/>
              <a:pathLst>
                <a:path w="457" h="457" extrusionOk="0">
                  <a:moveTo>
                    <a:pt x="213" y="0"/>
                  </a:moveTo>
                  <a:cubicBezTo>
                    <a:pt x="92" y="0"/>
                    <a:pt x="0" y="92"/>
                    <a:pt x="0" y="213"/>
                  </a:cubicBezTo>
                  <a:cubicBezTo>
                    <a:pt x="0" y="365"/>
                    <a:pt x="92" y="456"/>
                    <a:pt x="213" y="456"/>
                  </a:cubicBezTo>
                  <a:cubicBezTo>
                    <a:pt x="335" y="456"/>
                    <a:pt x="456" y="365"/>
                    <a:pt x="456" y="243"/>
                  </a:cubicBezTo>
                  <a:cubicBezTo>
                    <a:pt x="456" y="92"/>
                    <a:pt x="335" y="0"/>
                    <a:pt x="21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4403275" y="1017775"/>
              <a:ext cx="10650" cy="11425"/>
            </a:xfrm>
            <a:custGeom>
              <a:avLst/>
              <a:gdLst/>
              <a:ahLst/>
              <a:cxnLst/>
              <a:rect l="l" t="t" r="r" b="b"/>
              <a:pathLst>
                <a:path w="426" h="457" extrusionOk="0">
                  <a:moveTo>
                    <a:pt x="213" y="1"/>
                  </a:moveTo>
                  <a:cubicBezTo>
                    <a:pt x="92" y="1"/>
                    <a:pt x="0" y="92"/>
                    <a:pt x="0" y="214"/>
                  </a:cubicBezTo>
                  <a:cubicBezTo>
                    <a:pt x="0" y="335"/>
                    <a:pt x="92" y="457"/>
                    <a:pt x="213" y="457"/>
                  </a:cubicBezTo>
                  <a:cubicBezTo>
                    <a:pt x="335" y="457"/>
                    <a:pt x="426" y="366"/>
                    <a:pt x="426" y="214"/>
                  </a:cubicBezTo>
                  <a:cubicBezTo>
                    <a:pt x="426" y="92"/>
                    <a:pt x="335" y="1"/>
                    <a:pt x="21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4951925" y="1103650"/>
              <a:ext cx="11400" cy="11425"/>
            </a:xfrm>
            <a:custGeom>
              <a:avLst/>
              <a:gdLst/>
              <a:ahLst/>
              <a:cxnLst/>
              <a:rect l="l" t="t" r="r" b="b"/>
              <a:pathLst>
                <a:path w="456" h="457" extrusionOk="0">
                  <a:moveTo>
                    <a:pt x="243" y="1"/>
                  </a:moveTo>
                  <a:cubicBezTo>
                    <a:pt x="91" y="1"/>
                    <a:pt x="0" y="92"/>
                    <a:pt x="0" y="213"/>
                  </a:cubicBezTo>
                  <a:cubicBezTo>
                    <a:pt x="0" y="335"/>
                    <a:pt x="91" y="456"/>
                    <a:pt x="213" y="456"/>
                  </a:cubicBezTo>
                  <a:cubicBezTo>
                    <a:pt x="365" y="456"/>
                    <a:pt x="456" y="335"/>
                    <a:pt x="456" y="213"/>
                  </a:cubicBezTo>
                  <a:cubicBezTo>
                    <a:pt x="456" y="9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14948875" y="1537550"/>
              <a:ext cx="11425" cy="11425"/>
            </a:xfrm>
            <a:custGeom>
              <a:avLst/>
              <a:gdLst/>
              <a:ahLst/>
              <a:cxnLst/>
              <a:rect l="l" t="t" r="r" b="b"/>
              <a:pathLst>
                <a:path w="457" h="457" extrusionOk="0">
                  <a:moveTo>
                    <a:pt x="244" y="0"/>
                  </a:moveTo>
                  <a:cubicBezTo>
                    <a:pt x="92" y="0"/>
                    <a:pt x="0" y="92"/>
                    <a:pt x="0" y="213"/>
                  </a:cubicBezTo>
                  <a:cubicBezTo>
                    <a:pt x="0" y="335"/>
                    <a:pt x="92" y="456"/>
                    <a:pt x="213" y="456"/>
                  </a:cubicBezTo>
                  <a:cubicBezTo>
                    <a:pt x="335" y="456"/>
                    <a:pt x="456" y="365"/>
                    <a:pt x="456" y="213"/>
                  </a:cubicBezTo>
                  <a:cubicBezTo>
                    <a:pt x="456" y="92"/>
                    <a:pt x="365"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14947350" y="1520825"/>
              <a:ext cx="12175" cy="11425"/>
            </a:xfrm>
            <a:custGeom>
              <a:avLst/>
              <a:gdLst/>
              <a:ahLst/>
              <a:cxnLst/>
              <a:rect l="l" t="t" r="r" b="b"/>
              <a:pathLst>
                <a:path w="487" h="457" extrusionOk="0">
                  <a:moveTo>
                    <a:pt x="244" y="1"/>
                  </a:moveTo>
                  <a:cubicBezTo>
                    <a:pt x="122" y="1"/>
                    <a:pt x="31" y="92"/>
                    <a:pt x="31" y="213"/>
                  </a:cubicBezTo>
                  <a:cubicBezTo>
                    <a:pt x="1" y="335"/>
                    <a:pt x="122" y="457"/>
                    <a:pt x="244" y="457"/>
                  </a:cubicBezTo>
                  <a:cubicBezTo>
                    <a:pt x="365" y="457"/>
                    <a:pt x="457" y="365"/>
                    <a:pt x="487" y="244"/>
                  </a:cubicBezTo>
                  <a:cubicBezTo>
                    <a:pt x="487" y="122"/>
                    <a:pt x="396"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14950400" y="196612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35"/>
                    <a:pt x="456" y="213"/>
                  </a:cubicBezTo>
                  <a:cubicBezTo>
                    <a:pt x="456" y="122"/>
                    <a:pt x="365" y="0"/>
                    <a:pt x="24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14948125" y="1948650"/>
              <a:ext cx="11400" cy="10650"/>
            </a:xfrm>
            <a:custGeom>
              <a:avLst/>
              <a:gdLst/>
              <a:ahLst/>
              <a:cxnLst/>
              <a:rect l="l" t="t" r="r" b="b"/>
              <a:pathLst>
                <a:path w="456" h="426" extrusionOk="0">
                  <a:moveTo>
                    <a:pt x="243" y="0"/>
                  </a:moveTo>
                  <a:cubicBezTo>
                    <a:pt x="91" y="0"/>
                    <a:pt x="0" y="92"/>
                    <a:pt x="0" y="213"/>
                  </a:cubicBezTo>
                  <a:cubicBezTo>
                    <a:pt x="0" y="335"/>
                    <a:pt x="91" y="426"/>
                    <a:pt x="213" y="426"/>
                  </a:cubicBezTo>
                  <a:cubicBezTo>
                    <a:pt x="334" y="426"/>
                    <a:pt x="456" y="335"/>
                    <a:pt x="456" y="213"/>
                  </a:cubicBezTo>
                  <a:cubicBezTo>
                    <a:pt x="456" y="92"/>
                    <a:pt x="365" y="0"/>
                    <a:pt x="243"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14963300" y="1957775"/>
              <a:ext cx="11425" cy="11425"/>
            </a:xfrm>
            <a:custGeom>
              <a:avLst/>
              <a:gdLst/>
              <a:ahLst/>
              <a:cxnLst/>
              <a:rect l="l" t="t" r="r" b="b"/>
              <a:pathLst>
                <a:path w="457" h="457" extrusionOk="0">
                  <a:moveTo>
                    <a:pt x="214" y="0"/>
                  </a:moveTo>
                  <a:cubicBezTo>
                    <a:pt x="92" y="0"/>
                    <a:pt x="1" y="91"/>
                    <a:pt x="1" y="213"/>
                  </a:cubicBezTo>
                  <a:cubicBezTo>
                    <a:pt x="1" y="334"/>
                    <a:pt x="92" y="456"/>
                    <a:pt x="214" y="456"/>
                  </a:cubicBezTo>
                  <a:cubicBezTo>
                    <a:pt x="335" y="456"/>
                    <a:pt x="426" y="365"/>
                    <a:pt x="457" y="243"/>
                  </a:cubicBezTo>
                  <a:cubicBezTo>
                    <a:pt x="457" y="122"/>
                    <a:pt x="366" y="0"/>
                    <a:pt x="21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14785500" y="2207000"/>
              <a:ext cx="12175" cy="10675"/>
            </a:xfrm>
            <a:custGeom>
              <a:avLst/>
              <a:gdLst/>
              <a:ahLst/>
              <a:cxnLst/>
              <a:rect l="l" t="t" r="r" b="b"/>
              <a:pathLst>
                <a:path w="487" h="427" extrusionOk="0">
                  <a:moveTo>
                    <a:pt x="274" y="1"/>
                  </a:moveTo>
                  <a:cubicBezTo>
                    <a:pt x="122" y="1"/>
                    <a:pt x="31" y="62"/>
                    <a:pt x="31" y="214"/>
                  </a:cubicBezTo>
                  <a:cubicBezTo>
                    <a:pt x="0" y="335"/>
                    <a:pt x="122" y="426"/>
                    <a:pt x="244" y="426"/>
                  </a:cubicBezTo>
                  <a:cubicBezTo>
                    <a:pt x="365" y="426"/>
                    <a:pt x="456" y="366"/>
                    <a:pt x="487" y="214"/>
                  </a:cubicBezTo>
                  <a:cubicBezTo>
                    <a:pt x="487" y="92"/>
                    <a:pt x="396" y="1"/>
                    <a:pt x="27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14391100" y="2199400"/>
              <a:ext cx="11425" cy="11425"/>
            </a:xfrm>
            <a:custGeom>
              <a:avLst/>
              <a:gdLst/>
              <a:ahLst/>
              <a:cxnLst/>
              <a:rect l="l" t="t" r="r" b="b"/>
              <a:pathLst>
                <a:path w="457" h="457" extrusionOk="0">
                  <a:moveTo>
                    <a:pt x="244" y="1"/>
                  </a:moveTo>
                  <a:cubicBezTo>
                    <a:pt x="123" y="1"/>
                    <a:pt x="1" y="92"/>
                    <a:pt x="1" y="214"/>
                  </a:cubicBezTo>
                  <a:cubicBezTo>
                    <a:pt x="1" y="335"/>
                    <a:pt x="92" y="457"/>
                    <a:pt x="214" y="457"/>
                  </a:cubicBezTo>
                  <a:cubicBezTo>
                    <a:pt x="335" y="457"/>
                    <a:pt x="427" y="366"/>
                    <a:pt x="457" y="244"/>
                  </a:cubicBezTo>
                  <a:cubicBezTo>
                    <a:pt x="457" y="123"/>
                    <a:pt x="366" y="1"/>
                    <a:pt x="244"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14409350" y="2197900"/>
              <a:ext cx="12175" cy="11425"/>
            </a:xfrm>
            <a:custGeom>
              <a:avLst/>
              <a:gdLst/>
              <a:ahLst/>
              <a:cxnLst/>
              <a:rect l="l" t="t" r="r" b="b"/>
              <a:pathLst>
                <a:path w="487" h="457" extrusionOk="0">
                  <a:moveTo>
                    <a:pt x="274" y="0"/>
                  </a:moveTo>
                  <a:cubicBezTo>
                    <a:pt x="152" y="0"/>
                    <a:pt x="31" y="91"/>
                    <a:pt x="31" y="213"/>
                  </a:cubicBezTo>
                  <a:cubicBezTo>
                    <a:pt x="0" y="334"/>
                    <a:pt x="122" y="456"/>
                    <a:pt x="244" y="456"/>
                  </a:cubicBezTo>
                  <a:cubicBezTo>
                    <a:pt x="365" y="456"/>
                    <a:pt x="456" y="365"/>
                    <a:pt x="487" y="243"/>
                  </a:cubicBezTo>
                  <a:cubicBezTo>
                    <a:pt x="487" y="122"/>
                    <a:pt x="396" y="0"/>
                    <a:pt x="27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13943525" y="2203975"/>
              <a:ext cx="11425" cy="11425"/>
            </a:xfrm>
            <a:custGeom>
              <a:avLst/>
              <a:gdLst/>
              <a:ahLst/>
              <a:cxnLst/>
              <a:rect l="l" t="t" r="r" b="b"/>
              <a:pathLst>
                <a:path w="457" h="457" extrusionOk="0">
                  <a:moveTo>
                    <a:pt x="244" y="0"/>
                  </a:moveTo>
                  <a:cubicBezTo>
                    <a:pt x="123"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13957975" y="22039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65" y="456"/>
                    <a:pt x="456" y="365"/>
                    <a:pt x="456" y="243"/>
                  </a:cubicBezTo>
                  <a:cubicBezTo>
                    <a:pt x="456" y="122"/>
                    <a:pt x="365"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13950375" y="2216900"/>
              <a:ext cx="12175" cy="11400"/>
            </a:xfrm>
            <a:custGeom>
              <a:avLst/>
              <a:gdLst/>
              <a:ahLst/>
              <a:cxnLst/>
              <a:rect l="l" t="t" r="r" b="b"/>
              <a:pathLst>
                <a:path w="487" h="456" extrusionOk="0">
                  <a:moveTo>
                    <a:pt x="244" y="0"/>
                  </a:moveTo>
                  <a:cubicBezTo>
                    <a:pt x="122" y="0"/>
                    <a:pt x="31" y="91"/>
                    <a:pt x="0" y="243"/>
                  </a:cubicBezTo>
                  <a:cubicBezTo>
                    <a:pt x="0" y="365"/>
                    <a:pt x="92" y="456"/>
                    <a:pt x="244" y="456"/>
                  </a:cubicBezTo>
                  <a:cubicBezTo>
                    <a:pt x="365" y="456"/>
                    <a:pt x="456" y="365"/>
                    <a:pt x="456" y="243"/>
                  </a:cubicBezTo>
                  <a:cubicBezTo>
                    <a:pt x="487" y="122"/>
                    <a:pt x="365"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13483050" y="2207000"/>
              <a:ext cx="12175" cy="11425"/>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6"/>
                    <a:pt x="456" y="244"/>
                  </a:cubicBezTo>
                  <a:cubicBezTo>
                    <a:pt x="486" y="12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13499750" y="2207775"/>
              <a:ext cx="12200" cy="11425"/>
            </a:xfrm>
            <a:custGeom>
              <a:avLst/>
              <a:gdLst/>
              <a:ahLst/>
              <a:cxnLst/>
              <a:rect l="l" t="t" r="r" b="b"/>
              <a:pathLst>
                <a:path w="488" h="457" extrusionOk="0">
                  <a:moveTo>
                    <a:pt x="244" y="0"/>
                  </a:moveTo>
                  <a:cubicBezTo>
                    <a:pt x="122" y="0"/>
                    <a:pt x="31" y="91"/>
                    <a:pt x="31" y="213"/>
                  </a:cubicBezTo>
                  <a:cubicBezTo>
                    <a:pt x="1" y="335"/>
                    <a:pt x="122" y="456"/>
                    <a:pt x="244" y="456"/>
                  </a:cubicBezTo>
                  <a:cubicBezTo>
                    <a:pt x="366" y="456"/>
                    <a:pt x="457" y="365"/>
                    <a:pt x="457" y="213"/>
                  </a:cubicBezTo>
                  <a:cubicBezTo>
                    <a:pt x="487" y="91"/>
                    <a:pt x="366" y="0"/>
                    <a:pt x="244" y="0"/>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12970125" y="2204725"/>
              <a:ext cx="11400" cy="11425"/>
            </a:xfrm>
            <a:custGeom>
              <a:avLst/>
              <a:gdLst/>
              <a:ahLst/>
              <a:cxnLst/>
              <a:rect l="l" t="t" r="r" b="b"/>
              <a:pathLst>
                <a:path w="456" h="457" extrusionOk="0">
                  <a:moveTo>
                    <a:pt x="243" y="1"/>
                  </a:moveTo>
                  <a:cubicBezTo>
                    <a:pt x="122" y="1"/>
                    <a:pt x="0" y="92"/>
                    <a:pt x="0" y="213"/>
                  </a:cubicBezTo>
                  <a:cubicBezTo>
                    <a:pt x="0" y="335"/>
                    <a:pt x="91" y="457"/>
                    <a:pt x="213" y="457"/>
                  </a:cubicBezTo>
                  <a:cubicBezTo>
                    <a:pt x="334" y="457"/>
                    <a:pt x="456" y="365"/>
                    <a:pt x="456" y="244"/>
                  </a:cubicBezTo>
                  <a:cubicBezTo>
                    <a:pt x="456" y="122"/>
                    <a:pt x="365" y="1"/>
                    <a:pt x="243" y="1"/>
                  </a:cubicBezTo>
                  <a:close/>
                </a:path>
              </a:pathLst>
            </a:custGeom>
            <a:solidFill>
              <a:srgbClr val="8D5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12622850" y="909850"/>
              <a:ext cx="2446875" cy="1434125"/>
            </a:xfrm>
            <a:custGeom>
              <a:avLst/>
              <a:gdLst/>
              <a:ahLst/>
              <a:cxnLst/>
              <a:rect l="l" t="t" r="r" b="b"/>
              <a:pathLst>
                <a:path w="97875" h="57365" extrusionOk="0">
                  <a:moveTo>
                    <a:pt x="4742" y="3588"/>
                  </a:moveTo>
                  <a:lnTo>
                    <a:pt x="11885" y="3619"/>
                  </a:lnTo>
                  <a:cubicBezTo>
                    <a:pt x="15745" y="3649"/>
                    <a:pt x="19605" y="3680"/>
                    <a:pt x="23466" y="3710"/>
                  </a:cubicBezTo>
                  <a:cubicBezTo>
                    <a:pt x="27569" y="3740"/>
                    <a:pt x="31673" y="3771"/>
                    <a:pt x="35746" y="3801"/>
                  </a:cubicBezTo>
                  <a:cubicBezTo>
                    <a:pt x="39545" y="3831"/>
                    <a:pt x="43344" y="3831"/>
                    <a:pt x="47144" y="3862"/>
                  </a:cubicBezTo>
                  <a:cubicBezTo>
                    <a:pt x="51187" y="3892"/>
                    <a:pt x="55199" y="3923"/>
                    <a:pt x="59241" y="3953"/>
                  </a:cubicBezTo>
                  <a:lnTo>
                    <a:pt x="71126" y="4044"/>
                  </a:lnTo>
                  <a:cubicBezTo>
                    <a:pt x="75199" y="4044"/>
                    <a:pt x="79303" y="4075"/>
                    <a:pt x="83376" y="4105"/>
                  </a:cubicBezTo>
                  <a:cubicBezTo>
                    <a:pt x="87023" y="4135"/>
                    <a:pt x="90640" y="4166"/>
                    <a:pt x="94288" y="4196"/>
                  </a:cubicBezTo>
                  <a:cubicBezTo>
                    <a:pt x="94288" y="5290"/>
                    <a:pt x="94288" y="6385"/>
                    <a:pt x="94288" y="7509"/>
                  </a:cubicBezTo>
                  <a:cubicBezTo>
                    <a:pt x="94318" y="9728"/>
                    <a:pt x="94318" y="11917"/>
                    <a:pt x="94348" y="14136"/>
                  </a:cubicBezTo>
                  <a:cubicBezTo>
                    <a:pt x="94348" y="16294"/>
                    <a:pt x="94348" y="18452"/>
                    <a:pt x="94379" y="20610"/>
                  </a:cubicBezTo>
                  <a:cubicBezTo>
                    <a:pt x="94379" y="22890"/>
                    <a:pt x="94379" y="25169"/>
                    <a:pt x="94409" y="27449"/>
                  </a:cubicBezTo>
                  <a:cubicBezTo>
                    <a:pt x="94409" y="29668"/>
                    <a:pt x="94409" y="31887"/>
                    <a:pt x="94440" y="34075"/>
                  </a:cubicBezTo>
                  <a:cubicBezTo>
                    <a:pt x="94440" y="36324"/>
                    <a:pt x="94470" y="38574"/>
                    <a:pt x="94470" y="40823"/>
                  </a:cubicBezTo>
                  <a:cubicBezTo>
                    <a:pt x="94470" y="41917"/>
                    <a:pt x="94470" y="43011"/>
                    <a:pt x="94470" y="44106"/>
                  </a:cubicBezTo>
                  <a:cubicBezTo>
                    <a:pt x="94500" y="45169"/>
                    <a:pt x="94500" y="46203"/>
                    <a:pt x="94500" y="47236"/>
                  </a:cubicBezTo>
                  <a:cubicBezTo>
                    <a:pt x="94500" y="48361"/>
                    <a:pt x="94500" y="49516"/>
                    <a:pt x="94500" y="50641"/>
                  </a:cubicBezTo>
                  <a:cubicBezTo>
                    <a:pt x="94531" y="51461"/>
                    <a:pt x="94531" y="52282"/>
                    <a:pt x="94531" y="53133"/>
                  </a:cubicBezTo>
                  <a:cubicBezTo>
                    <a:pt x="92008" y="53133"/>
                    <a:pt x="89516" y="53164"/>
                    <a:pt x="86993" y="53194"/>
                  </a:cubicBezTo>
                  <a:cubicBezTo>
                    <a:pt x="83011" y="53224"/>
                    <a:pt x="79029" y="53255"/>
                    <a:pt x="75047" y="53285"/>
                  </a:cubicBezTo>
                  <a:cubicBezTo>
                    <a:pt x="70974" y="53315"/>
                    <a:pt x="66871" y="53346"/>
                    <a:pt x="62798" y="53376"/>
                  </a:cubicBezTo>
                  <a:cubicBezTo>
                    <a:pt x="58846" y="53407"/>
                    <a:pt x="54864" y="53437"/>
                    <a:pt x="50913" y="53467"/>
                  </a:cubicBezTo>
                  <a:cubicBezTo>
                    <a:pt x="46749" y="53498"/>
                    <a:pt x="42615" y="53528"/>
                    <a:pt x="38481" y="53559"/>
                  </a:cubicBezTo>
                  <a:cubicBezTo>
                    <a:pt x="34469" y="53589"/>
                    <a:pt x="30487" y="53619"/>
                    <a:pt x="26505" y="53650"/>
                  </a:cubicBezTo>
                  <a:cubicBezTo>
                    <a:pt x="22432" y="53680"/>
                    <a:pt x="18390" y="53711"/>
                    <a:pt x="14317" y="53741"/>
                  </a:cubicBezTo>
                  <a:cubicBezTo>
                    <a:pt x="12402" y="53771"/>
                    <a:pt x="10456" y="53771"/>
                    <a:pt x="8511" y="53802"/>
                  </a:cubicBezTo>
                  <a:lnTo>
                    <a:pt x="5593" y="53802"/>
                  </a:lnTo>
                  <a:cubicBezTo>
                    <a:pt x="4772" y="53832"/>
                    <a:pt x="3952" y="53832"/>
                    <a:pt x="3101" y="53832"/>
                  </a:cubicBezTo>
                  <a:cubicBezTo>
                    <a:pt x="3101" y="53832"/>
                    <a:pt x="3101" y="53802"/>
                    <a:pt x="3101" y="53802"/>
                  </a:cubicBezTo>
                  <a:cubicBezTo>
                    <a:pt x="3161" y="52312"/>
                    <a:pt x="3222" y="50853"/>
                    <a:pt x="3253" y="49364"/>
                  </a:cubicBezTo>
                  <a:cubicBezTo>
                    <a:pt x="3313" y="47206"/>
                    <a:pt x="3404" y="45017"/>
                    <a:pt x="3465" y="42859"/>
                  </a:cubicBezTo>
                  <a:cubicBezTo>
                    <a:pt x="3526" y="40732"/>
                    <a:pt x="3587" y="38604"/>
                    <a:pt x="3648" y="36507"/>
                  </a:cubicBezTo>
                  <a:cubicBezTo>
                    <a:pt x="3739" y="34257"/>
                    <a:pt x="3800" y="32008"/>
                    <a:pt x="3891" y="29759"/>
                  </a:cubicBezTo>
                  <a:cubicBezTo>
                    <a:pt x="3952" y="27601"/>
                    <a:pt x="4012" y="25443"/>
                    <a:pt x="4073" y="23254"/>
                  </a:cubicBezTo>
                  <a:cubicBezTo>
                    <a:pt x="4164" y="21096"/>
                    <a:pt x="4225" y="18908"/>
                    <a:pt x="4286" y="16719"/>
                  </a:cubicBezTo>
                  <a:cubicBezTo>
                    <a:pt x="4377" y="14561"/>
                    <a:pt x="4438" y="12373"/>
                    <a:pt x="4499" y="10184"/>
                  </a:cubicBezTo>
                  <a:cubicBezTo>
                    <a:pt x="4560" y="8148"/>
                    <a:pt x="4651" y="6111"/>
                    <a:pt x="4712" y="4075"/>
                  </a:cubicBezTo>
                  <a:cubicBezTo>
                    <a:pt x="4742" y="3983"/>
                    <a:pt x="4712" y="3831"/>
                    <a:pt x="4712" y="3740"/>
                  </a:cubicBezTo>
                  <a:cubicBezTo>
                    <a:pt x="4742" y="3680"/>
                    <a:pt x="4742" y="3649"/>
                    <a:pt x="4742" y="3588"/>
                  </a:cubicBezTo>
                  <a:close/>
                  <a:moveTo>
                    <a:pt x="10335" y="54866"/>
                  </a:moveTo>
                  <a:cubicBezTo>
                    <a:pt x="10213" y="54896"/>
                    <a:pt x="10122" y="54896"/>
                    <a:pt x="10000" y="54896"/>
                  </a:cubicBezTo>
                  <a:cubicBezTo>
                    <a:pt x="9940" y="54896"/>
                    <a:pt x="9909" y="54866"/>
                    <a:pt x="9848" y="54866"/>
                  </a:cubicBezTo>
                  <a:close/>
                  <a:moveTo>
                    <a:pt x="7121" y="0"/>
                  </a:moveTo>
                  <a:cubicBezTo>
                    <a:pt x="7047" y="0"/>
                    <a:pt x="6970" y="34"/>
                    <a:pt x="6930" y="93"/>
                  </a:cubicBezTo>
                  <a:cubicBezTo>
                    <a:pt x="6620" y="573"/>
                    <a:pt x="6152" y="1105"/>
                    <a:pt x="5551" y="1105"/>
                  </a:cubicBezTo>
                  <a:cubicBezTo>
                    <a:pt x="5505" y="1105"/>
                    <a:pt x="5458" y="1102"/>
                    <a:pt x="5411" y="1096"/>
                  </a:cubicBezTo>
                  <a:cubicBezTo>
                    <a:pt x="5401" y="1097"/>
                    <a:pt x="5390" y="1098"/>
                    <a:pt x="5378" y="1098"/>
                  </a:cubicBezTo>
                  <a:cubicBezTo>
                    <a:pt x="4979" y="1098"/>
                    <a:pt x="3415" y="386"/>
                    <a:pt x="2744" y="386"/>
                  </a:cubicBezTo>
                  <a:cubicBezTo>
                    <a:pt x="2502" y="386"/>
                    <a:pt x="2375" y="479"/>
                    <a:pt x="2462" y="731"/>
                  </a:cubicBezTo>
                  <a:cubicBezTo>
                    <a:pt x="1976" y="1552"/>
                    <a:pt x="3313" y="2372"/>
                    <a:pt x="2857" y="3193"/>
                  </a:cubicBezTo>
                  <a:cubicBezTo>
                    <a:pt x="2493" y="3862"/>
                    <a:pt x="1702" y="3983"/>
                    <a:pt x="1125" y="4409"/>
                  </a:cubicBezTo>
                  <a:cubicBezTo>
                    <a:pt x="699" y="5017"/>
                    <a:pt x="2189" y="5716"/>
                    <a:pt x="2523" y="6142"/>
                  </a:cubicBezTo>
                  <a:cubicBezTo>
                    <a:pt x="2888" y="6446"/>
                    <a:pt x="3101" y="6841"/>
                    <a:pt x="3374" y="7205"/>
                  </a:cubicBezTo>
                  <a:cubicBezTo>
                    <a:pt x="3313" y="7297"/>
                    <a:pt x="3344" y="7388"/>
                    <a:pt x="3404" y="7479"/>
                  </a:cubicBezTo>
                  <a:cubicBezTo>
                    <a:pt x="3496" y="7753"/>
                    <a:pt x="3435" y="8026"/>
                    <a:pt x="3404" y="8300"/>
                  </a:cubicBezTo>
                  <a:cubicBezTo>
                    <a:pt x="3283" y="10944"/>
                    <a:pt x="3222" y="13558"/>
                    <a:pt x="3253" y="16202"/>
                  </a:cubicBezTo>
                  <a:cubicBezTo>
                    <a:pt x="3192" y="18209"/>
                    <a:pt x="2979" y="20245"/>
                    <a:pt x="3040" y="22282"/>
                  </a:cubicBezTo>
                  <a:cubicBezTo>
                    <a:pt x="3070" y="24014"/>
                    <a:pt x="2857" y="25716"/>
                    <a:pt x="2797" y="27418"/>
                  </a:cubicBezTo>
                  <a:cubicBezTo>
                    <a:pt x="2827" y="28817"/>
                    <a:pt x="2766" y="30184"/>
                    <a:pt x="2766" y="31552"/>
                  </a:cubicBezTo>
                  <a:cubicBezTo>
                    <a:pt x="2584" y="31552"/>
                    <a:pt x="2432" y="31704"/>
                    <a:pt x="2614" y="31947"/>
                  </a:cubicBezTo>
                  <a:cubicBezTo>
                    <a:pt x="2645" y="32798"/>
                    <a:pt x="2462" y="33680"/>
                    <a:pt x="2493" y="34531"/>
                  </a:cubicBezTo>
                  <a:cubicBezTo>
                    <a:pt x="2493" y="35534"/>
                    <a:pt x="2645" y="36537"/>
                    <a:pt x="2523" y="37510"/>
                  </a:cubicBezTo>
                  <a:cubicBezTo>
                    <a:pt x="2128" y="40397"/>
                    <a:pt x="2310" y="43285"/>
                    <a:pt x="2189" y="46173"/>
                  </a:cubicBezTo>
                  <a:cubicBezTo>
                    <a:pt x="1976" y="47601"/>
                    <a:pt x="1915" y="49030"/>
                    <a:pt x="1763" y="50428"/>
                  </a:cubicBezTo>
                  <a:cubicBezTo>
                    <a:pt x="1642" y="50458"/>
                    <a:pt x="1581" y="50549"/>
                    <a:pt x="1581" y="50671"/>
                  </a:cubicBezTo>
                  <a:cubicBezTo>
                    <a:pt x="1398" y="50914"/>
                    <a:pt x="1125" y="51066"/>
                    <a:pt x="912" y="51249"/>
                  </a:cubicBezTo>
                  <a:cubicBezTo>
                    <a:pt x="578" y="51461"/>
                    <a:pt x="0" y="51887"/>
                    <a:pt x="365" y="52160"/>
                  </a:cubicBezTo>
                  <a:cubicBezTo>
                    <a:pt x="152" y="52312"/>
                    <a:pt x="365" y="52677"/>
                    <a:pt x="669" y="52677"/>
                  </a:cubicBezTo>
                  <a:cubicBezTo>
                    <a:pt x="687" y="52686"/>
                    <a:pt x="704" y="52690"/>
                    <a:pt x="722" y="52690"/>
                  </a:cubicBezTo>
                  <a:cubicBezTo>
                    <a:pt x="765" y="52690"/>
                    <a:pt x="808" y="52668"/>
                    <a:pt x="851" y="52647"/>
                  </a:cubicBezTo>
                  <a:cubicBezTo>
                    <a:pt x="868" y="52652"/>
                    <a:pt x="885" y="52655"/>
                    <a:pt x="901" y="52655"/>
                  </a:cubicBezTo>
                  <a:cubicBezTo>
                    <a:pt x="975" y="52655"/>
                    <a:pt x="1045" y="52605"/>
                    <a:pt x="1094" y="52556"/>
                  </a:cubicBezTo>
                  <a:cubicBezTo>
                    <a:pt x="1368" y="52677"/>
                    <a:pt x="1611" y="52799"/>
                    <a:pt x="1854" y="52951"/>
                  </a:cubicBezTo>
                  <a:cubicBezTo>
                    <a:pt x="1763" y="53589"/>
                    <a:pt x="1642" y="54227"/>
                    <a:pt x="1611" y="54866"/>
                  </a:cubicBezTo>
                  <a:cubicBezTo>
                    <a:pt x="1581" y="55443"/>
                    <a:pt x="1581" y="55869"/>
                    <a:pt x="2310" y="55899"/>
                  </a:cubicBezTo>
                  <a:cubicBezTo>
                    <a:pt x="2365" y="55904"/>
                    <a:pt x="2418" y="55906"/>
                    <a:pt x="2472" y="55906"/>
                  </a:cubicBezTo>
                  <a:cubicBezTo>
                    <a:pt x="3031" y="55906"/>
                    <a:pt x="3557" y="55672"/>
                    <a:pt x="4114" y="55672"/>
                  </a:cubicBezTo>
                  <a:cubicBezTo>
                    <a:pt x="4191" y="55672"/>
                    <a:pt x="4268" y="55676"/>
                    <a:pt x="4347" y="55686"/>
                  </a:cubicBezTo>
                  <a:cubicBezTo>
                    <a:pt x="4833" y="56112"/>
                    <a:pt x="4863" y="57054"/>
                    <a:pt x="5502" y="57358"/>
                  </a:cubicBezTo>
                  <a:cubicBezTo>
                    <a:pt x="5525" y="57362"/>
                    <a:pt x="5548" y="57364"/>
                    <a:pt x="5569" y="57364"/>
                  </a:cubicBezTo>
                  <a:cubicBezTo>
                    <a:pt x="5853" y="57364"/>
                    <a:pt x="5964" y="57007"/>
                    <a:pt x="6049" y="56781"/>
                  </a:cubicBezTo>
                  <a:cubicBezTo>
                    <a:pt x="6292" y="56325"/>
                    <a:pt x="6353" y="55686"/>
                    <a:pt x="6870" y="55443"/>
                  </a:cubicBezTo>
                  <a:cubicBezTo>
                    <a:pt x="7022" y="55443"/>
                    <a:pt x="7143" y="55352"/>
                    <a:pt x="7265" y="55291"/>
                  </a:cubicBezTo>
                  <a:cubicBezTo>
                    <a:pt x="7538" y="55109"/>
                    <a:pt x="7842" y="55048"/>
                    <a:pt x="8146" y="55048"/>
                  </a:cubicBezTo>
                  <a:cubicBezTo>
                    <a:pt x="8855" y="55137"/>
                    <a:pt x="9548" y="55322"/>
                    <a:pt x="10248" y="55322"/>
                  </a:cubicBezTo>
                  <a:cubicBezTo>
                    <a:pt x="10508" y="55322"/>
                    <a:pt x="10770" y="55296"/>
                    <a:pt x="11034" y="55230"/>
                  </a:cubicBezTo>
                  <a:cubicBezTo>
                    <a:pt x="11138" y="55192"/>
                    <a:pt x="11254" y="55184"/>
                    <a:pt x="11373" y="55184"/>
                  </a:cubicBezTo>
                  <a:cubicBezTo>
                    <a:pt x="11466" y="55184"/>
                    <a:pt x="11562" y="55189"/>
                    <a:pt x="11654" y="55189"/>
                  </a:cubicBezTo>
                  <a:cubicBezTo>
                    <a:pt x="11820" y="55189"/>
                    <a:pt x="11977" y="55173"/>
                    <a:pt x="12098" y="55078"/>
                  </a:cubicBezTo>
                  <a:lnTo>
                    <a:pt x="12098" y="55048"/>
                  </a:lnTo>
                  <a:cubicBezTo>
                    <a:pt x="14469" y="55018"/>
                    <a:pt x="16839" y="54987"/>
                    <a:pt x="19241" y="54987"/>
                  </a:cubicBezTo>
                  <a:cubicBezTo>
                    <a:pt x="22341" y="54957"/>
                    <a:pt x="25472" y="54926"/>
                    <a:pt x="28572" y="54896"/>
                  </a:cubicBezTo>
                  <a:cubicBezTo>
                    <a:pt x="31733" y="54866"/>
                    <a:pt x="34894" y="54835"/>
                    <a:pt x="38056" y="54805"/>
                  </a:cubicBezTo>
                  <a:cubicBezTo>
                    <a:pt x="41338" y="54744"/>
                    <a:pt x="44591" y="54714"/>
                    <a:pt x="47873" y="54683"/>
                  </a:cubicBezTo>
                  <a:lnTo>
                    <a:pt x="57114" y="54592"/>
                  </a:lnTo>
                  <a:cubicBezTo>
                    <a:pt x="60275" y="54562"/>
                    <a:pt x="63406" y="54531"/>
                    <a:pt x="66536" y="54501"/>
                  </a:cubicBezTo>
                  <a:cubicBezTo>
                    <a:pt x="69728" y="54471"/>
                    <a:pt x="72919" y="54440"/>
                    <a:pt x="76111" y="54410"/>
                  </a:cubicBezTo>
                  <a:cubicBezTo>
                    <a:pt x="78634" y="54379"/>
                    <a:pt x="81187" y="54379"/>
                    <a:pt x="83740" y="54349"/>
                  </a:cubicBezTo>
                  <a:cubicBezTo>
                    <a:pt x="83740" y="54410"/>
                    <a:pt x="83771" y="54471"/>
                    <a:pt x="83832" y="54531"/>
                  </a:cubicBezTo>
                  <a:cubicBezTo>
                    <a:pt x="84338" y="54658"/>
                    <a:pt x="84861" y="54695"/>
                    <a:pt x="85390" y="54695"/>
                  </a:cubicBezTo>
                  <a:cubicBezTo>
                    <a:pt x="86131" y="54695"/>
                    <a:pt x="86886" y="54622"/>
                    <a:pt x="87631" y="54622"/>
                  </a:cubicBezTo>
                  <a:cubicBezTo>
                    <a:pt x="88656" y="54588"/>
                    <a:pt x="89710" y="54525"/>
                    <a:pt x="90761" y="54525"/>
                  </a:cubicBezTo>
                  <a:cubicBezTo>
                    <a:pt x="91579" y="54525"/>
                    <a:pt x="92395" y="54564"/>
                    <a:pt x="93193" y="54683"/>
                  </a:cubicBezTo>
                  <a:cubicBezTo>
                    <a:pt x="93406" y="54835"/>
                    <a:pt x="93497" y="55109"/>
                    <a:pt x="93649" y="55322"/>
                  </a:cubicBezTo>
                  <a:cubicBezTo>
                    <a:pt x="93862" y="55626"/>
                    <a:pt x="94166" y="55838"/>
                    <a:pt x="94500" y="55960"/>
                  </a:cubicBezTo>
                  <a:cubicBezTo>
                    <a:pt x="94542" y="55970"/>
                    <a:pt x="94580" y="55975"/>
                    <a:pt x="94616" y="55975"/>
                  </a:cubicBezTo>
                  <a:cubicBezTo>
                    <a:pt x="95108" y="55975"/>
                    <a:pt x="95108" y="55052"/>
                    <a:pt x="95108" y="54683"/>
                  </a:cubicBezTo>
                  <a:cubicBezTo>
                    <a:pt x="95170" y="54657"/>
                    <a:pt x="95231" y="54646"/>
                    <a:pt x="95292" y="54646"/>
                  </a:cubicBezTo>
                  <a:cubicBezTo>
                    <a:pt x="95634" y="54646"/>
                    <a:pt x="95976" y="54992"/>
                    <a:pt x="96317" y="54992"/>
                  </a:cubicBezTo>
                  <a:cubicBezTo>
                    <a:pt x="96340" y="54992"/>
                    <a:pt x="96362" y="54990"/>
                    <a:pt x="96385" y="54987"/>
                  </a:cubicBezTo>
                  <a:cubicBezTo>
                    <a:pt x="97084" y="54926"/>
                    <a:pt x="97145" y="54045"/>
                    <a:pt x="96993" y="53498"/>
                  </a:cubicBezTo>
                  <a:cubicBezTo>
                    <a:pt x="96902" y="53194"/>
                    <a:pt x="96628" y="52920"/>
                    <a:pt x="96719" y="52586"/>
                  </a:cubicBezTo>
                  <a:cubicBezTo>
                    <a:pt x="96962" y="52191"/>
                    <a:pt x="97874" y="51644"/>
                    <a:pt x="97297" y="51157"/>
                  </a:cubicBezTo>
                  <a:cubicBezTo>
                    <a:pt x="97388" y="50823"/>
                    <a:pt x="97084" y="50884"/>
                    <a:pt x="96902" y="50762"/>
                  </a:cubicBezTo>
                  <a:cubicBezTo>
                    <a:pt x="96689" y="50701"/>
                    <a:pt x="96263" y="50367"/>
                    <a:pt x="95990" y="50367"/>
                  </a:cubicBezTo>
                  <a:cubicBezTo>
                    <a:pt x="95929" y="50337"/>
                    <a:pt x="95899" y="50276"/>
                    <a:pt x="95868" y="50185"/>
                  </a:cubicBezTo>
                  <a:cubicBezTo>
                    <a:pt x="95686" y="49759"/>
                    <a:pt x="95868" y="49273"/>
                    <a:pt x="95838" y="48847"/>
                  </a:cubicBezTo>
                  <a:cubicBezTo>
                    <a:pt x="95868" y="48756"/>
                    <a:pt x="95807" y="48695"/>
                    <a:pt x="95747" y="48665"/>
                  </a:cubicBezTo>
                  <a:cubicBezTo>
                    <a:pt x="95747" y="48361"/>
                    <a:pt x="95747" y="48057"/>
                    <a:pt x="95747" y="47783"/>
                  </a:cubicBezTo>
                  <a:cubicBezTo>
                    <a:pt x="95747" y="45838"/>
                    <a:pt x="95716" y="43893"/>
                    <a:pt x="95716" y="41917"/>
                  </a:cubicBezTo>
                  <a:cubicBezTo>
                    <a:pt x="95716" y="39850"/>
                    <a:pt x="95716" y="37783"/>
                    <a:pt x="95686" y="35716"/>
                  </a:cubicBezTo>
                  <a:cubicBezTo>
                    <a:pt x="95686" y="33741"/>
                    <a:pt x="95686" y="31735"/>
                    <a:pt x="95655" y="29759"/>
                  </a:cubicBezTo>
                  <a:cubicBezTo>
                    <a:pt x="95655" y="27753"/>
                    <a:pt x="95655" y="25747"/>
                    <a:pt x="95625" y="23741"/>
                  </a:cubicBezTo>
                  <a:cubicBezTo>
                    <a:pt x="95625" y="21856"/>
                    <a:pt x="95625" y="19972"/>
                    <a:pt x="95595" y="18087"/>
                  </a:cubicBezTo>
                  <a:cubicBezTo>
                    <a:pt x="95595" y="16020"/>
                    <a:pt x="95595" y="13923"/>
                    <a:pt x="95564" y="11856"/>
                  </a:cubicBezTo>
                  <a:cubicBezTo>
                    <a:pt x="95564" y="10245"/>
                    <a:pt x="95564" y="8634"/>
                    <a:pt x="95564" y="7023"/>
                  </a:cubicBezTo>
                  <a:cubicBezTo>
                    <a:pt x="95929" y="6901"/>
                    <a:pt x="96294" y="6719"/>
                    <a:pt x="96628" y="6537"/>
                  </a:cubicBezTo>
                  <a:cubicBezTo>
                    <a:pt x="96993" y="6324"/>
                    <a:pt x="96780" y="5898"/>
                    <a:pt x="96446" y="5777"/>
                  </a:cubicBezTo>
                  <a:cubicBezTo>
                    <a:pt x="95990" y="5564"/>
                    <a:pt x="95291" y="5351"/>
                    <a:pt x="95412" y="4683"/>
                  </a:cubicBezTo>
                  <a:cubicBezTo>
                    <a:pt x="95564" y="4196"/>
                    <a:pt x="95838" y="3771"/>
                    <a:pt x="95899" y="3254"/>
                  </a:cubicBezTo>
                  <a:cubicBezTo>
                    <a:pt x="95959" y="3102"/>
                    <a:pt x="95990" y="2950"/>
                    <a:pt x="95990" y="2798"/>
                  </a:cubicBezTo>
                  <a:cubicBezTo>
                    <a:pt x="96233" y="2707"/>
                    <a:pt x="96294" y="2190"/>
                    <a:pt x="95959" y="2160"/>
                  </a:cubicBezTo>
                  <a:cubicBezTo>
                    <a:pt x="95927" y="2152"/>
                    <a:pt x="95896" y="2148"/>
                    <a:pt x="95868" y="2148"/>
                  </a:cubicBezTo>
                  <a:cubicBezTo>
                    <a:pt x="95789" y="2148"/>
                    <a:pt x="95722" y="2176"/>
                    <a:pt x="95655" y="2221"/>
                  </a:cubicBezTo>
                  <a:cubicBezTo>
                    <a:pt x="95625" y="2221"/>
                    <a:pt x="95595" y="2221"/>
                    <a:pt x="95564" y="2190"/>
                  </a:cubicBezTo>
                  <a:cubicBezTo>
                    <a:pt x="95480" y="2175"/>
                    <a:pt x="95396" y="2168"/>
                    <a:pt x="95314" y="2168"/>
                  </a:cubicBezTo>
                  <a:cubicBezTo>
                    <a:pt x="94364" y="2168"/>
                    <a:pt x="93538" y="3093"/>
                    <a:pt x="92618" y="3093"/>
                  </a:cubicBezTo>
                  <a:cubicBezTo>
                    <a:pt x="92498" y="3093"/>
                    <a:pt x="92376" y="3077"/>
                    <a:pt x="92251" y="3041"/>
                  </a:cubicBezTo>
                  <a:cubicBezTo>
                    <a:pt x="91978" y="2889"/>
                    <a:pt x="91947" y="2524"/>
                    <a:pt x="91947" y="2221"/>
                  </a:cubicBezTo>
                  <a:cubicBezTo>
                    <a:pt x="91891" y="1772"/>
                    <a:pt x="91706" y="987"/>
                    <a:pt x="91153" y="987"/>
                  </a:cubicBezTo>
                  <a:cubicBezTo>
                    <a:pt x="91106" y="987"/>
                    <a:pt x="91057" y="993"/>
                    <a:pt x="91005" y="1005"/>
                  </a:cubicBezTo>
                  <a:cubicBezTo>
                    <a:pt x="90275" y="1430"/>
                    <a:pt x="89789" y="2251"/>
                    <a:pt x="88999" y="2646"/>
                  </a:cubicBezTo>
                  <a:cubicBezTo>
                    <a:pt x="88877" y="2737"/>
                    <a:pt x="88604" y="2768"/>
                    <a:pt x="88391" y="2828"/>
                  </a:cubicBezTo>
                  <a:cubicBezTo>
                    <a:pt x="88360" y="2798"/>
                    <a:pt x="88330" y="2798"/>
                    <a:pt x="88269" y="2798"/>
                  </a:cubicBezTo>
                  <a:cubicBezTo>
                    <a:pt x="85838" y="2768"/>
                    <a:pt x="83376" y="2768"/>
                    <a:pt x="80944" y="2768"/>
                  </a:cubicBezTo>
                  <a:cubicBezTo>
                    <a:pt x="77357" y="2737"/>
                    <a:pt x="73801" y="2707"/>
                    <a:pt x="70214" y="2707"/>
                  </a:cubicBezTo>
                  <a:cubicBezTo>
                    <a:pt x="66597" y="2676"/>
                    <a:pt x="62980" y="2646"/>
                    <a:pt x="59363" y="2646"/>
                  </a:cubicBezTo>
                  <a:cubicBezTo>
                    <a:pt x="55837" y="2616"/>
                    <a:pt x="52281" y="2616"/>
                    <a:pt x="48755" y="2585"/>
                  </a:cubicBezTo>
                  <a:cubicBezTo>
                    <a:pt x="45351" y="2555"/>
                    <a:pt x="41977" y="2555"/>
                    <a:pt x="38603" y="2524"/>
                  </a:cubicBezTo>
                  <a:cubicBezTo>
                    <a:pt x="34986" y="2524"/>
                    <a:pt x="31369" y="2494"/>
                    <a:pt x="27751" y="2464"/>
                  </a:cubicBezTo>
                  <a:cubicBezTo>
                    <a:pt x="24317" y="2464"/>
                    <a:pt x="20852" y="2433"/>
                    <a:pt x="17417" y="2433"/>
                  </a:cubicBezTo>
                  <a:lnTo>
                    <a:pt x="9058" y="2372"/>
                  </a:lnTo>
                  <a:cubicBezTo>
                    <a:pt x="9119" y="2251"/>
                    <a:pt x="9058" y="2099"/>
                    <a:pt x="8815" y="2099"/>
                  </a:cubicBezTo>
                  <a:cubicBezTo>
                    <a:pt x="8572" y="2038"/>
                    <a:pt x="8389" y="1856"/>
                    <a:pt x="8237" y="1673"/>
                  </a:cubicBezTo>
                  <a:cubicBezTo>
                    <a:pt x="7964" y="1278"/>
                    <a:pt x="7812" y="822"/>
                    <a:pt x="7629" y="397"/>
                  </a:cubicBezTo>
                  <a:cubicBezTo>
                    <a:pt x="7602" y="261"/>
                    <a:pt x="7478" y="149"/>
                    <a:pt x="7364" y="149"/>
                  </a:cubicBezTo>
                  <a:cubicBezTo>
                    <a:pt x="7351" y="149"/>
                    <a:pt x="7338" y="150"/>
                    <a:pt x="7326" y="154"/>
                  </a:cubicBezTo>
                  <a:cubicBezTo>
                    <a:pt x="7295" y="123"/>
                    <a:pt x="7295" y="93"/>
                    <a:pt x="7234" y="32"/>
                  </a:cubicBezTo>
                  <a:cubicBezTo>
                    <a:pt x="7202" y="11"/>
                    <a:pt x="7162" y="0"/>
                    <a:pt x="7121"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12612200" y="903800"/>
              <a:ext cx="2461325" cy="1449125"/>
            </a:xfrm>
            <a:custGeom>
              <a:avLst/>
              <a:gdLst/>
              <a:ahLst/>
              <a:cxnLst/>
              <a:rect l="l" t="t" r="r" b="b"/>
              <a:pathLst>
                <a:path w="98453" h="57965" extrusionOk="0">
                  <a:moveTo>
                    <a:pt x="7633" y="461"/>
                  </a:moveTo>
                  <a:cubicBezTo>
                    <a:pt x="7706" y="461"/>
                    <a:pt x="7769" y="527"/>
                    <a:pt x="7843" y="639"/>
                  </a:cubicBezTo>
                  <a:cubicBezTo>
                    <a:pt x="8299" y="1490"/>
                    <a:pt x="8694" y="2736"/>
                    <a:pt x="9849" y="2736"/>
                  </a:cubicBezTo>
                  <a:lnTo>
                    <a:pt x="9879" y="2736"/>
                  </a:lnTo>
                  <a:cubicBezTo>
                    <a:pt x="9910" y="2736"/>
                    <a:pt x="9940" y="2766"/>
                    <a:pt x="9940" y="2766"/>
                  </a:cubicBezTo>
                  <a:cubicBezTo>
                    <a:pt x="10122" y="2766"/>
                    <a:pt x="10274" y="2766"/>
                    <a:pt x="10457" y="2797"/>
                  </a:cubicBezTo>
                  <a:cubicBezTo>
                    <a:pt x="10487" y="2827"/>
                    <a:pt x="10548" y="2827"/>
                    <a:pt x="10578" y="2827"/>
                  </a:cubicBezTo>
                  <a:cubicBezTo>
                    <a:pt x="12888" y="2858"/>
                    <a:pt x="15198" y="2858"/>
                    <a:pt x="17509" y="2858"/>
                  </a:cubicBezTo>
                  <a:cubicBezTo>
                    <a:pt x="20822" y="2888"/>
                    <a:pt x="24165" y="2888"/>
                    <a:pt x="27509" y="2918"/>
                  </a:cubicBezTo>
                  <a:lnTo>
                    <a:pt x="37904" y="2979"/>
                  </a:lnTo>
                  <a:cubicBezTo>
                    <a:pt x="41521" y="3010"/>
                    <a:pt x="45169" y="3010"/>
                    <a:pt x="48786" y="3040"/>
                  </a:cubicBezTo>
                  <a:cubicBezTo>
                    <a:pt x="52129" y="3070"/>
                    <a:pt x="55473" y="3070"/>
                    <a:pt x="58816" y="3101"/>
                  </a:cubicBezTo>
                  <a:cubicBezTo>
                    <a:pt x="62281" y="3131"/>
                    <a:pt x="65747" y="3131"/>
                    <a:pt x="69212" y="3162"/>
                  </a:cubicBezTo>
                  <a:cubicBezTo>
                    <a:pt x="72798" y="3162"/>
                    <a:pt x="76355" y="3192"/>
                    <a:pt x="79941" y="3222"/>
                  </a:cubicBezTo>
                  <a:cubicBezTo>
                    <a:pt x="82890" y="3222"/>
                    <a:pt x="85838" y="3253"/>
                    <a:pt x="88786" y="3253"/>
                  </a:cubicBezTo>
                  <a:cubicBezTo>
                    <a:pt x="88847" y="3253"/>
                    <a:pt x="88908" y="3253"/>
                    <a:pt x="88969" y="3222"/>
                  </a:cubicBezTo>
                  <a:lnTo>
                    <a:pt x="89090" y="3222"/>
                  </a:lnTo>
                  <a:cubicBezTo>
                    <a:pt x="89121" y="3222"/>
                    <a:pt x="89151" y="3192"/>
                    <a:pt x="89182" y="3192"/>
                  </a:cubicBezTo>
                  <a:cubicBezTo>
                    <a:pt x="89486" y="3070"/>
                    <a:pt x="89820" y="2918"/>
                    <a:pt x="90094" y="2706"/>
                  </a:cubicBezTo>
                  <a:cubicBezTo>
                    <a:pt x="90519" y="2371"/>
                    <a:pt x="90914" y="1976"/>
                    <a:pt x="91249" y="1551"/>
                  </a:cubicBezTo>
                  <a:cubicBezTo>
                    <a:pt x="91339" y="1388"/>
                    <a:pt x="91505" y="1268"/>
                    <a:pt x="91662" y="1268"/>
                  </a:cubicBezTo>
                  <a:cubicBezTo>
                    <a:pt x="91770" y="1268"/>
                    <a:pt x="91874" y="1324"/>
                    <a:pt x="91948" y="1459"/>
                  </a:cubicBezTo>
                  <a:cubicBezTo>
                    <a:pt x="92160" y="2159"/>
                    <a:pt x="91887" y="3435"/>
                    <a:pt x="92981" y="3526"/>
                  </a:cubicBezTo>
                  <a:cubicBezTo>
                    <a:pt x="93052" y="3538"/>
                    <a:pt x="93123" y="3543"/>
                    <a:pt x="93193" y="3543"/>
                  </a:cubicBezTo>
                  <a:cubicBezTo>
                    <a:pt x="93693" y="3543"/>
                    <a:pt x="94169" y="3276"/>
                    <a:pt x="94622" y="3010"/>
                  </a:cubicBezTo>
                  <a:cubicBezTo>
                    <a:pt x="95074" y="2748"/>
                    <a:pt x="95525" y="2487"/>
                    <a:pt x="96006" y="2487"/>
                  </a:cubicBezTo>
                  <a:cubicBezTo>
                    <a:pt x="96140" y="2487"/>
                    <a:pt x="96277" y="2507"/>
                    <a:pt x="96416" y="2554"/>
                  </a:cubicBezTo>
                  <a:cubicBezTo>
                    <a:pt x="96568" y="2706"/>
                    <a:pt x="96477" y="2979"/>
                    <a:pt x="96385" y="3162"/>
                  </a:cubicBezTo>
                  <a:cubicBezTo>
                    <a:pt x="96112" y="3739"/>
                    <a:pt x="95626" y="4317"/>
                    <a:pt x="95595" y="5016"/>
                  </a:cubicBezTo>
                  <a:cubicBezTo>
                    <a:pt x="95595" y="5380"/>
                    <a:pt x="95778" y="5715"/>
                    <a:pt x="96112" y="5867"/>
                  </a:cubicBezTo>
                  <a:cubicBezTo>
                    <a:pt x="96446" y="6049"/>
                    <a:pt x="96902" y="5958"/>
                    <a:pt x="97237" y="6201"/>
                  </a:cubicBezTo>
                  <a:cubicBezTo>
                    <a:pt x="97449" y="6809"/>
                    <a:pt x="96203" y="6809"/>
                    <a:pt x="95960" y="7265"/>
                  </a:cubicBezTo>
                  <a:cubicBezTo>
                    <a:pt x="95869" y="7387"/>
                    <a:pt x="95808" y="7539"/>
                    <a:pt x="95808" y="7691"/>
                  </a:cubicBezTo>
                  <a:cubicBezTo>
                    <a:pt x="95808" y="7721"/>
                    <a:pt x="95808" y="7751"/>
                    <a:pt x="95808" y="7782"/>
                  </a:cubicBezTo>
                  <a:cubicBezTo>
                    <a:pt x="95808" y="8146"/>
                    <a:pt x="95808" y="8542"/>
                    <a:pt x="95808" y="8906"/>
                  </a:cubicBezTo>
                  <a:cubicBezTo>
                    <a:pt x="95808" y="10821"/>
                    <a:pt x="95808" y="12736"/>
                    <a:pt x="95838" y="14651"/>
                  </a:cubicBezTo>
                  <a:cubicBezTo>
                    <a:pt x="95838" y="16627"/>
                    <a:pt x="95838" y="18633"/>
                    <a:pt x="95869" y="20609"/>
                  </a:cubicBezTo>
                  <a:cubicBezTo>
                    <a:pt x="95869" y="22584"/>
                    <a:pt x="95899" y="24560"/>
                    <a:pt x="95899" y="26536"/>
                  </a:cubicBezTo>
                  <a:lnTo>
                    <a:pt x="95929" y="32524"/>
                  </a:lnTo>
                  <a:cubicBezTo>
                    <a:pt x="95929" y="34530"/>
                    <a:pt x="95960" y="36566"/>
                    <a:pt x="95960" y="38603"/>
                  </a:cubicBezTo>
                  <a:cubicBezTo>
                    <a:pt x="95990" y="40518"/>
                    <a:pt x="95990" y="42463"/>
                    <a:pt x="95990" y="44378"/>
                  </a:cubicBezTo>
                  <a:cubicBezTo>
                    <a:pt x="96021" y="46202"/>
                    <a:pt x="96021" y="48025"/>
                    <a:pt x="96021" y="49849"/>
                  </a:cubicBezTo>
                  <a:cubicBezTo>
                    <a:pt x="96021" y="49880"/>
                    <a:pt x="96051" y="49910"/>
                    <a:pt x="96051" y="49940"/>
                  </a:cubicBezTo>
                  <a:cubicBezTo>
                    <a:pt x="96051" y="49971"/>
                    <a:pt x="96051" y="49971"/>
                    <a:pt x="96051" y="50001"/>
                  </a:cubicBezTo>
                  <a:cubicBezTo>
                    <a:pt x="95929" y="51035"/>
                    <a:pt x="96446" y="51065"/>
                    <a:pt x="97267" y="51278"/>
                  </a:cubicBezTo>
                  <a:cubicBezTo>
                    <a:pt x="97480" y="51369"/>
                    <a:pt x="97692" y="51430"/>
                    <a:pt x="97905" y="51612"/>
                  </a:cubicBezTo>
                  <a:cubicBezTo>
                    <a:pt x="97936" y="51734"/>
                    <a:pt x="97966" y="51855"/>
                    <a:pt x="97905" y="51977"/>
                  </a:cubicBezTo>
                  <a:cubicBezTo>
                    <a:pt x="97662" y="52311"/>
                    <a:pt x="97145" y="52402"/>
                    <a:pt x="97054" y="52858"/>
                  </a:cubicBezTo>
                  <a:cubicBezTo>
                    <a:pt x="96811" y="53314"/>
                    <a:pt x="97297" y="53679"/>
                    <a:pt x="97480" y="54074"/>
                  </a:cubicBezTo>
                  <a:cubicBezTo>
                    <a:pt x="97571" y="54348"/>
                    <a:pt x="97571" y="54682"/>
                    <a:pt x="97328" y="54864"/>
                  </a:cubicBezTo>
                  <a:cubicBezTo>
                    <a:pt x="97221" y="54931"/>
                    <a:pt x="97108" y="54957"/>
                    <a:pt x="96994" y="54957"/>
                  </a:cubicBezTo>
                  <a:cubicBezTo>
                    <a:pt x="96850" y="54957"/>
                    <a:pt x="96704" y="54916"/>
                    <a:pt x="96568" y="54864"/>
                  </a:cubicBezTo>
                  <a:cubicBezTo>
                    <a:pt x="96359" y="54745"/>
                    <a:pt x="96076" y="54640"/>
                    <a:pt x="95821" y="54640"/>
                  </a:cubicBezTo>
                  <a:cubicBezTo>
                    <a:pt x="95558" y="54640"/>
                    <a:pt x="95323" y="54753"/>
                    <a:pt x="95230" y="55077"/>
                  </a:cubicBezTo>
                  <a:cubicBezTo>
                    <a:pt x="95156" y="55398"/>
                    <a:pt x="95283" y="56081"/>
                    <a:pt x="94942" y="56081"/>
                  </a:cubicBezTo>
                  <a:cubicBezTo>
                    <a:pt x="94863" y="56081"/>
                    <a:pt x="94759" y="56044"/>
                    <a:pt x="94622" y="55959"/>
                  </a:cubicBezTo>
                  <a:cubicBezTo>
                    <a:pt x="94136" y="55503"/>
                    <a:pt x="93863" y="54773"/>
                    <a:pt x="93163" y="54591"/>
                  </a:cubicBezTo>
                  <a:cubicBezTo>
                    <a:pt x="92980" y="54565"/>
                    <a:pt x="92752" y="54494"/>
                    <a:pt x="92537" y="54494"/>
                  </a:cubicBezTo>
                  <a:cubicBezTo>
                    <a:pt x="92502" y="54494"/>
                    <a:pt x="92468" y="54496"/>
                    <a:pt x="92434" y="54500"/>
                  </a:cubicBezTo>
                  <a:lnTo>
                    <a:pt x="92404" y="54500"/>
                  </a:lnTo>
                  <a:cubicBezTo>
                    <a:pt x="90215" y="54500"/>
                    <a:pt x="88057" y="54530"/>
                    <a:pt x="85869" y="54530"/>
                  </a:cubicBezTo>
                  <a:cubicBezTo>
                    <a:pt x="82221" y="54561"/>
                    <a:pt x="78574" y="54591"/>
                    <a:pt x="74926" y="54621"/>
                  </a:cubicBezTo>
                  <a:cubicBezTo>
                    <a:pt x="71370" y="54652"/>
                    <a:pt x="67783" y="54682"/>
                    <a:pt x="64227" y="54713"/>
                  </a:cubicBezTo>
                  <a:cubicBezTo>
                    <a:pt x="60306" y="54743"/>
                    <a:pt x="56354" y="54773"/>
                    <a:pt x="52433" y="54804"/>
                  </a:cubicBezTo>
                  <a:cubicBezTo>
                    <a:pt x="48755" y="54834"/>
                    <a:pt x="45108" y="54864"/>
                    <a:pt x="41430" y="54895"/>
                  </a:cubicBezTo>
                  <a:cubicBezTo>
                    <a:pt x="37995" y="54925"/>
                    <a:pt x="34530" y="54956"/>
                    <a:pt x="31065" y="54956"/>
                  </a:cubicBezTo>
                  <a:cubicBezTo>
                    <a:pt x="27235" y="55016"/>
                    <a:pt x="23405" y="55016"/>
                    <a:pt x="19575" y="55047"/>
                  </a:cubicBezTo>
                  <a:cubicBezTo>
                    <a:pt x="16414" y="55077"/>
                    <a:pt x="13253" y="55108"/>
                    <a:pt x="10122" y="55138"/>
                  </a:cubicBezTo>
                  <a:lnTo>
                    <a:pt x="9788" y="55138"/>
                  </a:lnTo>
                  <a:cubicBezTo>
                    <a:pt x="9606" y="55168"/>
                    <a:pt x="9423" y="55199"/>
                    <a:pt x="9271" y="55199"/>
                  </a:cubicBezTo>
                  <a:lnTo>
                    <a:pt x="9028" y="55199"/>
                  </a:lnTo>
                  <a:cubicBezTo>
                    <a:pt x="8937" y="55199"/>
                    <a:pt x="8846" y="55229"/>
                    <a:pt x="8755" y="55229"/>
                  </a:cubicBezTo>
                  <a:lnTo>
                    <a:pt x="8603" y="55229"/>
                  </a:lnTo>
                  <a:cubicBezTo>
                    <a:pt x="7843" y="55290"/>
                    <a:pt x="7083" y="55442"/>
                    <a:pt x="6779" y="56232"/>
                  </a:cubicBezTo>
                  <a:cubicBezTo>
                    <a:pt x="6566" y="56627"/>
                    <a:pt x="6475" y="57114"/>
                    <a:pt x="6110" y="57387"/>
                  </a:cubicBezTo>
                  <a:cubicBezTo>
                    <a:pt x="6049" y="57448"/>
                    <a:pt x="5958" y="57479"/>
                    <a:pt x="5867" y="57509"/>
                  </a:cubicBezTo>
                  <a:cubicBezTo>
                    <a:pt x="5251" y="56816"/>
                    <a:pt x="5524" y="55647"/>
                    <a:pt x="4526" y="55647"/>
                  </a:cubicBezTo>
                  <a:cubicBezTo>
                    <a:pt x="4342" y="55647"/>
                    <a:pt x="4115" y="55686"/>
                    <a:pt x="3830" y="55776"/>
                  </a:cubicBezTo>
                  <a:cubicBezTo>
                    <a:pt x="3504" y="55842"/>
                    <a:pt x="3100" y="56047"/>
                    <a:pt x="2740" y="56047"/>
                  </a:cubicBezTo>
                  <a:cubicBezTo>
                    <a:pt x="2598" y="56047"/>
                    <a:pt x="2462" y="56015"/>
                    <a:pt x="2341" y="55928"/>
                  </a:cubicBezTo>
                  <a:cubicBezTo>
                    <a:pt x="1764" y="55138"/>
                    <a:pt x="2736" y="54105"/>
                    <a:pt x="2402" y="53223"/>
                  </a:cubicBezTo>
                  <a:cubicBezTo>
                    <a:pt x="2250" y="52828"/>
                    <a:pt x="1733" y="52767"/>
                    <a:pt x="1368" y="52737"/>
                  </a:cubicBezTo>
                  <a:cubicBezTo>
                    <a:pt x="1" y="52433"/>
                    <a:pt x="1855" y="51430"/>
                    <a:pt x="2189" y="50943"/>
                  </a:cubicBezTo>
                  <a:cubicBezTo>
                    <a:pt x="2341" y="50852"/>
                    <a:pt x="2584" y="50336"/>
                    <a:pt x="2645" y="49971"/>
                  </a:cubicBezTo>
                  <a:cubicBezTo>
                    <a:pt x="2675" y="49940"/>
                    <a:pt x="2675" y="49910"/>
                    <a:pt x="2675" y="49880"/>
                  </a:cubicBezTo>
                  <a:cubicBezTo>
                    <a:pt x="2675" y="49697"/>
                    <a:pt x="2706" y="49545"/>
                    <a:pt x="2706" y="49393"/>
                  </a:cubicBezTo>
                  <a:lnTo>
                    <a:pt x="2919" y="43497"/>
                  </a:lnTo>
                  <a:cubicBezTo>
                    <a:pt x="2979" y="41521"/>
                    <a:pt x="3071" y="39545"/>
                    <a:pt x="3131" y="37600"/>
                  </a:cubicBezTo>
                  <a:cubicBezTo>
                    <a:pt x="3192" y="35624"/>
                    <a:pt x="3283" y="33648"/>
                    <a:pt x="3344" y="31642"/>
                  </a:cubicBezTo>
                  <a:cubicBezTo>
                    <a:pt x="3405" y="29636"/>
                    <a:pt x="3496" y="27630"/>
                    <a:pt x="3557" y="25594"/>
                  </a:cubicBezTo>
                  <a:cubicBezTo>
                    <a:pt x="3648" y="23679"/>
                    <a:pt x="3709" y="21733"/>
                    <a:pt x="3770" y="19788"/>
                  </a:cubicBezTo>
                  <a:cubicBezTo>
                    <a:pt x="3861" y="17843"/>
                    <a:pt x="3922" y="15867"/>
                    <a:pt x="3982" y="13891"/>
                  </a:cubicBezTo>
                  <a:cubicBezTo>
                    <a:pt x="4074" y="11976"/>
                    <a:pt x="4134" y="10092"/>
                    <a:pt x="4195" y="8207"/>
                  </a:cubicBezTo>
                  <a:lnTo>
                    <a:pt x="4195" y="8116"/>
                  </a:lnTo>
                  <a:cubicBezTo>
                    <a:pt x="4165" y="8055"/>
                    <a:pt x="4165" y="8025"/>
                    <a:pt x="4165" y="7964"/>
                  </a:cubicBezTo>
                  <a:cubicBezTo>
                    <a:pt x="4165" y="7903"/>
                    <a:pt x="4165" y="7843"/>
                    <a:pt x="4165" y="7812"/>
                  </a:cubicBezTo>
                  <a:lnTo>
                    <a:pt x="4165" y="7782"/>
                  </a:lnTo>
                  <a:cubicBezTo>
                    <a:pt x="4043" y="7265"/>
                    <a:pt x="3618" y="6505"/>
                    <a:pt x="3405" y="6384"/>
                  </a:cubicBezTo>
                  <a:cubicBezTo>
                    <a:pt x="2888" y="5836"/>
                    <a:pt x="2098" y="5563"/>
                    <a:pt x="1551" y="5016"/>
                  </a:cubicBezTo>
                  <a:cubicBezTo>
                    <a:pt x="1460" y="4864"/>
                    <a:pt x="1551" y="4712"/>
                    <a:pt x="1703" y="4651"/>
                  </a:cubicBezTo>
                  <a:cubicBezTo>
                    <a:pt x="2554" y="4438"/>
                    <a:pt x="3770" y="4043"/>
                    <a:pt x="3557" y="2918"/>
                  </a:cubicBezTo>
                  <a:cubicBezTo>
                    <a:pt x="3466" y="2250"/>
                    <a:pt x="2888" y="1581"/>
                    <a:pt x="2949" y="882"/>
                  </a:cubicBezTo>
                  <a:cubicBezTo>
                    <a:pt x="3138" y="776"/>
                    <a:pt x="3323" y="733"/>
                    <a:pt x="3505" y="733"/>
                  </a:cubicBezTo>
                  <a:cubicBezTo>
                    <a:pt x="4319" y="733"/>
                    <a:pt x="5078" y="1603"/>
                    <a:pt x="5897" y="1703"/>
                  </a:cubicBezTo>
                  <a:cubicBezTo>
                    <a:pt x="6015" y="1726"/>
                    <a:pt x="6119" y="1737"/>
                    <a:pt x="6212" y="1737"/>
                  </a:cubicBezTo>
                  <a:cubicBezTo>
                    <a:pt x="6956" y="1737"/>
                    <a:pt x="6964" y="1034"/>
                    <a:pt x="7478" y="548"/>
                  </a:cubicBezTo>
                  <a:cubicBezTo>
                    <a:pt x="7537" y="488"/>
                    <a:pt x="7587" y="461"/>
                    <a:pt x="7633" y="461"/>
                  </a:cubicBezTo>
                  <a:close/>
                  <a:moveTo>
                    <a:pt x="7630" y="0"/>
                  </a:moveTo>
                  <a:cubicBezTo>
                    <a:pt x="6992" y="31"/>
                    <a:pt x="6779" y="730"/>
                    <a:pt x="6505" y="1156"/>
                  </a:cubicBezTo>
                  <a:cubicBezTo>
                    <a:pt x="6414" y="1247"/>
                    <a:pt x="6293" y="1277"/>
                    <a:pt x="6141" y="1277"/>
                  </a:cubicBezTo>
                  <a:cubicBezTo>
                    <a:pt x="5441" y="1186"/>
                    <a:pt x="4834" y="700"/>
                    <a:pt x="4195" y="426"/>
                  </a:cubicBezTo>
                  <a:cubicBezTo>
                    <a:pt x="3987" y="315"/>
                    <a:pt x="3754" y="261"/>
                    <a:pt x="3522" y="261"/>
                  </a:cubicBezTo>
                  <a:cubicBezTo>
                    <a:pt x="3244" y="261"/>
                    <a:pt x="2968" y="338"/>
                    <a:pt x="2736" y="487"/>
                  </a:cubicBezTo>
                  <a:cubicBezTo>
                    <a:pt x="1794" y="1307"/>
                    <a:pt x="3618" y="2706"/>
                    <a:pt x="2949" y="3587"/>
                  </a:cubicBezTo>
                  <a:cubicBezTo>
                    <a:pt x="2463" y="4256"/>
                    <a:pt x="852" y="3922"/>
                    <a:pt x="1064" y="5046"/>
                  </a:cubicBezTo>
                  <a:cubicBezTo>
                    <a:pt x="1642" y="6171"/>
                    <a:pt x="3435" y="6292"/>
                    <a:pt x="3618" y="7691"/>
                  </a:cubicBezTo>
                  <a:cubicBezTo>
                    <a:pt x="3709" y="7843"/>
                    <a:pt x="3679" y="8025"/>
                    <a:pt x="3739" y="8146"/>
                  </a:cubicBezTo>
                  <a:cubicBezTo>
                    <a:pt x="3739" y="8329"/>
                    <a:pt x="3709" y="8542"/>
                    <a:pt x="3709" y="8724"/>
                  </a:cubicBezTo>
                  <a:cubicBezTo>
                    <a:pt x="3648" y="10700"/>
                    <a:pt x="3587" y="12675"/>
                    <a:pt x="3496" y="14651"/>
                  </a:cubicBezTo>
                  <a:cubicBezTo>
                    <a:pt x="3435" y="16596"/>
                    <a:pt x="3344" y="18572"/>
                    <a:pt x="3283" y="20517"/>
                  </a:cubicBezTo>
                  <a:cubicBezTo>
                    <a:pt x="3223" y="22463"/>
                    <a:pt x="3131" y="24408"/>
                    <a:pt x="3071" y="26353"/>
                  </a:cubicBezTo>
                  <a:cubicBezTo>
                    <a:pt x="3010" y="28360"/>
                    <a:pt x="2919" y="30335"/>
                    <a:pt x="2858" y="32311"/>
                  </a:cubicBezTo>
                  <a:cubicBezTo>
                    <a:pt x="2797" y="34287"/>
                    <a:pt x="2706" y="36262"/>
                    <a:pt x="2645" y="38208"/>
                  </a:cubicBezTo>
                  <a:cubicBezTo>
                    <a:pt x="2584" y="40183"/>
                    <a:pt x="2493" y="42159"/>
                    <a:pt x="2432" y="44135"/>
                  </a:cubicBezTo>
                  <a:cubicBezTo>
                    <a:pt x="2372" y="46019"/>
                    <a:pt x="2280" y="47874"/>
                    <a:pt x="2220" y="49728"/>
                  </a:cubicBezTo>
                  <a:cubicBezTo>
                    <a:pt x="2128" y="49940"/>
                    <a:pt x="2128" y="50275"/>
                    <a:pt x="1946" y="50518"/>
                  </a:cubicBezTo>
                  <a:cubicBezTo>
                    <a:pt x="1490" y="51156"/>
                    <a:pt x="487" y="51521"/>
                    <a:pt x="396" y="52372"/>
                  </a:cubicBezTo>
                  <a:cubicBezTo>
                    <a:pt x="335" y="52737"/>
                    <a:pt x="700" y="52980"/>
                    <a:pt x="1004" y="53102"/>
                  </a:cubicBezTo>
                  <a:cubicBezTo>
                    <a:pt x="1308" y="53223"/>
                    <a:pt x="1733" y="53162"/>
                    <a:pt x="1976" y="53406"/>
                  </a:cubicBezTo>
                  <a:cubicBezTo>
                    <a:pt x="2128" y="54348"/>
                    <a:pt x="1095" y="55746"/>
                    <a:pt x="2189" y="56415"/>
                  </a:cubicBezTo>
                  <a:cubicBezTo>
                    <a:pt x="2338" y="56474"/>
                    <a:pt x="2489" y="56498"/>
                    <a:pt x="2642" y="56498"/>
                  </a:cubicBezTo>
                  <a:cubicBezTo>
                    <a:pt x="2959" y="56498"/>
                    <a:pt x="3280" y="56396"/>
                    <a:pt x="3587" y="56293"/>
                  </a:cubicBezTo>
                  <a:cubicBezTo>
                    <a:pt x="3885" y="56194"/>
                    <a:pt x="4183" y="56095"/>
                    <a:pt x="4481" y="56095"/>
                  </a:cubicBezTo>
                  <a:cubicBezTo>
                    <a:pt x="4548" y="56095"/>
                    <a:pt x="4615" y="56100"/>
                    <a:pt x="4682" y="56111"/>
                  </a:cubicBezTo>
                  <a:cubicBezTo>
                    <a:pt x="5229" y="56597"/>
                    <a:pt x="4986" y="57813"/>
                    <a:pt x="5837" y="57965"/>
                  </a:cubicBezTo>
                  <a:cubicBezTo>
                    <a:pt x="6779" y="57874"/>
                    <a:pt x="6900" y="56779"/>
                    <a:pt x="7326" y="56141"/>
                  </a:cubicBezTo>
                  <a:cubicBezTo>
                    <a:pt x="7569" y="55746"/>
                    <a:pt x="8055" y="55746"/>
                    <a:pt x="8451" y="55685"/>
                  </a:cubicBezTo>
                  <a:lnTo>
                    <a:pt x="8572" y="55685"/>
                  </a:lnTo>
                  <a:cubicBezTo>
                    <a:pt x="8603" y="55685"/>
                    <a:pt x="8663" y="55655"/>
                    <a:pt x="8694" y="55655"/>
                  </a:cubicBezTo>
                  <a:cubicBezTo>
                    <a:pt x="8815" y="55655"/>
                    <a:pt x="8937" y="55655"/>
                    <a:pt x="9059" y="55624"/>
                  </a:cubicBezTo>
                  <a:lnTo>
                    <a:pt x="9545" y="55624"/>
                  </a:lnTo>
                  <a:cubicBezTo>
                    <a:pt x="9606" y="55594"/>
                    <a:pt x="9666" y="55594"/>
                    <a:pt x="9758" y="55594"/>
                  </a:cubicBezTo>
                  <a:lnTo>
                    <a:pt x="10122" y="55594"/>
                  </a:lnTo>
                  <a:cubicBezTo>
                    <a:pt x="10153" y="55564"/>
                    <a:pt x="10153" y="55564"/>
                    <a:pt x="10153" y="55564"/>
                  </a:cubicBezTo>
                  <a:lnTo>
                    <a:pt x="15867" y="55533"/>
                  </a:lnTo>
                  <a:cubicBezTo>
                    <a:pt x="19606" y="55503"/>
                    <a:pt x="23314" y="55472"/>
                    <a:pt x="27022" y="55442"/>
                  </a:cubicBezTo>
                  <a:cubicBezTo>
                    <a:pt x="30457" y="55412"/>
                    <a:pt x="33892" y="55381"/>
                    <a:pt x="37357" y="55351"/>
                  </a:cubicBezTo>
                  <a:cubicBezTo>
                    <a:pt x="41187" y="55320"/>
                    <a:pt x="45017" y="55290"/>
                    <a:pt x="48847" y="55260"/>
                  </a:cubicBezTo>
                  <a:cubicBezTo>
                    <a:pt x="52676" y="55229"/>
                    <a:pt x="56537" y="55199"/>
                    <a:pt x="60367" y="55168"/>
                  </a:cubicBezTo>
                  <a:cubicBezTo>
                    <a:pt x="63832" y="55168"/>
                    <a:pt x="67297" y="55138"/>
                    <a:pt x="70762" y="55108"/>
                  </a:cubicBezTo>
                  <a:cubicBezTo>
                    <a:pt x="74622" y="55077"/>
                    <a:pt x="78452" y="55047"/>
                    <a:pt x="82282" y="55016"/>
                  </a:cubicBezTo>
                  <a:cubicBezTo>
                    <a:pt x="85625" y="54986"/>
                    <a:pt x="88999" y="54956"/>
                    <a:pt x="92343" y="54925"/>
                  </a:cubicBezTo>
                  <a:cubicBezTo>
                    <a:pt x="92677" y="54956"/>
                    <a:pt x="93042" y="54956"/>
                    <a:pt x="93315" y="55168"/>
                  </a:cubicBezTo>
                  <a:cubicBezTo>
                    <a:pt x="93832" y="55533"/>
                    <a:pt x="94045" y="56293"/>
                    <a:pt x="94683" y="56475"/>
                  </a:cubicBezTo>
                  <a:cubicBezTo>
                    <a:pt x="94774" y="56506"/>
                    <a:pt x="94835" y="56506"/>
                    <a:pt x="94896" y="56506"/>
                  </a:cubicBezTo>
                  <a:cubicBezTo>
                    <a:pt x="95565" y="56506"/>
                    <a:pt x="95686" y="55807"/>
                    <a:pt x="95626" y="55229"/>
                  </a:cubicBezTo>
                  <a:cubicBezTo>
                    <a:pt x="95663" y="55116"/>
                    <a:pt x="95748" y="55085"/>
                    <a:pt x="95836" y="55085"/>
                  </a:cubicBezTo>
                  <a:cubicBezTo>
                    <a:pt x="95890" y="55085"/>
                    <a:pt x="95944" y="55096"/>
                    <a:pt x="95990" y="55108"/>
                  </a:cubicBezTo>
                  <a:cubicBezTo>
                    <a:pt x="96273" y="55277"/>
                    <a:pt x="96635" y="55395"/>
                    <a:pt x="96972" y="55395"/>
                  </a:cubicBezTo>
                  <a:cubicBezTo>
                    <a:pt x="97359" y="55395"/>
                    <a:pt x="97712" y="55240"/>
                    <a:pt x="97875" y="54834"/>
                  </a:cubicBezTo>
                  <a:cubicBezTo>
                    <a:pt x="98027" y="54439"/>
                    <a:pt x="97996" y="53983"/>
                    <a:pt x="97753" y="53649"/>
                  </a:cubicBezTo>
                  <a:cubicBezTo>
                    <a:pt x="97601" y="53406"/>
                    <a:pt x="97267" y="53132"/>
                    <a:pt x="97540" y="52858"/>
                  </a:cubicBezTo>
                  <a:cubicBezTo>
                    <a:pt x="97723" y="52615"/>
                    <a:pt x="98088" y="52554"/>
                    <a:pt x="98270" y="52250"/>
                  </a:cubicBezTo>
                  <a:cubicBezTo>
                    <a:pt x="98452" y="52038"/>
                    <a:pt x="98392" y="51703"/>
                    <a:pt x="98331" y="51430"/>
                  </a:cubicBezTo>
                  <a:cubicBezTo>
                    <a:pt x="98148" y="51065"/>
                    <a:pt x="97692" y="50943"/>
                    <a:pt x="97358" y="50791"/>
                  </a:cubicBezTo>
                  <a:cubicBezTo>
                    <a:pt x="97024" y="50670"/>
                    <a:pt x="96477" y="50761"/>
                    <a:pt x="96477" y="50305"/>
                  </a:cubicBezTo>
                  <a:cubicBezTo>
                    <a:pt x="96477" y="50275"/>
                    <a:pt x="96477" y="50214"/>
                    <a:pt x="96477" y="50184"/>
                  </a:cubicBezTo>
                  <a:cubicBezTo>
                    <a:pt x="96477" y="50123"/>
                    <a:pt x="96477" y="50062"/>
                    <a:pt x="96477" y="50001"/>
                  </a:cubicBezTo>
                  <a:cubicBezTo>
                    <a:pt x="96477" y="49971"/>
                    <a:pt x="96477" y="49971"/>
                    <a:pt x="96477" y="49940"/>
                  </a:cubicBezTo>
                  <a:lnTo>
                    <a:pt x="96477" y="49849"/>
                  </a:lnTo>
                  <a:cubicBezTo>
                    <a:pt x="96477" y="49819"/>
                    <a:pt x="96477" y="49758"/>
                    <a:pt x="96477" y="49697"/>
                  </a:cubicBezTo>
                  <a:cubicBezTo>
                    <a:pt x="96477" y="49667"/>
                    <a:pt x="96477" y="49636"/>
                    <a:pt x="96477" y="49606"/>
                  </a:cubicBezTo>
                  <a:lnTo>
                    <a:pt x="96477" y="49484"/>
                  </a:lnTo>
                  <a:cubicBezTo>
                    <a:pt x="96477" y="49454"/>
                    <a:pt x="96477" y="49424"/>
                    <a:pt x="96477" y="49393"/>
                  </a:cubicBezTo>
                  <a:cubicBezTo>
                    <a:pt x="96477" y="48451"/>
                    <a:pt x="96477" y="47509"/>
                    <a:pt x="96477" y="46567"/>
                  </a:cubicBezTo>
                  <a:cubicBezTo>
                    <a:pt x="96477" y="45624"/>
                    <a:pt x="96477" y="44652"/>
                    <a:pt x="96446" y="43679"/>
                  </a:cubicBezTo>
                  <a:cubicBezTo>
                    <a:pt x="96446" y="41764"/>
                    <a:pt x="96446" y="39819"/>
                    <a:pt x="96416" y="37873"/>
                  </a:cubicBezTo>
                  <a:lnTo>
                    <a:pt x="96385" y="31885"/>
                  </a:lnTo>
                  <a:cubicBezTo>
                    <a:pt x="96385" y="29940"/>
                    <a:pt x="96355" y="27964"/>
                    <a:pt x="96355" y="26019"/>
                  </a:cubicBezTo>
                  <a:lnTo>
                    <a:pt x="96325" y="20031"/>
                  </a:lnTo>
                  <a:cubicBezTo>
                    <a:pt x="96294" y="18025"/>
                    <a:pt x="96294" y="15989"/>
                    <a:pt x="96294" y="13952"/>
                  </a:cubicBezTo>
                  <a:lnTo>
                    <a:pt x="96264" y="8086"/>
                  </a:lnTo>
                  <a:cubicBezTo>
                    <a:pt x="96264" y="8055"/>
                    <a:pt x="96233" y="8025"/>
                    <a:pt x="96233" y="8025"/>
                  </a:cubicBezTo>
                  <a:cubicBezTo>
                    <a:pt x="96233" y="7964"/>
                    <a:pt x="96233" y="7903"/>
                    <a:pt x="96233" y="7873"/>
                  </a:cubicBezTo>
                  <a:cubicBezTo>
                    <a:pt x="96233" y="7843"/>
                    <a:pt x="96233" y="7812"/>
                    <a:pt x="96233" y="7812"/>
                  </a:cubicBezTo>
                  <a:lnTo>
                    <a:pt x="96233" y="7782"/>
                  </a:lnTo>
                  <a:cubicBezTo>
                    <a:pt x="96233" y="7721"/>
                    <a:pt x="96233" y="7691"/>
                    <a:pt x="96264" y="7660"/>
                  </a:cubicBezTo>
                  <a:cubicBezTo>
                    <a:pt x="96264" y="7599"/>
                    <a:pt x="96294" y="7569"/>
                    <a:pt x="96325" y="7508"/>
                  </a:cubicBezTo>
                  <a:cubicBezTo>
                    <a:pt x="96659" y="7204"/>
                    <a:pt x="97206" y="7174"/>
                    <a:pt x="97510" y="6839"/>
                  </a:cubicBezTo>
                  <a:cubicBezTo>
                    <a:pt x="97784" y="6536"/>
                    <a:pt x="97814" y="6019"/>
                    <a:pt x="97449" y="5806"/>
                  </a:cubicBezTo>
                  <a:cubicBezTo>
                    <a:pt x="97115" y="5563"/>
                    <a:pt x="96659" y="5593"/>
                    <a:pt x="96264" y="5441"/>
                  </a:cubicBezTo>
                  <a:cubicBezTo>
                    <a:pt x="95413" y="4560"/>
                    <a:pt x="97480" y="3344"/>
                    <a:pt x="96841" y="2341"/>
                  </a:cubicBezTo>
                  <a:cubicBezTo>
                    <a:pt x="96607" y="2081"/>
                    <a:pt x="96334" y="1982"/>
                    <a:pt x="96043" y="1982"/>
                  </a:cubicBezTo>
                  <a:cubicBezTo>
                    <a:pt x="95315" y="1982"/>
                    <a:pt x="94480" y="2606"/>
                    <a:pt x="93893" y="2888"/>
                  </a:cubicBezTo>
                  <a:cubicBezTo>
                    <a:pt x="93682" y="2976"/>
                    <a:pt x="93421" y="3064"/>
                    <a:pt x="93174" y="3064"/>
                  </a:cubicBezTo>
                  <a:cubicBezTo>
                    <a:pt x="92992" y="3064"/>
                    <a:pt x="92818" y="3017"/>
                    <a:pt x="92677" y="2888"/>
                  </a:cubicBezTo>
                  <a:cubicBezTo>
                    <a:pt x="92373" y="2432"/>
                    <a:pt x="92586" y="1794"/>
                    <a:pt x="92373" y="1277"/>
                  </a:cubicBezTo>
                  <a:cubicBezTo>
                    <a:pt x="92225" y="951"/>
                    <a:pt x="91939" y="798"/>
                    <a:pt x="91650" y="798"/>
                  </a:cubicBezTo>
                  <a:cubicBezTo>
                    <a:pt x="91346" y="798"/>
                    <a:pt x="91039" y="966"/>
                    <a:pt x="90884" y="1277"/>
                  </a:cubicBezTo>
                  <a:cubicBezTo>
                    <a:pt x="90397" y="1855"/>
                    <a:pt x="89850" y="2402"/>
                    <a:pt x="89151" y="2706"/>
                  </a:cubicBezTo>
                  <a:cubicBezTo>
                    <a:pt x="89090" y="2736"/>
                    <a:pt x="88999" y="2766"/>
                    <a:pt x="88938" y="2797"/>
                  </a:cubicBezTo>
                  <a:cubicBezTo>
                    <a:pt x="87024" y="2797"/>
                    <a:pt x="85109" y="2766"/>
                    <a:pt x="83194" y="2766"/>
                  </a:cubicBezTo>
                  <a:lnTo>
                    <a:pt x="72859" y="2706"/>
                  </a:lnTo>
                  <a:lnTo>
                    <a:pt x="62677" y="2645"/>
                  </a:lnTo>
                  <a:cubicBezTo>
                    <a:pt x="58847" y="2645"/>
                    <a:pt x="55017" y="2614"/>
                    <a:pt x="51187" y="2584"/>
                  </a:cubicBezTo>
                  <a:cubicBezTo>
                    <a:pt x="47813" y="2584"/>
                    <a:pt x="44409" y="2554"/>
                    <a:pt x="41035" y="2523"/>
                  </a:cubicBezTo>
                  <a:cubicBezTo>
                    <a:pt x="37722" y="2523"/>
                    <a:pt x="34439" y="2493"/>
                    <a:pt x="31126" y="2493"/>
                  </a:cubicBezTo>
                  <a:cubicBezTo>
                    <a:pt x="27509" y="2463"/>
                    <a:pt x="23892" y="2432"/>
                    <a:pt x="20275" y="2432"/>
                  </a:cubicBezTo>
                  <a:cubicBezTo>
                    <a:pt x="16961" y="2402"/>
                    <a:pt x="13618" y="2402"/>
                    <a:pt x="10305" y="2371"/>
                  </a:cubicBezTo>
                  <a:lnTo>
                    <a:pt x="10153" y="2371"/>
                  </a:lnTo>
                  <a:cubicBezTo>
                    <a:pt x="10122" y="2371"/>
                    <a:pt x="10092" y="2341"/>
                    <a:pt x="10062" y="2341"/>
                  </a:cubicBezTo>
                  <a:cubicBezTo>
                    <a:pt x="10001" y="2341"/>
                    <a:pt x="9910" y="2311"/>
                    <a:pt x="9849" y="2311"/>
                  </a:cubicBezTo>
                  <a:cubicBezTo>
                    <a:pt x="9788" y="2280"/>
                    <a:pt x="9727" y="2280"/>
                    <a:pt x="9666" y="2250"/>
                  </a:cubicBezTo>
                  <a:cubicBezTo>
                    <a:pt x="9241" y="2189"/>
                    <a:pt x="8937" y="1855"/>
                    <a:pt x="8755" y="1459"/>
                  </a:cubicBezTo>
                  <a:cubicBezTo>
                    <a:pt x="8420" y="973"/>
                    <a:pt x="8329" y="92"/>
                    <a:pt x="7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12732275" y="1014750"/>
              <a:ext cx="2254625" cy="1220400"/>
            </a:xfrm>
            <a:custGeom>
              <a:avLst/>
              <a:gdLst/>
              <a:ahLst/>
              <a:cxnLst/>
              <a:rect l="l" t="t" r="r" b="b"/>
              <a:pathLst>
                <a:path w="90185" h="48816" extrusionOk="0">
                  <a:moveTo>
                    <a:pt x="11095" y="3739"/>
                  </a:moveTo>
                  <a:cubicBezTo>
                    <a:pt x="14833" y="3769"/>
                    <a:pt x="18602" y="3769"/>
                    <a:pt x="22341" y="3800"/>
                  </a:cubicBezTo>
                  <a:cubicBezTo>
                    <a:pt x="25988" y="3800"/>
                    <a:pt x="29636" y="3830"/>
                    <a:pt x="33283" y="3830"/>
                  </a:cubicBezTo>
                  <a:cubicBezTo>
                    <a:pt x="36992" y="3860"/>
                    <a:pt x="40730" y="3860"/>
                    <a:pt x="44439" y="3891"/>
                  </a:cubicBezTo>
                  <a:cubicBezTo>
                    <a:pt x="47904" y="3891"/>
                    <a:pt x="51399" y="3921"/>
                    <a:pt x="54895" y="3921"/>
                  </a:cubicBezTo>
                  <a:cubicBezTo>
                    <a:pt x="58755" y="3952"/>
                    <a:pt x="62585" y="3952"/>
                    <a:pt x="66445" y="3982"/>
                  </a:cubicBezTo>
                  <a:cubicBezTo>
                    <a:pt x="70001" y="3982"/>
                    <a:pt x="73558" y="4012"/>
                    <a:pt x="77084" y="4012"/>
                  </a:cubicBezTo>
                  <a:cubicBezTo>
                    <a:pt x="80062" y="4043"/>
                    <a:pt x="83011" y="4043"/>
                    <a:pt x="85990" y="4043"/>
                  </a:cubicBezTo>
                  <a:lnTo>
                    <a:pt x="85990" y="4134"/>
                  </a:lnTo>
                  <a:cubicBezTo>
                    <a:pt x="85959" y="6079"/>
                    <a:pt x="85929" y="8055"/>
                    <a:pt x="85929" y="10031"/>
                  </a:cubicBezTo>
                  <a:cubicBezTo>
                    <a:pt x="85898" y="12037"/>
                    <a:pt x="85898" y="14043"/>
                    <a:pt x="85868" y="16049"/>
                  </a:cubicBezTo>
                  <a:cubicBezTo>
                    <a:pt x="85868" y="17994"/>
                    <a:pt x="85838" y="19970"/>
                    <a:pt x="85807" y="21915"/>
                  </a:cubicBezTo>
                  <a:cubicBezTo>
                    <a:pt x="85807" y="23922"/>
                    <a:pt x="85777" y="25928"/>
                    <a:pt x="85777" y="27934"/>
                  </a:cubicBezTo>
                  <a:cubicBezTo>
                    <a:pt x="82391" y="26645"/>
                    <a:pt x="79900" y="25910"/>
                    <a:pt x="77242" y="25910"/>
                  </a:cubicBezTo>
                  <a:cubicBezTo>
                    <a:pt x="75199" y="25910"/>
                    <a:pt x="73057" y="26344"/>
                    <a:pt x="70336" y="27295"/>
                  </a:cubicBezTo>
                  <a:cubicBezTo>
                    <a:pt x="67722" y="28086"/>
                    <a:pt x="65229" y="29302"/>
                    <a:pt x="62615" y="30061"/>
                  </a:cubicBezTo>
                  <a:cubicBezTo>
                    <a:pt x="62585" y="30061"/>
                    <a:pt x="62555" y="30092"/>
                    <a:pt x="62524" y="30092"/>
                  </a:cubicBezTo>
                  <a:cubicBezTo>
                    <a:pt x="60640" y="29210"/>
                    <a:pt x="58694" y="28420"/>
                    <a:pt x="56719" y="27782"/>
                  </a:cubicBezTo>
                  <a:cubicBezTo>
                    <a:pt x="54066" y="26768"/>
                    <a:pt x="51267" y="26018"/>
                    <a:pt x="48436" y="26018"/>
                  </a:cubicBezTo>
                  <a:cubicBezTo>
                    <a:pt x="48380" y="26018"/>
                    <a:pt x="48324" y="26018"/>
                    <a:pt x="48269" y="26019"/>
                  </a:cubicBezTo>
                  <a:cubicBezTo>
                    <a:pt x="48032" y="26010"/>
                    <a:pt x="47795" y="26005"/>
                    <a:pt x="47559" y="26005"/>
                  </a:cubicBezTo>
                  <a:cubicBezTo>
                    <a:pt x="43888" y="26005"/>
                    <a:pt x="40318" y="27071"/>
                    <a:pt x="36749" y="27843"/>
                  </a:cubicBezTo>
                  <a:cubicBezTo>
                    <a:pt x="32645" y="28906"/>
                    <a:pt x="28724" y="30457"/>
                    <a:pt x="24742" y="31855"/>
                  </a:cubicBezTo>
                  <a:cubicBezTo>
                    <a:pt x="24742" y="31824"/>
                    <a:pt x="24742" y="31824"/>
                    <a:pt x="24712" y="31824"/>
                  </a:cubicBezTo>
                  <a:cubicBezTo>
                    <a:pt x="23040" y="30730"/>
                    <a:pt x="21368" y="29575"/>
                    <a:pt x="19636" y="28572"/>
                  </a:cubicBezTo>
                  <a:cubicBezTo>
                    <a:pt x="17136" y="26978"/>
                    <a:pt x="14740" y="26268"/>
                    <a:pt x="12308" y="26268"/>
                  </a:cubicBezTo>
                  <a:cubicBezTo>
                    <a:pt x="10010" y="26268"/>
                    <a:pt x="7679" y="26902"/>
                    <a:pt x="5198" y="28025"/>
                  </a:cubicBezTo>
                  <a:cubicBezTo>
                    <a:pt x="5076" y="28086"/>
                    <a:pt x="4863" y="28116"/>
                    <a:pt x="4711" y="28207"/>
                  </a:cubicBezTo>
                  <a:cubicBezTo>
                    <a:pt x="4711" y="27721"/>
                    <a:pt x="4742" y="27265"/>
                    <a:pt x="4742" y="26779"/>
                  </a:cubicBezTo>
                  <a:cubicBezTo>
                    <a:pt x="4803" y="24803"/>
                    <a:pt x="4863" y="22858"/>
                    <a:pt x="4924" y="20912"/>
                  </a:cubicBezTo>
                  <a:cubicBezTo>
                    <a:pt x="4985" y="18906"/>
                    <a:pt x="5046" y="16900"/>
                    <a:pt x="5107" y="14894"/>
                  </a:cubicBezTo>
                  <a:cubicBezTo>
                    <a:pt x="5167" y="12949"/>
                    <a:pt x="5228" y="11003"/>
                    <a:pt x="5289" y="9089"/>
                  </a:cubicBezTo>
                  <a:cubicBezTo>
                    <a:pt x="5350" y="7295"/>
                    <a:pt x="5411" y="5502"/>
                    <a:pt x="5471" y="3739"/>
                  </a:cubicBezTo>
                  <a:close/>
                  <a:moveTo>
                    <a:pt x="12269" y="26694"/>
                  </a:moveTo>
                  <a:cubicBezTo>
                    <a:pt x="16438" y="26694"/>
                    <a:pt x="19656" y="28981"/>
                    <a:pt x="24226" y="32007"/>
                  </a:cubicBezTo>
                  <a:cubicBezTo>
                    <a:pt x="22797" y="32493"/>
                    <a:pt x="21338" y="32979"/>
                    <a:pt x="19879" y="33375"/>
                  </a:cubicBezTo>
                  <a:cubicBezTo>
                    <a:pt x="15320" y="34894"/>
                    <a:pt x="10487" y="35441"/>
                    <a:pt x="5806" y="36688"/>
                  </a:cubicBezTo>
                  <a:cubicBezTo>
                    <a:pt x="5411" y="36779"/>
                    <a:pt x="4985" y="36900"/>
                    <a:pt x="4560" y="36961"/>
                  </a:cubicBezTo>
                  <a:cubicBezTo>
                    <a:pt x="4499" y="36961"/>
                    <a:pt x="4468" y="36992"/>
                    <a:pt x="4438" y="36992"/>
                  </a:cubicBezTo>
                  <a:cubicBezTo>
                    <a:pt x="4468" y="35563"/>
                    <a:pt x="4529" y="34134"/>
                    <a:pt x="4560" y="32706"/>
                  </a:cubicBezTo>
                  <a:cubicBezTo>
                    <a:pt x="4620" y="31368"/>
                    <a:pt x="4651" y="30031"/>
                    <a:pt x="4681" y="28694"/>
                  </a:cubicBezTo>
                  <a:cubicBezTo>
                    <a:pt x="4924" y="28663"/>
                    <a:pt x="5198" y="28450"/>
                    <a:pt x="5411" y="28420"/>
                  </a:cubicBezTo>
                  <a:cubicBezTo>
                    <a:pt x="8079" y="27213"/>
                    <a:pt x="10282" y="26694"/>
                    <a:pt x="12269" y="26694"/>
                  </a:cubicBezTo>
                  <a:close/>
                  <a:moveTo>
                    <a:pt x="77223" y="26346"/>
                  </a:moveTo>
                  <a:cubicBezTo>
                    <a:pt x="79856" y="26346"/>
                    <a:pt x="82320" y="27096"/>
                    <a:pt x="85777" y="28420"/>
                  </a:cubicBezTo>
                  <a:cubicBezTo>
                    <a:pt x="85746" y="30305"/>
                    <a:pt x="85746" y="32159"/>
                    <a:pt x="85716" y="34043"/>
                  </a:cubicBezTo>
                  <a:cubicBezTo>
                    <a:pt x="85716" y="35989"/>
                    <a:pt x="85686" y="37904"/>
                    <a:pt x="85686" y="39849"/>
                  </a:cubicBezTo>
                  <a:cubicBezTo>
                    <a:pt x="85655" y="40153"/>
                    <a:pt x="85655" y="40487"/>
                    <a:pt x="85655" y="40791"/>
                  </a:cubicBezTo>
                  <a:cubicBezTo>
                    <a:pt x="85047" y="40426"/>
                    <a:pt x="84348" y="40244"/>
                    <a:pt x="83710" y="39910"/>
                  </a:cubicBezTo>
                  <a:cubicBezTo>
                    <a:pt x="79698" y="38147"/>
                    <a:pt x="75716" y="36384"/>
                    <a:pt x="71673" y="34742"/>
                  </a:cubicBezTo>
                  <a:cubicBezTo>
                    <a:pt x="69333" y="33648"/>
                    <a:pt x="67053" y="32280"/>
                    <a:pt x="64682" y="31186"/>
                  </a:cubicBezTo>
                  <a:cubicBezTo>
                    <a:pt x="64166" y="30913"/>
                    <a:pt x="63649" y="30639"/>
                    <a:pt x="63132" y="30396"/>
                  </a:cubicBezTo>
                  <a:cubicBezTo>
                    <a:pt x="63375" y="30335"/>
                    <a:pt x="63588" y="30244"/>
                    <a:pt x="63801" y="30183"/>
                  </a:cubicBezTo>
                  <a:cubicBezTo>
                    <a:pt x="65989" y="29362"/>
                    <a:pt x="68117" y="28481"/>
                    <a:pt x="70336" y="27751"/>
                  </a:cubicBezTo>
                  <a:cubicBezTo>
                    <a:pt x="73081" y="26788"/>
                    <a:pt x="75202" y="26346"/>
                    <a:pt x="77223" y="26346"/>
                  </a:cubicBezTo>
                  <a:close/>
                  <a:moveTo>
                    <a:pt x="48022" y="26442"/>
                  </a:moveTo>
                  <a:cubicBezTo>
                    <a:pt x="49446" y="26442"/>
                    <a:pt x="50868" y="26577"/>
                    <a:pt x="52281" y="26900"/>
                  </a:cubicBezTo>
                  <a:cubicBezTo>
                    <a:pt x="58603" y="28390"/>
                    <a:pt x="64439" y="31460"/>
                    <a:pt x="70153" y="34499"/>
                  </a:cubicBezTo>
                  <a:cubicBezTo>
                    <a:pt x="71673" y="35320"/>
                    <a:pt x="73345" y="35867"/>
                    <a:pt x="74926" y="36536"/>
                  </a:cubicBezTo>
                  <a:cubicBezTo>
                    <a:pt x="78391" y="38207"/>
                    <a:pt x="82038" y="39545"/>
                    <a:pt x="85503" y="41247"/>
                  </a:cubicBezTo>
                  <a:cubicBezTo>
                    <a:pt x="85534" y="41247"/>
                    <a:pt x="85564" y="41277"/>
                    <a:pt x="85625" y="41277"/>
                  </a:cubicBezTo>
                  <a:cubicBezTo>
                    <a:pt x="85625" y="41277"/>
                    <a:pt x="85625" y="41247"/>
                    <a:pt x="85655" y="41247"/>
                  </a:cubicBezTo>
                  <a:lnTo>
                    <a:pt x="85655" y="41247"/>
                  </a:lnTo>
                  <a:cubicBezTo>
                    <a:pt x="85625" y="42341"/>
                    <a:pt x="85625" y="43436"/>
                    <a:pt x="85625" y="44530"/>
                  </a:cubicBezTo>
                  <a:cubicBezTo>
                    <a:pt x="84014" y="44530"/>
                    <a:pt x="82433" y="44530"/>
                    <a:pt x="80822" y="44499"/>
                  </a:cubicBezTo>
                  <a:lnTo>
                    <a:pt x="69120" y="44499"/>
                  </a:lnTo>
                  <a:cubicBezTo>
                    <a:pt x="65473" y="44469"/>
                    <a:pt x="61825" y="44469"/>
                    <a:pt x="58208" y="44469"/>
                  </a:cubicBezTo>
                  <a:cubicBezTo>
                    <a:pt x="54621" y="44439"/>
                    <a:pt x="51065" y="44439"/>
                    <a:pt x="47509" y="44439"/>
                  </a:cubicBezTo>
                  <a:cubicBezTo>
                    <a:pt x="43679" y="44439"/>
                    <a:pt x="39879" y="44439"/>
                    <a:pt x="36049" y="44408"/>
                  </a:cubicBezTo>
                  <a:cubicBezTo>
                    <a:pt x="32341" y="44408"/>
                    <a:pt x="28633" y="44378"/>
                    <a:pt x="24925" y="44378"/>
                  </a:cubicBezTo>
                  <a:cubicBezTo>
                    <a:pt x="21156" y="44378"/>
                    <a:pt x="17387" y="44378"/>
                    <a:pt x="13617" y="44347"/>
                  </a:cubicBezTo>
                  <a:lnTo>
                    <a:pt x="4195" y="44347"/>
                  </a:lnTo>
                  <a:cubicBezTo>
                    <a:pt x="4256" y="42493"/>
                    <a:pt x="4316" y="40670"/>
                    <a:pt x="4377" y="38846"/>
                  </a:cubicBezTo>
                  <a:lnTo>
                    <a:pt x="4408" y="37356"/>
                  </a:lnTo>
                  <a:cubicBezTo>
                    <a:pt x="4468" y="37387"/>
                    <a:pt x="4529" y="37417"/>
                    <a:pt x="4590" y="37417"/>
                  </a:cubicBezTo>
                  <a:cubicBezTo>
                    <a:pt x="6170" y="37113"/>
                    <a:pt x="7721" y="36627"/>
                    <a:pt x="9301" y="36323"/>
                  </a:cubicBezTo>
                  <a:cubicBezTo>
                    <a:pt x="13465" y="35502"/>
                    <a:pt x="17630" y="34651"/>
                    <a:pt x="21672" y="33283"/>
                  </a:cubicBezTo>
                  <a:cubicBezTo>
                    <a:pt x="27660" y="31551"/>
                    <a:pt x="33344" y="28846"/>
                    <a:pt x="39484" y="27660"/>
                  </a:cubicBezTo>
                  <a:cubicBezTo>
                    <a:pt x="42286" y="26990"/>
                    <a:pt x="45156" y="26442"/>
                    <a:pt x="48022" y="26442"/>
                  </a:cubicBezTo>
                  <a:close/>
                  <a:moveTo>
                    <a:pt x="1429" y="0"/>
                  </a:moveTo>
                  <a:lnTo>
                    <a:pt x="1429" y="0"/>
                  </a:lnTo>
                  <a:cubicBezTo>
                    <a:pt x="1581" y="152"/>
                    <a:pt x="1702" y="274"/>
                    <a:pt x="1824" y="395"/>
                  </a:cubicBezTo>
                  <a:lnTo>
                    <a:pt x="1824" y="426"/>
                  </a:lnTo>
                  <a:lnTo>
                    <a:pt x="1854" y="426"/>
                  </a:lnTo>
                  <a:cubicBezTo>
                    <a:pt x="1976" y="547"/>
                    <a:pt x="2067" y="669"/>
                    <a:pt x="2189" y="791"/>
                  </a:cubicBezTo>
                  <a:cubicBezTo>
                    <a:pt x="2341" y="912"/>
                    <a:pt x="2493" y="1064"/>
                    <a:pt x="2614" y="1186"/>
                  </a:cubicBezTo>
                  <a:cubicBezTo>
                    <a:pt x="2614" y="1186"/>
                    <a:pt x="2614" y="1186"/>
                    <a:pt x="2614" y="1155"/>
                  </a:cubicBezTo>
                  <a:cubicBezTo>
                    <a:pt x="2827" y="1368"/>
                    <a:pt x="3009" y="1611"/>
                    <a:pt x="3222" y="1824"/>
                  </a:cubicBezTo>
                  <a:lnTo>
                    <a:pt x="3252" y="1824"/>
                  </a:lnTo>
                  <a:cubicBezTo>
                    <a:pt x="3344" y="1946"/>
                    <a:pt x="3465" y="2037"/>
                    <a:pt x="3556" y="2158"/>
                  </a:cubicBezTo>
                  <a:cubicBezTo>
                    <a:pt x="4043" y="2584"/>
                    <a:pt x="4560" y="3040"/>
                    <a:pt x="5046" y="3526"/>
                  </a:cubicBezTo>
                  <a:cubicBezTo>
                    <a:pt x="5046" y="3587"/>
                    <a:pt x="5046" y="3648"/>
                    <a:pt x="5046" y="3708"/>
                  </a:cubicBezTo>
                  <a:cubicBezTo>
                    <a:pt x="5015" y="3769"/>
                    <a:pt x="5015" y="3860"/>
                    <a:pt x="5015" y="3952"/>
                  </a:cubicBezTo>
                  <a:cubicBezTo>
                    <a:pt x="5015" y="3972"/>
                    <a:pt x="5015" y="3992"/>
                    <a:pt x="5015" y="4012"/>
                  </a:cubicBezTo>
                  <a:cubicBezTo>
                    <a:pt x="5015" y="4043"/>
                    <a:pt x="5015" y="4043"/>
                    <a:pt x="4985" y="4073"/>
                  </a:cubicBezTo>
                  <a:cubicBezTo>
                    <a:pt x="4985" y="4225"/>
                    <a:pt x="4985" y="4377"/>
                    <a:pt x="4985" y="4529"/>
                  </a:cubicBezTo>
                  <a:cubicBezTo>
                    <a:pt x="4924" y="6505"/>
                    <a:pt x="4863" y="8511"/>
                    <a:pt x="4803" y="10487"/>
                  </a:cubicBezTo>
                  <a:cubicBezTo>
                    <a:pt x="4742" y="12462"/>
                    <a:pt x="4681" y="14469"/>
                    <a:pt x="4620" y="16475"/>
                  </a:cubicBezTo>
                  <a:cubicBezTo>
                    <a:pt x="4560" y="18450"/>
                    <a:pt x="4499" y="20456"/>
                    <a:pt x="4438" y="22463"/>
                  </a:cubicBezTo>
                  <a:cubicBezTo>
                    <a:pt x="4377" y="24438"/>
                    <a:pt x="4316" y="26414"/>
                    <a:pt x="4256" y="28390"/>
                  </a:cubicBezTo>
                  <a:cubicBezTo>
                    <a:pt x="4195" y="30365"/>
                    <a:pt x="4134" y="32341"/>
                    <a:pt x="4073" y="34317"/>
                  </a:cubicBezTo>
                  <a:cubicBezTo>
                    <a:pt x="4012" y="36293"/>
                    <a:pt x="3952" y="38238"/>
                    <a:pt x="3891" y="40183"/>
                  </a:cubicBezTo>
                  <a:cubicBezTo>
                    <a:pt x="3830" y="41581"/>
                    <a:pt x="3800" y="42949"/>
                    <a:pt x="3739" y="44317"/>
                  </a:cubicBezTo>
                  <a:cubicBezTo>
                    <a:pt x="3739" y="44408"/>
                    <a:pt x="3739" y="44469"/>
                    <a:pt x="3739" y="44560"/>
                  </a:cubicBezTo>
                  <a:cubicBezTo>
                    <a:pt x="3435" y="44834"/>
                    <a:pt x="3161" y="45138"/>
                    <a:pt x="2888" y="45442"/>
                  </a:cubicBezTo>
                  <a:cubicBezTo>
                    <a:pt x="2614" y="45685"/>
                    <a:pt x="2371" y="45958"/>
                    <a:pt x="2128" y="46232"/>
                  </a:cubicBezTo>
                  <a:cubicBezTo>
                    <a:pt x="2097" y="46262"/>
                    <a:pt x="2097" y="46262"/>
                    <a:pt x="2067" y="46293"/>
                  </a:cubicBezTo>
                  <a:cubicBezTo>
                    <a:pt x="1976" y="46384"/>
                    <a:pt x="1885" y="46505"/>
                    <a:pt x="1824" y="46597"/>
                  </a:cubicBezTo>
                  <a:cubicBezTo>
                    <a:pt x="1733" y="46688"/>
                    <a:pt x="1642" y="46779"/>
                    <a:pt x="1581" y="46870"/>
                  </a:cubicBezTo>
                  <a:cubicBezTo>
                    <a:pt x="1490" y="46992"/>
                    <a:pt x="1368" y="47113"/>
                    <a:pt x="1277" y="47235"/>
                  </a:cubicBezTo>
                  <a:cubicBezTo>
                    <a:pt x="1125" y="47417"/>
                    <a:pt x="973" y="47630"/>
                    <a:pt x="790" y="47812"/>
                  </a:cubicBezTo>
                  <a:cubicBezTo>
                    <a:pt x="638" y="48025"/>
                    <a:pt x="456" y="48208"/>
                    <a:pt x="304" y="48420"/>
                  </a:cubicBezTo>
                  <a:cubicBezTo>
                    <a:pt x="183" y="48542"/>
                    <a:pt x="91" y="48694"/>
                    <a:pt x="0" y="48816"/>
                  </a:cubicBezTo>
                  <a:cubicBezTo>
                    <a:pt x="31" y="48785"/>
                    <a:pt x="61" y="48755"/>
                    <a:pt x="91" y="48724"/>
                  </a:cubicBezTo>
                  <a:cubicBezTo>
                    <a:pt x="213" y="48603"/>
                    <a:pt x="335" y="48512"/>
                    <a:pt x="456" y="48390"/>
                  </a:cubicBezTo>
                  <a:lnTo>
                    <a:pt x="456" y="48420"/>
                  </a:lnTo>
                  <a:cubicBezTo>
                    <a:pt x="608" y="48268"/>
                    <a:pt x="760" y="48116"/>
                    <a:pt x="942" y="47964"/>
                  </a:cubicBezTo>
                  <a:lnTo>
                    <a:pt x="942" y="47964"/>
                  </a:lnTo>
                  <a:lnTo>
                    <a:pt x="912" y="47995"/>
                  </a:lnTo>
                  <a:cubicBezTo>
                    <a:pt x="1368" y="47600"/>
                    <a:pt x="1794" y="47174"/>
                    <a:pt x="2219" y="46749"/>
                  </a:cubicBezTo>
                  <a:cubicBezTo>
                    <a:pt x="2857" y="46110"/>
                    <a:pt x="3465" y="45472"/>
                    <a:pt x="4104" y="44834"/>
                  </a:cubicBezTo>
                  <a:cubicBezTo>
                    <a:pt x="4104" y="44803"/>
                    <a:pt x="4104" y="44803"/>
                    <a:pt x="4134" y="44773"/>
                  </a:cubicBezTo>
                  <a:lnTo>
                    <a:pt x="4286" y="44773"/>
                  </a:lnTo>
                  <a:cubicBezTo>
                    <a:pt x="4347" y="44773"/>
                    <a:pt x="4377" y="44773"/>
                    <a:pt x="4438" y="44803"/>
                  </a:cubicBezTo>
                  <a:lnTo>
                    <a:pt x="9636" y="44803"/>
                  </a:lnTo>
                  <a:cubicBezTo>
                    <a:pt x="13374" y="44803"/>
                    <a:pt x="17113" y="44834"/>
                    <a:pt x="20852" y="44834"/>
                  </a:cubicBezTo>
                  <a:cubicBezTo>
                    <a:pt x="24590" y="44834"/>
                    <a:pt x="28329" y="44834"/>
                    <a:pt x="32037" y="44864"/>
                  </a:cubicBezTo>
                  <a:lnTo>
                    <a:pt x="43253" y="44864"/>
                  </a:lnTo>
                  <a:cubicBezTo>
                    <a:pt x="46810" y="44894"/>
                    <a:pt x="50396" y="44894"/>
                    <a:pt x="53983" y="44894"/>
                  </a:cubicBezTo>
                  <a:cubicBezTo>
                    <a:pt x="57630" y="44894"/>
                    <a:pt x="61278" y="44925"/>
                    <a:pt x="64925" y="44925"/>
                  </a:cubicBezTo>
                  <a:cubicBezTo>
                    <a:pt x="68634" y="44925"/>
                    <a:pt x="72372" y="44925"/>
                    <a:pt x="76081" y="44955"/>
                  </a:cubicBezTo>
                  <a:cubicBezTo>
                    <a:pt x="79120" y="44955"/>
                    <a:pt x="82160" y="44955"/>
                    <a:pt x="85199" y="44986"/>
                  </a:cubicBezTo>
                  <a:cubicBezTo>
                    <a:pt x="85260" y="44986"/>
                    <a:pt x="85321" y="44986"/>
                    <a:pt x="85382" y="44955"/>
                  </a:cubicBezTo>
                  <a:lnTo>
                    <a:pt x="85777" y="44955"/>
                  </a:lnTo>
                  <a:cubicBezTo>
                    <a:pt x="86081" y="45198"/>
                    <a:pt x="86354" y="45411"/>
                    <a:pt x="86658" y="45654"/>
                  </a:cubicBezTo>
                  <a:cubicBezTo>
                    <a:pt x="87266" y="46171"/>
                    <a:pt x="87905" y="46688"/>
                    <a:pt x="88512" y="47174"/>
                  </a:cubicBezTo>
                  <a:cubicBezTo>
                    <a:pt x="88664" y="47265"/>
                    <a:pt x="88786" y="47357"/>
                    <a:pt x="88938" y="47448"/>
                  </a:cubicBezTo>
                  <a:cubicBezTo>
                    <a:pt x="88999" y="47509"/>
                    <a:pt x="89090" y="47600"/>
                    <a:pt x="89181" y="47660"/>
                  </a:cubicBezTo>
                  <a:cubicBezTo>
                    <a:pt x="89272" y="47691"/>
                    <a:pt x="89364" y="47752"/>
                    <a:pt x="89424" y="47812"/>
                  </a:cubicBezTo>
                  <a:cubicBezTo>
                    <a:pt x="89546" y="47873"/>
                    <a:pt x="89637" y="47934"/>
                    <a:pt x="89728" y="47995"/>
                  </a:cubicBezTo>
                  <a:cubicBezTo>
                    <a:pt x="89789" y="48025"/>
                    <a:pt x="89850" y="48056"/>
                    <a:pt x="89911" y="48086"/>
                  </a:cubicBezTo>
                  <a:cubicBezTo>
                    <a:pt x="90002" y="48147"/>
                    <a:pt x="90093" y="48208"/>
                    <a:pt x="90184" y="48268"/>
                  </a:cubicBezTo>
                  <a:cubicBezTo>
                    <a:pt x="90063" y="48147"/>
                    <a:pt x="89911" y="47995"/>
                    <a:pt x="89759" y="47873"/>
                  </a:cubicBezTo>
                  <a:lnTo>
                    <a:pt x="89789" y="47873"/>
                  </a:lnTo>
                  <a:cubicBezTo>
                    <a:pt x="89698" y="47782"/>
                    <a:pt x="89576" y="47660"/>
                    <a:pt x="89455" y="47539"/>
                  </a:cubicBezTo>
                  <a:cubicBezTo>
                    <a:pt x="89364" y="47478"/>
                    <a:pt x="89272" y="47387"/>
                    <a:pt x="89181" y="47296"/>
                  </a:cubicBezTo>
                  <a:cubicBezTo>
                    <a:pt x="89100" y="47215"/>
                    <a:pt x="89019" y="47134"/>
                    <a:pt x="88938" y="47053"/>
                  </a:cubicBezTo>
                  <a:lnTo>
                    <a:pt x="88938" y="47053"/>
                  </a:lnTo>
                  <a:cubicBezTo>
                    <a:pt x="88756" y="46901"/>
                    <a:pt x="88604" y="46749"/>
                    <a:pt x="88452" y="46597"/>
                  </a:cubicBezTo>
                  <a:cubicBezTo>
                    <a:pt x="88269" y="46414"/>
                    <a:pt x="88057" y="46232"/>
                    <a:pt x="87844" y="46050"/>
                  </a:cubicBezTo>
                  <a:cubicBezTo>
                    <a:pt x="87783" y="45989"/>
                    <a:pt x="87753" y="45958"/>
                    <a:pt x="87692" y="45928"/>
                  </a:cubicBezTo>
                  <a:cubicBezTo>
                    <a:pt x="87175" y="45472"/>
                    <a:pt x="86628" y="45046"/>
                    <a:pt x="86081" y="44621"/>
                  </a:cubicBezTo>
                  <a:cubicBezTo>
                    <a:pt x="86081" y="44591"/>
                    <a:pt x="86081" y="44591"/>
                    <a:pt x="86081" y="44591"/>
                  </a:cubicBezTo>
                  <a:cubicBezTo>
                    <a:pt x="86081" y="44499"/>
                    <a:pt x="86081" y="44408"/>
                    <a:pt x="86081" y="44287"/>
                  </a:cubicBezTo>
                  <a:cubicBezTo>
                    <a:pt x="86111" y="42797"/>
                    <a:pt x="86111" y="41308"/>
                    <a:pt x="86111" y="39788"/>
                  </a:cubicBezTo>
                  <a:cubicBezTo>
                    <a:pt x="86142" y="37812"/>
                    <a:pt x="86172" y="35837"/>
                    <a:pt x="86172" y="33831"/>
                  </a:cubicBezTo>
                  <a:cubicBezTo>
                    <a:pt x="86202" y="31885"/>
                    <a:pt x="86202" y="29909"/>
                    <a:pt x="86233" y="27934"/>
                  </a:cubicBezTo>
                  <a:cubicBezTo>
                    <a:pt x="86233" y="25867"/>
                    <a:pt x="86263" y="23800"/>
                    <a:pt x="86294" y="21733"/>
                  </a:cubicBezTo>
                  <a:cubicBezTo>
                    <a:pt x="86294" y="19757"/>
                    <a:pt x="86324" y="17782"/>
                    <a:pt x="86324" y="15806"/>
                  </a:cubicBezTo>
                  <a:cubicBezTo>
                    <a:pt x="86354" y="13800"/>
                    <a:pt x="86354" y="11824"/>
                    <a:pt x="86385" y="9848"/>
                  </a:cubicBezTo>
                  <a:cubicBezTo>
                    <a:pt x="86385" y="7903"/>
                    <a:pt x="86415" y="5988"/>
                    <a:pt x="86415" y="4043"/>
                  </a:cubicBezTo>
                  <a:cubicBezTo>
                    <a:pt x="86415" y="3952"/>
                    <a:pt x="86415" y="3891"/>
                    <a:pt x="86415" y="3800"/>
                  </a:cubicBezTo>
                  <a:cubicBezTo>
                    <a:pt x="86506" y="3708"/>
                    <a:pt x="86567" y="3587"/>
                    <a:pt x="86628" y="3526"/>
                  </a:cubicBezTo>
                  <a:cubicBezTo>
                    <a:pt x="86901" y="3253"/>
                    <a:pt x="87175" y="2979"/>
                    <a:pt x="87449" y="2705"/>
                  </a:cubicBezTo>
                  <a:cubicBezTo>
                    <a:pt x="87479" y="2645"/>
                    <a:pt x="87540" y="2584"/>
                    <a:pt x="87601" y="2523"/>
                  </a:cubicBezTo>
                  <a:cubicBezTo>
                    <a:pt x="87722" y="2371"/>
                    <a:pt x="87874" y="2219"/>
                    <a:pt x="87996" y="2067"/>
                  </a:cubicBezTo>
                  <a:cubicBezTo>
                    <a:pt x="88087" y="1976"/>
                    <a:pt x="88178" y="1854"/>
                    <a:pt x="88239" y="1763"/>
                  </a:cubicBezTo>
                  <a:cubicBezTo>
                    <a:pt x="88330" y="1642"/>
                    <a:pt x="88421" y="1550"/>
                    <a:pt x="88512" y="1459"/>
                  </a:cubicBezTo>
                  <a:cubicBezTo>
                    <a:pt x="88512" y="1429"/>
                    <a:pt x="88543" y="1398"/>
                    <a:pt x="88573" y="1368"/>
                  </a:cubicBezTo>
                  <a:cubicBezTo>
                    <a:pt x="88604" y="1338"/>
                    <a:pt x="88664" y="1277"/>
                    <a:pt x="88695" y="1246"/>
                  </a:cubicBezTo>
                  <a:lnTo>
                    <a:pt x="88695" y="1216"/>
                  </a:lnTo>
                  <a:cubicBezTo>
                    <a:pt x="88816" y="1094"/>
                    <a:pt x="88908" y="973"/>
                    <a:pt x="89029" y="851"/>
                  </a:cubicBezTo>
                  <a:lnTo>
                    <a:pt x="89029" y="851"/>
                  </a:lnTo>
                  <a:cubicBezTo>
                    <a:pt x="89020" y="859"/>
                    <a:pt x="89010" y="866"/>
                    <a:pt x="89000" y="872"/>
                  </a:cubicBezTo>
                  <a:lnTo>
                    <a:pt x="89000" y="872"/>
                  </a:lnTo>
                  <a:cubicBezTo>
                    <a:pt x="89003" y="863"/>
                    <a:pt x="89010" y="851"/>
                    <a:pt x="89029" y="851"/>
                  </a:cubicBezTo>
                  <a:lnTo>
                    <a:pt x="89029" y="851"/>
                  </a:lnTo>
                  <a:cubicBezTo>
                    <a:pt x="89029" y="851"/>
                    <a:pt x="89029" y="851"/>
                    <a:pt x="89029" y="851"/>
                  </a:cubicBezTo>
                  <a:cubicBezTo>
                    <a:pt x="89002" y="851"/>
                    <a:pt x="88999" y="851"/>
                    <a:pt x="88999" y="873"/>
                  </a:cubicBezTo>
                  <a:lnTo>
                    <a:pt x="88999" y="873"/>
                  </a:lnTo>
                  <a:cubicBezTo>
                    <a:pt x="88887" y="953"/>
                    <a:pt x="88776" y="1011"/>
                    <a:pt x="88664" y="1094"/>
                  </a:cubicBezTo>
                  <a:cubicBezTo>
                    <a:pt x="88512" y="1246"/>
                    <a:pt x="88330" y="1368"/>
                    <a:pt x="88178" y="1490"/>
                  </a:cubicBezTo>
                  <a:cubicBezTo>
                    <a:pt x="88026" y="1611"/>
                    <a:pt x="87874" y="1733"/>
                    <a:pt x="87722" y="1854"/>
                  </a:cubicBezTo>
                  <a:cubicBezTo>
                    <a:pt x="87570" y="2006"/>
                    <a:pt x="87418" y="2189"/>
                    <a:pt x="87236" y="2341"/>
                  </a:cubicBezTo>
                  <a:cubicBezTo>
                    <a:pt x="87084" y="2493"/>
                    <a:pt x="86932" y="2614"/>
                    <a:pt x="86750" y="2766"/>
                  </a:cubicBezTo>
                  <a:cubicBezTo>
                    <a:pt x="86506" y="3040"/>
                    <a:pt x="86233" y="3313"/>
                    <a:pt x="85990" y="3557"/>
                  </a:cubicBezTo>
                  <a:cubicBezTo>
                    <a:pt x="85990" y="3587"/>
                    <a:pt x="85959" y="3587"/>
                    <a:pt x="85959" y="3587"/>
                  </a:cubicBezTo>
                  <a:lnTo>
                    <a:pt x="80366" y="3587"/>
                  </a:lnTo>
                  <a:cubicBezTo>
                    <a:pt x="76871" y="3557"/>
                    <a:pt x="73375" y="3557"/>
                    <a:pt x="69880" y="3526"/>
                  </a:cubicBezTo>
                  <a:lnTo>
                    <a:pt x="58360" y="3496"/>
                  </a:lnTo>
                  <a:cubicBezTo>
                    <a:pt x="54743" y="3465"/>
                    <a:pt x="51126" y="3465"/>
                    <a:pt x="47509" y="3435"/>
                  </a:cubicBezTo>
                  <a:cubicBezTo>
                    <a:pt x="43983" y="3435"/>
                    <a:pt x="40457" y="3405"/>
                    <a:pt x="36931" y="3405"/>
                  </a:cubicBezTo>
                  <a:cubicBezTo>
                    <a:pt x="33223" y="3374"/>
                    <a:pt x="29514" y="3374"/>
                    <a:pt x="25806" y="3344"/>
                  </a:cubicBezTo>
                  <a:cubicBezTo>
                    <a:pt x="22037" y="3344"/>
                    <a:pt x="18268" y="3313"/>
                    <a:pt x="14469" y="3313"/>
                  </a:cubicBezTo>
                  <a:cubicBezTo>
                    <a:pt x="11490" y="3283"/>
                    <a:pt x="8481" y="3283"/>
                    <a:pt x="5471" y="3283"/>
                  </a:cubicBezTo>
                  <a:lnTo>
                    <a:pt x="5471" y="3253"/>
                  </a:lnTo>
                  <a:lnTo>
                    <a:pt x="5441" y="3253"/>
                  </a:lnTo>
                  <a:cubicBezTo>
                    <a:pt x="4681" y="2523"/>
                    <a:pt x="3891" y="1824"/>
                    <a:pt x="3070" y="1155"/>
                  </a:cubicBezTo>
                  <a:cubicBezTo>
                    <a:pt x="2949" y="1064"/>
                    <a:pt x="2797" y="942"/>
                    <a:pt x="2645" y="851"/>
                  </a:cubicBezTo>
                  <a:cubicBezTo>
                    <a:pt x="2493" y="730"/>
                    <a:pt x="2341" y="608"/>
                    <a:pt x="2189" y="517"/>
                  </a:cubicBezTo>
                  <a:lnTo>
                    <a:pt x="2219" y="517"/>
                  </a:lnTo>
                  <a:cubicBezTo>
                    <a:pt x="2037" y="395"/>
                    <a:pt x="1854" y="274"/>
                    <a:pt x="1642" y="152"/>
                  </a:cubicBezTo>
                  <a:cubicBezTo>
                    <a:pt x="1642" y="122"/>
                    <a:pt x="1642" y="122"/>
                    <a:pt x="1642" y="122"/>
                  </a:cubicBez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12734550" y="223285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13122850" y="1256450"/>
              <a:ext cx="525875" cy="172450"/>
            </a:xfrm>
            <a:custGeom>
              <a:avLst/>
              <a:gdLst/>
              <a:ahLst/>
              <a:cxnLst/>
              <a:rect l="l" t="t" r="r" b="b"/>
              <a:pathLst>
                <a:path w="21035" h="6898" extrusionOk="0">
                  <a:moveTo>
                    <a:pt x="10116" y="463"/>
                  </a:moveTo>
                  <a:cubicBezTo>
                    <a:pt x="12659" y="463"/>
                    <a:pt x="15315" y="2226"/>
                    <a:pt x="16232" y="4831"/>
                  </a:cubicBezTo>
                  <a:lnTo>
                    <a:pt x="16232" y="4861"/>
                  </a:lnTo>
                  <a:cubicBezTo>
                    <a:pt x="16262" y="4861"/>
                    <a:pt x="16262" y="4892"/>
                    <a:pt x="16262" y="4892"/>
                  </a:cubicBezTo>
                  <a:cubicBezTo>
                    <a:pt x="16323" y="4983"/>
                    <a:pt x="16384" y="5074"/>
                    <a:pt x="16414" y="5165"/>
                  </a:cubicBezTo>
                  <a:cubicBezTo>
                    <a:pt x="16414" y="5165"/>
                    <a:pt x="16414" y="5196"/>
                    <a:pt x="16445" y="5196"/>
                  </a:cubicBezTo>
                  <a:cubicBezTo>
                    <a:pt x="16475" y="5165"/>
                    <a:pt x="16536" y="5165"/>
                    <a:pt x="16566" y="5135"/>
                  </a:cubicBezTo>
                  <a:lnTo>
                    <a:pt x="16566" y="5135"/>
                  </a:lnTo>
                  <a:cubicBezTo>
                    <a:pt x="16566" y="5135"/>
                    <a:pt x="16566" y="5165"/>
                    <a:pt x="16536" y="5165"/>
                  </a:cubicBezTo>
                  <a:lnTo>
                    <a:pt x="16566" y="5165"/>
                  </a:lnTo>
                  <a:cubicBezTo>
                    <a:pt x="16566" y="5135"/>
                    <a:pt x="16566" y="5135"/>
                    <a:pt x="16566" y="5135"/>
                  </a:cubicBezTo>
                  <a:lnTo>
                    <a:pt x="16597" y="5135"/>
                  </a:lnTo>
                  <a:cubicBezTo>
                    <a:pt x="16627" y="5135"/>
                    <a:pt x="16627" y="5135"/>
                    <a:pt x="16657" y="5104"/>
                  </a:cubicBezTo>
                  <a:lnTo>
                    <a:pt x="16688" y="5104"/>
                  </a:lnTo>
                  <a:cubicBezTo>
                    <a:pt x="16688" y="5074"/>
                    <a:pt x="16718" y="5074"/>
                    <a:pt x="16749" y="5044"/>
                  </a:cubicBezTo>
                  <a:cubicBezTo>
                    <a:pt x="17121" y="4842"/>
                    <a:pt x="17534" y="4748"/>
                    <a:pt x="17947" y="4748"/>
                  </a:cubicBezTo>
                  <a:cubicBezTo>
                    <a:pt x="18780" y="4748"/>
                    <a:pt x="19614" y="5133"/>
                    <a:pt x="20123" y="5804"/>
                  </a:cubicBezTo>
                  <a:cubicBezTo>
                    <a:pt x="20274" y="5986"/>
                    <a:pt x="20366" y="6199"/>
                    <a:pt x="20457" y="6411"/>
                  </a:cubicBezTo>
                  <a:cubicBezTo>
                    <a:pt x="19606" y="6411"/>
                    <a:pt x="18724" y="6411"/>
                    <a:pt x="17873" y="6381"/>
                  </a:cubicBezTo>
                  <a:cubicBezTo>
                    <a:pt x="15928" y="6351"/>
                    <a:pt x="13952" y="6320"/>
                    <a:pt x="11976" y="6290"/>
                  </a:cubicBezTo>
                  <a:cubicBezTo>
                    <a:pt x="10031" y="6260"/>
                    <a:pt x="8055" y="6229"/>
                    <a:pt x="6080" y="6168"/>
                  </a:cubicBezTo>
                  <a:lnTo>
                    <a:pt x="578" y="6077"/>
                  </a:lnTo>
                  <a:cubicBezTo>
                    <a:pt x="669" y="5864"/>
                    <a:pt x="760" y="5652"/>
                    <a:pt x="882" y="5469"/>
                  </a:cubicBezTo>
                  <a:cubicBezTo>
                    <a:pt x="1570" y="4332"/>
                    <a:pt x="2879" y="3563"/>
                    <a:pt x="4209" y="3563"/>
                  </a:cubicBezTo>
                  <a:cubicBezTo>
                    <a:pt x="4407" y="3563"/>
                    <a:pt x="4606" y="3580"/>
                    <a:pt x="4803" y="3615"/>
                  </a:cubicBezTo>
                  <a:lnTo>
                    <a:pt x="4833" y="3615"/>
                  </a:lnTo>
                  <a:cubicBezTo>
                    <a:pt x="4894" y="3615"/>
                    <a:pt x="4955" y="3645"/>
                    <a:pt x="5016" y="3645"/>
                  </a:cubicBezTo>
                  <a:cubicBezTo>
                    <a:pt x="5046" y="3645"/>
                    <a:pt x="5077" y="3676"/>
                    <a:pt x="5107" y="3676"/>
                  </a:cubicBezTo>
                  <a:cubicBezTo>
                    <a:pt x="5198" y="3676"/>
                    <a:pt x="5289" y="3706"/>
                    <a:pt x="5381" y="3737"/>
                  </a:cubicBezTo>
                  <a:cubicBezTo>
                    <a:pt x="5411" y="3737"/>
                    <a:pt x="5441" y="3737"/>
                    <a:pt x="5441" y="3767"/>
                  </a:cubicBezTo>
                  <a:lnTo>
                    <a:pt x="5441" y="3737"/>
                  </a:lnTo>
                  <a:cubicBezTo>
                    <a:pt x="5502" y="3615"/>
                    <a:pt x="5563" y="3524"/>
                    <a:pt x="5624" y="3402"/>
                  </a:cubicBezTo>
                  <a:lnTo>
                    <a:pt x="5593" y="3402"/>
                  </a:lnTo>
                  <a:cubicBezTo>
                    <a:pt x="5654" y="3250"/>
                    <a:pt x="5715" y="3129"/>
                    <a:pt x="5776" y="3007"/>
                  </a:cubicBezTo>
                  <a:cubicBezTo>
                    <a:pt x="6824" y="1224"/>
                    <a:pt x="8446" y="463"/>
                    <a:pt x="10116" y="463"/>
                  </a:cubicBezTo>
                  <a:close/>
                  <a:moveTo>
                    <a:pt x="10253" y="0"/>
                  </a:moveTo>
                  <a:cubicBezTo>
                    <a:pt x="8120" y="0"/>
                    <a:pt x="6017" y="1270"/>
                    <a:pt x="5198" y="3250"/>
                  </a:cubicBezTo>
                  <a:cubicBezTo>
                    <a:pt x="4872" y="3156"/>
                    <a:pt x="4539" y="3111"/>
                    <a:pt x="4207" y="3111"/>
                  </a:cubicBezTo>
                  <a:cubicBezTo>
                    <a:pt x="2615" y="3111"/>
                    <a:pt x="1034" y="4133"/>
                    <a:pt x="305" y="5591"/>
                  </a:cubicBezTo>
                  <a:cubicBezTo>
                    <a:pt x="305" y="5591"/>
                    <a:pt x="305" y="5621"/>
                    <a:pt x="305" y="5652"/>
                  </a:cubicBezTo>
                  <a:lnTo>
                    <a:pt x="274" y="5682"/>
                  </a:lnTo>
                  <a:cubicBezTo>
                    <a:pt x="244" y="5804"/>
                    <a:pt x="183" y="5956"/>
                    <a:pt x="153" y="6108"/>
                  </a:cubicBezTo>
                  <a:cubicBezTo>
                    <a:pt x="153" y="6108"/>
                    <a:pt x="122" y="6108"/>
                    <a:pt x="122" y="6138"/>
                  </a:cubicBezTo>
                  <a:cubicBezTo>
                    <a:pt x="92" y="6229"/>
                    <a:pt x="92" y="6320"/>
                    <a:pt x="61" y="6411"/>
                  </a:cubicBezTo>
                  <a:cubicBezTo>
                    <a:pt x="31" y="6442"/>
                    <a:pt x="31" y="6442"/>
                    <a:pt x="31" y="6472"/>
                  </a:cubicBezTo>
                  <a:cubicBezTo>
                    <a:pt x="31" y="6503"/>
                    <a:pt x="31" y="6533"/>
                    <a:pt x="1" y="6563"/>
                  </a:cubicBezTo>
                  <a:cubicBezTo>
                    <a:pt x="61" y="6533"/>
                    <a:pt x="92" y="6533"/>
                    <a:pt x="153" y="6533"/>
                  </a:cubicBezTo>
                  <a:lnTo>
                    <a:pt x="365" y="6533"/>
                  </a:lnTo>
                  <a:cubicBezTo>
                    <a:pt x="396" y="6533"/>
                    <a:pt x="426" y="6533"/>
                    <a:pt x="456" y="6563"/>
                  </a:cubicBezTo>
                  <a:cubicBezTo>
                    <a:pt x="1672" y="6563"/>
                    <a:pt x="2888" y="6594"/>
                    <a:pt x="4104" y="6624"/>
                  </a:cubicBezTo>
                  <a:cubicBezTo>
                    <a:pt x="6049" y="6655"/>
                    <a:pt x="7964" y="6685"/>
                    <a:pt x="9910" y="6715"/>
                  </a:cubicBezTo>
                  <a:cubicBezTo>
                    <a:pt x="11916" y="6746"/>
                    <a:pt x="13891" y="6776"/>
                    <a:pt x="15867" y="6807"/>
                  </a:cubicBezTo>
                  <a:cubicBezTo>
                    <a:pt x="17387" y="6837"/>
                    <a:pt x="18876" y="6867"/>
                    <a:pt x="20366" y="6898"/>
                  </a:cubicBezTo>
                  <a:cubicBezTo>
                    <a:pt x="20396" y="6867"/>
                    <a:pt x="20457" y="6867"/>
                    <a:pt x="20518" y="6867"/>
                  </a:cubicBezTo>
                  <a:lnTo>
                    <a:pt x="20822" y="6867"/>
                  </a:lnTo>
                  <a:cubicBezTo>
                    <a:pt x="20882" y="6867"/>
                    <a:pt x="20943" y="6867"/>
                    <a:pt x="21034" y="6898"/>
                  </a:cubicBezTo>
                  <a:cubicBezTo>
                    <a:pt x="21034" y="6867"/>
                    <a:pt x="21034" y="6837"/>
                    <a:pt x="21004" y="6837"/>
                  </a:cubicBezTo>
                  <a:cubicBezTo>
                    <a:pt x="21004" y="6807"/>
                    <a:pt x="21004" y="6746"/>
                    <a:pt x="21004" y="6715"/>
                  </a:cubicBezTo>
                  <a:cubicBezTo>
                    <a:pt x="20974" y="6655"/>
                    <a:pt x="20974" y="6624"/>
                    <a:pt x="20943" y="6594"/>
                  </a:cubicBezTo>
                  <a:cubicBezTo>
                    <a:pt x="20943" y="6594"/>
                    <a:pt x="20943" y="6594"/>
                    <a:pt x="20943" y="6563"/>
                  </a:cubicBezTo>
                  <a:cubicBezTo>
                    <a:pt x="20943" y="6533"/>
                    <a:pt x="20943" y="6503"/>
                    <a:pt x="20913" y="6472"/>
                  </a:cubicBezTo>
                  <a:cubicBezTo>
                    <a:pt x="20913" y="6442"/>
                    <a:pt x="20913" y="6411"/>
                    <a:pt x="20913" y="6381"/>
                  </a:cubicBezTo>
                  <a:lnTo>
                    <a:pt x="20913" y="6351"/>
                  </a:lnTo>
                  <a:cubicBezTo>
                    <a:pt x="20791" y="6016"/>
                    <a:pt x="20639" y="5682"/>
                    <a:pt x="20366" y="5408"/>
                  </a:cubicBezTo>
                  <a:cubicBezTo>
                    <a:pt x="19768" y="4708"/>
                    <a:pt x="18835" y="4300"/>
                    <a:pt x="17917" y="4300"/>
                  </a:cubicBezTo>
                  <a:cubicBezTo>
                    <a:pt x="17481" y="4300"/>
                    <a:pt x="17049" y="4392"/>
                    <a:pt x="16657" y="4588"/>
                  </a:cubicBezTo>
                  <a:cubicBezTo>
                    <a:pt x="16445" y="4010"/>
                    <a:pt x="15958" y="3220"/>
                    <a:pt x="15806" y="3007"/>
                  </a:cubicBezTo>
                  <a:cubicBezTo>
                    <a:pt x="14621" y="1609"/>
                    <a:pt x="13071" y="393"/>
                    <a:pt x="11217" y="89"/>
                  </a:cubicBezTo>
                  <a:cubicBezTo>
                    <a:pt x="10898" y="29"/>
                    <a:pt x="10575" y="0"/>
                    <a:pt x="10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13728475" y="1387500"/>
              <a:ext cx="290325" cy="118925"/>
            </a:xfrm>
            <a:custGeom>
              <a:avLst/>
              <a:gdLst/>
              <a:ahLst/>
              <a:cxnLst/>
              <a:rect l="l" t="t" r="r" b="b"/>
              <a:pathLst>
                <a:path w="11613" h="4757" extrusionOk="0">
                  <a:moveTo>
                    <a:pt x="7206" y="471"/>
                  </a:moveTo>
                  <a:cubicBezTo>
                    <a:pt x="7546" y="471"/>
                    <a:pt x="7885" y="511"/>
                    <a:pt x="8208" y="592"/>
                  </a:cubicBezTo>
                  <a:cubicBezTo>
                    <a:pt x="9545" y="957"/>
                    <a:pt x="10518" y="2142"/>
                    <a:pt x="10883" y="3480"/>
                  </a:cubicBezTo>
                  <a:cubicBezTo>
                    <a:pt x="11004" y="3723"/>
                    <a:pt x="11004" y="4027"/>
                    <a:pt x="11065" y="4300"/>
                  </a:cubicBezTo>
                  <a:cubicBezTo>
                    <a:pt x="9211" y="4239"/>
                    <a:pt x="7357" y="4209"/>
                    <a:pt x="5472" y="4179"/>
                  </a:cubicBezTo>
                  <a:cubicBezTo>
                    <a:pt x="3831" y="4148"/>
                    <a:pt x="2159" y="4087"/>
                    <a:pt x="518" y="4057"/>
                  </a:cubicBezTo>
                  <a:cubicBezTo>
                    <a:pt x="548" y="3875"/>
                    <a:pt x="578" y="3692"/>
                    <a:pt x="670" y="3571"/>
                  </a:cubicBezTo>
                  <a:cubicBezTo>
                    <a:pt x="957" y="2979"/>
                    <a:pt x="1572" y="2651"/>
                    <a:pt x="2185" y="2651"/>
                  </a:cubicBezTo>
                  <a:cubicBezTo>
                    <a:pt x="2610" y="2651"/>
                    <a:pt x="3033" y="2809"/>
                    <a:pt x="3344" y="3145"/>
                  </a:cubicBezTo>
                  <a:cubicBezTo>
                    <a:pt x="3375" y="3176"/>
                    <a:pt x="3405" y="3206"/>
                    <a:pt x="3436" y="3236"/>
                  </a:cubicBezTo>
                  <a:cubicBezTo>
                    <a:pt x="3466" y="3145"/>
                    <a:pt x="3527" y="3054"/>
                    <a:pt x="3557" y="2963"/>
                  </a:cubicBezTo>
                  <a:cubicBezTo>
                    <a:pt x="3588" y="2902"/>
                    <a:pt x="3618" y="2841"/>
                    <a:pt x="3648" y="2780"/>
                  </a:cubicBezTo>
                  <a:cubicBezTo>
                    <a:pt x="3740" y="2598"/>
                    <a:pt x="3831" y="2416"/>
                    <a:pt x="3922" y="2264"/>
                  </a:cubicBezTo>
                  <a:cubicBezTo>
                    <a:pt x="4527" y="1079"/>
                    <a:pt x="5881" y="471"/>
                    <a:pt x="7206" y="471"/>
                  </a:cubicBezTo>
                  <a:close/>
                  <a:moveTo>
                    <a:pt x="7316" y="1"/>
                  </a:moveTo>
                  <a:cubicBezTo>
                    <a:pt x="5643" y="1"/>
                    <a:pt x="3906" y="788"/>
                    <a:pt x="3344" y="2446"/>
                  </a:cubicBezTo>
                  <a:cubicBezTo>
                    <a:pt x="3344" y="2477"/>
                    <a:pt x="3314" y="2507"/>
                    <a:pt x="3314" y="2507"/>
                  </a:cubicBezTo>
                  <a:cubicBezTo>
                    <a:pt x="2986" y="2294"/>
                    <a:pt x="2608" y="2196"/>
                    <a:pt x="2227" y="2196"/>
                  </a:cubicBezTo>
                  <a:cubicBezTo>
                    <a:pt x="1196" y="2196"/>
                    <a:pt x="151" y="2917"/>
                    <a:pt x="62" y="4027"/>
                  </a:cubicBezTo>
                  <a:lnTo>
                    <a:pt x="31" y="4027"/>
                  </a:lnTo>
                  <a:cubicBezTo>
                    <a:pt x="31" y="4179"/>
                    <a:pt x="1" y="4331"/>
                    <a:pt x="1" y="4483"/>
                  </a:cubicBezTo>
                  <a:cubicBezTo>
                    <a:pt x="487" y="4513"/>
                    <a:pt x="1004" y="4513"/>
                    <a:pt x="1490" y="4513"/>
                  </a:cubicBezTo>
                  <a:cubicBezTo>
                    <a:pt x="3466" y="4574"/>
                    <a:pt x="5442" y="4635"/>
                    <a:pt x="7417" y="4665"/>
                  </a:cubicBezTo>
                  <a:cubicBezTo>
                    <a:pt x="8816" y="4695"/>
                    <a:pt x="10214" y="4726"/>
                    <a:pt x="11612" y="4756"/>
                  </a:cubicBezTo>
                  <a:cubicBezTo>
                    <a:pt x="11582" y="4635"/>
                    <a:pt x="11551" y="4543"/>
                    <a:pt x="11551" y="4422"/>
                  </a:cubicBezTo>
                  <a:cubicBezTo>
                    <a:pt x="11551" y="4361"/>
                    <a:pt x="11521" y="4331"/>
                    <a:pt x="11521" y="4300"/>
                  </a:cubicBezTo>
                  <a:cubicBezTo>
                    <a:pt x="11521" y="4270"/>
                    <a:pt x="11521" y="4270"/>
                    <a:pt x="11521" y="4270"/>
                  </a:cubicBezTo>
                  <a:lnTo>
                    <a:pt x="11521" y="4209"/>
                  </a:lnTo>
                  <a:cubicBezTo>
                    <a:pt x="11491" y="4118"/>
                    <a:pt x="11460" y="4027"/>
                    <a:pt x="11460" y="3966"/>
                  </a:cubicBezTo>
                  <a:cubicBezTo>
                    <a:pt x="11430" y="3875"/>
                    <a:pt x="11430" y="3814"/>
                    <a:pt x="11430" y="3753"/>
                  </a:cubicBezTo>
                  <a:cubicBezTo>
                    <a:pt x="11430" y="3723"/>
                    <a:pt x="11430" y="3723"/>
                    <a:pt x="11430" y="3692"/>
                  </a:cubicBezTo>
                  <a:cubicBezTo>
                    <a:pt x="11065" y="1960"/>
                    <a:pt x="9788" y="379"/>
                    <a:pt x="7995" y="45"/>
                  </a:cubicBezTo>
                  <a:cubicBezTo>
                    <a:pt x="7772" y="16"/>
                    <a:pt x="7544" y="1"/>
                    <a:pt x="7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14289550" y="1289050"/>
              <a:ext cx="213950" cy="169500"/>
            </a:xfrm>
            <a:custGeom>
              <a:avLst/>
              <a:gdLst/>
              <a:ahLst/>
              <a:cxnLst/>
              <a:rect l="l" t="t" r="r" b="b"/>
              <a:pathLst>
                <a:path w="8558" h="6780" extrusionOk="0">
                  <a:moveTo>
                    <a:pt x="4641" y="457"/>
                  </a:moveTo>
                  <a:cubicBezTo>
                    <a:pt x="5856" y="487"/>
                    <a:pt x="6951" y="1247"/>
                    <a:pt x="7528" y="2281"/>
                  </a:cubicBezTo>
                  <a:cubicBezTo>
                    <a:pt x="8197" y="4226"/>
                    <a:pt x="6403" y="6232"/>
                    <a:pt x="4458" y="6323"/>
                  </a:cubicBezTo>
                  <a:cubicBezTo>
                    <a:pt x="750" y="6202"/>
                    <a:pt x="1115" y="700"/>
                    <a:pt x="4580" y="457"/>
                  </a:cubicBezTo>
                  <a:close/>
                  <a:moveTo>
                    <a:pt x="4764" y="1"/>
                  </a:moveTo>
                  <a:cubicBezTo>
                    <a:pt x="686" y="1"/>
                    <a:pt x="0" y="6446"/>
                    <a:pt x="4337" y="6779"/>
                  </a:cubicBezTo>
                  <a:cubicBezTo>
                    <a:pt x="4352" y="6779"/>
                    <a:pt x="4367" y="6780"/>
                    <a:pt x="4382" y="6780"/>
                  </a:cubicBezTo>
                  <a:cubicBezTo>
                    <a:pt x="6523" y="6780"/>
                    <a:pt x="8558" y="4637"/>
                    <a:pt x="8045" y="2493"/>
                  </a:cubicBezTo>
                  <a:cubicBezTo>
                    <a:pt x="7650" y="1095"/>
                    <a:pt x="6191" y="92"/>
                    <a:pt x="4792" y="1"/>
                  </a:cubicBezTo>
                  <a:cubicBezTo>
                    <a:pt x="4783" y="1"/>
                    <a:pt x="4773"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21"/>
        <p:cNvGrpSpPr/>
        <p:nvPr/>
      </p:nvGrpSpPr>
      <p:grpSpPr>
        <a:xfrm>
          <a:off x="0" y="0"/>
          <a:ext cx="0" cy="0"/>
          <a:chOff x="0" y="0"/>
          <a:chExt cx="0" cy="0"/>
        </a:xfrm>
      </p:grpSpPr>
      <p:pic>
        <p:nvPicPr>
          <p:cNvPr id="922" name="Google Shape;922;p1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923" name="Google Shape;923;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924" name="Google Shape;924;p14"/>
          <p:cNvSpPr txBox="1">
            <a:spLocks noGrp="1"/>
          </p:cNvSpPr>
          <p:nvPr>
            <p:ph type="title"/>
          </p:nvPr>
        </p:nvSpPr>
        <p:spPr>
          <a:xfrm>
            <a:off x="2385449" y="2159775"/>
            <a:ext cx="4373100" cy="1624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5" name="Google Shape;925;p14"/>
          <p:cNvSpPr txBox="1">
            <a:spLocks noGrp="1"/>
          </p:cNvSpPr>
          <p:nvPr>
            <p:ph type="title" idx="2" hasCustomPrompt="1"/>
          </p:nvPr>
        </p:nvSpPr>
        <p:spPr>
          <a:xfrm>
            <a:off x="3926249" y="739375"/>
            <a:ext cx="1291500" cy="12696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26" name="Google Shape;926;p14"/>
          <p:cNvSpPr txBox="1">
            <a:spLocks noGrp="1"/>
          </p:cNvSpPr>
          <p:nvPr>
            <p:ph type="subTitle" idx="1"/>
          </p:nvPr>
        </p:nvSpPr>
        <p:spPr>
          <a:xfrm>
            <a:off x="2385449" y="3935075"/>
            <a:ext cx="43731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27"/>
        <p:cNvGrpSpPr/>
        <p:nvPr/>
      </p:nvGrpSpPr>
      <p:grpSpPr>
        <a:xfrm>
          <a:off x="0" y="0"/>
          <a:ext cx="0" cy="0"/>
          <a:chOff x="0" y="0"/>
          <a:chExt cx="0" cy="0"/>
        </a:xfrm>
      </p:grpSpPr>
      <p:pic>
        <p:nvPicPr>
          <p:cNvPr id="928" name="Google Shape;928;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929" name="Google Shape;92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30" name="Google Shape;930;p15"/>
          <p:cNvGrpSpPr/>
          <p:nvPr/>
        </p:nvGrpSpPr>
        <p:grpSpPr>
          <a:xfrm>
            <a:off x="876913" y="207325"/>
            <a:ext cx="8017625" cy="810400"/>
            <a:chOff x="876913" y="207325"/>
            <a:chExt cx="8017625" cy="810400"/>
          </a:xfrm>
        </p:grpSpPr>
        <p:grpSp>
          <p:nvGrpSpPr>
            <p:cNvPr id="931" name="Google Shape;931;p15"/>
            <p:cNvGrpSpPr/>
            <p:nvPr/>
          </p:nvGrpSpPr>
          <p:grpSpPr>
            <a:xfrm>
              <a:off x="876913" y="207325"/>
              <a:ext cx="180975" cy="237700"/>
              <a:chOff x="4147313" y="4459888"/>
              <a:chExt cx="180975" cy="237700"/>
            </a:xfrm>
          </p:grpSpPr>
          <p:sp>
            <p:nvSpPr>
              <p:cNvPr id="932" name="Google Shape;932;p15"/>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15"/>
            <p:cNvGrpSpPr/>
            <p:nvPr/>
          </p:nvGrpSpPr>
          <p:grpSpPr>
            <a:xfrm>
              <a:off x="8713563" y="780025"/>
              <a:ext cx="180975" cy="237700"/>
              <a:chOff x="4147313" y="4459888"/>
              <a:chExt cx="180975" cy="237700"/>
            </a:xfrm>
          </p:grpSpPr>
          <p:sp>
            <p:nvSpPr>
              <p:cNvPr id="936" name="Google Shape;936;p15"/>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9" name="Google Shape;939;p15"/>
          <p:cNvGrpSpPr/>
          <p:nvPr/>
        </p:nvGrpSpPr>
        <p:grpSpPr>
          <a:xfrm>
            <a:off x="161363" y="130488"/>
            <a:ext cx="8304775" cy="1095588"/>
            <a:chOff x="161363" y="130488"/>
            <a:chExt cx="8304775" cy="1095588"/>
          </a:xfrm>
        </p:grpSpPr>
        <p:sp>
          <p:nvSpPr>
            <p:cNvPr id="940" name="Google Shape;940;p15"/>
            <p:cNvSpPr/>
            <p:nvPr/>
          </p:nvSpPr>
          <p:spPr>
            <a:xfrm>
              <a:off x="8086163" y="130488"/>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161363" y="8347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42"/>
        <p:cNvGrpSpPr/>
        <p:nvPr/>
      </p:nvGrpSpPr>
      <p:grpSpPr>
        <a:xfrm>
          <a:off x="0" y="0"/>
          <a:ext cx="0" cy="0"/>
          <a:chOff x="0" y="0"/>
          <a:chExt cx="0" cy="0"/>
        </a:xfrm>
      </p:grpSpPr>
      <p:pic>
        <p:nvPicPr>
          <p:cNvPr id="943" name="Google Shape;943;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944" name="Google Shape;94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45" name="Google Shape;945;p16"/>
          <p:cNvGrpSpPr/>
          <p:nvPr/>
        </p:nvGrpSpPr>
        <p:grpSpPr>
          <a:xfrm>
            <a:off x="274963" y="243444"/>
            <a:ext cx="8494550" cy="237700"/>
            <a:chOff x="274963" y="243444"/>
            <a:chExt cx="8494550" cy="237700"/>
          </a:xfrm>
        </p:grpSpPr>
        <p:grpSp>
          <p:nvGrpSpPr>
            <p:cNvPr id="946" name="Google Shape;946;p16"/>
            <p:cNvGrpSpPr/>
            <p:nvPr/>
          </p:nvGrpSpPr>
          <p:grpSpPr>
            <a:xfrm>
              <a:off x="274963" y="243444"/>
              <a:ext cx="180975" cy="237700"/>
              <a:chOff x="4147313" y="4459888"/>
              <a:chExt cx="180975" cy="237700"/>
            </a:xfrm>
          </p:grpSpPr>
          <p:sp>
            <p:nvSpPr>
              <p:cNvPr id="947" name="Google Shape;947;p16"/>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16"/>
            <p:cNvGrpSpPr/>
            <p:nvPr/>
          </p:nvGrpSpPr>
          <p:grpSpPr>
            <a:xfrm>
              <a:off x="8588538" y="243444"/>
              <a:ext cx="180975" cy="237700"/>
              <a:chOff x="4147313" y="4459888"/>
              <a:chExt cx="180975" cy="237700"/>
            </a:xfrm>
          </p:grpSpPr>
          <p:sp>
            <p:nvSpPr>
              <p:cNvPr id="951" name="Google Shape;951;p16"/>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16"/>
          <p:cNvGrpSpPr/>
          <p:nvPr/>
        </p:nvGrpSpPr>
        <p:grpSpPr>
          <a:xfrm>
            <a:off x="175475" y="108250"/>
            <a:ext cx="8793050" cy="1610575"/>
            <a:chOff x="175475" y="108250"/>
            <a:chExt cx="8793050" cy="1610575"/>
          </a:xfrm>
        </p:grpSpPr>
        <p:sp>
          <p:nvSpPr>
            <p:cNvPr id="955" name="Google Shape;955;p16"/>
            <p:cNvSpPr/>
            <p:nvPr/>
          </p:nvSpPr>
          <p:spPr>
            <a:xfrm>
              <a:off x="7621025"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6"/>
            <p:cNvSpPr/>
            <p:nvPr/>
          </p:nvSpPr>
          <p:spPr>
            <a:xfrm flipH="1">
              <a:off x="937613"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6"/>
            <p:cNvSpPr/>
            <p:nvPr/>
          </p:nvSpPr>
          <p:spPr>
            <a:xfrm>
              <a:off x="8588550" y="11560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175475" y="13274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985"/>
        <p:cNvGrpSpPr/>
        <p:nvPr/>
      </p:nvGrpSpPr>
      <p:grpSpPr>
        <a:xfrm>
          <a:off x="0" y="0"/>
          <a:ext cx="0" cy="0"/>
          <a:chOff x="0" y="0"/>
          <a:chExt cx="0" cy="0"/>
        </a:xfrm>
      </p:grpSpPr>
      <p:pic>
        <p:nvPicPr>
          <p:cNvPr id="986" name="Google Shape;986;p1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987" name="Google Shape;987;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8" name="Google Shape;98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9" name="Google Shape;989;p19"/>
          <p:cNvSpPr txBox="1">
            <a:spLocks noGrp="1"/>
          </p:cNvSpPr>
          <p:nvPr>
            <p:ph type="body" idx="1"/>
          </p:nvPr>
        </p:nvSpPr>
        <p:spPr>
          <a:xfrm>
            <a:off x="720000" y="1215750"/>
            <a:ext cx="7704000" cy="3239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990" name="Google Shape;990;p19"/>
          <p:cNvGrpSpPr/>
          <p:nvPr/>
        </p:nvGrpSpPr>
        <p:grpSpPr>
          <a:xfrm>
            <a:off x="274963" y="243444"/>
            <a:ext cx="8494550" cy="4635838"/>
            <a:chOff x="274963" y="243444"/>
            <a:chExt cx="8494550" cy="4635838"/>
          </a:xfrm>
        </p:grpSpPr>
        <p:grpSp>
          <p:nvGrpSpPr>
            <p:cNvPr id="991" name="Google Shape;991;p19"/>
            <p:cNvGrpSpPr/>
            <p:nvPr/>
          </p:nvGrpSpPr>
          <p:grpSpPr>
            <a:xfrm>
              <a:off x="274963" y="243444"/>
              <a:ext cx="8494550" cy="237700"/>
              <a:chOff x="274963" y="243444"/>
              <a:chExt cx="8494550" cy="237700"/>
            </a:xfrm>
          </p:grpSpPr>
          <p:grpSp>
            <p:nvGrpSpPr>
              <p:cNvPr id="992" name="Google Shape;992;p19"/>
              <p:cNvGrpSpPr/>
              <p:nvPr/>
            </p:nvGrpSpPr>
            <p:grpSpPr>
              <a:xfrm>
                <a:off x="274963" y="243444"/>
                <a:ext cx="180975" cy="237700"/>
                <a:chOff x="4147313" y="4459888"/>
                <a:chExt cx="180975" cy="237700"/>
              </a:xfrm>
            </p:grpSpPr>
            <p:sp>
              <p:nvSpPr>
                <p:cNvPr id="993" name="Google Shape;993;p19"/>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9"/>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9"/>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19"/>
              <p:cNvGrpSpPr/>
              <p:nvPr/>
            </p:nvGrpSpPr>
            <p:grpSpPr>
              <a:xfrm>
                <a:off x="8588538" y="243444"/>
                <a:ext cx="180975" cy="237700"/>
                <a:chOff x="4147313" y="4459888"/>
                <a:chExt cx="180975" cy="237700"/>
              </a:xfrm>
            </p:grpSpPr>
            <p:sp>
              <p:nvSpPr>
                <p:cNvPr id="997" name="Google Shape;997;p19"/>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9"/>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9"/>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0" name="Google Shape;1000;p19"/>
            <p:cNvGrpSpPr/>
            <p:nvPr/>
          </p:nvGrpSpPr>
          <p:grpSpPr>
            <a:xfrm rot="10800000" flipH="1">
              <a:off x="274963" y="4641581"/>
              <a:ext cx="8494550" cy="237700"/>
              <a:chOff x="274963" y="243444"/>
              <a:chExt cx="8494550" cy="237700"/>
            </a:xfrm>
          </p:grpSpPr>
          <p:grpSp>
            <p:nvGrpSpPr>
              <p:cNvPr id="1001" name="Google Shape;1001;p19"/>
              <p:cNvGrpSpPr/>
              <p:nvPr/>
            </p:nvGrpSpPr>
            <p:grpSpPr>
              <a:xfrm>
                <a:off x="274963" y="243444"/>
                <a:ext cx="180975" cy="237700"/>
                <a:chOff x="4147313" y="4459888"/>
                <a:chExt cx="180975" cy="237700"/>
              </a:xfrm>
            </p:grpSpPr>
            <p:sp>
              <p:nvSpPr>
                <p:cNvPr id="1002" name="Google Shape;1002;p19"/>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9"/>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9"/>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19"/>
              <p:cNvGrpSpPr/>
              <p:nvPr/>
            </p:nvGrpSpPr>
            <p:grpSpPr>
              <a:xfrm>
                <a:off x="8588538" y="243444"/>
                <a:ext cx="180975" cy="237700"/>
                <a:chOff x="4147313" y="4459888"/>
                <a:chExt cx="180975" cy="237700"/>
              </a:xfrm>
            </p:grpSpPr>
            <p:sp>
              <p:nvSpPr>
                <p:cNvPr id="1006" name="Google Shape;1006;p19"/>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9"/>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9"/>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09" name="Google Shape;1009;p19"/>
          <p:cNvGrpSpPr/>
          <p:nvPr/>
        </p:nvGrpSpPr>
        <p:grpSpPr>
          <a:xfrm>
            <a:off x="175475" y="108250"/>
            <a:ext cx="8793050" cy="4906225"/>
            <a:chOff x="175475" y="108250"/>
            <a:chExt cx="8793050" cy="4906225"/>
          </a:xfrm>
        </p:grpSpPr>
        <p:grpSp>
          <p:nvGrpSpPr>
            <p:cNvPr id="1010" name="Google Shape;1010;p19"/>
            <p:cNvGrpSpPr/>
            <p:nvPr/>
          </p:nvGrpSpPr>
          <p:grpSpPr>
            <a:xfrm>
              <a:off x="175475" y="108250"/>
              <a:ext cx="8793050" cy="1610575"/>
              <a:chOff x="175475" y="108250"/>
              <a:chExt cx="8793050" cy="1610575"/>
            </a:xfrm>
          </p:grpSpPr>
          <p:sp>
            <p:nvSpPr>
              <p:cNvPr id="1011" name="Google Shape;1011;p19"/>
              <p:cNvSpPr/>
              <p:nvPr/>
            </p:nvSpPr>
            <p:spPr>
              <a:xfrm>
                <a:off x="7621025"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9"/>
              <p:cNvSpPr/>
              <p:nvPr/>
            </p:nvSpPr>
            <p:spPr>
              <a:xfrm flipH="1">
                <a:off x="937613"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9"/>
              <p:cNvSpPr/>
              <p:nvPr/>
            </p:nvSpPr>
            <p:spPr>
              <a:xfrm>
                <a:off x="8588550" y="11560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9"/>
              <p:cNvSpPr/>
              <p:nvPr/>
            </p:nvSpPr>
            <p:spPr>
              <a:xfrm>
                <a:off x="175475" y="13274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19"/>
            <p:cNvGrpSpPr/>
            <p:nvPr/>
          </p:nvGrpSpPr>
          <p:grpSpPr>
            <a:xfrm rot="10800000" flipH="1">
              <a:off x="175475" y="3403900"/>
              <a:ext cx="8793050" cy="1610575"/>
              <a:chOff x="175475" y="108250"/>
              <a:chExt cx="8793050" cy="1610575"/>
            </a:xfrm>
          </p:grpSpPr>
          <p:sp>
            <p:nvSpPr>
              <p:cNvPr id="1016" name="Google Shape;1016;p19"/>
              <p:cNvSpPr/>
              <p:nvPr/>
            </p:nvSpPr>
            <p:spPr>
              <a:xfrm>
                <a:off x="7621025"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9"/>
              <p:cNvSpPr/>
              <p:nvPr/>
            </p:nvSpPr>
            <p:spPr>
              <a:xfrm flipH="1">
                <a:off x="937613" y="1082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8588550" y="11560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175475" y="132745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Tilt Warp"/>
              <a:buNone/>
              <a:defRPr sz="3000">
                <a:solidFill>
                  <a:schemeClr val="lt1"/>
                </a:solidFill>
                <a:latin typeface="Tilt Warp"/>
                <a:ea typeface="Tilt Warp"/>
                <a:cs typeface="Tilt Warp"/>
                <a:sym typeface="Tilt Warp"/>
              </a:defRPr>
            </a:lvl1pPr>
            <a:lvl2pPr lvl="1" algn="ctr" rtl="0">
              <a:spcBef>
                <a:spcPts val="0"/>
              </a:spcBef>
              <a:spcAft>
                <a:spcPts val="0"/>
              </a:spcAft>
              <a:buClr>
                <a:schemeClr val="lt1"/>
              </a:buClr>
              <a:buSzPts val="3000"/>
              <a:buFont typeface="Tilt Warp"/>
              <a:buNone/>
              <a:defRPr sz="3000">
                <a:solidFill>
                  <a:schemeClr val="lt1"/>
                </a:solidFill>
                <a:latin typeface="Tilt Warp"/>
                <a:ea typeface="Tilt Warp"/>
                <a:cs typeface="Tilt Warp"/>
                <a:sym typeface="Tilt Warp"/>
              </a:defRPr>
            </a:lvl2pPr>
            <a:lvl3pPr lvl="2" algn="ctr" rtl="0">
              <a:spcBef>
                <a:spcPts val="0"/>
              </a:spcBef>
              <a:spcAft>
                <a:spcPts val="0"/>
              </a:spcAft>
              <a:buClr>
                <a:schemeClr val="lt1"/>
              </a:buClr>
              <a:buSzPts val="3000"/>
              <a:buFont typeface="Tilt Warp"/>
              <a:buNone/>
              <a:defRPr sz="3000">
                <a:solidFill>
                  <a:schemeClr val="lt1"/>
                </a:solidFill>
                <a:latin typeface="Tilt Warp"/>
                <a:ea typeface="Tilt Warp"/>
                <a:cs typeface="Tilt Warp"/>
                <a:sym typeface="Tilt Warp"/>
              </a:defRPr>
            </a:lvl3pPr>
            <a:lvl4pPr lvl="3" algn="ctr" rtl="0">
              <a:spcBef>
                <a:spcPts val="0"/>
              </a:spcBef>
              <a:spcAft>
                <a:spcPts val="0"/>
              </a:spcAft>
              <a:buClr>
                <a:schemeClr val="lt1"/>
              </a:buClr>
              <a:buSzPts val="3000"/>
              <a:buFont typeface="Tilt Warp"/>
              <a:buNone/>
              <a:defRPr sz="3000">
                <a:solidFill>
                  <a:schemeClr val="lt1"/>
                </a:solidFill>
                <a:latin typeface="Tilt Warp"/>
                <a:ea typeface="Tilt Warp"/>
                <a:cs typeface="Tilt Warp"/>
                <a:sym typeface="Tilt Warp"/>
              </a:defRPr>
            </a:lvl4pPr>
            <a:lvl5pPr lvl="4" algn="ctr" rtl="0">
              <a:spcBef>
                <a:spcPts val="0"/>
              </a:spcBef>
              <a:spcAft>
                <a:spcPts val="0"/>
              </a:spcAft>
              <a:buClr>
                <a:schemeClr val="lt1"/>
              </a:buClr>
              <a:buSzPts val="3000"/>
              <a:buFont typeface="Tilt Warp"/>
              <a:buNone/>
              <a:defRPr sz="3000">
                <a:solidFill>
                  <a:schemeClr val="lt1"/>
                </a:solidFill>
                <a:latin typeface="Tilt Warp"/>
                <a:ea typeface="Tilt Warp"/>
                <a:cs typeface="Tilt Warp"/>
                <a:sym typeface="Tilt Warp"/>
              </a:defRPr>
            </a:lvl5pPr>
            <a:lvl6pPr lvl="5" algn="ctr" rtl="0">
              <a:spcBef>
                <a:spcPts val="0"/>
              </a:spcBef>
              <a:spcAft>
                <a:spcPts val="0"/>
              </a:spcAft>
              <a:buClr>
                <a:schemeClr val="lt1"/>
              </a:buClr>
              <a:buSzPts val="3000"/>
              <a:buFont typeface="Tilt Warp"/>
              <a:buNone/>
              <a:defRPr sz="3000">
                <a:solidFill>
                  <a:schemeClr val="lt1"/>
                </a:solidFill>
                <a:latin typeface="Tilt Warp"/>
                <a:ea typeface="Tilt Warp"/>
                <a:cs typeface="Tilt Warp"/>
                <a:sym typeface="Tilt Warp"/>
              </a:defRPr>
            </a:lvl6pPr>
            <a:lvl7pPr lvl="6" algn="ctr" rtl="0">
              <a:spcBef>
                <a:spcPts val="0"/>
              </a:spcBef>
              <a:spcAft>
                <a:spcPts val="0"/>
              </a:spcAft>
              <a:buClr>
                <a:schemeClr val="lt1"/>
              </a:buClr>
              <a:buSzPts val="3000"/>
              <a:buFont typeface="Tilt Warp"/>
              <a:buNone/>
              <a:defRPr sz="3000">
                <a:solidFill>
                  <a:schemeClr val="lt1"/>
                </a:solidFill>
                <a:latin typeface="Tilt Warp"/>
                <a:ea typeface="Tilt Warp"/>
                <a:cs typeface="Tilt Warp"/>
                <a:sym typeface="Tilt Warp"/>
              </a:defRPr>
            </a:lvl7pPr>
            <a:lvl8pPr lvl="7" algn="ctr" rtl="0">
              <a:spcBef>
                <a:spcPts val="0"/>
              </a:spcBef>
              <a:spcAft>
                <a:spcPts val="0"/>
              </a:spcAft>
              <a:buClr>
                <a:schemeClr val="lt1"/>
              </a:buClr>
              <a:buSzPts val="3000"/>
              <a:buFont typeface="Tilt Warp"/>
              <a:buNone/>
              <a:defRPr sz="3000">
                <a:solidFill>
                  <a:schemeClr val="lt1"/>
                </a:solidFill>
                <a:latin typeface="Tilt Warp"/>
                <a:ea typeface="Tilt Warp"/>
                <a:cs typeface="Tilt Warp"/>
                <a:sym typeface="Tilt Warp"/>
              </a:defRPr>
            </a:lvl8pPr>
            <a:lvl9pPr lvl="8" algn="ctr" rtl="0">
              <a:spcBef>
                <a:spcPts val="0"/>
              </a:spcBef>
              <a:spcAft>
                <a:spcPts val="0"/>
              </a:spcAft>
              <a:buClr>
                <a:schemeClr val="lt1"/>
              </a:buClr>
              <a:buSzPts val="3000"/>
              <a:buFont typeface="Tilt Warp"/>
              <a:buNone/>
              <a:defRPr sz="3000">
                <a:solidFill>
                  <a:schemeClr val="lt1"/>
                </a:solidFill>
                <a:latin typeface="Tilt Warp"/>
                <a:ea typeface="Tilt Warp"/>
                <a:cs typeface="Tilt Warp"/>
                <a:sym typeface="Tilt Warp"/>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Outfit"/>
              <a:buChar char="●"/>
              <a:defRPr>
                <a:solidFill>
                  <a:schemeClr val="lt1"/>
                </a:solidFill>
                <a:latin typeface="Outfit"/>
                <a:ea typeface="Outfit"/>
                <a:cs typeface="Outfit"/>
                <a:sym typeface="Outfit"/>
              </a:defRPr>
            </a:lvl1pPr>
            <a:lvl2pPr marL="914400" lvl="1" indent="-317500">
              <a:lnSpc>
                <a:spcPct val="115000"/>
              </a:lnSpc>
              <a:spcBef>
                <a:spcPts val="0"/>
              </a:spcBef>
              <a:spcAft>
                <a:spcPts val="0"/>
              </a:spcAft>
              <a:buClr>
                <a:schemeClr val="lt1"/>
              </a:buClr>
              <a:buSzPts val="1400"/>
              <a:buFont typeface="Outfit"/>
              <a:buChar char="○"/>
              <a:defRPr>
                <a:solidFill>
                  <a:schemeClr val="lt1"/>
                </a:solidFill>
                <a:latin typeface="Outfit"/>
                <a:ea typeface="Outfit"/>
                <a:cs typeface="Outfit"/>
                <a:sym typeface="Outfit"/>
              </a:defRPr>
            </a:lvl2pPr>
            <a:lvl3pPr marL="1371600" lvl="2" indent="-317500">
              <a:lnSpc>
                <a:spcPct val="115000"/>
              </a:lnSpc>
              <a:spcBef>
                <a:spcPts val="0"/>
              </a:spcBef>
              <a:spcAft>
                <a:spcPts val="0"/>
              </a:spcAft>
              <a:buClr>
                <a:schemeClr val="lt1"/>
              </a:buClr>
              <a:buSzPts val="1400"/>
              <a:buFont typeface="Outfit"/>
              <a:buChar char="■"/>
              <a:defRPr>
                <a:solidFill>
                  <a:schemeClr val="lt1"/>
                </a:solidFill>
                <a:latin typeface="Outfit"/>
                <a:ea typeface="Outfit"/>
                <a:cs typeface="Outfit"/>
                <a:sym typeface="Outfit"/>
              </a:defRPr>
            </a:lvl3pPr>
            <a:lvl4pPr marL="1828800" lvl="3" indent="-317500">
              <a:lnSpc>
                <a:spcPct val="115000"/>
              </a:lnSpc>
              <a:spcBef>
                <a:spcPts val="0"/>
              </a:spcBef>
              <a:spcAft>
                <a:spcPts val="0"/>
              </a:spcAft>
              <a:buClr>
                <a:schemeClr val="lt1"/>
              </a:buClr>
              <a:buSzPts val="1400"/>
              <a:buFont typeface="Outfit"/>
              <a:buChar char="●"/>
              <a:defRPr>
                <a:solidFill>
                  <a:schemeClr val="lt1"/>
                </a:solidFill>
                <a:latin typeface="Outfit"/>
                <a:ea typeface="Outfit"/>
                <a:cs typeface="Outfit"/>
                <a:sym typeface="Outfit"/>
              </a:defRPr>
            </a:lvl4pPr>
            <a:lvl5pPr marL="2286000" lvl="4" indent="-317500">
              <a:lnSpc>
                <a:spcPct val="115000"/>
              </a:lnSpc>
              <a:spcBef>
                <a:spcPts val="0"/>
              </a:spcBef>
              <a:spcAft>
                <a:spcPts val="0"/>
              </a:spcAft>
              <a:buClr>
                <a:schemeClr val="lt1"/>
              </a:buClr>
              <a:buSzPts val="1400"/>
              <a:buFont typeface="Outfit"/>
              <a:buChar char="○"/>
              <a:defRPr>
                <a:solidFill>
                  <a:schemeClr val="lt1"/>
                </a:solidFill>
                <a:latin typeface="Outfit"/>
                <a:ea typeface="Outfit"/>
                <a:cs typeface="Outfit"/>
                <a:sym typeface="Outfit"/>
              </a:defRPr>
            </a:lvl5pPr>
            <a:lvl6pPr marL="2743200" lvl="5" indent="-317500">
              <a:lnSpc>
                <a:spcPct val="115000"/>
              </a:lnSpc>
              <a:spcBef>
                <a:spcPts val="0"/>
              </a:spcBef>
              <a:spcAft>
                <a:spcPts val="0"/>
              </a:spcAft>
              <a:buClr>
                <a:schemeClr val="lt1"/>
              </a:buClr>
              <a:buSzPts val="1400"/>
              <a:buFont typeface="Outfit"/>
              <a:buChar char="■"/>
              <a:defRPr>
                <a:solidFill>
                  <a:schemeClr val="lt1"/>
                </a:solidFill>
                <a:latin typeface="Outfit"/>
                <a:ea typeface="Outfit"/>
                <a:cs typeface="Outfit"/>
                <a:sym typeface="Outfit"/>
              </a:defRPr>
            </a:lvl6pPr>
            <a:lvl7pPr marL="3200400" lvl="6" indent="-317500">
              <a:lnSpc>
                <a:spcPct val="115000"/>
              </a:lnSpc>
              <a:spcBef>
                <a:spcPts val="0"/>
              </a:spcBef>
              <a:spcAft>
                <a:spcPts val="0"/>
              </a:spcAft>
              <a:buClr>
                <a:schemeClr val="lt1"/>
              </a:buClr>
              <a:buSzPts val="1400"/>
              <a:buFont typeface="Outfit"/>
              <a:buChar char="●"/>
              <a:defRPr>
                <a:solidFill>
                  <a:schemeClr val="lt1"/>
                </a:solidFill>
                <a:latin typeface="Outfit"/>
                <a:ea typeface="Outfit"/>
                <a:cs typeface="Outfit"/>
                <a:sym typeface="Outfit"/>
              </a:defRPr>
            </a:lvl7pPr>
            <a:lvl8pPr marL="3657600" lvl="7" indent="-317500">
              <a:lnSpc>
                <a:spcPct val="115000"/>
              </a:lnSpc>
              <a:spcBef>
                <a:spcPts val="0"/>
              </a:spcBef>
              <a:spcAft>
                <a:spcPts val="0"/>
              </a:spcAft>
              <a:buClr>
                <a:schemeClr val="lt1"/>
              </a:buClr>
              <a:buSzPts val="1400"/>
              <a:buFont typeface="Outfit"/>
              <a:buChar char="○"/>
              <a:defRPr>
                <a:solidFill>
                  <a:schemeClr val="lt1"/>
                </a:solidFill>
                <a:latin typeface="Outfit"/>
                <a:ea typeface="Outfit"/>
                <a:cs typeface="Outfit"/>
                <a:sym typeface="Outfit"/>
              </a:defRPr>
            </a:lvl8pPr>
            <a:lvl9pPr marL="4114800" lvl="8" indent="-317500">
              <a:lnSpc>
                <a:spcPct val="115000"/>
              </a:lnSpc>
              <a:spcBef>
                <a:spcPts val="0"/>
              </a:spcBef>
              <a:spcAft>
                <a:spcPts val="0"/>
              </a:spcAft>
              <a:buClr>
                <a:schemeClr val="lt1"/>
              </a:buClr>
              <a:buSzPts val="1400"/>
              <a:buFont typeface="Outfit"/>
              <a:buChar char="■"/>
              <a:defRPr>
                <a:solidFill>
                  <a:schemeClr val="lt1"/>
                </a:solidFill>
                <a:latin typeface="Outfit"/>
                <a:ea typeface="Outfit"/>
                <a:cs typeface="Outfit"/>
                <a:sym typeface="Outfi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0" r:id="rId6"/>
    <p:sldLayoutId id="2147483661" r:id="rId7"/>
    <p:sldLayoutId id="2147483662"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7" r:id="rId18"/>
    <p:sldLayoutId id="2147483678" r:id="rId19"/>
    <p:sldLayoutId id="214748367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68"/>
        <p:cNvGrpSpPr/>
        <p:nvPr/>
      </p:nvGrpSpPr>
      <p:grpSpPr>
        <a:xfrm>
          <a:off x="0" y="0"/>
          <a:ext cx="0" cy="0"/>
          <a:chOff x="0" y="0"/>
          <a:chExt cx="0" cy="0"/>
        </a:xfrm>
      </p:grpSpPr>
      <p:sp>
        <p:nvSpPr>
          <p:cNvPr id="1769" name="Google Shape;1769;p37"/>
          <p:cNvSpPr txBox="1">
            <a:spLocks noGrp="1"/>
          </p:cNvSpPr>
          <p:nvPr>
            <p:ph type="ctrTitle"/>
          </p:nvPr>
        </p:nvSpPr>
        <p:spPr>
          <a:xfrm>
            <a:off x="1620567" y="978846"/>
            <a:ext cx="5900454" cy="224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1"/>
              <a:t>XÂY DỰNG TRÒ</a:t>
            </a:r>
            <a:br>
              <a:rPr lang="en" sz="4800" b="1"/>
            </a:br>
            <a:br>
              <a:rPr lang="en" sz="4800" b="1"/>
            </a:br>
            <a:r>
              <a:rPr lang="en" sz="4800" b="1"/>
              <a:t>CHƠI XẾP GẠCH</a:t>
            </a:r>
            <a:endParaRPr sz="3600" b="1"/>
          </a:p>
        </p:txBody>
      </p:sp>
      <p:sp>
        <p:nvSpPr>
          <p:cNvPr id="1770" name="Google Shape;1770;p37"/>
          <p:cNvSpPr txBox="1">
            <a:spLocks noGrp="1"/>
          </p:cNvSpPr>
          <p:nvPr>
            <p:ph type="subTitle" idx="1"/>
          </p:nvPr>
        </p:nvSpPr>
        <p:spPr>
          <a:xfrm>
            <a:off x="1946550" y="3320899"/>
            <a:ext cx="5290800" cy="741575"/>
          </a:xfrm>
          <a:prstGeom prst="rect">
            <a:avLst/>
          </a:prstGeom>
        </p:spPr>
        <p:txBody>
          <a:bodyPr spcFirstLastPara="1" wrap="square" lIns="91425" tIns="91425" rIns="91425" bIns="91425" anchor="t" anchorCtr="0">
            <a:noAutofit/>
          </a:bodyPr>
          <a:lstStyle/>
          <a:p>
            <a:pPr marL="0" indent="0"/>
            <a:r>
              <a:rPr lang="en" b="1">
                <a:latin typeface="Bahnschrift"/>
              </a:rPr>
              <a:t>NHÓM: 7</a:t>
            </a:r>
          </a:p>
          <a:p>
            <a:pPr marL="0" indent="0"/>
            <a:r>
              <a:rPr lang="en" b="1">
                <a:solidFill>
                  <a:srgbClr val="FF0000"/>
                </a:solidFill>
                <a:latin typeface="Bahnschrift" panose="020B0502040204020203" pitchFamily="34" charset="0"/>
              </a:rPr>
              <a:t>GVHD: NGUYỄN THỊ XUÂN HƯƠNG</a:t>
            </a:r>
          </a:p>
        </p:txBody>
      </p:sp>
      <p:grpSp>
        <p:nvGrpSpPr>
          <p:cNvPr id="1771" name="Google Shape;1771;p37"/>
          <p:cNvGrpSpPr/>
          <p:nvPr/>
        </p:nvGrpSpPr>
        <p:grpSpPr>
          <a:xfrm>
            <a:off x="7721250" y="1057523"/>
            <a:ext cx="1241844" cy="3918004"/>
            <a:chOff x="4691025" y="812925"/>
            <a:chExt cx="1811325" cy="5713875"/>
          </a:xfrm>
        </p:grpSpPr>
        <p:sp>
          <p:nvSpPr>
            <p:cNvPr id="1772" name="Google Shape;1772;p37"/>
            <p:cNvSpPr/>
            <p:nvPr/>
          </p:nvSpPr>
          <p:spPr>
            <a:xfrm>
              <a:off x="6016975" y="884400"/>
              <a:ext cx="15025" cy="14350"/>
            </a:xfrm>
            <a:custGeom>
              <a:avLst/>
              <a:gdLst/>
              <a:ahLst/>
              <a:cxnLst/>
              <a:rect l="l" t="t" r="r" b="b"/>
              <a:pathLst>
                <a:path w="601" h="574" extrusionOk="0">
                  <a:moveTo>
                    <a:pt x="300" y="1"/>
                  </a:moveTo>
                  <a:cubicBezTo>
                    <a:pt x="134" y="1"/>
                    <a:pt x="0" y="134"/>
                    <a:pt x="0" y="301"/>
                  </a:cubicBezTo>
                  <a:cubicBezTo>
                    <a:pt x="30" y="450"/>
                    <a:pt x="140" y="573"/>
                    <a:pt x="283" y="573"/>
                  </a:cubicBezTo>
                  <a:cubicBezTo>
                    <a:pt x="299" y="573"/>
                    <a:pt x="316" y="571"/>
                    <a:pt x="334" y="568"/>
                  </a:cubicBezTo>
                  <a:cubicBezTo>
                    <a:pt x="467" y="568"/>
                    <a:pt x="601" y="434"/>
                    <a:pt x="601" y="268"/>
                  </a:cubicBezTo>
                  <a:cubicBezTo>
                    <a:pt x="601" y="134"/>
                    <a:pt x="467"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4706025" y="4782200"/>
              <a:ext cx="1781300" cy="527075"/>
            </a:xfrm>
            <a:custGeom>
              <a:avLst/>
              <a:gdLst/>
              <a:ahLst/>
              <a:cxnLst/>
              <a:rect l="l" t="t" r="r" b="b"/>
              <a:pathLst>
                <a:path w="71252" h="21083" extrusionOk="0">
                  <a:moveTo>
                    <a:pt x="61511" y="8106"/>
                  </a:moveTo>
                  <a:cubicBezTo>
                    <a:pt x="61745" y="8106"/>
                    <a:pt x="62012" y="8140"/>
                    <a:pt x="62245" y="8140"/>
                  </a:cubicBezTo>
                  <a:cubicBezTo>
                    <a:pt x="62479" y="8140"/>
                    <a:pt x="62746" y="8140"/>
                    <a:pt x="62979" y="8173"/>
                  </a:cubicBezTo>
                  <a:cubicBezTo>
                    <a:pt x="63113" y="8173"/>
                    <a:pt x="63213" y="8206"/>
                    <a:pt x="63346" y="8206"/>
                  </a:cubicBezTo>
                  <a:lnTo>
                    <a:pt x="63313" y="8206"/>
                  </a:lnTo>
                  <a:cubicBezTo>
                    <a:pt x="63479" y="8206"/>
                    <a:pt x="63646" y="8240"/>
                    <a:pt x="63813" y="8240"/>
                  </a:cubicBezTo>
                  <a:cubicBezTo>
                    <a:pt x="63913" y="8240"/>
                    <a:pt x="64013" y="8240"/>
                    <a:pt x="64113" y="8273"/>
                  </a:cubicBezTo>
                  <a:cubicBezTo>
                    <a:pt x="64213" y="8273"/>
                    <a:pt x="64280" y="8273"/>
                    <a:pt x="64380" y="8306"/>
                  </a:cubicBezTo>
                  <a:lnTo>
                    <a:pt x="64480" y="8306"/>
                  </a:lnTo>
                  <a:cubicBezTo>
                    <a:pt x="64280" y="8340"/>
                    <a:pt x="64080" y="8373"/>
                    <a:pt x="63846" y="8373"/>
                  </a:cubicBezTo>
                  <a:cubicBezTo>
                    <a:pt x="63880" y="8340"/>
                    <a:pt x="63880" y="8340"/>
                    <a:pt x="63880" y="8340"/>
                  </a:cubicBezTo>
                  <a:lnTo>
                    <a:pt x="63880" y="8340"/>
                  </a:lnTo>
                  <a:cubicBezTo>
                    <a:pt x="63580" y="8373"/>
                    <a:pt x="63279" y="8406"/>
                    <a:pt x="62946" y="8440"/>
                  </a:cubicBezTo>
                  <a:cubicBezTo>
                    <a:pt x="62612" y="8473"/>
                    <a:pt x="62279" y="8507"/>
                    <a:pt x="61912" y="8540"/>
                  </a:cubicBezTo>
                  <a:cubicBezTo>
                    <a:pt x="61745" y="8540"/>
                    <a:pt x="61545" y="8540"/>
                    <a:pt x="61378" y="8573"/>
                  </a:cubicBezTo>
                  <a:cubicBezTo>
                    <a:pt x="61178" y="8573"/>
                    <a:pt x="61011" y="8573"/>
                    <a:pt x="60844" y="8607"/>
                  </a:cubicBezTo>
                  <a:cubicBezTo>
                    <a:pt x="60644" y="8607"/>
                    <a:pt x="60411" y="8640"/>
                    <a:pt x="60210" y="8640"/>
                  </a:cubicBezTo>
                  <a:cubicBezTo>
                    <a:pt x="59276" y="8640"/>
                    <a:pt x="58376" y="8673"/>
                    <a:pt x="57442" y="8673"/>
                  </a:cubicBezTo>
                  <a:cubicBezTo>
                    <a:pt x="54773" y="8707"/>
                    <a:pt x="52138" y="8740"/>
                    <a:pt x="49469" y="8773"/>
                  </a:cubicBezTo>
                  <a:cubicBezTo>
                    <a:pt x="46868" y="8807"/>
                    <a:pt x="44266" y="8840"/>
                    <a:pt x="41630" y="8873"/>
                  </a:cubicBezTo>
                  <a:cubicBezTo>
                    <a:pt x="39129" y="8873"/>
                    <a:pt x="36627" y="8907"/>
                    <a:pt x="34092" y="8940"/>
                  </a:cubicBezTo>
                  <a:cubicBezTo>
                    <a:pt x="31457" y="8974"/>
                    <a:pt x="28821" y="9007"/>
                    <a:pt x="26186" y="9040"/>
                  </a:cubicBezTo>
                  <a:cubicBezTo>
                    <a:pt x="23484" y="9074"/>
                    <a:pt x="20816" y="9107"/>
                    <a:pt x="18147" y="9140"/>
                  </a:cubicBezTo>
                  <a:cubicBezTo>
                    <a:pt x="16112" y="9140"/>
                    <a:pt x="14111" y="9174"/>
                    <a:pt x="12076" y="9207"/>
                  </a:cubicBezTo>
                  <a:cubicBezTo>
                    <a:pt x="11676" y="9174"/>
                    <a:pt x="11275" y="9174"/>
                    <a:pt x="10909" y="9174"/>
                  </a:cubicBezTo>
                  <a:lnTo>
                    <a:pt x="10942" y="9174"/>
                  </a:lnTo>
                  <a:cubicBezTo>
                    <a:pt x="10708" y="9174"/>
                    <a:pt x="10475" y="9140"/>
                    <a:pt x="10241" y="9140"/>
                  </a:cubicBezTo>
                  <a:lnTo>
                    <a:pt x="9541" y="9140"/>
                  </a:lnTo>
                  <a:cubicBezTo>
                    <a:pt x="8607" y="9140"/>
                    <a:pt x="7673" y="9074"/>
                    <a:pt x="6706" y="9040"/>
                  </a:cubicBezTo>
                  <a:cubicBezTo>
                    <a:pt x="6539" y="9040"/>
                    <a:pt x="6339" y="9040"/>
                    <a:pt x="6172" y="9007"/>
                  </a:cubicBezTo>
                  <a:lnTo>
                    <a:pt x="6239" y="9007"/>
                  </a:lnTo>
                  <a:cubicBezTo>
                    <a:pt x="6272" y="9007"/>
                    <a:pt x="6305" y="9007"/>
                    <a:pt x="6339" y="8974"/>
                  </a:cubicBezTo>
                  <a:cubicBezTo>
                    <a:pt x="6806" y="8940"/>
                    <a:pt x="7273" y="8907"/>
                    <a:pt x="7706" y="8840"/>
                  </a:cubicBezTo>
                  <a:lnTo>
                    <a:pt x="7740" y="8840"/>
                  </a:lnTo>
                  <a:cubicBezTo>
                    <a:pt x="8040" y="8807"/>
                    <a:pt x="8340" y="8773"/>
                    <a:pt x="8640" y="8740"/>
                  </a:cubicBezTo>
                  <a:cubicBezTo>
                    <a:pt x="8907" y="8707"/>
                    <a:pt x="9174" y="8673"/>
                    <a:pt x="9474" y="8673"/>
                  </a:cubicBezTo>
                  <a:lnTo>
                    <a:pt x="9608" y="8673"/>
                  </a:lnTo>
                  <a:cubicBezTo>
                    <a:pt x="9741" y="8640"/>
                    <a:pt x="9841" y="8640"/>
                    <a:pt x="9975" y="8640"/>
                  </a:cubicBezTo>
                  <a:lnTo>
                    <a:pt x="11742" y="8640"/>
                  </a:lnTo>
                  <a:cubicBezTo>
                    <a:pt x="11876" y="8640"/>
                    <a:pt x="12043" y="8640"/>
                    <a:pt x="12209" y="8607"/>
                  </a:cubicBezTo>
                  <a:lnTo>
                    <a:pt x="13644" y="8607"/>
                  </a:lnTo>
                  <a:lnTo>
                    <a:pt x="21416" y="8507"/>
                  </a:lnTo>
                  <a:cubicBezTo>
                    <a:pt x="24018" y="8473"/>
                    <a:pt x="26620" y="8473"/>
                    <a:pt x="29222" y="8440"/>
                  </a:cubicBezTo>
                  <a:cubicBezTo>
                    <a:pt x="31857" y="8406"/>
                    <a:pt x="34492" y="8373"/>
                    <a:pt x="37127" y="8340"/>
                  </a:cubicBezTo>
                  <a:cubicBezTo>
                    <a:pt x="39863" y="8306"/>
                    <a:pt x="42631" y="8273"/>
                    <a:pt x="45366" y="8240"/>
                  </a:cubicBezTo>
                  <a:cubicBezTo>
                    <a:pt x="47968" y="8206"/>
                    <a:pt x="50537" y="8173"/>
                    <a:pt x="53139" y="8173"/>
                  </a:cubicBezTo>
                  <a:cubicBezTo>
                    <a:pt x="54973" y="8140"/>
                    <a:pt x="56808" y="8106"/>
                    <a:pt x="58643" y="8106"/>
                  </a:cubicBezTo>
                  <a:lnTo>
                    <a:pt x="60110" y="8106"/>
                  </a:lnTo>
                  <a:cubicBezTo>
                    <a:pt x="60344" y="8140"/>
                    <a:pt x="60611" y="8140"/>
                    <a:pt x="60844" y="8140"/>
                  </a:cubicBezTo>
                  <a:cubicBezTo>
                    <a:pt x="61078" y="8140"/>
                    <a:pt x="61278" y="8106"/>
                    <a:pt x="61511" y="8106"/>
                  </a:cubicBezTo>
                  <a:close/>
                  <a:moveTo>
                    <a:pt x="10842" y="0"/>
                  </a:moveTo>
                  <a:cubicBezTo>
                    <a:pt x="9074" y="1301"/>
                    <a:pt x="7339" y="2569"/>
                    <a:pt x="5571" y="3870"/>
                  </a:cubicBezTo>
                  <a:cubicBezTo>
                    <a:pt x="3703" y="5204"/>
                    <a:pt x="1835" y="6538"/>
                    <a:pt x="1" y="7906"/>
                  </a:cubicBezTo>
                  <a:cubicBezTo>
                    <a:pt x="67" y="10375"/>
                    <a:pt x="134" y="12843"/>
                    <a:pt x="201" y="15345"/>
                  </a:cubicBezTo>
                  <a:cubicBezTo>
                    <a:pt x="234" y="17246"/>
                    <a:pt x="301" y="19147"/>
                    <a:pt x="334" y="21082"/>
                  </a:cubicBezTo>
                  <a:cubicBezTo>
                    <a:pt x="2803" y="21015"/>
                    <a:pt x="5238" y="20949"/>
                    <a:pt x="7673" y="20882"/>
                  </a:cubicBezTo>
                  <a:cubicBezTo>
                    <a:pt x="11109" y="20782"/>
                    <a:pt x="14544" y="20682"/>
                    <a:pt x="17947" y="20615"/>
                  </a:cubicBezTo>
                  <a:lnTo>
                    <a:pt x="27887" y="20348"/>
                  </a:lnTo>
                  <a:cubicBezTo>
                    <a:pt x="31023" y="20248"/>
                    <a:pt x="34158" y="20182"/>
                    <a:pt x="37294" y="20081"/>
                  </a:cubicBezTo>
                  <a:cubicBezTo>
                    <a:pt x="40596" y="20015"/>
                    <a:pt x="43865" y="19915"/>
                    <a:pt x="47168" y="19815"/>
                  </a:cubicBezTo>
                  <a:cubicBezTo>
                    <a:pt x="50570" y="19748"/>
                    <a:pt x="54006" y="19648"/>
                    <a:pt x="57408" y="19548"/>
                  </a:cubicBezTo>
                  <a:cubicBezTo>
                    <a:pt x="60611" y="19481"/>
                    <a:pt x="63780" y="19381"/>
                    <a:pt x="66982" y="19314"/>
                  </a:cubicBezTo>
                  <a:lnTo>
                    <a:pt x="71252" y="19181"/>
                  </a:lnTo>
                  <a:cubicBezTo>
                    <a:pt x="71185" y="17313"/>
                    <a:pt x="71152" y="15445"/>
                    <a:pt x="71085" y="13577"/>
                  </a:cubicBezTo>
                  <a:lnTo>
                    <a:pt x="70885" y="8040"/>
                  </a:lnTo>
                  <a:cubicBezTo>
                    <a:pt x="69217" y="6905"/>
                    <a:pt x="67549" y="5771"/>
                    <a:pt x="65881" y="4670"/>
                  </a:cubicBezTo>
                  <a:cubicBezTo>
                    <a:pt x="63780" y="3236"/>
                    <a:pt x="61678" y="1835"/>
                    <a:pt x="59577" y="434"/>
                  </a:cubicBezTo>
                  <a:cubicBezTo>
                    <a:pt x="59377" y="301"/>
                    <a:pt x="59176" y="167"/>
                    <a:pt x="58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4925350" y="5282550"/>
              <a:ext cx="1363500" cy="1229250"/>
            </a:xfrm>
            <a:custGeom>
              <a:avLst/>
              <a:gdLst/>
              <a:ahLst/>
              <a:cxnLst/>
              <a:rect l="l" t="t" r="r" b="b"/>
              <a:pathLst>
                <a:path w="54540" h="49170" extrusionOk="0">
                  <a:moveTo>
                    <a:pt x="52939" y="1"/>
                  </a:moveTo>
                  <a:cubicBezTo>
                    <a:pt x="50537" y="67"/>
                    <a:pt x="48168" y="134"/>
                    <a:pt x="45767" y="201"/>
                  </a:cubicBezTo>
                  <a:cubicBezTo>
                    <a:pt x="42564" y="268"/>
                    <a:pt x="39329" y="368"/>
                    <a:pt x="36093" y="434"/>
                  </a:cubicBezTo>
                  <a:cubicBezTo>
                    <a:pt x="32724" y="534"/>
                    <a:pt x="29322" y="635"/>
                    <a:pt x="25953" y="735"/>
                  </a:cubicBezTo>
                  <a:cubicBezTo>
                    <a:pt x="22750" y="801"/>
                    <a:pt x="19548" y="901"/>
                    <a:pt x="16379" y="968"/>
                  </a:cubicBezTo>
                  <a:cubicBezTo>
                    <a:pt x="13077" y="1068"/>
                    <a:pt x="9808" y="1135"/>
                    <a:pt x="6539" y="1235"/>
                  </a:cubicBezTo>
                  <a:cubicBezTo>
                    <a:pt x="4337" y="1302"/>
                    <a:pt x="2169" y="1335"/>
                    <a:pt x="1" y="1402"/>
                  </a:cubicBezTo>
                  <a:cubicBezTo>
                    <a:pt x="67" y="3870"/>
                    <a:pt x="134" y="6305"/>
                    <a:pt x="201" y="8774"/>
                  </a:cubicBezTo>
                  <a:cubicBezTo>
                    <a:pt x="268" y="11242"/>
                    <a:pt x="301" y="13711"/>
                    <a:pt x="368" y="16179"/>
                  </a:cubicBezTo>
                  <a:cubicBezTo>
                    <a:pt x="434" y="18781"/>
                    <a:pt x="501" y="21349"/>
                    <a:pt x="568" y="23951"/>
                  </a:cubicBezTo>
                  <a:cubicBezTo>
                    <a:pt x="634" y="26453"/>
                    <a:pt x="701" y="28955"/>
                    <a:pt x="768" y="31490"/>
                  </a:cubicBezTo>
                  <a:cubicBezTo>
                    <a:pt x="835" y="34125"/>
                    <a:pt x="901" y="36794"/>
                    <a:pt x="968" y="39429"/>
                  </a:cubicBezTo>
                  <a:cubicBezTo>
                    <a:pt x="1035" y="41964"/>
                    <a:pt x="1101" y="44466"/>
                    <a:pt x="1168" y="47001"/>
                  </a:cubicBezTo>
                  <a:cubicBezTo>
                    <a:pt x="1202" y="47735"/>
                    <a:pt x="1202" y="48435"/>
                    <a:pt x="1235" y="49169"/>
                  </a:cubicBezTo>
                  <a:cubicBezTo>
                    <a:pt x="3236" y="49103"/>
                    <a:pt x="5238" y="49003"/>
                    <a:pt x="7206" y="48902"/>
                  </a:cubicBezTo>
                  <a:cubicBezTo>
                    <a:pt x="9774" y="48802"/>
                    <a:pt x="12309" y="48669"/>
                    <a:pt x="14845" y="48569"/>
                  </a:cubicBezTo>
                  <a:cubicBezTo>
                    <a:pt x="17613" y="48435"/>
                    <a:pt x="20349" y="48302"/>
                    <a:pt x="23084" y="48169"/>
                  </a:cubicBezTo>
                  <a:cubicBezTo>
                    <a:pt x="25619" y="48069"/>
                    <a:pt x="28154" y="47935"/>
                    <a:pt x="30689" y="47835"/>
                  </a:cubicBezTo>
                  <a:cubicBezTo>
                    <a:pt x="33091" y="47735"/>
                    <a:pt x="35526" y="47602"/>
                    <a:pt x="37961" y="47501"/>
                  </a:cubicBezTo>
                  <a:cubicBezTo>
                    <a:pt x="40696" y="47368"/>
                    <a:pt x="43432" y="47235"/>
                    <a:pt x="46167" y="47135"/>
                  </a:cubicBezTo>
                  <a:cubicBezTo>
                    <a:pt x="48635" y="47001"/>
                    <a:pt x="51137" y="46901"/>
                    <a:pt x="53606" y="46801"/>
                  </a:cubicBezTo>
                  <a:cubicBezTo>
                    <a:pt x="53906" y="46768"/>
                    <a:pt x="54239" y="46768"/>
                    <a:pt x="54540" y="46734"/>
                  </a:cubicBezTo>
                  <a:cubicBezTo>
                    <a:pt x="54473" y="45100"/>
                    <a:pt x="54440" y="43465"/>
                    <a:pt x="54373" y="41864"/>
                  </a:cubicBezTo>
                  <a:cubicBezTo>
                    <a:pt x="54306" y="39329"/>
                    <a:pt x="54206" y="36794"/>
                    <a:pt x="54139" y="34292"/>
                  </a:cubicBezTo>
                  <a:cubicBezTo>
                    <a:pt x="54039" y="31723"/>
                    <a:pt x="53939" y="29122"/>
                    <a:pt x="53873" y="26586"/>
                  </a:cubicBezTo>
                  <a:cubicBezTo>
                    <a:pt x="53772" y="24018"/>
                    <a:pt x="53672" y="21483"/>
                    <a:pt x="53606" y="18948"/>
                  </a:cubicBezTo>
                  <a:cubicBezTo>
                    <a:pt x="53506" y="16413"/>
                    <a:pt x="53406" y="13877"/>
                    <a:pt x="53339" y="11342"/>
                  </a:cubicBezTo>
                  <a:cubicBezTo>
                    <a:pt x="53239" y="8774"/>
                    <a:pt x="53139" y="6205"/>
                    <a:pt x="53072" y="3637"/>
                  </a:cubicBezTo>
                  <a:cubicBezTo>
                    <a:pt x="53005" y="2436"/>
                    <a:pt x="52972" y="1202"/>
                    <a:pt x="529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4691025" y="4980675"/>
              <a:ext cx="1802150" cy="309400"/>
            </a:xfrm>
            <a:custGeom>
              <a:avLst/>
              <a:gdLst/>
              <a:ahLst/>
              <a:cxnLst/>
              <a:rect l="l" t="t" r="r" b="b"/>
              <a:pathLst>
                <a:path w="72086" h="12376" extrusionOk="0">
                  <a:moveTo>
                    <a:pt x="301" y="0"/>
                  </a:moveTo>
                  <a:cubicBezTo>
                    <a:pt x="167" y="0"/>
                    <a:pt x="0" y="134"/>
                    <a:pt x="0" y="301"/>
                  </a:cubicBezTo>
                  <a:cubicBezTo>
                    <a:pt x="0" y="434"/>
                    <a:pt x="134" y="601"/>
                    <a:pt x="301" y="601"/>
                  </a:cubicBezTo>
                  <a:lnTo>
                    <a:pt x="434" y="601"/>
                  </a:lnTo>
                  <a:cubicBezTo>
                    <a:pt x="501" y="4304"/>
                    <a:pt x="567" y="8140"/>
                    <a:pt x="634" y="11876"/>
                  </a:cubicBezTo>
                  <a:cubicBezTo>
                    <a:pt x="567" y="11942"/>
                    <a:pt x="501" y="12042"/>
                    <a:pt x="534" y="12109"/>
                  </a:cubicBezTo>
                  <a:cubicBezTo>
                    <a:pt x="534" y="12209"/>
                    <a:pt x="567" y="12276"/>
                    <a:pt x="634" y="12343"/>
                  </a:cubicBezTo>
                  <a:lnTo>
                    <a:pt x="634" y="12376"/>
                  </a:lnTo>
                  <a:lnTo>
                    <a:pt x="1401" y="12376"/>
                  </a:lnTo>
                  <a:cubicBezTo>
                    <a:pt x="1446" y="12376"/>
                    <a:pt x="1490" y="12361"/>
                    <a:pt x="1535" y="12361"/>
                  </a:cubicBezTo>
                  <a:cubicBezTo>
                    <a:pt x="1557" y="12361"/>
                    <a:pt x="1579" y="12365"/>
                    <a:pt x="1601" y="12376"/>
                  </a:cubicBezTo>
                  <a:cubicBezTo>
                    <a:pt x="3503" y="12309"/>
                    <a:pt x="5404" y="12276"/>
                    <a:pt x="7306" y="12209"/>
                  </a:cubicBezTo>
                  <a:cubicBezTo>
                    <a:pt x="10408" y="12109"/>
                    <a:pt x="13510" y="12009"/>
                    <a:pt x="16612" y="11942"/>
                  </a:cubicBezTo>
                  <a:cubicBezTo>
                    <a:pt x="19648" y="11842"/>
                    <a:pt x="22717" y="11776"/>
                    <a:pt x="25752" y="11675"/>
                  </a:cubicBezTo>
                  <a:cubicBezTo>
                    <a:pt x="28821" y="11575"/>
                    <a:pt x="31923" y="11475"/>
                    <a:pt x="34992" y="11409"/>
                  </a:cubicBezTo>
                  <a:cubicBezTo>
                    <a:pt x="38194" y="11309"/>
                    <a:pt x="41397" y="11208"/>
                    <a:pt x="44565" y="11108"/>
                  </a:cubicBezTo>
                  <a:cubicBezTo>
                    <a:pt x="47601" y="11042"/>
                    <a:pt x="50637" y="10942"/>
                    <a:pt x="53672" y="10842"/>
                  </a:cubicBezTo>
                  <a:cubicBezTo>
                    <a:pt x="56808" y="10775"/>
                    <a:pt x="59977" y="10675"/>
                    <a:pt x="63112" y="10575"/>
                  </a:cubicBezTo>
                  <a:cubicBezTo>
                    <a:pt x="65947" y="10508"/>
                    <a:pt x="68783" y="10408"/>
                    <a:pt x="71652" y="10341"/>
                  </a:cubicBezTo>
                  <a:cubicBezTo>
                    <a:pt x="71818" y="10308"/>
                    <a:pt x="71918" y="10174"/>
                    <a:pt x="71918" y="10008"/>
                  </a:cubicBezTo>
                  <a:cubicBezTo>
                    <a:pt x="71985" y="9974"/>
                    <a:pt x="72052" y="9874"/>
                    <a:pt x="72052" y="9741"/>
                  </a:cubicBezTo>
                  <a:cubicBezTo>
                    <a:pt x="72018" y="8440"/>
                    <a:pt x="72085" y="7139"/>
                    <a:pt x="71952" y="5838"/>
                  </a:cubicBezTo>
                  <a:cubicBezTo>
                    <a:pt x="71852" y="4370"/>
                    <a:pt x="71752" y="2936"/>
                    <a:pt x="71785" y="1502"/>
                  </a:cubicBezTo>
                  <a:cubicBezTo>
                    <a:pt x="71752" y="1335"/>
                    <a:pt x="71752" y="1135"/>
                    <a:pt x="71718" y="968"/>
                  </a:cubicBezTo>
                  <a:cubicBezTo>
                    <a:pt x="71818" y="934"/>
                    <a:pt x="71885" y="834"/>
                    <a:pt x="71885" y="701"/>
                  </a:cubicBezTo>
                  <a:cubicBezTo>
                    <a:pt x="71885" y="568"/>
                    <a:pt x="71785" y="401"/>
                    <a:pt x="71618" y="401"/>
                  </a:cubicBezTo>
                  <a:lnTo>
                    <a:pt x="65280" y="367"/>
                  </a:lnTo>
                  <a:cubicBezTo>
                    <a:pt x="62211" y="367"/>
                    <a:pt x="59109" y="334"/>
                    <a:pt x="56040" y="334"/>
                  </a:cubicBezTo>
                  <a:cubicBezTo>
                    <a:pt x="52938" y="301"/>
                    <a:pt x="49836" y="301"/>
                    <a:pt x="46767" y="267"/>
                  </a:cubicBezTo>
                  <a:cubicBezTo>
                    <a:pt x="43665" y="234"/>
                    <a:pt x="40563" y="234"/>
                    <a:pt x="37460" y="201"/>
                  </a:cubicBezTo>
                  <a:cubicBezTo>
                    <a:pt x="34258" y="201"/>
                    <a:pt x="31056" y="167"/>
                    <a:pt x="27820" y="167"/>
                  </a:cubicBezTo>
                  <a:lnTo>
                    <a:pt x="18814" y="101"/>
                  </a:lnTo>
                  <a:cubicBezTo>
                    <a:pt x="15678" y="101"/>
                    <a:pt x="12543" y="67"/>
                    <a:pt x="9407" y="67"/>
                  </a:cubicBezTo>
                  <a:lnTo>
                    <a:pt x="301" y="0"/>
                  </a:ln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a:off x="4711875" y="5313400"/>
              <a:ext cx="7525" cy="1700"/>
            </a:xfrm>
            <a:custGeom>
              <a:avLst/>
              <a:gdLst/>
              <a:ahLst/>
              <a:cxnLst/>
              <a:rect l="l" t="t" r="r" b="b"/>
              <a:pathLst>
                <a:path w="301" h="68" extrusionOk="0">
                  <a:moveTo>
                    <a:pt x="300" y="1"/>
                  </a:moveTo>
                  <a:cubicBezTo>
                    <a:pt x="200" y="1"/>
                    <a:pt x="100" y="34"/>
                    <a:pt x="0" y="34"/>
                  </a:cubicBezTo>
                  <a:cubicBezTo>
                    <a:pt x="34" y="68"/>
                    <a:pt x="67" y="68"/>
                    <a:pt x="100" y="68"/>
                  </a:cubicBezTo>
                  <a:cubicBezTo>
                    <a:pt x="167" y="68"/>
                    <a:pt x="234" y="34"/>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4917025" y="5315625"/>
              <a:ext cx="10850" cy="91200"/>
            </a:xfrm>
            <a:custGeom>
              <a:avLst/>
              <a:gdLst/>
              <a:ahLst/>
              <a:cxnLst/>
              <a:rect l="l" t="t" r="r" b="b"/>
              <a:pathLst>
                <a:path w="434" h="3648" extrusionOk="0">
                  <a:moveTo>
                    <a:pt x="340" y="0"/>
                  </a:moveTo>
                  <a:cubicBezTo>
                    <a:pt x="241" y="0"/>
                    <a:pt x="151" y="44"/>
                    <a:pt x="100" y="145"/>
                  </a:cubicBezTo>
                  <a:cubicBezTo>
                    <a:pt x="67" y="1113"/>
                    <a:pt x="0" y="2147"/>
                    <a:pt x="134" y="3114"/>
                  </a:cubicBezTo>
                  <a:cubicBezTo>
                    <a:pt x="67" y="3181"/>
                    <a:pt x="0" y="3281"/>
                    <a:pt x="33" y="3381"/>
                  </a:cubicBezTo>
                  <a:cubicBezTo>
                    <a:pt x="33" y="3515"/>
                    <a:pt x="167" y="3648"/>
                    <a:pt x="300" y="3648"/>
                  </a:cubicBezTo>
                  <a:cubicBezTo>
                    <a:pt x="300" y="3381"/>
                    <a:pt x="300" y="3114"/>
                    <a:pt x="267" y="2847"/>
                  </a:cubicBezTo>
                  <a:cubicBezTo>
                    <a:pt x="267" y="2080"/>
                    <a:pt x="234" y="1313"/>
                    <a:pt x="200" y="579"/>
                  </a:cubicBezTo>
                  <a:cubicBezTo>
                    <a:pt x="200" y="546"/>
                    <a:pt x="200" y="546"/>
                    <a:pt x="200" y="512"/>
                  </a:cubicBezTo>
                  <a:cubicBezTo>
                    <a:pt x="167" y="479"/>
                    <a:pt x="167" y="446"/>
                    <a:pt x="134" y="379"/>
                  </a:cubicBezTo>
                  <a:cubicBezTo>
                    <a:pt x="134" y="145"/>
                    <a:pt x="267" y="45"/>
                    <a:pt x="434" y="12"/>
                  </a:cubicBezTo>
                  <a:cubicBezTo>
                    <a:pt x="402" y="4"/>
                    <a:pt x="371"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4933825" y="6139750"/>
              <a:ext cx="24075" cy="373725"/>
            </a:xfrm>
            <a:custGeom>
              <a:avLst/>
              <a:gdLst/>
              <a:ahLst/>
              <a:cxnLst/>
              <a:rect l="l" t="t" r="r" b="b"/>
              <a:pathLst>
                <a:path w="963" h="14949" extrusionOk="0">
                  <a:moveTo>
                    <a:pt x="351" y="0"/>
                  </a:moveTo>
                  <a:cubicBezTo>
                    <a:pt x="167" y="0"/>
                    <a:pt x="0" y="186"/>
                    <a:pt x="62" y="371"/>
                  </a:cubicBezTo>
                  <a:cubicBezTo>
                    <a:pt x="95" y="504"/>
                    <a:pt x="195" y="604"/>
                    <a:pt x="295" y="671"/>
                  </a:cubicBezTo>
                  <a:cubicBezTo>
                    <a:pt x="262" y="738"/>
                    <a:pt x="229" y="805"/>
                    <a:pt x="229" y="871"/>
                  </a:cubicBezTo>
                  <a:cubicBezTo>
                    <a:pt x="295" y="2906"/>
                    <a:pt x="362" y="4941"/>
                    <a:pt x="429" y="6942"/>
                  </a:cubicBezTo>
                  <a:cubicBezTo>
                    <a:pt x="496" y="9477"/>
                    <a:pt x="596" y="12013"/>
                    <a:pt x="662" y="14548"/>
                  </a:cubicBezTo>
                  <a:cubicBezTo>
                    <a:pt x="662" y="14614"/>
                    <a:pt x="696" y="14681"/>
                    <a:pt x="762" y="14748"/>
                  </a:cubicBezTo>
                  <a:cubicBezTo>
                    <a:pt x="796" y="14848"/>
                    <a:pt x="863" y="14948"/>
                    <a:pt x="963" y="14948"/>
                  </a:cubicBezTo>
                  <a:cubicBezTo>
                    <a:pt x="896" y="14915"/>
                    <a:pt x="863" y="14815"/>
                    <a:pt x="863" y="14748"/>
                  </a:cubicBezTo>
                  <a:cubicBezTo>
                    <a:pt x="796" y="12446"/>
                    <a:pt x="729" y="10178"/>
                    <a:pt x="662" y="7876"/>
                  </a:cubicBezTo>
                  <a:cubicBezTo>
                    <a:pt x="596" y="5441"/>
                    <a:pt x="529" y="2973"/>
                    <a:pt x="462" y="538"/>
                  </a:cubicBezTo>
                  <a:lnTo>
                    <a:pt x="429" y="37"/>
                  </a:lnTo>
                  <a:cubicBezTo>
                    <a:pt x="429" y="37"/>
                    <a:pt x="396" y="4"/>
                    <a:pt x="396" y="4"/>
                  </a:cubicBezTo>
                  <a:cubicBezTo>
                    <a:pt x="381" y="2"/>
                    <a:pt x="366"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7"/>
            <p:cNvSpPr/>
            <p:nvPr/>
          </p:nvSpPr>
          <p:spPr>
            <a:xfrm>
              <a:off x="4978725" y="5278375"/>
              <a:ext cx="1318475" cy="1233425"/>
            </a:xfrm>
            <a:custGeom>
              <a:avLst/>
              <a:gdLst/>
              <a:ahLst/>
              <a:cxnLst/>
              <a:rect l="l" t="t" r="r" b="b"/>
              <a:pathLst>
                <a:path w="52739" h="49337" extrusionOk="0">
                  <a:moveTo>
                    <a:pt x="46734" y="3604"/>
                  </a:moveTo>
                  <a:lnTo>
                    <a:pt x="46767" y="4471"/>
                  </a:lnTo>
                  <a:cubicBezTo>
                    <a:pt x="46834" y="7006"/>
                    <a:pt x="46934" y="9541"/>
                    <a:pt x="47001" y="12110"/>
                  </a:cubicBezTo>
                  <a:cubicBezTo>
                    <a:pt x="47068" y="14645"/>
                    <a:pt x="47134" y="17180"/>
                    <a:pt x="47234" y="19715"/>
                  </a:cubicBezTo>
                  <a:cubicBezTo>
                    <a:pt x="47301" y="22250"/>
                    <a:pt x="47368" y="24785"/>
                    <a:pt x="47468" y="27321"/>
                  </a:cubicBezTo>
                  <a:cubicBezTo>
                    <a:pt x="47535" y="29856"/>
                    <a:pt x="47601" y="32391"/>
                    <a:pt x="47701" y="34926"/>
                  </a:cubicBezTo>
                  <a:cubicBezTo>
                    <a:pt x="47735" y="36327"/>
                    <a:pt x="47768" y="37761"/>
                    <a:pt x="47835" y="39196"/>
                  </a:cubicBezTo>
                  <a:cubicBezTo>
                    <a:pt x="47601" y="39296"/>
                    <a:pt x="47368" y="39396"/>
                    <a:pt x="47168" y="39529"/>
                  </a:cubicBezTo>
                  <a:cubicBezTo>
                    <a:pt x="45333" y="40363"/>
                    <a:pt x="43332" y="41064"/>
                    <a:pt x="41263" y="41597"/>
                  </a:cubicBezTo>
                  <a:cubicBezTo>
                    <a:pt x="41263" y="40463"/>
                    <a:pt x="41230" y="39363"/>
                    <a:pt x="41197" y="38262"/>
                  </a:cubicBezTo>
                  <a:lnTo>
                    <a:pt x="41063" y="30556"/>
                  </a:lnTo>
                  <a:cubicBezTo>
                    <a:pt x="41030" y="28054"/>
                    <a:pt x="40997" y="25586"/>
                    <a:pt x="40930" y="23084"/>
                  </a:cubicBezTo>
                  <a:cubicBezTo>
                    <a:pt x="40896" y="20816"/>
                    <a:pt x="40863" y="18514"/>
                    <a:pt x="40796" y="16246"/>
                  </a:cubicBezTo>
                  <a:cubicBezTo>
                    <a:pt x="40796" y="16146"/>
                    <a:pt x="40796" y="16046"/>
                    <a:pt x="40796" y="15946"/>
                  </a:cubicBezTo>
                  <a:cubicBezTo>
                    <a:pt x="40763" y="15812"/>
                    <a:pt x="40763" y="15646"/>
                    <a:pt x="40763" y="15512"/>
                  </a:cubicBezTo>
                  <a:cubicBezTo>
                    <a:pt x="40730" y="15212"/>
                    <a:pt x="40696" y="14912"/>
                    <a:pt x="40696" y="14578"/>
                  </a:cubicBezTo>
                  <a:cubicBezTo>
                    <a:pt x="40630" y="13911"/>
                    <a:pt x="40596" y="13244"/>
                    <a:pt x="40563" y="12610"/>
                  </a:cubicBezTo>
                  <a:cubicBezTo>
                    <a:pt x="40563" y="12076"/>
                    <a:pt x="40530" y="11543"/>
                    <a:pt x="40496" y="11009"/>
                  </a:cubicBezTo>
                  <a:cubicBezTo>
                    <a:pt x="40463" y="10308"/>
                    <a:pt x="40429" y="9608"/>
                    <a:pt x="40396" y="8907"/>
                  </a:cubicBezTo>
                  <a:lnTo>
                    <a:pt x="40396" y="8941"/>
                  </a:lnTo>
                  <a:lnTo>
                    <a:pt x="40363" y="8340"/>
                  </a:lnTo>
                  <a:cubicBezTo>
                    <a:pt x="40363" y="8407"/>
                    <a:pt x="40363" y="8440"/>
                    <a:pt x="40329" y="8507"/>
                  </a:cubicBezTo>
                  <a:cubicBezTo>
                    <a:pt x="40329" y="8774"/>
                    <a:pt x="40329" y="9041"/>
                    <a:pt x="40296" y="9308"/>
                  </a:cubicBezTo>
                  <a:cubicBezTo>
                    <a:pt x="40296" y="9441"/>
                    <a:pt x="40296" y="9575"/>
                    <a:pt x="40296" y="9741"/>
                  </a:cubicBezTo>
                  <a:cubicBezTo>
                    <a:pt x="40296" y="9775"/>
                    <a:pt x="40296" y="9841"/>
                    <a:pt x="40296" y="9875"/>
                  </a:cubicBezTo>
                  <a:lnTo>
                    <a:pt x="40296" y="9908"/>
                  </a:lnTo>
                  <a:cubicBezTo>
                    <a:pt x="40296" y="9975"/>
                    <a:pt x="40296" y="10008"/>
                    <a:pt x="40296" y="10075"/>
                  </a:cubicBezTo>
                  <a:cubicBezTo>
                    <a:pt x="40263" y="10142"/>
                    <a:pt x="40263" y="10242"/>
                    <a:pt x="40263" y="10308"/>
                  </a:cubicBezTo>
                  <a:cubicBezTo>
                    <a:pt x="40263" y="10609"/>
                    <a:pt x="40229" y="10875"/>
                    <a:pt x="40229" y="11176"/>
                  </a:cubicBezTo>
                  <a:cubicBezTo>
                    <a:pt x="40196" y="11476"/>
                    <a:pt x="40196" y="11776"/>
                    <a:pt x="40196" y="12076"/>
                  </a:cubicBezTo>
                  <a:lnTo>
                    <a:pt x="40196" y="12110"/>
                  </a:lnTo>
                  <a:cubicBezTo>
                    <a:pt x="40196" y="12443"/>
                    <a:pt x="40163" y="12777"/>
                    <a:pt x="40163" y="13110"/>
                  </a:cubicBezTo>
                  <a:lnTo>
                    <a:pt x="40163" y="13844"/>
                  </a:lnTo>
                  <a:cubicBezTo>
                    <a:pt x="40229" y="16279"/>
                    <a:pt x="40263" y="18681"/>
                    <a:pt x="40296" y="21116"/>
                  </a:cubicBezTo>
                  <a:lnTo>
                    <a:pt x="40429" y="28588"/>
                  </a:lnTo>
                  <a:cubicBezTo>
                    <a:pt x="40496" y="31090"/>
                    <a:pt x="40530" y="33625"/>
                    <a:pt x="40596" y="36127"/>
                  </a:cubicBezTo>
                  <a:lnTo>
                    <a:pt x="40696" y="41731"/>
                  </a:lnTo>
                  <a:cubicBezTo>
                    <a:pt x="38228" y="42331"/>
                    <a:pt x="35626" y="42732"/>
                    <a:pt x="32991" y="42932"/>
                  </a:cubicBezTo>
                  <a:cubicBezTo>
                    <a:pt x="32991" y="42465"/>
                    <a:pt x="32991" y="41998"/>
                    <a:pt x="32991" y="41531"/>
                  </a:cubicBezTo>
                  <a:cubicBezTo>
                    <a:pt x="32957" y="38895"/>
                    <a:pt x="32924" y="36294"/>
                    <a:pt x="32891" y="33692"/>
                  </a:cubicBezTo>
                  <a:cubicBezTo>
                    <a:pt x="32891" y="31190"/>
                    <a:pt x="32857" y="28688"/>
                    <a:pt x="32824" y="26186"/>
                  </a:cubicBezTo>
                  <a:cubicBezTo>
                    <a:pt x="32824" y="23651"/>
                    <a:pt x="32791" y="21149"/>
                    <a:pt x="32757" y="18614"/>
                  </a:cubicBezTo>
                  <a:cubicBezTo>
                    <a:pt x="32757" y="16046"/>
                    <a:pt x="32724" y="13477"/>
                    <a:pt x="32691" y="10909"/>
                  </a:cubicBezTo>
                  <a:lnTo>
                    <a:pt x="32657" y="4037"/>
                  </a:lnTo>
                  <a:cubicBezTo>
                    <a:pt x="33825" y="4004"/>
                    <a:pt x="35026" y="3970"/>
                    <a:pt x="36226" y="3937"/>
                  </a:cubicBezTo>
                  <a:cubicBezTo>
                    <a:pt x="38728" y="3837"/>
                    <a:pt x="41230" y="3770"/>
                    <a:pt x="43732" y="3704"/>
                  </a:cubicBezTo>
                  <a:cubicBezTo>
                    <a:pt x="44733" y="3670"/>
                    <a:pt x="45733" y="3637"/>
                    <a:pt x="46734" y="3604"/>
                  </a:cubicBezTo>
                  <a:close/>
                  <a:moveTo>
                    <a:pt x="32057" y="4071"/>
                  </a:moveTo>
                  <a:lnTo>
                    <a:pt x="32090" y="7039"/>
                  </a:lnTo>
                  <a:cubicBezTo>
                    <a:pt x="32123" y="9608"/>
                    <a:pt x="32123" y="12176"/>
                    <a:pt x="32157" y="14745"/>
                  </a:cubicBezTo>
                  <a:cubicBezTo>
                    <a:pt x="32190" y="17280"/>
                    <a:pt x="32190" y="19815"/>
                    <a:pt x="32224" y="22350"/>
                  </a:cubicBezTo>
                  <a:cubicBezTo>
                    <a:pt x="32257" y="24986"/>
                    <a:pt x="32290" y="27587"/>
                    <a:pt x="32290" y="30189"/>
                  </a:cubicBezTo>
                  <a:cubicBezTo>
                    <a:pt x="32324" y="32758"/>
                    <a:pt x="32324" y="35293"/>
                    <a:pt x="32357" y="37828"/>
                  </a:cubicBezTo>
                  <a:cubicBezTo>
                    <a:pt x="32390" y="39563"/>
                    <a:pt x="32390" y="41264"/>
                    <a:pt x="32424" y="42965"/>
                  </a:cubicBezTo>
                  <a:cubicBezTo>
                    <a:pt x="31166" y="43061"/>
                    <a:pt x="29900" y="43103"/>
                    <a:pt x="28630" y="43103"/>
                  </a:cubicBezTo>
                  <a:cubicBezTo>
                    <a:pt x="27240" y="43103"/>
                    <a:pt x="25846" y="43052"/>
                    <a:pt x="24451" y="42965"/>
                  </a:cubicBezTo>
                  <a:cubicBezTo>
                    <a:pt x="24451" y="42031"/>
                    <a:pt x="24418" y="41064"/>
                    <a:pt x="24418" y="40130"/>
                  </a:cubicBezTo>
                  <a:cubicBezTo>
                    <a:pt x="24385" y="37561"/>
                    <a:pt x="24318" y="34993"/>
                    <a:pt x="24318" y="32458"/>
                  </a:cubicBezTo>
                  <a:cubicBezTo>
                    <a:pt x="24285" y="31957"/>
                    <a:pt x="24285" y="31457"/>
                    <a:pt x="24285" y="30956"/>
                  </a:cubicBezTo>
                  <a:cubicBezTo>
                    <a:pt x="24285" y="30823"/>
                    <a:pt x="24251" y="30723"/>
                    <a:pt x="24251" y="30590"/>
                  </a:cubicBezTo>
                  <a:cubicBezTo>
                    <a:pt x="24184" y="30289"/>
                    <a:pt x="24151" y="29956"/>
                    <a:pt x="24151" y="29656"/>
                  </a:cubicBezTo>
                  <a:cubicBezTo>
                    <a:pt x="24118" y="29355"/>
                    <a:pt x="24084" y="29055"/>
                    <a:pt x="24084" y="28755"/>
                  </a:cubicBezTo>
                  <a:cubicBezTo>
                    <a:pt x="24084" y="28455"/>
                    <a:pt x="24051" y="28154"/>
                    <a:pt x="24051" y="27854"/>
                  </a:cubicBezTo>
                  <a:cubicBezTo>
                    <a:pt x="24018" y="27587"/>
                    <a:pt x="23984" y="27321"/>
                    <a:pt x="23984" y="27054"/>
                  </a:cubicBezTo>
                  <a:cubicBezTo>
                    <a:pt x="23951" y="26587"/>
                    <a:pt x="23884" y="26153"/>
                    <a:pt x="23851" y="25686"/>
                  </a:cubicBezTo>
                  <a:cubicBezTo>
                    <a:pt x="23818" y="25920"/>
                    <a:pt x="23818" y="26186"/>
                    <a:pt x="23784" y="26420"/>
                  </a:cubicBezTo>
                  <a:cubicBezTo>
                    <a:pt x="23751" y="26753"/>
                    <a:pt x="23751" y="27087"/>
                    <a:pt x="23751" y="27421"/>
                  </a:cubicBezTo>
                  <a:cubicBezTo>
                    <a:pt x="23717" y="27788"/>
                    <a:pt x="23717" y="28154"/>
                    <a:pt x="23684" y="28555"/>
                  </a:cubicBezTo>
                  <a:cubicBezTo>
                    <a:pt x="23684" y="28688"/>
                    <a:pt x="23684" y="28822"/>
                    <a:pt x="23684" y="28922"/>
                  </a:cubicBezTo>
                  <a:cubicBezTo>
                    <a:pt x="23684" y="30189"/>
                    <a:pt x="23717" y="31457"/>
                    <a:pt x="23717" y="32724"/>
                  </a:cubicBezTo>
                  <a:cubicBezTo>
                    <a:pt x="23751" y="35293"/>
                    <a:pt x="23784" y="37861"/>
                    <a:pt x="23851" y="40397"/>
                  </a:cubicBezTo>
                  <a:cubicBezTo>
                    <a:pt x="23851" y="41231"/>
                    <a:pt x="23851" y="42064"/>
                    <a:pt x="23884" y="42932"/>
                  </a:cubicBezTo>
                  <a:cubicBezTo>
                    <a:pt x="18547" y="42498"/>
                    <a:pt x="13343" y="41431"/>
                    <a:pt x="8907" y="39763"/>
                  </a:cubicBezTo>
                  <a:cubicBezTo>
                    <a:pt x="7873" y="39429"/>
                    <a:pt x="6839" y="39029"/>
                    <a:pt x="5838" y="38629"/>
                  </a:cubicBezTo>
                  <a:cubicBezTo>
                    <a:pt x="5805" y="37494"/>
                    <a:pt x="5805" y="36394"/>
                    <a:pt x="5771" y="35260"/>
                  </a:cubicBezTo>
                  <a:cubicBezTo>
                    <a:pt x="5738" y="32691"/>
                    <a:pt x="5705" y="30089"/>
                    <a:pt x="5638" y="27521"/>
                  </a:cubicBezTo>
                  <a:cubicBezTo>
                    <a:pt x="5605" y="25019"/>
                    <a:pt x="5571" y="22550"/>
                    <a:pt x="5504" y="20049"/>
                  </a:cubicBezTo>
                  <a:cubicBezTo>
                    <a:pt x="5471" y="17514"/>
                    <a:pt x="5438" y="14978"/>
                    <a:pt x="5371" y="12443"/>
                  </a:cubicBezTo>
                  <a:cubicBezTo>
                    <a:pt x="5338" y="9941"/>
                    <a:pt x="5304" y="7406"/>
                    <a:pt x="5238" y="4905"/>
                  </a:cubicBezTo>
                  <a:lnTo>
                    <a:pt x="5404" y="4905"/>
                  </a:lnTo>
                  <a:cubicBezTo>
                    <a:pt x="7873" y="4838"/>
                    <a:pt x="10341" y="4738"/>
                    <a:pt x="12776" y="4671"/>
                  </a:cubicBezTo>
                  <a:cubicBezTo>
                    <a:pt x="13077" y="4671"/>
                    <a:pt x="13377" y="4638"/>
                    <a:pt x="13677" y="4638"/>
                  </a:cubicBezTo>
                  <a:cubicBezTo>
                    <a:pt x="13677" y="6005"/>
                    <a:pt x="13677" y="7373"/>
                    <a:pt x="13710" y="8741"/>
                  </a:cubicBezTo>
                  <a:cubicBezTo>
                    <a:pt x="13710" y="11309"/>
                    <a:pt x="13710" y="13844"/>
                    <a:pt x="13710" y="16379"/>
                  </a:cubicBezTo>
                  <a:cubicBezTo>
                    <a:pt x="13744" y="18848"/>
                    <a:pt x="13744" y="21350"/>
                    <a:pt x="13744" y="23818"/>
                  </a:cubicBezTo>
                  <a:cubicBezTo>
                    <a:pt x="13744" y="26387"/>
                    <a:pt x="13777" y="28955"/>
                    <a:pt x="13777" y="31524"/>
                  </a:cubicBezTo>
                  <a:cubicBezTo>
                    <a:pt x="13777" y="32758"/>
                    <a:pt x="13777" y="33992"/>
                    <a:pt x="13777" y="35260"/>
                  </a:cubicBezTo>
                  <a:cubicBezTo>
                    <a:pt x="13810" y="35593"/>
                    <a:pt x="13877" y="35960"/>
                    <a:pt x="13910" y="36327"/>
                  </a:cubicBezTo>
                  <a:cubicBezTo>
                    <a:pt x="13944" y="36694"/>
                    <a:pt x="13977" y="37061"/>
                    <a:pt x="14011" y="37428"/>
                  </a:cubicBezTo>
                  <a:cubicBezTo>
                    <a:pt x="14011" y="37461"/>
                    <a:pt x="14044" y="37528"/>
                    <a:pt x="14044" y="37561"/>
                  </a:cubicBezTo>
                  <a:cubicBezTo>
                    <a:pt x="14077" y="36627"/>
                    <a:pt x="14111" y="35727"/>
                    <a:pt x="14144" y="34793"/>
                  </a:cubicBezTo>
                  <a:lnTo>
                    <a:pt x="14144" y="34826"/>
                  </a:lnTo>
                  <a:cubicBezTo>
                    <a:pt x="14177" y="34225"/>
                    <a:pt x="14211" y="33592"/>
                    <a:pt x="14244" y="32991"/>
                  </a:cubicBezTo>
                  <a:cubicBezTo>
                    <a:pt x="14244" y="32843"/>
                    <a:pt x="14244" y="32673"/>
                    <a:pt x="14244" y="32524"/>
                  </a:cubicBezTo>
                  <a:cubicBezTo>
                    <a:pt x="14277" y="32091"/>
                    <a:pt x="14311" y="31657"/>
                    <a:pt x="14344" y="31223"/>
                  </a:cubicBezTo>
                  <a:cubicBezTo>
                    <a:pt x="14344" y="31123"/>
                    <a:pt x="14344" y="31057"/>
                    <a:pt x="14344" y="30956"/>
                  </a:cubicBezTo>
                  <a:cubicBezTo>
                    <a:pt x="14344" y="29322"/>
                    <a:pt x="14344" y="27687"/>
                    <a:pt x="14344" y="26053"/>
                  </a:cubicBezTo>
                  <a:cubicBezTo>
                    <a:pt x="14344" y="23585"/>
                    <a:pt x="14311" y="21116"/>
                    <a:pt x="14311" y="18648"/>
                  </a:cubicBezTo>
                  <a:cubicBezTo>
                    <a:pt x="14311" y="16079"/>
                    <a:pt x="14277" y="13511"/>
                    <a:pt x="14277" y="10942"/>
                  </a:cubicBezTo>
                  <a:cubicBezTo>
                    <a:pt x="14277" y="8841"/>
                    <a:pt x="14277" y="6739"/>
                    <a:pt x="14277" y="4604"/>
                  </a:cubicBezTo>
                  <a:cubicBezTo>
                    <a:pt x="16346" y="4571"/>
                    <a:pt x="18414" y="4504"/>
                    <a:pt x="20482" y="4438"/>
                  </a:cubicBezTo>
                  <a:lnTo>
                    <a:pt x="23351" y="4337"/>
                  </a:lnTo>
                  <a:cubicBezTo>
                    <a:pt x="23351" y="4971"/>
                    <a:pt x="23351" y="5605"/>
                    <a:pt x="23384" y="6239"/>
                  </a:cubicBezTo>
                  <a:cubicBezTo>
                    <a:pt x="23417" y="8741"/>
                    <a:pt x="23451" y="11242"/>
                    <a:pt x="23484" y="13744"/>
                  </a:cubicBezTo>
                  <a:cubicBezTo>
                    <a:pt x="23517" y="15479"/>
                    <a:pt x="23551" y="17213"/>
                    <a:pt x="23584" y="18981"/>
                  </a:cubicBezTo>
                  <a:cubicBezTo>
                    <a:pt x="23584" y="18998"/>
                    <a:pt x="23584" y="19006"/>
                    <a:pt x="23584" y="19015"/>
                  </a:cubicBezTo>
                  <a:cubicBezTo>
                    <a:pt x="23617" y="19382"/>
                    <a:pt x="23651" y="19715"/>
                    <a:pt x="23684" y="20049"/>
                  </a:cubicBezTo>
                  <a:cubicBezTo>
                    <a:pt x="23717" y="20316"/>
                    <a:pt x="23751" y="20582"/>
                    <a:pt x="23784" y="20849"/>
                  </a:cubicBezTo>
                  <a:cubicBezTo>
                    <a:pt x="23818" y="20449"/>
                    <a:pt x="23818" y="20082"/>
                    <a:pt x="23851" y="19682"/>
                  </a:cubicBezTo>
                  <a:cubicBezTo>
                    <a:pt x="23851" y="19448"/>
                    <a:pt x="23884" y="19215"/>
                    <a:pt x="23884" y="18981"/>
                  </a:cubicBezTo>
                  <a:cubicBezTo>
                    <a:pt x="23918" y="18714"/>
                    <a:pt x="23918" y="18481"/>
                    <a:pt x="23951" y="18214"/>
                  </a:cubicBezTo>
                  <a:lnTo>
                    <a:pt x="23951" y="18181"/>
                  </a:lnTo>
                  <a:cubicBezTo>
                    <a:pt x="23951" y="17747"/>
                    <a:pt x="23984" y="17313"/>
                    <a:pt x="24018" y="16846"/>
                  </a:cubicBezTo>
                  <a:cubicBezTo>
                    <a:pt x="24018" y="16446"/>
                    <a:pt x="23984" y="16046"/>
                    <a:pt x="24018" y="15612"/>
                  </a:cubicBezTo>
                  <a:cubicBezTo>
                    <a:pt x="24018" y="15212"/>
                    <a:pt x="24018" y="14778"/>
                    <a:pt x="24051" y="14345"/>
                  </a:cubicBezTo>
                  <a:cubicBezTo>
                    <a:pt x="24051" y="14078"/>
                    <a:pt x="24051" y="13811"/>
                    <a:pt x="24084" y="13511"/>
                  </a:cubicBezTo>
                  <a:cubicBezTo>
                    <a:pt x="24051" y="12710"/>
                    <a:pt x="24051" y="11876"/>
                    <a:pt x="24051" y="11076"/>
                  </a:cubicBezTo>
                  <a:cubicBezTo>
                    <a:pt x="23984" y="8841"/>
                    <a:pt x="23951" y="6572"/>
                    <a:pt x="23918" y="4337"/>
                  </a:cubicBezTo>
                  <a:cubicBezTo>
                    <a:pt x="25385" y="4271"/>
                    <a:pt x="26853" y="4237"/>
                    <a:pt x="28321" y="4171"/>
                  </a:cubicBezTo>
                  <a:cubicBezTo>
                    <a:pt x="29555" y="4137"/>
                    <a:pt x="30823" y="4104"/>
                    <a:pt x="32057" y="4071"/>
                  </a:cubicBezTo>
                  <a:close/>
                  <a:moveTo>
                    <a:pt x="48969" y="1"/>
                  </a:moveTo>
                  <a:lnTo>
                    <a:pt x="43865" y="168"/>
                  </a:lnTo>
                  <a:cubicBezTo>
                    <a:pt x="41297" y="234"/>
                    <a:pt x="38728" y="301"/>
                    <a:pt x="36126" y="368"/>
                  </a:cubicBezTo>
                  <a:lnTo>
                    <a:pt x="28754" y="568"/>
                  </a:lnTo>
                  <a:cubicBezTo>
                    <a:pt x="26153" y="635"/>
                    <a:pt x="23551" y="701"/>
                    <a:pt x="20949" y="768"/>
                  </a:cubicBezTo>
                  <a:cubicBezTo>
                    <a:pt x="18380" y="835"/>
                    <a:pt x="15845" y="935"/>
                    <a:pt x="13310" y="1002"/>
                  </a:cubicBezTo>
                  <a:cubicBezTo>
                    <a:pt x="10742" y="1068"/>
                    <a:pt x="8173" y="1135"/>
                    <a:pt x="5638" y="1202"/>
                  </a:cubicBezTo>
                  <a:cubicBezTo>
                    <a:pt x="3770" y="1235"/>
                    <a:pt x="1869" y="1302"/>
                    <a:pt x="1" y="1335"/>
                  </a:cubicBezTo>
                  <a:cubicBezTo>
                    <a:pt x="1" y="1369"/>
                    <a:pt x="1" y="1402"/>
                    <a:pt x="1" y="1435"/>
                  </a:cubicBezTo>
                  <a:cubicBezTo>
                    <a:pt x="34" y="2636"/>
                    <a:pt x="67" y="3837"/>
                    <a:pt x="101" y="5038"/>
                  </a:cubicBezTo>
                  <a:cubicBezTo>
                    <a:pt x="1635" y="5005"/>
                    <a:pt x="3169" y="4971"/>
                    <a:pt x="4671" y="4905"/>
                  </a:cubicBezTo>
                  <a:cubicBezTo>
                    <a:pt x="4671" y="5405"/>
                    <a:pt x="4704" y="5905"/>
                    <a:pt x="4704" y="6406"/>
                  </a:cubicBezTo>
                  <a:cubicBezTo>
                    <a:pt x="4737" y="8974"/>
                    <a:pt x="4804" y="11543"/>
                    <a:pt x="4837" y="14144"/>
                  </a:cubicBezTo>
                  <a:cubicBezTo>
                    <a:pt x="4871" y="16680"/>
                    <a:pt x="4937" y="19248"/>
                    <a:pt x="4971" y="21817"/>
                  </a:cubicBezTo>
                  <a:cubicBezTo>
                    <a:pt x="5004" y="24352"/>
                    <a:pt x="5071" y="26920"/>
                    <a:pt x="5104" y="29455"/>
                  </a:cubicBezTo>
                  <a:cubicBezTo>
                    <a:pt x="5138" y="31957"/>
                    <a:pt x="5171" y="34459"/>
                    <a:pt x="5238" y="36961"/>
                  </a:cubicBezTo>
                  <a:cubicBezTo>
                    <a:pt x="5238" y="37428"/>
                    <a:pt x="5238" y="37895"/>
                    <a:pt x="5238" y="38362"/>
                  </a:cubicBezTo>
                  <a:cubicBezTo>
                    <a:pt x="3803" y="37695"/>
                    <a:pt x="2402" y="36994"/>
                    <a:pt x="1035" y="36127"/>
                  </a:cubicBezTo>
                  <a:lnTo>
                    <a:pt x="1035" y="36127"/>
                  </a:lnTo>
                  <a:cubicBezTo>
                    <a:pt x="1068" y="37228"/>
                    <a:pt x="1101" y="38362"/>
                    <a:pt x="1135" y="39463"/>
                  </a:cubicBezTo>
                  <a:cubicBezTo>
                    <a:pt x="1201" y="41931"/>
                    <a:pt x="1268" y="44399"/>
                    <a:pt x="1368" y="46868"/>
                  </a:cubicBezTo>
                  <a:cubicBezTo>
                    <a:pt x="1368" y="47668"/>
                    <a:pt x="1402" y="48469"/>
                    <a:pt x="1435" y="49270"/>
                  </a:cubicBezTo>
                  <a:cubicBezTo>
                    <a:pt x="1435" y="49303"/>
                    <a:pt x="1435" y="49303"/>
                    <a:pt x="1435" y="49336"/>
                  </a:cubicBezTo>
                  <a:cubicBezTo>
                    <a:pt x="2936" y="49270"/>
                    <a:pt x="4470" y="49203"/>
                    <a:pt x="6005" y="49136"/>
                  </a:cubicBezTo>
                  <a:cubicBezTo>
                    <a:pt x="8640" y="49036"/>
                    <a:pt x="11275" y="48936"/>
                    <a:pt x="13910" y="48803"/>
                  </a:cubicBezTo>
                  <a:cubicBezTo>
                    <a:pt x="16379" y="48703"/>
                    <a:pt x="18847" y="48602"/>
                    <a:pt x="21316" y="48502"/>
                  </a:cubicBezTo>
                  <a:cubicBezTo>
                    <a:pt x="23851" y="48402"/>
                    <a:pt x="26353" y="48302"/>
                    <a:pt x="28888" y="48169"/>
                  </a:cubicBezTo>
                  <a:cubicBezTo>
                    <a:pt x="31523" y="48069"/>
                    <a:pt x="34125" y="47969"/>
                    <a:pt x="36760" y="47869"/>
                  </a:cubicBezTo>
                  <a:cubicBezTo>
                    <a:pt x="39295" y="47735"/>
                    <a:pt x="41830" y="47635"/>
                    <a:pt x="44366" y="47535"/>
                  </a:cubicBezTo>
                  <a:cubicBezTo>
                    <a:pt x="46934" y="47435"/>
                    <a:pt x="49536" y="47335"/>
                    <a:pt x="52138" y="47201"/>
                  </a:cubicBezTo>
                  <a:cubicBezTo>
                    <a:pt x="52205" y="47201"/>
                    <a:pt x="52271" y="47168"/>
                    <a:pt x="52338" y="47135"/>
                  </a:cubicBezTo>
                  <a:lnTo>
                    <a:pt x="52438" y="47135"/>
                  </a:lnTo>
                  <a:cubicBezTo>
                    <a:pt x="52605" y="47135"/>
                    <a:pt x="52738" y="47001"/>
                    <a:pt x="52738" y="46835"/>
                  </a:cubicBezTo>
                  <a:cubicBezTo>
                    <a:pt x="52705" y="45967"/>
                    <a:pt x="52672" y="45133"/>
                    <a:pt x="52638" y="44266"/>
                  </a:cubicBezTo>
                  <a:cubicBezTo>
                    <a:pt x="52471" y="41998"/>
                    <a:pt x="52672" y="39663"/>
                    <a:pt x="52371" y="37394"/>
                  </a:cubicBezTo>
                  <a:cubicBezTo>
                    <a:pt x="52338" y="37361"/>
                    <a:pt x="52305" y="37328"/>
                    <a:pt x="52271" y="37294"/>
                  </a:cubicBezTo>
                  <a:cubicBezTo>
                    <a:pt x="52405" y="37194"/>
                    <a:pt x="52471" y="37027"/>
                    <a:pt x="52371" y="36861"/>
                  </a:cubicBezTo>
                  <a:cubicBezTo>
                    <a:pt x="52305" y="36794"/>
                    <a:pt x="52271" y="36761"/>
                    <a:pt x="52205" y="36761"/>
                  </a:cubicBezTo>
                  <a:lnTo>
                    <a:pt x="52205" y="36827"/>
                  </a:lnTo>
                  <a:cubicBezTo>
                    <a:pt x="52271" y="39296"/>
                    <a:pt x="52338" y="41764"/>
                    <a:pt x="52405" y="44266"/>
                  </a:cubicBezTo>
                  <a:cubicBezTo>
                    <a:pt x="52405" y="44967"/>
                    <a:pt x="52438" y="45667"/>
                    <a:pt x="52438" y="46401"/>
                  </a:cubicBezTo>
                  <a:cubicBezTo>
                    <a:pt x="52505" y="46401"/>
                    <a:pt x="52571" y="46468"/>
                    <a:pt x="52605" y="46568"/>
                  </a:cubicBezTo>
                  <a:cubicBezTo>
                    <a:pt x="52638" y="46734"/>
                    <a:pt x="52571" y="46868"/>
                    <a:pt x="52438" y="46935"/>
                  </a:cubicBezTo>
                  <a:cubicBezTo>
                    <a:pt x="52405" y="47035"/>
                    <a:pt x="52305" y="47101"/>
                    <a:pt x="52171" y="47101"/>
                  </a:cubicBezTo>
                  <a:cubicBezTo>
                    <a:pt x="52104" y="47101"/>
                    <a:pt x="52038" y="47068"/>
                    <a:pt x="51971" y="47001"/>
                  </a:cubicBezTo>
                  <a:cubicBezTo>
                    <a:pt x="51704" y="47035"/>
                    <a:pt x="51404" y="47001"/>
                    <a:pt x="51237" y="47068"/>
                  </a:cubicBezTo>
                  <a:cubicBezTo>
                    <a:pt x="51104" y="47068"/>
                    <a:pt x="51004" y="47101"/>
                    <a:pt x="50870" y="47101"/>
                  </a:cubicBezTo>
                  <a:cubicBezTo>
                    <a:pt x="50837" y="47135"/>
                    <a:pt x="50770" y="47168"/>
                    <a:pt x="50703" y="47168"/>
                  </a:cubicBezTo>
                  <a:cubicBezTo>
                    <a:pt x="50686" y="47172"/>
                    <a:pt x="50669" y="47173"/>
                    <a:pt x="50652" y="47173"/>
                  </a:cubicBezTo>
                  <a:cubicBezTo>
                    <a:pt x="50510" y="47173"/>
                    <a:pt x="50400" y="47051"/>
                    <a:pt x="50370" y="46901"/>
                  </a:cubicBezTo>
                  <a:cubicBezTo>
                    <a:pt x="50303" y="44766"/>
                    <a:pt x="50236" y="42598"/>
                    <a:pt x="50170" y="40430"/>
                  </a:cubicBezTo>
                  <a:cubicBezTo>
                    <a:pt x="50136" y="39629"/>
                    <a:pt x="50136" y="38795"/>
                    <a:pt x="50103" y="37961"/>
                  </a:cubicBezTo>
                  <a:cubicBezTo>
                    <a:pt x="49536" y="38295"/>
                    <a:pt x="48969" y="38595"/>
                    <a:pt x="48402" y="38895"/>
                  </a:cubicBezTo>
                  <a:cubicBezTo>
                    <a:pt x="48335" y="36794"/>
                    <a:pt x="48268" y="34659"/>
                    <a:pt x="48202" y="32558"/>
                  </a:cubicBezTo>
                  <a:cubicBezTo>
                    <a:pt x="48135" y="29922"/>
                    <a:pt x="48068" y="27321"/>
                    <a:pt x="47968" y="24685"/>
                  </a:cubicBezTo>
                  <a:cubicBezTo>
                    <a:pt x="47901" y="22184"/>
                    <a:pt x="47835" y="19715"/>
                    <a:pt x="47735" y="17213"/>
                  </a:cubicBezTo>
                  <a:cubicBezTo>
                    <a:pt x="47668" y="14578"/>
                    <a:pt x="47601" y="11943"/>
                    <a:pt x="47501" y="9341"/>
                  </a:cubicBezTo>
                  <a:cubicBezTo>
                    <a:pt x="47434" y="7406"/>
                    <a:pt x="47401" y="5505"/>
                    <a:pt x="47334" y="3570"/>
                  </a:cubicBezTo>
                  <a:cubicBezTo>
                    <a:pt x="47901" y="3570"/>
                    <a:pt x="48435" y="3537"/>
                    <a:pt x="49002" y="3537"/>
                  </a:cubicBezTo>
                  <a:lnTo>
                    <a:pt x="48969" y="2703"/>
                  </a:lnTo>
                  <a:cubicBezTo>
                    <a:pt x="48969" y="2236"/>
                    <a:pt x="48936" y="1802"/>
                    <a:pt x="48936" y="1369"/>
                  </a:cubicBezTo>
                  <a:cubicBezTo>
                    <a:pt x="48902" y="968"/>
                    <a:pt x="48902" y="601"/>
                    <a:pt x="48902" y="201"/>
                  </a:cubicBezTo>
                  <a:cubicBezTo>
                    <a:pt x="48869" y="134"/>
                    <a:pt x="48902" y="68"/>
                    <a:pt x="4896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7"/>
            <p:cNvSpPr/>
            <p:nvPr/>
          </p:nvSpPr>
          <p:spPr>
            <a:xfrm>
              <a:off x="4885325" y="4909800"/>
              <a:ext cx="15025" cy="15025"/>
            </a:xfrm>
            <a:custGeom>
              <a:avLst/>
              <a:gdLst/>
              <a:ahLst/>
              <a:cxnLst/>
              <a:rect l="l" t="t" r="r" b="b"/>
              <a:pathLst>
                <a:path w="601" h="601" extrusionOk="0">
                  <a:moveTo>
                    <a:pt x="301" y="0"/>
                  </a:moveTo>
                  <a:cubicBezTo>
                    <a:pt x="134" y="0"/>
                    <a:pt x="1" y="134"/>
                    <a:pt x="1" y="300"/>
                  </a:cubicBezTo>
                  <a:cubicBezTo>
                    <a:pt x="1" y="467"/>
                    <a:pt x="134" y="601"/>
                    <a:pt x="301" y="601"/>
                  </a:cubicBezTo>
                  <a:cubicBezTo>
                    <a:pt x="468" y="601"/>
                    <a:pt x="601" y="467"/>
                    <a:pt x="601" y="300"/>
                  </a:cubicBezTo>
                  <a:cubicBezTo>
                    <a:pt x="601" y="134"/>
                    <a:pt x="468"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4901175" y="4893950"/>
              <a:ext cx="15025" cy="15025"/>
            </a:xfrm>
            <a:custGeom>
              <a:avLst/>
              <a:gdLst/>
              <a:ahLst/>
              <a:cxnLst/>
              <a:rect l="l" t="t" r="r" b="b"/>
              <a:pathLst>
                <a:path w="601" h="601" extrusionOk="0">
                  <a:moveTo>
                    <a:pt x="301" y="0"/>
                  </a:moveTo>
                  <a:cubicBezTo>
                    <a:pt x="134" y="34"/>
                    <a:pt x="0" y="134"/>
                    <a:pt x="0" y="301"/>
                  </a:cubicBezTo>
                  <a:cubicBezTo>
                    <a:pt x="0" y="467"/>
                    <a:pt x="167" y="601"/>
                    <a:pt x="301" y="601"/>
                  </a:cubicBezTo>
                  <a:cubicBezTo>
                    <a:pt x="467" y="601"/>
                    <a:pt x="601" y="467"/>
                    <a:pt x="601" y="301"/>
                  </a:cubicBezTo>
                  <a:cubicBezTo>
                    <a:pt x="601" y="134"/>
                    <a:pt x="467"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5185550" y="4940525"/>
              <a:ext cx="15025" cy="14325"/>
            </a:xfrm>
            <a:custGeom>
              <a:avLst/>
              <a:gdLst/>
              <a:ahLst/>
              <a:cxnLst/>
              <a:rect l="l" t="t" r="r" b="b"/>
              <a:pathLst>
                <a:path w="601" h="573" extrusionOk="0">
                  <a:moveTo>
                    <a:pt x="318" y="0"/>
                  </a:moveTo>
                  <a:cubicBezTo>
                    <a:pt x="301" y="0"/>
                    <a:pt x="284" y="2"/>
                    <a:pt x="267" y="5"/>
                  </a:cubicBezTo>
                  <a:cubicBezTo>
                    <a:pt x="134" y="5"/>
                    <a:pt x="0" y="139"/>
                    <a:pt x="0" y="306"/>
                  </a:cubicBezTo>
                  <a:cubicBezTo>
                    <a:pt x="0" y="472"/>
                    <a:pt x="134" y="572"/>
                    <a:pt x="300" y="572"/>
                  </a:cubicBezTo>
                  <a:cubicBezTo>
                    <a:pt x="467" y="572"/>
                    <a:pt x="601" y="439"/>
                    <a:pt x="601" y="272"/>
                  </a:cubicBezTo>
                  <a:cubicBezTo>
                    <a:pt x="571" y="123"/>
                    <a:pt x="461"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5660050" y="4943150"/>
              <a:ext cx="15025" cy="15025"/>
            </a:xfrm>
            <a:custGeom>
              <a:avLst/>
              <a:gdLst/>
              <a:ahLst/>
              <a:cxnLst/>
              <a:rect l="l" t="t" r="r" b="b"/>
              <a:pathLst>
                <a:path w="601" h="601" extrusionOk="0">
                  <a:moveTo>
                    <a:pt x="301" y="0"/>
                  </a:moveTo>
                  <a:cubicBezTo>
                    <a:pt x="134" y="0"/>
                    <a:pt x="0" y="167"/>
                    <a:pt x="34" y="301"/>
                  </a:cubicBezTo>
                  <a:cubicBezTo>
                    <a:pt x="34" y="467"/>
                    <a:pt x="167" y="601"/>
                    <a:pt x="334" y="601"/>
                  </a:cubicBezTo>
                  <a:cubicBezTo>
                    <a:pt x="467" y="601"/>
                    <a:pt x="601" y="434"/>
                    <a:pt x="601" y="301"/>
                  </a:cubicBezTo>
                  <a:cubicBezTo>
                    <a:pt x="601" y="134"/>
                    <a:pt x="467"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5684225" y="4939800"/>
              <a:ext cx="15050" cy="15050"/>
            </a:xfrm>
            <a:custGeom>
              <a:avLst/>
              <a:gdLst/>
              <a:ahLst/>
              <a:cxnLst/>
              <a:rect l="l" t="t" r="r" b="b"/>
              <a:pathLst>
                <a:path w="602" h="602" extrusionOk="0">
                  <a:moveTo>
                    <a:pt x="268" y="1"/>
                  </a:moveTo>
                  <a:cubicBezTo>
                    <a:pt x="101" y="1"/>
                    <a:pt x="1" y="134"/>
                    <a:pt x="1" y="301"/>
                  </a:cubicBezTo>
                  <a:cubicBezTo>
                    <a:pt x="1" y="468"/>
                    <a:pt x="134" y="601"/>
                    <a:pt x="301" y="601"/>
                  </a:cubicBezTo>
                  <a:cubicBezTo>
                    <a:pt x="468" y="568"/>
                    <a:pt x="601" y="435"/>
                    <a:pt x="568" y="268"/>
                  </a:cubicBezTo>
                  <a:cubicBezTo>
                    <a:pt x="568" y="134"/>
                    <a:pt x="434"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6166250" y="4927300"/>
              <a:ext cx="14200" cy="15050"/>
            </a:xfrm>
            <a:custGeom>
              <a:avLst/>
              <a:gdLst/>
              <a:ahLst/>
              <a:cxnLst/>
              <a:rect l="l" t="t" r="r" b="b"/>
              <a:pathLst>
                <a:path w="568" h="602" extrusionOk="0">
                  <a:moveTo>
                    <a:pt x="267" y="1"/>
                  </a:moveTo>
                  <a:cubicBezTo>
                    <a:pt x="100" y="1"/>
                    <a:pt x="0" y="134"/>
                    <a:pt x="0" y="301"/>
                  </a:cubicBezTo>
                  <a:cubicBezTo>
                    <a:pt x="0" y="468"/>
                    <a:pt x="134" y="601"/>
                    <a:pt x="300" y="601"/>
                  </a:cubicBezTo>
                  <a:cubicBezTo>
                    <a:pt x="467" y="568"/>
                    <a:pt x="567" y="434"/>
                    <a:pt x="567" y="267"/>
                  </a:cubicBezTo>
                  <a:cubicBezTo>
                    <a:pt x="567"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6187100" y="4928000"/>
              <a:ext cx="15025" cy="14350"/>
            </a:xfrm>
            <a:custGeom>
              <a:avLst/>
              <a:gdLst/>
              <a:ahLst/>
              <a:cxnLst/>
              <a:rect l="l" t="t" r="r" b="b"/>
              <a:pathLst>
                <a:path w="601" h="574" extrusionOk="0">
                  <a:moveTo>
                    <a:pt x="351" y="1"/>
                  </a:moveTo>
                  <a:cubicBezTo>
                    <a:pt x="335" y="1"/>
                    <a:pt x="318" y="2"/>
                    <a:pt x="300" y="6"/>
                  </a:cubicBezTo>
                  <a:cubicBezTo>
                    <a:pt x="134" y="6"/>
                    <a:pt x="0" y="139"/>
                    <a:pt x="33" y="306"/>
                  </a:cubicBezTo>
                  <a:cubicBezTo>
                    <a:pt x="33" y="440"/>
                    <a:pt x="167" y="573"/>
                    <a:pt x="334" y="573"/>
                  </a:cubicBezTo>
                  <a:cubicBezTo>
                    <a:pt x="467" y="573"/>
                    <a:pt x="601" y="440"/>
                    <a:pt x="601" y="273"/>
                  </a:cubicBezTo>
                  <a:cubicBezTo>
                    <a:pt x="601" y="123"/>
                    <a:pt x="493"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6177925" y="4908950"/>
              <a:ext cx="15025" cy="15050"/>
            </a:xfrm>
            <a:custGeom>
              <a:avLst/>
              <a:gdLst/>
              <a:ahLst/>
              <a:cxnLst/>
              <a:rect l="l" t="t" r="r" b="b"/>
              <a:pathLst>
                <a:path w="601" h="602" extrusionOk="0">
                  <a:moveTo>
                    <a:pt x="300" y="1"/>
                  </a:moveTo>
                  <a:cubicBezTo>
                    <a:pt x="134" y="1"/>
                    <a:pt x="0" y="134"/>
                    <a:pt x="0" y="301"/>
                  </a:cubicBezTo>
                  <a:cubicBezTo>
                    <a:pt x="0" y="468"/>
                    <a:pt x="167" y="601"/>
                    <a:pt x="300" y="601"/>
                  </a:cubicBezTo>
                  <a:cubicBezTo>
                    <a:pt x="467" y="568"/>
                    <a:pt x="601" y="434"/>
                    <a:pt x="601" y="268"/>
                  </a:cubicBezTo>
                  <a:cubicBezTo>
                    <a:pt x="567" y="134"/>
                    <a:pt x="434"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5172200" y="5467700"/>
              <a:ext cx="14200" cy="15025"/>
            </a:xfrm>
            <a:custGeom>
              <a:avLst/>
              <a:gdLst/>
              <a:ahLst/>
              <a:cxnLst/>
              <a:rect l="l" t="t" r="r" b="b"/>
              <a:pathLst>
                <a:path w="568" h="601" extrusionOk="0">
                  <a:moveTo>
                    <a:pt x="267" y="0"/>
                  </a:moveTo>
                  <a:cubicBezTo>
                    <a:pt x="100" y="0"/>
                    <a:pt x="0" y="167"/>
                    <a:pt x="0" y="300"/>
                  </a:cubicBezTo>
                  <a:cubicBezTo>
                    <a:pt x="0" y="467"/>
                    <a:pt x="134" y="601"/>
                    <a:pt x="301" y="601"/>
                  </a:cubicBezTo>
                  <a:cubicBezTo>
                    <a:pt x="467" y="567"/>
                    <a:pt x="567" y="434"/>
                    <a:pt x="567" y="300"/>
                  </a:cubicBezTo>
                  <a:cubicBezTo>
                    <a:pt x="567" y="134"/>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5192200" y="5463525"/>
              <a:ext cx="15050" cy="15025"/>
            </a:xfrm>
            <a:custGeom>
              <a:avLst/>
              <a:gdLst/>
              <a:ahLst/>
              <a:cxnLst/>
              <a:rect l="l" t="t" r="r" b="b"/>
              <a:pathLst>
                <a:path w="602" h="601" extrusionOk="0">
                  <a:moveTo>
                    <a:pt x="268" y="0"/>
                  </a:moveTo>
                  <a:cubicBezTo>
                    <a:pt x="134" y="34"/>
                    <a:pt x="1" y="167"/>
                    <a:pt x="1" y="334"/>
                  </a:cubicBezTo>
                  <a:cubicBezTo>
                    <a:pt x="1" y="467"/>
                    <a:pt x="134" y="601"/>
                    <a:pt x="301" y="601"/>
                  </a:cubicBezTo>
                  <a:cubicBezTo>
                    <a:pt x="468" y="601"/>
                    <a:pt x="601" y="467"/>
                    <a:pt x="568" y="301"/>
                  </a:cubicBezTo>
                  <a:cubicBezTo>
                    <a:pt x="568" y="134"/>
                    <a:pt x="43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5187200" y="5483525"/>
              <a:ext cx="15050" cy="15050"/>
            </a:xfrm>
            <a:custGeom>
              <a:avLst/>
              <a:gdLst/>
              <a:ahLst/>
              <a:cxnLst/>
              <a:rect l="l" t="t" r="r" b="b"/>
              <a:pathLst>
                <a:path w="602" h="602" extrusionOk="0">
                  <a:moveTo>
                    <a:pt x="301" y="1"/>
                  </a:moveTo>
                  <a:cubicBezTo>
                    <a:pt x="134" y="34"/>
                    <a:pt x="1" y="168"/>
                    <a:pt x="1" y="334"/>
                  </a:cubicBezTo>
                  <a:cubicBezTo>
                    <a:pt x="1" y="468"/>
                    <a:pt x="168" y="601"/>
                    <a:pt x="301" y="601"/>
                  </a:cubicBezTo>
                  <a:cubicBezTo>
                    <a:pt x="468" y="601"/>
                    <a:pt x="601" y="468"/>
                    <a:pt x="601" y="301"/>
                  </a:cubicBezTo>
                  <a:cubicBezTo>
                    <a:pt x="601" y="134"/>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5263925" y="5801250"/>
              <a:ext cx="15050" cy="15050"/>
            </a:xfrm>
            <a:custGeom>
              <a:avLst/>
              <a:gdLst/>
              <a:ahLst/>
              <a:cxnLst/>
              <a:rect l="l" t="t" r="r" b="b"/>
              <a:pathLst>
                <a:path w="602" h="602" extrusionOk="0">
                  <a:moveTo>
                    <a:pt x="268" y="1"/>
                  </a:moveTo>
                  <a:cubicBezTo>
                    <a:pt x="134" y="1"/>
                    <a:pt x="1" y="168"/>
                    <a:pt x="1" y="301"/>
                  </a:cubicBezTo>
                  <a:cubicBezTo>
                    <a:pt x="1" y="468"/>
                    <a:pt x="134" y="601"/>
                    <a:pt x="301" y="601"/>
                  </a:cubicBezTo>
                  <a:cubicBezTo>
                    <a:pt x="468" y="568"/>
                    <a:pt x="601" y="435"/>
                    <a:pt x="568" y="301"/>
                  </a:cubicBezTo>
                  <a:cubicBezTo>
                    <a:pt x="568" y="134"/>
                    <a:pt x="434"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5266425" y="5824600"/>
              <a:ext cx="15050" cy="14225"/>
            </a:xfrm>
            <a:custGeom>
              <a:avLst/>
              <a:gdLst/>
              <a:ahLst/>
              <a:cxnLst/>
              <a:rect l="l" t="t" r="r" b="b"/>
              <a:pathLst>
                <a:path w="602" h="569" extrusionOk="0">
                  <a:moveTo>
                    <a:pt x="301" y="1"/>
                  </a:moveTo>
                  <a:cubicBezTo>
                    <a:pt x="134" y="1"/>
                    <a:pt x="1" y="134"/>
                    <a:pt x="34" y="301"/>
                  </a:cubicBezTo>
                  <a:cubicBezTo>
                    <a:pt x="34" y="468"/>
                    <a:pt x="168" y="568"/>
                    <a:pt x="334" y="568"/>
                  </a:cubicBezTo>
                  <a:cubicBezTo>
                    <a:pt x="468" y="568"/>
                    <a:pt x="601" y="435"/>
                    <a:pt x="601" y="268"/>
                  </a:cubicBezTo>
                  <a:cubicBezTo>
                    <a:pt x="601" y="101"/>
                    <a:pt x="468"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5158850" y="6177375"/>
              <a:ext cx="15050" cy="15025"/>
            </a:xfrm>
            <a:custGeom>
              <a:avLst/>
              <a:gdLst/>
              <a:ahLst/>
              <a:cxnLst/>
              <a:rect l="l" t="t" r="r" b="b"/>
              <a:pathLst>
                <a:path w="602" h="601" extrusionOk="0">
                  <a:moveTo>
                    <a:pt x="268" y="0"/>
                  </a:moveTo>
                  <a:cubicBezTo>
                    <a:pt x="134" y="0"/>
                    <a:pt x="1" y="133"/>
                    <a:pt x="1" y="300"/>
                  </a:cubicBezTo>
                  <a:cubicBezTo>
                    <a:pt x="1" y="467"/>
                    <a:pt x="134" y="600"/>
                    <a:pt x="301" y="600"/>
                  </a:cubicBezTo>
                  <a:cubicBezTo>
                    <a:pt x="468" y="567"/>
                    <a:pt x="601" y="434"/>
                    <a:pt x="568" y="267"/>
                  </a:cubicBezTo>
                  <a:cubicBezTo>
                    <a:pt x="568" y="133"/>
                    <a:pt x="434"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5510775" y="6269100"/>
              <a:ext cx="15025" cy="14200"/>
            </a:xfrm>
            <a:custGeom>
              <a:avLst/>
              <a:gdLst/>
              <a:ahLst/>
              <a:cxnLst/>
              <a:rect l="l" t="t" r="r" b="b"/>
              <a:pathLst>
                <a:path w="601" h="568" extrusionOk="0">
                  <a:moveTo>
                    <a:pt x="267" y="0"/>
                  </a:moveTo>
                  <a:cubicBezTo>
                    <a:pt x="134" y="0"/>
                    <a:pt x="0" y="134"/>
                    <a:pt x="0" y="301"/>
                  </a:cubicBezTo>
                  <a:cubicBezTo>
                    <a:pt x="0" y="467"/>
                    <a:pt x="134" y="567"/>
                    <a:pt x="301" y="567"/>
                  </a:cubicBezTo>
                  <a:cubicBezTo>
                    <a:pt x="467" y="567"/>
                    <a:pt x="601" y="434"/>
                    <a:pt x="601" y="267"/>
                  </a:cubicBezTo>
                  <a:cubicBezTo>
                    <a:pt x="567"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5442400" y="5949700"/>
              <a:ext cx="15025" cy="14200"/>
            </a:xfrm>
            <a:custGeom>
              <a:avLst/>
              <a:gdLst/>
              <a:ahLst/>
              <a:cxnLst/>
              <a:rect l="l" t="t" r="r" b="b"/>
              <a:pathLst>
                <a:path w="601" h="568" extrusionOk="0">
                  <a:moveTo>
                    <a:pt x="267" y="1"/>
                  </a:moveTo>
                  <a:cubicBezTo>
                    <a:pt x="134" y="1"/>
                    <a:pt x="0" y="134"/>
                    <a:pt x="0" y="301"/>
                  </a:cubicBezTo>
                  <a:cubicBezTo>
                    <a:pt x="0" y="468"/>
                    <a:pt x="134" y="568"/>
                    <a:pt x="300" y="568"/>
                  </a:cubicBezTo>
                  <a:cubicBezTo>
                    <a:pt x="467" y="568"/>
                    <a:pt x="601" y="434"/>
                    <a:pt x="601" y="267"/>
                  </a:cubicBez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7"/>
            <p:cNvSpPr/>
            <p:nvPr/>
          </p:nvSpPr>
          <p:spPr>
            <a:xfrm>
              <a:off x="5440725" y="5929675"/>
              <a:ext cx="15025" cy="14350"/>
            </a:xfrm>
            <a:custGeom>
              <a:avLst/>
              <a:gdLst/>
              <a:ahLst/>
              <a:cxnLst/>
              <a:rect l="l" t="t" r="r" b="b"/>
              <a:pathLst>
                <a:path w="601" h="574" extrusionOk="0">
                  <a:moveTo>
                    <a:pt x="301" y="1"/>
                  </a:moveTo>
                  <a:cubicBezTo>
                    <a:pt x="134" y="1"/>
                    <a:pt x="0" y="134"/>
                    <a:pt x="0" y="301"/>
                  </a:cubicBezTo>
                  <a:cubicBezTo>
                    <a:pt x="30" y="451"/>
                    <a:pt x="140" y="573"/>
                    <a:pt x="283" y="573"/>
                  </a:cubicBezTo>
                  <a:cubicBezTo>
                    <a:pt x="300" y="573"/>
                    <a:pt x="317" y="572"/>
                    <a:pt x="334" y="568"/>
                  </a:cubicBezTo>
                  <a:cubicBezTo>
                    <a:pt x="467" y="568"/>
                    <a:pt x="601" y="435"/>
                    <a:pt x="601" y="268"/>
                  </a:cubicBezTo>
                  <a:cubicBezTo>
                    <a:pt x="601" y="101"/>
                    <a:pt x="467"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7"/>
            <p:cNvSpPr/>
            <p:nvPr/>
          </p:nvSpPr>
          <p:spPr>
            <a:xfrm>
              <a:off x="5459075" y="5938850"/>
              <a:ext cx="15025" cy="15050"/>
            </a:xfrm>
            <a:custGeom>
              <a:avLst/>
              <a:gdLst/>
              <a:ahLst/>
              <a:cxnLst/>
              <a:rect l="l" t="t" r="r" b="b"/>
              <a:pathLst>
                <a:path w="601" h="602" extrusionOk="0">
                  <a:moveTo>
                    <a:pt x="300" y="1"/>
                  </a:moveTo>
                  <a:cubicBezTo>
                    <a:pt x="134" y="1"/>
                    <a:pt x="0" y="168"/>
                    <a:pt x="34" y="301"/>
                  </a:cubicBezTo>
                  <a:cubicBezTo>
                    <a:pt x="34" y="468"/>
                    <a:pt x="167" y="601"/>
                    <a:pt x="334" y="601"/>
                  </a:cubicBezTo>
                  <a:cubicBezTo>
                    <a:pt x="467" y="568"/>
                    <a:pt x="601" y="435"/>
                    <a:pt x="601" y="268"/>
                  </a:cubicBezTo>
                  <a:cubicBezTo>
                    <a:pt x="601" y="134"/>
                    <a:pt x="467"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5372350" y="5601950"/>
              <a:ext cx="15025" cy="15050"/>
            </a:xfrm>
            <a:custGeom>
              <a:avLst/>
              <a:gdLst/>
              <a:ahLst/>
              <a:cxnLst/>
              <a:rect l="l" t="t" r="r" b="b"/>
              <a:pathLst>
                <a:path w="601" h="602" extrusionOk="0">
                  <a:moveTo>
                    <a:pt x="300" y="1"/>
                  </a:moveTo>
                  <a:cubicBezTo>
                    <a:pt x="134" y="34"/>
                    <a:pt x="0" y="167"/>
                    <a:pt x="0" y="301"/>
                  </a:cubicBezTo>
                  <a:cubicBezTo>
                    <a:pt x="33" y="468"/>
                    <a:pt x="167" y="601"/>
                    <a:pt x="334" y="601"/>
                  </a:cubicBezTo>
                  <a:cubicBezTo>
                    <a:pt x="467" y="601"/>
                    <a:pt x="601" y="434"/>
                    <a:pt x="601" y="301"/>
                  </a:cubicBezTo>
                  <a:cubicBezTo>
                    <a:pt x="601" y="134"/>
                    <a:pt x="467"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5620025" y="5425875"/>
              <a:ext cx="14200" cy="14325"/>
            </a:xfrm>
            <a:custGeom>
              <a:avLst/>
              <a:gdLst/>
              <a:ahLst/>
              <a:cxnLst/>
              <a:rect l="l" t="t" r="r" b="b"/>
              <a:pathLst>
                <a:path w="568" h="573" extrusionOk="0">
                  <a:moveTo>
                    <a:pt x="318" y="0"/>
                  </a:moveTo>
                  <a:cubicBezTo>
                    <a:pt x="302" y="0"/>
                    <a:pt x="284" y="2"/>
                    <a:pt x="267" y="5"/>
                  </a:cubicBezTo>
                  <a:cubicBezTo>
                    <a:pt x="100" y="5"/>
                    <a:pt x="0" y="139"/>
                    <a:pt x="0" y="305"/>
                  </a:cubicBezTo>
                  <a:cubicBezTo>
                    <a:pt x="0" y="472"/>
                    <a:pt x="134" y="572"/>
                    <a:pt x="300" y="572"/>
                  </a:cubicBezTo>
                  <a:cubicBezTo>
                    <a:pt x="467" y="572"/>
                    <a:pt x="567" y="439"/>
                    <a:pt x="567" y="272"/>
                  </a:cubicBezTo>
                  <a:cubicBezTo>
                    <a:pt x="567" y="123"/>
                    <a:pt x="46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7"/>
            <p:cNvSpPr/>
            <p:nvPr/>
          </p:nvSpPr>
          <p:spPr>
            <a:xfrm>
              <a:off x="5620850" y="5446000"/>
              <a:ext cx="15025" cy="15050"/>
            </a:xfrm>
            <a:custGeom>
              <a:avLst/>
              <a:gdLst/>
              <a:ahLst/>
              <a:cxnLst/>
              <a:rect l="l" t="t" r="r" b="b"/>
              <a:pathLst>
                <a:path w="601" h="602" extrusionOk="0">
                  <a:moveTo>
                    <a:pt x="267" y="1"/>
                  </a:moveTo>
                  <a:cubicBezTo>
                    <a:pt x="134" y="34"/>
                    <a:pt x="1" y="168"/>
                    <a:pt x="1" y="301"/>
                  </a:cubicBezTo>
                  <a:cubicBezTo>
                    <a:pt x="1" y="468"/>
                    <a:pt x="134" y="601"/>
                    <a:pt x="301" y="601"/>
                  </a:cubicBezTo>
                  <a:cubicBezTo>
                    <a:pt x="468" y="601"/>
                    <a:pt x="601" y="434"/>
                    <a:pt x="601" y="301"/>
                  </a:cubicBezTo>
                  <a:cubicBezTo>
                    <a:pt x="568"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7"/>
            <p:cNvSpPr/>
            <p:nvPr/>
          </p:nvSpPr>
          <p:spPr>
            <a:xfrm>
              <a:off x="5737600" y="5873825"/>
              <a:ext cx="14200" cy="15025"/>
            </a:xfrm>
            <a:custGeom>
              <a:avLst/>
              <a:gdLst/>
              <a:ahLst/>
              <a:cxnLst/>
              <a:rect l="l" t="t" r="r" b="b"/>
              <a:pathLst>
                <a:path w="568" h="601" extrusionOk="0">
                  <a:moveTo>
                    <a:pt x="267" y="0"/>
                  </a:moveTo>
                  <a:cubicBezTo>
                    <a:pt x="101" y="33"/>
                    <a:pt x="1" y="167"/>
                    <a:pt x="1" y="334"/>
                  </a:cubicBezTo>
                  <a:cubicBezTo>
                    <a:pt x="1" y="467"/>
                    <a:pt x="134" y="600"/>
                    <a:pt x="301" y="600"/>
                  </a:cubicBezTo>
                  <a:cubicBezTo>
                    <a:pt x="468" y="600"/>
                    <a:pt x="568" y="434"/>
                    <a:pt x="568" y="300"/>
                  </a:cubicBezTo>
                  <a:cubicBezTo>
                    <a:pt x="568" y="133"/>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5658375" y="6299125"/>
              <a:ext cx="15050" cy="15025"/>
            </a:xfrm>
            <a:custGeom>
              <a:avLst/>
              <a:gdLst/>
              <a:ahLst/>
              <a:cxnLst/>
              <a:rect l="l" t="t" r="r" b="b"/>
              <a:pathLst>
                <a:path w="602" h="601" extrusionOk="0">
                  <a:moveTo>
                    <a:pt x="267" y="0"/>
                  </a:moveTo>
                  <a:cubicBezTo>
                    <a:pt x="134" y="0"/>
                    <a:pt x="1" y="167"/>
                    <a:pt x="1" y="300"/>
                  </a:cubicBezTo>
                  <a:cubicBezTo>
                    <a:pt x="1" y="467"/>
                    <a:pt x="134" y="601"/>
                    <a:pt x="301" y="601"/>
                  </a:cubicBezTo>
                  <a:cubicBezTo>
                    <a:pt x="468" y="567"/>
                    <a:pt x="601" y="434"/>
                    <a:pt x="601" y="300"/>
                  </a:cubicBezTo>
                  <a:cubicBezTo>
                    <a:pt x="568" y="134"/>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5679225" y="6299125"/>
              <a:ext cx="14200" cy="15025"/>
            </a:xfrm>
            <a:custGeom>
              <a:avLst/>
              <a:gdLst/>
              <a:ahLst/>
              <a:cxnLst/>
              <a:rect l="l" t="t" r="r" b="b"/>
              <a:pathLst>
                <a:path w="568" h="601" extrusionOk="0">
                  <a:moveTo>
                    <a:pt x="267" y="0"/>
                  </a:moveTo>
                  <a:cubicBezTo>
                    <a:pt x="101" y="0"/>
                    <a:pt x="1" y="167"/>
                    <a:pt x="1" y="300"/>
                  </a:cubicBezTo>
                  <a:cubicBezTo>
                    <a:pt x="1" y="467"/>
                    <a:pt x="134" y="601"/>
                    <a:pt x="301" y="601"/>
                  </a:cubicBezTo>
                  <a:cubicBezTo>
                    <a:pt x="468" y="567"/>
                    <a:pt x="568" y="434"/>
                    <a:pt x="568" y="300"/>
                  </a:cubicBezTo>
                  <a:cubicBezTo>
                    <a:pt x="568" y="134"/>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7"/>
            <p:cNvSpPr/>
            <p:nvPr/>
          </p:nvSpPr>
          <p:spPr>
            <a:xfrm>
              <a:off x="5943575" y="6263975"/>
              <a:ext cx="15050" cy="14325"/>
            </a:xfrm>
            <a:custGeom>
              <a:avLst/>
              <a:gdLst/>
              <a:ahLst/>
              <a:cxnLst/>
              <a:rect l="l" t="t" r="r" b="b"/>
              <a:pathLst>
                <a:path w="602" h="573" extrusionOk="0">
                  <a:moveTo>
                    <a:pt x="344" y="0"/>
                  </a:moveTo>
                  <a:cubicBezTo>
                    <a:pt x="329" y="0"/>
                    <a:pt x="315" y="2"/>
                    <a:pt x="301" y="5"/>
                  </a:cubicBezTo>
                  <a:cubicBezTo>
                    <a:pt x="134" y="5"/>
                    <a:pt x="1" y="139"/>
                    <a:pt x="1" y="305"/>
                  </a:cubicBezTo>
                  <a:cubicBezTo>
                    <a:pt x="34" y="472"/>
                    <a:pt x="168" y="572"/>
                    <a:pt x="301" y="572"/>
                  </a:cubicBezTo>
                  <a:cubicBezTo>
                    <a:pt x="468" y="572"/>
                    <a:pt x="601" y="439"/>
                    <a:pt x="601" y="272"/>
                  </a:cubicBezTo>
                  <a:cubicBezTo>
                    <a:pt x="601" y="123"/>
                    <a:pt x="467"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7"/>
            <p:cNvSpPr/>
            <p:nvPr/>
          </p:nvSpPr>
          <p:spPr>
            <a:xfrm>
              <a:off x="5839350" y="5948025"/>
              <a:ext cx="15025" cy="15050"/>
            </a:xfrm>
            <a:custGeom>
              <a:avLst/>
              <a:gdLst/>
              <a:ahLst/>
              <a:cxnLst/>
              <a:rect l="l" t="t" r="r" b="b"/>
              <a:pathLst>
                <a:path w="601" h="602" extrusionOk="0">
                  <a:moveTo>
                    <a:pt x="300" y="1"/>
                  </a:moveTo>
                  <a:cubicBezTo>
                    <a:pt x="134" y="1"/>
                    <a:pt x="0" y="134"/>
                    <a:pt x="0" y="301"/>
                  </a:cubicBezTo>
                  <a:cubicBezTo>
                    <a:pt x="0" y="468"/>
                    <a:pt x="167" y="601"/>
                    <a:pt x="300" y="601"/>
                  </a:cubicBezTo>
                  <a:cubicBezTo>
                    <a:pt x="467" y="568"/>
                    <a:pt x="601" y="434"/>
                    <a:pt x="601" y="268"/>
                  </a:cubicBezTo>
                  <a:cubicBezTo>
                    <a:pt x="567" y="134"/>
                    <a:pt x="434"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7"/>
            <p:cNvSpPr/>
            <p:nvPr/>
          </p:nvSpPr>
          <p:spPr>
            <a:xfrm>
              <a:off x="5841000" y="5968750"/>
              <a:ext cx="15050" cy="14325"/>
            </a:xfrm>
            <a:custGeom>
              <a:avLst/>
              <a:gdLst/>
              <a:ahLst/>
              <a:cxnLst/>
              <a:rect l="l" t="t" r="r" b="b"/>
              <a:pathLst>
                <a:path w="602" h="573" extrusionOk="0">
                  <a:moveTo>
                    <a:pt x="344" y="1"/>
                  </a:moveTo>
                  <a:cubicBezTo>
                    <a:pt x="329" y="1"/>
                    <a:pt x="315" y="2"/>
                    <a:pt x="301" y="6"/>
                  </a:cubicBezTo>
                  <a:cubicBezTo>
                    <a:pt x="134" y="6"/>
                    <a:pt x="1" y="139"/>
                    <a:pt x="1" y="306"/>
                  </a:cubicBezTo>
                  <a:cubicBezTo>
                    <a:pt x="34" y="439"/>
                    <a:pt x="168" y="573"/>
                    <a:pt x="301" y="573"/>
                  </a:cubicBezTo>
                  <a:cubicBezTo>
                    <a:pt x="468" y="573"/>
                    <a:pt x="601" y="439"/>
                    <a:pt x="601" y="273"/>
                  </a:cubicBezTo>
                  <a:cubicBezTo>
                    <a:pt x="601" y="123"/>
                    <a:pt x="467"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7"/>
            <p:cNvSpPr/>
            <p:nvPr/>
          </p:nvSpPr>
          <p:spPr>
            <a:xfrm>
              <a:off x="5859350" y="5956375"/>
              <a:ext cx="14200" cy="14200"/>
            </a:xfrm>
            <a:custGeom>
              <a:avLst/>
              <a:gdLst/>
              <a:ahLst/>
              <a:cxnLst/>
              <a:rect l="l" t="t" r="r" b="b"/>
              <a:pathLst>
                <a:path w="568" h="568" extrusionOk="0">
                  <a:moveTo>
                    <a:pt x="268" y="0"/>
                  </a:moveTo>
                  <a:cubicBezTo>
                    <a:pt x="101" y="0"/>
                    <a:pt x="1" y="134"/>
                    <a:pt x="1" y="301"/>
                  </a:cubicBezTo>
                  <a:cubicBezTo>
                    <a:pt x="1" y="467"/>
                    <a:pt x="134" y="567"/>
                    <a:pt x="301" y="567"/>
                  </a:cubicBezTo>
                  <a:cubicBezTo>
                    <a:pt x="468" y="567"/>
                    <a:pt x="568" y="434"/>
                    <a:pt x="568" y="267"/>
                  </a:cubicBezTo>
                  <a:cubicBezTo>
                    <a:pt x="568" y="100"/>
                    <a:pt x="434"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7"/>
            <p:cNvSpPr/>
            <p:nvPr/>
          </p:nvSpPr>
          <p:spPr>
            <a:xfrm>
              <a:off x="5908550" y="5506875"/>
              <a:ext cx="15050" cy="14350"/>
            </a:xfrm>
            <a:custGeom>
              <a:avLst/>
              <a:gdLst/>
              <a:ahLst/>
              <a:cxnLst/>
              <a:rect l="l" t="t" r="r" b="b"/>
              <a:pathLst>
                <a:path w="602" h="574" extrusionOk="0">
                  <a:moveTo>
                    <a:pt x="301" y="1"/>
                  </a:moveTo>
                  <a:cubicBezTo>
                    <a:pt x="134" y="1"/>
                    <a:pt x="1" y="134"/>
                    <a:pt x="34" y="301"/>
                  </a:cubicBezTo>
                  <a:cubicBezTo>
                    <a:pt x="34" y="450"/>
                    <a:pt x="141" y="573"/>
                    <a:pt x="283" y="573"/>
                  </a:cubicBezTo>
                  <a:cubicBezTo>
                    <a:pt x="300" y="573"/>
                    <a:pt x="317" y="571"/>
                    <a:pt x="334" y="568"/>
                  </a:cubicBezTo>
                  <a:cubicBezTo>
                    <a:pt x="501" y="568"/>
                    <a:pt x="601" y="435"/>
                    <a:pt x="601" y="268"/>
                  </a:cubicBezTo>
                  <a:cubicBezTo>
                    <a:pt x="601" y="101"/>
                    <a:pt x="468"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7"/>
            <p:cNvSpPr/>
            <p:nvPr/>
          </p:nvSpPr>
          <p:spPr>
            <a:xfrm>
              <a:off x="6060325" y="5413475"/>
              <a:ext cx="15050" cy="15050"/>
            </a:xfrm>
            <a:custGeom>
              <a:avLst/>
              <a:gdLst/>
              <a:ahLst/>
              <a:cxnLst/>
              <a:rect l="l" t="t" r="r" b="b"/>
              <a:pathLst>
                <a:path w="602" h="602" extrusionOk="0">
                  <a:moveTo>
                    <a:pt x="301" y="1"/>
                  </a:moveTo>
                  <a:cubicBezTo>
                    <a:pt x="134" y="1"/>
                    <a:pt x="1" y="168"/>
                    <a:pt x="1" y="301"/>
                  </a:cubicBezTo>
                  <a:cubicBezTo>
                    <a:pt x="1" y="468"/>
                    <a:pt x="168" y="601"/>
                    <a:pt x="301" y="601"/>
                  </a:cubicBezTo>
                  <a:cubicBezTo>
                    <a:pt x="468" y="568"/>
                    <a:pt x="601" y="435"/>
                    <a:pt x="601" y="301"/>
                  </a:cubicBezTo>
                  <a:cubicBezTo>
                    <a:pt x="568" y="134"/>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7"/>
            <p:cNvSpPr/>
            <p:nvPr/>
          </p:nvSpPr>
          <p:spPr>
            <a:xfrm>
              <a:off x="6081175" y="5413475"/>
              <a:ext cx="14200" cy="15050"/>
            </a:xfrm>
            <a:custGeom>
              <a:avLst/>
              <a:gdLst/>
              <a:ahLst/>
              <a:cxnLst/>
              <a:rect l="l" t="t" r="r" b="b"/>
              <a:pathLst>
                <a:path w="568" h="602" extrusionOk="0">
                  <a:moveTo>
                    <a:pt x="268" y="1"/>
                  </a:moveTo>
                  <a:cubicBezTo>
                    <a:pt x="101" y="1"/>
                    <a:pt x="1" y="134"/>
                    <a:pt x="1" y="301"/>
                  </a:cubicBezTo>
                  <a:cubicBezTo>
                    <a:pt x="1" y="468"/>
                    <a:pt x="134" y="601"/>
                    <a:pt x="301" y="601"/>
                  </a:cubicBezTo>
                  <a:cubicBezTo>
                    <a:pt x="468" y="568"/>
                    <a:pt x="568" y="435"/>
                    <a:pt x="568" y="268"/>
                  </a:cubicBezTo>
                  <a:cubicBezTo>
                    <a:pt x="568" y="134"/>
                    <a:pt x="434"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7"/>
            <p:cNvSpPr/>
            <p:nvPr/>
          </p:nvSpPr>
          <p:spPr>
            <a:xfrm>
              <a:off x="6091200" y="5730375"/>
              <a:ext cx="14200" cy="15050"/>
            </a:xfrm>
            <a:custGeom>
              <a:avLst/>
              <a:gdLst/>
              <a:ahLst/>
              <a:cxnLst/>
              <a:rect l="l" t="t" r="r" b="b"/>
              <a:pathLst>
                <a:path w="568" h="602" extrusionOk="0">
                  <a:moveTo>
                    <a:pt x="267" y="1"/>
                  </a:moveTo>
                  <a:cubicBezTo>
                    <a:pt x="100" y="34"/>
                    <a:pt x="0" y="167"/>
                    <a:pt x="0" y="334"/>
                  </a:cubicBezTo>
                  <a:cubicBezTo>
                    <a:pt x="0" y="468"/>
                    <a:pt x="133" y="601"/>
                    <a:pt x="300" y="601"/>
                  </a:cubicBezTo>
                  <a:cubicBezTo>
                    <a:pt x="467" y="601"/>
                    <a:pt x="567" y="434"/>
                    <a:pt x="567" y="301"/>
                  </a:cubicBezTo>
                  <a:cubicBezTo>
                    <a:pt x="567"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7"/>
            <p:cNvSpPr/>
            <p:nvPr/>
          </p:nvSpPr>
          <p:spPr>
            <a:xfrm>
              <a:off x="6092850" y="6102300"/>
              <a:ext cx="15050" cy="14350"/>
            </a:xfrm>
            <a:custGeom>
              <a:avLst/>
              <a:gdLst/>
              <a:ahLst/>
              <a:cxnLst/>
              <a:rect l="l" t="t" r="r" b="b"/>
              <a:pathLst>
                <a:path w="602" h="574" extrusionOk="0">
                  <a:moveTo>
                    <a:pt x="268" y="1"/>
                  </a:moveTo>
                  <a:cubicBezTo>
                    <a:pt x="134" y="1"/>
                    <a:pt x="1" y="134"/>
                    <a:pt x="1" y="301"/>
                  </a:cubicBezTo>
                  <a:cubicBezTo>
                    <a:pt x="1" y="451"/>
                    <a:pt x="108" y="573"/>
                    <a:pt x="250" y="573"/>
                  </a:cubicBezTo>
                  <a:cubicBezTo>
                    <a:pt x="266" y="573"/>
                    <a:pt x="284" y="571"/>
                    <a:pt x="301" y="568"/>
                  </a:cubicBezTo>
                  <a:cubicBezTo>
                    <a:pt x="468" y="568"/>
                    <a:pt x="601" y="435"/>
                    <a:pt x="568" y="268"/>
                  </a:cubicBezTo>
                  <a:cubicBezTo>
                    <a:pt x="568" y="134"/>
                    <a:pt x="434"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7"/>
            <p:cNvSpPr/>
            <p:nvPr/>
          </p:nvSpPr>
          <p:spPr>
            <a:xfrm>
              <a:off x="6094525" y="6127325"/>
              <a:ext cx="15025" cy="14325"/>
            </a:xfrm>
            <a:custGeom>
              <a:avLst/>
              <a:gdLst/>
              <a:ahLst/>
              <a:cxnLst/>
              <a:rect l="l" t="t" r="r" b="b"/>
              <a:pathLst>
                <a:path w="601" h="573" extrusionOk="0">
                  <a:moveTo>
                    <a:pt x="301" y="1"/>
                  </a:moveTo>
                  <a:cubicBezTo>
                    <a:pt x="134" y="1"/>
                    <a:pt x="0" y="134"/>
                    <a:pt x="34" y="301"/>
                  </a:cubicBezTo>
                  <a:cubicBezTo>
                    <a:pt x="34" y="450"/>
                    <a:pt x="141" y="573"/>
                    <a:pt x="283" y="573"/>
                  </a:cubicBezTo>
                  <a:cubicBezTo>
                    <a:pt x="300" y="573"/>
                    <a:pt x="317" y="571"/>
                    <a:pt x="334" y="568"/>
                  </a:cubicBezTo>
                  <a:cubicBezTo>
                    <a:pt x="467" y="568"/>
                    <a:pt x="601" y="434"/>
                    <a:pt x="601" y="267"/>
                  </a:cubicBezTo>
                  <a:cubicBezTo>
                    <a:pt x="601" y="101"/>
                    <a:pt x="467"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7"/>
            <p:cNvSpPr/>
            <p:nvPr/>
          </p:nvSpPr>
          <p:spPr>
            <a:xfrm>
              <a:off x="4925350" y="4767650"/>
              <a:ext cx="1302625" cy="47100"/>
            </a:xfrm>
            <a:custGeom>
              <a:avLst/>
              <a:gdLst/>
              <a:ahLst/>
              <a:cxnLst/>
              <a:rect l="l" t="t" r="r" b="b"/>
              <a:pathLst>
                <a:path w="52105" h="1884" extrusionOk="0">
                  <a:moveTo>
                    <a:pt x="16379" y="1216"/>
                  </a:moveTo>
                  <a:cubicBezTo>
                    <a:pt x="16379" y="1250"/>
                    <a:pt x="16379" y="1250"/>
                    <a:pt x="16379" y="1250"/>
                  </a:cubicBezTo>
                  <a:lnTo>
                    <a:pt x="15578" y="1250"/>
                  </a:lnTo>
                  <a:cubicBezTo>
                    <a:pt x="15845" y="1250"/>
                    <a:pt x="16112" y="1216"/>
                    <a:pt x="16379" y="1216"/>
                  </a:cubicBezTo>
                  <a:close/>
                  <a:moveTo>
                    <a:pt x="27554" y="1216"/>
                  </a:moveTo>
                  <a:cubicBezTo>
                    <a:pt x="27554" y="1216"/>
                    <a:pt x="27587" y="1250"/>
                    <a:pt x="27587" y="1250"/>
                  </a:cubicBezTo>
                  <a:lnTo>
                    <a:pt x="26553" y="1250"/>
                  </a:lnTo>
                  <a:cubicBezTo>
                    <a:pt x="26887" y="1250"/>
                    <a:pt x="27220" y="1250"/>
                    <a:pt x="27554" y="1216"/>
                  </a:cubicBezTo>
                  <a:close/>
                  <a:moveTo>
                    <a:pt x="7772" y="1"/>
                  </a:moveTo>
                  <a:cubicBezTo>
                    <a:pt x="7540" y="1"/>
                    <a:pt x="7306" y="5"/>
                    <a:pt x="7072" y="15"/>
                  </a:cubicBezTo>
                  <a:cubicBezTo>
                    <a:pt x="6319" y="43"/>
                    <a:pt x="5567" y="164"/>
                    <a:pt x="4814" y="164"/>
                  </a:cubicBezTo>
                  <a:cubicBezTo>
                    <a:pt x="4666" y="164"/>
                    <a:pt x="4518" y="160"/>
                    <a:pt x="4370" y="149"/>
                  </a:cubicBezTo>
                  <a:cubicBezTo>
                    <a:pt x="4327" y="158"/>
                    <a:pt x="4267" y="162"/>
                    <a:pt x="4193" y="162"/>
                  </a:cubicBezTo>
                  <a:cubicBezTo>
                    <a:pt x="3825" y="162"/>
                    <a:pt x="3123" y="66"/>
                    <a:pt x="2562" y="66"/>
                  </a:cubicBezTo>
                  <a:cubicBezTo>
                    <a:pt x="2016" y="66"/>
                    <a:pt x="1604" y="157"/>
                    <a:pt x="1769" y="516"/>
                  </a:cubicBezTo>
                  <a:cubicBezTo>
                    <a:pt x="1635" y="549"/>
                    <a:pt x="1535" y="616"/>
                    <a:pt x="1502" y="716"/>
                  </a:cubicBezTo>
                  <a:cubicBezTo>
                    <a:pt x="1302" y="749"/>
                    <a:pt x="1135" y="983"/>
                    <a:pt x="1235" y="1150"/>
                  </a:cubicBezTo>
                  <a:cubicBezTo>
                    <a:pt x="1268" y="1183"/>
                    <a:pt x="1268" y="1216"/>
                    <a:pt x="1302" y="1216"/>
                  </a:cubicBezTo>
                  <a:lnTo>
                    <a:pt x="334" y="1216"/>
                  </a:lnTo>
                  <a:cubicBezTo>
                    <a:pt x="167" y="1216"/>
                    <a:pt x="34" y="1316"/>
                    <a:pt x="1" y="1483"/>
                  </a:cubicBezTo>
                  <a:cubicBezTo>
                    <a:pt x="1" y="1650"/>
                    <a:pt x="134" y="1817"/>
                    <a:pt x="301" y="1817"/>
                  </a:cubicBezTo>
                  <a:lnTo>
                    <a:pt x="21216" y="1817"/>
                  </a:lnTo>
                  <a:cubicBezTo>
                    <a:pt x="23751" y="1817"/>
                    <a:pt x="26286" y="1850"/>
                    <a:pt x="28821" y="1850"/>
                  </a:cubicBezTo>
                  <a:lnTo>
                    <a:pt x="44232" y="1850"/>
                  </a:lnTo>
                  <a:cubicBezTo>
                    <a:pt x="46734" y="1850"/>
                    <a:pt x="49269" y="1850"/>
                    <a:pt x="51771" y="1883"/>
                  </a:cubicBezTo>
                  <a:lnTo>
                    <a:pt x="51804" y="1883"/>
                  </a:lnTo>
                  <a:cubicBezTo>
                    <a:pt x="51938" y="1850"/>
                    <a:pt x="52071" y="1750"/>
                    <a:pt x="52071" y="1583"/>
                  </a:cubicBezTo>
                  <a:cubicBezTo>
                    <a:pt x="52105" y="1450"/>
                    <a:pt x="51971" y="1283"/>
                    <a:pt x="51804" y="1283"/>
                  </a:cubicBezTo>
                  <a:lnTo>
                    <a:pt x="51237" y="1283"/>
                  </a:lnTo>
                  <a:cubicBezTo>
                    <a:pt x="51404" y="1150"/>
                    <a:pt x="51437" y="883"/>
                    <a:pt x="51137" y="749"/>
                  </a:cubicBezTo>
                  <a:cubicBezTo>
                    <a:pt x="50670" y="749"/>
                    <a:pt x="50319" y="342"/>
                    <a:pt x="49868" y="342"/>
                  </a:cubicBezTo>
                  <a:cubicBezTo>
                    <a:pt x="49836" y="342"/>
                    <a:pt x="49803" y="345"/>
                    <a:pt x="49770" y="349"/>
                  </a:cubicBezTo>
                  <a:cubicBezTo>
                    <a:pt x="49175" y="439"/>
                    <a:pt x="48585" y="480"/>
                    <a:pt x="47997" y="480"/>
                  </a:cubicBezTo>
                  <a:cubicBezTo>
                    <a:pt x="47067" y="480"/>
                    <a:pt x="46139" y="379"/>
                    <a:pt x="45200" y="216"/>
                  </a:cubicBezTo>
                  <a:cubicBezTo>
                    <a:pt x="44214" y="127"/>
                    <a:pt x="43218" y="86"/>
                    <a:pt x="42223" y="86"/>
                  </a:cubicBezTo>
                  <a:cubicBezTo>
                    <a:pt x="41334" y="86"/>
                    <a:pt x="40444" y="119"/>
                    <a:pt x="39562" y="182"/>
                  </a:cubicBezTo>
                  <a:cubicBezTo>
                    <a:pt x="39362" y="182"/>
                    <a:pt x="39162" y="249"/>
                    <a:pt x="39095" y="449"/>
                  </a:cubicBezTo>
                  <a:cubicBezTo>
                    <a:pt x="35659" y="282"/>
                    <a:pt x="32190" y="249"/>
                    <a:pt x="28755" y="182"/>
                  </a:cubicBezTo>
                  <a:cubicBezTo>
                    <a:pt x="28071" y="132"/>
                    <a:pt x="27395" y="107"/>
                    <a:pt x="26720" y="107"/>
                  </a:cubicBezTo>
                  <a:cubicBezTo>
                    <a:pt x="26044" y="107"/>
                    <a:pt x="25369" y="132"/>
                    <a:pt x="24685" y="182"/>
                  </a:cubicBezTo>
                  <a:cubicBezTo>
                    <a:pt x="24644" y="175"/>
                    <a:pt x="24599" y="171"/>
                    <a:pt x="24554" y="171"/>
                  </a:cubicBezTo>
                  <a:cubicBezTo>
                    <a:pt x="24383" y="171"/>
                    <a:pt x="24204" y="231"/>
                    <a:pt x="24151" y="416"/>
                  </a:cubicBezTo>
                  <a:cubicBezTo>
                    <a:pt x="22677" y="228"/>
                    <a:pt x="21203" y="123"/>
                    <a:pt x="19728" y="123"/>
                  </a:cubicBezTo>
                  <a:cubicBezTo>
                    <a:pt x="19101" y="123"/>
                    <a:pt x="18474" y="142"/>
                    <a:pt x="17847" y="182"/>
                  </a:cubicBezTo>
                  <a:cubicBezTo>
                    <a:pt x="17576" y="187"/>
                    <a:pt x="17306" y="188"/>
                    <a:pt x="17035" y="188"/>
                  </a:cubicBezTo>
                  <a:cubicBezTo>
                    <a:pt x="16428" y="188"/>
                    <a:pt x="15820" y="180"/>
                    <a:pt x="15214" y="180"/>
                  </a:cubicBezTo>
                  <a:cubicBezTo>
                    <a:pt x="14028" y="180"/>
                    <a:pt x="12846" y="210"/>
                    <a:pt x="11676" y="382"/>
                  </a:cubicBezTo>
                  <a:cubicBezTo>
                    <a:pt x="10399" y="155"/>
                    <a:pt x="9097" y="1"/>
                    <a:pt x="7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7"/>
            <p:cNvSpPr/>
            <p:nvPr/>
          </p:nvSpPr>
          <p:spPr>
            <a:xfrm>
              <a:off x="4920350" y="5306750"/>
              <a:ext cx="94250" cy="1210875"/>
            </a:xfrm>
            <a:custGeom>
              <a:avLst/>
              <a:gdLst/>
              <a:ahLst/>
              <a:cxnLst/>
              <a:rect l="l" t="t" r="r" b="b"/>
              <a:pathLst>
                <a:path w="3770" h="48435" extrusionOk="0">
                  <a:moveTo>
                    <a:pt x="2035" y="0"/>
                  </a:moveTo>
                  <a:cubicBezTo>
                    <a:pt x="1902" y="33"/>
                    <a:pt x="1802" y="100"/>
                    <a:pt x="1768" y="234"/>
                  </a:cubicBezTo>
                  <a:cubicBezTo>
                    <a:pt x="1768" y="267"/>
                    <a:pt x="1768" y="300"/>
                    <a:pt x="1768" y="300"/>
                  </a:cubicBezTo>
                  <a:cubicBezTo>
                    <a:pt x="1768" y="334"/>
                    <a:pt x="1768" y="367"/>
                    <a:pt x="1768" y="367"/>
                  </a:cubicBezTo>
                  <a:lnTo>
                    <a:pt x="1668" y="367"/>
                  </a:lnTo>
                  <a:cubicBezTo>
                    <a:pt x="1602" y="300"/>
                    <a:pt x="1502" y="267"/>
                    <a:pt x="1402" y="267"/>
                  </a:cubicBezTo>
                  <a:cubicBezTo>
                    <a:pt x="1268" y="317"/>
                    <a:pt x="1085" y="317"/>
                    <a:pt x="893" y="317"/>
                  </a:cubicBezTo>
                  <a:cubicBezTo>
                    <a:pt x="701" y="317"/>
                    <a:pt x="501" y="317"/>
                    <a:pt x="334" y="367"/>
                  </a:cubicBezTo>
                  <a:lnTo>
                    <a:pt x="301" y="367"/>
                  </a:lnTo>
                  <a:cubicBezTo>
                    <a:pt x="134" y="400"/>
                    <a:pt x="1" y="500"/>
                    <a:pt x="1" y="734"/>
                  </a:cubicBezTo>
                  <a:cubicBezTo>
                    <a:pt x="34" y="767"/>
                    <a:pt x="34" y="834"/>
                    <a:pt x="101" y="867"/>
                  </a:cubicBezTo>
                  <a:cubicBezTo>
                    <a:pt x="67" y="867"/>
                    <a:pt x="67" y="901"/>
                    <a:pt x="67" y="901"/>
                  </a:cubicBezTo>
                  <a:cubicBezTo>
                    <a:pt x="101" y="1668"/>
                    <a:pt x="134" y="2435"/>
                    <a:pt x="134" y="3169"/>
                  </a:cubicBezTo>
                  <a:cubicBezTo>
                    <a:pt x="167" y="3436"/>
                    <a:pt x="167" y="3736"/>
                    <a:pt x="167" y="4003"/>
                  </a:cubicBezTo>
                  <a:cubicBezTo>
                    <a:pt x="234" y="6238"/>
                    <a:pt x="301" y="8440"/>
                    <a:pt x="367" y="10674"/>
                  </a:cubicBezTo>
                  <a:cubicBezTo>
                    <a:pt x="434" y="13210"/>
                    <a:pt x="501" y="15711"/>
                    <a:pt x="568" y="18213"/>
                  </a:cubicBezTo>
                  <a:lnTo>
                    <a:pt x="768" y="25819"/>
                  </a:lnTo>
                  <a:cubicBezTo>
                    <a:pt x="834" y="28354"/>
                    <a:pt x="901" y="30856"/>
                    <a:pt x="968" y="33357"/>
                  </a:cubicBezTo>
                  <a:lnTo>
                    <a:pt x="1001" y="33824"/>
                  </a:lnTo>
                  <a:cubicBezTo>
                    <a:pt x="1068" y="36293"/>
                    <a:pt x="1135" y="38728"/>
                    <a:pt x="1201" y="41196"/>
                  </a:cubicBezTo>
                  <a:cubicBezTo>
                    <a:pt x="1268" y="43498"/>
                    <a:pt x="1335" y="45766"/>
                    <a:pt x="1402" y="48068"/>
                  </a:cubicBezTo>
                  <a:cubicBezTo>
                    <a:pt x="1402" y="48135"/>
                    <a:pt x="1435" y="48235"/>
                    <a:pt x="1535" y="48268"/>
                  </a:cubicBezTo>
                  <a:cubicBezTo>
                    <a:pt x="1568" y="48301"/>
                    <a:pt x="1635" y="48335"/>
                    <a:pt x="1702" y="48335"/>
                  </a:cubicBezTo>
                  <a:cubicBezTo>
                    <a:pt x="1768" y="48368"/>
                    <a:pt x="1869" y="48401"/>
                    <a:pt x="2002" y="48401"/>
                  </a:cubicBezTo>
                  <a:cubicBezTo>
                    <a:pt x="2402" y="48401"/>
                    <a:pt x="2803" y="48268"/>
                    <a:pt x="3203" y="48235"/>
                  </a:cubicBezTo>
                  <a:cubicBezTo>
                    <a:pt x="3236" y="48368"/>
                    <a:pt x="3370" y="48435"/>
                    <a:pt x="3503" y="48435"/>
                  </a:cubicBezTo>
                  <a:cubicBezTo>
                    <a:pt x="3636" y="48435"/>
                    <a:pt x="3737" y="48335"/>
                    <a:pt x="3770" y="48201"/>
                  </a:cubicBezTo>
                  <a:cubicBezTo>
                    <a:pt x="3770" y="48168"/>
                    <a:pt x="3770" y="48168"/>
                    <a:pt x="3770" y="48135"/>
                  </a:cubicBezTo>
                  <a:cubicBezTo>
                    <a:pt x="3737" y="47334"/>
                    <a:pt x="3737" y="46533"/>
                    <a:pt x="3703" y="45733"/>
                  </a:cubicBezTo>
                  <a:cubicBezTo>
                    <a:pt x="3636" y="43264"/>
                    <a:pt x="3536" y="40796"/>
                    <a:pt x="3470" y="38328"/>
                  </a:cubicBezTo>
                  <a:cubicBezTo>
                    <a:pt x="3436" y="37227"/>
                    <a:pt x="3403" y="36126"/>
                    <a:pt x="3370" y="34992"/>
                  </a:cubicBezTo>
                  <a:cubicBezTo>
                    <a:pt x="3336" y="33591"/>
                    <a:pt x="3303" y="32190"/>
                    <a:pt x="3236" y="30755"/>
                  </a:cubicBezTo>
                  <a:cubicBezTo>
                    <a:pt x="3169" y="28154"/>
                    <a:pt x="3103" y="25552"/>
                    <a:pt x="3003" y="22950"/>
                  </a:cubicBezTo>
                  <a:cubicBezTo>
                    <a:pt x="2936" y="20448"/>
                    <a:pt x="2869" y="17946"/>
                    <a:pt x="2803" y="15478"/>
                  </a:cubicBezTo>
                  <a:cubicBezTo>
                    <a:pt x="2702" y="12876"/>
                    <a:pt x="2636" y="10274"/>
                    <a:pt x="2569" y="7672"/>
                  </a:cubicBezTo>
                  <a:cubicBezTo>
                    <a:pt x="2536" y="6405"/>
                    <a:pt x="2502" y="5171"/>
                    <a:pt x="2436" y="3936"/>
                  </a:cubicBezTo>
                  <a:cubicBezTo>
                    <a:pt x="2402" y="2702"/>
                    <a:pt x="2369" y="1501"/>
                    <a:pt x="2336" y="300"/>
                  </a:cubicBezTo>
                  <a:cubicBezTo>
                    <a:pt x="2336" y="267"/>
                    <a:pt x="2336" y="234"/>
                    <a:pt x="2336" y="234"/>
                  </a:cubicBezTo>
                  <a:cubicBezTo>
                    <a:pt x="2302" y="100"/>
                    <a:pt x="2169" y="0"/>
                    <a:pt x="203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7"/>
            <p:cNvSpPr/>
            <p:nvPr/>
          </p:nvSpPr>
          <p:spPr>
            <a:xfrm>
              <a:off x="6200425" y="5275875"/>
              <a:ext cx="94275" cy="1181850"/>
            </a:xfrm>
            <a:custGeom>
              <a:avLst/>
              <a:gdLst/>
              <a:ahLst/>
              <a:cxnLst/>
              <a:rect l="l" t="t" r="r" b="b"/>
              <a:pathLst>
                <a:path w="3771" h="47274" extrusionOk="0">
                  <a:moveTo>
                    <a:pt x="301" y="1"/>
                  </a:moveTo>
                  <a:cubicBezTo>
                    <a:pt x="201" y="34"/>
                    <a:pt x="134" y="68"/>
                    <a:pt x="101" y="134"/>
                  </a:cubicBezTo>
                  <a:cubicBezTo>
                    <a:pt x="34" y="168"/>
                    <a:pt x="1" y="234"/>
                    <a:pt x="1" y="334"/>
                  </a:cubicBezTo>
                  <a:cubicBezTo>
                    <a:pt x="34" y="701"/>
                    <a:pt x="34" y="1102"/>
                    <a:pt x="68" y="1469"/>
                  </a:cubicBezTo>
                  <a:cubicBezTo>
                    <a:pt x="68" y="1902"/>
                    <a:pt x="68" y="2336"/>
                    <a:pt x="101" y="2803"/>
                  </a:cubicBezTo>
                  <a:lnTo>
                    <a:pt x="134" y="3637"/>
                  </a:lnTo>
                  <a:cubicBezTo>
                    <a:pt x="201" y="5838"/>
                    <a:pt x="268" y="8040"/>
                    <a:pt x="334" y="10242"/>
                  </a:cubicBezTo>
                  <a:cubicBezTo>
                    <a:pt x="401" y="12777"/>
                    <a:pt x="501" y="15279"/>
                    <a:pt x="568" y="17814"/>
                  </a:cubicBezTo>
                  <a:lnTo>
                    <a:pt x="801" y="25319"/>
                  </a:lnTo>
                  <a:cubicBezTo>
                    <a:pt x="901" y="27854"/>
                    <a:pt x="968" y="30356"/>
                    <a:pt x="1068" y="32891"/>
                  </a:cubicBezTo>
                  <a:cubicBezTo>
                    <a:pt x="1102" y="34626"/>
                    <a:pt x="1168" y="36360"/>
                    <a:pt x="1202" y="38061"/>
                  </a:cubicBezTo>
                  <a:cubicBezTo>
                    <a:pt x="1235" y="38895"/>
                    <a:pt x="1268" y="39729"/>
                    <a:pt x="1302" y="40530"/>
                  </a:cubicBezTo>
                  <a:cubicBezTo>
                    <a:pt x="1368" y="42698"/>
                    <a:pt x="1435" y="44866"/>
                    <a:pt x="1502" y="47001"/>
                  </a:cubicBezTo>
                  <a:cubicBezTo>
                    <a:pt x="1502" y="47151"/>
                    <a:pt x="1636" y="47273"/>
                    <a:pt x="1759" y="47273"/>
                  </a:cubicBezTo>
                  <a:cubicBezTo>
                    <a:pt x="1774" y="47273"/>
                    <a:pt x="1788" y="47272"/>
                    <a:pt x="1802" y="47268"/>
                  </a:cubicBezTo>
                  <a:cubicBezTo>
                    <a:pt x="1869" y="47268"/>
                    <a:pt x="1936" y="47235"/>
                    <a:pt x="2002" y="47201"/>
                  </a:cubicBezTo>
                  <a:cubicBezTo>
                    <a:pt x="2102" y="47201"/>
                    <a:pt x="2236" y="47168"/>
                    <a:pt x="2336" y="47168"/>
                  </a:cubicBezTo>
                  <a:cubicBezTo>
                    <a:pt x="2419" y="47135"/>
                    <a:pt x="2536" y="47126"/>
                    <a:pt x="2669" y="47126"/>
                  </a:cubicBezTo>
                  <a:cubicBezTo>
                    <a:pt x="2803" y="47126"/>
                    <a:pt x="2953" y="47135"/>
                    <a:pt x="3103" y="47135"/>
                  </a:cubicBezTo>
                  <a:cubicBezTo>
                    <a:pt x="3136" y="47168"/>
                    <a:pt x="3236" y="47201"/>
                    <a:pt x="3303" y="47201"/>
                  </a:cubicBezTo>
                  <a:cubicBezTo>
                    <a:pt x="3403" y="47201"/>
                    <a:pt x="3503" y="47135"/>
                    <a:pt x="3537" y="47035"/>
                  </a:cubicBezTo>
                  <a:cubicBezTo>
                    <a:pt x="3703" y="46968"/>
                    <a:pt x="3770" y="46834"/>
                    <a:pt x="3737" y="46668"/>
                  </a:cubicBezTo>
                  <a:cubicBezTo>
                    <a:pt x="3703" y="46568"/>
                    <a:pt x="3637" y="46534"/>
                    <a:pt x="3570" y="46501"/>
                  </a:cubicBezTo>
                  <a:cubicBezTo>
                    <a:pt x="3570" y="45800"/>
                    <a:pt x="3537" y="45067"/>
                    <a:pt x="3537" y="44366"/>
                  </a:cubicBezTo>
                  <a:cubicBezTo>
                    <a:pt x="3437" y="41898"/>
                    <a:pt x="3403" y="39396"/>
                    <a:pt x="3337" y="36927"/>
                  </a:cubicBezTo>
                  <a:cubicBezTo>
                    <a:pt x="3337" y="36894"/>
                    <a:pt x="3337" y="36894"/>
                    <a:pt x="3337" y="36861"/>
                  </a:cubicBezTo>
                  <a:cubicBezTo>
                    <a:pt x="3270" y="34359"/>
                    <a:pt x="3203" y="31857"/>
                    <a:pt x="3136" y="29355"/>
                  </a:cubicBezTo>
                  <a:cubicBezTo>
                    <a:pt x="3136" y="29289"/>
                    <a:pt x="3070" y="29188"/>
                    <a:pt x="3003" y="29155"/>
                  </a:cubicBezTo>
                  <a:cubicBezTo>
                    <a:pt x="2936" y="27087"/>
                    <a:pt x="2903" y="25019"/>
                    <a:pt x="2836" y="22984"/>
                  </a:cubicBezTo>
                  <a:cubicBezTo>
                    <a:pt x="2769" y="20416"/>
                    <a:pt x="2669" y="17847"/>
                    <a:pt x="2603" y="15279"/>
                  </a:cubicBezTo>
                  <a:cubicBezTo>
                    <a:pt x="2536" y="12777"/>
                    <a:pt x="2469" y="10308"/>
                    <a:pt x="2403" y="7807"/>
                  </a:cubicBezTo>
                  <a:cubicBezTo>
                    <a:pt x="2336" y="6339"/>
                    <a:pt x="2302" y="4871"/>
                    <a:pt x="2269" y="3403"/>
                  </a:cubicBezTo>
                  <a:cubicBezTo>
                    <a:pt x="2269" y="3337"/>
                    <a:pt x="2269" y="3237"/>
                    <a:pt x="2269" y="3170"/>
                  </a:cubicBezTo>
                  <a:cubicBezTo>
                    <a:pt x="2269" y="3070"/>
                    <a:pt x="2236" y="2970"/>
                    <a:pt x="2236" y="2870"/>
                  </a:cubicBezTo>
                  <a:cubicBezTo>
                    <a:pt x="2236" y="2803"/>
                    <a:pt x="2236" y="2703"/>
                    <a:pt x="2236" y="2636"/>
                  </a:cubicBezTo>
                  <a:cubicBezTo>
                    <a:pt x="2236" y="1902"/>
                    <a:pt x="2202" y="1202"/>
                    <a:pt x="2169" y="501"/>
                  </a:cubicBezTo>
                  <a:cubicBezTo>
                    <a:pt x="2169" y="468"/>
                    <a:pt x="2169" y="435"/>
                    <a:pt x="2169" y="401"/>
                  </a:cubicBezTo>
                  <a:cubicBezTo>
                    <a:pt x="2136" y="334"/>
                    <a:pt x="2069" y="268"/>
                    <a:pt x="2002" y="268"/>
                  </a:cubicBezTo>
                  <a:cubicBezTo>
                    <a:pt x="1969" y="168"/>
                    <a:pt x="1869" y="134"/>
                    <a:pt x="1769" y="101"/>
                  </a:cubicBezTo>
                  <a:lnTo>
                    <a:pt x="1368" y="101"/>
                  </a:lnTo>
                  <a:cubicBezTo>
                    <a:pt x="1168" y="68"/>
                    <a:pt x="968" y="68"/>
                    <a:pt x="768" y="34"/>
                  </a:cubicBezTo>
                  <a:cubicBezTo>
                    <a:pt x="741" y="25"/>
                    <a:pt x="714" y="21"/>
                    <a:pt x="688" y="21"/>
                  </a:cubicBezTo>
                  <a:cubicBezTo>
                    <a:pt x="617" y="21"/>
                    <a:pt x="550" y="52"/>
                    <a:pt x="501" y="101"/>
                  </a:cubicBezTo>
                  <a:cubicBezTo>
                    <a:pt x="468" y="34"/>
                    <a:pt x="3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7"/>
            <p:cNvSpPr/>
            <p:nvPr/>
          </p:nvSpPr>
          <p:spPr>
            <a:xfrm>
              <a:off x="4957875" y="4778025"/>
              <a:ext cx="850" cy="875"/>
            </a:xfrm>
            <a:custGeom>
              <a:avLst/>
              <a:gdLst/>
              <a:ahLst/>
              <a:cxnLst/>
              <a:rect l="l" t="t" r="r" b="b"/>
              <a:pathLst>
                <a:path w="34" h="35" extrusionOk="0">
                  <a:moveTo>
                    <a:pt x="34" y="1"/>
                  </a:moveTo>
                  <a:cubicBezTo>
                    <a:pt x="1" y="1"/>
                    <a:pt x="1" y="1"/>
                    <a:pt x="1" y="34"/>
                  </a:cubicBezTo>
                  <a:cubicBezTo>
                    <a:pt x="1" y="1"/>
                    <a:pt x="34"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7"/>
            <p:cNvSpPr/>
            <p:nvPr/>
          </p:nvSpPr>
          <p:spPr>
            <a:xfrm>
              <a:off x="6202100" y="4778875"/>
              <a:ext cx="850" cy="850"/>
            </a:xfrm>
            <a:custGeom>
              <a:avLst/>
              <a:gdLst/>
              <a:ahLst/>
              <a:cxnLst/>
              <a:rect l="l" t="t" r="r" b="b"/>
              <a:pathLst>
                <a:path w="34" h="34" extrusionOk="0">
                  <a:moveTo>
                    <a:pt x="1" y="0"/>
                  </a:moveTo>
                  <a:cubicBezTo>
                    <a:pt x="1" y="0"/>
                    <a:pt x="1" y="33"/>
                    <a:pt x="1" y="33"/>
                  </a:cubicBezTo>
                  <a:lnTo>
                    <a:pt x="34" y="33"/>
                  </a:lnTo>
                  <a:cubicBezTo>
                    <a:pt x="1" y="33"/>
                    <a:pt x="1" y="3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7"/>
            <p:cNvSpPr/>
            <p:nvPr/>
          </p:nvSpPr>
          <p:spPr>
            <a:xfrm>
              <a:off x="4691025" y="4766350"/>
              <a:ext cx="1811325" cy="1760450"/>
            </a:xfrm>
            <a:custGeom>
              <a:avLst/>
              <a:gdLst/>
              <a:ahLst/>
              <a:cxnLst/>
              <a:rect l="l" t="t" r="r" b="b"/>
              <a:pathLst>
                <a:path w="72453" h="70418" extrusionOk="0">
                  <a:moveTo>
                    <a:pt x="59576" y="634"/>
                  </a:moveTo>
                  <a:cubicBezTo>
                    <a:pt x="59776" y="768"/>
                    <a:pt x="59977" y="901"/>
                    <a:pt x="60177" y="1035"/>
                  </a:cubicBezTo>
                  <a:cubicBezTo>
                    <a:pt x="62278" y="2469"/>
                    <a:pt x="64380" y="3870"/>
                    <a:pt x="66481" y="5271"/>
                  </a:cubicBezTo>
                  <a:cubicBezTo>
                    <a:pt x="68149" y="6405"/>
                    <a:pt x="69817" y="7539"/>
                    <a:pt x="71485" y="8674"/>
                  </a:cubicBezTo>
                  <a:lnTo>
                    <a:pt x="71685" y="14211"/>
                  </a:lnTo>
                  <a:cubicBezTo>
                    <a:pt x="71718" y="16079"/>
                    <a:pt x="71785" y="17947"/>
                    <a:pt x="71852" y="19815"/>
                  </a:cubicBezTo>
                  <a:cubicBezTo>
                    <a:pt x="70451" y="19848"/>
                    <a:pt x="69016" y="19882"/>
                    <a:pt x="67582" y="19915"/>
                  </a:cubicBezTo>
                  <a:cubicBezTo>
                    <a:pt x="64380" y="20015"/>
                    <a:pt x="61211" y="20115"/>
                    <a:pt x="58008" y="20182"/>
                  </a:cubicBezTo>
                  <a:cubicBezTo>
                    <a:pt x="54606" y="20282"/>
                    <a:pt x="51170" y="20382"/>
                    <a:pt x="47768" y="20449"/>
                  </a:cubicBezTo>
                  <a:cubicBezTo>
                    <a:pt x="44465" y="20549"/>
                    <a:pt x="41196" y="20615"/>
                    <a:pt x="37894" y="20715"/>
                  </a:cubicBezTo>
                  <a:cubicBezTo>
                    <a:pt x="34758" y="20782"/>
                    <a:pt x="31623" y="20882"/>
                    <a:pt x="28487" y="20949"/>
                  </a:cubicBezTo>
                  <a:lnTo>
                    <a:pt x="18547" y="21216"/>
                  </a:lnTo>
                  <a:cubicBezTo>
                    <a:pt x="15144" y="21316"/>
                    <a:pt x="11709" y="21416"/>
                    <a:pt x="8273" y="21483"/>
                  </a:cubicBezTo>
                  <a:cubicBezTo>
                    <a:pt x="5838" y="21549"/>
                    <a:pt x="3403" y="21616"/>
                    <a:pt x="934" y="21683"/>
                  </a:cubicBezTo>
                  <a:cubicBezTo>
                    <a:pt x="901" y="19781"/>
                    <a:pt x="834" y="17880"/>
                    <a:pt x="801" y="15945"/>
                  </a:cubicBezTo>
                  <a:cubicBezTo>
                    <a:pt x="734" y="13477"/>
                    <a:pt x="667" y="11009"/>
                    <a:pt x="567" y="8540"/>
                  </a:cubicBezTo>
                  <a:cubicBezTo>
                    <a:pt x="2435" y="7172"/>
                    <a:pt x="4303" y="5838"/>
                    <a:pt x="6138" y="4471"/>
                  </a:cubicBezTo>
                  <a:cubicBezTo>
                    <a:pt x="7906" y="3203"/>
                    <a:pt x="9674" y="1902"/>
                    <a:pt x="11442" y="634"/>
                  </a:cubicBezTo>
                  <a:close/>
                  <a:moveTo>
                    <a:pt x="62312" y="20649"/>
                  </a:moveTo>
                  <a:cubicBezTo>
                    <a:pt x="62345" y="21850"/>
                    <a:pt x="62378" y="23084"/>
                    <a:pt x="62445" y="24285"/>
                  </a:cubicBezTo>
                  <a:cubicBezTo>
                    <a:pt x="62512" y="26853"/>
                    <a:pt x="62612" y="29422"/>
                    <a:pt x="62712" y="31990"/>
                  </a:cubicBezTo>
                  <a:cubicBezTo>
                    <a:pt x="62779" y="34525"/>
                    <a:pt x="62879" y="37061"/>
                    <a:pt x="62979" y="39596"/>
                  </a:cubicBezTo>
                  <a:cubicBezTo>
                    <a:pt x="63045" y="42131"/>
                    <a:pt x="63145" y="44666"/>
                    <a:pt x="63212" y="47234"/>
                  </a:cubicBezTo>
                  <a:cubicBezTo>
                    <a:pt x="63312" y="49770"/>
                    <a:pt x="63412" y="52371"/>
                    <a:pt x="63479" y="54940"/>
                  </a:cubicBezTo>
                  <a:cubicBezTo>
                    <a:pt x="63579" y="57442"/>
                    <a:pt x="63679" y="59977"/>
                    <a:pt x="63746" y="62479"/>
                  </a:cubicBezTo>
                  <a:cubicBezTo>
                    <a:pt x="63813" y="64113"/>
                    <a:pt x="63879" y="65748"/>
                    <a:pt x="63946" y="67382"/>
                  </a:cubicBezTo>
                  <a:cubicBezTo>
                    <a:pt x="63612" y="67416"/>
                    <a:pt x="63312" y="67416"/>
                    <a:pt x="62979" y="67416"/>
                  </a:cubicBezTo>
                  <a:cubicBezTo>
                    <a:pt x="60510" y="67549"/>
                    <a:pt x="58042" y="67649"/>
                    <a:pt x="55540" y="67783"/>
                  </a:cubicBezTo>
                  <a:lnTo>
                    <a:pt x="47334" y="68149"/>
                  </a:lnTo>
                  <a:cubicBezTo>
                    <a:pt x="44932" y="68250"/>
                    <a:pt x="42497" y="68383"/>
                    <a:pt x="40062" y="68483"/>
                  </a:cubicBezTo>
                  <a:cubicBezTo>
                    <a:pt x="37527" y="68583"/>
                    <a:pt x="34992" y="68717"/>
                    <a:pt x="32490" y="68817"/>
                  </a:cubicBezTo>
                  <a:cubicBezTo>
                    <a:pt x="29722" y="68950"/>
                    <a:pt x="26986" y="69083"/>
                    <a:pt x="24218" y="69217"/>
                  </a:cubicBezTo>
                  <a:cubicBezTo>
                    <a:pt x="21682" y="69317"/>
                    <a:pt x="19147" y="69417"/>
                    <a:pt x="16612" y="69550"/>
                  </a:cubicBezTo>
                  <a:cubicBezTo>
                    <a:pt x="14611" y="69651"/>
                    <a:pt x="12609" y="69751"/>
                    <a:pt x="10608" y="69817"/>
                  </a:cubicBezTo>
                  <a:cubicBezTo>
                    <a:pt x="10608" y="69083"/>
                    <a:pt x="10575" y="68350"/>
                    <a:pt x="10541" y="67649"/>
                  </a:cubicBezTo>
                  <a:cubicBezTo>
                    <a:pt x="10508" y="65114"/>
                    <a:pt x="10441" y="62579"/>
                    <a:pt x="10374" y="60077"/>
                  </a:cubicBezTo>
                  <a:cubicBezTo>
                    <a:pt x="10274" y="57408"/>
                    <a:pt x="10208" y="54773"/>
                    <a:pt x="10141" y="52138"/>
                  </a:cubicBezTo>
                  <a:cubicBezTo>
                    <a:pt x="10074" y="49603"/>
                    <a:pt x="10007" y="47101"/>
                    <a:pt x="9974" y="44599"/>
                  </a:cubicBezTo>
                  <a:cubicBezTo>
                    <a:pt x="9907" y="41997"/>
                    <a:pt x="9841" y="39396"/>
                    <a:pt x="9774" y="36827"/>
                  </a:cubicBezTo>
                  <a:cubicBezTo>
                    <a:pt x="9707" y="34359"/>
                    <a:pt x="9641" y="31890"/>
                    <a:pt x="9574" y="29422"/>
                  </a:cubicBezTo>
                  <a:cubicBezTo>
                    <a:pt x="9507" y="26953"/>
                    <a:pt x="9440" y="24518"/>
                    <a:pt x="9374" y="22050"/>
                  </a:cubicBezTo>
                  <a:cubicBezTo>
                    <a:pt x="11542" y="21983"/>
                    <a:pt x="13743" y="21950"/>
                    <a:pt x="15912" y="21883"/>
                  </a:cubicBezTo>
                  <a:cubicBezTo>
                    <a:pt x="19181" y="21783"/>
                    <a:pt x="22483" y="21716"/>
                    <a:pt x="25752" y="21616"/>
                  </a:cubicBezTo>
                  <a:cubicBezTo>
                    <a:pt x="28954" y="21549"/>
                    <a:pt x="32123" y="21449"/>
                    <a:pt x="35326" y="21383"/>
                  </a:cubicBezTo>
                  <a:cubicBezTo>
                    <a:pt x="38728" y="21283"/>
                    <a:pt x="42097" y="21182"/>
                    <a:pt x="45499" y="21082"/>
                  </a:cubicBezTo>
                  <a:cubicBezTo>
                    <a:pt x="48702" y="21016"/>
                    <a:pt x="51937" y="20916"/>
                    <a:pt x="55140" y="20849"/>
                  </a:cubicBezTo>
                  <a:cubicBezTo>
                    <a:pt x="57541" y="20782"/>
                    <a:pt x="59943" y="20715"/>
                    <a:pt x="62312" y="20649"/>
                  </a:cubicBezTo>
                  <a:close/>
                  <a:moveTo>
                    <a:pt x="11375" y="1"/>
                  </a:moveTo>
                  <a:cubicBezTo>
                    <a:pt x="11375" y="1"/>
                    <a:pt x="11375" y="34"/>
                    <a:pt x="11375" y="34"/>
                  </a:cubicBezTo>
                  <a:cubicBezTo>
                    <a:pt x="11342" y="34"/>
                    <a:pt x="11308" y="67"/>
                    <a:pt x="11275" y="67"/>
                  </a:cubicBezTo>
                  <a:cubicBezTo>
                    <a:pt x="11208" y="134"/>
                    <a:pt x="11142" y="167"/>
                    <a:pt x="11075" y="201"/>
                  </a:cubicBezTo>
                  <a:cubicBezTo>
                    <a:pt x="11008" y="268"/>
                    <a:pt x="10941" y="334"/>
                    <a:pt x="10875" y="368"/>
                  </a:cubicBezTo>
                  <a:cubicBezTo>
                    <a:pt x="10808" y="401"/>
                    <a:pt x="10775" y="434"/>
                    <a:pt x="10708" y="468"/>
                  </a:cubicBezTo>
                  <a:cubicBezTo>
                    <a:pt x="10708" y="501"/>
                    <a:pt x="10675" y="501"/>
                    <a:pt x="10675" y="501"/>
                  </a:cubicBezTo>
                  <a:cubicBezTo>
                    <a:pt x="10641" y="534"/>
                    <a:pt x="10608" y="534"/>
                    <a:pt x="10575" y="568"/>
                  </a:cubicBezTo>
                  <a:cubicBezTo>
                    <a:pt x="10541" y="601"/>
                    <a:pt x="10541" y="601"/>
                    <a:pt x="10508" y="634"/>
                  </a:cubicBezTo>
                  <a:cubicBezTo>
                    <a:pt x="10441" y="701"/>
                    <a:pt x="10341" y="768"/>
                    <a:pt x="10274" y="801"/>
                  </a:cubicBezTo>
                  <a:cubicBezTo>
                    <a:pt x="8440" y="2102"/>
                    <a:pt x="6638" y="3436"/>
                    <a:pt x="4837" y="4737"/>
                  </a:cubicBezTo>
                  <a:cubicBezTo>
                    <a:pt x="3403" y="5771"/>
                    <a:pt x="1968" y="6806"/>
                    <a:pt x="567" y="7840"/>
                  </a:cubicBezTo>
                  <a:lnTo>
                    <a:pt x="567" y="7806"/>
                  </a:lnTo>
                  <a:cubicBezTo>
                    <a:pt x="501" y="7873"/>
                    <a:pt x="434" y="7940"/>
                    <a:pt x="367" y="7973"/>
                  </a:cubicBezTo>
                  <a:cubicBezTo>
                    <a:pt x="301" y="8040"/>
                    <a:pt x="200" y="8073"/>
                    <a:pt x="134" y="8140"/>
                  </a:cubicBezTo>
                  <a:cubicBezTo>
                    <a:pt x="100" y="8173"/>
                    <a:pt x="34" y="8173"/>
                    <a:pt x="0" y="8207"/>
                  </a:cubicBezTo>
                  <a:lnTo>
                    <a:pt x="0" y="8273"/>
                  </a:lnTo>
                  <a:cubicBezTo>
                    <a:pt x="0" y="8337"/>
                    <a:pt x="0" y="8417"/>
                    <a:pt x="0" y="8473"/>
                  </a:cubicBezTo>
                  <a:cubicBezTo>
                    <a:pt x="0" y="8573"/>
                    <a:pt x="34" y="8674"/>
                    <a:pt x="34" y="8774"/>
                  </a:cubicBezTo>
                  <a:cubicBezTo>
                    <a:pt x="34" y="8929"/>
                    <a:pt x="34" y="9083"/>
                    <a:pt x="34" y="9207"/>
                  </a:cubicBezTo>
                  <a:cubicBezTo>
                    <a:pt x="34" y="9216"/>
                    <a:pt x="34" y="9224"/>
                    <a:pt x="34" y="9241"/>
                  </a:cubicBezTo>
                  <a:cubicBezTo>
                    <a:pt x="34" y="9341"/>
                    <a:pt x="34" y="9441"/>
                    <a:pt x="34" y="9507"/>
                  </a:cubicBezTo>
                  <a:cubicBezTo>
                    <a:pt x="100" y="12043"/>
                    <a:pt x="167" y="14578"/>
                    <a:pt x="234" y="17113"/>
                  </a:cubicBezTo>
                  <a:cubicBezTo>
                    <a:pt x="267" y="18547"/>
                    <a:pt x="301" y="19982"/>
                    <a:pt x="367" y="21416"/>
                  </a:cubicBezTo>
                  <a:cubicBezTo>
                    <a:pt x="367" y="21449"/>
                    <a:pt x="367" y="21449"/>
                    <a:pt x="367" y="21449"/>
                  </a:cubicBezTo>
                  <a:cubicBezTo>
                    <a:pt x="367" y="21583"/>
                    <a:pt x="367" y="21683"/>
                    <a:pt x="367" y="21816"/>
                  </a:cubicBezTo>
                  <a:cubicBezTo>
                    <a:pt x="367" y="21983"/>
                    <a:pt x="367" y="22116"/>
                    <a:pt x="367" y="22250"/>
                  </a:cubicBezTo>
                  <a:lnTo>
                    <a:pt x="534" y="22250"/>
                  </a:lnTo>
                  <a:cubicBezTo>
                    <a:pt x="601" y="22250"/>
                    <a:pt x="667" y="22250"/>
                    <a:pt x="701" y="22283"/>
                  </a:cubicBezTo>
                  <a:cubicBezTo>
                    <a:pt x="701" y="22283"/>
                    <a:pt x="701" y="22283"/>
                    <a:pt x="668" y="22250"/>
                  </a:cubicBezTo>
                  <a:lnTo>
                    <a:pt x="668" y="22250"/>
                  </a:lnTo>
                  <a:cubicBezTo>
                    <a:pt x="701" y="22283"/>
                    <a:pt x="734" y="22283"/>
                    <a:pt x="801" y="22283"/>
                  </a:cubicBezTo>
                  <a:lnTo>
                    <a:pt x="968" y="22283"/>
                  </a:lnTo>
                  <a:cubicBezTo>
                    <a:pt x="1001" y="22283"/>
                    <a:pt x="1034" y="22283"/>
                    <a:pt x="1068" y="22317"/>
                  </a:cubicBezTo>
                  <a:cubicBezTo>
                    <a:pt x="2669" y="22250"/>
                    <a:pt x="4270" y="22217"/>
                    <a:pt x="5838" y="22183"/>
                  </a:cubicBezTo>
                  <a:cubicBezTo>
                    <a:pt x="6839" y="22150"/>
                    <a:pt x="7806" y="22116"/>
                    <a:pt x="8807" y="22083"/>
                  </a:cubicBezTo>
                  <a:cubicBezTo>
                    <a:pt x="8807" y="23184"/>
                    <a:pt x="8840" y="24285"/>
                    <a:pt x="8873" y="25386"/>
                  </a:cubicBezTo>
                  <a:lnTo>
                    <a:pt x="9073" y="32991"/>
                  </a:lnTo>
                  <a:cubicBezTo>
                    <a:pt x="9140" y="35593"/>
                    <a:pt x="9207" y="38195"/>
                    <a:pt x="9274" y="40797"/>
                  </a:cubicBezTo>
                  <a:cubicBezTo>
                    <a:pt x="9340" y="43398"/>
                    <a:pt x="9407" y="45967"/>
                    <a:pt x="9474" y="48535"/>
                  </a:cubicBezTo>
                  <a:cubicBezTo>
                    <a:pt x="9540" y="51071"/>
                    <a:pt x="9607" y="53639"/>
                    <a:pt x="9674" y="56208"/>
                  </a:cubicBezTo>
                  <a:cubicBezTo>
                    <a:pt x="9741" y="58743"/>
                    <a:pt x="9807" y="61278"/>
                    <a:pt x="9874" y="63813"/>
                  </a:cubicBezTo>
                  <a:cubicBezTo>
                    <a:pt x="9941" y="65848"/>
                    <a:pt x="9974" y="67849"/>
                    <a:pt x="10041" y="69884"/>
                  </a:cubicBezTo>
                  <a:lnTo>
                    <a:pt x="10007" y="69884"/>
                  </a:lnTo>
                  <a:cubicBezTo>
                    <a:pt x="10007" y="69917"/>
                    <a:pt x="10041" y="69951"/>
                    <a:pt x="10041" y="69984"/>
                  </a:cubicBezTo>
                  <a:cubicBezTo>
                    <a:pt x="10041" y="70084"/>
                    <a:pt x="10041" y="70184"/>
                    <a:pt x="10041" y="70284"/>
                  </a:cubicBezTo>
                  <a:lnTo>
                    <a:pt x="10041" y="70384"/>
                  </a:lnTo>
                  <a:lnTo>
                    <a:pt x="10575" y="70384"/>
                  </a:lnTo>
                  <a:cubicBezTo>
                    <a:pt x="10675" y="70418"/>
                    <a:pt x="10775" y="70418"/>
                    <a:pt x="10841" y="70418"/>
                  </a:cubicBezTo>
                  <a:cubicBezTo>
                    <a:pt x="11175" y="70384"/>
                    <a:pt x="11475" y="70384"/>
                    <a:pt x="11809" y="70384"/>
                  </a:cubicBezTo>
                  <a:cubicBezTo>
                    <a:pt x="14411" y="70251"/>
                    <a:pt x="16979" y="70118"/>
                    <a:pt x="19581" y="70017"/>
                  </a:cubicBezTo>
                  <a:lnTo>
                    <a:pt x="26953" y="69684"/>
                  </a:lnTo>
                  <a:cubicBezTo>
                    <a:pt x="29655" y="69550"/>
                    <a:pt x="32357" y="69417"/>
                    <a:pt x="35059" y="69317"/>
                  </a:cubicBezTo>
                  <a:cubicBezTo>
                    <a:pt x="37727" y="69184"/>
                    <a:pt x="40396" y="69050"/>
                    <a:pt x="43064" y="68950"/>
                  </a:cubicBezTo>
                  <a:cubicBezTo>
                    <a:pt x="45433" y="68817"/>
                    <a:pt x="47801" y="68717"/>
                    <a:pt x="50170" y="68616"/>
                  </a:cubicBezTo>
                  <a:cubicBezTo>
                    <a:pt x="52905" y="68483"/>
                    <a:pt x="55607" y="68383"/>
                    <a:pt x="58309" y="68250"/>
                  </a:cubicBezTo>
                  <a:cubicBezTo>
                    <a:pt x="60077" y="68149"/>
                    <a:pt x="61845" y="68083"/>
                    <a:pt x="63612" y="68016"/>
                  </a:cubicBezTo>
                  <a:lnTo>
                    <a:pt x="63679" y="68016"/>
                  </a:lnTo>
                  <a:cubicBezTo>
                    <a:pt x="63746" y="67983"/>
                    <a:pt x="63813" y="67983"/>
                    <a:pt x="63879" y="67983"/>
                  </a:cubicBezTo>
                  <a:lnTo>
                    <a:pt x="64213" y="67983"/>
                  </a:lnTo>
                  <a:cubicBezTo>
                    <a:pt x="64313" y="67949"/>
                    <a:pt x="64446" y="67949"/>
                    <a:pt x="64546" y="67949"/>
                  </a:cubicBezTo>
                  <a:cubicBezTo>
                    <a:pt x="64546" y="67895"/>
                    <a:pt x="64546" y="67862"/>
                    <a:pt x="64546" y="67816"/>
                  </a:cubicBezTo>
                  <a:cubicBezTo>
                    <a:pt x="64546" y="67649"/>
                    <a:pt x="64546" y="67516"/>
                    <a:pt x="64513" y="67382"/>
                  </a:cubicBezTo>
                  <a:cubicBezTo>
                    <a:pt x="64513" y="67082"/>
                    <a:pt x="64480" y="66815"/>
                    <a:pt x="64480" y="66515"/>
                  </a:cubicBezTo>
                  <a:cubicBezTo>
                    <a:pt x="64380" y="63946"/>
                    <a:pt x="64313" y="61411"/>
                    <a:pt x="64213" y="58843"/>
                  </a:cubicBezTo>
                  <a:cubicBezTo>
                    <a:pt x="64113" y="56374"/>
                    <a:pt x="64046" y="53873"/>
                    <a:pt x="63946" y="51404"/>
                  </a:cubicBezTo>
                  <a:cubicBezTo>
                    <a:pt x="63879" y="48836"/>
                    <a:pt x="63779" y="46267"/>
                    <a:pt x="63679" y="43732"/>
                  </a:cubicBezTo>
                  <a:cubicBezTo>
                    <a:pt x="63612" y="41130"/>
                    <a:pt x="63512" y="38562"/>
                    <a:pt x="63412" y="35993"/>
                  </a:cubicBezTo>
                  <a:cubicBezTo>
                    <a:pt x="63346" y="33425"/>
                    <a:pt x="63246" y="30823"/>
                    <a:pt x="63145" y="28254"/>
                  </a:cubicBezTo>
                  <a:lnTo>
                    <a:pt x="62879" y="20649"/>
                  </a:lnTo>
                  <a:cubicBezTo>
                    <a:pt x="63546" y="20649"/>
                    <a:pt x="64213" y="20615"/>
                    <a:pt x="64880" y="20582"/>
                  </a:cubicBezTo>
                  <a:cubicBezTo>
                    <a:pt x="67215" y="20549"/>
                    <a:pt x="69550" y="20482"/>
                    <a:pt x="71885" y="20415"/>
                  </a:cubicBezTo>
                  <a:lnTo>
                    <a:pt x="71885" y="20449"/>
                  </a:lnTo>
                  <a:cubicBezTo>
                    <a:pt x="72085" y="20415"/>
                    <a:pt x="72252" y="20415"/>
                    <a:pt x="72452" y="20415"/>
                  </a:cubicBezTo>
                  <a:cubicBezTo>
                    <a:pt x="72452" y="20349"/>
                    <a:pt x="72452" y="20315"/>
                    <a:pt x="72452" y="20282"/>
                  </a:cubicBezTo>
                  <a:cubicBezTo>
                    <a:pt x="72452" y="20115"/>
                    <a:pt x="72452" y="19982"/>
                    <a:pt x="72419" y="19848"/>
                  </a:cubicBezTo>
                  <a:cubicBezTo>
                    <a:pt x="72419" y="19848"/>
                    <a:pt x="72419" y="19815"/>
                    <a:pt x="72419" y="19815"/>
                  </a:cubicBezTo>
                  <a:cubicBezTo>
                    <a:pt x="72419" y="19748"/>
                    <a:pt x="72419" y="19681"/>
                    <a:pt x="72419" y="19615"/>
                  </a:cubicBezTo>
                  <a:cubicBezTo>
                    <a:pt x="72419" y="19481"/>
                    <a:pt x="72419" y="19381"/>
                    <a:pt x="72419" y="19281"/>
                  </a:cubicBezTo>
                  <a:lnTo>
                    <a:pt x="72419" y="19248"/>
                  </a:lnTo>
                  <a:cubicBezTo>
                    <a:pt x="72385" y="18014"/>
                    <a:pt x="72352" y="16779"/>
                    <a:pt x="72319" y="15545"/>
                  </a:cubicBezTo>
                  <a:cubicBezTo>
                    <a:pt x="72219" y="13377"/>
                    <a:pt x="72152" y="11242"/>
                    <a:pt x="72085" y="9074"/>
                  </a:cubicBezTo>
                  <a:cubicBezTo>
                    <a:pt x="72085" y="9007"/>
                    <a:pt x="72085" y="8974"/>
                    <a:pt x="72085" y="8907"/>
                  </a:cubicBezTo>
                  <a:cubicBezTo>
                    <a:pt x="72085" y="8740"/>
                    <a:pt x="72085" y="8573"/>
                    <a:pt x="72085" y="8440"/>
                  </a:cubicBezTo>
                  <a:cubicBezTo>
                    <a:pt x="72085" y="8407"/>
                    <a:pt x="72052" y="8407"/>
                    <a:pt x="72052" y="8373"/>
                  </a:cubicBezTo>
                  <a:cubicBezTo>
                    <a:pt x="72052" y="8340"/>
                    <a:pt x="72052" y="8340"/>
                    <a:pt x="72018" y="8340"/>
                  </a:cubicBezTo>
                  <a:lnTo>
                    <a:pt x="71985" y="8307"/>
                  </a:lnTo>
                  <a:lnTo>
                    <a:pt x="71952" y="8307"/>
                  </a:lnTo>
                  <a:cubicBezTo>
                    <a:pt x="71785" y="8173"/>
                    <a:pt x="71618" y="8073"/>
                    <a:pt x="71451" y="7940"/>
                  </a:cubicBezTo>
                  <a:lnTo>
                    <a:pt x="71451" y="7973"/>
                  </a:lnTo>
                  <a:cubicBezTo>
                    <a:pt x="69517" y="6639"/>
                    <a:pt x="67549" y="5338"/>
                    <a:pt x="65581" y="4004"/>
                  </a:cubicBezTo>
                  <a:cubicBezTo>
                    <a:pt x="63946" y="2903"/>
                    <a:pt x="62278" y="1769"/>
                    <a:pt x="60610" y="668"/>
                  </a:cubicBezTo>
                  <a:lnTo>
                    <a:pt x="60644" y="668"/>
                  </a:lnTo>
                  <a:cubicBezTo>
                    <a:pt x="60610" y="634"/>
                    <a:pt x="60577" y="634"/>
                    <a:pt x="60544" y="601"/>
                  </a:cubicBezTo>
                  <a:lnTo>
                    <a:pt x="60577" y="601"/>
                  </a:lnTo>
                  <a:lnTo>
                    <a:pt x="60477" y="534"/>
                  </a:lnTo>
                  <a:cubicBezTo>
                    <a:pt x="60343" y="434"/>
                    <a:pt x="60210" y="334"/>
                    <a:pt x="60043" y="268"/>
                  </a:cubicBezTo>
                  <a:cubicBezTo>
                    <a:pt x="59977" y="201"/>
                    <a:pt x="59910" y="167"/>
                    <a:pt x="59843" y="134"/>
                  </a:cubicBezTo>
                  <a:cubicBezTo>
                    <a:pt x="59843" y="134"/>
                    <a:pt x="59810" y="101"/>
                    <a:pt x="59810" y="101"/>
                  </a:cubicBezTo>
                  <a:lnTo>
                    <a:pt x="59776" y="101"/>
                  </a:lnTo>
                  <a:cubicBezTo>
                    <a:pt x="59710" y="101"/>
                    <a:pt x="59676" y="101"/>
                    <a:pt x="59610" y="67"/>
                  </a:cubicBezTo>
                  <a:lnTo>
                    <a:pt x="59610" y="101"/>
                  </a:lnTo>
                  <a:cubicBezTo>
                    <a:pt x="59510" y="67"/>
                    <a:pt x="59409" y="67"/>
                    <a:pt x="59343" y="67"/>
                  </a:cubicBezTo>
                  <a:lnTo>
                    <a:pt x="12109" y="67"/>
                  </a:lnTo>
                  <a:cubicBezTo>
                    <a:pt x="12009" y="67"/>
                    <a:pt x="11909" y="67"/>
                    <a:pt x="11842" y="34"/>
                  </a:cubicBezTo>
                  <a:lnTo>
                    <a:pt x="11809" y="34"/>
                  </a:lnTo>
                  <a:cubicBezTo>
                    <a:pt x="11675" y="34"/>
                    <a:pt x="11509" y="34"/>
                    <a:pt x="1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7"/>
            <p:cNvSpPr/>
            <p:nvPr/>
          </p:nvSpPr>
          <p:spPr>
            <a:xfrm>
              <a:off x="4987075" y="4767200"/>
              <a:ext cx="25" cy="25"/>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7"/>
            <p:cNvSpPr/>
            <p:nvPr/>
          </p:nvSpPr>
          <p:spPr>
            <a:xfrm>
              <a:off x="4859475" y="4984000"/>
              <a:ext cx="1458575" cy="27550"/>
            </a:xfrm>
            <a:custGeom>
              <a:avLst/>
              <a:gdLst/>
              <a:ahLst/>
              <a:cxnLst/>
              <a:rect l="l" t="t" r="r" b="b"/>
              <a:pathLst>
                <a:path w="58343" h="1102" extrusionOk="0">
                  <a:moveTo>
                    <a:pt x="52505" y="1"/>
                  </a:moveTo>
                  <a:cubicBezTo>
                    <a:pt x="50670" y="34"/>
                    <a:pt x="48835" y="34"/>
                    <a:pt x="47001" y="68"/>
                  </a:cubicBezTo>
                  <a:cubicBezTo>
                    <a:pt x="44399" y="101"/>
                    <a:pt x="41830" y="134"/>
                    <a:pt x="39228" y="168"/>
                  </a:cubicBezTo>
                  <a:cubicBezTo>
                    <a:pt x="36460" y="201"/>
                    <a:pt x="33725" y="201"/>
                    <a:pt x="30989" y="234"/>
                  </a:cubicBezTo>
                  <a:cubicBezTo>
                    <a:pt x="28354" y="268"/>
                    <a:pt x="25719" y="301"/>
                    <a:pt x="23084" y="334"/>
                  </a:cubicBezTo>
                  <a:cubicBezTo>
                    <a:pt x="20482" y="368"/>
                    <a:pt x="17880" y="401"/>
                    <a:pt x="15278" y="435"/>
                  </a:cubicBezTo>
                  <a:lnTo>
                    <a:pt x="7506" y="501"/>
                  </a:lnTo>
                  <a:cubicBezTo>
                    <a:pt x="7039" y="501"/>
                    <a:pt x="6538" y="501"/>
                    <a:pt x="6071" y="535"/>
                  </a:cubicBezTo>
                  <a:lnTo>
                    <a:pt x="3837" y="535"/>
                  </a:lnTo>
                  <a:cubicBezTo>
                    <a:pt x="3703" y="535"/>
                    <a:pt x="3570" y="568"/>
                    <a:pt x="3470" y="568"/>
                  </a:cubicBezTo>
                  <a:lnTo>
                    <a:pt x="3303" y="568"/>
                  </a:lnTo>
                  <a:cubicBezTo>
                    <a:pt x="3036" y="601"/>
                    <a:pt x="2769" y="601"/>
                    <a:pt x="2502" y="635"/>
                  </a:cubicBezTo>
                  <a:cubicBezTo>
                    <a:pt x="2202" y="668"/>
                    <a:pt x="1902" y="735"/>
                    <a:pt x="1602" y="735"/>
                  </a:cubicBezTo>
                  <a:cubicBezTo>
                    <a:pt x="1568" y="735"/>
                    <a:pt x="1568" y="768"/>
                    <a:pt x="1568" y="768"/>
                  </a:cubicBezTo>
                  <a:cubicBezTo>
                    <a:pt x="1135" y="801"/>
                    <a:pt x="668" y="835"/>
                    <a:pt x="201" y="902"/>
                  </a:cubicBezTo>
                  <a:lnTo>
                    <a:pt x="0" y="902"/>
                  </a:lnTo>
                  <a:cubicBezTo>
                    <a:pt x="201" y="935"/>
                    <a:pt x="367" y="935"/>
                    <a:pt x="568" y="935"/>
                  </a:cubicBezTo>
                  <a:lnTo>
                    <a:pt x="534" y="935"/>
                  </a:lnTo>
                  <a:cubicBezTo>
                    <a:pt x="1468" y="968"/>
                    <a:pt x="2436" y="1035"/>
                    <a:pt x="3403" y="1035"/>
                  </a:cubicBezTo>
                  <a:lnTo>
                    <a:pt x="3436" y="1035"/>
                  </a:lnTo>
                  <a:cubicBezTo>
                    <a:pt x="3636" y="1035"/>
                    <a:pt x="3870" y="1035"/>
                    <a:pt x="4070" y="1068"/>
                  </a:cubicBezTo>
                  <a:lnTo>
                    <a:pt x="4737" y="1068"/>
                  </a:lnTo>
                  <a:cubicBezTo>
                    <a:pt x="5137" y="1068"/>
                    <a:pt x="5538" y="1102"/>
                    <a:pt x="5938" y="1102"/>
                  </a:cubicBezTo>
                  <a:cubicBezTo>
                    <a:pt x="7939" y="1068"/>
                    <a:pt x="9974" y="1035"/>
                    <a:pt x="12009" y="1035"/>
                  </a:cubicBezTo>
                  <a:cubicBezTo>
                    <a:pt x="14678" y="1002"/>
                    <a:pt x="17346" y="968"/>
                    <a:pt x="20048" y="935"/>
                  </a:cubicBezTo>
                  <a:cubicBezTo>
                    <a:pt x="22683" y="902"/>
                    <a:pt x="25319" y="868"/>
                    <a:pt x="27954" y="835"/>
                  </a:cubicBezTo>
                  <a:cubicBezTo>
                    <a:pt x="30456" y="801"/>
                    <a:pt x="32991" y="801"/>
                    <a:pt x="35492" y="768"/>
                  </a:cubicBezTo>
                  <a:cubicBezTo>
                    <a:pt x="38094" y="735"/>
                    <a:pt x="40730" y="701"/>
                    <a:pt x="43331" y="668"/>
                  </a:cubicBezTo>
                  <a:cubicBezTo>
                    <a:pt x="46000" y="635"/>
                    <a:pt x="48635" y="601"/>
                    <a:pt x="51304" y="568"/>
                  </a:cubicBezTo>
                  <a:cubicBezTo>
                    <a:pt x="52204" y="568"/>
                    <a:pt x="53138" y="568"/>
                    <a:pt x="54072" y="535"/>
                  </a:cubicBezTo>
                  <a:cubicBezTo>
                    <a:pt x="54306" y="535"/>
                    <a:pt x="54506" y="501"/>
                    <a:pt x="54740" y="501"/>
                  </a:cubicBezTo>
                  <a:lnTo>
                    <a:pt x="54706" y="501"/>
                  </a:lnTo>
                  <a:cubicBezTo>
                    <a:pt x="54873" y="501"/>
                    <a:pt x="55040" y="468"/>
                    <a:pt x="55240" y="468"/>
                  </a:cubicBezTo>
                  <a:cubicBezTo>
                    <a:pt x="55407" y="468"/>
                    <a:pt x="55607" y="468"/>
                    <a:pt x="55774" y="435"/>
                  </a:cubicBezTo>
                  <a:cubicBezTo>
                    <a:pt x="56141" y="401"/>
                    <a:pt x="56474" y="368"/>
                    <a:pt x="56808" y="334"/>
                  </a:cubicBezTo>
                  <a:cubicBezTo>
                    <a:pt x="57108" y="301"/>
                    <a:pt x="57442" y="268"/>
                    <a:pt x="57742" y="268"/>
                  </a:cubicBezTo>
                  <a:lnTo>
                    <a:pt x="57708" y="268"/>
                  </a:lnTo>
                  <a:cubicBezTo>
                    <a:pt x="57909" y="234"/>
                    <a:pt x="58142" y="201"/>
                    <a:pt x="58342" y="201"/>
                  </a:cubicBezTo>
                  <a:lnTo>
                    <a:pt x="58242" y="201"/>
                  </a:lnTo>
                  <a:cubicBezTo>
                    <a:pt x="58142" y="201"/>
                    <a:pt x="58075" y="168"/>
                    <a:pt x="57975" y="168"/>
                  </a:cubicBezTo>
                  <a:cubicBezTo>
                    <a:pt x="57875" y="134"/>
                    <a:pt x="57775" y="134"/>
                    <a:pt x="57675" y="134"/>
                  </a:cubicBezTo>
                  <a:cubicBezTo>
                    <a:pt x="57508" y="134"/>
                    <a:pt x="57308" y="101"/>
                    <a:pt x="57175" y="101"/>
                  </a:cubicBezTo>
                  <a:lnTo>
                    <a:pt x="57208" y="101"/>
                  </a:lnTo>
                  <a:cubicBezTo>
                    <a:pt x="57075" y="101"/>
                    <a:pt x="56975" y="68"/>
                    <a:pt x="56841" y="68"/>
                  </a:cubicBezTo>
                  <a:cubicBezTo>
                    <a:pt x="56608" y="68"/>
                    <a:pt x="56341" y="68"/>
                    <a:pt x="56107" y="34"/>
                  </a:cubicBezTo>
                  <a:cubicBezTo>
                    <a:pt x="55929" y="34"/>
                    <a:pt x="55766" y="19"/>
                    <a:pt x="55608" y="19"/>
                  </a:cubicBezTo>
                  <a:cubicBezTo>
                    <a:pt x="55529" y="19"/>
                    <a:pt x="55451" y="23"/>
                    <a:pt x="55373" y="34"/>
                  </a:cubicBezTo>
                  <a:lnTo>
                    <a:pt x="54706" y="34"/>
                  </a:lnTo>
                  <a:cubicBezTo>
                    <a:pt x="54439" y="34"/>
                    <a:pt x="54173" y="34"/>
                    <a:pt x="53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7"/>
            <p:cNvSpPr/>
            <p:nvPr/>
          </p:nvSpPr>
          <p:spPr>
            <a:xfrm>
              <a:off x="4783575" y="969475"/>
              <a:ext cx="1260925" cy="2311675"/>
            </a:xfrm>
            <a:custGeom>
              <a:avLst/>
              <a:gdLst/>
              <a:ahLst/>
              <a:cxnLst/>
              <a:rect l="l" t="t" r="r" b="b"/>
              <a:pathLst>
                <a:path w="50437" h="92467" extrusionOk="0">
                  <a:moveTo>
                    <a:pt x="8293" y="7507"/>
                  </a:moveTo>
                  <a:cubicBezTo>
                    <a:pt x="8605" y="7507"/>
                    <a:pt x="8883" y="7552"/>
                    <a:pt x="9007" y="7639"/>
                  </a:cubicBezTo>
                  <a:cubicBezTo>
                    <a:pt x="9308" y="7739"/>
                    <a:pt x="10075" y="8373"/>
                    <a:pt x="10108" y="8807"/>
                  </a:cubicBezTo>
                  <a:cubicBezTo>
                    <a:pt x="10075" y="8773"/>
                    <a:pt x="10041" y="8773"/>
                    <a:pt x="10008" y="8740"/>
                  </a:cubicBezTo>
                  <a:cubicBezTo>
                    <a:pt x="9941" y="8673"/>
                    <a:pt x="9841" y="8640"/>
                    <a:pt x="9775" y="8573"/>
                  </a:cubicBezTo>
                  <a:lnTo>
                    <a:pt x="9775" y="8573"/>
                  </a:lnTo>
                  <a:cubicBezTo>
                    <a:pt x="9775" y="8574"/>
                    <a:pt x="9779" y="8577"/>
                    <a:pt x="9808" y="8606"/>
                  </a:cubicBezTo>
                  <a:cubicBezTo>
                    <a:pt x="9675" y="8540"/>
                    <a:pt x="9574" y="8473"/>
                    <a:pt x="9474" y="8406"/>
                  </a:cubicBezTo>
                  <a:cubicBezTo>
                    <a:pt x="9474" y="8406"/>
                    <a:pt x="9441" y="8373"/>
                    <a:pt x="9441" y="8373"/>
                  </a:cubicBezTo>
                  <a:lnTo>
                    <a:pt x="9374" y="8340"/>
                  </a:lnTo>
                  <a:cubicBezTo>
                    <a:pt x="9274" y="8306"/>
                    <a:pt x="9208" y="8273"/>
                    <a:pt x="9107" y="8240"/>
                  </a:cubicBezTo>
                  <a:cubicBezTo>
                    <a:pt x="9107" y="8240"/>
                    <a:pt x="9107" y="8240"/>
                    <a:pt x="9107" y="8206"/>
                  </a:cubicBezTo>
                  <a:lnTo>
                    <a:pt x="9074" y="8206"/>
                  </a:lnTo>
                  <a:cubicBezTo>
                    <a:pt x="8941" y="8139"/>
                    <a:pt x="8841" y="8106"/>
                    <a:pt x="8707" y="8073"/>
                  </a:cubicBezTo>
                  <a:cubicBezTo>
                    <a:pt x="8607" y="8073"/>
                    <a:pt x="8540" y="8039"/>
                    <a:pt x="8440" y="8039"/>
                  </a:cubicBezTo>
                  <a:cubicBezTo>
                    <a:pt x="8274" y="8006"/>
                    <a:pt x="8107" y="8006"/>
                    <a:pt x="7940" y="7973"/>
                  </a:cubicBezTo>
                  <a:cubicBezTo>
                    <a:pt x="7740" y="7939"/>
                    <a:pt x="7573" y="7939"/>
                    <a:pt x="7406" y="7939"/>
                  </a:cubicBezTo>
                  <a:lnTo>
                    <a:pt x="7373" y="7939"/>
                  </a:lnTo>
                  <a:cubicBezTo>
                    <a:pt x="7273" y="7939"/>
                    <a:pt x="7139" y="7906"/>
                    <a:pt x="7006" y="7906"/>
                  </a:cubicBezTo>
                  <a:cubicBezTo>
                    <a:pt x="7152" y="7634"/>
                    <a:pt x="7770" y="7507"/>
                    <a:pt x="8293" y="7507"/>
                  </a:cubicBezTo>
                  <a:close/>
                  <a:moveTo>
                    <a:pt x="8392" y="11671"/>
                  </a:moveTo>
                  <a:cubicBezTo>
                    <a:pt x="8579" y="11671"/>
                    <a:pt x="8788" y="11770"/>
                    <a:pt x="9007" y="12009"/>
                  </a:cubicBezTo>
                  <a:cubicBezTo>
                    <a:pt x="9502" y="12591"/>
                    <a:pt x="9134" y="14009"/>
                    <a:pt x="8368" y="14009"/>
                  </a:cubicBezTo>
                  <a:cubicBezTo>
                    <a:pt x="8256" y="14009"/>
                    <a:pt x="8135" y="13979"/>
                    <a:pt x="8007" y="13910"/>
                  </a:cubicBezTo>
                  <a:cubicBezTo>
                    <a:pt x="7199" y="13399"/>
                    <a:pt x="7608" y="11671"/>
                    <a:pt x="8392" y="11671"/>
                  </a:cubicBezTo>
                  <a:close/>
                  <a:moveTo>
                    <a:pt x="23558" y="13359"/>
                  </a:moveTo>
                  <a:cubicBezTo>
                    <a:pt x="24000" y="13359"/>
                    <a:pt x="24428" y="13538"/>
                    <a:pt x="24785" y="13977"/>
                  </a:cubicBezTo>
                  <a:cubicBezTo>
                    <a:pt x="24852" y="14110"/>
                    <a:pt x="25019" y="14244"/>
                    <a:pt x="25052" y="14377"/>
                  </a:cubicBezTo>
                  <a:cubicBezTo>
                    <a:pt x="24919" y="14311"/>
                    <a:pt x="24785" y="14244"/>
                    <a:pt x="24652" y="14210"/>
                  </a:cubicBezTo>
                  <a:cubicBezTo>
                    <a:pt x="24418" y="14110"/>
                    <a:pt x="24185" y="14044"/>
                    <a:pt x="23951" y="14010"/>
                  </a:cubicBezTo>
                  <a:lnTo>
                    <a:pt x="23918" y="14010"/>
                  </a:lnTo>
                  <a:lnTo>
                    <a:pt x="23785" y="13977"/>
                  </a:lnTo>
                  <a:cubicBezTo>
                    <a:pt x="23701" y="13960"/>
                    <a:pt x="23618" y="13952"/>
                    <a:pt x="23539" y="13952"/>
                  </a:cubicBezTo>
                  <a:cubicBezTo>
                    <a:pt x="23459" y="13952"/>
                    <a:pt x="23384" y="13960"/>
                    <a:pt x="23318" y="13977"/>
                  </a:cubicBezTo>
                  <a:cubicBezTo>
                    <a:pt x="22384" y="14144"/>
                    <a:pt x="21750" y="15044"/>
                    <a:pt x="21383" y="15878"/>
                  </a:cubicBezTo>
                  <a:cubicBezTo>
                    <a:pt x="21709" y="15741"/>
                    <a:pt x="21998" y="15680"/>
                    <a:pt x="22252" y="15680"/>
                  </a:cubicBezTo>
                  <a:cubicBezTo>
                    <a:pt x="23168" y="15680"/>
                    <a:pt x="23618" y="16470"/>
                    <a:pt x="23618" y="17279"/>
                  </a:cubicBezTo>
                  <a:cubicBezTo>
                    <a:pt x="23584" y="18113"/>
                    <a:pt x="23084" y="18981"/>
                    <a:pt x="22017" y="19047"/>
                  </a:cubicBezTo>
                  <a:lnTo>
                    <a:pt x="21750" y="19047"/>
                  </a:lnTo>
                  <a:cubicBezTo>
                    <a:pt x="21883" y="18981"/>
                    <a:pt x="21983" y="18880"/>
                    <a:pt x="22117" y="18814"/>
                  </a:cubicBezTo>
                  <a:cubicBezTo>
                    <a:pt x="22183" y="18780"/>
                    <a:pt x="22250" y="18714"/>
                    <a:pt x="22317" y="18647"/>
                  </a:cubicBezTo>
                  <a:cubicBezTo>
                    <a:pt x="22417" y="18547"/>
                    <a:pt x="22550" y="18447"/>
                    <a:pt x="22650" y="18313"/>
                  </a:cubicBezTo>
                  <a:cubicBezTo>
                    <a:pt x="22717" y="18213"/>
                    <a:pt x="22784" y="18113"/>
                    <a:pt x="22817" y="17980"/>
                  </a:cubicBezTo>
                  <a:cubicBezTo>
                    <a:pt x="22917" y="17813"/>
                    <a:pt x="22951" y="17646"/>
                    <a:pt x="22984" y="17479"/>
                  </a:cubicBezTo>
                  <a:cubicBezTo>
                    <a:pt x="23051" y="17146"/>
                    <a:pt x="23051" y="16746"/>
                    <a:pt x="22784" y="16479"/>
                  </a:cubicBezTo>
                  <a:cubicBezTo>
                    <a:pt x="22623" y="16338"/>
                    <a:pt x="22425" y="16282"/>
                    <a:pt x="22220" y="16282"/>
                  </a:cubicBezTo>
                  <a:cubicBezTo>
                    <a:pt x="22086" y="16282"/>
                    <a:pt x="21949" y="16306"/>
                    <a:pt x="21817" y="16345"/>
                  </a:cubicBezTo>
                  <a:cubicBezTo>
                    <a:pt x="21683" y="16379"/>
                    <a:pt x="21550" y="16412"/>
                    <a:pt x="21450" y="16445"/>
                  </a:cubicBezTo>
                  <a:cubicBezTo>
                    <a:pt x="21316" y="16479"/>
                    <a:pt x="21216" y="16579"/>
                    <a:pt x="21083" y="16612"/>
                  </a:cubicBezTo>
                  <a:cubicBezTo>
                    <a:pt x="20983" y="16679"/>
                    <a:pt x="20883" y="16712"/>
                    <a:pt x="20782" y="16812"/>
                  </a:cubicBezTo>
                  <a:cubicBezTo>
                    <a:pt x="20749" y="16812"/>
                    <a:pt x="20716" y="16812"/>
                    <a:pt x="20716" y="16846"/>
                  </a:cubicBezTo>
                  <a:cubicBezTo>
                    <a:pt x="20616" y="16279"/>
                    <a:pt x="20816" y="15678"/>
                    <a:pt x="21049" y="15211"/>
                  </a:cubicBezTo>
                  <a:cubicBezTo>
                    <a:pt x="21489" y="14285"/>
                    <a:pt x="22556" y="13359"/>
                    <a:pt x="23558" y="13359"/>
                  </a:cubicBezTo>
                  <a:close/>
                  <a:moveTo>
                    <a:pt x="34459" y="36426"/>
                  </a:moveTo>
                  <a:cubicBezTo>
                    <a:pt x="34526" y="36460"/>
                    <a:pt x="34592" y="36460"/>
                    <a:pt x="34659" y="36460"/>
                  </a:cubicBezTo>
                  <a:cubicBezTo>
                    <a:pt x="34492" y="36493"/>
                    <a:pt x="34292" y="36526"/>
                    <a:pt x="34092" y="36560"/>
                  </a:cubicBezTo>
                  <a:cubicBezTo>
                    <a:pt x="33858" y="36626"/>
                    <a:pt x="33625" y="36660"/>
                    <a:pt x="33391" y="36727"/>
                  </a:cubicBezTo>
                  <a:cubicBezTo>
                    <a:pt x="33125" y="36793"/>
                    <a:pt x="32858" y="36827"/>
                    <a:pt x="32624" y="36893"/>
                  </a:cubicBezTo>
                  <a:cubicBezTo>
                    <a:pt x="32391" y="36927"/>
                    <a:pt x="32191" y="36993"/>
                    <a:pt x="31957" y="37060"/>
                  </a:cubicBezTo>
                  <a:lnTo>
                    <a:pt x="31990" y="37060"/>
                  </a:lnTo>
                  <a:cubicBezTo>
                    <a:pt x="31724" y="37093"/>
                    <a:pt x="31490" y="37127"/>
                    <a:pt x="31223" y="37160"/>
                  </a:cubicBezTo>
                  <a:cubicBezTo>
                    <a:pt x="31023" y="37194"/>
                    <a:pt x="30823" y="37260"/>
                    <a:pt x="30623" y="37327"/>
                  </a:cubicBezTo>
                  <a:cubicBezTo>
                    <a:pt x="30389" y="37394"/>
                    <a:pt x="30156" y="37527"/>
                    <a:pt x="29956" y="37661"/>
                  </a:cubicBezTo>
                  <a:cubicBezTo>
                    <a:pt x="29889" y="37727"/>
                    <a:pt x="29789" y="37761"/>
                    <a:pt x="29722" y="37827"/>
                  </a:cubicBezTo>
                  <a:cubicBezTo>
                    <a:pt x="29722" y="37861"/>
                    <a:pt x="29722" y="37861"/>
                    <a:pt x="29722" y="37861"/>
                  </a:cubicBezTo>
                  <a:cubicBezTo>
                    <a:pt x="29322" y="38061"/>
                    <a:pt x="28922" y="38394"/>
                    <a:pt x="28488" y="38428"/>
                  </a:cubicBezTo>
                  <a:lnTo>
                    <a:pt x="28455" y="38428"/>
                  </a:lnTo>
                  <a:cubicBezTo>
                    <a:pt x="28555" y="38328"/>
                    <a:pt x="28621" y="38228"/>
                    <a:pt x="28721" y="38128"/>
                  </a:cubicBezTo>
                  <a:cubicBezTo>
                    <a:pt x="28888" y="37927"/>
                    <a:pt x="29088" y="37761"/>
                    <a:pt x="29255" y="37594"/>
                  </a:cubicBezTo>
                  <a:cubicBezTo>
                    <a:pt x="29355" y="37494"/>
                    <a:pt x="29455" y="37360"/>
                    <a:pt x="29555" y="37260"/>
                  </a:cubicBezTo>
                  <a:cubicBezTo>
                    <a:pt x="29822" y="37127"/>
                    <a:pt x="30056" y="36960"/>
                    <a:pt x="30356" y="36893"/>
                  </a:cubicBezTo>
                  <a:cubicBezTo>
                    <a:pt x="31056" y="36727"/>
                    <a:pt x="31724" y="36593"/>
                    <a:pt x="32424" y="36460"/>
                  </a:cubicBezTo>
                  <a:lnTo>
                    <a:pt x="33125" y="36460"/>
                  </a:lnTo>
                  <a:cubicBezTo>
                    <a:pt x="33291" y="36426"/>
                    <a:pt x="33425" y="36426"/>
                    <a:pt x="33592" y="36426"/>
                  </a:cubicBezTo>
                  <a:close/>
                  <a:moveTo>
                    <a:pt x="22751" y="37661"/>
                  </a:moveTo>
                  <a:cubicBezTo>
                    <a:pt x="23017" y="37661"/>
                    <a:pt x="23284" y="37661"/>
                    <a:pt x="23518" y="37727"/>
                  </a:cubicBezTo>
                  <a:cubicBezTo>
                    <a:pt x="23985" y="37794"/>
                    <a:pt x="24385" y="37994"/>
                    <a:pt x="24785" y="38161"/>
                  </a:cubicBezTo>
                  <a:cubicBezTo>
                    <a:pt x="24852" y="38228"/>
                    <a:pt x="24885" y="38261"/>
                    <a:pt x="24952" y="38294"/>
                  </a:cubicBezTo>
                  <a:cubicBezTo>
                    <a:pt x="25119" y="38494"/>
                    <a:pt x="25319" y="38661"/>
                    <a:pt x="25553" y="38828"/>
                  </a:cubicBezTo>
                  <a:cubicBezTo>
                    <a:pt x="25719" y="38928"/>
                    <a:pt x="25886" y="38995"/>
                    <a:pt x="26053" y="39095"/>
                  </a:cubicBezTo>
                  <a:cubicBezTo>
                    <a:pt x="26120" y="39095"/>
                    <a:pt x="26186" y="39128"/>
                    <a:pt x="26253" y="39162"/>
                  </a:cubicBezTo>
                  <a:lnTo>
                    <a:pt x="26120" y="39162"/>
                  </a:lnTo>
                  <a:cubicBezTo>
                    <a:pt x="25186" y="39162"/>
                    <a:pt x="24452" y="38561"/>
                    <a:pt x="23551" y="38328"/>
                  </a:cubicBezTo>
                  <a:cubicBezTo>
                    <a:pt x="23254" y="38263"/>
                    <a:pt x="22951" y="38239"/>
                    <a:pt x="22644" y="38239"/>
                  </a:cubicBezTo>
                  <a:cubicBezTo>
                    <a:pt x="22158" y="38239"/>
                    <a:pt x="21660" y="38300"/>
                    <a:pt x="21149" y="38361"/>
                  </a:cubicBezTo>
                  <a:cubicBezTo>
                    <a:pt x="20658" y="38404"/>
                    <a:pt x="20153" y="38460"/>
                    <a:pt x="19652" y="38460"/>
                  </a:cubicBezTo>
                  <a:cubicBezTo>
                    <a:pt x="19371" y="38460"/>
                    <a:pt x="19090" y="38442"/>
                    <a:pt x="18814" y="38394"/>
                  </a:cubicBezTo>
                  <a:cubicBezTo>
                    <a:pt x="18881" y="38361"/>
                    <a:pt x="18914" y="38361"/>
                    <a:pt x="18981" y="38361"/>
                  </a:cubicBezTo>
                  <a:cubicBezTo>
                    <a:pt x="19381" y="38261"/>
                    <a:pt x="19815" y="38161"/>
                    <a:pt x="20215" y="38094"/>
                  </a:cubicBezTo>
                  <a:cubicBezTo>
                    <a:pt x="20649" y="38027"/>
                    <a:pt x="21049" y="37927"/>
                    <a:pt x="21483" y="37861"/>
                  </a:cubicBezTo>
                  <a:cubicBezTo>
                    <a:pt x="21716" y="37827"/>
                    <a:pt x="21917" y="37794"/>
                    <a:pt x="22150" y="37761"/>
                  </a:cubicBezTo>
                  <a:cubicBezTo>
                    <a:pt x="22317" y="37727"/>
                    <a:pt x="22484" y="37694"/>
                    <a:pt x="22650" y="37694"/>
                  </a:cubicBezTo>
                  <a:cubicBezTo>
                    <a:pt x="22684" y="37661"/>
                    <a:pt x="22717" y="37661"/>
                    <a:pt x="22751" y="37661"/>
                  </a:cubicBezTo>
                  <a:close/>
                  <a:moveTo>
                    <a:pt x="29289" y="52805"/>
                  </a:moveTo>
                  <a:lnTo>
                    <a:pt x="29289" y="52805"/>
                  </a:lnTo>
                  <a:cubicBezTo>
                    <a:pt x="29355" y="57108"/>
                    <a:pt x="26320" y="60544"/>
                    <a:pt x="22017" y="60810"/>
                  </a:cubicBezTo>
                  <a:lnTo>
                    <a:pt x="21683" y="60810"/>
                  </a:lnTo>
                  <a:cubicBezTo>
                    <a:pt x="21661" y="60811"/>
                    <a:pt x="21639" y="60811"/>
                    <a:pt x="21617" y="60811"/>
                  </a:cubicBezTo>
                  <a:cubicBezTo>
                    <a:pt x="18506" y="60811"/>
                    <a:pt x="15573" y="58488"/>
                    <a:pt x="14711" y="55507"/>
                  </a:cubicBezTo>
                  <a:lnTo>
                    <a:pt x="14711" y="55507"/>
                  </a:lnTo>
                  <a:cubicBezTo>
                    <a:pt x="14878" y="55740"/>
                    <a:pt x="15045" y="55974"/>
                    <a:pt x="15212" y="56241"/>
                  </a:cubicBezTo>
                  <a:cubicBezTo>
                    <a:pt x="15279" y="56374"/>
                    <a:pt x="15379" y="56507"/>
                    <a:pt x="15479" y="56641"/>
                  </a:cubicBezTo>
                  <a:cubicBezTo>
                    <a:pt x="15579" y="56741"/>
                    <a:pt x="15645" y="56874"/>
                    <a:pt x="15746" y="56974"/>
                  </a:cubicBezTo>
                  <a:cubicBezTo>
                    <a:pt x="15912" y="57208"/>
                    <a:pt x="16146" y="57441"/>
                    <a:pt x="16346" y="57642"/>
                  </a:cubicBezTo>
                  <a:cubicBezTo>
                    <a:pt x="16479" y="57775"/>
                    <a:pt x="16579" y="57875"/>
                    <a:pt x="16713" y="58008"/>
                  </a:cubicBezTo>
                  <a:cubicBezTo>
                    <a:pt x="16780" y="58042"/>
                    <a:pt x="16846" y="58109"/>
                    <a:pt x="16913" y="58175"/>
                  </a:cubicBezTo>
                  <a:cubicBezTo>
                    <a:pt x="18265" y="59566"/>
                    <a:pt x="19992" y="60207"/>
                    <a:pt x="21705" y="60207"/>
                  </a:cubicBezTo>
                  <a:cubicBezTo>
                    <a:pt x="24387" y="60207"/>
                    <a:pt x="27035" y="58635"/>
                    <a:pt x="28154" y="55907"/>
                  </a:cubicBezTo>
                  <a:cubicBezTo>
                    <a:pt x="28154" y="55874"/>
                    <a:pt x="28188" y="55874"/>
                    <a:pt x="28188" y="55840"/>
                  </a:cubicBezTo>
                  <a:cubicBezTo>
                    <a:pt x="28254" y="55707"/>
                    <a:pt x="28321" y="55573"/>
                    <a:pt x="28388" y="55440"/>
                  </a:cubicBezTo>
                  <a:cubicBezTo>
                    <a:pt x="28421" y="55373"/>
                    <a:pt x="28455" y="55307"/>
                    <a:pt x="28455" y="55240"/>
                  </a:cubicBezTo>
                  <a:cubicBezTo>
                    <a:pt x="28455" y="55240"/>
                    <a:pt x="28455" y="55206"/>
                    <a:pt x="28455" y="55206"/>
                  </a:cubicBezTo>
                  <a:lnTo>
                    <a:pt x="28488" y="55206"/>
                  </a:lnTo>
                  <a:cubicBezTo>
                    <a:pt x="28555" y="55006"/>
                    <a:pt x="28621" y="54840"/>
                    <a:pt x="28688" y="54673"/>
                  </a:cubicBezTo>
                  <a:cubicBezTo>
                    <a:pt x="28755" y="54506"/>
                    <a:pt x="28788" y="54339"/>
                    <a:pt x="28855" y="54206"/>
                  </a:cubicBezTo>
                  <a:cubicBezTo>
                    <a:pt x="28955" y="53906"/>
                    <a:pt x="29055" y="53605"/>
                    <a:pt x="29155" y="53305"/>
                  </a:cubicBezTo>
                  <a:cubicBezTo>
                    <a:pt x="29188" y="53172"/>
                    <a:pt x="29222" y="53072"/>
                    <a:pt x="29255" y="52938"/>
                  </a:cubicBezTo>
                  <a:cubicBezTo>
                    <a:pt x="29255" y="52905"/>
                    <a:pt x="29289" y="52871"/>
                    <a:pt x="29289" y="52805"/>
                  </a:cubicBezTo>
                  <a:close/>
                  <a:moveTo>
                    <a:pt x="32524" y="79424"/>
                  </a:moveTo>
                  <a:cubicBezTo>
                    <a:pt x="32491" y="79524"/>
                    <a:pt x="32424" y="79624"/>
                    <a:pt x="32391" y="79724"/>
                  </a:cubicBezTo>
                  <a:cubicBezTo>
                    <a:pt x="32324" y="79891"/>
                    <a:pt x="32257" y="80058"/>
                    <a:pt x="32157" y="80224"/>
                  </a:cubicBezTo>
                  <a:cubicBezTo>
                    <a:pt x="32157" y="80191"/>
                    <a:pt x="32157" y="80191"/>
                    <a:pt x="32157" y="80191"/>
                  </a:cubicBezTo>
                  <a:cubicBezTo>
                    <a:pt x="32091" y="80324"/>
                    <a:pt x="31990" y="80491"/>
                    <a:pt x="31924" y="80625"/>
                  </a:cubicBezTo>
                  <a:cubicBezTo>
                    <a:pt x="31857" y="80825"/>
                    <a:pt x="31757" y="80992"/>
                    <a:pt x="31690" y="81192"/>
                  </a:cubicBezTo>
                  <a:cubicBezTo>
                    <a:pt x="31590" y="81392"/>
                    <a:pt x="31490" y="81592"/>
                    <a:pt x="31423" y="81792"/>
                  </a:cubicBezTo>
                  <a:cubicBezTo>
                    <a:pt x="31390" y="81859"/>
                    <a:pt x="31390" y="81892"/>
                    <a:pt x="31357" y="81926"/>
                  </a:cubicBezTo>
                  <a:cubicBezTo>
                    <a:pt x="31357" y="81892"/>
                    <a:pt x="31357" y="81892"/>
                    <a:pt x="31357" y="81892"/>
                  </a:cubicBezTo>
                  <a:cubicBezTo>
                    <a:pt x="31056" y="81092"/>
                    <a:pt x="31457" y="80324"/>
                    <a:pt x="31990" y="79791"/>
                  </a:cubicBezTo>
                  <a:cubicBezTo>
                    <a:pt x="32124" y="79691"/>
                    <a:pt x="32324" y="79491"/>
                    <a:pt x="32524" y="79424"/>
                  </a:cubicBezTo>
                  <a:close/>
                  <a:moveTo>
                    <a:pt x="9741" y="0"/>
                  </a:moveTo>
                  <a:cubicBezTo>
                    <a:pt x="9508" y="34"/>
                    <a:pt x="9308" y="200"/>
                    <a:pt x="9107" y="300"/>
                  </a:cubicBezTo>
                  <a:cubicBezTo>
                    <a:pt x="6772" y="1768"/>
                    <a:pt x="5939" y="4704"/>
                    <a:pt x="5805" y="7306"/>
                  </a:cubicBezTo>
                  <a:cubicBezTo>
                    <a:pt x="5738" y="9641"/>
                    <a:pt x="6105" y="12009"/>
                    <a:pt x="5171" y="14244"/>
                  </a:cubicBezTo>
                  <a:cubicBezTo>
                    <a:pt x="4771" y="15511"/>
                    <a:pt x="3937" y="16612"/>
                    <a:pt x="3370" y="17813"/>
                  </a:cubicBezTo>
                  <a:cubicBezTo>
                    <a:pt x="3270" y="18147"/>
                    <a:pt x="3137" y="18580"/>
                    <a:pt x="3303" y="18914"/>
                  </a:cubicBezTo>
                  <a:cubicBezTo>
                    <a:pt x="3615" y="19536"/>
                    <a:pt x="4311" y="19714"/>
                    <a:pt x="4998" y="19714"/>
                  </a:cubicBezTo>
                  <a:cubicBezTo>
                    <a:pt x="5342" y="19714"/>
                    <a:pt x="5683" y="19670"/>
                    <a:pt x="5972" y="19614"/>
                  </a:cubicBezTo>
                  <a:cubicBezTo>
                    <a:pt x="5972" y="19581"/>
                    <a:pt x="5972" y="19581"/>
                    <a:pt x="5972" y="19581"/>
                  </a:cubicBezTo>
                  <a:lnTo>
                    <a:pt x="6005" y="19681"/>
                  </a:lnTo>
                  <a:cubicBezTo>
                    <a:pt x="6039" y="19848"/>
                    <a:pt x="6105" y="20015"/>
                    <a:pt x="6139" y="20148"/>
                  </a:cubicBezTo>
                  <a:cubicBezTo>
                    <a:pt x="6139" y="20215"/>
                    <a:pt x="6172" y="20248"/>
                    <a:pt x="6172" y="20281"/>
                  </a:cubicBezTo>
                  <a:cubicBezTo>
                    <a:pt x="6205" y="20482"/>
                    <a:pt x="6239" y="20682"/>
                    <a:pt x="6272" y="20815"/>
                  </a:cubicBezTo>
                  <a:cubicBezTo>
                    <a:pt x="6539" y="21816"/>
                    <a:pt x="6806" y="22783"/>
                    <a:pt x="7073" y="23784"/>
                  </a:cubicBezTo>
                  <a:cubicBezTo>
                    <a:pt x="7340" y="23684"/>
                    <a:pt x="7740" y="23584"/>
                    <a:pt x="7873" y="23484"/>
                  </a:cubicBezTo>
                  <a:cubicBezTo>
                    <a:pt x="8240" y="23384"/>
                    <a:pt x="8607" y="23217"/>
                    <a:pt x="8941" y="23017"/>
                  </a:cubicBezTo>
                  <a:lnTo>
                    <a:pt x="9174" y="22950"/>
                  </a:lnTo>
                  <a:cubicBezTo>
                    <a:pt x="9341" y="22883"/>
                    <a:pt x="9508" y="22817"/>
                    <a:pt x="9641" y="22750"/>
                  </a:cubicBezTo>
                  <a:cubicBezTo>
                    <a:pt x="9941" y="22583"/>
                    <a:pt x="10242" y="22416"/>
                    <a:pt x="10508" y="22283"/>
                  </a:cubicBezTo>
                  <a:cubicBezTo>
                    <a:pt x="10642" y="22216"/>
                    <a:pt x="10809" y="22149"/>
                    <a:pt x="10942" y="22083"/>
                  </a:cubicBezTo>
                  <a:cubicBezTo>
                    <a:pt x="11042" y="22016"/>
                    <a:pt x="11176" y="21949"/>
                    <a:pt x="11309" y="21883"/>
                  </a:cubicBezTo>
                  <a:cubicBezTo>
                    <a:pt x="11500" y="21787"/>
                    <a:pt x="11690" y="21692"/>
                    <a:pt x="11910" y="21597"/>
                  </a:cubicBezTo>
                  <a:lnTo>
                    <a:pt x="11910" y="21597"/>
                  </a:lnTo>
                  <a:cubicBezTo>
                    <a:pt x="11909" y="21601"/>
                    <a:pt x="11909" y="21607"/>
                    <a:pt x="11909" y="21616"/>
                  </a:cubicBezTo>
                  <a:cubicBezTo>
                    <a:pt x="11943" y="21582"/>
                    <a:pt x="11943" y="21582"/>
                    <a:pt x="11976" y="21582"/>
                  </a:cubicBezTo>
                  <a:cubicBezTo>
                    <a:pt x="11943" y="21616"/>
                    <a:pt x="11943" y="21649"/>
                    <a:pt x="11909" y="21682"/>
                  </a:cubicBezTo>
                  <a:cubicBezTo>
                    <a:pt x="11042" y="22616"/>
                    <a:pt x="9875" y="23184"/>
                    <a:pt x="8774" y="23751"/>
                  </a:cubicBezTo>
                  <a:cubicBezTo>
                    <a:pt x="8274" y="23917"/>
                    <a:pt x="7706" y="24218"/>
                    <a:pt x="7173" y="24318"/>
                  </a:cubicBezTo>
                  <a:cubicBezTo>
                    <a:pt x="7373" y="25052"/>
                    <a:pt x="7506" y="25785"/>
                    <a:pt x="7606" y="26553"/>
                  </a:cubicBezTo>
                  <a:cubicBezTo>
                    <a:pt x="8194" y="28280"/>
                    <a:pt x="9220" y="28819"/>
                    <a:pt x="10429" y="28819"/>
                  </a:cubicBezTo>
                  <a:cubicBezTo>
                    <a:pt x="11484" y="28819"/>
                    <a:pt x="12678" y="28409"/>
                    <a:pt x="13844" y="28020"/>
                  </a:cubicBezTo>
                  <a:cubicBezTo>
                    <a:pt x="14845" y="27620"/>
                    <a:pt x="15879" y="27253"/>
                    <a:pt x="16846" y="26786"/>
                  </a:cubicBezTo>
                  <a:lnTo>
                    <a:pt x="16880" y="26786"/>
                  </a:lnTo>
                  <a:cubicBezTo>
                    <a:pt x="17180" y="26686"/>
                    <a:pt x="17480" y="26586"/>
                    <a:pt x="17747" y="26453"/>
                  </a:cubicBezTo>
                  <a:cubicBezTo>
                    <a:pt x="17880" y="26386"/>
                    <a:pt x="17980" y="26319"/>
                    <a:pt x="18081" y="26286"/>
                  </a:cubicBezTo>
                  <a:lnTo>
                    <a:pt x="18147" y="26252"/>
                  </a:lnTo>
                  <a:cubicBezTo>
                    <a:pt x="18247" y="26186"/>
                    <a:pt x="18381" y="26119"/>
                    <a:pt x="18481" y="26052"/>
                  </a:cubicBezTo>
                  <a:cubicBezTo>
                    <a:pt x="18648" y="25986"/>
                    <a:pt x="18781" y="25919"/>
                    <a:pt x="18914" y="25852"/>
                  </a:cubicBezTo>
                  <a:cubicBezTo>
                    <a:pt x="18981" y="25819"/>
                    <a:pt x="19048" y="25785"/>
                    <a:pt x="19115" y="25752"/>
                  </a:cubicBezTo>
                  <a:cubicBezTo>
                    <a:pt x="19148" y="25752"/>
                    <a:pt x="19148" y="25752"/>
                    <a:pt x="19181" y="25719"/>
                  </a:cubicBezTo>
                  <a:cubicBezTo>
                    <a:pt x="19348" y="25652"/>
                    <a:pt x="19515" y="25585"/>
                    <a:pt x="19682" y="25485"/>
                  </a:cubicBezTo>
                  <a:cubicBezTo>
                    <a:pt x="19715" y="25485"/>
                    <a:pt x="19715" y="25485"/>
                    <a:pt x="19748" y="25452"/>
                  </a:cubicBezTo>
                  <a:lnTo>
                    <a:pt x="19815" y="25452"/>
                  </a:lnTo>
                  <a:cubicBezTo>
                    <a:pt x="19815" y="25418"/>
                    <a:pt x="19848" y="25418"/>
                    <a:pt x="19882" y="25418"/>
                  </a:cubicBezTo>
                  <a:cubicBezTo>
                    <a:pt x="19982" y="25352"/>
                    <a:pt x="20082" y="25318"/>
                    <a:pt x="20182" y="25285"/>
                  </a:cubicBezTo>
                  <a:cubicBezTo>
                    <a:pt x="20349" y="25218"/>
                    <a:pt x="20482" y="25185"/>
                    <a:pt x="20649" y="25152"/>
                  </a:cubicBezTo>
                  <a:cubicBezTo>
                    <a:pt x="20782" y="25118"/>
                    <a:pt x="20916" y="25085"/>
                    <a:pt x="21049" y="25052"/>
                  </a:cubicBezTo>
                  <a:cubicBezTo>
                    <a:pt x="21083" y="25018"/>
                    <a:pt x="21116" y="25018"/>
                    <a:pt x="21183" y="25018"/>
                  </a:cubicBezTo>
                  <a:cubicBezTo>
                    <a:pt x="21149" y="25052"/>
                    <a:pt x="21116" y="25085"/>
                    <a:pt x="21083" y="25118"/>
                  </a:cubicBezTo>
                  <a:cubicBezTo>
                    <a:pt x="20749" y="25285"/>
                    <a:pt x="20449" y="25485"/>
                    <a:pt x="20149" y="25652"/>
                  </a:cubicBezTo>
                  <a:cubicBezTo>
                    <a:pt x="20215" y="25952"/>
                    <a:pt x="20149" y="26286"/>
                    <a:pt x="20215" y="26586"/>
                  </a:cubicBezTo>
                  <a:cubicBezTo>
                    <a:pt x="20215" y="28621"/>
                    <a:pt x="20549" y="31056"/>
                    <a:pt x="19148" y="32757"/>
                  </a:cubicBezTo>
                  <a:cubicBezTo>
                    <a:pt x="17747" y="34058"/>
                    <a:pt x="15879" y="34792"/>
                    <a:pt x="13978" y="34925"/>
                  </a:cubicBezTo>
                  <a:cubicBezTo>
                    <a:pt x="11076" y="35426"/>
                    <a:pt x="8073" y="35526"/>
                    <a:pt x="5338" y="36693"/>
                  </a:cubicBezTo>
                  <a:cubicBezTo>
                    <a:pt x="3337" y="37527"/>
                    <a:pt x="1736" y="38962"/>
                    <a:pt x="168" y="40396"/>
                  </a:cubicBezTo>
                  <a:cubicBezTo>
                    <a:pt x="134" y="40429"/>
                    <a:pt x="68" y="40496"/>
                    <a:pt x="1" y="40563"/>
                  </a:cubicBezTo>
                  <a:cubicBezTo>
                    <a:pt x="1235" y="42664"/>
                    <a:pt x="2636" y="44699"/>
                    <a:pt x="3804" y="46867"/>
                  </a:cubicBezTo>
                  <a:cubicBezTo>
                    <a:pt x="7039" y="52238"/>
                    <a:pt x="10475" y="57508"/>
                    <a:pt x="13144" y="63212"/>
                  </a:cubicBezTo>
                  <a:cubicBezTo>
                    <a:pt x="14078" y="65447"/>
                    <a:pt x="15679" y="67515"/>
                    <a:pt x="15846" y="69984"/>
                  </a:cubicBezTo>
                  <a:cubicBezTo>
                    <a:pt x="15812" y="73753"/>
                    <a:pt x="14912" y="77489"/>
                    <a:pt x="14144" y="81192"/>
                  </a:cubicBezTo>
                  <a:cubicBezTo>
                    <a:pt x="13944" y="82426"/>
                    <a:pt x="13644" y="83660"/>
                    <a:pt x="13344" y="84894"/>
                  </a:cubicBezTo>
                  <a:cubicBezTo>
                    <a:pt x="13277" y="85061"/>
                    <a:pt x="13277" y="85295"/>
                    <a:pt x="13210" y="85528"/>
                  </a:cubicBezTo>
                  <a:cubicBezTo>
                    <a:pt x="13244" y="85528"/>
                    <a:pt x="13244" y="85562"/>
                    <a:pt x="13277" y="85595"/>
                  </a:cubicBezTo>
                  <a:cubicBezTo>
                    <a:pt x="14845" y="87163"/>
                    <a:pt x="16813" y="88230"/>
                    <a:pt x="18814" y="89097"/>
                  </a:cubicBezTo>
                  <a:cubicBezTo>
                    <a:pt x="21850" y="90498"/>
                    <a:pt x="24852" y="92333"/>
                    <a:pt x="28288" y="92433"/>
                  </a:cubicBezTo>
                  <a:cubicBezTo>
                    <a:pt x="28362" y="92452"/>
                    <a:pt x="28453" y="92457"/>
                    <a:pt x="28554" y="92457"/>
                  </a:cubicBezTo>
                  <a:cubicBezTo>
                    <a:pt x="28718" y="92457"/>
                    <a:pt x="28906" y="92442"/>
                    <a:pt x="29082" y="92442"/>
                  </a:cubicBezTo>
                  <a:cubicBezTo>
                    <a:pt x="29192" y="92442"/>
                    <a:pt x="29296" y="92448"/>
                    <a:pt x="29389" y="92466"/>
                  </a:cubicBezTo>
                  <a:cubicBezTo>
                    <a:pt x="30122" y="92100"/>
                    <a:pt x="30856" y="91733"/>
                    <a:pt x="31590" y="91366"/>
                  </a:cubicBezTo>
                  <a:cubicBezTo>
                    <a:pt x="36594" y="88831"/>
                    <a:pt x="41464" y="85728"/>
                    <a:pt x="45300" y="81625"/>
                  </a:cubicBezTo>
                  <a:cubicBezTo>
                    <a:pt x="42965" y="76789"/>
                    <a:pt x="40630" y="71685"/>
                    <a:pt x="41397" y="66214"/>
                  </a:cubicBezTo>
                  <a:cubicBezTo>
                    <a:pt x="41431" y="64446"/>
                    <a:pt x="41330" y="62678"/>
                    <a:pt x="41564" y="60911"/>
                  </a:cubicBezTo>
                  <a:cubicBezTo>
                    <a:pt x="41764" y="59743"/>
                    <a:pt x="41931" y="58542"/>
                    <a:pt x="42264" y="57408"/>
                  </a:cubicBezTo>
                  <a:lnTo>
                    <a:pt x="42264" y="57408"/>
                  </a:lnTo>
                  <a:cubicBezTo>
                    <a:pt x="41397" y="57942"/>
                    <a:pt x="40430" y="58309"/>
                    <a:pt x="39429" y="58375"/>
                  </a:cubicBezTo>
                  <a:lnTo>
                    <a:pt x="39096" y="58375"/>
                  </a:lnTo>
                  <a:cubicBezTo>
                    <a:pt x="37795" y="58242"/>
                    <a:pt x="36260" y="58109"/>
                    <a:pt x="35293" y="57108"/>
                  </a:cubicBezTo>
                  <a:cubicBezTo>
                    <a:pt x="35226" y="57074"/>
                    <a:pt x="35193" y="57008"/>
                    <a:pt x="35193" y="56974"/>
                  </a:cubicBezTo>
                  <a:cubicBezTo>
                    <a:pt x="35259" y="56974"/>
                    <a:pt x="35326" y="57008"/>
                    <a:pt x="35360" y="57041"/>
                  </a:cubicBezTo>
                  <a:cubicBezTo>
                    <a:pt x="35360" y="57041"/>
                    <a:pt x="35360" y="57008"/>
                    <a:pt x="35360" y="57008"/>
                  </a:cubicBezTo>
                  <a:cubicBezTo>
                    <a:pt x="35593" y="57108"/>
                    <a:pt x="35827" y="57175"/>
                    <a:pt x="36060" y="57275"/>
                  </a:cubicBezTo>
                  <a:cubicBezTo>
                    <a:pt x="36260" y="57308"/>
                    <a:pt x="36460" y="57375"/>
                    <a:pt x="36694" y="57441"/>
                  </a:cubicBezTo>
                  <a:lnTo>
                    <a:pt x="36727" y="57441"/>
                  </a:lnTo>
                  <a:cubicBezTo>
                    <a:pt x="36961" y="57508"/>
                    <a:pt x="37228" y="57575"/>
                    <a:pt x="37528" y="57608"/>
                  </a:cubicBezTo>
                  <a:cubicBezTo>
                    <a:pt x="37594" y="57608"/>
                    <a:pt x="37695" y="57642"/>
                    <a:pt x="37761" y="57642"/>
                  </a:cubicBezTo>
                  <a:cubicBezTo>
                    <a:pt x="38428" y="57742"/>
                    <a:pt x="39096" y="57775"/>
                    <a:pt x="39729" y="57775"/>
                  </a:cubicBezTo>
                  <a:cubicBezTo>
                    <a:pt x="42631" y="57308"/>
                    <a:pt x="45000" y="54473"/>
                    <a:pt x="45700" y="51704"/>
                  </a:cubicBezTo>
                  <a:cubicBezTo>
                    <a:pt x="46501" y="48235"/>
                    <a:pt x="43232" y="45600"/>
                    <a:pt x="42198" y="42531"/>
                  </a:cubicBezTo>
                  <a:cubicBezTo>
                    <a:pt x="42198" y="42464"/>
                    <a:pt x="42164" y="42431"/>
                    <a:pt x="42164" y="42364"/>
                  </a:cubicBezTo>
                  <a:cubicBezTo>
                    <a:pt x="42164" y="42331"/>
                    <a:pt x="42164" y="42297"/>
                    <a:pt x="42131" y="42264"/>
                  </a:cubicBezTo>
                  <a:cubicBezTo>
                    <a:pt x="42131" y="42231"/>
                    <a:pt x="42131" y="42231"/>
                    <a:pt x="42131" y="42231"/>
                  </a:cubicBezTo>
                  <a:cubicBezTo>
                    <a:pt x="42131" y="42197"/>
                    <a:pt x="42131" y="42164"/>
                    <a:pt x="42131" y="42130"/>
                  </a:cubicBezTo>
                  <a:cubicBezTo>
                    <a:pt x="42131" y="42097"/>
                    <a:pt x="42131" y="42064"/>
                    <a:pt x="42131" y="42030"/>
                  </a:cubicBezTo>
                  <a:cubicBezTo>
                    <a:pt x="42131" y="42008"/>
                    <a:pt x="42131" y="41986"/>
                    <a:pt x="42131" y="41964"/>
                  </a:cubicBezTo>
                  <a:lnTo>
                    <a:pt x="42131" y="41830"/>
                  </a:lnTo>
                  <a:cubicBezTo>
                    <a:pt x="42131" y="41797"/>
                    <a:pt x="42131" y="41764"/>
                    <a:pt x="42131" y="41730"/>
                  </a:cubicBezTo>
                  <a:lnTo>
                    <a:pt x="42131" y="41697"/>
                  </a:lnTo>
                  <a:lnTo>
                    <a:pt x="42131" y="41663"/>
                  </a:lnTo>
                  <a:lnTo>
                    <a:pt x="42131" y="41630"/>
                  </a:lnTo>
                  <a:cubicBezTo>
                    <a:pt x="42131" y="41597"/>
                    <a:pt x="42131" y="41597"/>
                    <a:pt x="42131" y="41597"/>
                  </a:cubicBezTo>
                  <a:lnTo>
                    <a:pt x="42131" y="41563"/>
                  </a:lnTo>
                  <a:cubicBezTo>
                    <a:pt x="42131" y="41563"/>
                    <a:pt x="42131" y="41530"/>
                    <a:pt x="42131" y="41530"/>
                  </a:cubicBezTo>
                  <a:cubicBezTo>
                    <a:pt x="42131" y="41497"/>
                    <a:pt x="42131" y="41497"/>
                    <a:pt x="42131" y="41463"/>
                  </a:cubicBezTo>
                  <a:cubicBezTo>
                    <a:pt x="42131" y="41430"/>
                    <a:pt x="42131" y="41397"/>
                    <a:pt x="42131" y="41397"/>
                  </a:cubicBezTo>
                  <a:cubicBezTo>
                    <a:pt x="42164" y="41263"/>
                    <a:pt x="42164" y="41130"/>
                    <a:pt x="42198" y="40996"/>
                  </a:cubicBezTo>
                  <a:cubicBezTo>
                    <a:pt x="42198" y="40988"/>
                    <a:pt x="42198" y="40980"/>
                    <a:pt x="42198" y="40963"/>
                  </a:cubicBezTo>
                  <a:cubicBezTo>
                    <a:pt x="42198" y="40963"/>
                    <a:pt x="42198" y="40930"/>
                    <a:pt x="42198" y="40930"/>
                  </a:cubicBezTo>
                  <a:lnTo>
                    <a:pt x="42231" y="40863"/>
                  </a:lnTo>
                  <a:cubicBezTo>
                    <a:pt x="42264" y="40696"/>
                    <a:pt x="42331" y="40563"/>
                    <a:pt x="42398" y="40396"/>
                  </a:cubicBezTo>
                  <a:cubicBezTo>
                    <a:pt x="42398" y="40363"/>
                    <a:pt x="42398" y="40363"/>
                    <a:pt x="42431" y="40329"/>
                  </a:cubicBezTo>
                  <a:cubicBezTo>
                    <a:pt x="42431" y="40329"/>
                    <a:pt x="42431" y="40296"/>
                    <a:pt x="42431" y="40296"/>
                  </a:cubicBezTo>
                  <a:cubicBezTo>
                    <a:pt x="42431" y="40262"/>
                    <a:pt x="42465" y="40262"/>
                    <a:pt x="42465" y="40229"/>
                  </a:cubicBezTo>
                  <a:cubicBezTo>
                    <a:pt x="42465" y="40229"/>
                    <a:pt x="42465" y="40196"/>
                    <a:pt x="42465" y="40196"/>
                  </a:cubicBezTo>
                  <a:cubicBezTo>
                    <a:pt x="42498" y="40162"/>
                    <a:pt x="42531" y="40129"/>
                    <a:pt x="42565" y="40062"/>
                  </a:cubicBezTo>
                  <a:lnTo>
                    <a:pt x="42565" y="40062"/>
                  </a:lnTo>
                  <a:cubicBezTo>
                    <a:pt x="42431" y="40830"/>
                    <a:pt x="42531" y="41597"/>
                    <a:pt x="42765" y="42297"/>
                  </a:cubicBezTo>
                  <a:cubicBezTo>
                    <a:pt x="43265" y="43865"/>
                    <a:pt x="44299" y="45233"/>
                    <a:pt x="45167" y="46667"/>
                  </a:cubicBezTo>
                  <a:cubicBezTo>
                    <a:pt x="45600" y="45733"/>
                    <a:pt x="46034" y="44799"/>
                    <a:pt x="46501" y="43865"/>
                  </a:cubicBezTo>
                  <a:cubicBezTo>
                    <a:pt x="47935" y="41297"/>
                    <a:pt x="49136" y="38595"/>
                    <a:pt x="50437" y="35959"/>
                  </a:cubicBezTo>
                  <a:cubicBezTo>
                    <a:pt x="49503" y="35292"/>
                    <a:pt x="48469" y="34725"/>
                    <a:pt x="47535" y="34058"/>
                  </a:cubicBezTo>
                  <a:cubicBezTo>
                    <a:pt x="46634" y="33391"/>
                    <a:pt x="45667" y="32824"/>
                    <a:pt x="44566" y="32657"/>
                  </a:cubicBezTo>
                  <a:cubicBezTo>
                    <a:pt x="44138" y="32582"/>
                    <a:pt x="43669" y="32552"/>
                    <a:pt x="43172" y="32552"/>
                  </a:cubicBezTo>
                  <a:cubicBezTo>
                    <a:pt x="42120" y="32552"/>
                    <a:pt x="40941" y="32688"/>
                    <a:pt x="39763" y="32824"/>
                  </a:cubicBezTo>
                  <a:cubicBezTo>
                    <a:pt x="38547" y="32963"/>
                    <a:pt x="37314" y="33103"/>
                    <a:pt x="36166" y="33103"/>
                  </a:cubicBezTo>
                  <a:cubicBezTo>
                    <a:pt x="33470" y="33103"/>
                    <a:pt x="31244" y="32333"/>
                    <a:pt x="30823" y="28988"/>
                  </a:cubicBezTo>
                  <a:cubicBezTo>
                    <a:pt x="30223" y="22950"/>
                    <a:pt x="31323" y="24651"/>
                    <a:pt x="26353" y="20682"/>
                  </a:cubicBezTo>
                  <a:cubicBezTo>
                    <a:pt x="26120" y="20515"/>
                    <a:pt x="25853" y="20348"/>
                    <a:pt x="25619" y="20148"/>
                  </a:cubicBezTo>
                  <a:cubicBezTo>
                    <a:pt x="24985" y="20882"/>
                    <a:pt x="24152" y="21349"/>
                    <a:pt x="23084" y="21416"/>
                  </a:cubicBezTo>
                  <a:lnTo>
                    <a:pt x="22851" y="21416"/>
                  </a:lnTo>
                  <a:cubicBezTo>
                    <a:pt x="22617" y="21382"/>
                    <a:pt x="22117" y="21316"/>
                    <a:pt x="21817" y="21149"/>
                  </a:cubicBezTo>
                  <a:cubicBezTo>
                    <a:pt x="21883" y="21149"/>
                    <a:pt x="21950" y="21149"/>
                    <a:pt x="22017" y="21115"/>
                  </a:cubicBezTo>
                  <a:cubicBezTo>
                    <a:pt x="22183" y="21115"/>
                    <a:pt x="22350" y="21115"/>
                    <a:pt x="22484" y="21082"/>
                  </a:cubicBezTo>
                  <a:cubicBezTo>
                    <a:pt x="22617" y="21049"/>
                    <a:pt x="22717" y="21015"/>
                    <a:pt x="22817" y="20982"/>
                  </a:cubicBezTo>
                  <a:cubicBezTo>
                    <a:pt x="22984" y="20949"/>
                    <a:pt x="23151" y="20915"/>
                    <a:pt x="23318" y="20882"/>
                  </a:cubicBezTo>
                  <a:cubicBezTo>
                    <a:pt x="23451" y="20815"/>
                    <a:pt x="23584" y="20782"/>
                    <a:pt x="23718" y="20715"/>
                  </a:cubicBezTo>
                  <a:cubicBezTo>
                    <a:pt x="24619" y="20482"/>
                    <a:pt x="25419" y="19748"/>
                    <a:pt x="25786" y="18914"/>
                  </a:cubicBezTo>
                  <a:cubicBezTo>
                    <a:pt x="26653" y="16779"/>
                    <a:pt x="27220" y="13477"/>
                    <a:pt x="24919" y="12042"/>
                  </a:cubicBezTo>
                  <a:cubicBezTo>
                    <a:pt x="24470" y="11838"/>
                    <a:pt x="24017" y="11746"/>
                    <a:pt x="23572" y="11746"/>
                  </a:cubicBezTo>
                  <a:cubicBezTo>
                    <a:pt x="21835" y="11746"/>
                    <a:pt x="20225" y="13144"/>
                    <a:pt x="19482" y="14711"/>
                  </a:cubicBezTo>
                  <a:cubicBezTo>
                    <a:pt x="19448" y="14744"/>
                    <a:pt x="19448" y="14744"/>
                    <a:pt x="19448" y="14778"/>
                  </a:cubicBezTo>
                  <a:cubicBezTo>
                    <a:pt x="19315" y="14577"/>
                    <a:pt x="19215" y="14377"/>
                    <a:pt x="19148" y="14144"/>
                  </a:cubicBezTo>
                  <a:lnTo>
                    <a:pt x="19115" y="14144"/>
                  </a:lnTo>
                  <a:lnTo>
                    <a:pt x="19115" y="14110"/>
                  </a:lnTo>
                  <a:cubicBezTo>
                    <a:pt x="19048" y="13977"/>
                    <a:pt x="19015" y="13844"/>
                    <a:pt x="18981" y="13710"/>
                  </a:cubicBezTo>
                  <a:lnTo>
                    <a:pt x="18914" y="13510"/>
                  </a:lnTo>
                  <a:cubicBezTo>
                    <a:pt x="18681" y="12376"/>
                    <a:pt x="18581" y="11242"/>
                    <a:pt x="18481" y="10074"/>
                  </a:cubicBezTo>
                  <a:cubicBezTo>
                    <a:pt x="18181" y="9073"/>
                    <a:pt x="17380" y="8373"/>
                    <a:pt x="16479" y="7939"/>
                  </a:cubicBezTo>
                  <a:cubicBezTo>
                    <a:pt x="15579" y="7639"/>
                    <a:pt x="14678" y="7472"/>
                    <a:pt x="14011" y="6772"/>
                  </a:cubicBezTo>
                  <a:cubicBezTo>
                    <a:pt x="13210" y="6071"/>
                    <a:pt x="12810" y="5004"/>
                    <a:pt x="12877" y="3970"/>
                  </a:cubicBezTo>
                  <a:cubicBezTo>
                    <a:pt x="12910" y="3169"/>
                    <a:pt x="13010" y="2235"/>
                    <a:pt x="12343" y="1668"/>
                  </a:cubicBezTo>
                  <a:cubicBezTo>
                    <a:pt x="11609" y="968"/>
                    <a:pt x="10609" y="701"/>
                    <a:pt x="9808" y="100"/>
                  </a:cubicBezTo>
                  <a:cubicBezTo>
                    <a:pt x="9775" y="67"/>
                    <a:pt x="9741" y="34"/>
                    <a:pt x="9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7"/>
            <p:cNvSpPr/>
            <p:nvPr/>
          </p:nvSpPr>
          <p:spPr>
            <a:xfrm>
              <a:off x="5178025" y="827000"/>
              <a:ext cx="603800" cy="956825"/>
            </a:xfrm>
            <a:custGeom>
              <a:avLst/>
              <a:gdLst/>
              <a:ahLst/>
              <a:cxnLst/>
              <a:rect l="l" t="t" r="r" b="b"/>
              <a:pathLst>
                <a:path w="24152" h="38273" extrusionOk="0">
                  <a:moveTo>
                    <a:pt x="11943" y="11904"/>
                  </a:moveTo>
                  <a:lnTo>
                    <a:pt x="11943" y="11904"/>
                  </a:lnTo>
                  <a:cubicBezTo>
                    <a:pt x="12009" y="12004"/>
                    <a:pt x="12110" y="12071"/>
                    <a:pt x="12210" y="12137"/>
                  </a:cubicBezTo>
                  <a:cubicBezTo>
                    <a:pt x="12310" y="12237"/>
                    <a:pt x="12410" y="12337"/>
                    <a:pt x="12543" y="12437"/>
                  </a:cubicBezTo>
                  <a:cubicBezTo>
                    <a:pt x="12643" y="12504"/>
                    <a:pt x="12743" y="12604"/>
                    <a:pt x="12843" y="12671"/>
                  </a:cubicBezTo>
                  <a:cubicBezTo>
                    <a:pt x="12843" y="12671"/>
                    <a:pt x="12843" y="12704"/>
                    <a:pt x="12843" y="12704"/>
                  </a:cubicBezTo>
                  <a:cubicBezTo>
                    <a:pt x="12943" y="12771"/>
                    <a:pt x="13010" y="12871"/>
                    <a:pt x="13110" y="12971"/>
                  </a:cubicBezTo>
                  <a:cubicBezTo>
                    <a:pt x="13144" y="13038"/>
                    <a:pt x="13210" y="13105"/>
                    <a:pt x="13277" y="13205"/>
                  </a:cubicBezTo>
                  <a:lnTo>
                    <a:pt x="13410" y="13405"/>
                  </a:lnTo>
                  <a:cubicBezTo>
                    <a:pt x="13477" y="13538"/>
                    <a:pt x="13544" y="13672"/>
                    <a:pt x="13611" y="13805"/>
                  </a:cubicBezTo>
                  <a:cubicBezTo>
                    <a:pt x="13677" y="13939"/>
                    <a:pt x="13744" y="14072"/>
                    <a:pt x="13811" y="14239"/>
                  </a:cubicBezTo>
                  <a:cubicBezTo>
                    <a:pt x="13877" y="14372"/>
                    <a:pt x="13911" y="14539"/>
                    <a:pt x="13978" y="14706"/>
                  </a:cubicBezTo>
                  <a:cubicBezTo>
                    <a:pt x="13978" y="14739"/>
                    <a:pt x="14011" y="14772"/>
                    <a:pt x="14011" y="14806"/>
                  </a:cubicBezTo>
                  <a:cubicBezTo>
                    <a:pt x="14111" y="15306"/>
                    <a:pt x="14144" y="15807"/>
                    <a:pt x="14211" y="16340"/>
                  </a:cubicBezTo>
                  <a:cubicBezTo>
                    <a:pt x="14211" y="16374"/>
                    <a:pt x="14211" y="16440"/>
                    <a:pt x="14244" y="16474"/>
                  </a:cubicBezTo>
                  <a:cubicBezTo>
                    <a:pt x="14378" y="17641"/>
                    <a:pt x="14578" y="18742"/>
                    <a:pt x="15312" y="19676"/>
                  </a:cubicBezTo>
                  <a:cubicBezTo>
                    <a:pt x="16146" y="20643"/>
                    <a:pt x="17413" y="21110"/>
                    <a:pt x="18247" y="22111"/>
                  </a:cubicBezTo>
                  <a:cubicBezTo>
                    <a:pt x="20215" y="24179"/>
                    <a:pt x="20849" y="27115"/>
                    <a:pt x="20849" y="29883"/>
                  </a:cubicBezTo>
                  <a:cubicBezTo>
                    <a:pt x="20716" y="29416"/>
                    <a:pt x="20616" y="28916"/>
                    <a:pt x="20482" y="28416"/>
                  </a:cubicBezTo>
                  <a:cubicBezTo>
                    <a:pt x="20315" y="27748"/>
                    <a:pt x="20182" y="27081"/>
                    <a:pt x="19915" y="26447"/>
                  </a:cubicBezTo>
                  <a:cubicBezTo>
                    <a:pt x="19882" y="26281"/>
                    <a:pt x="19815" y="26147"/>
                    <a:pt x="19748" y="25980"/>
                  </a:cubicBezTo>
                  <a:cubicBezTo>
                    <a:pt x="19315" y="24479"/>
                    <a:pt x="18547" y="23112"/>
                    <a:pt x="17347" y="22044"/>
                  </a:cubicBezTo>
                  <a:cubicBezTo>
                    <a:pt x="15812" y="20843"/>
                    <a:pt x="14078" y="19876"/>
                    <a:pt x="13844" y="17708"/>
                  </a:cubicBezTo>
                  <a:cubicBezTo>
                    <a:pt x="13511" y="15706"/>
                    <a:pt x="13611" y="13538"/>
                    <a:pt x="12043" y="12071"/>
                  </a:cubicBezTo>
                  <a:cubicBezTo>
                    <a:pt x="12009" y="12037"/>
                    <a:pt x="11976" y="11970"/>
                    <a:pt x="11943" y="11904"/>
                  </a:cubicBezTo>
                  <a:close/>
                  <a:moveTo>
                    <a:pt x="1993" y="1"/>
                  </a:moveTo>
                  <a:cubicBezTo>
                    <a:pt x="1341" y="1"/>
                    <a:pt x="655" y="239"/>
                    <a:pt x="1" y="762"/>
                  </a:cubicBezTo>
                  <a:cubicBezTo>
                    <a:pt x="535" y="1163"/>
                    <a:pt x="1002" y="1663"/>
                    <a:pt x="1435" y="2097"/>
                  </a:cubicBezTo>
                  <a:cubicBezTo>
                    <a:pt x="1936" y="2497"/>
                    <a:pt x="2569" y="2764"/>
                    <a:pt x="2970" y="3298"/>
                  </a:cubicBezTo>
                  <a:cubicBezTo>
                    <a:pt x="4571" y="5032"/>
                    <a:pt x="4371" y="7601"/>
                    <a:pt x="5371" y="9602"/>
                  </a:cubicBezTo>
                  <a:cubicBezTo>
                    <a:pt x="5872" y="10503"/>
                    <a:pt x="6806" y="11003"/>
                    <a:pt x="7606" y="11604"/>
                  </a:cubicBezTo>
                  <a:cubicBezTo>
                    <a:pt x="9141" y="12571"/>
                    <a:pt x="9741" y="14372"/>
                    <a:pt x="9641" y="16107"/>
                  </a:cubicBezTo>
                  <a:cubicBezTo>
                    <a:pt x="9641" y="16540"/>
                    <a:pt x="9641" y="16907"/>
                    <a:pt x="9741" y="17308"/>
                  </a:cubicBezTo>
                  <a:cubicBezTo>
                    <a:pt x="9775" y="17374"/>
                    <a:pt x="9741" y="17441"/>
                    <a:pt x="9741" y="17474"/>
                  </a:cubicBezTo>
                  <a:cubicBezTo>
                    <a:pt x="10208" y="17808"/>
                    <a:pt x="10642" y="18275"/>
                    <a:pt x="10875" y="18909"/>
                  </a:cubicBezTo>
                  <a:cubicBezTo>
                    <a:pt x="11109" y="19509"/>
                    <a:pt x="11276" y="20210"/>
                    <a:pt x="11309" y="20944"/>
                  </a:cubicBezTo>
                  <a:cubicBezTo>
                    <a:pt x="11342" y="20977"/>
                    <a:pt x="11376" y="21044"/>
                    <a:pt x="11376" y="21110"/>
                  </a:cubicBezTo>
                  <a:cubicBezTo>
                    <a:pt x="12110" y="22378"/>
                    <a:pt x="13344" y="23045"/>
                    <a:pt x="14545" y="23712"/>
                  </a:cubicBezTo>
                  <a:cubicBezTo>
                    <a:pt x="16146" y="24579"/>
                    <a:pt x="17613" y="25814"/>
                    <a:pt x="18114" y="27615"/>
                  </a:cubicBezTo>
                  <a:cubicBezTo>
                    <a:pt x="18447" y="28482"/>
                    <a:pt x="18414" y="29416"/>
                    <a:pt x="18481" y="30317"/>
                  </a:cubicBezTo>
                  <a:cubicBezTo>
                    <a:pt x="18381" y="30017"/>
                    <a:pt x="18314" y="29683"/>
                    <a:pt x="18247" y="29383"/>
                  </a:cubicBezTo>
                  <a:cubicBezTo>
                    <a:pt x="18147" y="28849"/>
                    <a:pt x="18014" y="28282"/>
                    <a:pt x="17780" y="27782"/>
                  </a:cubicBezTo>
                  <a:cubicBezTo>
                    <a:pt x="17680" y="27548"/>
                    <a:pt x="17547" y="27348"/>
                    <a:pt x="17413" y="27115"/>
                  </a:cubicBezTo>
                  <a:cubicBezTo>
                    <a:pt x="17347" y="27048"/>
                    <a:pt x="17313" y="26981"/>
                    <a:pt x="17280" y="26948"/>
                  </a:cubicBezTo>
                  <a:cubicBezTo>
                    <a:pt x="17247" y="26914"/>
                    <a:pt x="17247" y="26914"/>
                    <a:pt x="17213" y="26881"/>
                  </a:cubicBezTo>
                  <a:cubicBezTo>
                    <a:pt x="15946" y="24446"/>
                    <a:pt x="12910" y="24146"/>
                    <a:pt x="11309" y="21911"/>
                  </a:cubicBezTo>
                  <a:cubicBezTo>
                    <a:pt x="11209" y="23178"/>
                    <a:pt x="10842" y="24413"/>
                    <a:pt x="10208" y="25413"/>
                  </a:cubicBezTo>
                  <a:cubicBezTo>
                    <a:pt x="10809" y="25914"/>
                    <a:pt x="11509" y="26381"/>
                    <a:pt x="12110" y="26881"/>
                  </a:cubicBezTo>
                  <a:cubicBezTo>
                    <a:pt x="17080" y="30250"/>
                    <a:pt x="14545" y="31184"/>
                    <a:pt x="15879" y="35888"/>
                  </a:cubicBezTo>
                  <a:cubicBezTo>
                    <a:pt x="16413" y="37255"/>
                    <a:pt x="17480" y="37889"/>
                    <a:pt x="18814" y="38122"/>
                  </a:cubicBezTo>
                  <a:cubicBezTo>
                    <a:pt x="18347" y="36455"/>
                    <a:pt x="18381" y="34653"/>
                    <a:pt x="18314" y="32919"/>
                  </a:cubicBezTo>
                  <a:cubicBezTo>
                    <a:pt x="18314" y="32885"/>
                    <a:pt x="18347" y="32852"/>
                    <a:pt x="18347" y="32819"/>
                  </a:cubicBezTo>
                  <a:cubicBezTo>
                    <a:pt x="18347" y="32819"/>
                    <a:pt x="18347" y="32852"/>
                    <a:pt x="18347" y="32852"/>
                  </a:cubicBezTo>
                  <a:cubicBezTo>
                    <a:pt x="18414" y="32985"/>
                    <a:pt x="18447" y="33152"/>
                    <a:pt x="18481" y="33286"/>
                  </a:cubicBezTo>
                  <a:cubicBezTo>
                    <a:pt x="18481" y="33286"/>
                    <a:pt x="18481" y="33286"/>
                    <a:pt x="18481" y="33319"/>
                  </a:cubicBezTo>
                  <a:cubicBezTo>
                    <a:pt x="18547" y="33519"/>
                    <a:pt x="18581" y="33686"/>
                    <a:pt x="18614" y="33886"/>
                  </a:cubicBezTo>
                  <a:cubicBezTo>
                    <a:pt x="18681" y="34186"/>
                    <a:pt x="18748" y="34487"/>
                    <a:pt x="18814" y="34753"/>
                  </a:cubicBezTo>
                  <a:cubicBezTo>
                    <a:pt x="18881" y="35120"/>
                    <a:pt x="18914" y="35487"/>
                    <a:pt x="18981" y="35821"/>
                  </a:cubicBezTo>
                  <a:lnTo>
                    <a:pt x="19014" y="36121"/>
                  </a:lnTo>
                  <a:cubicBezTo>
                    <a:pt x="19081" y="36855"/>
                    <a:pt x="19148" y="37522"/>
                    <a:pt x="19315" y="38223"/>
                  </a:cubicBezTo>
                  <a:cubicBezTo>
                    <a:pt x="19698" y="38256"/>
                    <a:pt x="20082" y="38273"/>
                    <a:pt x="20470" y="38273"/>
                  </a:cubicBezTo>
                  <a:cubicBezTo>
                    <a:pt x="20857" y="38273"/>
                    <a:pt x="21249" y="38256"/>
                    <a:pt x="21650" y="38223"/>
                  </a:cubicBezTo>
                  <a:cubicBezTo>
                    <a:pt x="21416" y="37055"/>
                    <a:pt x="21349" y="35888"/>
                    <a:pt x="21216" y="34720"/>
                  </a:cubicBezTo>
                  <a:cubicBezTo>
                    <a:pt x="21216" y="34587"/>
                    <a:pt x="21216" y="34487"/>
                    <a:pt x="21216" y="34353"/>
                  </a:cubicBezTo>
                  <a:lnTo>
                    <a:pt x="21216" y="34286"/>
                  </a:lnTo>
                  <a:lnTo>
                    <a:pt x="21216" y="34253"/>
                  </a:lnTo>
                  <a:lnTo>
                    <a:pt x="21216" y="33519"/>
                  </a:lnTo>
                  <a:cubicBezTo>
                    <a:pt x="21216" y="33386"/>
                    <a:pt x="21216" y="33252"/>
                    <a:pt x="21216" y="33119"/>
                  </a:cubicBezTo>
                  <a:cubicBezTo>
                    <a:pt x="21249" y="33252"/>
                    <a:pt x="21283" y="33386"/>
                    <a:pt x="21316" y="33519"/>
                  </a:cubicBezTo>
                  <a:cubicBezTo>
                    <a:pt x="21383" y="33686"/>
                    <a:pt x="21416" y="33886"/>
                    <a:pt x="21450" y="34086"/>
                  </a:cubicBezTo>
                  <a:cubicBezTo>
                    <a:pt x="21483" y="34286"/>
                    <a:pt x="21516" y="34453"/>
                    <a:pt x="21583" y="34620"/>
                  </a:cubicBezTo>
                  <a:cubicBezTo>
                    <a:pt x="21616" y="34820"/>
                    <a:pt x="21683" y="35020"/>
                    <a:pt x="21716" y="35220"/>
                  </a:cubicBezTo>
                  <a:cubicBezTo>
                    <a:pt x="21783" y="35387"/>
                    <a:pt x="21816" y="35554"/>
                    <a:pt x="21883" y="35754"/>
                  </a:cubicBezTo>
                  <a:cubicBezTo>
                    <a:pt x="21883" y="35754"/>
                    <a:pt x="21883" y="35787"/>
                    <a:pt x="21883" y="35821"/>
                  </a:cubicBezTo>
                  <a:cubicBezTo>
                    <a:pt x="21917" y="36188"/>
                    <a:pt x="21983" y="36588"/>
                    <a:pt x="22017" y="36955"/>
                  </a:cubicBezTo>
                  <a:cubicBezTo>
                    <a:pt x="22083" y="37322"/>
                    <a:pt x="22150" y="37722"/>
                    <a:pt x="22217" y="38089"/>
                  </a:cubicBezTo>
                  <a:cubicBezTo>
                    <a:pt x="22217" y="38122"/>
                    <a:pt x="22217" y="38122"/>
                    <a:pt x="22217" y="38156"/>
                  </a:cubicBezTo>
                  <a:cubicBezTo>
                    <a:pt x="22684" y="38089"/>
                    <a:pt x="23151" y="38056"/>
                    <a:pt x="23584" y="37989"/>
                  </a:cubicBezTo>
                  <a:cubicBezTo>
                    <a:pt x="23785" y="37956"/>
                    <a:pt x="23985" y="37956"/>
                    <a:pt x="24151" y="37922"/>
                  </a:cubicBezTo>
                  <a:cubicBezTo>
                    <a:pt x="24085" y="35921"/>
                    <a:pt x="23651" y="33953"/>
                    <a:pt x="23251" y="31985"/>
                  </a:cubicBezTo>
                  <a:cubicBezTo>
                    <a:pt x="22784" y="28382"/>
                    <a:pt x="23584" y="24279"/>
                    <a:pt x="21016" y="21277"/>
                  </a:cubicBezTo>
                  <a:cubicBezTo>
                    <a:pt x="20215" y="20310"/>
                    <a:pt x="19115" y="19643"/>
                    <a:pt x="18214" y="18742"/>
                  </a:cubicBezTo>
                  <a:cubicBezTo>
                    <a:pt x="16946" y="17541"/>
                    <a:pt x="16646" y="15773"/>
                    <a:pt x="16279" y="14172"/>
                  </a:cubicBezTo>
                  <a:cubicBezTo>
                    <a:pt x="16012" y="13205"/>
                    <a:pt x="15412" y="12437"/>
                    <a:pt x="14845" y="11670"/>
                  </a:cubicBezTo>
                  <a:cubicBezTo>
                    <a:pt x="12410" y="8801"/>
                    <a:pt x="14411" y="2430"/>
                    <a:pt x="9808" y="1630"/>
                  </a:cubicBezTo>
                  <a:cubicBezTo>
                    <a:pt x="9748" y="1623"/>
                    <a:pt x="9690" y="1619"/>
                    <a:pt x="9634" y="1619"/>
                  </a:cubicBezTo>
                  <a:cubicBezTo>
                    <a:pt x="9163" y="1619"/>
                    <a:pt x="8831" y="1855"/>
                    <a:pt x="8474" y="2063"/>
                  </a:cubicBezTo>
                  <a:cubicBezTo>
                    <a:pt x="9274" y="3464"/>
                    <a:pt x="9274" y="5065"/>
                    <a:pt x="9541" y="6633"/>
                  </a:cubicBezTo>
                  <a:cubicBezTo>
                    <a:pt x="9541" y="6633"/>
                    <a:pt x="9541" y="6667"/>
                    <a:pt x="9541" y="6700"/>
                  </a:cubicBezTo>
                  <a:cubicBezTo>
                    <a:pt x="9541" y="6767"/>
                    <a:pt x="9541" y="6833"/>
                    <a:pt x="9541" y="6933"/>
                  </a:cubicBezTo>
                  <a:cubicBezTo>
                    <a:pt x="9541" y="7034"/>
                    <a:pt x="9574" y="7134"/>
                    <a:pt x="9574" y="7267"/>
                  </a:cubicBezTo>
                  <a:cubicBezTo>
                    <a:pt x="9608" y="7534"/>
                    <a:pt x="9641" y="7801"/>
                    <a:pt x="9674" y="8068"/>
                  </a:cubicBezTo>
                  <a:cubicBezTo>
                    <a:pt x="9708" y="8234"/>
                    <a:pt x="9741" y="8401"/>
                    <a:pt x="9775" y="8535"/>
                  </a:cubicBezTo>
                  <a:cubicBezTo>
                    <a:pt x="9808" y="8668"/>
                    <a:pt x="9841" y="8801"/>
                    <a:pt x="9908" y="8935"/>
                  </a:cubicBezTo>
                  <a:cubicBezTo>
                    <a:pt x="9941" y="9068"/>
                    <a:pt x="10008" y="9202"/>
                    <a:pt x="10075" y="9369"/>
                  </a:cubicBezTo>
                  <a:cubicBezTo>
                    <a:pt x="10108" y="9469"/>
                    <a:pt x="10175" y="9602"/>
                    <a:pt x="10242" y="9702"/>
                  </a:cubicBezTo>
                  <a:cubicBezTo>
                    <a:pt x="10208" y="9669"/>
                    <a:pt x="10208" y="9669"/>
                    <a:pt x="10175" y="9669"/>
                  </a:cubicBezTo>
                  <a:cubicBezTo>
                    <a:pt x="8073" y="7467"/>
                    <a:pt x="9508" y="3765"/>
                    <a:pt x="7406" y="1596"/>
                  </a:cubicBezTo>
                  <a:cubicBezTo>
                    <a:pt x="6898" y="1113"/>
                    <a:pt x="6215" y="699"/>
                    <a:pt x="5534" y="699"/>
                  </a:cubicBezTo>
                  <a:cubicBezTo>
                    <a:pt x="5276" y="699"/>
                    <a:pt x="5019" y="758"/>
                    <a:pt x="4771" y="896"/>
                  </a:cubicBezTo>
                  <a:cubicBezTo>
                    <a:pt x="5271" y="1596"/>
                    <a:pt x="5772" y="2497"/>
                    <a:pt x="5572" y="2897"/>
                  </a:cubicBezTo>
                  <a:cubicBezTo>
                    <a:pt x="5471" y="2730"/>
                    <a:pt x="5371" y="2597"/>
                    <a:pt x="5271" y="2430"/>
                  </a:cubicBezTo>
                  <a:cubicBezTo>
                    <a:pt x="5271" y="2430"/>
                    <a:pt x="5271" y="2430"/>
                    <a:pt x="5238" y="2397"/>
                  </a:cubicBezTo>
                  <a:cubicBezTo>
                    <a:pt x="5138" y="2230"/>
                    <a:pt x="5038" y="2030"/>
                    <a:pt x="4904" y="1863"/>
                  </a:cubicBezTo>
                  <a:cubicBezTo>
                    <a:pt x="4771" y="1696"/>
                    <a:pt x="4638" y="1530"/>
                    <a:pt x="4504" y="1396"/>
                  </a:cubicBezTo>
                  <a:cubicBezTo>
                    <a:pt x="4437" y="1329"/>
                    <a:pt x="4371" y="1263"/>
                    <a:pt x="4304" y="1196"/>
                  </a:cubicBezTo>
                  <a:cubicBezTo>
                    <a:pt x="4271" y="1163"/>
                    <a:pt x="4237" y="1129"/>
                    <a:pt x="4204" y="1096"/>
                  </a:cubicBezTo>
                  <a:cubicBezTo>
                    <a:pt x="3621" y="400"/>
                    <a:pt x="2836" y="1"/>
                    <a:pt x="1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7"/>
            <p:cNvSpPr/>
            <p:nvPr/>
          </p:nvSpPr>
          <p:spPr>
            <a:xfrm>
              <a:off x="5505775" y="916550"/>
              <a:ext cx="343600" cy="856850"/>
            </a:xfrm>
            <a:custGeom>
              <a:avLst/>
              <a:gdLst/>
              <a:ahLst/>
              <a:cxnLst/>
              <a:rect l="l" t="t" r="r" b="b"/>
              <a:pathLst>
                <a:path w="13744" h="34274" extrusionOk="0">
                  <a:moveTo>
                    <a:pt x="232" y="0"/>
                  </a:moveTo>
                  <a:cubicBezTo>
                    <a:pt x="156" y="0"/>
                    <a:pt x="78" y="5"/>
                    <a:pt x="0" y="16"/>
                  </a:cubicBezTo>
                  <a:cubicBezTo>
                    <a:pt x="901" y="2251"/>
                    <a:pt x="701" y="5386"/>
                    <a:pt x="1935" y="7354"/>
                  </a:cubicBezTo>
                  <a:cubicBezTo>
                    <a:pt x="2469" y="8155"/>
                    <a:pt x="3136" y="8889"/>
                    <a:pt x="3503" y="9756"/>
                  </a:cubicBezTo>
                  <a:cubicBezTo>
                    <a:pt x="4137" y="11557"/>
                    <a:pt x="4203" y="13659"/>
                    <a:pt x="5738" y="14960"/>
                  </a:cubicBezTo>
                  <a:cubicBezTo>
                    <a:pt x="10341" y="18162"/>
                    <a:pt x="10641" y="21831"/>
                    <a:pt x="10574" y="27035"/>
                  </a:cubicBezTo>
                  <a:cubicBezTo>
                    <a:pt x="10508" y="27936"/>
                    <a:pt x="11775" y="32572"/>
                    <a:pt x="11642" y="34274"/>
                  </a:cubicBezTo>
                  <a:cubicBezTo>
                    <a:pt x="12042" y="34240"/>
                    <a:pt x="12376" y="34207"/>
                    <a:pt x="12709" y="34174"/>
                  </a:cubicBezTo>
                  <a:cubicBezTo>
                    <a:pt x="13043" y="34140"/>
                    <a:pt x="13410" y="34107"/>
                    <a:pt x="13743" y="34107"/>
                  </a:cubicBezTo>
                  <a:cubicBezTo>
                    <a:pt x="13543" y="32439"/>
                    <a:pt x="13043" y="30804"/>
                    <a:pt x="12876" y="29137"/>
                  </a:cubicBezTo>
                  <a:cubicBezTo>
                    <a:pt x="13076" y="21331"/>
                    <a:pt x="12509" y="19797"/>
                    <a:pt x="7506" y="13759"/>
                  </a:cubicBezTo>
                  <a:cubicBezTo>
                    <a:pt x="6572" y="12558"/>
                    <a:pt x="6572" y="10990"/>
                    <a:pt x="6171" y="9589"/>
                  </a:cubicBezTo>
                  <a:cubicBezTo>
                    <a:pt x="5804" y="8188"/>
                    <a:pt x="4870" y="7088"/>
                    <a:pt x="4237" y="5820"/>
                  </a:cubicBezTo>
                  <a:cubicBezTo>
                    <a:pt x="3670" y="4586"/>
                    <a:pt x="3603" y="3151"/>
                    <a:pt x="2869" y="2017"/>
                  </a:cubicBezTo>
                  <a:cubicBezTo>
                    <a:pt x="2275" y="1111"/>
                    <a:pt x="1360"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7"/>
            <p:cNvSpPr/>
            <p:nvPr/>
          </p:nvSpPr>
          <p:spPr>
            <a:xfrm>
              <a:off x="5031275" y="845975"/>
              <a:ext cx="376950" cy="461250"/>
            </a:xfrm>
            <a:custGeom>
              <a:avLst/>
              <a:gdLst/>
              <a:ahLst/>
              <a:cxnLst/>
              <a:rect l="l" t="t" r="r" b="b"/>
              <a:pathLst>
                <a:path w="15078" h="18450" extrusionOk="0">
                  <a:moveTo>
                    <a:pt x="4292" y="0"/>
                  </a:moveTo>
                  <a:cubicBezTo>
                    <a:pt x="4020" y="0"/>
                    <a:pt x="3742" y="71"/>
                    <a:pt x="3469" y="237"/>
                  </a:cubicBezTo>
                  <a:cubicBezTo>
                    <a:pt x="2769" y="604"/>
                    <a:pt x="2168" y="1471"/>
                    <a:pt x="2435" y="2272"/>
                  </a:cubicBezTo>
                  <a:cubicBezTo>
                    <a:pt x="2502" y="2338"/>
                    <a:pt x="2535" y="2405"/>
                    <a:pt x="2535" y="2472"/>
                  </a:cubicBezTo>
                  <a:cubicBezTo>
                    <a:pt x="2935" y="2805"/>
                    <a:pt x="3302" y="3239"/>
                    <a:pt x="3736" y="3473"/>
                  </a:cubicBezTo>
                  <a:cubicBezTo>
                    <a:pt x="4770" y="3973"/>
                    <a:pt x="5971" y="4473"/>
                    <a:pt x="6471" y="5574"/>
                  </a:cubicBezTo>
                  <a:cubicBezTo>
                    <a:pt x="6471" y="5607"/>
                    <a:pt x="6471" y="5607"/>
                    <a:pt x="6505" y="5641"/>
                  </a:cubicBezTo>
                  <a:cubicBezTo>
                    <a:pt x="6538" y="5741"/>
                    <a:pt x="6571" y="5808"/>
                    <a:pt x="6605" y="5908"/>
                  </a:cubicBezTo>
                  <a:cubicBezTo>
                    <a:pt x="6905" y="7075"/>
                    <a:pt x="6772" y="8343"/>
                    <a:pt x="7372" y="9410"/>
                  </a:cubicBezTo>
                  <a:cubicBezTo>
                    <a:pt x="7239" y="9277"/>
                    <a:pt x="7138" y="9177"/>
                    <a:pt x="7005" y="9043"/>
                  </a:cubicBezTo>
                  <a:cubicBezTo>
                    <a:pt x="7005" y="9010"/>
                    <a:pt x="6972" y="9010"/>
                    <a:pt x="6972" y="8976"/>
                  </a:cubicBezTo>
                  <a:cubicBezTo>
                    <a:pt x="6972" y="8976"/>
                    <a:pt x="6938" y="8943"/>
                    <a:pt x="6938" y="8943"/>
                  </a:cubicBezTo>
                  <a:cubicBezTo>
                    <a:pt x="6938" y="8943"/>
                    <a:pt x="6938" y="8910"/>
                    <a:pt x="6938" y="8910"/>
                  </a:cubicBezTo>
                  <a:cubicBezTo>
                    <a:pt x="6905" y="8876"/>
                    <a:pt x="6905" y="8876"/>
                    <a:pt x="6872" y="8843"/>
                  </a:cubicBezTo>
                  <a:cubicBezTo>
                    <a:pt x="6738" y="8610"/>
                    <a:pt x="6605" y="8343"/>
                    <a:pt x="6505" y="8076"/>
                  </a:cubicBezTo>
                  <a:cubicBezTo>
                    <a:pt x="6505" y="8076"/>
                    <a:pt x="6505" y="8042"/>
                    <a:pt x="6505" y="8009"/>
                  </a:cubicBezTo>
                  <a:lnTo>
                    <a:pt x="6471" y="8009"/>
                  </a:lnTo>
                  <a:lnTo>
                    <a:pt x="6471" y="7976"/>
                  </a:lnTo>
                  <a:cubicBezTo>
                    <a:pt x="6405" y="7776"/>
                    <a:pt x="6338" y="7542"/>
                    <a:pt x="6271" y="7309"/>
                  </a:cubicBezTo>
                  <a:cubicBezTo>
                    <a:pt x="6171" y="6475"/>
                    <a:pt x="6004" y="5641"/>
                    <a:pt x="5371" y="5040"/>
                  </a:cubicBezTo>
                  <a:cubicBezTo>
                    <a:pt x="4336" y="4273"/>
                    <a:pt x="2969" y="3940"/>
                    <a:pt x="2135" y="2872"/>
                  </a:cubicBezTo>
                  <a:cubicBezTo>
                    <a:pt x="1943" y="2709"/>
                    <a:pt x="1732" y="2640"/>
                    <a:pt x="1519" y="2640"/>
                  </a:cubicBezTo>
                  <a:cubicBezTo>
                    <a:pt x="994" y="2640"/>
                    <a:pt x="462" y="3064"/>
                    <a:pt x="200" y="3539"/>
                  </a:cubicBezTo>
                  <a:cubicBezTo>
                    <a:pt x="33" y="3873"/>
                    <a:pt x="0" y="4373"/>
                    <a:pt x="300" y="4640"/>
                  </a:cubicBezTo>
                  <a:cubicBezTo>
                    <a:pt x="1368" y="5374"/>
                    <a:pt x="2869" y="5741"/>
                    <a:pt x="3402" y="7008"/>
                  </a:cubicBezTo>
                  <a:cubicBezTo>
                    <a:pt x="3703" y="7842"/>
                    <a:pt x="3469" y="8710"/>
                    <a:pt x="3569" y="9544"/>
                  </a:cubicBezTo>
                  <a:cubicBezTo>
                    <a:pt x="3669" y="10578"/>
                    <a:pt x="4437" y="11445"/>
                    <a:pt x="5337" y="11912"/>
                  </a:cubicBezTo>
                  <a:cubicBezTo>
                    <a:pt x="6972" y="12346"/>
                    <a:pt x="8740" y="13213"/>
                    <a:pt x="9140" y="15014"/>
                  </a:cubicBezTo>
                  <a:cubicBezTo>
                    <a:pt x="9273" y="15881"/>
                    <a:pt x="9273" y="16782"/>
                    <a:pt x="9440" y="17683"/>
                  </a:cubicBezTo>
                  <a:cubicBezTo>
                    <a:pt x="9440" y="17883"/>
                    <a:pt x="9540" y="18183"/>
                    <a:pt x="9607" y="18450"/>
                  </a:cubicBezTo>
                  <a:cubicBezTo>
                    <a:pt x="9940" y="18016"/>
                    <a:pt x="10341" y="17616"/>
                    <a:pt x="10474" y="17483"/>
                  </a:cubicBezTo>
                  <a:cubicBezTo>
                    <a:pt x="10741" y="17182"/>
                    <a:pt x="11075" y="16916"/>
                    <a:pt x="11442" y="16715"/>
                  </a:cubicBezTo>
                  <a:cubicBezTo>
                    <a:pt x="11241" y="15815"/>
                    <a:pt x="11175" y="14847"/>
                    <a:pt x="10874" y="13947"/>
                  </a:cubicBezTo>
                  <a:cubicBezTo>
                    <a:pt x="10841" y="13847"/>
                    <a:pt x="10774" y="13713"/>
                    <a:pt x="10741" y="13613"/>
                  </a:cubicBezTo>
                  <a:cubicBezTo>
                    <a:pt x="10708" y="13546"/>
                    <a:pt x="10674" y="13446"/>
                    <a:pt x="10641" y="13380"/>
                  </a:cubicBezTo>
                  <a:cubicBezTo>
                    <a:pt x="10541" y="13180"/>
                    <a:pt x="10441" y="12979"/>
                    <a:pt x="10341" y="12813"/>
                  </a:cubicBezTo>
                  <a:cubicBezTo>
                    <a:pt x="10341" y="12779"/>
                    <a:pt x="10341" y="12779"/>
                    <a:pt x="10341" y="12779"/>
                  </a:cubicBezTo>
                  <a:cubicBezTo>
                    <a:pt x="10274" y="12679"/>
                    <a:pt x="10207" y="12612"/>
                    <a:pt x="10141" y="12512"/>
                  </a:cubicBezTo>
                  <a:cubicBezTo>
                    <a:pt x="9907" y="12179"/>
                    <a:pt x="9740" y="11812"/>
                    <a:pt x="9473" y="11512"/>
                  </a:cubicBezTo>
                  <a:cubicBezTo>
                    <a:pt x="9340" y="11378"/>
                    <a:pt x="9207" y="11245"/>
                    <a:pt x="9073" y="11111"/>
                  </a:cubicBezTo>
                  <a:cubicBezTo>
                    <a:pt x="9006" y="11078"/>
                    <a:pt x="8940" y="11045"/>
                    <a:pt x="8906" y="11011"/>
                  </a:cubicBezTo>
                  <a:lnTo>
                    <a:pt x="8906" y="11011"/>
                  </a:lnTo>
                  <a:cubicBezTo>
                    <a:pt x="8907" y="11012"/>
                    <a:pt x="8940" y="11045"/>
                    <a:pt x="8973" y="11045"/>
                  </a:cubicBezTo>
                  <a:cubicBezTo>
                    <a:pt x="9073" y="11078"/>
                    <a:pt x="9140" y="11111"/>
                    <a:pt x="9207" y="11145"/>
                  </a:cubicBezTo>
                  <a:cubicBezTo>
                    <a:pt x="9340" y="11211"/>
                    <a:pt x="9473" y="11312"/>
                    <a:pt x="9607" y="11378"/>
                  </a:cubicBezTo>
                  <a:cubicBezTo>
                    <a:pt x="9640" y="11412"/>
                    <a:pt x="9707" y="11445"/>
                    <a:pt x="9740" y="11478"/>
                  </a:cubicBezTo>
                  <a:cubicBezTo>
                    <a:pt x="9840" y="11578"/>
                    <a:pt x="9940" y="11645"/>
                    <a:pt x="10074" y="11745"/>
                  </a:cubicBezTo>
                  <a:cubicBezTo>
                    <a:pt x="10174" y="11812"/>
                    <a:pt x="10274" y="11912"/>
                    <a:pt x="10374" y="11979"/>
                  </a:cubicBezTo>
                  <a:cubicBezTo>
                    <a:pt x="10407" y="12012"/>
                    <a:pt x="10407" y="12012"/>
                    <a:pt x="10441" y="12045"/>
                  </a:cubicBezTo>
                  <a:cubicBezTo>
                    <a:pt x="11408" y="13146"/>
                    <a:pt x="11742" y="14747"/>
                    <a:pt x="11942" y="16215"/>
                  </a:cubicBezTo>
                  <a:cubicBezTo>
                    <a:pt x="11942" y="16282"/>
                    <a:pt x="11975" y="16382"/>
                    <a:pt x="12009" y="16449"/>
                  </a:cubicBezTo>
                  <a:cubicBezTo>
                    <a:pt x="12514" y="16257"/>
                    <a:pt x="13056" y="16156"/>
                    <a:pt x="13592" y="16156"/>
                  </a:cubicBezTo>
                  <a:cubicBezTo>
                    <a:pt x="14081" y="16156"/>
                    <a:pt x="14565" y="16240"/>
                    <a:pt x="15011" y="16415"/>
                  </a:cubicBezTo>
                  <a:cubicBezTo>
                    <a:pt x="14777" y="14714"/>
                    <a:pt x="15077" y="12713"/>
                    <a:pt x="13510" y="11578"/>
                  </a:cubicBezTo>
                  <a:cubicBezTo>
                    <a:pt x="12509" y="10778"/>
                    <a:pt x="11241" y="10211"/>
                    <a:pt x="10674" y="9010"/>
                  </a:cubicBezTo>
                  <a:cubicBezTo>
                    <a:pt x="9707" y="7042"/>
                    <a:pt x="9907" y="4540"/>
                    <a:pt x="8339" y="2839"/>
                  </a:cubicBezTo>
                  <a:cubicBezTo>
                    <a:pt x="7772" y="2238"/>
                    <a:pt x="6938" y="1938"/>
                    <a:pt x="6405" y="1304"/>
                  </a:cubicBezTo>
                  <a:cubicBezTo>
                    <a:pt x="5903" y="652"/>
                    <a:pt x="5119" y="0"/>
                    <a:pt x="4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7"/>
            <p:cNvSpPr/>
            <p:nvPr/>
          </p:nvSpPr>
          <p:spPr>
            <a:xfrm>
              <a:off x="5109650" y="1619100"/>
              <a:ext cx="172650" cy="214350"/>
            </a:xfrm>
            <a:custGeom>
              <a:avLst/>
              <a:gdLst/>
              <a:ahLst/>
              <a:cxnLst/>
              <a:rect l="l" t="t" r="r" b="b"/>
              <a:pathLst>
                <a:path w="6906" h="8574" extrusionOk="0">
                  <a:moveTo>
                    <a:pt x="6572" y="1"/>
                  </a:moveTo>
                  <a:cubicBezTo>
                    <a:pt x="6305" y="167"/>
                    <a:pt x="6038" y="301"/>
                    <a:pt x="5738" y="434"/>
                  </a:cubicBezTo>
                  <a:cubicBezTo>
                    <a:pt x="5238" y="801"/>
                    <a:pt x="4404" y="1168"/>
                    <a:pt x="4170" y="1301"/>
                  </a:cubicBezTo>
                  <a:cubicBezTo>
                    <a:pt x="4037" y="1335"/>
                    <a:pt x="3903" y="1402"/>
                    <a:pt x="3770" y="1468"/>
                  </a:cubicBezTo>
                  <a:cubicBezTo>
                    <a:pt x="3870" y="1768"/>
                    <a:pt x="3770" y="2302"/>
                    <a:pt x="3837" y="2569"/>
                  </a:cubicBezTo>
                  <a:cubicBezTo>
                    <a:pt x="3870" y="3870"/>
                    <a:pt x="3470" y="5104"/>
                    <a:pt x="3103" y="6338"/>
                  </a:cubicBezTo>
                  <a:cubicBezTo>
                    <a:pt x="3103" y="6372"/>
                    <a:pt x="3103" y="6405"/>
                    <a:pt x="3069" y="6438"/>
                  </a:cubicBezTo>
                  <a:cubicBezTo>
                    <a:pt x="3103" y="6138"/>
                    <a:pt x="3103" y="5805"/>
                    <a:pt x="3136" y="5504"/>
                  </a:cubicBezTo>
                  <a:cubicBezTo>
                    <a:pt x="3136" y="5338"/>
                    <a:pt x="3136" y="5204"/>
                    <a:pt x="3136" y="5071"/>
                  </a:cubicBezTo>
                  <a:cubicBezTo>
                    <a:pt x="3136" y="4904"/>
                    <a:pt x="3136" y="4771"/>
                    <a:pt x="3170" y="4604"/>
                  </a:cubicBezTo>
                  <a:lnTo>
                    <a:pt x="3170" y="4570"/>
                  </a:lnTo>
                  <a:cubicBezTo>
                    <a:pt x="3170" y="4537"/>
                    <a:pt x="3170" y="4504"/>
                    <a:pt x="3170" y="4504"/>
                  </a:cubicBezTo>
                  <a:lnTo>
                    <a:pt x="3170" y="4470"/>
                  </a:lnTo>
                  <a:cubicBezTo>
                    <a:pt x="3170" y="4270"/>
                    <a:pt x="3203" y="4037"/>
                    <a:pt x="3203" y="3803"/>
                  </a:cubicBezTo>
                  <a:cubicBezTo>
                    <a:pt x="3203" y="3670"/>
                    <a:pt x="3203" y="3503"/>
                    <a:pt x="3203" y="3370"/>
                  </a:cubicBezTo>
                  <a:cubicBezTo>
                    <a:pt x="3270" y="2836"/>
                    <a:pt x="3270" y="2269"/>
                    <a:pt x="3236" y="1735"/>
                  </a:cubicBezTo>
                  <a:lnTo>
                    <a:pt x="3236" y="1735"/>
                  </a:lnTo>
                  <a:cubicBezTo>
                    <a:pt x="2369" y="2102"/>
                    <a:pt x="1468" y="2502"/>
                    <a:pt x="568" y="2803"/>
                  </a:cubicBezTo>
                  <a:cubicBezTo>
                    <a:pt x="801" y="3470"/>
                    <a:pt x="868" y="4771"/>
                    <a:pt x="801" y="5037"/>
                  </a:cubicBezTo>
                  <a:cubicBezTo>
                    <a:pt x="701" y="6238"/>
                    <a:pt x="67" y="7372"/>
                    <a:pt x="1" y="8573"/>
                  </a:cubicBezTo>
                  <a:cubicBezTo>
                    <a:pt x="2269" y="8306"/>
                    <a:pt x="4437" y="7839"/>
                    <a:pt x="5938" y="6038"/>
                  </a:cubicBezTo>
                  <a:cubicBezTo>
                    <a:pt x="6906" y="4304"/>
                    <a:pt x="6572" y="2202"/>
                    <a:pt x="6572" y="267"/>
                  </a:cubicBezTo>
                  <a:cubicBezTo>
                    <a:pt x="6572" y="167"/>
                    <a:pt x="6572" y="101"/>
                    <a:pt x="6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7"/>
            <p:cNvSpPr/>
            <p:nvPr/>
          </p:nvSpPr>
          <p:spPr>
            <a:xfrm>
              <a:off x="4966225" y="882750"/>
              <a:ext cx="111775" cy="113425"/>
            </a:xfrm>
            <a:custGeom>
              <a:avLst/>
              <a:gdLst/>
              <a:ahLst/>
              <a:cxnLst/>
              <a:rect l="l" t="t" r="r" b="b"/>
              <a:pathLst>
                <a:path w="4471" h="4537" extrusionOk="0">
                  <a:moveTo>
                    <a:pt x="4470" y="0"/>
                  </a:moveTo>
                  <a:lnTo>
                    <a:pt x="4470" y="0"/>
                  </a:lnTo>
                  <a:cubicBezTo>
                    <a:pt x="2235" y="234"/>
                    <a:pt x="0" y="2235"/>
                    <a:pt x="100" y="4537"/>
                  </a:cubicBezTo>
                  <a:cubicBezTo>
                    <a:pt x="567" y="4003"/>
                    <a:pt x="1101" y="3569"/>
                    <a:pt x="1735" y="3236"/>
                  </a:cubicBezTo>
                  <a:cubicBezTo>
                    <a:pt x="1835" y="3169"/>
                    <a:pt x="2002" y="3069"/>
                    <a:pt x="2135" y="3002"/>
                  </a:cubicBezTo>
                  <a:cubicBezTo>
                    <a:pt x="1831" y="1909"/>
                    <a:pt x="2938" y="594"/>
                    <a:pt x="4095" y="594"/>
                  </a:cubicBezTo>
                  <a:cubicBezTo>
                    <a:pt x="4209" y="594"/>
                    <a:pt x="4323" y="607"/>
                    <a:pt x="4437" y="634"/>
                  </a:cubicBezTo>
                  <a:lnTo>
                    <a:pt x="4470" y="634"/>
                  </a:lnTo>
                  <a:cubicBezTo>
                    <a:pt x="4437" y="434"/>
                    <a:pt x="4437" y="200"/>
                    <a:pt x="4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7"/>
            <p:cNvSpPr/>
            <p:nvPr/>
          </p:nvSpPr>
          <p:spPr>
            <a:xfrm>
              <a:off x="4917025" y="2995075"/>
              <a:ext cx="1098300" cy="1865550"/>
            </a:xfrm>
            <a:custGeom>
              <a:avLst/>
              <a:gdLst/>
              <a:ahLst/>
              <a:cxnLst/>
              <a:rect l="l" t="t" r="r" b="b"/>
              <a:pathLst>
                <a:path w="43932" h="74622" extrusionOk="0">
                  <a:moveTo>
                    <a:pt x="38328" y="16446"/>
                  </a:moveTo>
                  <a:cubicBezTo>
                    <a:pt x="38323" y="16457"/>
                    <a:pt x="38318" y="16468"/>
                    <a:pt x="38314" y="16479"/>
                  </a:cubicBezTo>
                  <a:lnTo>
                    <a:pt x="38314" y="16479"/>
                  </a:lnTo>
                  <a:cubicBezTo>
                    <a:pt x="38328" y="16477"/>
                    <a:pt x="38328" y="16471"/>
                    <a:pt x="38328" y="16446"/>
                  </a:cubicBezTo>
                  <a:close/>
                  <a:moveTo>
                    <a:pt x="40329" y="1"/>
                  </a:moveTo>
                  <a:lnTo>
                    <a:pt x="40329" y="1"/>
                  </a:lnTo>
                  <a:cubicBezTo>
                    <a:pt x="40396" y="168"/>
                    <a:pt x="40462" y="301"/>
                    <a:pt x="40529" y="468"/>
                  </a:cubicBezTo>
                  <a:cubicBezTo>
                    <a:pt x="40663" y="601"/>
                    <a:pt x="40596" y="802"/>
                    <a:pt x="40462" y="902"/>
                  </a:cubicBezTo>
                  <a:cubicBezTo>
                    <a:pt x="40429" y="968"/>
                    <a:pt x="40362" y="1002"/>
                    <a:pt x="40329" y="1068"/>
                  </a:cubicBezTo>
                  <a:cubicBezTo>
                    <a:pt x="35492" y="6239"/>
                    <a:pt x="29188" y="9608"/>
                    <a:pt x="22883" y="12677"/>
                  </a:cubicBezTo>
                  <a:cubicBezTo>
                    <a:pt x="20882" y="13644"/>
                    <a:pt x="18880" y="14711"/>
                    <a:pt x="16845" y="15612"/>
                  </a:cubicBezTo>
                  <a:cubicBezTo>
                    <a:pt x="16946" y="15512"/>
                    <a:pt x="17046" y="15412"/>
                    <a:pt x="17146" y="15312"/>
                  </a:cubicBezTo>
                  <a:cubicBezTo>
                    <a:pt x="17246" y="15245"/>
                    <a:pt x="17312" y="15178"/>
                    <a:pt x="17413" y="15078"/>
                  </a:cubicBezTo>
                  <a:lnTo>
                    <a:pt x="17446" y="15078"/>
                  </a:lnTo>
                  <a:cubicBezTo>
                    <a:pt x="17579" y="14978"/>
                    <a:pt x="17713" y="14878"/>
                    <a:pt x="17880" y="14778"/>
                  </a:cubicBezTo>
                  <a:cubicBezTo>
                    <a:pt x="18046" y="14645"/>
                    <a:pt x="18213" y="14511"/>
                    <a:pt x="18380" y="14411"/>
                  </a:cubicBezTo>
                  <a:cubicBezTo>
                    <a:pt x="18713" y="14211"/>
                    <a:pt x="19047" y="14011"/>
                    <a:pt x="19381" y="13811"/>
                  </a:cubicBezTo>
                  <a:lnTo>
                    <a:pt x="19414" y="13811"/>
                  </a:lnTo>
                  <a:cubicBezTo>
                    <a:pt x="19414" y="13777"/>
                    <a:pt x="19414" y="13777"/>
                    <a:pt x="19414" y="13777"/>
                  </a:cubicBezTo>
                  <a:cubicBezTo>
                    <a:pt x="19547" y="13711"/>
                    <a:pt x="19681" y="13644"/>
                    <a:pt x="19781" y="13577"/>
                  </a:cubicBezTo>
                  <a:cubicBezTo>
                    <a:pt x="20848" y="13044"/>
                    <a:pt x="21882" y="12543"/>
                    <a:pt x="22916" y="12010"/>
                  </a:cubicBezTo>
                  <a:cubicBezTo>
                    <a:pt x="20148" y="11843"/>
                    <a:pt x="17579" y="10742"/>
                    <a:pt x="15111" y="9508"/>
                  </a:cubicBezTo>
                  <a:cubicBezTo>
                    <a:pt x="12542" y="8274"/>
                    <a:pt x="9807" y="7173"/>
                    <a:pt x="7706" y="5171"/>
                  </a:cubicBezTo>
                  <a:cubicBezTo>
                    <a:pt x="7639" y="5105"/>
                    <a:pt x="7572" y="5005"/>
                    <a:pt x="7505" y="4938"/>
                  </a:cubicBezTo>
                  <a:cubicBezTo>
                    <a:pt x="7472" y="4938"/>
                    <a:pt x="7472" y="4904"/>
                    <a:pt x="7439" y="4904"/>
                  </a:cubicBezTo>
                  <a:lnTo>
                    <a:pt x="7439" y="4871"/>
                  </a:lnTo>
                  <a:cubicBezTo>
                    <a:pt x="7405" y="4871"/>
                    <a:pt x="7372" y="4838"/>
                    <a:pt x="7372" y="4838"/>
                  </a:cubicBezTo>
                  <a:cubicBezTo>
                    <a:pt x="7372" y="4838"/>
                    <a:pt x="7372" y="4804"/>
                    <a:pt x="7339" y="4804"/>
                  </a:cubicBezTo>
                  <a:cubicBezTo>
                    <a:pt x="7305" y="4771"/>
                    <a:pt x="7272" y="4704"/>
                    <a:pt x="7205" y="4671"/>
                  </a:cubicBezTo>
                  <a:cubicBezTo>
                    <a:pt x="7205" y="4504"/>
                    <a:pt x="7305" y="4304"/>
                    <a:pt x="7339" y="4171"/>
                  </a:cubicBezTo>
                  <a:cubicBezTo>
                    <a:pt x="7339" y="4104"/>
                    <a:pt x="7372" y="4037"/>
                    <a:pt x="7372" y="3970"/>
                  </a:cubicBezTo>
                  <a:cubicBezTo>
                    <a:pt x="7305" y="3970"/>
                    <a:pt x="7239" y="4004"/>
                    <a:pt x="7205" y="4037"/>
                  </a:cubicBezTo>
                  <a:cubicBezTo>
                    <a:pt x="5637" y="4571"/>
                    <a:pt x="5037" y="6339"/>
                    <a:pt x="5037" y="7840"/>
                  </a:cubicBezTo>
                  <a:cubicBezTo>
                    <a:pt x="5437" y="9408"/>
                    <a:pt x="7005" y="10375"/>
                    <a:pt x="8239" y="11276"/>
                  </a:cubicBezTo>
                  <a:cubicBezTo>
                    <a:pt x="8339" y="11342"/>
                    <a:pt x="8439" y="11409"/>
                    <a:pt x="8573" y="11476"/>
                  </a:cubicBezTo>
                  <a:lnTo>
                    <a:pt x="8706" y="11576"/>
                  </a:lnTo>
                  <a:cubicBezTo>
                    <a:pt x="8840" y="11643"/>
                    <a:pt x="8973" y="11743"/>
                    <a:pt x="9107" y="11809"/>
                  </a:cubicBezTo>
                  <a:cubicBezTo>
                    <a:pt x="9240" y="11909"/>
                    <a:pt x="9407" y="11976"/>
                    <a:pt x="9574" y="12076"/>
                  </a:cubicBezTo>
                  <a:cubicBezTo>
                    <a:pt x="9707" y="12143"/>
                    <a:pt x="9874" y="12210"/>
                    <a:pt x="10041" y="12276"/>
                  </a:cubicBezTo>
                  <a:cubicBezTo>
                    <a:pt x="10207" y="12376"/>
                    <a:pt x="10374" y="12443"/>
                    <a:pt x="10541" y="12510"/>
                  </a:cubicBezTo>
                  <a:cubicBezTo>
                    <a:pt x="10674" y="12543"/>
                    <a:pt x="10841" y="12610"/>
                    <a:pt x="10975" y="12643"/>
                  </a:cubicBezTo>
                  <a:cubicBezTo>
                    <a:pt x="11108" y="12710"/>
                    <a:pt x="11275" y="12777"/>
                    <a:pt x="11408" y="12843"/>
                  </a:cubicBezTo>
                  <a:cubicBezTo>
                    <a:pt x="11608" y="12910"/>
                    <a:pt x="11775" y="12944"/>
                    <a:pt x="11942" y="13010"/>
                  </a:cubicBezTo>
                  <a:cubicBezTo>
                    <a:pt x="11942" y="12994"/>
                    <a:pt x="11942" y="12994"/>
                    <a:pt x="11942" y="12994"/>
                  </a:cubicBezTo>
                  <a:cubicBezTo>
                    <a:pt x="11942" y="12994"/>
                    <a:pt x="11942" y="12994"/>
                    <a:pt x="11942" y="12977"/>
                  </a:cubicBezTo>
                  <a:cubicBezTo>
                    <a:pt x="11975" y="13010"/>
                    <a:pt x="12042" y="13010"/>
                    <a:pt x="12109" y="13044"/>
                  </a:cubicBezTo>
                  <a:lnTo>
                    <a:pt x="12242" y="13044"/>
                  </a:lnTo>
                  <a:cubicBezTo>
                    <a:pt x="12376" y="13077"/>
                    <a:pt x="12509" y="13110"/>
                    <a:pt x="12642" y="13144"/>
                  </a:cubicBezTo>
                  <a:lnTo>
                    <a:pt x="12342" y="13144"/>
                  </a:lnTo>
                  <a:cubicBezTo>
                    <a:pt x="12209" y="13144"/>
                    <a:pt x="12090" y="13129"/>
                    <a:pt x="11977" y="13129"/>
                  </a:cubicBezTo>
                  <a:cubicBezTo>
                    <a:pt x="11920" y="13129"/>
                    <a:pt x="11864" y="13133"/>
                    <a:pt x="11809" y="13144"/>
                  </a:cubicBezTo>
                  <a:cubicBezTo>
                    <a:pt x="11642" y="13144"/>
                    <a:pt x="11475" y="13110"/>
                    <a:pt x="11275" y="13110"/>
                  </a:cubicBezTo>
                  <a:lnTo>
                    <a:pt x="11208" y="13110"/>
                  </a:lnTo>
                  <a:cubicBezTo>
                    <a:pt x="11008" y="13077"/>
                    <a:pt x="10841" y="13044"/>
                    <a:pt x="10674" y="13010"/>
                  </a:cubicBezTo>
                  <a:lnTo>
                    <a:pt x="10541" y="13010"/>
                  </a:lnTo>
                  <a:cubicBezTo>
                    <a:pt x="10508" y="12977"/>
                    <a:pt x="10441" y="12977"/>
                    <a:pt x="10408" y="12977"/>
                  </a:cubicBezTo>
                  <a:cubicBezTo>
                    <a:pt x="10374" y="12944"/>
                    <a:pt x="10341" y="12944"/>
                    <a:pt x="10274" y="12944"/>
                  </a:cubicBezTo>
                  <a:lnTo>
                    <a:pt x="10307" y="12944"/>
                  </a:lnTo>
                  <a:cubicBezTo>
                    <a:pt x="10207" y="12910"/>
                    <a:pt x="10141" y="12910"/>
                    <a:pt x="10041" y="12877"/>
                  </a:cubicBezTo>
                  <a:cubicBezTo>
                    <a:pt x="7939" y="11976"/>
                    <a:pt x="5604" y="10475"/>
                    <a:pt x="4770" y="8741"/>
                  </a:cubicBezTo>
                  <a:cubicBezTo>
                    <a:pt x="3503" y="10075"/>
                    <a:pt x="3336" y="12143"/>
                    <a:pt x="4136" y="13777"/>
                  </a:cubicBezTo>
                  <a:cubicBezTo>
                    <a:pt x="4136" y="13777"/>
                    <a:pt x="4136" y="13777"/>
                    <a:pt x="4170" y="13811"/>
                  </a:cubicBezTo>
                  <a:cubicBezTo>
                    <a:pt x="4170" y="13811"/>
                    <a:pt x="4170" y="13844"/>
                    <a:pt x="4170" y="13844"/>
                  </a:cubicBezTo>
                  <a:cubicBezTo>
                    <a:pt x="4203" y="13911"/>
                    <a:pt x="4236" y="13944"/>
                    <a:pt x="4270" y="14011"/>
                  </a:cubicBezTo>
                  <a:cubicBezTo>
                    <a:pt x="4270" y="14044"/>
                    <a:pt x="4303" y="14078"/>
                    <a:pt x="4337" y="14111"/>
                  </a:cubicBezTo>
                  <a:lnTo>
                    <a:pt x="4337" y="14144"/>
                  </a:lnTo>
                  <a:cubicBezTo>
                    <a:pt x="4370" y="14178"/>
                    <a:pt x="4403" y="14211"/>
                    <a:pt x="4403" y="14211"/>
                  </a:cubicBezTo>
                  <a:lnTo>
                    <a:pt x="4403" y="14244"/>
                  </a:lnTo>
                  <a:cubicBezTo>
                    <a:pt x="4470" y="14311"/>
                    <a:pt x="4537" y="14411"/>
                    <a:pt x="4603" y="14478"/>
                  </a:cubicBezTo>
                  <a:cubicBezTo>
                    <a:pt x="5804" y="16079"/>
                    <a:pt x="7772" y="16813"/>
                    <a:pt x="9740" y="17080"/>
                  </a:cubicBezTo>
                  <a:cubicBezTo>
                    <a:pt x="10041" y="17147"/>
                    <a:pt x="10341" y="17213"/>
                    <a:pt x="10608" y="17280"/>
                  </a:cubicBezTo>
                  <a:cubicBezTo>
                    <a:pt x="10941" y="17347"/>
                    <a:pt x="11241" y="17347"/>
                    <a:pt x="11542" y="17380"/>
                  </a:cubicBezTo>
                  <a:lnTo>
                    <a:pt x="12109" y="17380"/>
                  </a:lnTo>
                  <a:cubicBezTo>
                    <a:pt x="12242" y="17380"/>
                    <a:pt x="12342" y="17413"/>
                    <a:pt x="12476" y="17413"/>
                  </a:cubicBezTo>
                  <a:cubicBezTo>
                    <a:pt x="12709" y="17447"/>
                    <a:pt x="12976" y="17447"/>
                    <a:pt x="13210" y="17447"/>
                  </a:cubicBezTo>
                  <a:lnTo>
                    <a:pt x="13243" y="17447"/>
                  </a:lnTo>
                  <a:cubicBezTo>
                    <a:pt x="13410" y="17447"/>
                    <a:pt x="13610" y="17447"/>
                    <a:pt x="13777" y="17413"/>
                  </a:cubicBezTo>
                  <a:lnTo>
                    <a:pt x="13977" y="17413"/>
                  </a:lnTo>
                  <a:cubicBezTo>
                    <a:pt x="13410" y="17614"/>
                    <a:pt x="12409" y="17747"/>
                    <a:pt x="11708" y="17780"/>
                  </a:cubicBezTo>
                  <a:cubicBezTo>
                    <a:pt x="11508" y="17797"/>
                    <a:pt x="11333" y="17805"/>
                    <a:pt x="11196" y="17805"/>
                  </a:cubicBezTo>
                  <a:cubicBezTo>
                    <a:pt x="11058" y="17805"/>
                    <a:pt x="10958" y="17797"/>
                    <a:pt x="10908" y="17780"/>
                  </a:cubicBezTo>
                  <a:cubicBezTo>
                    <a:pt x="8373" y="17780"/>
                    <a:pt x="5471" y="16646"/>
                    <a:pt x="4036" y="14645"/>
                  </a:cubicBezTo>
                  <a:lnTo>
                    <a:pt x="4036" y="14645"/>
                  </a:lnTo>
                  <a:cubicBezTo>
                    <a:pt x="1735" y="16780"/>
                    <a:pt x="2902" y="20416"/>
                    <a:pt x="4337" y="22784"/>
                  </a:cubicBezTo>
                  <a:cubicBezTo>
                    <a:pt x="6148" y="25531"/>
                    <a:pt x="9445" y="27331"/>
                    <a:pt x="12769" y="27331"/>
                  </a:cubicBezTo>
                  <a:cubicBezTo>
                    <a:pt x="13239" y="27331"/>
                    <a:pt x="13710" y="27295"/>
                    <a:pt x="14177" y="27220"/>
                  </a:cubicBezTo>
                  <a:cubicBezTo>
                    <a:pt x="16645" y="26687"/>
                    <a:pt x="18780" y="25319"/>
                    <a:pt x="20715" y="23751"/>
                  </a:cubicBezTo>
                  <a:cubicBezTo>
                    <a:pt x="20748" y="23751"/>
                    <a:pt x="20782" y="23718"/>
                    <a:pt x="20782" y="23718"/>
                  </a:cubicBezTo>
                  <a:cubicBezTo>
                    <a:pt x="20915" y="23651"/>
                    <a:pt x="21015" y="23551"/>
                    <a:pt x="21115" y="23484"/>
                  </a:cubicBezTo>
                  <a:cubicBezTo>
                    <a:pt x="21315" y="23318"/>
                    <a:pt x="21549" y="23151"/>
                    <a:pt x="21749" y="22984"/>
                  </a:cubicBezTo>
                  <a:cubicBezTo>
                    <a:pt x="22149" y="22650"/>
                    <a:pt x="22550" y="22317"/>
                    <a:pt x="22950" y="21983"/>
                  </a:cubicBezTo>
                  <a:lnTo>
                    <a:pt x="22916" y="21983"/>
                  </a:lnTo>
                  <a:cubicBezTo>
                    <a:pt x="23183" y="21783"/>
                    <a:pt x="23417" y="21550"/>
                    <a:pt x="23684" y="21350"/>
                  </a:cubicBezTo>
                  <a:cubicBezTo>
                    <a:pt x="23951" y="21116"/>
                    <a:pt x="24251" y="20849"/>
                    <a:pt x="24518" y="20616"/>
                  </a:cubicBezTo>
                  <a:cubicBezTo>
                    <a:pt x="24551" y="20582"/>
                    <a:pt x="24618" y="20549"/>
                    <a:pt x="24651" y="20516"/>
                  </a:cubicBezTo>
                  <a:lnTo>
                    <a:pt x="24651" y="20516"/>
                  </a:lnTo>
                  <a:cubicBezTo>
                    <a:pt x="24518" y="20682"/>
                    <a:pt x="24384" y="20883"/>
                    <a:pt x="24251" y="21049"/>
                  </a:cubicBezTo>
                  <a:cubicBezTo>
                    <a:pt x="24184" y="21149"/>
                    <a:pt x="24084" y="21216"/>
                    <a:pt x="24017" y="21316"/>
                  </a:cubicBezTo>
                  <a:cubicBezTo>
                    <a:pt x="23917" y="21416"/>
                    <a:pt x="23850" y="21516"/>
                    <a:pt x="23750" y="21616"/>
                  </a:cubicBezTo>
                  <a:cubicBezTo>
                    <a:pt x="23584" y="21817"/>
                    <a:pt x="23450" y="22017"/>
                    <a:pt x="23283" y="22183"/>
                  </a:cubicBezTo>
                  <a:cubicBezTo>
                    <a:pt x="23117" y="22384"/>
                    <a:pt x="22916" y="22550"/>
                    <a:pt x="22750" y="22751"/>
                  </a:cubicBezTo>
                  <a:cubicBezTo>
                    <a:pt x="22683" y="22817"/>
                    <a:pt x="22616" y="22884"/>
                    <a:pt x="22550" y="22951"/>
                  </a:cubicBezTo>
                  <a:cubicBezTo>
                    <a:pt x="19848" y="25419"/>
                    <a:pt x="16712" y="27687"/>
                    <a:pt x="13143" y="27888"/>
                  </a:cubicBezTo>
                  <a:cubicBezTo>
                    <a:pt x="12976" y="27904"/>
                    <a:pt x="12801" y="27913"/>
                    <a:pt x="12622" y="27913"/>
                  </a:cubicBezTo>
                  <a:cubicBezTo>
                    <a:pt x="12442" y="27913"/>
                    <a:pt x="12259" y="27904"/>
                    <a:pt x="12075" y="27888"/>
                  </a:cubicBezTo>
                  <a:cubicBezTo>
                    <a:pt x="8206" y="27687"/>
                    <a:pt x="4703" y="25152"/>
                    <a:pt x="3069" y="21683"/>
                  </a:cubicBezTo>
                  <a:cubicBezTo>
                    <a:pt x="2735" y="22250"/>
                    <a:pt x="2368" y="22851"/>
                    <a:pt x="2168" y="23484"/>
                  </a:cubicBezTo>
                  <a:cubicBezTo>
                    <a:pt x="1101" y="26920"/>
                    <a:pt x="2102" y="31690"/>
                    <a:pt x="5704" y="33225"/>
                  </a:cubicBezTo>
                  <a:cubicBezTo>
                    <a:pt x="7028" y="33741"/>
                    <a:pt x="8504" y="34151"/>
                    <a:pt x="9967" y="34151"/>
                  </a:cubicBezTo>
                  <a:cubicBezTo>
                    <a:pt x="10679" y="34151"/>
                    <a:pt x="11388" y="34054"/>
                    <a:pt x="12075" y="33825"/>
                  </a:cubicBezTo>
                  <a:cubicBezTo>
                    <a:pt x="14444" y="32958"/>
                    <a:pt x="16445" y="31423"/>
                    <a:pt x="18313" y="29722"/>
                  </a:cubicBezTo>
                  <a:lnTo>
                    <a:pt x="18380" y="29656"/>
                  </a:lnTo>
                  <a:cubicBezTo>
                    <a:pt x="18847" y="29289"/>
                    <a:pt x="19281" y="28888"/>
                    <a:pt x="19748" y="28488"/>
                  </a:cubicBezTo>
                  <a:cubicBezTo>
                    <a:pt x="20181" y="28088"/>
                    <a:pt x="20581" y="27721"/>
                    <a:pt x="21015" y="27354"/>
                  </a:cubicBezTo>
                  <a:cubicBezTo>
                    <a:pt x="21182" y="27187"/>
                    <a:pt x="21349" y="27054"/>
                    <a:pt x="21515" y="26920"/>
                  </a:cubicBezTo>
                  <a:lnTo>
                    <a:pt x="21482" y="26920"/>
                  </a:lnTo>
                  <a:cubicBezTo>
                    <a:pt x="21782" y="26687"/>
                    <a:pt x="22083" y="26420"/>
                    <a:pt x="22383" y="26153"/>
                  </a:cubicBezTo>
                  <a:lnTo>
                    <a:pt x="22416" y="26153"/>
                  </a:lnTo>
                  <a:lnTo>
                    <a:pt x="22416" y="26120"/>
                  </a:lnTo>
                  <a:cubicBezTo>
                    <a:pt x="22516" y="26053"/>
                    <a:pt x="22616" y="25953"/>
                    <a:pt x="22716" y="25886"/>
                  </a:cubicBezTo>
                  <a:lnTo>
                    <a:pt x="22716" y="25886"/>
                  </a:lnTo>
                  <a:cubicBezTo>
                    <a:pt x="22583" y="26053"/>
                    <a:pt x="22449" y="26253"/>
                    <a:pt x="22316" y="26420"/>
                  </a:cubicBezTo>
                  <a:lnTo>
                    <a:pt x="22283" y="26420"/>
                  </a:lnTo>
                  <a:cubicBezTo>
                    <a:pt x="22283" y="26453"/>
                    <a:pt x="22283" y="26453"/>
                    <a:pt x="22249" y="26453"/>
                  </a:cubicBezTo>
                  <a:cubicBezTo>
                    <a:pt x="22049" y="26687"/>
                    <a:pt x="21849" y="26954"/>
                    <a:pt x="21649" y="27220"/>
                  </a:cubicBezTo>
                  <a:cubicBezTo>
                    <a:pt x="21616" y="27220"/>
                    <a:pt x="21616" y="27254"/>
                    <a:pt x="21616" y="27254"/>
                  </a:cubicBezTo>
                  <a:cubicBezTo>
                    <a:pt x="21616" y="27254"/>
                    <a:pt x="21582" y="27287"/>
                    <a:pt x="21582" y="27287"/>
                  </a:cubicBezTo>
                  <a:cubicBezTo>
                    <a:pt x="21249" y="27687"/>
                    <a:pt x="20882" y="28054"/>
                    <a:pt x="20515" y="28421"/>
                  </a:cubicBezTo>
                  <a:cubicBezTo>
                    <a:pt x="20181" y="28722"/>
                    <a:pt x="19881" y="29022"/>
                    <a:pt x="19581" y="29355"/>
                  </a:cubicBezTo>
                  <a:cubicBezTo>
                    <a:pt x="19514" y="29422"/>
                    <a:pt x="19447" y="29489"/>
                    <a:pt x="19381" y="29555"/>
                  </a:cubicBezTo>
                  <a:cubicBezTo>
                    <a:pt x="16712" y="32057"/>
                    <a:pt x="13710" y="34526"/>
                    <a:pt x="10241" y="34726"/>
                  </a:cubicBezTo>
                  <a:lnTo>
                    <a:pt x="9640" y="34726"/>
                  </a:lnTo>
                  <a:cubicBezTo>
                    <a:pt x="6738" y="34559"/>
                    <a:pt x="4270" y="33558"/>
                    <a:pt x="2769" y="31524"/>
                  </a:cubicBezTo>
                  <a:cubicBezTo>
                    <a:pt x="1801" y="32925"/>
                    <a:pt x="1635" y="34826"/>
                    <a:pt x="2035" y="36460"/>
                  </a:cubicBezTo>
                  <a:cubicBezTo>
                    <a:pt x="2502" y="37561"/>
                    <a:pt x="3369" y="38562"/>
                    <a:pt x="4437" y="39096"/>
                  </a:cubicBezTo>
                  <a:cubicBezTo>
                    <a:pt x="5306" y="39421"/>
                    <a:pt x="6248" y="39559"/>
                    <a:pt x="7223" y="39559"/>
                  </a:cubicBezTo>
                  <a:cubicBezTo>
                    <a:pt x="10141" y="39559"/>
                    <a:pt x="13353" y="38328"/>
                    <a:pt x="15778" y="37228"/>
                  </a:cubicBezTo>
                  <a:cubicBezTo>
                    <a:pt x="17513" y="36260"/>
                    <a:pt x="19180" y="35260"/>
                    <a:pt x="20648" y="33925"/>
                  </a:cubicBezTo>
                  <a:cubicBezTo>
                    <a:pt x="20715" y="33859"/>
                    <a:pt x="20815" y="33792"/>
                    <a:pt x="20915" y="33692"/>
                  </a:cubicBezTo>
                  <a:cubicBezTo>
                    <a:pt x="21349" y="33325"/>
                    <a:pt x="21749" y="32991"/>
                    <a:pt x="22149" y="32624"/>
                  </a:cubicBezTo>
                  <a:cubicBezTo>
                    <a:pt x="22364" y="32409"/>
                    <a:pt x="22608" y="32194"/>
                    <a:pt x="22853" y="32005"/>
                  </a:cubicBezTo>
                  <a:lnTo>
                    <a:pt x="22853" y="32005"/>
                  </a:lnTo>
                  <a:cubicBezTo>
                    <a:pt x="22851" y="32011"/>
                    <a:pt x="22850" y="32018"/>
                    <a:pt x="22850" y="32024"/>
                  </a:cubicBezTo>
                  <a:cubicBezTo>
                    <a:pt x="22516" y="32424"/>
                    <a:pt x="22216" y="32824"/>
                    <a:pt x="21882" y="33191"/>
                  </a:cubicBezTo>
                  <a:cubicBezTo>
                    <a:pt x="21716" y="33392"/>
                    <a:pt x="21549" y="33558"/>
                    <a:pt x="21382" y="33725"/>
                  </a:cubicBezTo>
                  <a:cubicBezTo>
                    <a:pt x="21215" y="33925"/>
                    <a:pt x="21015" y="34125"/>
                    <a:pt x="20848" y="34292"/>
                  </a:cubicBezTo>
                  <a:cubicBezTo>
                    <a:pt x="20682" y="34459"/>
                    <a:pt x="20515" y="34626"/>
                    <a:pt x="20381" y="34793"/>
                  </a:cubicBezTo>
                  <a:cubicBezTo>
                    <a:pt x="20215" y="34926"/>
                    <a:pt x="20048" y="35093"/>
                    <a:pt x="19881" y="35260"/>
                  </a:cubicBezTo>
                  <a:cubicBezTo>
                    <a:pt x="19814" y="35326"/>
                    <a:pt x="19714" y="35426"/>
                    <a:pt x="19647" y="35493"/>
                  </a:cubicBezTo>
                  <a:cubicBezTo>
                    <a:pt x="16078" y="38195"/>
                    <a:pt x="11708" y="39863"/>
                    <a:pt x="7239" y="40163"/>
                  </a:cubicBezTo>
                  <a:cubicBezTo>
                    <a:pt x="7205" y="40163"/>
                    <a:pt x="7139" y="40163"/>
                    <a:pt x="7105" y="40196"/>
                  </a:cubicBezTo>
                  <a:cubicBezTo>
                    <a:pt x="7000" y="40202"/>
                    <a:pt x="6894" y="40205"/>
                    <a:pt x="6789" y="40205"/>
                  </a:cubicBezTo>
                  <a:cubicBezTo>
                    <a:pt x="5162" y="40205"/>
                    <a:pt x="3567" y="39488"/>
                    <a:pt x="2502" y="38328"/>
                  </a:cubicBezTo>
                  <a:lnTo>
                    <a:pt x="2502" y="38328"/>
                  </a:lnTo>
                  <a:cubicBezTo>
                    <a:pt x="1668" y="42832"/>
                    <a:pt x="7405" y="44266"/>
                    <a:pt x="10875" y="44399"/>
                  </a:cubicBezTo>
                  <a:cubicBezTo>
                    <a:pt x="14944" y="44333"/>
                    <a:pt x="18680" y="42531"/>
                    <a:pt x="21716" y="39896"/>
                  </a:cubicBezTo>
                  <a:cubicBezTo>
                    <a:pt x="26686" y="35860"/>
                    <a:pt x="30322" y="30656"/>
                    <a:pt x="33424" y="25119"/>
                  </a:cubicBezTo>
                  <a:cubicBezTo>
                    <a:pt x="33424" y="25052"/>
                    <a:pt x="33457" y="24985"/>
                    <a:pt x="33524" y="24952"/>
                  </a:cubicBezTo>
                  <a:cubicBezTo>
                    <a:pt x="33691" y="24652"/>
                    <a:pt x="33858" y="24352"/>
                    <a:pt x="34024" y="24018"/>
                  </a:cubicBezTo>
                  <a:lnTo>
                    <a:pt x="34124" y="23885"/>
                  </a:lnTo>
                  <a:cubicBezTo>
                    <a:pt x="34258" y="23685"/>
                    <a:pt x="34391" y="23484"/>
                    <a:pt x="34525" y="23251"/>
                  </a:cubicBezTo>
                  <a:cubicBezTo>
                    <a:pt x="34758" y="22817"/>
                    <a:pt x="35025" y="22384"/>
                    <a:pt x="35292" y="21950"/>
                  </a:cubicBezTo>
                  <a:cubicBezTo>
                    <a:pt x="35292" y="21950"/>
                    <a:pt x="35292" y="21950"/>
                    <a:pt x="35292" y="21917"/>
                  </a:cubicBezTo>
                  <a:cubicBezTo>
                    <a:pt x="35392" y="21750"/>
                    <a:pt x="35525" y="21550"/>
                    <a:pt x="35626" y="21383"/>
                  </a:cubicBezTo>
                  <a:lnTo>
                    <a:pt x="35626" y="21383"/>
                  </a:lnTo>
                  <a:cubicBezTo>
                    <a:pt x="35559" y="21583"/>
                    <a:pt x="35459" y="21817"/>
                    <a:pt x="35392" y="22017"/>
                  </a:cubicBezTo>
                  <a:cubicBezTo>
                    <a:pt x="35292" y="22317"/>
                    <a:pt x="35159" y="22617"/>
                    <a:pt x="35058" y="22917"/>
                  </a:cubicBezTo>
                  <a:cubicBezTo>
                    <a:pt x="34925" y="23184"/>
                    <a:pt x="34825" y="23484"/>
                    <a:pt x="34692" y="23751"/>
                  </a:cubicBezTo>
                  <a:cubicBezTo>
                    <a:pt x="34558" y="24018"/>
                    <a:pt x="34425" y="24285"/>
                    <a:pt x="34291" y="24518"/>
                  </a:cubicBezTo>
                  <a:cubicBezTo>
                    <a:pt x="34191" y="24719"/>
                    <a:pt x="34091" y="24885"/>
                    <a:pt x="33991" y="25086"/>
                  </a:cubicBezTo>
                  <a:cubicBezTo>
                    <a:pt x="33991" y="25119"/>
                    <a:pt x="34024" y="25152"/>
                    <a:pt x="33991" y="25219"/>
                  </a:cubicBezTo>
                  <a:cubicBezTo>
                    <a:pt x="33491" y="27521"/>
                    <a:pt x="32990" y="29856"/>
                    <a:pt x="32457" y="32157"/>
                  </a:cubicBezTo>
                  <a:cubicBezTo>
                    <a:pt x="31923" y="34626"/>
                    <a:pt x="31356" y="37061"/>
                    <a:pt x="30822" y="39529"/>
                  </a:cubicBezTo>
                  <a:cubicBezTo>
                    <a:pt x="30288" y="41998"/>
                    <a:pt x="29721" y="44466"/>
                    <a:pt x="29188" y="46968"/>
                  </a:cubicBezTo>
                  <a:cubicBezTo>
                    <a:pt x="28621" y="49436"/>
                    <a:pt x="28087" y="51905"/>
                    <a:pt x="27520" y="54373"/>
                  </a:cubicBezTo>
                  <a:cubicBezTo>
                    <a:pt x="27119" y="56241"/>
                    <a:pt x="26719" y="58109"/>
                    <a:pt x="26286" y="59944"/>
                  </a:cubicBezTo>
                  <a:cubicBezTo>
                    <a:pt x="26286" y="60011"/>
                    <a:pt x="26252" y="60077"/>
                    <a:pt x="26252" y="60111"/>
                  </a:cubicBezTo>
                  <a:cubicBezTo>
                    <a:pt x="26185" y="60377"/>
                    <a:pt x="26152" y="60611"/>
                    <a:pt x="26085" y="60878"/>
                  </a:cubicBezTo>
                  <a:cubicBezTo>
                    <a:pt x="26052" y="61145"/>
                    <a:pt x="25985" y="61412"/>
                    <a:pt x="25919" y="61712"/>
                  </a:cubicBezTo>
                  <a:cubicBezTo>
                    <a:pt x="25652" y="62879"/>
                    <a:pt x="25385" y="64047"/>
                    <a:pt x="25118" y="65214"/>
                  </a:cubicBezTo>
                  <a:cubicBezTo>
                    <a:pt x="25051" y="65515"/>
                    <a:pt x="24951" y="65781"/>
                    <a:pt x="24885" y="66082"/>
                  </a:cubicBezTo>
                  <a:cubicBezTo>
                    <a:pt x="24784" y="66382"/>
                    <a:pt x="24718" y="66682"/>
                    <a:pt x="24618" y="66982"/>
                  </a:cubicBezTo>
                  <a:cubicBezTo>
                    <a:pt x="24518" y="67182"/>
                    <a:pt x="24484" y="67383"/>
                    <a:pt x="24384" y="67583"/>
                  </a:cubicBezTo>
                  <a:cubicBezTo>
                    <a:pt x="24351" y="67683"/>
                    <a:pt x="24351" y="67749"/>
                    <a:pt x="24317" y="67816"/>
                  </a:cubicBezTo>
                  <a:cubicBezTo>
                    <a:pt x="24317" y="67683"/>
                    <a:pt x="24317" y="67549"/>
                    <a:pt x="24317" y="67416"/>
                  </a:cubicBezTo>
                  <a:cubicBezTo>
                    <a:pt x="24351" y="67149"/>
                    <a:pt x="24351" y="66882"/>
                    <a:pt x="24384" y="66615"/>
                  </a:cubicBezTo>
                  <a:cubicBezTo>
                    <a:pt x="24451" y="66048"/>
                    <a:pt x="24551" y="65481"/>
                    <a:pt x="24618" y="64881"/>
                  </a:cubicBezTo>
                  <a:cubicBezTo>
                    <a:pt x="24618" y="64881"/>
                    <a:pt x="24618" y="64881"/>
                    <a:pt x="24618" y="64847"/>
                  </a:cubicBezTo>
                  <a:cubicBezTo>
                    <a:pt x="24885" y="63647"/>
                    <a:pt x="25151" y="62479"/>
                    <a:pt x="25418" y="61278"/>
                  </a:cubicBezTo>
                  <a:cubicBezTo>
                    <a:pt x="25952" y="58810"/>
                    <a:pt x="26519" y="56308"/>
                    <a:pt x="27053" y="53806"/>
                  </a:cubicBezTo>
                  <a:cubicBezTo>
                    <a:pt x="27620" y="51304"/>
                    <a:pt x="28187" y="48803"/>
                    <a:pt x="28721" y="46301"/>
                  </a:cubicBezTo>
                  <a:cubicBezTo>
                    <a:pt x="29288" y="43832"/>
                    <a:pt x="29821" y="41364"/>
                    <a:pt x="30355" y="38895"/>
                  </a:cubicBezTo>
                  <a:cubicBezTo>
                    <a:pt x="30922" y="36460"/>
                    <a:pt x="31456" y="34025"/>
                    <a:pt x="31990" y="31590"/>
                  </a:cubicBezTo>
                  <a:cubicBezTo>
                    <a:pt x="32323" y="30056"/>
                    <a:pt x="32657" y="28555"/>
                    <a:pt x="32990" y="27020"/>
                  </a:cubicBezTo>
                  <a:lnTo>
                    <a:pt x="32990" y="27020"/>
                  </a:lnTo>
                  <a:cubicBezTo>
                    <a:pt x="30388" y="31457"/>
                    <a:pt x="27353" y="35660"/>
                    <a:pt x="23517" y="39129"/>
                  </a:cubicBezTo>
                  <a:cubicBezTo>
                    <a:pt x="20215" y="42231"/>
                    <a:pt x="16145" y="44700"/>
                    <a:pt x="11575" y="44933"/>
                  </a:cubicBezTo>
                  <a:cubicBezTo>
                    <a:pt x="11475" y="44966"/>
                    <a:pt x="11375" y="44966"/>
                    <a:pt x="11275" y="44966"/>
                  </a:cubicBezTo>
                  <a:cubicBezTo>
                    <a:pt x="11542" y="47301"/>
                    <a:pt x="11842" y="49670"/>
                    <a:pt x="12109" y="52038"/>
                  </a:cubicBezTo>
                  <a:cubicBezTo>
                    <a:pt x="12409" y="54507"/>
                    <a:pt x="12709" y="56975"/>
                    <a:pt x="13009" y="59443"/>
                  </a:cubicBezTo>
                  <a:cubicBezTo>
                    <a:pt x="13210" y="61111"/>
                    <a:pt x="13410" y="62779"/>
                    <a:pt x="13610" y="64447"/>
                  </a:cubicBezTo>
                  <a:cubicBezTo>
                    <a:pt x="13610" y="64480"/>
                    <a:pt x="13610" y="64514"/>
                    <a:pt x="13610" y="64514"/>
                  </a:cubicBezTo>
                  <a:cubicBezTo>
                    <a:pt x="13643" y="64647"/>
                    <a:pt x="13643" y="64747"/>
                    <a:pt x="13643" y="64847"/>
                  </a:cubicBezTo>
                  <a:cubicBezTo>
                    <a:pt x="13677" y="65114"/>
                    <a:pt x="13710" y="65314"/>
                    <a:pt x="13743" y="65581"/>
                  </a:cubicBezTo>
                  <a:cubicBezTo>
                    <a:pt x="13777" y="65848"/>
                    <a:pt x="13810" y="66115"/>
                    <a:pt x="13843" y="66382"/>
                  </a:cubicBezTo>
                  <a:cubicBezTo>
                    <a:pt x="13877" y="66582"/>
                    <a:pt x="13910" y="66749"/>
                    <a:pt x="13910" y="66949"/>
                  </a:cubicBezTo>
                  <a:cubicBezTo>
                    <a:pt x="13977" y="67316"/>
                    <a:pt x="14010" y="67716"/>
                    <a:pt x="14043" y="68116"/>
                  </a:cubicBezTo>
                  <a:cubicBezTo>
                    <a:pt x="14077" y="68383"/>
                    <a:pt x="14110" y="68650"/>
                    <a:pt x="14144" y="68917"/>
                  </a:cubicBezTo>
                  <a:cubicBezTo>
                    <a:pt x="14144" y="68917"/>
                    <a:pt x="14144" y="68950"/>
                    <a:pt x="14144" y="68950"/>
                  </a:cubicBezTo>
                  <a:cubicBezTo>
                    <a:pt x="14144" y="69251"/>
                    <a:pt x="14177" y="69517"/>
                    <a:pt x="14210" y="69818"/>
                  </a:cubicBezTo>
                  <a:cubicBezTo>
                    <a:pt x="14210" y="69818"/>
                    <a:pt x="14210" y="69784"/>
                    <a:pt x="14210" y="69784"/>
                  </a:cubicBezTo>
                  <a:cubicBezTo>
                    <a:pt x="14210" y="70118"/>
                    <a:pt x="14244" y="70451"/>
                    <a:pt x="14277" y="70785"/>
                  </a:cubicBezTo>
                  <a:cubicBezTo>
                    <a:pt x="14277" y="70818"/>
                    <a:pt x="14277" y="70885"/>
                    <a:pt x="14277" y="70918"/>
                  </a:cubicBezTo>
                  <a:cubicBezTo>
                    <a:pt x="14277" y="70918"/>
                    <a:pt x="14277" y="70918"/>
                    <a:pt x="14277" y="70952"/>
                  </a:cubicBezTo>
                  <a:cubicBezTo>
                    <a:pt x="14310" y="71219"/>
                    <a:pt x="14344" y="71519"/>
                    <a:pt x="14344" y="71786"/>
                  </a:cubicBezTo>
                  <a:cubicBezTo>
                    <a:pt x="14377" y="72119"/>
                    <a:pt x="14410" y="72453"/>
                    <a:pt x="14410" y="72786"/>
                  </a:cubicBezTo>
                  <a:lnTo>
                    <a:pt x="14410" y="72853"/>
                  </a:lnTo>
                  <a:cubicBezTo>
                    <a:pt x="14377" y="72620"/>
                    <a:pt x="14344" y="72353"/>
                    <a:pt x="14277" y="72119"/>
                  </a:cubicBezTo>
                  <a:cubicBezTo>
                    <a:pt x="14177" y="71686"/>
                    <a:pt x="14077" y="71252"/>
                    <a:pt x="14010" y="70852"/>
                  </a:cubicBezTo>
                  <a:cubicBezTo>
                    <a:pt x="13943" y="70618"/>
                    <a:pt x="13910" y="70385"/>
                    <a:pt x="13877" y="70118"/>
                  </a:cubicBezTo>
                  <a:cubicBezTo>
                    <a:pt x="13810" y="69918"/>
                    <a:pt x="13777" y="69684"/>
                    <a:pt x="13743" y="69484"/>
                  </a:cubicBezTo>
                  <a:cubicBezTo>
                    <a:pt x="13743" y="69251"/>
                    <a:pt x="13710" y="69017"/>
                    <a:pt x="13677" y="68817"/>
                  </a:cubicBezTo>
                  <a:cubicBezTo>
                    <a:pt x="13610" y="68550"/>
                    <a:pt x="13576" y="68317"/>
                    <a:pt x="13543" y="68083"/>
                  </a:cubicBezTo>
                  <a:cubicBezTo>
                    <a:pt x="13543" y="68083"/>
                    <a:pt x="13543" y="68116"/>
                    <a:pt x="13543" y="68116"/>
                  </a:cubicBezTo>
                  <a:cubicBezTo>
                    <a:pt x="13476" y="67716"/>
                    <a:pt x="13410" y="67349"/>
                    <a:pt x="13343" y="66949"/>
                  </a:cubicBezTo>
                  <a:cubicBezTo>
                    <a:pt x="13343" y="66916"/>
                    <a:pt x="13343" y="66916"/>
                    <a:pt x="13310" y="66916"/>
                  </a:cubicBezTo>
                  <a:lnTo>
                    <a:pt x="13310" y="66882"/>
                  </a:lnTo>
                  <a:cubicBezTo>
                    <a:pt x="13310" y="66815"/>
                    <a:pt x="13310" y="66749"/>
                    <a:pt x="13276" y="66682"/>
                  </a:cubicBezTo>
                  <a:cubicBezTo>
                    <a:pt x="13009" y="64214"/>
                    <a:pt x="12709" y="61745"/>
                    <a:pt x="12409" y="59277"/>
                  </a:cubicBezTo>
                  <a:cubicBezTo>
                    <a:pt x="12109" y="56742"/>
                    <a:pt x="11809" y="54206"/>
                    <a:pt x="11475" y="51705"/>
                  </a:cubicBezTo>
                  <a:cubicBezTo>
                    <a:pt x="11208" y="49436"/>
                    <a:pt x="10941" y="47201"/>
                    <a:pt x="10674" y="44966"/>
                  </a:cubicBezTo>
                  <a:cubicBezTo>
                    <a:pt x="8473" y="44866"/>
                    <a:pt x="5571" y="44233"/>
                    <a:pt x="3703" y="42765"/>
                  </a:cubicBezTo>
                  <a:cubicBezTo>
                    <a:pt x="3669" y="42932"/>
                    <a:pt x="3636" y="43065"/>
                    <a:pt x="3669" y="43199"/>
                  </a:cubicBezTo>
                  <a:cubicBezTo>
                    <a:pt x="3302" y="47935"/>
                    <a:pt x="2435" y="52605"/>
                    <a:pt x="1868" y="57342"/>
                  </a:cubicBezTo>
                  <a:cubicBezTo>
                    <a:pt x="1201" y="62279"/>
                    <a:pt x="734" y="67249"/>
                    <a:pt x="234" y="72219"/>
                  </a:cubicBezTo>
                  <a:cubicBezTo>
                    <a:pt x="167" y="73020"/>
                    <a:pt x="67" y="73820"/>
                    <a:pt x="0" y="74621"/>
                  </a:cubicBezTo>
                  <a:lnTo>
                    <a:pt x="13610" y="74621"/>
                  </a:lnTo>
                  <a:cubicBezTo>
                    <a:pt x="14399" y="74610"/>
                    <a:pt x="15189" y="74606"/>
                    <a:pt x="15977" y="74606"/>
                  </a:cubicBezTo>
                  <a:cubicBezTo>
                    <a:pt x="17553" y="74606"/>
                    <a:pt x="19125" y="74621"/>
                    <a:pt x="20682" y="74621"/>
                  </a:cubicBezTo>
                  <a:cubicBezTo>
                    <a:pt x="20381" y="72653"/>
                    <a:pt x="20048" y="70685"/>
                    <a:pt x="19714" y="68750"/>
                  </a:cubicBezTo>
                  <a:cubicBezTo>
                    <a:pt x="19314" y="66215"/>
                    <a:pt x="18914" y="63713"/>
                    <a:pt x="18480" y="61178"/>
                  </a:cubicBezTo>
                  <a:cubicBezTo>
                    <a:pt x="18080" y="58710"/>
                    <a:pt x="17679" y="56208"/>
                    <a:pt x="17246" y="53706"/>
                  </a:cubicBezTo>
                  <a:cubicBezTo>
                    <a:pt x="17012" y="52305"/>
                    <a:pt x="16812" y="50904"/>
                    <a:pt x="16579" y="49503"/>
                  </a:cubicBezTo>
                  <a:cubicBezTo>
                    <a:pt x="16545" y="49236"/>
                    <a:pt x="16545" y="49003"/>
                    <a:pt x="16512" y="48736"/>
                  </a:cubicBezTo>
                  <a:cubicBezTo>
                    <a:pt x="16479" y="48469"/>
                    <a:pt x="16479" y="48202"/>
                    <a:pt x="16479" y="47935"/>
                  </a:cubicBezTo>
                  <a:cubicBezTo>
                    <a:pt x="16445" y="47668"/>
                    <a:pt x="16445" y="47402"/>
                    <a:pt x="16412" y="47135"/>
                  </a:cubicBezTo>
                  <a:lnTo>
                    <a:pt x="16412" y="47135"/>
                  </a:lnTo>
                  <a:cubicBezTo>
                    <a:pt x="16445" y="47168"/>
                    <a:pt x="16445" y="47235"/>
                    <a:pt x="16445" y="47268"/>
                  </a:cubicBezTo>
                  <a:cubicBezTo>
                    <a:pt x="16479" y="47435"/>
                    <a:pt x="16512" y="47568"/>
                    <a:pt x="16545" y="47735"/>
                  </a:cubicBezTo>
                  <a:cubicBezTo>
                    <a:pt x="16545" y="47735"/>
                    <a:pt x="16545" y="47768"/>
                    <a:pt x="16545" y="47768"/>
                  </a:cubicBezTo>
                  <a:cubicBezTo>
                    <a:pt x="16612" y="48002"/>
                    <a:pt x="16679" y="48202"/>
                    <a:pt x="16745" y="48436"/>
                  </a:cubicBezTo>
                  <a:cubicBezTo>
                    <a:pt x="16812" y="48736"/>
                    <a:pt x="16879" y="49069"/>
                    <a:pt x="16946" y="49370"/>
                  </a:cubicBezTo>
                  <a:cubicBezTo>
                    <a:pt x="17012" y="49536"/>
                    <a:pt x="17046" y="49737"/>
                    <a:pt x="17079" y="49903"/>
                  </a:cubicBezTo>
                  <a:cubicBezTo>
                    <a:pt x="17112" y="50070"/>
                    <a:pt x="17112" y="50237"/>
                    <a:pt x="17146" y="50404"/>
                  </a:cubicBezTo>
                  <a:cubicBezTo>
                    <a:pt x="17212" y="50737"/>
                    <a:pt x="17312" y="51071"/>
                    <a:pt x="17379" y="51404"/>
                  </a:cubicBezTo>
                  <a:cubicBezTo>
                    <a:pt x="17479" y="51805"/>
                    <a:pt x="17579" y="52205"/>
                    <a:pt x="17646" y="52605"/>
                  </a:cubicBezTo>
                  <a:cubicBezTo>
                    <a:pt x="17679" y="52739"/>
                    <a:pt x="17713" y="52839"/>
                    <a:pt x="17713" y="52972"/>
                  </a:cubicBezTo>
                  <a:cubicBezTo>
                    <a:pt x="17813" y="53539"/>
                    <a:pt x="17913" y="54073"/>
                    <a:pt x="18013" y="54640"/>
                  </a:cubicBezTo>
                  <a:cubicBezTo>
                    <a:pt x="18413" y="57108"/>
                    <a:pt x="18814" y="59610"/>
                    <a:pt x="19214" y="62112"/>
                  </a:cubicBezTo>
                  <a:cubicBezTo>
                    <a:pt x="19647" y="64581"/>
                    <a:pt x="20048" y="67082"/>
                    <a:pt x="20448" y="69584"/>
                  </a:cubicBezTo>
                  <a:cubicBezTo>
                    <a:pt x="20748" y="71252"/>
                    <a:pt x="21015" y="72920"/>
                    <a:pt x="21282" y="74588"/>
                  </a:cubicBezTo>
                  <a:lnTo>
                    <a:pt x="32490" y="74588"/>
                  </a:lnTo>
                  <a:cubicBezTo>
                    <a:pt x="32490" y="74554"/>
                    <a:pt x="32490" y="74521"/>
                    <a:pt x="32490" y="74454"/>
                  </a:cubicBezTo>
                  <a:cubicBezTo>
                    <a:pt x="32723" y="72086"/>
                    <a:pt x="32990" y="69684"/>
                    <a:pt x="33257" y="67282"/>
                  </a:cubicBezTo>
                  <a:cubicBezTo>
                    <a:pt x="33557" y="64647"/>
                    <a:pt x="33824" y="62045"/>
                    <a:pt x="34124" y="59410"/>
                  </a:cubicBezTo>
                  <a:cubicBezTo>
                    <a:pt x="34391" y="56875"/>
                    <a:pt x="34658" y="54340"/>
                    <a:pt x="34925" y="51805"/>
                  </a:cubicBezTo>
                  <a:cubicBezTo>
                    <a:pt x="35225" y="49169"/>
                    <a:pt x="35492" y="46534"/>
                    <a:pt x="35792" y="43866"/>
                  </a:cubicBezTo>
                  <a:cubicBezTo>
                    <a:pt x="36059" y="41397"/>
                    <a:pt x="36326" y="38895"/>
                    <a:pt x="36593" y="36394"/>
                  </a:cubicBezTo>
                  <a:cubicBezTo>
                    <a:pt x="36893" y="33792"/>
                    <a:pt x="37160" y="31190"/>
                    <a:pt x="37460" y="28588"/>
                  </a:cubicBezTo>
                  <a:cubicBezTo>
                    <a:pt x="37727" y="25953"/>
                    <a:pt x="38027" y="23284"/>
                    <a:pt x="38294" y="20649"/>
                  </a:cubicBezTo>
                  <a:cubicBezTo>
                    <a:pt x="38428" y="19615"/>
                    <a:pt x="38528" y="18581"/>
                    <a:pt x="38628" y="17547"/>
                  </a:cubicBezTo>
                  <a:cubicBezTo>
                    <a:pt x="38661" y="17247"/>
                    <a:pt x="38694" y="16946"/>
                    <a:pt x="38728" y="16646"/>
                  </a:cubicBezTo>
                  <a:lnTo>
                    <a:pt x="38728" y="16646"/>
                  </a:lnTo>
                  <a:cubicBezTo>
                    <a:pt x="38094" y="17814"/>
                    <a:pt x="37494" y="18948"/>
                    <a:pt x="36960" y="19882"/>
                  </a:cubicBezTo>
                  <a:cubicBezTo>
                    <a:pt x="37060" y="19548"/>
                    <a:pt x="37193" y="19181"/>
                    <a:pt x="37327" y="18848"/>
                  </a:cubicBezTo>
                  <a:cubicBezTo>
                    <a:pt x="37393" y="18648"/>
                    <a:pt x="37494" y="18414"/>
                    <a:pt x="37594" y="18214"/>
                  </a:cubicBezTo>
                  <a:cubicBezTo>
                    <a:pt x="37660" y="18014"/>
                    <a:pt x="37760" y="17814"/>
                    <a:pt x="37827" y="17614"/>
                  </a:cubicBezTo>
                  <a:cubicBezTo>
                    <a:pt x="37989" y="17257"/>
                    <a:pt x="38152" y="16868"/>
                    <a:pt x="38314" y="16479"/>
                  </a:cubicBezTo>
                  <a:lnTo>
                    <a:pt x="38314" y="16479"/>
                  </a:lnTo>
                  <a:cubicBezTo>
                    <a:pt x="38309" y="16479"/>
                    <a:pt x="38303" y="16479"/>
                    <a:pt x="38294" y="16479"/>
                  </a:cubicBezTo>
                  <a:cubicBezTo>
                    <a:pt x="38361" y="16379"/>
                    <a:pt x="38394" y="16246"/>
                    <a:pt x="38461" y="16146"/>
                  </a:cubicBezTo>
                  <a:cubicBezTo>
                    <a:pt x="38461" y="16112"/>
                    <a:pt x="38461" y="16112"/>
                    <a:pt x="38461" y="16079"/>
                  </a:cubicBezTo>
                  <a:cubicBezTo>
                    <a:pt x="38528" y="15979"/>
                    <a:pt x="38561" y="15912"/>
                    <a:pt x="38594" y="15812"/>
                  </a:cubicBezTo>
                  <a:cubicBezTo>
                    <a:pt x="38661" y="15679"/>
                    <a:pt x="38728" y="15545"/>
                    <a:pt x="38795" y="15412"/>
                  </a:cubicBezTo>
                  <a:cubicBezTo>
                    <a:pt x="38828" y="15345"/>
                    <a:pt x="38861" y="15245"/>
                    <a:pt x="38895" y="15145"/>
                  </a:cubicBezTo>
                  <a:cubicBezTo>
                    <a:pt x="38895" y="15145"/>
                    <a:pt x="38895" y="15112"/>
                    <a:pt x="38928" y="15112"/>
                  </a:cubicBezTo>
                  <a:cubicBezTo>
                    <a:pt x="38961" y="15012"/>
                    <a:pt x="38995" y="14912"/>
                    <a:pt x="39028" y="14812"/>
                  </a:cubicBezTo>
                  <a:cubicBezTo>
                    <a:pt x="39095" y="14678"/>
                    <a:pt x="39161" y="14578"/>
                    <a:pt x="39228" y="14445"/>
                  </a:cubicBezTo>
                  <a:cubicBezTo>
                    <a:pt x="40229" y="12443"/>
                    <a:pt x="41130" y="10408"/>
                    <a:pt x="41863" y="8307"/>
                  </a:cubicBezTo>
                  <a:cubicBezTo>
                    <a:pt x="41997" y="7840"/>
                    <a:pt x="42064" y="7373"/>
                    <a:pt x="42030" y="6906"/>
                  </a:cubicBezTo>
                  <a:lnTo>
                    <a:pt x="42030" y="6906"/>
                  </a:lnTo>
                  <a:cubicBezTo>
                    <a:pt x="38761" y="11909"/>
                    <a:pt x="35225" y="16713"/>
                    <a:pt x="31890" y="21683"/>
                  </a:cubicBezTo>
                  <a:cubicBezTo>
                    <a:pt x="31456" y="22284"/>
                    <a:pt x="31022" y="22884"/>
                    <a:pt x="30589" y="23484"/>
                  </a:cubicBezTo>
                  <a:cubicBezTo>
                    <a:pt x="30489" y="23618"/>
                    <a:pt x="30355" y="23751"/>
                    <a:pt x="30255" y="23918"/>
                  </a:cubicBezTo>
                  <a:cubicBezTo>
                    <a:pt x="30122" y="24085"/>
                    <a:pt x="30022" y="24252"/>
                    <a:pt x="29888" y="24418"/>
                  </a:cubicBezTo>
                  <a:cubicBezTo>
                    <a:pt x="29621" y="24752"/>
                    <a:pt x="29354" y="25052"/>
                    <a:pt x="29088" y="25386"/>
                  </a:cubicBezTo>
                  <a:cubicBezTo>
                    <a:pt x="28954" y="25553"/>
                    <a:pt x="28854" y="25719"/>
                    <a:pt x="28721" y="25886"/>
                  </a:cubicBezTo>
                  <a:cubicBezTo>
                    <a:pt x="28554" y="26086"/>
                    <a:pt x="28420" y="26253"/>
                    <a:pt x="28287" y="26420"/>
                  </a:cubicBezTo>
                  <a:lnTo>
                    <a:pt x="28120" y="26620"/>
                  </a:lnTo>
                  <a:cubicBezTo>
                    <a:pt x="28087" y="26653"/>
                    <a:pt x="28087" y="26687"/>
                    <a:pt x="28053" y="26720"/>
                  </a:cubicBezTo>
                  <a:lnTo>
                    <a:pt x="28020" y="26720"/>
                  </a:lnTo>
                  <a:cubicBezTo>
                    <a:pt x="27953" y="26820"/>
                    <a:pt x="27853" y="26954"/>
                    <a:pt x="27753" y="27054"/>
                  </a:cubicBezTo>
                  <a:cubicBezTo>
                    <a:pt x="27653" y="27120"/>
                    <a:pt x="27553" y="27220"/>
                    <a:pt x="27453" y="27321"/>
                  </a:cubicBezTo>
                  <a:cubicBezTo>
                    <a:pt x="27220" y="27521"/>
                    <a:pt x="27053" y="27754"/>
                    <a:pt x="26819" y="27954"/>
                  </a:cubicBezTo>
                  <a:cubicBezTo>
                    <a:pt x="26619" y="28154"/>
                    <a:pt x="26419" y="28321"/>
                    <a:pt x="26185" y="28521"/>
                  </a:cubicBezTo>
                  <a:cubicBezTo>
                    <a:pt x="26185" y="28555"/>
                    <a:pt x="26152" y="28588"/>
                    <a:pt x="26119" y="28588"/>
                  </a:cubicBezTo>
                  <a:cubicBezTo>
                    <a:pt x="27119" y="27254"/>
                    <a:pt x="28087" y="25920"/>
                    <a:pt x="29088" y="24585"/>
                  </a:cubicBezTo>
                  <a:cubicBezTo>
                    <a:pt x="31589" y="21149"/>
                    <a:pt x="33924" y="17614"/>
                    <a:pt x="36359" y="14144"/>
                  </a:cubicBezTo>
                  <a:cubicBezTo>
                    <a:pt x="37927" y="11876"/>
                    <a:pt x="39562" y="9675"/>
                    <a:pt x="41063" y="7340"/>
                  </a:cubicBezTo>
                  <a:cubicBezTo>
                    <a:pt x="41797" y="6205"/>
                    <a:pt x="43932" y="3370"/>
                    <a:pt x="41797" y="2803"/>
                  </a:cubicBezTo>
                  <a:lnTo>
                    <a:pt x="41797" y="2803"/>
                  </a:lnTo>
                  <a:cubicBezTo>
                    <a:pt x="41763" y="2870"/>
                    <a:pt x="41730" y="2936"/>
                    <a:pt x="41697" y="2970"/>
                  </a:cubicBezTo>
                  <a:cubicBezTo>
                    <a:pt x="40062" y="6239"/>
                    <a:pt x="37027" y="8574"/>
                    <a:pt x="34525" y="11142"/>
                  </a:cubicBezTo>
                  <a:cubicBezTo>
                    <a:pt x="33591" y="12043"/>
                    <a:pt x="32657" y="12944"/>
                    <a:pt x="31723" y="13844"/>
                  </a:cubicBezTo>
                  <a:cubicBezTo>
                    <a:pt x="31656" y="13911"/>
                    <a:pt x="31556" y="13978"/>
                    <a:pt x="31489" y="14044"/>
                  </a:cubicBezTo>
                  <a:cubicBezTo>
                    <a:pt x="31322" y="14211"/>
                    <a:pt x="31156" y="14378"/>
                    <a:pt x="30989" y="14511"/>
                  </a:cubicBezTo>
                  <a:cubicBezTo>
                    <a:pt x="30822" y="14645"/>
                    <a:pt x="30655" y="14778"/>
                    <a:pt x="30489" y="14912"/>
                  </a:cubicBezTo>
                  <a:cubicBezTo>
                    <a:pt x="30322" y="15045"/>
                    <a:pt x="30155" y="15178"/>
                    <a:pt x="29988" y="15312"/>
                  </a:cubicBezTo>
                  <a:cubicBezTo>
                    <a:pt x="29855" y="15479"/>
                    <a:pt x="29688" y="15612"/>
                    <a:pt x="29521" y="15746"/>
                  </a:cubicBezTo>
                  <a:cubicBezTo>
                    <a:pt x="29221" y="16012"/>
                    <a:pt x="28921" y="16246"/>
                    <a:pt x="28621" y="16513"/>
                  </a:cubicBezTo>
                  <a:cubicBezTo>
                    <a:pt x="28420" y="16646"/>
                    <a:pt x="28254" y="16813"/>
                    <a:pt x="28087" y="16946"/>
                  </a:cubicBezTo>
                  <a:cubicBezTo>
                    <a:pt x="27953" y="17080"/>
                    <a:pt x="27787" y="17180"/>
                    <a:pt x="27653" y="17313"/>
                  </a:cubicBezTo>
                  <a:cubicBezTo>
                    <a:pt x="27624" y="17342"/>
                    <a:pt x="27595" y="17346"/>
                    <a:pt x="27566" y="17368"/>
                  </a:cubicBezTo>
                  <a:lnTo>
                    <a:pt x="27566" y="17368"/>
                  </a:lnTo>
                  <a:cubicBezTo>
                    <a:pt x="27828" y="17138"/>
                    <a:pt x="28057" y="16875"/>
                    <a:pt x="28287" y="16613"/>
                  </a:cubicBezTo>
                  <a:cubicBezTo>
                    <a:pt x="28420" y="16479"/>
                    <a:pt x="28554" y="16346"/>
                    <a:pt x="28654" y="16213"/>
                  </a:cubicBezTo>
                  <a:cubicBezTo>
                    <a:pt x="28787" y="16079"/>
                    <a:pt x="28887" y="15946"/>
                    <a:pt x="29021" y="15812"/>
                  </a:cubicBezTo>
                  <a:cubicBezTo>
                    <a:pt x="29121" y="15679"/>
                    <a:pt x="29254" y="15579"/>
                    <a:pt x="29354" y="15445"/>
                  </a:cubicBezTo>
                  <a:cubicBezTo>
                    <a:pt x="29454" y="15345"/>
                    <a:pt x="29555" y="15245"/>
                    <a:pt x="29655" y="15145"/>
                  </a:cubicBezTo>
                  <a:cubicBezTo>
                    <a:pt x="29888" y="14912"/>
                    <a:pt x="30088" y="14678"/>
                    <a:pt x="30322" y="14445"/>
                  </a:cubicBezTo>
                  <a:cubicBezTo>
                    <a:pt x="30522" y="14211"/>
                    <a:pt x="30722" y="14011"/>
                    <a:pt x="30922" y="13777"/>
                  </a:cubicBezTo>
                  <a:lnTo>
                    <a:pt x="30956" y="13777"/>
                  </a:lnTo>
                  <a:cubicBezTo>
                    <a:pt x="32056" y="12710"/>
                    <a:pt x="33157" y="11676"/>
                    <a:pt x="34225" y="10609"/>
                  </a:cubicBezTo>
                  <a:cubicBezTo>
                    <a:pt x="36326" y="8640"/>
                    <a:pt x="38394" y="6606"/>
                    <a:pt x="40196" y="4404"/>
                  </a:cubicBezTo>
                  <a:cubicBezTo>
                    <a:pt x="40629" y="3837"/>
                    <a:pt x="41063" y="3203"/>
                    <a:pt x="41263" y="2503"/>
                  </a:cubicBezTo>
                  <a:cubicBezTo>
                    <a:pt x="41230" y="2403"/>
                    <a:pt x="41263" y="2303"/>
                    <a:pt x="41330" y="2236"/>
                  </a:cubicBezTo>
                  <a:cubicBezTo>
                    <a:pt x="41330" y="2136"/>
                    <a:pt x="41363" y="2069"/>
                    <a:pt x="41363" y="2002"/>
                  </a:cubicBezTo>
                  <a:cubicBezTo>
                    <a:pt x="41530" y="1235"/>
                    <a:pt x="41130" y="201"/>
                    <a:pt x="40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7"/>
            <p:cNvSpPr/>
            <p:nvPr/>
          </p:nvSpPr>
          <p:spPr>
            <a:xfrm>
              <a:off x="5743450" y="3251925"/>
              <a:ext cx="494525" cy="1608700"/>
            </a:xfrm>
            <a:custGeom>
              <a:avLst/>
              <a:gdLst/>
              <a:ahLst/>
              <a:cxnLst/>
              <a:rect l="l" t="t" r="r" b="b"/>
              <a:pathLst>
                <a:path w="19781" h="64348" extrusionOk="0">
                  <a:moveTo>
                    <a:pt x="8740" y="1"/>
                  </a:moveTo>
                  <a:cubicBezTo>
                    <a:pt x="8540" y="501"/>
                    <a:pt x="8306" y="1002"/>
                    <a:pt x="8106" y="1502"/>
                  </a:cubicBezTo>
                  <a:lnTo>
                    <a:pt x="8106" y="1535"/>
                  </a:lnTo>
                  <a:cubicBezTo>
                    <a:pt x="8106" y="1590"/>
                    <a:pt x="8106" y="1622"/>
                    <a:pt x="8106" y="1669"/>
                  </a:cubicBezTo>
                  <a:cubicBezTo>
                    <a:pt x="8106" y="1802"/>
                    <a:pt x="8073" y="1969"/>
                    <a:pt x="8106" y="2102"/>
                  </a:cubicBezTo>
                  <a:cubicBezTo>
                    <a:pt x="8106" y="2136"/>
                    <a:pt x="8106" y="2169"/>
                    <a:pt x="8106" y="2203"/>
                  </a:cubicBezTo>
                  <a:cubicBezTo>
                    <a:pt x="8106" y="2269"/>
                    <a:pt x="8106" y="2303"/>
                    <a:pt x="8106" y="2369"/>
                  </a:cubicBezTo>
                  <a:cubicBezTo>
                    <a:pt x="8106" y="2503"/>
                    <a:pt x="8106" y="2670"/>
                    <a:pt x="8106" y="2803"/>
                  </a:cubicBezTo>
                  <a:cubicBezTo>
                    <a:pt x="8139" y="3137"/>
                    <a:pt x="8139" y="3470"/>
                    <a:pt x="8139" y="3770"/>
                  </a:cubicBezTo>
                  <a:cubicBezTo>
                    <a:pt x="8139" y="4371"/>
                    <a:pt x="8173" y="4938"/>
                    <a:pt x="8173" y="5538"/>
                  </a:cubicBezTo>
                  <a:cubicBezTo>
                    <a:pt x="8173" y="6873"/>
                    <a:pt x="8206" y="8173"/>
                    <a:pt x="8206" y="9508"/>
                  </a:cubicBezTo>
                  <a:cubicBezTo>
                    <a:pt x="8239" y="11976"/>
                    <a:pt x="8273" y="14445"/>
                    <a:pt x="8273" y="16946"/>
                  </a:cubicBezTo>
                  <a:cubicBezTo>
                    <a:pt x="8306" y="19548"/>
                    <a:pt x="8306" y="22184"/>
                    <a:pt x="8339" y="24785"/>
                  </a:cubicBezTo>
                  <a:cubicBezTo>
                    <a:pt x="8373" y="27287"/>
                    <a:pt x="8373" y="29822"/>
                    <a:pt x="8406" y="32324"/>
                  </a:cubicBezTo>
                  <a:cubicBezTo>
                    <a:pt x="8406" y="34926"/>
                    <a:pt x="8439" y="37494"/>
                    <a:pt x="8439" y="40063"/>
                  </a:cubicBezTo>
                  <a:cubicBezTo>
                    <a:pt x="8473" y="42598"/>
                    <a:pt x="8506" y="45133"/>
                    <a:pt x="8506" y="47635"/>
                  </a:cubicBezTo>
                  <a:cubicBezTo>
                    <a:pt x="8506" y="48669"/>
                    <a:pt x="8540" y="49703"/>
                    <a:pt x="8540" y="50737"/>
                  </a:cubicBezTo>
                  <a:cubicBezTo>
                    <a:pt x="8540" y="50748"/>
                    <a:pt x="8540" y="50760"/>
                    <a:pt x="8540" y="50771"/>
                  </a:cubicBezTo>
                  <a:cubicBezTo>
                    <a:pt x="8540" y="50837"/>
                    <a:pt x="8506" y="50871"/>
                    <a:pt x="8506" y="50904"/>
                  </a:cubicBezTo>
                  <a:lnTo>
                    <a:pt x="8506" y="50937"/>
                  </a:lnTo>
                  <a:cubicBezTo>
                    <a:pt x="8506" y="50993"/>
                    <a:pt x="8506" y="51049"/>
                    <a:pt x="8506" y="51104"/>
                  </a:cubicBezTo>
                  <a:cubicBezTo>
                    <a:pt x="8506" y="51404"/>
                    <a:pt x="8473" y="51738"/>
                    <a:pt x="8473" y="52038"/>
                  </a:cubicBezTo>
                  <a:lnTo>
                    <a:pt x="8473" y="52072"/>
                  </a:lnTo>
                  <a:cubicBezTo>
                    <a:pt x="8439" y="52472"/>
                    <a:pt x="8406" y="52906"/>
                    <a:pt x="8373" y="53306"/>
                  </a:cubicBezTo>
                  <a:cubicBezTo>
                    <a:pt x="8339" y="53573"/>
                    <a:pt x="8306" y="53840"/>
                    <a:pt x="8273" y="54106"/>
                  </a:cubicBezTo>
                  <a:cubicBezTo>
                    <a:pt x="8273" y="54073"/>
                    <a:pt x="8273" y="54073"/>
                    <a:pt x="8273" y="54073"/>
                  </a:cubicBezTo>
                  <a:cubicBezTo>
                    <a:pt x="8239" y="54440"/>
                    <a:pt x="8173" y="54807"/>
                    <a:pt x="8106" y="55174"/>
                  </a:cubicBezTo>
                  <a:cubicBezTo>
                    <a:pt x="8106" y="55107"/>
                    <a:pt x="8106" y="55007"/>
                    <a:pt x="8106" y="54940"/>
                  </a:cubicBezTo>
                  <a:cubicBezTo>
                    <a:pt x="8106" y="54907"/>
                    <a:pt x="8073" y="54840"/>
                    <a:pt x="8073" y="54774"/>
                  </a:cubicBezTo>
                  <a:cubicBezTo>
                    <a:pt x="8039" y="54307"/>
                    <a:pt x="8006" y="53840"/>
                    <a:pt x="8006" y="53373"/>
                  </a:cubicBezTo>
                  <a:cubicBezTo>
                    <a:pt x="7972" y="53006"/>
                    <a:pt x="7972" y="52605"/>
                    <a:pt x="7972" y="52238"/>
                  </a:cubicBezTo>
                  <a:cubicBezTo>
                    <a:pt x="7972" y="51004"/>
                    <a:pt x="7939" y="49770"/>
                    <a:pt x="7939" y="48536"/>
                  </a:cubicBezTo>
                  <a:cubicBezTo>
                    <a:pt x="7939" y="46001"/>
                    <a:pt x="7906" y="43465"/>
                    <a:pt x="7906" y="40930"/>
                  </a:cubicBezTo>
                  <a:cubicBezTo>
                    <a:pt x="7872" y="38428"/>
                    <a:pt x="7839" y="35927"/>
                    <a:pt x="7839" y="33425"/>
                  </a:cubicBezTo>
                  <a:cubicBezTo>
                    <a:pt x="7839" y="30823"/>
                    <a:pt x="7806" y="28221"/>
                    <a:pt x="7772" y="25586"/>
                  </a:cubicBezTo>
                  <a:cubicBezTo>
                    <a:pt x="7772" y="23051"/>
                    <a:pt x="7739" y="20482"/>
                    <a:pt x="7739" y="17947"/>
                  </a:cubicBezTo>
                  <a:cubicBezTo>
                    <a:pt x="7706" y="15445"/>
                    <a:pt x="7706" y="12944"/>
                    <a:pt x="7706" y="10442"/>
                  </a:cubicBezTo>
                  <a:cubicBezTo>
                    <a:pt x="7672" y="9141"/>
                    <a:pt x="7672" y="7807"/>
                    <a:pt x="7672" y="6506"/>
                  </a:cubicBezTo>
                  <a:cubicBezTo>
                    <a:pt x="7672" y="5271"/>
                    <a:pt x="7672" y="4037"/>
                    <a:pt x="7672" y="2803"/>
                  </a:cubicBezTo>
                  <a:cubicBezTo>
                    <a:pt x="7672" y="2670"/>
                    <a:pt x="7672" y="2536"/>
                    <a:pt x="7672" y="2403"/>
                  </a:cubicBezTo>
                  <a:cubicBezTo>
                    <a:pt x="7305" y="3237"/>
                    <a:pt x="6872" y="4104"/>
                    <a:pt x="6405" y="4971"/>
                  </a:cubicBezTo>
                  <a:cubicBezTo>
                    <a:pt x="6305" y="6005"/>
                    <a:pt x="6205" y="7039"/>
                    <a:pt x="6071" y="8073"/>
                  </a:cubicBezTo>
                  <a:cubicBezTo>
                    <a:pt x="5938" y="9374"/>
                    <a:pt x="5804" y="10642"/>
                    <a:pt x="5671" y="11943"/>
                  </a:cubicBezTo>
                  <a:cubicBezTo>
                    <a:pt x="5371" y="14545"/>
                    <a:pt x="5104" y="17180"/>
                    <a:pt x="4804" y="19782"/>
                  </a:cubicBezTo>
                  <a:cubicBezTo>
                    <a:pt x="4537" y="22384"/>
                    <a:pt x="4236" y="24952"/>
                    <a:pt x="3970" y="27554"/>
                  </a:cubicBezTo>
                  <a:cubicBezTo>
                    <a:pt x="3703" y="30156"/>
                    <a:pt x="3402" y="32791"/>
                    <a:pt x="3102" y="35426"/>
                  </a:cubicBezTo>
                  <a:cubicBezTo>
                    <a:pt x="2835" y="37995"/>
                    <a:pt x="2569" y="40563"/>
                    <a:pt x="2268" y="43165"/>
                  </a:cubicBezTo>
                  <a:cubicBezTo>
                    <a:pt x="2001" y="45700"/>
                    <a:pt x="1735" y="48202"/>
                    <a:pt x="1468" y="50737"/>
                  </a:cubicBezTo>
                  <a:cubicBezTo>
                    <a:pt x="1168" y="53306"/>
                    <a:pt x="901" y="55874"/>
                    <a:pt x="634" y="58443"/>
                  </a:cubicBezTo>
                  <a:cubicBezTo>
                    <a:pt x="400" y="60378"/>
                    <a:pt x="200" y="62346"/>
                    <a:pt x="0" y="64280"/>
                  </a:cubicBezTo>
                  <a:cubicBezTo>
                    <a:pt x="0" y="64314"/>
                    <a:pt x="0" y="64314"/>
                    <a:pt x="0" y="64347"/>
                  </a:cubicBezTo>
                  <a:lnTo>
                    <a:pt x="11475" y="64347"/>
                  </a:lnTo>
                  <a:cubicBezTo>
                    <a:pt x="12776" y="64330"/>
                    <a:pt x="14085" y="64322"/>
                    <a:pt x="15394" y="64322"/>
                  </a:cubicBezTo>
                  <a:cubicBezTo>
                    <a:pt x="16704" y="64322"/>
                    <a:pt x="18013" y="64330"/>
                    <a:pt x="19314" y="64347"/>
                  </a:cubicBezTo>
                  <a:lnTo>
                    <a:pt x="19781" y="64347"/>
                  </a:lnTo>
                  <a:cubicBezTo>
                    <a:pt x="19381" y="61912"/>
                    <a:pt x="18947" y="59477"/>
                    <a:pt x="18547" y="57075"/>
                  </a:cubicBezTo>
                  <a:cubicBezTo>
                    <a:pt x="18046" y="54206"/>
                    <a:pt x="17546" y="51338"/>
                    <a:pt x="17046" y="48469"/>
                  </a:cubicBezTo>
                  <a:cubicBezTo>
                    <a:pt x="16579" y="45634"/>
                    <a:pt x="16078" y="42798"/>
                    <a:pt x="15578" y="39930"/>
                  </a:cubicBezTo>
                  <a:cubicBezTo>
                    <a:pt x="15111" y="37128"/>
                    <a:pt x="14644" y="34326"/>
                    <a:pt x="14144" y="31524"/>
                  </a:cubicBezTo>
                  <a:cubicBezTo>
                    <a:pt x="13643" y="28688"/>
                    <a:pt x="13176" y="25853"/>
                    <a:pt x="12676" y="23017"/>
                  </a:cubicBezTo>
                  <a:cubicBezTo>
                    <a:pt x="12175" y="20115"/>
                    <a:pt x="11675" y="17213"/>
                    <a:pt x="11175" y="14278"/>
                  </a:cubicBezTo>
                  <a:cubicBezTo>
                    <a:pt x="10674" y="11476"/>
                    <a:pt x="10207" y="8640"/>
                    <a:pt x="9707" y="5805"/>
                  </a:cubicBezTo>
                  <a:cubicBezTo>
                    <a:pt x="9507" y="4638"/>
                    <a:pt x="9307" y="3437"/>
                    <a:pt x="9107" y="2269"/>
                  </a:cubicBezTo>
                  <a:cubicBezTo>
                    <a:pt x="8973" y="1502"/>
                    <a:pt x="8840" y="768"/>
                    <a:pt x="8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7"/>
            <p:cNvSpPr/>
            <p:nvPr/>
          </p:nvSpPr>
          <p:spPr>
            <a:xfrm>
              <a:off x="5093800" y="1593250"/>
              <a:ext cx="223525" cy="201825"/>
            </a:xfrm>
            <a:custGeom>
              <a:avLst/>
              <a:gdLst/>
              <a:ahLst/>
              <a:cxnLst/>
              <a:rect l="l" t="t" r="r" b="b"/>
              <a:pathLst>
                <a:path w="8941" h="8073" extrusionOk="0">
                  <a:moveTo>
                    <a:pt x="8941" y="0"/>
                  </a:moveTo>
                  <a:cubicBezTo>
                    <a:pt x="8840" y="34"/>
                    <a:pt x="8740" y="67"/>
                    <a:pt x="8640" y="134"/>
                  </a:cubicBezTo>
                  <a:cubicBezTo>
                    <a:pt x="8507" y="167"/>
                    <a:pt x="8340" y="234"/>
                    <a:pt x="8207" y="267"/>
                  </a:cubicBezTo>
                  <a:cubicBezTo>
                    <a:pt x="8107" y="301"/>
                    <a:pt x="8007" y="334"/>
                    <a:pt x="7940" y="367"/>
                  </a:cubicBezTo>
                  <a:cubicBezTo>
                    <a:pt x="7873" y="401"/>
                    <a:pt x="7806" y="434"/>
                    <a:pt x="7740" y="434"/>
                  </a:cubicBezTo>
                  <a:cubicBezTo>
                    <a:pt x="7706" y="534"/>
                    <a:pt x="7706" y="634"/>
                    <a:pt x="7706" y="701"/>
                  </a:cubicBezTo>
                  <a:cubicBezTo>
                    <a:pt x="7606" y="734"/>
                    <a:pt x="7506" y="868"/>
                    <a:pt x="7506" y="1001"/>
                  </a:cubicBezTo>
                  <a:cubicBezTo>
                    <a:pt x="7506" y="1124"/>
                    <a:pt x="7506" y="1247"/>
                    <a:pt x="7532" y="1370"/>
                  </a:cubicBezTo>
                  <a:lnTo>
                    <a:pt x="7532" y="1370"/>
                  </a:lnTo>
                  <a:cubicBezTo>
                    <a:pt x="7482" y="1163"/>
                    <a:pt x="7398" y="979"/>
                    <a:pt x="7232" y="979"/>
                  </a:cubicBezTo>
                  <a:cubicBezTo>
                    <a:pt x="7169" y="979"/>
                    <a:pt x="7095" y="1006"/>
                    <a:pt x="7006" y="1068"/>
                  </a:cubicBezTo>
                  <a:cubicBezTo>
                    <a:pt x="6439" y="1768"/>
                    <a:pt x="1" y="3736"/>
                    <a:pt x="1068" y="4504"/>
                  </a:cubicBezTo>
                  <a:cubicBezTo>
                    <a:pt x="968" y="4604"/>
                    <a:pt x="935" y="4704"/>
                    <a:pt x="968" y="4804"/>
                  </a:cubicBezTo>
                  <a:cubicBezTo>
                    <a:pt x="1041" y="4970"/>
                    <a:pt x="1156" y="5030"/>
                    <a:pt x="1291" y="5030"/>
                  </a:cubicBezTo>
                  <a:cubicBezTo>
                    <a:pt x="1588" y="5030"/>
                    <a:pt x="1983" y="4739"/>
                    <a:pt x="2236" y="4670"/>
                  </a:cubicBezTo>
                  <a:cubicBezTo>
                    <a:pt x="2936" y="4370"/>
                    <a:pt x="3603" y="4103"/>
                    <a:pt x="4304" y="3803"/>
                  </a:cubicBezTo>
                  <a:lnTo>
                    <a:pt x="4304" y="3803"/>
                  </a:lnTo>
                  <a:cubicBezTo>
                    <a:pt x="4304" y="3903"/>
                    <a:pt x="4271" y="4037"/>
                    <a:pt x="4271" y="4170"/>
                  </a:cubicBezTo>
                  <a:cubicBezTo>
                    <a:pt x="4170" y="4637"/>
                    <a:pt x="4137" y="5071"/>
                    <a:pt x="4004" y="5504"/>
                  </a:cubicBezTo>
                  <a:cubicBezTo>
                    <a:pt x="3970" y="5638"/>
                    <a:pt x="4004" y="5738"/>
                    <a:pt x="4070" y="5805"/>
                  </a:cubicBezTo>
                  <a:cubicBezTo>
                    <a:pt x="4004" y="6138"/>
                    <a:pt x="3904" y="6472"/>
                    <a:pt x="3770" y="6772"/>
                  </a:cubicBezTo>
                  <a:cubicBezTo>
                    <a:pt x="3770" y="6905"/>
                    <a:pt x="3770" y="7039"/>
                    <a:pt x="3770" y="7172"/>
                  </a:cubicBezTo>
                  <a:cubicBezTo>
                    <a:pt x="3804" y="7306"/>
                    <a:pt x="3804" y="7472"/>
                    <a:pt x="3804" y="7606"/>
                  </a:cubicBezTo>
                  <a:cubicBezTo>
                    <a:pt x="3804" y="7773"/>
                    <a:pt x="3837" y="7906"/>
                    <a:pt x="3837" y="8073"/>
                  </a:cubicBezTo>
                  <a:cubicBezTo>
                    <a:pt x="3837" y="8073"/>
                    <a:pt x="3837" y="8073"/>
                    <a:pt x="3837" y="8040"/>
                  </a:cubicBezTo>
                  <a:cubicBezTo>
                    <a:pt x="4637" y="6572"/>
                    <a:pt x="5305" y="4971"/>
                    <a:pt x="5438" y="3269"/>
                  </a:cubicBezTo>
                  <a:cubicBezTo>
                    <a:pt x="6105" y="2969"/>
                    <a:pt x="6739" y="2636"/>
                    <a:pt x="7406" y="2302"/>
                  </a:cubicBezTo>
                  <a:cubicBezTo>
                    <a:pt x="7473" y="2269"/>
                    <a:pt x="7506" y="2202"/>
                    <a:pt x="7540" y="2135"/>
                  </a:cubicBezTo>
                  <a:cubicBezTo>
                    <a:pt x="7540" y="2202"/>
                    <a:pt x="7573" y="2235"/>
                    <a:pt x="7540" y="2302"/>
                  </a:cubicBezTo>
                  <a:cubicBezTo>
                    <a:pt x="7606" y="2769"/>
                    <a:pt x="7339" y="3436"/>
                    <a:pt x="7606" y="3837"/>
                  </a:cubicBezTo>
                  <a:cubicBezTo>
                    <a:pt x="7506" y="4304"/>
                    <a:pt x="7373" y="4737"/>
                    <a:pt x="7306" y="5171"/>
                  </a:cubicBezTo>
                  <a:cubicBezTo>
                    <a:pt x="7306" y="5304"/>
                    <a:pt x="7406" y="5404"/>
                    <a:pt x="7506" y="5438"/>
                  </a:cubicBezTo>
                  <a:lnTo>
                    <a:pt x="7606" y="5438"/>
                  </a:lnTo>
                  <a:cubicBezTo>
                    <a:pt x="8007" y="5404"/>
                    <a:pt x="7940" y="4704"/>
                    <a:pt x="8073" y="4404"/>
                  </a:cubicBezTo>
                  <a:cubicBezTo>
                    <a:pt x="8373" y="2969"/>
                    <a:pt x="8640" y="1535"/>
                    <a:pt x="8941" y="134"/>
                  </a:cubicBezTo>
                  <a:cubicBezTo>
                    <a:pt x="8941" y="101"/>
                    <a:pt x="8941" y="67"/>
                    <a:pt x="894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7"/>
            <p:cNvSpPr/>
            <p:nvPr/>
          </p:nvSpPr>
          <p:spPr>
            <a:xfrm>
              <a:off x="5138850" y="1789225"/>
              <a:ext cx="15025" cy="15025"/>
            </a:xfrm>
            <a:custGeom>
              <a:avLst/>
              <a:gdLst/>
              <a:ahLst/>
              <a:cxnLst/>
              <a:rect l="l" t="t" r="r" b="b"/>
              <a:pathLst>
                <a:path w="601" h="601" extrusionOk="0">
                  <a:moveTo>
                    <a:pt x="300" y="0"/>
                  </a:moveTo>
                  <a:cubicBezTo>
                    <a:pt x="134" y="34"/>
                    <a:pt x="0" y="134"/>
                    <a:pt x="0" y="301"/>
                  </a:cubicBezTo>
                  <a:cubicBezTo>
                    <a:pt x="0" y="467"/>
                    <a:pt x="134" y="601"/>
                    <a:pt x="300" y="601"/>
                  </a:cubicBezTo>
                  <a:cubicBezTo>
                    <a:pt x="467" y="601"/>
                    <a:pt x="601" y="467"/>
                    <a:pt x="567" y="301"/>
                  </a:cubicBezTo>
                  <a:cubicBezTo>
                    <a:pt x="567" y="134"/>
                    <a:pt x="434"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7"/>
            <p:cNvSpPr/>
            <p:nvPr/>
          </p:nvSpPr>
          <p:spPr>
            <a:xfrm>
              <a:off x="5314800" y="1312000"/>
              <a:ext cx="126775" cy="142000"/>
            </a:xfrm>
            <a:custGeom>
              <a:avLst/>
              <a:gdLst/>
              <a:ahLst/>
              <a:cxnLst/>
              <a:rect l="l" t="t" r="r" b="b"/>
              <a:pathLst>
                <a:path w="5071" h="5680" extrusionOk="0">
                  <a:moveTo>
                    <a:pt x="2525" y="0"/>
                  </a:moveTo>
                  <a:cubicBezTo>
                    <a:pt x="1512" y="0"/>
                    <a:pt x="514" y="939"/>
                    <a:pt x="134" y="1877"/>
                  </a:cubicBezTo>
                  <a:cubicBezTo>
                    <a:pt x="34" y="1977"/>
                    <a:pt x="0" y="2177"/>
                    <a:pt x="134" y="2311"/>
                  </a:cubicBezTo>
                  <a:cubicBezTo>
                    <a:pt x="191" y="2368"/>
                    <a:pt x="248" y="2390"/>
                    <a:pt x="304" y="2390"/>
                  </a:cubicBezTo>
                  <a:cubicBezTo>
                    <a:pt x="411" y="2390"/>
                    <a:pt x="513" y="2310"/>
                    <a:pt x="601" y="2244"/>
                  </a:cubicBezTo>
                  <a:cubicBezTo>
                    <a:pt x="687" y="2186"/>
                    <a:pt x="774" y="2104"/>
                    <a:pt x="882" y="2104"/>
                  </a:cubicBezTo>
                  <a:cubicBezTo>
                    <a:pt x="899" y="2104"/>
                    <a:pt x="916" y="2106"/>
                    <a:pt x="934" y="2111"/>
                  </a:cubicBezTo>
                  <a:cubicBezTo>
                    <a:pt x="1301" y="2111"/>
                    <a:pt x="1502" y="2478"/>
                    <a:pt x="1802" y="2744"/>
                  </a:cubicBezTo>
                  <a:cubicBezTo>
                    <a:pt x="2202" y="3145"/>
                    <a:pt x="2069" y="3778"/>
                    <a:pt x="1935" y="4279"/>
                  </a:cubicBezTo>
                  <a:cubicBezTo>
                    <a:pt x="1868" y="4579"/>
                    <a:pt x="1435" y="4746"/>
                    <a:pt x="1568" y="5046"/>
                  </a:cubicBezTo>
                  <a:cubicBezTo>
                    <a:pt x="1468" y="5079"/>
                    <a:pt x="1360" y="5096"/>
                    <a:pt x="1251" y="5096"/>
                  </a:cubicBezTo>
                  <a:cubicBezTo>
                    <a:pt x="1143" y="5096"/>
                    <a:pt x="1035" y="5079"/>
                    <a:pt x="934" y="5046"/>
                  </a:cubicBezTo>
                  <a:cubicBezTo>
                    <a:pt x="868" y="5079"/>
                    <a:pt x="834" y="5113"/>
                    <a:pt x="768" y="5146"/>
                  </a:cubicBezTo>
                  <a:lnTo>
                    <a:pt x="701" y="5179"/>
                  </a:lnTo>
                  <a:cubicBezTo>
                    <a:pt x="668" y="5213"/>
                    <a:pt x="634" y="5213"/>
                    <a:pt x="634" y="5213"/>
                  </a:cubicBezTo>
                  <a:cubicBezTo>
                    <a:pt x="534" y="5280"/>
                    <a:pt x="467" y="5346"/>
                    <a:pt x="401" y="5380"/>
                  </a:cubicBezTo>
                  <a:cubicBezTo>
                    <a:pt x="568" y="5546"/>
                    <a:pt x="834" y="5646"/>
                    <a:pt x="1101" y="5680"/>
                  </a:cubicBezTo>
                  <a:lnTo>
                    <a:pt x="1368" y="5680"/>
                  </a:lnTo>
                  <a:cubicBezTo>
                    <a:pt x="3603" y="5546"/>
                    <a:pt x="5071" y="1910"/>
                    <a:pt x="3470" y="309"/>
                  </a:cubicBezTo>
                  <a:cubicBezTo>
                    <a:pt x="3166" y="93"/>
                    <a:pt x="2845"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7"/>
            <p:cNvSpPr/>
            <p:nvPr/>
          </p:nvSpPr>
          <p:spPr>
            <a:xfrm>
              <a:off x="4947875" y="876200"/>
              <a:ext cx="328750" cy="452450"/>
            </a:xfrm>
            <a:custGeom>
              <a:avLst/>
              <a:gdLst/>
              <a:ahLst/>
              <a:cxnLst/>
              <a:rect l="l" t="t" r="r" b="b"/>
              <a:pathLst>
                <a:path w="13150" h="18098" extrusionOk="0">
                  <a:moveTo>
                    <a:pt x="5060" y="0"/>
                  </a:moveTo>
                  <a:cubicBezTo>
                    <a:pt x="5022" y="0"/>
                    <a:pt x="4981" y="9"/>
                    <a:pt x="4937" y="29"/>
                  </a:cubicBezTo>
                  <a:cubicBezTo>
                    <a:pt x="4920" y="28"/>
                    <a:pt x="4903" y="28"/>
                    <a:pt x="4885" y="28"/>
                  </a:cubicBezTo>
                  <a:cubicBezTo>
                    <a:pt x="3706" y="28"/>
                    <a:pt x="2662" y="1144"/>
                    <a:pt x="2202" y="2163"/>
                  </a:cubicBezTo>
                  <a:cubicBezTo>
                    <a:pt x="2135" y="2364"/>
                    <a:pt x="2068" y="2630"/>
                    <a:pt x="2035" y="2897"/>
                  </a:cubicBezTo>
                  <a:cubicBezTo>
                    <a:pt x="2002" y="2931"/>
                    <a:pt x="1968" y="2931"/>
                    <a:pt x="1935" y="2964"/>
                  </a:cubicBezTo>
                  <a:cubicBezTo>
                    <a:pt x="1601" y="3231"/>
                    <a:pt x="0" y="4365"/>
                    <a:pt x="634" y="4765"/>
                  </a:cubicBezTo>
                  <a:cubicBezTo>
                    <a:pt x="663" y="4785"/>
                    <a:pt x="698" y="4793"/>
                    <a:pt x="736" y="4793"/>
                  </a:cubicBezTo>
                  <a:cubicBezTo>
                    <a:pt x="826" y="4793"/>
                    <a:pt x="930" y="4746"/>
                    <a:pt x="1001" y="4699"/>
                  </a:cubicBezTo>
                  <a:cubicBezTo>
                    <a:pt x="1038" y="4712"/>
                    <a:pt x="1072" y="4719"/>
                    <a:pt x="1104" y="4719"/>
                  </a:cubicBezTo>
                  <a:cubicBezTo>
                    <a:pt x="1305" y="4719"/>
                    <a:pt x="1424" y="4476"/>
                    <a:pt x="1568" y="4332"/>
                  </a:cubicBezTo>
                  <a:lnTo>
                    <a:pt x="1601" y="4332"/>
                  </a:lnTo>
                  <a:cubicBezTo>
                    <a:pt x="1802" y="4398"/>
                    <a:pt x="2002" y="4465"/>
                    <a:pt x="2202" y="4532"/>
                  </a:cubicBezTo>
                  <a:cubicBezTo>
                    <a:pt x="2235" y="4532"/>
                    <a:pt x="2235" y="4565"/>
                    <a:pt x="2269" y="4565"/>
                  </a:cubicBezTo>
                  <a:cubicBezTo>
                    <a:pt x="3069" y="4865"/>
                    <a:pt x="3803" y="5299"/>
                    <a:pt x="4437" y="5866"/>
                  </a:cubicBezTo>
                  <a:cubicBezTo>
                    <a:pt x="4637" y="6033"/>
                    <a:pt x="4704" y="6300"/>
                    <a:pt x="4770" y="6533"/>
                  </a:cubicBezTo>
                  <a:cubicBezTo>
                    <a:pt x="5004" y="7300"/>
                    <a:pt x="4971" y="8134"/>
                    <a:pt x="5204" y="8935"/>
                  </a:cubicBezTo>
                  <a:cubicBezTo>
                    <a:pt x="5638" y="10403"/>
                    <a:pt x="6738" y="11570"/>
                    <a:pt x="8139" y="12237"/>
                  </a:cubicBezTo>
                  <a:cubicBezTo>
                    <a:pt x="8907" y="12638"/>
                    <a:pt x="9774" y="12738"/>
                    <a:pt x="10374" y="13405"/>
                  </a:cubicBezTo>
                  <a:cubicBezTo>
                    <a:pt x="11408" y="14806"/>
                    <a:pt x="11108" y="16874"/>
                    <a:pt x="12676" y="18075"/>
                  </a:cubicBezTo>
                  <a:cubicBezTo>
                    <a:pt x="12726" y="18090"/>
                    <a:pt x="12771" y="18097"/>
                    <a:pt x="12811" y="18097"/>
                  </a:cubicBezTo>
                  <a:cubicBezTo>
                    <a:pt x="13121" y="18097"/>
                    <a:pt x="13150" y="17681"/>
                    <a:pt x="12943" y="17474"/>
                  </a:cubicBezTo>
                  <a:cubicBezTo>
                    <a:pt x="12276" y="16407"/>
                    <a:pt x="12409" y="15106"/>
                    <a:pt x="12076" y="13939"/>
                  </a:cubicBezTo>
                  <a:cubicBezTo>
                    <a:pt x="11742" y="12804"/>
                    <a:pt x="10941" y="11937"/>
                    <a:pt x="9974" y="11337"/>
                  </a:cubicBezTo>
                  <a:cubicBezTo>
                    <a:pt x="8773" y="11003"/>
                    <a:pt x="7406" y="10536"/>
                    <a:pt x="6839" y="9269"/>
                  </a:cubicBezTo>
                  <a:cubicBezTo>
                    <a:pt x="6071" y="8068"/>
                    <a:pt x="6972" y="6400"/>
                    <a:pt x="5804" y="5366"/>
                  </a:cubicBezTo>
                  <a:cubicBezTo>
                    <a:pt x="4971" y="4632"/>
                    <a:pt x="4003" y="4132"/>
                    <a:pt x="3069" y="3531"/>
                  </a:cubicBezTo>
                  <a:cubicBezTo>
                    <a:pt x="2869" y="3531"/>
                    <a:pt x="2736" y="3665"/>
                    <a:pt x="2569" y="3765"/>
                  </a:cubicBezTo>
                  <a:cubicBezTo>
                    <a:pt x="2502" y="3731"/>
                    <a:pt x="2402" y="3731"/>
                    <a:pt x="2302" y="3731"/>
                  </a:cubicBezTo>
                  <a:cubicBezTo>
                    <a:pt x="2435" y="3731"/>
                    <a:pt x="2569" y="3698"/>
                    <a:pt x="2636" y="3598"/>
                  </a:cubicBezTo>
                  <a:cubicBezTo>
                    <a:pt x="2648" y="3599"/>
                    <a:pt x="2660" y="3599"/>
                    <a:pt x="2672" y="3599"/>
                  </a:cubicBezTo>
                  <a:cubicBezTo>
                    <a:pt x="3097" y="3599"/>
                    <a:pt x="3003" y="3023"/>
                    <a:pt x="3036" y="2731"/>
                  </a:cubicBezTo>
                  <a:cubicBezTo>
                    <a:pt x="3136" y="2197"/>
                    <a:pt x="3503" y="1696"/>
                    <a:pt x="3936" y="1330"/>
                  </a:cubicBezTo>
                  <a:cubicBezTo>
                    <a:pt x="4237" y="1330"/>
                    <a:pt x="4570" y="1096"/>
                    <a:pt x="4870" y="996"/>
                  </a:cubicBezTo>
                  <a:cubicBezTo>
                    <a:pt x="5104" y="963"/>
                    <a:pt x="5337" y="796"/>
                    <a:pt x="5337" y="529"/>
                  </a:cubicBezTo>
                  <a:cubicBezTo>
                    <a:pt x="5394" y="301"/>
                    <a:pt x="5281" y="0"/>
                    <a:pt x="506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7"/>
            <p:cNvSpPr/>
            <p:nvPr/>
          </p:nvSpPr>
          <p:spPr>
            <a:xfrm>
              <a:off x="4955375" y="1161275"/>
              <a:ext cx="82575" cy="29300"/>
            </a:xfrm>
            <a:custGeom>
              <a:avLst/>
              <a:gdLst/>
              <a:ahLst/>
              <a:cxnLst/>
              <a:rect l="l" t="t" r="r" b="b"/>
              <a:pathLst>
                <a:path w="3303" h="1172" extrusionOk="0">
                  <a:moveTo>
                    <a:pt x="634" y="0"/>
                  </a:moveTo>
                  <a:cubicBezTo>
                    <a:pt x="534" y="34"/>
                    <a:pt x="468" y="67"/>
                    <a:pt x="367" y="101"/>
                  </a:cubicBezTo>
                  <a:cubicBezTo>
                    <a:pt x="234" y="134"/>
                    <a:pt x="134" y="167"/>
                    <a:pt x="34" y="234"/>
                  </a:cubicBezTo>
                  <a:lnTo>
                    <a:pt x="1" y="234"/>
                  </a:lnTo>
                  <a:cubicBezTo>
                    <a:pt x="234" y="434"/>
                    <a:pt x="534" y="568"/>
                    <a:pt x="801" y="668"/>
                  </a:cubicBezTo>
                  <a:cubicBezTo>
                    <a:pt x="1519" y="949"/>
                    <a:pt x="2267" y="1171"/>
                    <a:pt x="3070" y="1171"/>
                  </a:cubicBezTo>
                  <a:cubicBezTo>
                    <a:pt x="3125" y="1171"/>
                    <a:pt x="3181" y="1170"/>
                    <a:pt x="3236" y="1168"/>
                  </a:cubicBezTo>
                  <a:lnTo>
                    <a:pt x="3303" y="1168"/>
                  </a:lnTo>
                  <a:cubicBezTo>
                    <a:pt x="3136" y="934"/>
                    <a:pt x="2969" y="734"/>
                    <a:pt x="2803" y="501"/>
                  </a:cubicBezTo>
                  <a:cubicBezTo>
                    <a:pt x="2336" y="434"/>
                    <a:pt x="1902" y="267"/>
                    <a:pt x="1502" y="67"/>
                  </a:cubicBezTo>
                  <a:cubicBezTo>
                    <a:pt x="1457" y="45"/>
                    <a:pt x="1409" y="34"/>
                    <a:pt x="1361" y="34"/>
                  </a:cubicBezTo>
                  <a:cubicBezTo>
                    <a:pt x="1264" y="34"/>
                    <a:pt x="1168" y="78"/>
                    <a:pt x="1101" y="167"/>
                  </a:cubicBezTo>
                  <a:cubicBezTo>
                    <a:pt x="968" y="134"/>
                    <a:pt x="834" y="67"/>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7"/>
            <p:cNvSpPr/>
            <p:nvPr/>
          </p:nvSpPr>
          <p:spPr>
            <a:xfrm>
              <a:off x="5032925" y="1048575"/>
              <a:ext cx="15050" cy="14325"/>
            </a:xfrm>
            <a:custGeom>
              <a:avLst/>
              <a:gdLst/>
              <a:ahLst/>
              <a:cxnLst/>
              <a:rect l="l" t="t" r="r" b="b"/>
              <a:pathLst>
                <a:path w="602" h="573" extrusionOk="0">
                  <a:moveTo>
                    <a:pt x="319" y="0"/>
                  </a:moveTo>
                  <a:cubicBezTo>
                    <a:pt x="302" y="0"/>
                    <a:pt x="285" y="2"/>
                    <a:pt x="268" y="5"/>
                  </a:cubicBezTo>
                  <a:cubicBezTo>
                    <a:pt x="134" y="5"/>
                    <a:pt x="1" y="172"/>
                    <a:pt x="1" y="305"/>
                  </a:cubicBezTo>
                  <a:cubicBezTo>
                    <a:pt x="34" y="472"/>
                    <a:pt x="168" y="572"/>
                    <a:pt x="334" y="572"/>
                  </a:cubicBezTo>
                  <a:cubicBezTo>
                    <a:pt x="501" y="572"/>
                    <a:pt x="601" y="405"/>
                    <a:pt x="601" y="272"/>
                  </a:cubicBezTo>
                  <a:cubicBezTo>
                    <a:pt x="571" y="123"/>
                    <a:pt x="46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7"/>
            <p:cNvSpPr/>
            <p:nvPr/>
          </p:nvSpPr>
          <p:spPr>
            <a:xfrm>
              <a:off x="5037925" y="1069550"/>
              <a:ext cx="15050" cy="15025"/>
            </a:xfrm>
            <a:custGeom>
              <a:avLst/>
              <a:gdLst/>
              <a:ahLst/>
              <a:cxnLst/>
              <a:rect l="l" t="t" r="r" b="b"/>
              <a:pathLst>
                <a:path w="602" h="601" extrusionOk="0">
                  <a:moveTo>
                    <a:pt x="268" y="0"/>
                  </a:moveTo>
                  <a:cubicBezTo>
                    <a:pt x="101" y="0"/>
                    <a:pt x="1" y="167"/>
                    <a:pt x="1" y="334"/>
                  </a:cubicBezTo>
                  <a:cubicBezTo>
                    <a:pt x="1" y="500"/>
                    <a:pt x="168" y="601"/>
                    <a:pt x="301" y="601"/>
                  </a:cubicBezTo>
                  <a:cubicBezTo>
                    <a:pt x="468" y="567"/>
                    <a:pt x="601" y="434"/>
                    <a:pt x="568" y="267"/>
                  </a:cubicBezTo>
                  <a:cubicBezTo>
                    <a:pt x="568" y="100"/>
                    <a:pt x="43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7"/>
            <p:cNvSpPr/>
            <p:nvPr/>
          </p:nvSpPr>
          <p:spPr>
            <a:xfrm>
              <a:off x="5181375" y="1230350"/>
              <a:ext cx="15025" cy="14350"/>
            </a:xfrm>
            <a:custGeom>
              <a:avLst/>
              <a:gdLst/>
              <a:ahLst/>
              <a:cxnLst/>
              <a:rect l="l" t="t" r="r" b="b"/>
              <a:pathLst>
                <a:path w="601" h="574" extrusionOk="0">
                  <a:moveTo>
                    <a:pt x="342" y="1"/>
                  </a:moveTo>
                  <a:cubicBezTo>
                    <a:pt x="328" y="1"/>
                    <a:pt x="314" y="3"/>
                    <a:pt x="301" y="6"/>
                  </a:cubicBezTo>
                  <a:cubicBezTo>
                    <a:pt x="134" y="6"/>
                    <a:pt x="0" y="106"/>
                    <a:pt x="0" y="273"/>
                  </a:cubicBezTo>
                  <a:cubicBezTo>
                    <a:pt x="0" y="440"/>
                    <a:pt x="134" y="573"/>
                    <a:pt x="301" y="573"/>
                  </a:cubicBezTo>
                  <a:cubicBezTo>
                    <a:pt x="467" y="573"/>
                    <a:pt x="601" y="440"/>
                    <a:pt x="567" y="273"/>
                  </a:cubicBezTo>
                  <a:cubicBezTo>
                    <a:pt x="567" y="124"/>
                    <a:pt x="460"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7"/>
            <p:cNvSpPr/>
            <p:nvPr/>
          </p:nvSpPr>
          <p:spPr>
            <a:xfrm>
              <a:off x="4922025" y="1456350"/>
              <a:ext cx="40050" cy="35300"/>
            </a:xfrm>
            <a:custGeom>
              <a:avLst/>
              <a:gdLst/>
              <a:ahLst/>
              <a:cxnLst/>
              <a:rect l="l" t="t" r="r" b="b"/>
              <a:pathLst>
                <a:path w="1602" h="1412" extrusionOk="0">
                  <a:moveTo>
                    <a:pt x="935" y="1"/>
                  </a:moveTo>
                  <a:cubicBezTo>
                    <a:pt x="757" y="1"/>
                    <a:pt x="575" y="110"/>
                    <a:pt x="367" y="139"/>
                  </a:cubicBezTo>
                  <a:cubicBezTo>
                    <a:pt x="0" y="173"/>
                    <a:pt x="0" y="740"/>
                    <a:pt x="401" y="740"/>
                  </a:cubicBezTo>
                  <a:cubicBezTo>
                    <a:pt x="401" y="773"/>
                    <a:pt x="401" y="773"/>
                    <a:pt x="401" y="806"/>
                  </a:cubicBezTo>
                  <a:cubicBezTo>
                    <a:pt x="300" y="940"/>
                    <a:pt x="167" y="1107"/>
                    <a:pt x="267" y="1273"/>
                  </a:cubicBezTo>
                  <a:cubicBezTo>
                    <a:pt x="324" y="1375"/>
                    <a:pt x="403" y="1412"/>
                    <a:pt x="492" y="1412"/>
                  </a:cubicBezTo>
                  <a:cubicBezTo>
                    <a:pt x="664" y="1412"/>
                    <a:pt x="869" y="1273"/>
                    <a:pt x="1001" y="1207"/>
                  </a:cubicBezTo>
                  <a:cubicBezTo>
                    <a:pt x="1468" y="973"/>
                    <a:pt x="1601" y="139"/>
                    <a:pt x="1001" y="6"/>
                  </a:cubicBezTo>
                  <a:cubicBezTo>
                    <a:pt x="979" y="2"/>
                    <a:pt x="957"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7"/>
            <p:cNvSpPr/>
            <p:nvPr/>
          </p:nvSpPr>
          <p:spPr>
            <a:xfrm>
              <a:off x="5036275" y="1375475"/>
              <a:ext cx="15025" cy="14325"/>
            </a:xfrm>
            <a:custGeom>
              <a:avLst/>
              <a:gdLst/>
              <a:ahLst/>
              <a:cxnLst/>
              <a:rect l="l" t="t" r="r" b="b"/>
              <a:pathLst>
                <a:path w="601" h="573" extrusionOk="0">
                  <a:moveTo>
                    <a:pt x="336" y="1"/>
                  </a:moveTo>
                  <a:cubicBezTo>
                    <a:pt x="324" y="1"/>
                    <a:pt x="312" y="2"/>
                    <a:pt x="300" y="5"/>
                  </a:cubicBezTo>
                  <a:cubicBezTo>
                    <a:pt x="134" y="5"/>
                    <a:pt x="0" y="105"/>
                    <a:pt x="0" y="272"/>
                  </a:cubicBezTo>
                  <a:cubicBezTo>
                    <a:pt x="0" y="439"/>
                    <a:pt x="134" y="572"/>
                    <a:pt x="300" y="572"/>
                  </a:cubicBezTo>
                  <a:cubicBezTo>
                    <a:pt x="467" y="572"/>
                    <a:pt x="601" y="439"/>
                    <a:pt x="601" y="272"/>
                  </a:cubicBezTo>
                  <a:cubicBezTo>
                    <a:pt x="601" y="150"/>
                    <a:pt x="46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7"/>
            <p:cNvSpPr/>
            <p:nvPr/>
          </p:nvSpPr>
          <p:spPr>
            <a:xfrm>
              <a:off x="5050450" y="1361300"/>
              <a:ext cx="15025" cy="14325"/>
            </a:xfrm>
            <a:custGeom>
              <a:avLst/>
              <a:gdLst/>
              <a:ahLst/>
              <a:cxnLst/>
              <a:rect l="l" t="t" r="r" b="b"/>
              <a:pathLst>
                <a:path w="601" h="573" extrusionOk="0">
                  <a:moveTo>
                    <a:pt x="344" y="1"/>
                  </a:moveTo>
                  <a:cubicBezTo>
                    <a:pt x="330" y="1"/>
                    <a:pt x="315" y="2"/>
                    <a:pt x="300" y="5"/>
                  </a:cubicBezTo>
                  <a:cubicBezTo>
                    <a:pt x="134" y="5"/>
                    <a:pt x="0" y="139"/>
                    <a:pt x="0" y="305"/>
                  </a:cubicBezTo>
                  <a:cubicBezTo>
                    <a:pt x="0" y="439"/>
                    <a:pt x="167" y="572"/>
                    <a:pt x="300" y="572"/>
                  </a:cubicBezTo>
                  <a:cubicBezTo>
                    <a:pt x="467" y="572"/>
                    <a:pt x="601" y="439"/>
                    <a:pt x="601" y="272"/>
                  </a:cubicBezTo>
                  <a:cubicBezTo>
                    <a:pt x="601" y="150"/>
                    <a:pt x="490"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7"/>
            <p:cNvSpPr/>
            <p:nvPr/>
          </p:nvSpPr>
          <p:spPr>
            <a:xfrm>
              <a:off x="5054625" y="1380500"/>
              <a:ext cx="14200" cy="14300"/>
            </a:xfrm>
            <a:custGeom>
              <a:avLst/>
              <a:gdLst/>
              <a:ahLst/>
              <a:cxnLst/>
              <a:rect l="l" t="t" r="r" b="b"/>
              <a:pathLst>
                <a:path w="568" h="572" extrusionOk="0">
                  <a:moveTo>
                    <a:pt x="335" y="0"/>
                  </a:moveTo>
                  <a:cubicBezTo>
                    <a:pt x="324" y="0"/>
                    <a:pt x="312" y="1"/>
                    <a:pt x="300" y="4"/>
                  </a:cubicBezTo>
                  <a:cubicBezTo>
                    <a:pt x="133" y="4"/>
                    <a:pt x="0" y="138"/>
                    <a:pt x="0" y="271"/>
                  </a:cubicBezTo>
                  <a:cubicBezTo>
                    <a:pt x="0" y="438"/>
                    <a:pt x="133" y="571"/>
                    <a:pt x="300" y="571"/>
                  </a:cubicBezTo>
                  <a:cubicBezTo>
                    <a:pt x="434" y="571"/>
                    <a:pt x="567" y="438"/>
                    <a:pt x="567" y="271"/>
                  </a:cubicBezTo>
                  <a:cubicBezTo>
                    <a:pt x="567" y="150"/>
                    <a:pt x="456"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7"/>
            <p:cNvSpPr/>
            <p:nvPr/>
          </p:nvSpPr>
          <p:spPr>
            <a:xfrm>
              <a:off x="4987375" y="1597400"/>
              <a:ext cx="53300" cy="35375"/>
            </a:xfrm>
            <a:custGeom>
              <a:avLst/>
              <a:gdLst/>
              <a:ahLst/>
              <a:cxnLst/>
              <a:rect l="l" t="t" r="r" b="b"/>
              <a:pathLst>
                <a:path w="2132" h="1415" extrusionOk="0">
                  <a:moveTo>
                    <a:pt x="1020" y="1"/>
                  </a:moveTo>
                  <a:cubicBezTo>
                    <a:pt x="151" y="1"/>
                    <a:pt x="0" y="1205"/>
                    <a:pt x="889" y="1402"/>
                  </a:cubicBezTo>
                  <a:cubicBezTo>
                    <a:pt x="940" y="1411"/>
                    <a:pt x="990" y="1415"/>
                    <a:pt x="1038" y="1415"/>
                  </a:cubicBezTo>
                  <a:cubicBezTo>
                    <a:pt x="1917" y="1415"/>
                    <a:pt x="2131" y="33"/>
                    <a:pt x="1056" y="1"/>
                  </a:cubicBezTo>
                  <a:cubicBezTo>
                    <a:pt x="1044" y="1"/>
                    <a:pt x="1032" y="1"/>
                    <a:pt x="1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7"/>
            <p:cNvSpPr/>
            <p:nvPr/>
          </p:nvSpPr>
          <p:spPr>
            <a:xfrm>
              <a:off x="5139675" y="1613150"/>
              <a:ext cx="15025" cy="14325"/>
            </a:xfrm>
            <a:custGeom>
              <a:avLst/>
              <a:gdLst/>
              <a:ahLst/>
              <a:cxnLst/>
              <a:rect l="l" t="t" r="r" b="b"/>
              <a:pathLst>
                <a:path w="601" h="573" extrusionOk="0">
                  <a:moveTo>
                    <a:pt x="344" y="1"/>
                  </a:moveTo>
                  <a:cubicBezTo>
                    <a:pt x="330" y="1"/>
                    <a:pt x="315" y="2"/>
                    <a:pt x="301" y="5"/>
                  </a:cubicBezTo>
                  <a:cubicBezTo>
                    <a:pt x="134" y="5"/>
                    <a:pt x="0" y="138"/>
                    <a:pt x="0" y="305"/>
                  </a:cubicBezTo>
                  <a:cubicBezTo>
                    <a:pt x="0" y="439"/>
                    <a:pt x="167" y="572"/>
                    <a:pt x="301" y="572"/>
                  </a:cubicBezTo>
                  <a:cubicBezTo>
                    <a:pt x="467" y="572"/>
                    <a:pt x="601" y="439"/>
                    <a:pt x="601" y="272"/>
                  </a:cubicBezTo>
                  <a:cubicBezTo>
                    <a:pt x="601" y="150"/>
                    <a:pt x="490"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7"/>
            <p:cNvSpPr/>
            <p:nvPr/>
          </p:nvSpPr>
          <p:spPr>
            <a:xfrm>
              <a:off x="5158025" y="1606600"/>
              <a:ext cx="15025" cy="14300"/>
            </a:xfrm>
            <a:custGeom>
              <a:avLst/>
              <a:gdLst/>
              <a:ahLst/>
              <a:cxnLst/>
              <a:rect l="l" t="t" r="r" b="b"/>
              <a:pathLst>
                <a:path w="601" h="572" extrusionOk="0">
                  <a:moveTo>
                    <a:pt x="301" y="0"/>
                  </a:moveTo>
                  <a:cubicBezTo>
                    <a:pt x="134" y="0"/>
                    <a:pt x="0" y="134"/>
                    <a:pt x="34" y="300"/>
                  </a:cubicBezTo>
                  <a:cubicBezTo>
                    <a:pt x="34" y="422"/>
                    <a:pt x="145" y="572"/>
                    <a:pt x="265" y="572"/>
                  </a:cubicBezTo>
                  <a:cubicBezTo>
                    <a:pt x="277" y="572"/>
                    <a:pt x="289" y="570"/>
                    <a:pt x="301" y="567"/>
                  </a:cubicBezTo>
                  <a:cubicBezTo>
                    <a:pt x="467" y="567"/>
                    <a:pt x="601" y="434"/>
                    <a:pt x="601" y="300"/>
                  </a:cubicBezTo>
                  <a:cubicBezTo>
                    <a:pt x="601" y="134"/>
                    <a:pt x="467"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7"/>
            <p:cNvSpPr/>
            <p:nvPr/>
          </p:nvSpPr>
          <p:spPr>
            <a:xfrm>
              <a:off x="5322300" y="1396450"/>
              <a:ext cx="15050" cy="15025"/>
            </a:xfrm>
            <a:custGeom>
              <a:avLst/>
              <a:gdLst/>
              <a:ahLst/>
              <a:cxnLst/>
              <a:rect l="l" t="t" r="r" b="b"/>
              <a:pathLst>
                <a:path w="602" h="601" extrusionOk="0">
                  <a:moveTo>
                    <a:pt x="301" y="0"/>
                  </a:moveTo>
                  <a:cubicBezTo>
                    <a:pt x="134" y="0"/>
                    <a:pt x="1" y="134"/>
                    <a:pt x="1" y="300"/>
                  </a:cubicBezTo>
                  <a:cubicBezTo>
                    <a:pt x="1" y="467"/>
                    <a:pt x="134" y="601"/>
                    <a:pt x="301" y="601"/>
                  </a:cubicBezTo>
                  <a:cubicBezTo>
                    <a:pt x="468" y="567"/>
                    <a:pt x="601" y="467"/>
                    <a:pt x="601" y="300"/>
                  </a:cubicBezTo>
                  <a:cubicBezTo>
                    <a:pt x="601" y="134"/>
                    <a:pt x="468"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7"/>
            <p:cNvSpPr/>
            <p:nvPr/>
          </p:nvSpPr>
          <p:spPr>
            <a:xfrm>
              <a:off x="5460725" y="1589075"/>
              <a:ext cx="15875" cy="15050"/>
            </a:xfrm>
            <a:custGeom>
              <a:avLst/>
              <a:gdLst/>
              <a:ahLst/>
              <a:cxnLst/>
              <a:rect l="l" t="t" r="r" b="b"/>
              <a:pathLst>
                <a:path w="635" h="602" extrusionOk="0">
                  <a:moveTo>
                    <a:pt x="268" y="1"/>
                  </a:moveTo>
                  <a:cubicBezTo>
                    <a:pt x="134" y="34"/>
                    <a:pt x="1" y="167"/>
                    <a:pt x="34" y="334"/>
                  </a:cubicBezTo>
                  <a:cubicBezTo>
                    <a:pt x="34" y="501"/>
                    <a:pt x="201" y="601"/>
                    <a:pt x="335" y="601"/>
                  </a:cubicBezTo>
                  <a:cubicBezTo>
                    <a:pt x="501" y="568"/>
                    <a:pt x="635" y="434"/>
                    <a:pt x="601" y="268"/>
                  </a:cubicBezTo>
                  <a:cubicBezTo>
                    <a:pt x="601" y="101"/>
                    <a:pt x="435"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7"/>
            <p:cNvSpPr/>
            <p:nvPr/>
          </p:nvSpPr>
          <p:spPr>
            <a:xfrm>
              <a:off x="5439900" y="1575600"/>
              <a:ext cx="15025" cy="14350"/>
            </a:xfrm>
            <a:custGeom>
              <a:avLst/>
              <a:gdLst/>
              <a:ahLst/>
              <a:cxnLst/>
              <a:rect l="l" t="t" r="r" b="b"/>
              <a:pathLst>
                <a:path w="601" h="574" extrusionOk="0">
                  <a:moveTo>
                    <a:pt x="319" y="1"/>
                  </a:moveTo>
                  <a:cubicBezTo>
                    <a:pt x="302" y="1"/>
                    <a:pt x="285" y="2"/>
                    <a:pt x="267" y="6"/>
                  </a:cubicBezTo>
                  <a:cubicBezTo>
                    <a:pt x="133" y="6"/>
                    <a:pt x="0" y="173"/>
                    <a:pt x="33" y="306"/>
                  </a:cubicBezTo>
                  <a:cubicBezTo>
                    <a:pt x="33" y="473"/>
                    <a:pt x="167" y="573"/>
                    <a:pt x="334" y="573"/>
                  </a:cubicBezTo>
                  <a:cubicBezTo>
                    <a:pt x="500" y="573"/>
                    <a:pt x="600" y="406"/>
                    <a:pt x="600" y="239"/>
                  </a:cubicBezTo>
                  <a:cubicBezTo>
                    <a:pt x="571" y="120"/>
                    <a:pt x="461"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7"/>
            <p:cNvSpPr/>
            <p:nvPr/>
          </p:nvSpPr>
          <p:spPr>
            <a:xfrm>
              <a:off x="5439900" y="1598250"/>
              <a:ext cx="15025" cy="15050"/>
            </a:xfrm>
            <a:custGeom>
              <a:avLst/>
              <a:gdLst/>
              <a:ahLst/>
              <a:cxnLst/>
              <a:rect l="l" t="t" r="r" b="b"/>
              <a:pathLst>
                <a:path w="601" h="602" extrusionOk="0">
                  <a:moveTo>
                    <a:pt x="267" y="1"/>
                  </a:moveTo>
                  <a:cubicBezTo>
                    <a:pt x="100" y="34"/>
                    <a:pt x="0" y="167"/>
                    <a:pt x="0" y="334"/>
                  </a:cubicBezTo>
                  <a:cubicBezTo>
                    <a:pt x="33" y="501"/>
                    <a:pt x="167" y="601"/>
                    <a:pt x="334" y="601"/>
                  </a:cubicBezTo>
                  <a:cubicBezTo>
                    <a:pt x="467" y="601"/>
                    <a:pt x="600" y="434"/>
                    <a:pt x="567" y="267"/>
                  </a:cubicBez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7"/>
            <p:cNvSpPr/>
            <p:nvPr/>
          </p:nvSpPr>
          <p:spPr>
            <a:xfrm>
              <a:off x="5494925" y="1770050"/>
              <a:ext cx="15050" cy="15025"/>
            </a:xfrm>
            <a:custGeom>
              <a:avLst/>
              <a:gdLst/>
              <a:ahLst/>
              <a:cxnLst/>
              <a:rect l="l" t="t" r="r" b="b"/>
              <a:pathLst>
                <a:path w="602" h="601" extrusionOk="0">
                  <a:moveTo>
                    <a:pt x="267" y="0"/>
                  </a:moveTo>
                  <a:cubicBezTo>
                    <a:pt x="101" y="0"/>
                    <a:pt x="1" y="167"/>
                    <a:pt x="1" y="334"/>
                  </a:cubicBezTo>
                  <a:cubicBezTo>
                    <a:pt x="34" y="501"/>
                    <a:pt x="167" y="601"/>
                    <a:pt x="334" y="601"/>
                  </a:cubicBezTo>
                  <a:cubicBezTo>
                    <a:pt x="468" y="567"/>
                    <a:pt x="601" y="400"/>
                    <a:pt x="568" y="267"/>
                  </a:cubicBezTo>
                  <a:cubicBezTo>
                    <a:pt x="568"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7"/>
            <p:cNvSpPr/>
            <p:nvPr/>
          </p:nvSpPr>
          <p:spPr>
            <a:xfrm>
              <a:off x="5258100" y="1122075"/>
              <a:ext cx="100100" cy="140975"/>
            </a:xfrm>
            <a:custGeom>
              <a:avLst/>
              <a:gdLst/>
              <a:ahLst/>
              <a:cxnLst/>
              <a:rect l="l" t="t" r="r" b="b"/>
              <a:pathLst>
                <a:path w="4004" h="5639" extrusionOk="0">
                  <a:moveTo>
                    <a:pt x="100" y="1"/>
                  </a:moveTo>
                  <a:cubicBezTo>
                    <a:pt x="67" y="34"/>
                    <a:pt x="34" y="67"/>
                    <a:pt x="0" y="101"/>
                  </a:cubicBezTo>
                  <a:cubicBezTo>
                    <a:pt x="67" y="167"/>
                    <a:pt x="167" y="234"/>
                    <a:pt x="267" y="301"/>
                  </a:cubicBezTo>
                  <a:cubicBezTo>
                    <a:pt x="434" y="468"/>
                    <a:pt x="601" y="634"/>
                    <a:pt x="767" y="801"/>
                  </a:cubicBezTo>
                  <a:cubicBezTo>
                    <a:pt x="834" y="868"/>
                    <a:pt x="867" y="935"/>
                    <a:pt x="867" y="1035"/>
                  </a:cubicBezTo>
                  <a:cubicBezTo>
                    <a:pt x="1368" y="1435"/>
                    <a:pt x="1801" y="1969"/>
                    <a:pt x="2068" y="2603"/>
                  </a:cubicBezTo>
                  <a:cubicBezTo>
                    <a:pt x="2335" y="3270"/>
                    <a:pt x="2469" y="3970"/>
                    <a:pt x="2669" y="4704"/>
                  </a:cubicBezTo>
                  <a:cubicBezTo>
                    <a:pt x="2723" y="4946"/>
                    <a:pt x="2841" y="5557"/>
                    <a:pt x="3130" y="5557"/>
                  </a:cubicBezTo>
                  <a:cubicBezTo>
                    <a:pt x="3200" y="5557"/>
                    <a:pt x="3279" y="5522"/>
                    <a:pt x="3369" y="5438"/>
                  </a:cubicBezTo>
                  <a:cubicBezTo>
                    <a:pt x="3369" y="5471"/>
                    <a:pt x="3369" y="5471"/>
                    <a:pt x="3369" y="5471"/>
                  </a:cubicBezTo>
                  <a:cubicBezTo>
                    <a:pt x="3436" y="5605"/>
                    <a:pt x="3536" y="5638"/>
                    <a:pt x="3636" y="5638"/>
                  </a:cubicBezTo>
                  <a:cubicBezTo>
                    <a:pt x="3836" y="5638"/>
                    <a:pt x="4003" y="5471"/>
                    <a:pt x="3936" y="5271"/>
                  </a:cubicBezTo>
                  <a:cubicBezTo>
                    <a:pt x="3770" y="4571"/>
                    <a:pt x="3736" y="3870"/>
                    <a:pt x="3436" y="3236"/>
                  </a:cubicBezTo>
                  <a:cubicBezTo>
                    <a:pt x="2936" y="1769"/>
                    <a:pt x="1735" y="201"/>
                    <a:pt x="1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7"/>
            <p:cNvSpPr/>
            <p:nvPr/>
          </p:nvSpPr>
          <p:spPr>
            <a:xfrm>
              <a:off x="5083725" y="865000"/>
              <a:ext cx="138525" cy="223750"/>
            </a:xfrm>
            <a:custGeom>
              <a:avLst/>
              <a:gdLst/>
              <a:ahLst/>
              <a:cxnLst/>
              <a:rect l="l" t="t" r="r" b="b"/>
              <a:pathLst>
                <a:path w="5541" h="8950" extrusionOk="0">
                  <a:moveTo>
                    <a:pt x="394" y="0"/>
                  </a:moveTo>
                  <a:cubicBezTo>
                    <a:pt x="157" y="0"/>
                    <a:pt x="1" y="372"/>
                    <a:pt x="70" y="743"/>
                  </a:cubicBezTo>
                  <a:cubicBezTo>
                    <a:pt x="37" y="3279"/>
                    <a:pt x="4273" y="2745"/>
                    <a:pt x="4473" y="6614"/>
                  </a:cubicBezTo>
                  <a:cubicBezTo>
                    <a:pt x="4507" y="6848"/>
                    <a:pt x="4440" y="7215"/>
                    <a:pt x="4707" y="7315"/>
                  </a:cubicBezTo>
                  <a:cubicBezTo>
                    <a:pt x="4707" y="7548"/>
                    <a:pt x="4740" y="7782"/>
                    <a:pt x="4774" y="8015"/>
                  </a:cubicBezTo>
                  <a:cubicBezTo>
                    <a:pt x="4874" y="8149"/>
                    <a:pt x="4974" y="8316"/>
                    <a:pt x="5107" y="8449"/>
                  </a:cubicBezTo>
                  <a:cubicBezTo>
                    <a:pt x="5141" y="8482"/>
                    <a:pt x="5207" y="8549"/>
                    <a:pt x="5241" y="8582"/>
                  </a:cubicBezTo>
                  <a:cubicBezTo>
                    <a:pt x="5307" y="8682"/>
                    <a:pt x="5407" y="8783"/>
                    <a:pt x="5474" y="8883"/>
                  </a:cubicBezTo>
                  <a:cubicBezTo>
                    <a:pt x="5507" y="8883"/>
                    <a:pt x="5541" y="8916"/>
                    <a:pt x="5541" y="8949"/>
                  </a:cubicBezTo>
                  <a:cubicBezTo>
                    <a:pt x="5541" y="8916"/>
                    <a:pt x="5541" y="8883"/>
                    <a:pt x="5541" y="8816"/>
                  </a:cubicBezTo>
                  <a:cubicBezTo>
                    <a:pt x="5374" y="8382"/>
                    <a:pt x="5341" y="7949"/>
                    <a:pt x="5307" y="7448"/>
                  </a:cubicBezTo>
                  <a:cubicBezTo>
                    <a:pt x="5374" y="6114"/>
                    <a:pt x="5541" y="4546"/>
                    <a:pt x="4540" y="3512"/>
                  </a:cubicBezTo>
                  <a:cubicBezTo>
                    <a:pt x="3506" y="2178"/>
                    <a:pt x="1705" y="1677"/>
                    <a:pt x="737" y="243"/>
                  </a:cubicBezTo>
                  <a:cubicBezTo>
                    <a:pt x="616" y="71"/>
                    <a:pt x="497" y="0"/>
                    <a:pt x="39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7"/>
            <p:cNvSpPr/>
            <p:nvPr/>
          </p:nvSpPr>
          <p:spPr>
            <a:xfrm>
              <a:off x="5169700" y="1098725"/>
              <a:ext cx="15025" cy="15050"/>
            </a:xfrm>
            <a:custGeom>
              <a:avLst/>
              <a:gdLst/>
              <a:ahLst/>
              <a:cxnLst/>
              <a:rect l="l" t="t" r="r" b="b"/>
              <a:pathLst>
                <a:path w="601" h="602" extrusionOk="0">
                  <a:moveTo>
                    <a:pt x="267" y="1"/>
                  </a:moveTo>
                  <a:cubicBezTo>
                    <a:pt x="100" y="34"/>
                    <a:pt x="0" y="167"/>
                    <a:pt x="0" y="334"/>
                  </a:cubicBezTo>
                  <a:cubicBezTo>
                    <a:pt x="34" y="501"/>
                    <a:pt x="167" y="601"/>
                    <a:pt x="334" y="601"/>
                  </a:cubicBezTo>
                  <a:cubicBezTo>
                    <a:pt x="467" y="601"/>
                    <a:pt x="601" y="434"/>
                    <a:pt x="601" y="268"/>
                  </a:cubicBez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7"/>
            <p:cNvSpPr/>
            <p:nvPr/>
          </p:nvSpPr>
          <p:spPr>
            <a:xfrm>
              <a:off x="5158025" y="1077875"/>
              <a:ext cx="15025" cy="15050"/>
            </a:xfrm>
            <a:custGeom>
              <a:avLst/>
              <a:gdLst/>
              <a:ahLst/>
              <a:cxnLst/>
              <a:rect l="l" t="t" r="r" b="b"/>
              <a:pathLst>
                <a:path w="601" h="602" extrusionOk="0">
                  <a:moveTo>
                    <a:pt x="267" y="1"/>
                  </a:moveTo>
                  <a:cubicBezTo>
                    <a:pt x="100" y="34"/>
                    <a:pt x="0" y="167"/>
                    <a:pt x="0" y="334"/>
                  </a:cubicBezTo>
                  <a:cubicBezTo>
                    <a:pt x="0" y="501"/>
                    <a:pt x="167" y="601"/>
                    <a:pt x="301" y="601"/>
                  </a:cubicBezTo>
                  <a:cubicBezTo>
                    <a:pt x="467" y="601"/>
                    <a:pt x="601" y="434"/>
                    <a:pt x="567" y="268"/>
                  </a:cubicBezTo>
                  <a:cubicBezTo>
                    <a:pt x="567"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7"/>
            <p:cNvSpPr/>
            <p:nvPr/>
          </p:nvSpPr>
          <p:spPr>
            <a:xfrm>
              <a:off x="5145500" y="872725"/>
              <a:ext cx="15875" cy="14350"/>
            </a:xfrm>
            <a:custGeom>
              <a:avLst/>
              <a:gdLst/>
              <a:ahLst/>
              <a:cxnLst/>
              <a:rect l="l" t="t" r="r" b="b"/>
              <a:pathLst>
                <a:path w="635" h="574" extrusionOk="0">
                  <a:moveTo>
                    <a:pt x="301" y="1"/>
                  </a:moveTo>
                  <a:cubicBezTo>
                    <a:pt x="134" y="1"/>
                    <a:pt x="1" y="168"/>
                    <a:pt x="34" y="301"/>
                  </a:cubicBezTo>
                  <a:cubicBezTo>
                    <a:pt x="34" y="450"/>
                    <a:pt x="141" y="573"/>
                    <a:pt x="284" y="573"/>
                  </a:cubicBezTo>
                  <a:cubicBezTo>
                    <a:pt x="300" y="573"/>
                    <a:pt x="317" y="571"/>
                    <a:pt x="335" y="568"/>
                  </a:cubicBezTo>
                  <a:cubicBezTo>
                    <a:pt x="501" y="568"/>
                    <a:pt x="635" y="434"/>
                    <a:pt x="601" y="268"/>
                  </a:cubicBezTo>
                  <a:cubicBezTo>
                    <a:pt x="601" y="101"/>
                    <a:pt x="435"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7"/>
            <p:cNvSpPr/>
            <p:nvPr/>
          </p:nvSpPr>
          <p:spPr>
            <a:xfrm>
              <a:off x="5368175" y="1195475"/>
              <a:ext cx="15025" cy="14325"/>
            </a:xfrm>
            <a:custGeom>
              <a:avLst/>
              <a:gdLst/>
              <a:ahLst/>
              <a:cxnLst/>
              <a:rect l="l" t="t" r="r" b="b"/>
              <a:pathLst>
                <a:path w="601" h="573" extrusionOk="0">
                  <a:moveTo>
                    <a:pt x="267" y="0"/>
                  </a:moveTo>
                  <a:cubicBezTo>
                    <a:pt x="100" y="0"/>
                    <a:pt x="0" y="167"/>
                    <a:pt x="0" y="300"/>
                  </a:cubicBezTo>
                  <a:cubicBezTo>
                    <a:pt x="0" y="450"/>
                    <a:pt x="134" y="572"/>
                    <a:pt x="258" y="572"/>
                  </a:cubicBezTo>
                  <a:cubicBezTo>
                    <a:pt x="272" y="572"/>
                    <a:pt x="287" y="571"/>
                    <a:pt x="301" y="567"/>
                  </a:cubicBezTo>
                  <a:cubicBezTo>
                    <a:pt x="467" y="567"/>
                    <a:pt x="601" y="434"/>
                    <a:pt x="567" y="267"/>
                  </a:cubicBezTo>
                  <a:cubicBezTo>
                    <a:pt x="567"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a:off x="5359825" y="1174625"/>
              <a:ext cx="15050" cy="15025"/>
            </a:xfrm>
            <a:custGeom>
              <a:avLst/>
              <a:gdLst/>
              <a:ahLst/>
              <a:cxnLst/>
              <a:rect l="l" t="t" r="r" b="b"/>
              <a:pathLst>
                <a:path w="602" h="601" extrusionOk="0">
                  <a:moveTo>
                    <a:pt x="301" y="0"/>
                  </a:moveTo>
                  <a:cubicBezTo>
                    <a:pt x="134" y="0"/>
                    <a:pt x="1" y="167"/>
                    <a:pt x="34" y="334"/>
                  </a:cubicBezTo>
                  <a:cubicBezTo>
                    <a:pt x="34" y="501"/>
                    <a:pt x="168" y="601"/>
                    <a:pt x="334" y="601"/>
                  </a:cubicBezTo>
                  <a:cubicBezTo>
                    <a:pt x="501" y="567"/>
                    <a:pt x="601" y="434"/>
                    <a:pt x="601" y="267"/>
                  </a:cubicBezTo>
                  <a:cubicBezTo>
                    <a:pt x="601" y="100"/>
                    <a:pt x="434"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5148850" y="825775"/>
              <a:ext cx="708025" cy="966800"/>
            </a:xfrm>
            <a:custGeom>
              <a:avLst/>
              <a:gdLst/>
              <a:ahLst/>
              <a:cxnLst/>
              <a:rect l="l" t="t" r="r" b="b"/>
              <a:pathLst>
                <a:path w="28321" h="38672" extrusionOk="0">
                  <a:moveTo>
                    <a:pt x="11575" y="25929"/>
                  </a:moveTo>
                  <a:cubicBezTo>
                    <a:pt x="11675" y="25996"/>
                    <a:pt x="11775" y="26063"/>
                    <a:pt x="11876" y="26130"/>
                  </a:cubicBezTo>
                  <a:cubicBezTo>
                    <a:pt x="11842" y="26163"/>
                    <a:pt x="11809" y="26196"/>
                    <a:pt x="11742" y="26230"/>
                  </a:cubicBezTo>
                  <a:cubicBezTo>
                    <a:pt x="11719" y="26206"/>
                    <a:pt x="11662" y="26182"/>
                    <a:pt x="11607" y="26182"/>
                  </a:cubicBezTo>
                  <a:cubicBezTo>
                    <a:pt x="11584" y="26182"/>
                    <a:pt x="11562" y="26186"/>
                    <a:pt x="11542" y="26196"/>
                  </a:cubicBezTo>
                  <a:lnTo>
                    <a:pt x="11509" y="26196"/>
                  </a:lnTo>
                  <a:cubicBezTo>
                    <a:pt x="11575" y="26096"/>
                    <a:pt x="11575" y="25996"/>
                    <a:pt x="11575" y="25929"/>
                  </a:cubicBezTo>
                  <a:close/>
                  <a:moveTo>
                    <a:pt x="18013" y="25462"/>
                  </a:moveTo>
                  <a:cubicBezTo>
                    <a:pt x="18147" y="25696"/>
                    <a:pt x="18280" y="25963"/>
                    <a:pt x="18380" y="26263"/>
                  </a:cubicBezTo>
                  <a:cubicBezTo>
                    <a:pt x="18280" y="25996"/>
                    <a:pt x="18147" y="25763"/>
                    <a:pt x="17980" y="25562"/>
                  </a:cubicBezTo>
                  <a:cubicBezTo>
                    <a:pt x="17980" y="25529"/>
                    <a:pt x="17947" y="25496"/>
                    <a:pt x="17947" y="25496"/>
                  </a:cubicBezTo>
                  <a:cubicBezTo>
                    <a:pt x="17980" y="25462"/>
                    <a:pt x="17980" y="25462"/>
                    <a:pt x="18013" y="25462"/>
                  </a:cubicBezTo>
                  <a:close/>
                  <a:moveTo>
                    <a:pt x="16746" y="36103"/>
                  </a:moveTo>
                  <a:cubicBezTo>
                    <a:pt x="16846" y="36203"/>
                    <a:pt x="16946" y="36270"/>
                    <a:pt x="17013" y="36370"/>
                  </a:cubicBezTo>
                  <a:cubicBezTo>
                    <a:pt x="17279" y="36904"/>
                    <a:pt x="17713" y="37338"/>
                    <a:pt x="18213" y="37671"/>
                  </a:cubicBezTo>
                  <a:cubicBezTo>
                    <a:pt x="17813" y="37538"/>
                    <a:pt x="17379" y="37371"/>
                    <a:pt x="17046" y="37104"/>
                  </a:cubicBezTo>
                  <a:cubicBezTo>
                    <a:pt x="17113" y="37004"/>
                    <a:pt x="17113" y="36904"/>
                    <a:pt x="17079" y="36804"/>
                  </a:cubicBezTo>
                  <a:cubicBezTo>
                    <a:pt x="16979" y="36570"/>
                    <a:pt x="16879" y="36337"/>
                    <a:pt x="16746" y="36103"/>
                  </a:cubicBezTo>
                  <a:close/>
                  <a:moveTo>
                    <a:pt x="1833" y="1"/>
                  </a:moveTo>
                  <a:cubicBezTo>
                    <a:pt x="1676" y="1"/>
                    <a:pt x="1514" y="123"/>
                    <a:pt x="1535" y="311"/>
                  </a:cubicBezTo>
                  <a:cubicBezTo>
                    <a:pt x="0" y="444"/>
                    <a:pt x="3069" y="2579"/>
                    <a:pt x="3436" y="2946"/>
                  </a:cubicBezTo>
                  <a:cubicBezTo>
                    <a:pt x="5438" y="4681"/>
                    <a:pt x="5037" y="7716"/>
                    <a:pt x="6472" y="9784"/>
                  </a:cubicBezTo>
                  <a:cubicBezTo>
                    <a:pt x="9040" y="12153"/>
                    <a:pt x="10341" y="12653"/>
                    <a:pt x="10708" y="16489"/>
                  </a:cubicBezTo>
                  <a:cubicBezTo>
                    <a:pt x="10808" y="17023"/>
                    <a:pt x="10608" y="17657"/>
                    <a:pt x="11008" y="18090"/>
                  </a:cubicBezTo>
                  <a:cubicBezTo>
                    <a:pt x="11075" y="18157"/>
                    <a:pt x="11142" y="18224"/>
                    <a:pt x="11208" y="18324"/>
                  </a:cubicBezTo>
                  <a:cubicBezTo>
                    <a:pt x="11075" y="18624"/>
                    <a:pt x="11542" y="18858"/>
                    <a:pt x="11742" y="19058"/>
                  </a:cubicBezTo>
                  <a:cubicBezTo>
                    <a:pt x="11809" y="19158"/>
                    <a:pt x="11876" y="19225"/>
                    <a:pt x="11909" y="19291"/>
                  </a:cubicBezTo>
                  <a:cubicBezTo>
                    <a:pt x="11809" y="19491"/>
                    <a:pt x="12009" y="19792"/>
                    <a:pt x="12076" y="19992"/>
                  </a:cubicBezTo>
                  <a:cubicBezTo>
                    <a:pt x="12042" y="20059"/>
                    <a:pt x="12042" y="20159"/>
                    <a:pt x="12042" y="20225"/>
                  </a:cubicBezTo>
                  <a:cubicBezTo>
                    <a:pt x="12076" y="20325"/>
                    <a:pt x="12142" y="20392"/>
                    <a:pt x="12209" y="20459"/>
                  </a:cubicBezTo>
                  <a:lnTo>
                    <a:pt x="12276" y="20459"/>
                  </a:lnTo>
                  <a:cubicBezTo>
                    <a:pt x="12276" y="20492"/>
                    <a:pt x="12276" y="20526"/>
                    <a:pt x="12276" y="20559"/>
                  </a:cubicBezTo>
                  <a:cubicBezTo>
                    <a:pt x="12543" y="21359"/>
                    <a:pt x="12242" y="22227"/>
                    <a:pt x="12142" y="23061"/>
                  </a:cubicBezTo>
                  <a:cubicBezTo>
                    <a:pt x="11976" y="23928"/>
                    <a:pt x="11609" y="24729"/>
                    <a:pt x="11342" y="25562"/>
                  </a:cubicBezTo>
                  <a:cubicBezTo>
                    <a:pt x="11342" y="25596"/>
                    <a:pt x="11375" y="25663"/>
                    <a:pt x="11409" y="25729"/>
                  </a:cubicBezTo>
                  <a:cubicBezTo>
                    <a:pt x="11375" y="25696"/>
                    <a:pt x="11342" y="25696"/>
                    <a:pt x="11308" y="25696"/>
                  </a:cubicBezTo>
                  <a:cubicBezTo>
                    <a:pt x="11042" y="25696"/>
                    <a:pt x="10841" y="25963"/>
                    <a:pt x="10675" y="26163"/>
                  </a:cubicBezTo>
                  <a:cubicBezTo>
                    <a:pt x="10041" y="26663"/>
                    <a:pt x="9207" y="26763"/>
                    <a:pt x="8440" y="27030"/>
                  </a:cubicBezTo>
                  <a:cubicBezTo>
                    <a:pt x="8273" y="26997"/>
                    <a:pt x="8106" y="26963"/>
                    <a:pt x="7973" y="26897"/>
                  </a:cubicBezTo>
                  <a:cubicBezTo>
                    <a:pt x="7939" y="26930"/>
                    <a:pt x="7906" y="26930"/>
                    <a:pt x="7873" y="26930"/>
                  </a:cubicBezTo>
                  <a:cubicBezTo>
                    <a:pt x="7606" y="26930"/>
                    <a:pt x="7372" y="26897"/>
                    <a:pt x="7105" y="26863"/>
                  </a:cubicBezTo>
                  <a:cubicBezTo>
                    <a:pt x="6972" y="26830"/>
                    <a:pt x="6839" y="26797"/>
                    <a:pt x="6705" y="26763"/>
                  </a:cubicBezTo>
                  <a:lnTo>
                    <a:pt x="6705" y="26763"/>
                  </a:lnTo>
                  <a:cubicBezTo>
                    <a:pt x="7239" y="27464"/>
                    <a:pt x="8206" y="27897"/>
                    <a:pt x="9007" y="28031"/>
                  </a:cubicBezTo>
                  <a:cubicBezTo>
                    <a:pt x="9207" y="28064"/>
                    <a:pt x="9440" y="28064"/>
                    <a:pt x="9641" y="28064"/>
                  </a:cubicBezTo>
                  <a:cubicBezTo>
                    <a:pt x="10174" y="28031"/>
                    <a:pt x="10675" y="27897"/>
                    <a:pt x="11142" y="27631"/>
                  </a:cubicBezTo>
                  <a:cubicBezTo>
                    <a:pt x="11375" y="27797"/>
                    <a:pt x="11642" y="27964"/>
                    <a:pt x="11876" y="28164"/>
                  </a:cubicBezTo>
                  <a:cubicBezTo>
                    <a:pt x="12810" y="28965"/>
                    <a:pt x="13977" y="29599"/>
                    <a:pt x="14444" y="30766"/>
                  </a:cubicBezTo>
                  <a:cubicBezTo>
                    <a:pt x="15378" y="33868"/>
                    <a:pt x="14477" y="37671"/>
                    <a:pt x="18747" y="38372"/>
                  </a:cubicBezTo>
                  <a:cubicBezTo>
                    <a:pt x="18768" y="38375"/>
                    <a:pt x="18788" y="38377"/>
                    <a:pt x="18808" y="38377"/>
                  </a:cubicBezTo>
                  <a:cubicBezTo>
                    <a:pt x="18974" y="38377"/>
                    <a:pt x="19081" y="38254"/>
                    <a:pt x="19081" y="38105"/>
                  </a:cubicBezTo>
                  <a:cubicBezTo>
                    <a:pt x="19981" y="38472"/>
                    <a:pt x="20982" y="38638"/>
                    <a:pt x="21883" y="38672"/>
                  </a:cubicBezTo>
                  <a:cubicBezTo>
                    <a:pt x="23651" y="38505"/>
                    <a:pt x="25419" y="38272"/>
                    <a:pt x="27186" y="38138"/>
                  </a:cubicBezTo>
                  <a:cubicBezTo>
                    <a:pt x="27487" y="38105"/>
                    <a:pt x="27920" y="38171"/>
                    <a:pt x="28187" y="37938"/>
                  </a:cubicBezTo>
                  <a:cubicBezTo>
                    <a:pt x="28254" y="37738"/>
                    <a:pt x="28287" y="37371"/>
                    <a:pt x="28221" y="37037"/>
                  </a:cubicBezTo>
                  <a:cubicBezTo>
                    <a:pt x="28287" y="37004"/>
                    <a:pt x="28321" y="36904"/>
                    <a:pt x="28321" y="36837"/>
                  </a:cubicBezTo>
                  <a:cubicBezTo>
                    <a:pt x="28321" y="36670"/>
                    <a:pt x="28187" y="36537"/>
                    <a:pt x="28020" y="36537"/>
                  </a:cubicBezTo>
                  <a:cubicBezTo>
                    <a:pt x="27620" y="36537"/>
                    <a:pt x="27220" y="36570"/>
                    <a:pt x="26820" y="36604"/>
                  </a:cubicBezTo>
                  <a:cubicBezTo>
                    <a:pt x="26719" y="36170"/>
                    <a:pt x="26619" y="35703"/>
                    <a:pt x="26553" y="35203"/>
                  </a:cubicBezTo>
                  <a:cubicBezTo>
                    <a:pt x="26219" y="33835"/>
                    <a:pt x="26086" y="32434"/>
                    <a:pt x="25852" y="31066"/>
                  </a:cubicBezTo>
                  <a:cubicBezTo>
                    <a:pt x="25819" y="27964"/>
                    <a:pt x="26319" y="24562"/>
                    <a:pt x="24418" y="21860"/>
                  </a:cubicBezTo>
                  <a:cubicBezTo>
                    <a:pt x="23350" y="19925"/>
                    <a:pt x="21582" y="18591"/>
                    <a:pt x="20148" y="16923"/>
                  </a:cubicBezTo>
                  <a:cubicBezTo>
                    <a:pt x="19581" y="15889"/>
                    <a:pt x="19514" y="14655"/>
                    <a:pt x="19081" y="13554"/>
                  </a:cubicBezTo>
                  <a:cubicBezTo>
                    <a:pt x="18714" y="12353"/>
                    <a:pt x="17846" y="11486"/>
                    <a:pt x="17179" y="10418"/>
                  </a:cubicBezTo>
                  <a:cubicBezTo>
                    <a:pt x="16145" y="8817"/>
                    <a:pt x="16212" y="6816"/>
                    <a:pt x="15712" y="5014"/>
                  </a:cubicBezTo>
                  <a:cubicBezTo>
                    <a:pt x="15499" y="4649"/>
                    <a:pt x="15369" y="3341"/>
                    <a:pt x="14867" y="3341"/>
                  </a:cubicBezTo>
                  <a:cubicBezTo>
                    <a:pt x="14819" y="3341"/>
                    <a:pt x="14767" y="3353"/>
                    <a:pt x="14711" y="3380"/>
                  </a:cubicBezTo>
                  <a:cubicBezTo>
                    <a:pt x="14678" y="3347"/>
                    <a:pt x="14611" y="3347"/>
                    <a:pt x="14544" y="3347"/>
                  </a:cubicBezTo>
                  <a:cubicBezTo>
                    <a:pt x="14511" y="3380"/>
                    <a:pt x="14477" y="3380"/>
                    <a:pt x="14477" y="3380"/>
                  </a:cubicBezTo>
                  <a:cubicBezTo>
                    <a:pt x="14424" y="3334"/>
                    <a:pt x="14364" y="3315"/>
                    <a:pt x="14305" y="3315"/>
                  </a:cubicBezTo>
                  <a:cubicBezTo>
                    <a:pt x="14103" y="3315"/>
                    <a:pt x="13907" y="3541"/>
                    <a:pt x="14010" y="3747"/>
                  </a:cubicBezTo>
                  <a:cubicBezTo>
                    <a:pt x="14177" y="4080"/>
                    <a:pt x="14311" y="4447"/>
                    <a:pt x="14444" y="4814"/>
                  </a:cubicBezTo>
                  <a:cubicBezTo>
                    <a:pt x="14277" y="4848"/>
                    <a:pt x="14211" y="5014"/>
                    <a:pt x="14244" y="5148"/>
                  </a:cubicBezTo>
                  <a:cubicBezTo>
                    <a:pt x="14544" y="6315"/>
                    <a:pt x="15011" y="7449"/>
                    <a:pt x="15211" y="8617"/>
                  </a:cubicBezTo>
                  <a:cubicBezTo>
                    <a:pt x="14511" y="8650"/>
                    <a:pt x="15111" y="9451"/>
                    <a:pt x="15278" y="9751"/>
                  </a:cubicBezTo>
                  <a:cubicBezTo>
                    <a:pt x="15612" y="10218"/>
                    <a:pt x="15812" y="10919"/>
                    <a:pt x="16312" y="11252"/>
                  </a:cubicBezTo>
                  <a:cubicBezTo>
                    <a:pt x="16512" y="11552"/>
                    <a:pt x="16712" y="11853"/>
                    <a:pt x="16879" y="12153"/>
                  </a:cubicBezTo>
                  <a:cubicBezTo>
                    <a:pt x="16927" y="12225"/>
                    <a:pt x="17027" y="12280"/>
                    <a:pt x="17129" y="12280"/>
                  </a:cubicBezTo>
                  <a:cubicBezTo>
                    <a:pt x="17169" y="12280"/>
                    <a:pt x="17209" y="12272"/>
                    <a:pt x="17246" y="12253"/>
                  </a:cubicBezTo>
                  <a:cubicBezTo>
                    <a:pt x="17246" y="12286"/>
                    <a:pt x="17246" y="12320"/>
                    <a:pt x="17246" y="12320"/>
                  </a:cubicBezTo>
                  <a:cubicBezTo>
                    <a:pt x="17346" y="12520"/>
                    <a:pt x="17446" y="12687"/>
                    <a:pt x="17546" y="12887"/>
                  </a:cubicBezTo>
                  <a:cubicBezTo>
                    <a:pt x="17580" y="13554"/>
                    <a:pt x="17980" y="14188"/>
                    <a:pt x="18180" y="14855"/>
                  </a:cubicBezTo>
                  <a:cubicBezTo>
                    <a:pt x="17379" y="15022"/>
                    <a:pt x="18547" y="16323"/>
                    <a:pt x="18714" y="16723"/>
                  </a:cubicBezTo>
                  <a:cubicBezTo>
                    <a:pt x="18347" y="17090"/>
                    <a:pt x="19014" y="17390"/>
                    <a:pt x="19214" y="17657"/>
                  </a:cubicBezTo>
                  <a:cubicBezTo>
                    <a:pt x="20315" y="18891"/>
                    <a:pt x="21683" y="19892"/>
                    <a:pt x="22650" y="21226"/>
                  </a:cubicBezTo>
                  <a:cubicBezTo>
                    <a:pt x="23250" y="22093"/>
                    <a:pt x="23817" y="23027"/>
                    <a:pt x="24251" y="23995"/>
                  </a:cubicBezTo>
                  <a:cubicBezTo>
                    <a:pt x="24284" y="24795"/>
                    <a:pt x="24551" y="25529"/>
                    <a:pt x="24618" y="26296"/>
                  </a:cubicBezTo>
                  <a:cubicBezTo>
                    <a:pt x="24485" y="27364"/>
                    <a:pt x="24618" y="28431"/>
                    <a:pt x="24685" y="29499"/>
                  </a:cubicBezTo>
                  <a:cubicBezTo>
                    <a:pt x="24685" y="29665"/>
                    <a:pt x="24685" y="29866"/>
                    <a:pt x="24818" y="29966"/>
                  </a:cubicBezTo>
                  <a:cubicBezTo>
                    <a:pt x="24885" y="30599"/>
                    <a:pt x="24918" y="31233"/>
                    <a:pt x="25018" y="31867"/>
                  </a:cubicBezTo>
                  <a:cubicBezTo>
                    <a:pt x="24966" y="31814"/>
                    <a:pt x="24899" y="31792"/>
                    <a:pt x="24832" y="31792"/>
                  </a:cubicBezTo>
                  <a:cubicBezTo>
                    <a:pt x="24642" y="31792"/>
                    <a:pt x="24444" y="31970"/>
                    <a:pt x="24518" y="32167"/>
                  </a:cubicBezTo>
                  <a:cubicBezTo>
                    <a:pt x="24818" y="33201"/>
                    <a:pt x="25218" y="34202"/>
                    <a:pt x="25452" y="35236"/>
                  </a:cubicBezTo>
                  <a:cubicBezTo>
                    <a:pt x="25585" y="35736"/>
                    <a:pt x="25719" y="36237"/>
                    <a:pt x="25785" y="36737"/>
                  </a:cubicBezTo>
                  <a:cubicBezTo>
                    <a:pt x="25185" y="36804"/>
                    <a:pt x="24585" y="36837"/>
                    <a:pt x="23984" y="36904"/>
                  </a:cubicBezTo>
                  <a:cubicBezTo>
                    <a:pt x="23984" y="36904"/>
                    <a:pt x="23984" y="36871"/>
                    <a:pt x="23984" y="36871"/>
                  </a:cubicBezTo>
                  <a:cubicBezTo>
                    <a:pt x="23951" y="36837"/>
                    <a:pt x="23917" y="36837"/>
                    <a:pt x="23884" y="36804"/>
                  </a:cubicBezTo>
                  <a:cubicBezTo>
                    <a:pt x="23851" y="36770"/>
                    <a:pt x="23817" y="36737"/>
                    <a:pt x="23784" y="36670"/>
                  </a:cubicBezTo>
                  <a:cubicBezTo>
                    <a:pt x="23784" y="36670"/>
                    <a:pt x="23784" y="36637"/>
                    <a:pt x="23784" y="36604"/>
                  </a:cubicBezTo>
                  <a:cubicBezTo>
                    <a:pt x="23717" y="36437"/>
                    <a:pt x="23651" y="36270"/>
                    <a:pt x="23584" y="36103"/>
                  </a:cubicBezTo>
                  <a:cubicBezTo>
                    <a:pt x="23584" y="36103"/>
                    <a:pt x="23584" y="36103"/>
                    <a:pt x="23584" y="36137"/>
                  </a:cubicBezTo>
                  <a:cubicBezTo>
                    <a:pt x="23551" y="36003"/>
                    <a:pt x="23517" y="35870"/>
                    <a:pt x="23450" y="35736"/>
                  </a:cubicBezTo>
                  <a:cubicBezTo>
                    <a:pt x="23417" y="35603"/>
                    <a:pt x="23384" y="35470"/>
                    <a:pt x="23317" y="35336"/>
                  </a:cubicBezTo>
                  <a:cubicBezTo>
                    <a:pt x="23250" y="35103"/>
                    <a:pt x="23150" y="34869"/>
                    <a:pt x="23050" y="34636"/>
                  </a:cubicBezTo>
                  <a:cubicBezTo>
                    <a:pt x="22983" y="34402"/>
                    <a:pt x="22917" y="34169"/>
                    <a:pt x="22817" y="33935"/>
                  </a:cubicBezTo>
                  <a:lnTo>
                    <a:pt x="22817" y="33935"/>
                  </a:lnTo>
                  <a:lnTo>
                    <a:pt x="22850" y="34002"/>
                  </a:lnTo>
                  <a:cubicBezTo>
                    <a:pt x="22783" y="33802"/>
                    <a:pt x="22717" y="33635"/>
                    <a:pt x="22650" y="33468"/>
                  </a:cubicBezTo>
                  <a:cubicBezTo>
                    <a:pt x="22583" y="33268"/>
                    <a:pt x="22516" y="33068"/>
                    <a:pt x="22450" y="32901"/>
                  </a:cubicBezTo>
                  <a:cubicBezTo>
                    <a:pt x="22450" y="32868"/>
                    <a:pt x="22450" y="32834"/>
                    <a:pt x="22450" y="32801"/>
                  </a:cubicBezTo>
                  <a:cubicBezTo>
                    <a:pt x="22416" y="32934"/>
                    <a:pt x="22450" y="33101"/>
                    <a:pt x="22450" y="33235"/>
                  </a:cubicBezTo>
                  <a:cubicBezTo>
                    <a:pt x="22516" y="34502"/>
                    <a:pt x="22617" y="35770"/>
                    <a:pt x="22917" y="36971"/>
                  </a:cubicBezTo>
                  <a:cubicBezTo>
                    <a:pt x="22350" y="37004"/>
                    <a:pt x="21783" y="37037"/>
                    <a:pt x="21216" y="37037"/>
                  </a:cubicBezTo>
                  <a:lnTo>
                    <a:pt x="21216" y="37004"/>
                  </a:lnTo>
                  <a:cubicBezTo>
                    <a:pt x="21115" y="36971"/>
                    <a:pt x="21049" y="36937"/>
                    <a:pt x="21015" y="36871"/>
                  </a:cubicBezTo>
                  <a:cubicBezTo>
                    <a:pt x="20982" y="36837"/>
                    <a:pt x="20982" y="36804"/>
                    <a:pt x="20982" y="36770"/>
                  </a:cubicBezTo>
                  <a:cubicBezTo>
                    <a:pt x="20949" y="36670"/>
                    <a:pt x="20915" y="36570"/>
                    <a:pt x="20882" y="36470"/>
                  </a:cubicBezTo>
                  <a:cubicBezTo>
                    <a:pt x="20849" y="36337"/>
                    <a:pt x="20815" y="36237"/>
                    <a:pt x="20782" y="36103"/>
                  </a:cubicBezTo>
                  <a:cubicBezTo>
                    <a:pt x="20715" y="35903"/>
                    <a:pt x="20682" y="35670"/>
                    <a:pt x="20615" y="35470"/>
                  </a:cubicBezTo>
                  <a:cubicBezTo>
                    <a:pt x="20548" y="35236"/>
                    <a:pt x="20482" y="35003"/>
                    <a:pt x="20415" y="34802"/>
                  </a:cubicBezTo>
                  <a:cubicBezTo>
                    <a:pt x="20348" y="34602"/>
                    <a:pt x="20282" y="34402"/>
                    <a:pt x="20215" y="34202"/>
                  </a:cubicBezTo>
                  <a:cubicBezTo>
                    <a:pt x="20148" y="33935"/>
                    <a:pt x="20048" y="33635"/>
                    <a:pt x="19981" y="33368"/>
                  </a:cubicBezTo>
                  <a:cubicBezTo>
                    <a:pt x="19881" y="33101"/>
                    <a:pt x="19748" y="32834"/>
                    <a:pt x="19648" y="32567"/>
                  </a:cubicBezTo>
                  <a:cubicBezTo>
                    <a:pt x="19648" y="32501"/>
                    <a:pt x="19614" y="32434"/>
                    <a:pt x="19581" y="32367"/>
                  </a:cubicBezTo>
                  <a:cubicBezTo>
                    <a:pt x="19581" y="32534"/>
                    <a:pt x="19581" y="32668"/>
                    <a:pt x="19581" y="32834"/>
                  </a:cubicBezTo>
                  <a:cubicBezTo>
                    <a:pt x="19581" y="32968"/>
                    <a:pt x="19581" y="33135"/>
                    <a:pt x="19548" y="33268"/>
                  </a:cubicBezTo>
                  <a:cubicBezTo>
                    <a:pt x="19714" y="34502"/>
                    <a:pt x="20015" y="35736"/>
                    <a:pt x="20215" y="36971"/>
                  </a:cubicBezTo>
                  <a:cubicBezTo>
                    <a:pt x="19948" y="36971"/>
                    <a:pt x="19681" y="36937"/>
                    <a:pt x="19414" y="36904"/>
                  </a:cubicBezTo>
                  <a:cubicBezTo>
                    <a:pt x="19281" y="36871"/>
                    <a:pt x="19114" y="36837"/>
                    <a:pt x="18947" y="36804"/>
                  </a:cubicBezTo>
                  <a:cubicBezTo>
                    <a:pt x="18113" y="36504"/>
                    <a:pt x="17413" y="36070"/>
                    <a:pt x="16946" y="35369"/>
                  </a:cubicBezTo>
                  <a:cubicBezTo>
                    <a:pt x="16893" y="35238"/>
                    <a:pt x="16779" y="35148"/>
                    <a:pt x="16652" y="35148"/>
                  </a:cubicBezTo>
                  <a:cubicBezTo>
                    <a:pt x="16617" y="35148"/>
                    <a:pt x="16581" y="35155"/>
                    <a:pt x="16546" y="35169"/>
                  </a:cubicBezTo>
                  <a:cubicBezTo>
                    <a:pt x="16512" y="35203"/>
                    <a:pt x="16479" y="35236"/>
                    <a:pt x="16445" y="35303"/>
                  </a:cubicBezTo>
                  <a:cubicBezTo>
                    <a:pt x="16379" y="35069"/>
                    <a:pt x="16345" y="34836"/>
                    <a:pt x="16312" y="34602"/>
                  </a:cubicBezTo>
                  <a:cubicBezTo>
                    <a:pt x="16379" y="33168"/>
                    <a:pt x="16245" y="31734"/>
                    <a:pt x="15912" y="30333"/>
                  </a:cubicBezTo>
                  <a:cubicBezTo>
                    <a:pt x="15945" y="29699"/>
                    <a:pt x="15378" y="29032"/>
                    <a:pt x="14778" y="28865"/>
                  </a:cubicBezTo>
                  <a:cubicBezTo>
                    <a:pt x="14477" y="28498"/>
                    <a:pt x="13043" y="26897"/>
                    <a:pt x="12242" y="26597"/>
                  </a:cubicBezTo>
                  <a:cubicBezTo>
                    <a:pt x="13310" y="25663"/>
                    <a:pt x="13643" y="23928"/>
                    <a:pt x="13643" y="22460"/>
                  </a:cubicBezTo>
                  <a:cubicBezTo>
                    <a:pt x="14311" y="22961"/>
                    <a:pt x="15044" y="23394"/>
                    <a:pt x="15678" y="23895"/>
                  </a:cubicBezTo>
                  <a:cubicBezTo>
                    <a:pt x="16245" y="24362"/>
                    <a:pt x="16746" y="24862"/>
                    <a:pt x="17179" y="25429"/>
                  </a:cubicBezTo>
                  <a:cubicBezTo>
                    <a:pt x="17213" y="25429"/>
                    <a:pt x="17246" y="25462"/>
                    <a:pt x="17279" y="25496"/>
                  </a:cubicBezTo>
                  <a:cubicBezTo>
                    <a:pt x="17346" y="25529"/>
                    <a:pt x="17446" y="25596"/>
                    <a:pt x="17513" y="25629"/>
                  </a:cubicBezTo>
                  <a:cubicBezTo>
                    <a:pt x="17680" y="25796"/>
                    <a:pt x="17846" y="25929"/>
                    <a:pt x="18013" y="26096"/>
                  </a:cubicBezTo>
                  <a:cubicBezTo>
                    <a:pt x="18147" y="26296"/>
                    <a:pt x="18280" y="26463"/>
                    <a:pt x="18414" y="26663"/>
                  </a:cubicBezTo>
                  <a:cubicBezTo>
                    <a:pt x="18514" y="26863"/>
                    <a:pt x="18614" y="27064"/>
                    <a:pt x="18714" y="27264"/>
                  </a:cubicBezTo>
                  <a:cubicBezTo>
                    <a:pt x="18780" y="27397"/>
                    <a:pt x="18881" y="27564"/>
                    <a:pt x="18947" y="27697"/>
                  </a:cubicBezTo>
                  <a:cubicBezTo>
                    <a:pt x="19014" y="27864"/>
                    <a:pt x="19081" y="28064"/>
                    <a:pt x="19147" y="28231"/>
                  </a:cubicBezTo>
                  <a:cubicBezTo>
                    <a:pt x="19147" y="28250"/>
                    <a:pt x="19147" y="28264"/>
                    <a:pt x="19147" y="28264"/>
                  </a:cubicBezTo>
                  <a:cubicBezTo>
                    <a:pt x="19181" y="28331"/>
                    <a:pt x="19181" y="28364"/>
                    <a:pt x="19214" y="28398"/>
                  </a:cubicBezTo>
                  <a:cubicBezTo>
                    <a:pt x="19247" y="28465"/>
                    <a:pt x="19247" y="28531"/>
                    <a:pt x="19281" y="28598"/>
                  </a:cubicBezTo>
                  <a:cubicBezTo>
                    <a:pt x="19281" y="28598"/>
                    <a:pt x="19281" y="28565"/>
                    <a:pt x="19281" y="28565"/>
                  </a:cubicBezTo>
                  <a:cubicBezTo>
                    <a:pt x="19381" y="28831"/>
                    <a:pt x="19448" y="29065"/>
                    <a:pt x="19514" y="29298"/>
                  </a:cubicBezTo>
                  <a:cubicBezTo>
                    <a:pt x="19514" y="29198"/>
                    <a:pt x="19514" y="29065"/>
                    <a:pt x="19514" y="28965"/>
                  </a:cubicBezTo>
                  <a:cubicBezTo>
                    <a:pt x="19514" y="28798"/>
                    <a:pt x="19514" y="28665"/>
                    <a:pt x="19514" y="28498"/>
                  </a:cubicBezTo>
                  <a:cubicBezTo>
                    <a:pt x="19481" y="28364"/>
                    <a:pt x="19481" y="28231"/>
                    <a:pt x="19448" y="28098"/>
                  </a:cubicBezTo>
                  <a:cubicBezTo>
                    <a:pt x="19448" y="28098"/>
                    <a:pt x="19448" y="28131"/>
                    <a:pt x="19448" y="28131"/>
                  </a:cubicBezTo>
                  <a:cubicBezTo>
                    <a:pt x="19414" y="27897"/>
                    <a:pt x="19381" y="27664"/>
                    <a:pt x="19348" y="27430"/>
                  </a:cubicBezTo>
                  <a:cubicBezTo>
                    <a:pt x="19314" y="27330"/>
                    <a:pt x="19281" y="27230"/>
                    <a:pt x="19281" y="27097"/>
                  </a:cubicBezTo>
                  <a:cubicBezTo>
                    <a:pt x="19181" y="26830"/>
                    <a:pt x="19114" y="26630"/>
                    <a:pt x="19114" y="26496"/>
                  </a:cubicBezTo>
                  <a:cubicBezTo>
                    <a:pt x="18347" y="23461"/>
                    <a:pt x="14811" y="22660"/>
                    <a:pt x="13243" y="20125"/>
                  </a:cubicBezTo>
                  <a:cubicBezTo>
                    <a:pt x="12709" y="19225"/>
                    <a:pt x="12376" y="18191"/>
                    <a:pt x="12142" y="17156"/>
                  </a:cubicBezTo>
                  <a:cubicBezTo>
                    <a:pt x="12076" y="16723"/>
                    <a:pt x="12009" y="16289"/>
                    <a:pt x="11976" y="15856"/>
                  </a:cubicBezTo>
                  <a:cubicBezTo>
                    <a:pt x="12009" y="12987"/>
                    <a:pt x="9674" y="11352"/>
                    <a:pt x="7906" y="9484"/>
                  </a:cubicBezTo>
                  <a:cubicBezTo>
                    <a:pt x="6972" y="8183"/>
                    <a:pt x="6872" y="6582"/>
                    <a:pt x="6338" y="5114"/>
                  </a:cubicBezTo>
                  <a:cubicBezTo>
                    <a:pt x="5771" y="3447"/>
                    <a:pt x="4637" y="2079"/>
                    <a:pt x="3203" y="1078"/>
                  </a:cubicBezTo>
                  <a:cubicBezTo>
                    <a:pt x="2802" y="745"/>
                    <a:pt x="2435" y="478"/>
                    <a:pt x="2069" y="144"/>
                  </a:cubicBezTo>
                  <a:cubicBezTo>
                    <a:pt x="2019" y="44"/>
                    <a:pt x="1927" y="1"/>
                    <a:pt x="183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a:off x="5628350" y="1534875"/>
              <a:ext cx="25" cy="850"/>
            </a:xfrm>
            <a:custGeom>
              <a:avLst/>
              <a:gdLst/>
              <a:ahLst/>
              <a:cxnLst/>
              <a:rect l="l" t="t" r="r" b="b"/>
              <a:pathLst>
                <a:path w="1" h="34" extrusionOk="0">
                  <a:moveTo>
                    <a:pt x="1" y="34"/>
                  </a:moveTo>
                  <a:cubicBezTo>
                    <a:pt x="1" y="34"/>
                    <a:pt x="1" y="34"/>
                    <a:pt x="1" y="34"/>
                  </a:cubicBezTo>
                  <a:cubicBezTo>
                    <a:pt x="1" y="34"/>
                    <a:pt x="1" y="0"/>
                    <a:pt x="1" y="0"/>
                  </a:cubicBezTo>
                  <a:cubicBezTo>
                    <a:pt x="1" y="34"/>
                    <a:pt x="1" y="34"/>
                    <a:pt x="1"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a:off x="5635850" y="1538200"/>
              <a:ext cx="25" cy="25"/>
            </a:xfrm>
            <a:custGeom>
              <a:avLst/>
              <a:gdLst/>
              <a:ahLst/>
              <a:cxnLst/>
              <a:rect l="l" t="t" r="r" b="b"/>
              <a:pathLst>
                <a:path w="1" h="1" extrusionOk="0">
                  <a:moveTo>
                    <a:pt x="1" y="1"/>
                  </a:move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5288125" y="833850"/>
              <a:ext cx="44200" cy="81450"/>
            </a:xfrm>
            <a:custGeom>
              <a:avLst/>
              <a:gdLst/>
              <a:ahLst/>
              <a:cxnLst/>
              <a:rect l="l" t="t" r="r" b="b"/>
              <a:pathLst>
                <a:path w="1768" h="3258" extrusionOk="0">
                  <a:moveTo>
                    <a:pt x="839" y="1"/>
                  </a:moveTo>
                  <a:cubicBezTo>
                    <a:pt x="740" y="1"/>
                    <a:pt x="646" y="83"/>
                    <a:pt x="567" y="288"/>
                  </a:cubicBezTo>
                  <a:cubicBezTo>
                    <a:pt x="0" y="522"/>
                    <a:pt x="867" y="1422"/>
                    <a:pt x="867" y="1856"/>
                  </a:cubicBezTo>
                  <a:cubicBezTo>
                    <a:pt x="901" y="1989"/>
                    <a:pt x="934" y="2123"/>
                    <a:pt x="934" y="2256"/>
                  </a:cubicBezTo>
                  <a:cubicBezTo>
                    <a:pt x="967" y="2323"/>
                    <a:pt x="1034" y="2423"/>
                    <a:pt x="1067" y="2490"/>
                  </a:cubicBezTo>
                  <a:cubicBezTo>
                    <a:pt x="1134" y="2623"/>
                    <a:pt x="1201" y="2723"/>
                    <a:pt x="1268" y="2857"/>
                  </a:cubicBezTo>
                  <a:cubicBezTo>
                    <a:pt x="1368" y="2990"/>
                    <a:pt x="1434" y="3090"/>
                    <a:pt x="1501" y="3224"/>
                  </a:cubicBezTo>
                  <a:cubicBezTo>
                    <a:pt x="1501" y="3232"/>
                    <a:pt x="1501" y="3240"/>
                    <a:pt x="1501" y="3257"/>
                  </a:cubicBezTo>
                  <a:cubicBezTo>
                    <a:pt x="1768" y="2757"/>
                    <a:pt x="1635" y="1456"/>
                    <a:pt x="1568" y="1156"/>
                  </a:cubicBezTo>
                  <a:cubicBezTo>
                    <a:pt x="1517" y="850"/>
                    <a:pt x="1155" y="1"/>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5349825" y="991150"/>
              <a:ext cx="15025" cy="15025"/>
            </a:xfrm>
            <a:custGeom>
              <a:avLst/>
              <a:gdLst/>
              <a:ahLst/>
              <a:cxnLst/>
              <a:rect l="l" t="t" r="r" b="b"/>
              <a:pathLst>
                <a:path w="601" h="601" extrusionOk="0">
                  <a:moveTo>
                    <a:pt x="301" y="1"/>
                  </a:moveTo>
                  <a:cubicBezTo>
                    <a:pt x="134" y="34"/>
                    <a:pt x="0" y="167"/>
                    <a:pt x="34" y="334"/>
                  </a:cubicBezTo>
                  <a:cubicBezTo>
                    <a:pt x="34" y="468"/>
                    <a:pt x="167" y="601"/>
                    <a:pt x="334" y="601"/>
                  </a:cubicBezTo>
                  <a:cubicBezTo>
                    <a:pt x="501" y="601"/>
                    <a:pt x="601" y="434"/>
                    <a:pt x="601" y="301"/>
                  </a:cubicBezTo>
                  <a:cubicBezTo>
                    <a:pt x="601" y="134"/>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a:off x="5356500" y="1011025"/>
              <a:ext cx="15025" cy="14350"/>
            </a:xfrm>
            <a:custGeom>
              <a:avLst/>
              <a:gdLst/>
              <a:ahLst/>
              <a:cxnLst/>
              <a:rect l="l" t="t" r="r" b="b"/>
              <a:pathLst>
                <a:path w="601" h="574" extrusionOk="0">
                  <a:moveTo>
                    <a:pt x="318" y="1"/>
                  </a:moveTo>
                  <a:cubicBezTo>
                    <a:pt x="302" y="1"/>
                    <a:pt x="285" y="3"/>
                    <a:pt x="267" y="6"/>
                  </a:cubicBezTo>
                  <a:cubicBezTo>
                    <a:pt x="100" y="6"/>
                    <a:pt x="0" y="140"/>
                    <a:pt x="0" y="306"/>
                  </a:cubicBezTo>
                  <a:cubicBezTo>
                    <a:pt x="0" y="440"/>
                    <a:pt x="167" y="573"/>
                    <a:pt x="301" y="573"/>
                  </a:cubicBezTo>
                  <a:cubicBezTo>
                    <a:pt x="467" y="573"/>
                    <a:pt x="601" y="406"/>
                    <a:pt x="567" y="273"/>
                  </a:cubicBezTo>
                  <a:cubicBezTo>
                    <a:pt x="567" y="124"/>
                    <a:pt x="460"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a:off x="5473250" y="1215475"/>
              <a:ext cx="15875" cy="14325"/>
            </a:xfrm>
            <a:custGeom>
              <a:avLst/>
              <a:gdLst/>
              <a:ahLst/>
              <a:cxnLst/>
              <a:rect l="l" t="t" r="r" b="b"/>
              <a:pathLst>
                <a:path w="635" h="573" extrusionOk="0">
                  <a:moveTo>
                    <a:pt x="301" y="1"/>
                  </a:moveTo>
                  <a:cubicBezTo>
                    <a:pt x="134" y="1"/>
                    <a:pt x="0" y="167"/>
                    <a:pt x="34" y="334"/>
                  </a:cubicBezTo>
                  <a:cubicBezTo>
                    <a:pt x="34" y="454"/>
                    <a:pt x="167" y="573"/>
                    <a:pt x="315" y="573"/>
                  </a:cubicBezTo>
                  <a:cubicBezTo>
                    <a:pt x="332" y="573"/>
                    <a:pt x="350" y="571"/>
                    <a:pt x="367" y="568"/>
                  </a:cubicBezTo>
                  <a:cubicBezTo>
                    <a:pt x="501" y="568"/>
                    <a:pt x="634" y="401"/>
                    <a:pt x="601" y="268"/>
                  </a:cubicBezTo>
                  <a:cubicBezTo>
                    <a:pt x="601" y="101"/>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5661725" y="1589925"/>
              <a:ext cx="15025" cy="14200"/>
            </a:xfrm>
            <a:custGeom>
              <a:avLst/>
              <a:gdLst/>
              <a:ahLst/>
              <a:cxnLst/>
              <a:rect l="l" t="t" r="r" b="b"/>
              <a:pathLst>
                <a:path w="601" h="568" extrusionOk="0">
                  <a:moveTo>
                    <a:pt x="267" y="0"/>
                  </a:moveTo>
                  <a:cubicBezTo>
                    <a:pt x="100" y="0"/>
                    <a:pt x="0" y="167"/>
                    <a:pt x="0" y="300"/>
                  </a:cubicBezTo>
                  <a:cubicBezTo>
                    <a:pt x="33" y="467"/>
                    <a:pt x="167" y="567"/>
                    <a:pt x="334" y="567"/>
                  </a:cubicBezTo>
                  <a:cubicBezTo>
                    <a:pt x="500" y="567"/>
                    <a:pt x="600" y="400"/>
                    <a:pt x="600" y="267"/>
                  </a:cubicBezTo>
                  <a:cubicBezTo>
                    <a:pt x="567"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5659200" y="1568225"/>
              <a:ext cx="15875" cy="15050"/>
            </a:xfrm>
            <a:custGeom>
              <a:avLst/>
              <a:gdLst/>
              <a:ahLst/>
              <a:cxnLst/>
              <a:rect l="l" t="t" r="r" b="b"/>
              <a:pathLst>
                <a:path w="635" h="602" extrusionOk="0">
                  <a:moveTo>
                    <a:pt x="301" y="1"/>
                  </a:moveTo>
                  <a:cubicBezTo>
                    <a:pt x="134" y="1"/>
                    <a:pt x="1" y="168"/>
                    <a:pt x="34" y="334"/>
                  </a:cubicBezTo>
                  <a:cubicBezTo>
                    <a:pt x="34" y="501"/>
                    <a:pt x="201" y="601"/>
                    <a:pt x="368" y="601"/>
                  </a:cubicBezTo>
                  <a:cubicBezTo>
                    <a:pt x="501" y="568"/>
                    <a:pt x="635" y="434"/>
                    <a:pt x="601" y="268"/>
                  </a:cubicBezTo>
                  <a:cubicBezTo>
                    <a:pt x="601" y="101"/>
                    <a:pt x="435"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5700900" y="1531550"/>
              <a:ext cx="25" cy="25"/>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5484075" y="1132925"/>
              <a:ext cx="217700" cy="438675"/>
            </a:xfrm>
            <a:custGeom>
              <a:avLst/>
              <a:gdLst/>
              <a:ahLst/>
              <a:cxnLst/>
              <a:rect l="l" t="t" r="r" b="b"/>
              <a:pathLst>
                <a:path w="8708" h="17547" extrusionOk="0">
                  <a:moveTo>
                    <a:pt x="8432" y="12411"/>
                  </a:moveTo>
                  <a:cubicBezTo>
                    <a:pt x="8437" y="12421"/>
                    <a:pt x="8440" y="12432"/>
                    <a:pt x="8440" y="12443"/>
                  </a:cubicBezTo>
                  <a:cubicBezTo>
                    <a:pt x="8440" y="12421"/>
                    <a:pt x="8440" y="12414"/>
                    <a:pt x="8432" y="12411"/>
                  </a:cubicBezTo>
                  <a:close/>
                  <a:moveTo>
                    <a:pt x="1" y="0"/>
                  </a:moveTo>
                  <a:cubicBezTo>
                    <a:pt x="68" y="67"/>
                    <a:pt x="101" y="134"/>
                    <a:pt x="134" y="200"/>
                  </a:cubicBezTo>
                  <a:cubicBezTo>
                    <a:pt x="268" y="367"/>
                    <a:pt x="368" y="501"/>
                    <a:pt x="468" y="667"/>
                  </a:cubicBezTo>
                  <a:cubicBezTo>
                    <a:pt x="568" y="834"/>
                    <a:pt x="635" y="968"/>
                    <a:pt x="701" y="1134"/>
                  </a:cubicBezTo>
                  <a:cubicBezTo>
                    <a:pt x="802" y="1335"/>
                    <a:pt x="935" y="1535"/>
                    <a:pt x="1035" y="1735"/>
                  </a:cubicBezTo>
                  <a:cubicBezTo>
                    <a:pt x="1035" y="1735"/>
                    <a:pt x="1068" y="1768"/>
                    <a:pt x="1068" y="1802"/>
                  </a:cubicBezTo>
                  <a:cubicBezTo>
                    <a:pt x="1102" y="1868"/>
                    <a:pt x="1102" y="1935"/>
                    <a:pt x="1068" y="2035"/>
                  </a:cubicBezTo>
                  <a:cubicBezTo>
                    <a:pt x="1435" y="2736"/>
                    <a:pt x="1702" y="3503"/>
                    <a:pt x="1969" y="4237"/>
                  </a:cubicBezTo>
                  <a:cubicBezTo>
                    <a:pt x="1669" y="4337"/>
                    <a:pt x="1802" y="4670"/>
                    <a:pt x="1836" y="4904"/>
                  </a:cubicBezTo>
                  <a:cubicBezTo>
                    <a:pt x="2136" y="7339"/>
                    <a:pt x="4271" y="8740"/>
                    <a:pt x="6105" y="10074"/>
                  </a:cubicBezTo>
                  <a:cubicBezTo>
                    <a:pt x="6572" y="11075"/>
                    <a:pt x="7173" y="12076"/>
                    <a:pt x="7540" y="13143"/>
                  </a:cubicBezTo>
                  <a:cubicBezTo>
                    <a:pt x="7807" y="13610"/>
                    <a:pt x="7840" y="14544"/>
                    <a:pt x="8374" y="14711"/>
                  </a:cubicBezTo>
                  <a:cubicBezTo>
                    <a:pt x="8340" y="15345"/>
                    <a:pt x="8374" y="15945"/>
                    <a:pt x="8340" y="16579"/>
                  </a:cubicBezTo>
                  <a:cubicBezTo>
                    <a:pt x="8340" y="16612"/>
                    <a:pt x="8340" y="16646"/>
                    <a:pt x="8374" y="16679"/>
                  </a:cubicBezTo>
                  <a:cubicBezTo>
                    <a:pt x="8407" y="16846"/>
                    <a:pt x="8440" y="17046"/>
                    <a:pt x="8474" y="17246"/>
                  </a:cubicBezTo>
                  <a:cubicBezTo>
                    <a:pt x="8507" y="17346"/>
                    <a:pt x="8507" y="17446"/>
                    <a:pt x="8540" y="17546"/>
                  </a:cubicBezTo>
                  <a:cubicBezTo>
                    <a:pt x="8540" y="17513"/>
                    <a:pt x="8540" y="17479"/>
                    <a:pt x="8540" y="17446"/>
                  </a:cubicBezTo>
                  <a:cubicBezTo>
                    <a:pt x="8574" y="17179"/>
                    <a:pt x="8574" y="16879"/>
                    <a:pt x="8607" y="16612"/>
                  </a:cubicBezTo>
                  <a:cubicBezTo>
                    <a:pt x="8607" y="16646"/>
                    <a:pt x="8607" y="16646"/>
                    <a:pt x="8607" y="16679"/>
                  </a:cubicBezTo>
                  <a:cubicBezTo>
                    <a:pt x="8640" y="16579"/>
                    <a:pt x="8640" y="16479"/>
                    <a:pt x="8640" y="16412"/>
                  </a:cubicBezTo>
                  <a:cubicBezTo>
                    <a:pt x="8640" y="16312"/>
                    <a:pt x="8640" y="16245"/>
                    <a:pt x="8674" y="16145"/>
                  </a:cubicBezTo>
                  <a:cubicBezTo>
                    <a:pt x="8674" y="16078"/>
                    <a:pt x="8674" y="16012"/>
                    <a:pt x="8674" y="15945"/>
                  </a:cubicBezTo>
                  <a:lnTo>
                    <a:pt x="8674" y="15912"/>
                  </a:lnTo>
                  <a:lnTo>
                    <a:pt x="8674" y="15812"/>
                  </a:lnTo>
                  <a:lnTo>
                    <a:pt x="8674" y="15745"/>
                  </a:lnTo>
                  <a:cubicBezTo>
                    <a:pt x="8674" y="15345"/>
                    <a:pt x="8674" y="14944"/>
                    <a:pt x="8707" y="14544"/>
                  </a:cubicBezTo>
                  <a:lnTo>
                    <a:pt x="8707" y="14544"/>
                  </a:lnTo>
                  <a:cubicBezTo>
                    <a:pt x="8707" y="14555"/>
                    <a:pt x="8707" y="14566"/>
                    <a:pt x="8707" y="14577"/>
                  </a:cubicBezTo>
                  <a:cubicBezTo>
                    <a:pt x="8707" y="14577"/>
                    <a:pt x="8707" y="14544"/>
                    <a:pt x="8707" y="14544"/>
                  </a:cubicBezTo>
                  <a:cubicBezTo>
                    <a:pt x="8707" y="14544"/>
                    <a:pt x="8707" y="14544"/>
                    <a:pt x="8707" y="14544"/>
                  </a:cubicBezTo>
                  <a:lnTo>
                    <a:pt x="8707" y="14544"/>
                  </a:lnTo>
                  <a:cubicBezTo>
                    <a:pt x="8707" y="14286"/>
                    <a:pt x="8706" y="13999"/>
                    <a:pt x="8674" y="13743"/>
                  </a:cubicBezTo>
                  <a:cubicBezTo>
                    <a:pt x="8640" y="13577"/>
                    <a:pt x="8640" y="13410"/>
                    <a:pt x="8640" y="13210"/>
                  </a:cubicBezTo>
                  <a:cubicBezTo>
                    <a:pt x="8640" y="13243"/>
                    <a:pt x="8640" y="13243"/>
                    <a:pt x="8640" y="13243"/>
                  </a:cubicBezTo>
                  <a:cubicBezTo>
                    <a:pt x="8607" y="13176"/>
                    <a:pt x="8607" y="13076"/>
                    <a:pt x="8607" y="12976"/>
                  </a:cubicBezTo>
                  <a:cubicBezTo>
                    <a:pt x="8574" y="12910"/>
                    <a:pt x="8574" y="12843"/>
                    <a:pt x="8540" y="12776"/>
                  </a:cubicBezTo>
                  <a:cubicBezTo>
                    <a:pt x="8507" y="12643"/>
                    <a:pt x="8440" y="12509"/>
                    <a:pt x="8407" y="12409"/>
                  </a:cubicBezTo>
                  <a:cubicBezTo>
                    <a:pt x="8419" y="12409"/>
                    <a:pt x="8427" y="12409"/>
                    <a:pt x="8432" y="12411"/>
                  </a:cubicBezTo>
                  <a:lnTo>
                    <a:pt x="8432" y="12411"/>
                  </a:lnTo>
                  <a:cubicBezTo>
                    <a:pt x="8422" y="12391"/>
                    <a:pt x="8407" y="12376"/>
                    <a:pt x="8407" y="12376"/>
                  </a:cubicBezTo>
                  <a:cubicBezTo>
                    <a:pt x="8407" y="12376"/>
                    <a:pt x="8407" y="12342"/>
                    <a:pt x="8407" y="12342"/>
                  </a:cubicBezTo>
                  <a:cubicBezTo>
                    <a:pt x="8374" y="12242"/>
                    <a:pt x="8340" y="12176"/>
                    <a:pt x="8340" y="12076"/>
                  </a:cubicBezTo>
                  <a:cubicBezTo>
                    <a:pt x="8307" y="12009"/>
                    <a:pt x="8307" y="11976"/>
                    <a:pt x="8274" y="11909"/>
                  </a:cubicBezTo>
                  <a:lnTo>
                    <a:pt x="8274" y="11909"/>
                  </a:lnTo>
                  <a:lnTo>
                    <a:pt x="8307" y="11942"/>
                  </a:lnTo>
                  <a:cubicBezTo>
                    <a:pt x="8274" y="11842"/>
                    <a:pt x="8240" y="11775"/>
                    <a:pt x="8207" y="11675"/>
                  </a:cubicBezTo>
                  <a:cubicBezTo>
                    <a:pt x="8173" y="11609"/>
                    <a:pt x="8173" y="11575"/>
                    <a:pt x="8140" y="11509"/>
                  </a:cubicBezTo>
                  <a:cubicBezTo>
                    <a:pt x="8107" y="11442"/>
                    <a:pt x="8073" y="11408"/>
                    <a:pt x="8073" y="11342"/>
                  </a:cubicBezTo>
                  <a:cubicBezTo>
                    <a:pt x="8040" y="11275"/>
                    <a:pt x="8007" y="11208"/>
                    <a:pt x="7973" y="11142"/>
                  </a:cubicBezTo>
                  <a:cubicBezTo>
                    <a:pt x="7973" y="11108"/>
                    <a:pt x="7973" y="11075"/>
                    <a:pt x="7973" y="11042"/>
                  </a:cubicBezTo>
                  <a:cubicBezTo>
                    <a:pt x="7840" y="10808"/>
                    <a:pt x="7706" y="10575"/>
                    <a:pt x="7606" y="10341"/>
                  </a:cubicBezTo>
                  <a:cubicBezTo>
                    <a:pt x="6572" y="8840"/>
                    <a:pt x="5071" y="7806"/>
                    <a:pt x="3704" y="6638"/>
                  </a:cubicBezTo>
                  <a:cubicBezTo>
                    <a:pt x="2569" y="5071"/>
                    <a:pt x="2970" y="2736"/>
                    <a:pt x="1569" y="1268"/>
                  </a:cubicBezTo>
                  <a:cubicBezTo>
                    <a:pt x="1535" y="1235"/>
                    <a:pt x="1535" y="1235"/>
                    <a:pt x="1502" y="1201"/>
                  </a:cubicBezTo>
                  <a:cubicBezTo>
                    <a:pt x="1302" y="1001"/>
                    <a:pt x="1102" y="801"/>
                    <a:pt x="902" y="634"/>
                  </a:cubicBezTo>
                  <a:cubicBezTo>
                    <a:pt x="768" y="534"/>
                    <a:pt x="635" y="434"/>
                    <a:pt x="535" y="367"/>
                  </a:cubicBezTo>
                  <a:cubicBezTo>
                    <a:pt x="368" y="234"/>
                    <a:pt x="201" y="100"/>
                    <a:pt x="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a:off x="5700900" y="1475675"/>
              <a:ext cx="25" cy="850"/>
            </a:xfrm>
            <a:custGeom>
              <a:avLst/>
              <a:gdLst/>
              <a:ahLst/>
              <a:cxnLst/>
              <a:rect l="l" t="t" r="r" b="b"/>
              <a:pathLst>
                <a:path w="1" h="34" extrusionOk="0">
                  <a:moveTo>
                    <a:pt x="1" y="0"/>
                  </a:moveTo>
                  <a:lnTo>
                    <a:pt x="1" y="33"/>
                  </a:lnTo>
                  <a:lnTo>
                    <a:pt x="1" y="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7"/>
            <p:cNvSpPr/>
            <p:nvPr/>
          </p:nvSpPr>
          <p:spPr>
            <a:xfrm>
              <a:off x="5742600" y="1687475"/>
              <a:ext cx="15050" cy="14200"/>
            </a:xfrm>
            <a:custGeom>
              <a:avLst/>
              <a:gdLst/>
              <a:ahLst/>
              <a:cxnLst/>
              <a:rect l="l" t="t" r="r" b="b"/>
              <a:pathLst>
                <a:path w="602" h="568" extrusionOk="0">
                  <a:moveTo>
                    <a:pt x="268" y="1"/>
                  </a:moveTo>
                  <a:cubicBezTo>
                    <a:pt x="101" y="1"/>
                    <a:pt x="1" y="168"/>
                    <a:pt x="1" y="301"/>
                  </a:cubicBezTo>
                  <a:cubicBezTo>
                    <a:pt x="34" y="468"/>
                    <a:pt x="167" y="568"/>
                    <a:pt x="334" y="568"/>
                  </a:cubicBezTo>
                  <a:cubicBezTo>
                    <a:pt x="501" y="568"/>
                    <a:pt x="601" y="401"/>
                    <a:pt x="601" y="234"/>
                  </a:cubicBezTo>
                  <a:cubicBezTo>
                    <a:pt x="568" y="101"/>
                    <a:pt x="434"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a:off x="5477425" y="1065250"/>
              <a:ext cx="15850" cy="14325"/>
            </a:xfrm>
            <a:custGeom>
              <a:avLst/>
              <a:gdLst/>
              <a:ahLst/>
              <a:cxnLst/>
              <a:rect l="l" t="t" r="r" b="b"/>
              <a:pathLst>
                <a:path w="634" h="573" extrusionOk="0">
                  <a:moveTo>
                    <a:pt x="319" y="0"/>
                  </a:moveTo>
                  <a:cubicBezTo>
                    <a:pt x="302" y="0"/>
                    <a:pt x="285" y="2"/>
                    <a:pt x="267" y="5"/>
                  </a:cubicBezTo>
                  <a:cubicBezTo>
                    <a:pt x="134" y="5"/>
                    <a:pt x="0" y="172"/>
                    <a:pt x="33" y="306"/>
                  </a:cubicBezTo>
                  <a:cubicBezTo>
                    <a:pt x="33" y="472"/>
                    <a:pt x="200" y="572"/>
                    <a:pt x="334" y="572"/>
                  </a:cubicBezTo>
                  <a:cubicBezTo>
                    <a:pt x="500" y="572"/>
                    <a:pt x="634" y="406"/>
                    <a:pt x="601" y="239"/>
                  </a:cubicBezTo>
                  <a:cubicBezTo>
                    <a:pt x="571" y="120"/>
                    <a:pt x="46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a:off x="5469075" y="1045350"/>
              <a:ext cx="15875" cy="14325"/>
            </a:xfrm>
            <a:custGeom>
              <a:avLst/>
              <a:gdLst/>
              <a:ahLst/>
              <a:cxnLst/>
              <a:rect l="l" t="t" r="r" b="b"/>
              <a:pathLst>
                <a:path w="635" h="573" extrusionOk="0">
                  <a:moveTo>
                    <a:pt x="301" y="1"/>
                  </a:moveTo>
                  <a:cubicBezTo>
                    <a:pt x="134" y="1"/>
                    <a:pt x="1" y="168"/>
                    <a:pt x="34" y="301"/>
                  </a:cubicBezTo>
                  <a:cubicBezTo>
                    <a:pt x="34" y="450"/>
                    <a:pt x="168" y="573"/>
                    <a:pt x="292" y="573"/>
                  </a:cubicBezTo>
                  <a:cubicBezTo>
                    <a:pt x="306" y="573"/>
                    <a:pt x="320" y="571"/>
                    <a:pt x="334" y="568"/>
                  </a:cubicBezTo>
                  <a:cubicBezTo>
                    <a:pt x="501" y="568"/>
                    <a:pt x="634" y="401"/>
                    <a:pt x="601" y="268"/>
                  </a:cubicBezTo>
                  <a:cubicBezTo>
                    <a:pt x="601" y="101"/>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a:off x="5454900" y="1061200"/>
              <a:ext cx="15025" cy="14325"/>
            </a:xfrm>
            <a:custGeom>
              <a:avLst/>
              <a:gdLst/>
              <a:ahLst/>
              <a:cxnLst/>
              <a:rect l="l" t="t" r="r" b="b"/>
              <a:pathLst>
                <a:path w="601" h="573" extrusionOk="0">
                  <a:moveTo>
                    <a:pt x="267" y="1"/>
                  </a:moveTo>
                  <a:cubicBezTo>
                    <a:pt x="101" y="1"/>
                    <a:pt x="0" y="167"/>
                    <a:pt x="0" y="334"/>
                  </a:cubicBezTo>
                  <a:cubicBezTo>
                    <a:pt x="30" y="453"/>
                    <a:pt x="140" y="573"/>
                    <a:pt x="282" y="573"/>
                  </a:cubicBezTo>
                  <a:cubicBezTo>
                    <a:pt x="299" y="573"/>
                    <a:pt x="316" y="571"/>
                    <a:pt x="334" y="568"/>
                  </a:cubicBezTo>
                  <a:cubicBezTo>
                    <a:pt x="501" y="568"/>
                    <a:pt x="601" y="401"/>
                    <a:pt x="601" y="267"/>
                  </a:cubicBezTo>
                  <a:cubicBezTo>
                    <a:pt x="568"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7"/>
            <p:cNvSpPr/>
            <p:nvPr/>
          </p:nvSpPr>
          <p:spPr>
            <a:xfrm>
              <a:off x="5380675" y="863125"/>
              <a:ext cx="56725" cy="210600"/>
            </a:xfrm>
            <a:custGeom>
              <a:avLst/>
              <a:gdLst/>
              <a:ahLst/>
              <a:cxnLst/>
              <a:rect l="l" t="t" r="r" b="b"/>
              <a:pathLst>
                <a:path w="2269" h="8424" extrusionOk="0">
                  <a:moveTo>
                    <a:pt x="1272" y="1"/>
                  </a:moveTo>
                  <a:cubicBezTo>
                    <a:pt x="1191" y="1"/>
                    <a:pt x="1101" y="47"/>
                    <a:pt x="1001" y="151"/>
                  </a:cubicBezTo>
                  <a:cubicBezTo>
                    <a:pt x="942" y="80"/>
                    <a:pt x="854" y="47"/>
                    <a:pt x="764" y="47"/>
                  </a:cubicBezTo>
                  <a:cubicBezTo>
                    <a:pt x="601" y="47"/>
                    <a:pt x="434" y="158"/>
                    <a:pt x="434" y="351"/>
                  </a:cubicBezTo>
                  <a:cubicBezTo>
                    <a:pt x="1" y="351"/>
                    <a:pt x="101" y="785"/>
                    <a:pt x="301" y="1019"/>
                  </a:cubicBezTo>
                  <a:cubicBezTo>
                    <a:pt x="601" y="1486"/>
                    <a:pt x="668" y="2053"/>
                    <a:pt x="1001" y="2486"/>
                  </a:cubicBezTo>
                  <a:cubicBezTo>
                    <a:pt x="1235" y="3921"/>
                    <a:pt x="1135" y="5388"/>
                    <a:pt x="1302" y="6856"/>
                  </a:cubicBezTo>
                  <a:cubicBezTo>
                    <a:pt x="1302" y="6856"/>
                    <a:pt x="1302" y="6856"/>
                    <a:pt x="1335" y="6889"/>
                  </a:cubicBezTo>
                  <a:cubicBezTo>
                    <a:pt x="1368" y="6956"/>
                    <a:pt x="1402" y="7023"/>
                    <a:pt x="1435" y="7056"/>
                  </a:cubicBezTo>
                  <a:cubicBezTo>
                    <a:pt x="1468" y="7156"/>
                    <a:pt x="1502" y="7223"/>
                    <a:pt x="1568" y="7290"/>
                  </a:cubicBezTo>
                  <a:cubicBezTo>
                    <a:pt x="1635" y="7457"/>
                    <a:pt x="1735" y="7590"/>
                    <a:pt x="1802" y="7723"/>
                  </a:cubicBezTo>
                  <a:cubicBezTo>
                    <a:pt x="1969" y="7957"/>
                    <a:pt x="2102" y="8190"/>
                    <a:pt x="2269" y="8424"/>
                  </a:cubicBezTo>
                  <a:cubicBezTo>
                    <a:pt x="2136" y="7890"/>
                    <a:pt x="2069" y="7323"/>
                    <a:pt x="2069" y="6723"/>
                  </a:cubicBezTo>
                  <a:cubicBezTo>
                    <a:pt x="1969" y="5155"/>
                    <a:pt x="2102" y="3554"/>
                    <a:pt x="2002" y="1986"/>
                  </a:cubicBezTo>
                  <a:cubicBezTo>
                    <a:pt x="1916" y="1643"/>
                    <a:pt x="1757" y="1"/>
                    <a:pt x="1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5574975" y="1051200"/>
              <a:ext cx="15050" cy="15025"/>
            </a:xfrm>
            <a:custGeom>
              <a:avLst/>
              <a:gdLst/>
              <a:ahLst/>
              <a:cxnLst/>
              <a:rect l="l" t="t" r="r" b="b"/>
              <a:pathLst>
                <a:path w="602" h="601" extrusionOk="0">
                  <a:moveTo>
                    <a:pt x="301" y="0"/>
                  </a:moveTo>
                  <a:cubicBezTo>
                    <a:pt x="134" y="34"/>
                    <a:pt x="1" y="134"/>
                    <a:pt x="1" y="300"/>
                  </a:cubicBezTo>
                  <a:cubicBezTo>
                    <a:pt x="34" y="467"/>
                    <a:pt x="168" y="601"/>
                    <a:pt x="301" y="601"/>
                  </a:cubicBezTo>
                  <a:cubicBezTo>
                    <a:pt x="468" y="601"/>
                    <a:pt x="601" y="467"/>
                    <a:pt x="601" y="300"/>
                  </a:cubicBezTo>
                  <a:cubicBezTo>
                    <a:pt x="601" y="134"/>
                    <a:pt x="468"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230575" y="1870175"/>
              <a:ext cx="431175" cy="77525"/>
            </a:xfrm>
            <a:custGeom>
              <a:avLst/>
              <a:gdLst/>
              <a:ahLst/>
              <a:cxnLst/>
              <a:rect l="l" t="t" r="r" b="b"/>
              <a:pathLst>
                <a:path w="17247" h="3101" extrusionOk="0">
                  <a:moveTo>
                    <a:pt x="13433" y="1"/>
                  </a:moveTo>
                  <a:cubicBezTo>
                    <a:pt x="12744" y="1"/>
                    <a:pt x="12057" y="47"/>
                    <a:pt x="11375" y="165"/>
                  </a:cubicBezTo>
                  <a:cubicBezTo>
                    <a:pt x="10265" y="297"/>
                    <a:pt x="9490" y="1308"/>
                    <a:pt x="8437" y="1308"/>
                  </a:cubicBezTo>
                  <a:cubicBezTo>
                    <a:pt x="8160" y="1308"/>
                    <a:pt x="7865" y="1239"/>
                    <a:pt x="7539" y="1065"/>
                  </a:cubicBezTo>
                  <a:cubicBezTo>
                    <a:pt x="6961" y="777"/>
                    <a:pt x="6383" y="663"/>
                    <a:pt x="5806" y="663"/>
                  </a:cubicBezTo>
                  <a:cubicBezTo>
                    <a:pt x="3915" y="663"/>
                    <a:pt x="2024" y="1877"/>
                    <a:pt x="134" y="2133"/>
                  </a:cubicBezTo>
                  <a:cubicBezTo>
                    <a:pt x="100" y="2166"/>
                    <a:pt x="34" y="2166"/>
                    <a:pt x="0" y="2200"/>
                  </a:cubicBezTo>
                  <a:cubicBezTo>
                    <a:pt x="100" y="2233"/>
                    <a:pt x="167" y="2233"/>
                    <a:pt x="234" y="2266"/>
                  </a:cubicBezTo>
                  <a:lnTo>
                    <a:pt x="367" y="2266"/>
                  </a:lnTo>
                  <a:cubicBezTo>
                    <a:pt x="467" y="2300"/>
                    <a:pt x="601" y="2300"/>
                    <a:pt x="701" y="2333"/>
                  </a:cubicBezTo>
                  <a:cubicBezTo>
                    <a:pt x="901" y="2366"/>
                    <a:pt x="1101" y="2400"/>
                    <a:pt x="1301" y="2433"/>
                  </a:cubicBezTo>
                  <a:lnTo>
                    <a:pt x="1501" y="2433"/>
                  </a:lnTo>
                  <a:cubicBezTo>
                    <a:pt x="1968" y="2300"/>
                    <a:pt x="2435" y="2100"/>
                    <a:pt x="2902" y="1933"/>
                  </a:cubicBezTo>
                  <a:cubicBezTo>
                    <a:pt x="2936" y="2100"/>
                    <a:pt x="3061" y="2150"/>
                    <a:pt x="3207" y="2150"/>
                  </a:cubicBezTo>
                  <a:cubicBezTo>
                    <a:pt x="3353" y="2150"/>
                    <a:pt x="3520" y="2100"/>
                    <a:pt x="3636" y="2066"/>
                  </a:cubicBezTo>
                  <a:cubicBezTo>
                    <a:pt x="4071" y="1961"/>
                    <a:pt x="4512" y="1897"/>
                    <a:pt x="4950" y="1897"/>
                  </a:cubicBezTo>
                  <a:cubicBezTo>
                    <a:pt x="5489" y="1897"/>
                    <a:pt x="6024" y="1994"/>
                    <a:pt x="6538" y="2233"/>
                  </a:cubicBezTo>
                  <a:cubicBezTo>
                    <a:pt x="7172" y="2466"/>
                    <a:pt x="7673" y="3034"/>
                    <a:pt x="8373" y="3100"/>
                  </a:cubicBezTo>
                  <a:lnTo>
                    <a:pt x="8640" y="3100"/>
                  </a:lnTo>
                  <a:cubicBezTo>
                    <a:pt x="9841" y="3034"/>
                    <a:pt x="10875" y="2333"/>
                    <a:pt x="11842" y="1599"/>
                  </a:cubicBezTo>
                  <a:cubicBezTo>
                    <a:pt x="12476" y="1099"/>
                    <a:pt x="13043" y="865"/>
                    <a:pt x="13877" y="832"/>
                  </a:cubicBezTo>
                  <a:cubicBezTo>
                    <a:pt x="14344" y="799"/>
                    <a:pt x="14778" y="765"/>
                    <a:pt x="15211" y="765"/>
                  </a:cubicBezTo>
                  <a:cubicBezTo>
                    <a:pt x="15378" y="699"/>
                    <a:pt x="15578" y="699"/>
                    <a:pt x="15778" y="665"/>
                  </a:cubicBezTo>
                  <a:cubicBezTo>
                    <a:pt x="15795" y="649"/>
                    <a:pt x="15820" y="640"/>
                    <a:pt x="15845" y="640"/>
                  </a:cubicBezTo>
                  <a:cubicBezTo>
                    <a:pt x="15870" y="640"/>
                    <a:pt x="15895" y="649"/>
                    <a:pt x="15912" y="665"/>
                  </a:cubicBezTo>
                  <a:lnTo>
                    <a:pt x="16012" y="665"/>
                  </a:lnTo>
                  <a:cubicBezTo>
                    <a:pt x="16045" y="632"/>
                    <a:pt x="16079" y="632"/>
                    <a:pt x="16112" y="632"/>
                  </a:cubicBezTo>
                  <a:cubicBezTo>
                    <a:pt x="16179" y="598"/>
                    <a:pt x="16279" y="598"/>
                    <a:pt x="16379" y="565"/>
                  </a:cubicBezTo>
                  <a:cubicBezTo>
                    <a:pt x="16512" y="532"/>
                    <a:pt x="16646" y="498"/>
                    <a:pt x="16779" y="465"/>
                  </a:cubicBezTo>
                  <a:cubicBezTo>
                    <a:pt x="16946" y="398"/>
                    <a:pt x="17079" y="365"/>
                    <a:pt x="17246" y="298"/>
                  </a:cubicBezTo>
                  <a:cubicBezTo>
                    <a:pt x="17013" y="265"/>
                    <a:pt x="16779" y="265"/>
                    <a:pt x="16612" y="232"/>
                  </a:cubicBezTo>
                  <a:cubicBezTo>
                    <a:pt x="15560" y="110"/>
                    <a:pt x="14495" y="1"/>
                    <a:pt x="1343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a:off x="5842475" y="1958575"/>
              <a:ext cx="93625" cy="180925"/>
            </a:xfrm>
            <a:custGeom>
              <a:avLst/>
              <a:gdLst/>
              <a:ahLst/>
              <a:cxnLst/>
              <a:rect l="l" t="t" r="r" b="b"/>
              <a:pathLst>
                <a:path w="3745" h="7237" extrusionOk="0">
                  <a:moveTo>
                    <a:pt x="759" y="1"/>
                  </a:moveTo>
                  <a:cubicBezTo>
                    <a:pt x="76" y="1"/>
                    <a:pt x="0" y="1632"/>
                    <a:pt x="142" y="2200"/>
                  </a:cubicBezTo>
                  <a:cubicBezTo>
                    <a:pt x="509" y="3967"/>
                    <a:pt x="1576" y="5469"/>
                    <a:pt x="2477" y="7003"/>
                  </a:cubicBezTo>
                  <a:cubicBezTo>
                    <a:pt x="2477" y="7136"/>
                    <a:pt x="2610" y="7236"/>
                    <a:pt x="2744" y="7236"/>
                  </a:cubicBezTo>
                  <a:lnTo>
                    <a:pt x="2811" y="7236"/>
                  </a:lnTo>
                  <a:cubicBezTo>
                    <a:pt x="2911" y="7236"/>
                    <a:pt x="2977" y="7170"/>
                    <a:pt x="3011" y="7070"/>
                  </a:cubicBezTo>
                  <a:cubicBezTo>
                    <a:pt x="3378" y="6870"/>
                    <a:pt x="3645" y="6102"/>
                    <a:pt x="3745" y="5702"/>
                  </a:cubicBezTo>
                  <a:cubicBezTo>
                    <a:pt x="3178" y="4668"/>
                    <a:pt x="2344" y="3734"/>
                    <a:pt x="2010" y="2566"/>
                  </a:cubicBezTo>
                  <a:cubicBezTo>
                    <a:pt x="1710" y="1799"/>
                    <a:pt x="1843" y="799"/>
                    <a:pt x="1176" y="165"/>
                  </a:cubicBezTo>
                  <a:cubicBezTo>
                    <a:pt x="1017" y="51"/>
                    <a:pt x="879" y="1"/>
                    <a:pt x="75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a:off x="5911050" y="2139475"/>
              <a:ext cx="25" cy="25"/>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a:off x="5198050" y="2466375"/>
              <a:ext cx="25" cy="25"/>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7"/>
            <p:cNvSpPr/>
            <p:nvPr/>
          </p:nvSpPr>
          <p:spPr>
            <a:xfrm>
              <a:off x="5154675" y="2264100"/>
              <a:ext cx="696375" cy="269025"/>
            </a:xfrm>
            <a:custGeom>
              <a:avLst/>
              <a:gdLst/>
              <a:ahLst/>
              <a:cxnLst/>
              <a:rect l="l" t="t" r="r" b="b"/>
              <a:pathLst>
                <a:path w="27855" h="10761" extrusionOk="0">
                  <a:moveTo>
                    <a:pt x="15676" y="0"/>
                  </a:moveTo>
                  <a:cubicBezTo>
                    <a:pt x="15412" y="0"/>
                    <a:pt x="15145" y="97"/>
                    <a:pt x="14878" y="319"/>
                  </a:cubicBezTo>
                  <a:cubicBezTo>
                    <a:pt x="14811" y="386"/>
                    <a:pt x="14778" y="486"/>
                    <a:pt x="14711" y="553"/>
                  </a:cubicBezTo>
                  <a:cubicBezTo>
                    <a:pt x="14678" y="586"/>
                    <a:pt x="14678" y="619"/>
                    <a:pt x="14678" y="619"/>
                  </a:cubicBezTo>
                  <a:cubicBezTo>
                    <a:pt x="14611" y="686"/>
                    <a:pt x="14578" y="786"/>
                    <a:pt x="14545" y="853"/>
                  </a:cubicBezTo>
                  <a:cubicBezTo>
                    <a:pt x="14511" y="886"/>
                    <a:pt x="14511" y="920"/>
                    <a:pt x="14478" y="920"/>
                  </a:cubicBezTo>
                  <a:cubicBezTo>
                    <a:pt x="14478" y="953"/>
                    <a:pt x="14478" y="1020"/>
                    <a:pt x="14445" y="1053"/>
                  </a:cubicBezTo>
                  <a:cubicBezTo>
                    <a:pt x="14445" y="1120"/>
                    <a:pt x="14411" y="1187"/>
                    <a:pt x="14378" y="1287"/>
                  </a:cubicBezTo>
                  <a:cubicBezTo>
                    <a:pt x="14311" y="1453"/>
                    <a:pt x="14278" y="1587"/>
                    <a:pt x="14211" y="1754"/>
                  </a:cubicBezTo>
                  <a:cubicBezTo>
                    <a:pt x="14211" y="1787"/>
                    <a:pt x="14211" y="1787"/>
                    <a:pt x="14178" y="1820"/>
                  </a:cubicBezTo>
                  <a:cubicBezTo>
                    <a:pt x="14211" y="1954"/>
                    <a:pt x="14244" y="2087"/>
                    <a:pt x="14244" y="2221"/>
                  </a:cubicBezTo>
                  <a:cubicBezTo>
                    <a:pt x="14244" y="2321"/>
                    <a:pt x="14244" y="2421"/>
                    <a:pt x="14244" y="2487"/>
                  </a:cubicBezTo>
                  <a:cubicBezTo>
                    <a:pt x="14078" y="2821"/>
                    <a:pt x="13644" y="3388"/>
                    <a:pt x="14044" y="3622"/>
                  </a:cubicBezTo>
                  <a:cubicBezTo>
                    <a:pt x="14011" y="3622"/>
                    <a:pt x="13978" y="3655"/>
                    <a:pt x="13978" y="3722"/>
                  </a:cubicBezTo>
                  <a:cubicBezTo>
                    <a:pt x="13144" y="5390"/>
                    <a:pt x="12076" y="6924"/>
                    <a:pt x="10408" y="7891"/>
                  </a:cubicBezTo>
                  <a:cubicBezTo>
                    <a:pt x="9147" y="8411"/>
                    <a:pt x="7775" y="8820"/>
                    <a:pt x="6402" y="8820"/>
                  </a:cubicBezTo>
                  <a:cubicBezTo>
                    <a:pt x="5924" y="8820"/>
                    <a:pt x="5445" y="8771"/>
                    <a:pt x="4971" y="8659"/>
                  </a:cubicBezTo>
                  <a:cubicBezTo>
                    <a:pt x="3837" y="8225"/>
                    <a:pt x="2736" y="7558"/>
                    <a:pt x="1869" y="6690"/>
                  </a:cubicBezTo>
                  <a:cubicBezTo>
                    <a:pt x="1235" y="6123"/>
                    <a:pt x="768" y="5223"/>
                    <a:pt x="301" y="4722"/>
                  </a:cubicBezTo>
                  <a:lnTo>
                    <a:pt x="268" y="4722"/>
                  </a:lnTo>
                  <a:cubicBezTo>
                    <a:pt x="234" y="4656"/>
                    <a:pt x="234" y="4556"/>
                    <a:pt x="234" y="4456"/>
                  </a:cubicBezTo>
                  <a:cubicBezTo>
                    <a:pt x="134" y="4355"/>
                    <a:pt x="68" y="4255"/>
                    <a:pt x="1" y="4155"/>
                  </a:cubicBezTo>
                  <a:lnTo>
                    <a:pt x="1" y="4155"/>
                  </a:lnTo>
                  <a:cubicBezTo>
                    <a:pt x="1" y="4389"/>
                    <a:pt x="34" y="4656"/>
                    <a:pt x="101" y="4889"/>
                  </a:cubicBezTo>
                  <a:cubicBezTo>
                    <a:pt x="168" y="5223"/>
                    <a:pt x="268" y="5556"/>
                    <a:pt x="368" y="5890"/>
                  </a:cubicBezTo>
                  <a:cubicBezTo>
                    <a:pt x="368" y="5890"/>
                    <a:pt x="368" y="5923"/>
                    <a:pt x="401" y="5923"/>
                  </a:cubicBezTo>
                  <a:cubicBezTo>
                    <a:pt x="435" y="6057"/>
                    <a:pt x="468" y="6157"/>
                    <a:pt x="535" y="6290"/>
                  </a:cubicBezTo>
                  <a:cubicBezTo>
                    <a:pt x="601" y="6424"/>
                    <a:pt x="668" y="6524"/>
                    <a:pt x="735" y="6657"/>
                  </a:cubicBezTo>
                  <a:cubicBezTo>
                    <a:pt x="868" y="6924"/>
                    <a:pt x="1035" y="7157"/>
                    <a:pt x="1168" y="7391"/>
                  </a:cubicBezTo>
                  <a:cubicBezTo>
                    <a:pt x="1369" y="7624"/>
                    <a:pt x="1535" y="7858"/>
                    <a:pt x="1735" y="8091"/>
                  </a:cubicBezTo>
                  <a:cubicBezTo>
                    <a:pt x="1735" y="8125"/>
                    <a:pt x="1769" y="8158"/>
                    <a:pt x="1802" y="8158"/>
                  </a:cubicBezTo>
                  <a:cubicBezTo>
                    <a:pt x="1802" y="8192"/>
                    <a:pt x="1836" y="8225"/>
                    <a:pt x="1836" y="8225"/>
                  </a:cubicBezTo>
                  <a:cubicBezTo>
                    <a:pt x="1836" y="8225"/>
                    <a:pt x="1869" y="8258"/>
                    <a:pt x="1869" y="8258"/>
                  </a:cubicBezTo>
                  <a:cubicBezTo>
                    <a:pt x="1902" y="8292"/>
                    <a:pt x="1902" y="8292"/>
                    <a:pt x="1902" y="8292"/>
                  </a:cubicBezTo>
                  <a:lnTo>
                    <a:pt x="1936" y="8292"/>
                  </a:lnTo>
                  <a:cubicBezTo>
                    <a:pt x="1936" y="8292"/>
                    <a:pt x="1936" y="8325"/>
                    <a:pt x="1936" y="8325"/>
                  </a:cubicBezTo>
                  <a:cubicBezTo>
                    <a:pt x="1936" y="8325"/>
                    <a:pt x="1969" y="8325"/>
                    <a:pt x="1969" y="8358"/>
                  </a:cubicBezTo>
                  <a:lnTo>
                    <a:pt x="2069" y="8458"/>
                  </a:lnTo>
                  <a:cubicBezTo>
                    <a:pt x="2069" y="8458"/>
                    <a:pt x="2069" y="8458"/>
                    <a:pt x="2069" y="8458"/>
                  </a:cubicBezTo>
                  <a:lnTo>
                    <a:pt x="2069" y="8458"/>
                  </a:lnTo>
                  <a:cubicBezTo>
                    <a:pt x="2069" y="8458"/>
                    <a:pt x="2069" y="8492"/>
                    <a:pt x="2069" y="8492"/>
                  </a:cubicBezTo>
                  <a:lnTo>
                    <a:pt x="2102" y="8492"/>
                  </a:lnTo>
                  <a:lnTo>
                    <a:pt x="2074" y="8464"/>
                  </a:lnTo>
                  <a:lnTo>
                    <a:pt x="2074" y="8464"/>
                  </a:lnTo>
                  <a:cubicBezTo>
                    <a:pt x="2272" y="8661"/>
                    <a:pt x="2438" y="8827"/>
                    <a:pt x="2636" y="8992"/>
                  </a:cubicBezTo>
                  <a:cubicBezTo>
                    <a:pt x="2836" y="9159"/>
                    <a:pt x="3036" y="9292"/>
                    <a:pt x="3237" y="9459"/>
                  </a:cubicBezTo>
                  <a:cubicBezTo>
                    <a:pt x="3670" y="9726"/>
                    <a:pt x="4070" y="9993"/>
                    <a:pt x="4537" y="10193"/>
                  </a:cubicBezTo>
                  <a:cubicBezTo>
                    <a:pt x="5004" y="10393"/>
                    <a:pt x="5505" y="10527"/>
                    <a:pt x="5972" y="10627"/>
                  </a:cubicBezTo>
                  <a:cubicBezTo>
                    <a:pt x="6205" y="10693"/>
                    <a:pt x="6439" y="10727"/>
                    <a:pt x="6672" y="10760"/>
                  </a:cubicBezTo>
                  <a:cubicBezTo>
                    <a:pt x="6739" y="10760"/>
                    <a:pt x="6806" y="10727"/>
                    <a:pt x="6872" y="10727"/>
                  </a:cubicBezTo>
                  <a:lnTo>
                    <a:pt x="6906" y="10727"/>
                  </a:lnTo>
                  <a:cubicBezTo>
                    <a:pt x="8240" y="10660"/>
                    <a:pt x="9508" y="10226"/>
                    <a:pt x="10642" y="9559"/>
                  </a:cubicBezTo>
                  <a:cubicBezTo>
                    <a:pt x="12009" y="8992"/>
                    <a:pt x="13044" y="7791"/>
                    <a:pt x="14178" y="6924"/>
                  </a:cubicBezTo>
                  <a:cubicBezTo>
                    <a:pt x="14850" y="6307"/>
                    <a:pt x="15546" y="6071"/>
                    <a:pt x="16251" y="6071"/>
                  </a:cubicBezTo>
                  <a:cubicBezTo>
                    <a:pt x="18099" y="6071"/>
                    <a:pt x="20012" y="7688"/>
                    <a:pt x="21750" y="8292"/>
                  </a:cubicBezTo>
                  <a:cubicBezTo>
                    <a:pt x="22709" y="8599"/>
                    <a:pt x="23756" y="8850"/>
                    <a:pt x="24777" y="8850"/>
                  </a:cubicBezTo>
                  <a:cubicBezTo>
                    <a:pt x="25532" y="8850"/>
                    <a:pt x="26273" y="8713"/>
                    <a:pt x="26953" y="8358"/>
                  </a:cubicBezTo>
                  <a:cubicBezTo>
                    <a:pt x="27087" y="8292"/>
                    <a:pt x="27154" y="8192"/>
                    <a:pt x="27154" y="8058"/>
                  </a:cubicBezTo>
                  <a:cubicBezTo>
                    <a:pt x="27254" y="7991"/>
                    <a:pt x="27287" y="7891"/>
                    <a:pt x="27287" y="7758"/>
                  </a:cubicBezTo>
                  <a:cubicBezTo>
                    <a:pt x="27254" y="7691"/>
                    <a:pt x="27220" y="7658"/>
                    <a:pt x="27187" y="7624"/>
                  </a:cubicBezTo>
                  <a:cubicBezTo>
                    <a:pt x="27254" y="7558"/>
                    <a:pt x="27320" y="7458"/>
                    <a:pt x="27354" y="7358"/>
                  </a:cubicBezTo>
                  <a:cubicBezTo>
                    <a:pt x="27387" y="7258"/>
                    <a:pt x="27387" y="7124"/>
                    <a:pt x="27320" y="7024"/>
                  </a:cubicBezTo>
                  <a:cubicBezTo>
                    <a:pt x="27320" y="6757"/>
                    <a:pt x="27654" y="6290"/>
                    <a:pt x="27621" y="5957"/>
                  </a:cubicBezTo>
                  <a:cubicBezTo>
                    <a:pt x="27787" y="5857"/>
                    <a:pt x="27854" y="5723"/>
                    <a:pt x="27787" y="5523"/>
                  </a:cubicBezTo>
                  <a:cubicBezTo>
                    <a:pt x="27721" y="5434"/>
                    <a:pt x="27624" y="5390"/>
                    <a:pt x="27528" y="5390"/>
                  </a:cubicBezTo>
                  <a:cubicBezTo>
                    <a:pt x="27480" y="5390"/>
                    <a:pt x="27432" y="5401"/>
                    <a:pt x="27387" y="5423"/>
                  </a:cubicBezTo>
                  <a:cubicBezTo>
                    <a:pt x="26953" y="5656"/>
                    <a:pt x="26520" y="5890"/>
                    <a:pt x="26086" y="6057"/>
                  </a:cubicBezTo>
                  <a:cubicBezTo>
                    <a:pt x="25410" y="6315"/>
                    <a:pt x="24662" y="6455"/>
                    <a:pt x="23913" y="6455"/>
                  </a:cubicBezTo>
                  <a:cubicBezTo>
                    <a:pt x="23407" y="6455"/>
                    <a:pt x="22901" y="6391"/>
                    <a:pt x="22417" y="6257"/>
                  </a:cubicBezTo>
                  <a:cubicBezTo>
                    <a:pt x="22083" y="6123"/>
                    <a:pt x="21750" y="5990"/>
                    <a:pt x="21416" y="5790"/>
                  </a:cubicBezTo>
                  <a:lnTo>
                    <a:pt x="21416" y="5756"/>
                  </a:lnTo>
                  <a:cubicBezTo>
                    <a:pt x="21383" y="5756"/>
                    <a:pt x="21316" y="5723"/>
                    <a:pt x="21249" y="5690"/>
                  </a:cubicBezTo>
                  <a:cubicBezTo>
                    <a:pt x="21249" y="5690"/>
                    <a:pt x="21216" y="5656"/>
                    <a:pt x="21216" y="5656"/>
                  </a:cubicBezTo>
                  <a:lnTo>
                    <a:pt x="21083" y="5656"/>
                  </a:lnTo>
                  <a:cubicBezTo>
                    <a:pt x="21049" y="5623"/>
                    <a:pt x="21016" y="5623"/>
                    <a:pt x="20983" y="5623"/>
                  </a:cubicBezTo>
                  <a:lnTo>
                    <a:pt x="20916" y="5590"/>
                  </a:lnTo>
                  <a:cubicBezTo>
                    <a:pt x="20882" y="5590"/>
                    <a:pt x="20882" y="5556"/>
                    <a:pt x="20882" y="5556"/>
                  </a:cubicBezTo>
                  <a:cubicBezTo>
                    <a:pt x="20816" y="5523"/>
                    <a:pt x="20749" y="5490"/>
                    <a:pt x="20682" y="5456"/>
                  </a:cubicBezTo>
                  <a:lnTo>
                    <a:pt x="20649" y="5456"/>
                  </a:lnTo>
                  <a:cubicBezTo>
                    <a:pt x="20582" y="5390"/>
                    <a:pt x="20516" y="5356"/>
                    <a:pt x="20449" y="5323"/>
                  </a:cubicBezTo>
                  <a:cubicBezTo>
                    <a:pt x="20415" y="5289"/>
                    <a:pt x="20415" y="5289"/>
                    <a:pt x="20415" y="5289"/>
                  </a:cubicBezTo>
                  <a:cubicBezTo>
                    <a:pt x="20382" y="5256"/>
                    <a:pt x="20382" y="5256"/>
                    <a:pt x="20349" y="5256"/>
                  </a:cubicBezTo>
                  <a:cubicBezTo>
                    <a:pt x="20315" y="5223"/>
                    <a:pt x="20315" y="5189"/>
                    <a:pt x="20282" y="5189"/>
                  </a:cubicBezTo>
                  <a:cubicBezTo>
                    <a:pt x="20249" y="5156"/>
                    <a:pt x="20215" y="5123"/>
                    <a:pt x="20182" y="5089"/>
                  </a:cubicBezTo>
                  <a:cubicBezTo>
                    <a:pt x="20182" y="5056"/>
                    <a:pt x="20149" y="5056"/>
                    <a:pt x="20115" y="5023"/>
                  </a:cubicBezTo>
                  <a:cubicBezTo>
                    <a:pt x="20115" y="4989"/>
                    <a:pt x="20115" y="4989"/>
                    <a:pt x="20115" y="4989"/>
                  </a:cubicBezTo>
                  <a:cubicBezTo>
                    <a:pt x="20049" y="4923"/>
                    <a:pt x="20015" y="4889"/>
                    <a:pt x="19982" y="4822"/>
                  </a:cubicBezTo>
                  <a:cubicBezTo>
                    <a:pt x="19882" y="4689"/>
                    <a:pt x="19748" y="4556"/>
                    <a:pt x="19648" y="4389"/>
                  </a:cubicBezTo>
                  <a:lnTo>
                    <a:pt x="19615" y="4389"/>
                  </a:lnTo>
                  <a:cubicBezTo>
                    <a:pt x="19582" y="4322"/>
                    <a:pt x="19548" y="4255"/>
                    <a:pt x="19481" y="4189"/>
                  </a:cubicBezTo>
                  <a:cubicBezTo>
                    <a:pt x="19448" y="4122"/>
                    <a:pt x="19381" y="4055"/>
                    <a:pt x="19348" y="4022"/>
                  </a:cubicBezTo>
                  <a:cubicBezTo>
                    <a:pt x="19248" y="3888"/>
                    <a:pt x="19148" y="3755"/>
                    <a:pt x="19048" y="3622"/>
                  </a:cubicBezTo>
                  <a:cubicBezTo>
                    <a:pt x="18981" y="3522"/>
                    <a:pt x="18914" y="3455"/>
                    <a:pt x="18848" y="3355"/>
                  </a:cubicBezTo>
                  <a:cubicBezTo>
                    <a:pt x="18781" y="3255"/>
                    <a:pt x="18714" y="3188"/>
                    <a:pt x="18648" y="3088"/>
                  </a:cubicBezTo>
                  <a:cubicBezTo>
                    <a:pt x="18547" y="2954"/>
                    <a:pt x="18447" y="2788"/>
                    <a:pt x="18347" y="2654"/>
                  </a:cubicBezTo>
                  <a:cubicBezTo>
                    <a:pt x="18314" y="2554"/>
                    <a:pt x="18247" y="2454"/>
                    <a:pt x="18214" y="2354"/>
                  </a:cubicBezTo>
                  <a:cubicBezTo>
                    <a:pt x="18147" y="2287"/>
                    <a:pt x="18114" y="2187"/>
                    <a:pt x="18047" y="2121"/>
                  </a:cubicBezTo>
                  <a:cubicBezTo>
                    <a:pt x="18047" y="2087"/>
                    <a:pt x="18047" y="2087"/>
                    <a:pt x="18014" y="2087"/>
                  </a:cubicBezTo>
                  <a:cubicBezTo>
                    <a:pt x="17947" y="1954"/>
                    <a:pt x="17847" y="1854"/>
                    <a:pt x="17780" y="1720"/>
                  </a:cubicBezTo>
                  <a:cubicBezTo>
                    <a:pt x="17714" y="1620"/>
                    <a:pt x="17647" y="1520"/>
                    <a:pt x="17580" y="1420"/>
                  </a:cubicBezTo>
                  <a:cubicBezTo>
                    <a:pt x="17480" y="1287"/>
                    <a:pt x="17347" y="1153"/>
                    <a:pt x="17247" y="986"/>
                  </a:cubicBezTo>
                  <a:cubicBezTo>
                    <a:pt x="17247" y="953"/>
                    <a:pt x="17213" y="953"/>
                    <a:pt x="17213" y="920"/>
                  </a:cubicBezTo>
                  <a:cubicBezTo>
                    <a:pt x="16724" y="386"/>
                    <a:pt x="16205" y="0"/>
                    <a:pt x="1567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a:off x="5912725" y="1841625"/>
              <a:ext cx="15875" cy="14325"/>
            </a:xfrm>
            <a:custGeom>
              <a:avLst/>
              <a:gdLst/>
              <a:ahLst/>
              <a:cxnLst/>
              <a:rect l="l" t="t" r="r" b="b"/>
              <a:pathLst>
                <a:path w="635" h="573" extrusionOk="0">
                  <a:moveTo>
                    <a:pt x="344" y="1"/>
                  </a:moveTo>
                  <a:cubicBezTo>
                    <a:pt x="329" y="1"/>
                    <a:pt x="315" y="2"/>
                    <a:pt x="301" y="6"/>
                  </a:cubicBezTo>
                  <a:cubicBezTo>
                    <a:pt x="134" y="6"/>
                    <a:pt x="1" y="173"/>
                    <a:pt x="34" y="306"/>
                  </a:cubicBezTo>
                  <a:cubicBezTo>
                    <a:pt x="34" y="473"/>
                    <a:pt x="201" y="573"/>
                    <a:pt x="368" y="573"/>
                  </a:cubicBezTo>
                  <a:cubicBezTo>
                    <a:pt x="501" y="573"/>
                    <a:pt x="634" y="406"/>
                    <a:pt x="601" y="239"/>
                  </a:cubicBezTo>
                  <a:cubicBezTo>
                    <a:pt x="601" y="120"/>
                    <a:pt x="46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a:off x="5929400" y="1853300"/>
              <a:ext cx="15875" cy="14325"/>
            </a:xfrm>
            <a:custGeom>
              <a:avLst/>
              <a:gdLst/>
              <a:ahLst/>
              <a:cxnLst/>
              <a:rect l="l" t="t" r="r" b="b"/>
              <a:pathLst>
                <a:path w="635" h="573" extrusionOk="0">
                  <a:moveTo>
                    <a:pt x="344" y="1"/>
                  </a:moveTo>
                  <a:cubicBezTo>
                    <a:pt x="329" y="1"/>
                    <a:pt x="315" y="2"/>
                    <a:pt x="301" y="6"/>
                  </a:cubicBezTo>
                  <a:cubicBezTo>
                    <a:pt x="134" y="6"/>
                    <a:pt x="1" y="173"/>
                    <a:pt x="34" y="306"/>
                  </a:cubicBezTo>
                  <a:cubicBezTo>
                    <a:pt x="34" y="473"/>
                    <a:pt x="201" y="573"/>
                    <a:pt x="334" y="573"/>
                  </a:cubicBezTo>
                  <a:cubicBezTo>
                    <a:pt x="501" y="573"/>
                    <a:pt x="635" y="406"/>
                    <a:pt x="601" y="239"/>
                  </a:cubicBezTo>
                  <a:cubicBezTo>
                    <a:pt x="601" y="120"/>
                    <a:pt x="46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a:off x="5911050" y="1860100"/>
              <a:ext cx="15050" cy="15050"/>
            </a:xfrm>
            <a:custGeom>
              <a:avLst/>
              <a:gdLst/>
              <a:ahLst/>
              <a:cxnLst/>
              <a:rect l="l" t="t" r="r" b="b"/>
              <a:pathLst>
                <a:path w="602" h="602" extrusionOk="0">
                  <a:moveTo>
                    <a:pt x="268" y="1"/>
                  </a:moveTo>
                  <a:cubicBezTo>
                    <a:pt x="134" y="34"/>
                    <a:pt x="1" y="201"/>
                    <a:pt x="34" y="334"/>
                  </a:cubicBezTo>
                  <a:cubicBezTo>
                    <a:pt x="34" y="501"/>
                    <a:pt x="168" y="601"/>
                    <a:pt x="334" y="601"/>
                  </a:cubicBezTo>
                  <a:cubicBezTo>
                    <a:pt x="501" y="601"/>
                    <a:pt x="601" y="434"/>
                    <a:pt x="601" y="268"/>
                  </a:cubicBezTo>
                  <a:cubicBezTo>
                    <a:pt x="568" y="101"/>
                    <a:pt x="435"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a:off x="5641700" y="1955875"/>
              <a:ext cx="15025" cy="14325"/>
            </a:xfrm>
            <a:custGeom>
              <a:avLst/>
              <a:gdLst/>
              <a:ahLst/>
              <a:cxnLst/>
              <a:rect l="l" t="t" r="r" b="b"/>
              <a:pathLst>
                <a:path w="601" h="573" extrusionOk="0">
                  <a:moveTo>
                    <a:pt x="319" y="1"/>
                  </a:moveTo>
                  <a:cubicBezTo>
                    <a:pt x="302" y="1"/>
                    <a:pt x="285" y="2"/>
                    <a:pt x="267" y="6"/>
                  </a:cubicBezTo>
                  <a:cubicBezTo>
                    <a:pt x="101" y="6"/>
                    <a:pt x="0" y="173"/>
                    <a:pt x="0" y="306"/>
                  </a:cubicBezTo>
                  <a:cubicBezTo>
                    <a:pt x="34" y="473"/>
                    <a:pt x="167" y="573"/>
                    <a:pt x="334" y="573"/>
                  </a:cubicBezTo>
                  <a:cubicBezTo>
                    <a:pt x="467" y="573"/>
                    <a:pt x="601" y="406"/>
                    <a:pt x="568" y="239"/>
                  </a:cubicBezTo>
                  <a:cubicBezTo>
                    <a:pt x="568" y="120"/>
                    <a:pt x="461"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a:off x="5660050" y="1951000"/>
              <a:ext cx="15025" cy="14325"/>
            </a:xfrm>
            <a:custGeom>
              <a:avLst/>
              <a:gdLst/>
              <a:ahLst/>
              <a:cxnLst/>
              <a:rect l="l" t="t" r="r" b="b"/>
              <a:pathLst>
                <a:path w="601" h="573" extrusionOk="0">
                  <a:moveTo>
                    <a:pt x="267" y="1"/>
                  </a:moveTo>
                  <a:cubicBezTo>
                    <a:pt x="100" y="1"/>
                    <a:pt x="0" y="168"/>
                    <a:pt x="0" y="334"/>
                  </a:cubicBezTo>
                  <a:cubicBezTo>
                    <a:pt x="30" y="454"/>
                    <a:pt x="140" y="573"/>
                    <a:pt x="282" y="573"/>
                  </a:cubicBezTo>
                  <a:cubicBezTo>
                    <a:pt x="299" y="573"/>
                    <a:pt x="316" y="571"/>
                    <a:pt x="334" y="568"/>
                  </a:cubicBezTo>
                  <a:cubicBezTo>
                    <a:pt x="501" y="568"/>
                    <a:pt x="601" y="401"/>
                    <a:pt x="601" y="268"/>
                  </a:cubicBez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a:off x="5816825" y="2180325"/>
              <a:ext cx="15875" cy="14375"/>
            </a:xfrm>
            <a:custGeom>
              <a:avLst/>
              <a:gdLst/>
              <a:ahLst/>
              <a:cxnLst/>
              <a:rect l="l" t="t" r="r" b="b"/>
              <a:pathLst>
                <a:path w="635" h="575" extrusionOk="0">
                  <a:moveTo>
                    <a:pt x="301" y="1"/>
                  </a:moveTo>
                  <a:cubicBezTo>
                    <a:pt x="134" y="1"/>
                    <a:pt x="0" y="168"/>
                    <a:pt x="34" y="335"/>
                  </a:cubicBezTo>
                  <a:cubicBezTo>
                    <a:pt x="34" y="480"/>
                    <a:pt x="160" y="574"/>
                    <a:pt x="303" y="574"/>
                  </a:cubicBezTo>
                  <a:cubicBezTo>
                    <a:pt x="324" y="574"/>
                    <a:pt x="346" y="572"/>
                    <a:pt x="367" y="568"/>
                  </a:cubicBezTo>
                  <a:cubicBezTo>
                    <a:pt x="501" y="568"/>
                    <a:pt x="634" y="401"/>
                    <a:pt x="601" y="268"/>
                  </a:cubicBezTo>
                  <a:cubicBezTo>
                    <a:pt x="601" y="101"/>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p:cNvSpPr/>
            <p:nvPr/>
          </p:nvSpPr>
          <p:spPr>
            <a:xfrm>
              <a:off x="5642525" y="2309425"/>
              <a:ext cx="15050" cy="14375"/>
            </a:xfrm>
            <a:custGeom>
              <a:avLst/>
              <a:gdLst/>
              <a:ahLst/>
              <a:cxnLst/>
              <a:rect l="l" t="t" r="r" b="b"/>
              <a:pathLst>
                <a:path w="602" h="575" extrusionOk="0">
                  <a:moveTo>
                    <a:pt x="330" y="1"/>
                  </a:moveTo>
                  <a:cubicBezTo>
                    <a:pt x="310" y="1"/>
                    <a:pt x="289" y="3"/>
                    <a:pt x="268" y="7"/>
                  </a:cubicBezTo>
                  <a:cubicBezTo>
                    <a:pt x="101" y="7"/>
                    <a:pt x="1" y="174"/>
                    <a:pt x="1" y="308"/>
                  </a:cubicBezTo>
                  <a:cubicBezTo>
                    <a:pt x="34" y="474"/>
                    <a:pt x="168" y="574"/>
                    <a:pt x="334" y="574"/>
                  </a:cubicBezTo>
                  <a:cubicBezTo>
                    <a:pt x="468" y="574"/>
                    <a:pt x="601" y="408"/>
                    <a:pt x="568" y="241"/>
                  </a:cubicBezTo>
                  <a:cubicBezTo>
                    <a:pt x="568" y="96"/>
                    <a:pt x="46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p:cNvSpPr/>
            <p:nvPr/>
          </p:nvSpPr>
          <p:spPr>
            <a:xfrm>
              <a:off x="5656700" y="2327950"/>
              <a:ext cx="15050" cy="14350"/>
            </a:xfrm>
            <a:custGeom>
              <a:avLst/>
              <a:gdLst/>
              <a:ahLst/>
              <a:cxnLst/>
              <a:rect l="l" t="t" r="r" b="b"/>
              <a:pathLst>
                <a:path w="602" h="574" extrusionOk="0">
                  <a:moveTo>
                    <a:pt x="268" y="0"/>
                  </a:moveTo>
                  <a:cubicBezTo>
                    <a:pt x="134" y="0"/>
                    <a:pt x="1" y="167"/>
                    <a:pt x="34" y="334"/>
                  </a:cubicBezTo>
                  <a:cubicBezTo>
                    <a:pt x="34" y="479"/>
                    <a:pt x="135" y="574"/>
                    <a:pt x="272" y="574"/>
                  </a:cubicBezTo>
                  <a:cubicBezTo>
                    <a:pt x="292" y="574"/>
                    <a:pt x="313" y="572"/>
                    <a:pt x="334" y="567"/>
                  </a:cubicBezTo>
                  <a:cubicBezTo>
                    <a:pt x="501" y="567"/>
                    <a:pt x="601" y="400"/>
                    <a:pt x="601" y="267"/>
                  </a:cubicBezTo>
                  <a:cubicBezTo>
                    <a:pt x="568" y="100"/>
                    <a:pt x="43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a:off x="5428225" y="2059425"/>
              <a:ext cx="15850" cy="14325"/>
            </a:xfrm>
            <a:custGeom>
              <a:avLst/>
              <a:gdLst/>
              <a:ahLst/>
              <a:cxnLst/>
              <a:rect l="l" t="t" r="r" b="b"/>
              <a:pathLst>
                <a:path w="634" h="573" extrusionOk="0">
                  <a:moveTo>
                    <a:pt x="300" y="0"/>
                  </a:moveTo>
                  <a:cubicBezTo>
                    <a:pt x="133" y="0"/>
                    <a:pt x="0" y="167"/>
                    <a:pt x="33" y="334"/>
                  </a:cubicBezTo>
                  <a:cubicBezTo>
                    <a:pt x="33" y="453"/>
                    <a:pt x="167" y="572"/>
                    <a:pt x="290" y="572"/>
                  </a:cubicBezTo>
                  <a:cubicBezTo>
                    <a:pt x="305" y="572"/>
                    <a:pt x="320" y="571"/>
                    <a:pt x="334" y="567"/>
                  </a:cubicBezTo>
                  <a:cubicBezTo>
                    <a:pt x="500" y="567"/>
                    <a:pt x="634" y="400"/>
                    <a:pt x="600" y="267"/>
                  </a:cubicBezTo>
                  <a:cubicBezTo>
                    <a:pt x="600" y="100"/>
                    <a:pt x="434"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a:off x="5434875" y="2078600"/>
              <a:ext cx="15875" cy="14200"/>
            </a:xfrm>
            <a:custGeom>
              <a:avLst/>
              <a:gdLst/>
              <a:ahLst/>
              <a:cxnLst/>
              <a:rect l="l" t="t" r="r" b="b"/>
              <a:pathLst>
                <a:path w="635" h="568" extrusionOk="0">
                  <a:moveTo>
                    <a:pt x="301" y="0"/>
                  </a:moveTo>
                  <a:cubicBezTo>
                    <a:pt x="134" y="0"/>
                    <a:pt x="1" y="167"/>
                    <a:pt x="34" y="334"/>
                  </a:cubicBezTo>
                  <a:cubicBezTo>
                    <a:pt x="34" y="467"/>
                    <a:pt x="201" y="567"/>
                    <a:pt x="368" y="567"/>
                  </a:cubicBezTo>
                  <a:cubicBezTo>
                    <a:pt x="501" y="567"/>
                    <a:pt x="635" y="401"/>
                    <a:pt x="601" y="267"/>
                  </a:cubicBezTo>
                  <a:cubicBezTo>
                    <a:pt x="601" y="100"/>
                    <a:pt x="435"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a:off x="5411525" y="2075125"/>
              <a:ext cx="15050" cy="14350"/>
            </a:xfrm>
            <a:custGeom>
              <a:avLst/>
              <a:gdLst/>
              <a:ahLst/>
              <a:cxnLst/>
              <a:rect l="l" t="t" r="r" b="b"/>
              <a:pathLst>
                <a:path w="602" h="574" extrusionOk="0">
                  <a:moveTo>
                    <a:pt x="319" y="1"/>
                  </a:moveTo>
                  <a:cubicBezTo>
                    <a:pt x="303" y="1"/>
                    <a:pt x="285" y="2"/>
                    <a:pt x="268" y="6"/>
                  </a:cubicBezTo>
                  <a:cubicBezTo>
                    <a:pt x="101" y="6"/>
                    <a:pt x="1" y="173"/>
                    <a:pt x="1" y="306"/>
                  </a:cubicBezTo>
                  <a:cubicBezTo>
                    <a:pt x="34" y="473"/>
                    <a:pt x="168" y="573"/>
                    <a:pt x="334" y="573"/>
                  </a:cubicBezTo>
                  <a:cubicBezTo>
                    <a:pt x="501" y="573"/>
                    <a:pt x="601" y="406"/>
                    <a:pt x="601" y="239"/>
                  </a:cubicBezTo>
                  <a:cubicBezTo>
                    <a:pt x="572" y="120"/>
                    <a:pt x="462"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a:off x="5039600" y="1963525"/>
              <a:ext cx="15050" cy="14325"/>
            </a:xfrm>
            <a:custGeom>
              <a:avLst/>
              <a:gdLst/>
              <a:ahLst/>
              <a:cxnLst/>
              <a:rect l="l" t="t" r="r" b="b"/>
              <a:pathLst>
                <a:path w="602" h="573" extrusionOk="0">
                  <a:moveTo>
                    <a:pt x="267" y="0"/>
                  </a:moveTo>
                  <a:cubicBezTo>
                    <a:pt x="101" y="0"/>
                    <a:pt x="1" y="167"/>
                    <a:pt x="1" y="334"/>
                  </a:cubicBezTo>
                  <a:cubicBezTo>
                    <a:pt x="30" y="453"/>
                    <a:pt x="140" y="572"/>
                    <a:pt x="283" y="572"/>
                  </a:cubicBezTo>
                  <a:cubicBezTo>
                    <a:pt x="299" y="572"/>
                    <a:pt x="317" y="571"/>
                    <a:pt x="334" y="567"/>
                  </a:cubicBezTo>
                  <a:cubicBezTo>
                    <a:pt x="501" y="567"/>
                    <a:pt x="601" y="400"/>
                    <a:pt x="601" y="267"/>
                  </a:cubicBezTo>
                  <a:cubicBezTo>
                    <a:pt x="568"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p:cNvSpPr/>
            <p:nvPr/>
          </p:nvSpPr>
          <p:spPr>
            <a:xfrm>
              <a:off x="5082975" y="2227025"/>
              <a:ext cx="15025" cy="15050"/>
            </a:xfrm>
            <a:custGeom>
              <a:avLst/>
              <a:gdLst/>
              <a:ahLst/>
              <a:cxnLst/>
              <a:rect l="l" t="t" r="r" b="b"/>
              <a:pathLst>
                <a:path w="601" h="602" extrusionOk="0">
                  <a:moveTo>
                    <a:pt x="267" y="1"/>
                  </a:moveTo>
                  <a:cubicBezTo>
                    <a:pt x="100" y="1"/>
                    <a:pt x="0" y="168"/>
                    <a:pt x="0" y="335"/>
                  </a:cubicBezTo>
                  <a:cubicBezTo>
                    <a:pt x="34" y="501"/>
                    <a:pt x="167" y="601"/>
                    <a:pt x="334" y="601"/>
                  </a:cubicBezTo>
                  <a:cubicBezTo>
                    <a:pt x="501" y="568"/>
                    <a:pt x="601" y="401"/>
                    <a:pt x="601" y="268"/>
                  </a:cubicBez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7"/>
            <p:cNvSpPr/>
            <p:nvPr/>
          </p:nvSpPr>
          <p:spPr>
            <a:xfrm>
              <a:off x="5092975" y="2246075"/>
              <a:ext cx="15875" cy="14350"/>
            </a:xfrm>
            <a:custGeom>
              <a:avLst/>
              <a:gdLst/>
              <a:ahLst/>
              <a:cxnLst/>
              <a:rect l="l" t="t" r="r" b="b"/>
              <a:pathLst>
                <a:path w="635" h="574" extrusionOk="0">
                  <a:moveTo>
                    <a:pt x="344" y="1"/>
                  </a:moveTo>
                  <a:cubicBezTo>
                    <a:pt x="329" y="1"/>
                    <a:pt x="315" y="3"/>
                    <a:pt x="301" y="6"/>
                  </a:cubicBezTo>
                  <a:cubicBezTo>
                    <a:pt x="134" y="6"/>
                    <a:pt x="0" y="173"/>
                    <a:pt x="34" y="306"/>
                  </a:cubicBezTo>
                  <a:cubicBezTo>
                    <a:pt x="34" y="473"/>
                    <a:pt x="201" y="573"/>
                    <a:pt x="367" y="573"/>
                  </a:cubicBezTo>
                  <a:cubicBezTo>
                    <a:pt x="501" y="573"/>
                    <a:pt x="634" y="406"/>
                    <a:pt x="601" y="240"/>
                  </a:cubicBezTo>
                  <a:cubicBezTo>
                    <a:pt x="601" y="120"/>
                    <a:pt x="467"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7"/>
            <p:cNvSpPr/>
            <p:nvPr/>
          </p:nvSpPr>
          <p:spPr>
            <a:xfrm>
              <a:off x="5356500" y="2407000"/>
              <a:ext cx="15875" cy="14375"/>
            </a:xfrm>
            <a:custGeom>
              <a:avLst/>
              <a:gdLst/>
              <a:ahLst/>
              <a:cxnLst/>
              <a:rect l="l" t="t" r="r" b="b"/>
              <a:pathLst>
                <a:path w="635" h="575" extrusionOk="0">
                  <a:moveTo>
                    <a:pt x="354" y="1"/>
                  </a:moveTo>
                  <a:cubicBezTo>
                    <a:pt x="336" y="1"/>
                    <a:pt x="318" y="3"/>
                    <a:pt x="301" y="7"/>
                  </a:cubicBezTo>
                  <a:cubicBezTo>
                    <a:pt x="134" y="7"/>
                    <a:pt x="0" y="174"/>
                    <a:pt x="34" y="307"/>
                  </a:cubicBezTo>
                  <a:cubicBezTo>
                    <a:pt x="34" y="474"/>
                    <a:pt x="200" y="574"/>
                    <a:pt x="367" y="574"/>
                  </a:cubicBezTo>
                  <a:cubicBezTo>
                    <a:pt x="501" y="574"/>
                    <a:pt x="634" y="407"/>
                    <a:pt x="601" y="241"/>
                  </a:cubicBezTo>
                  <a:cubicBezTo>
                    <a:pt x="601" y="95"/>
                    <a:pt x="474"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7"/>
            <p:cNvSpPr/>
            <p:nvPr/>
          </p:nvSpPr>
          <p:spPr>
            <a:xfrm>
              <a:off x="5274775" y="2618975"/>
              <a:ext cx="15025" cy="14375"/>
            </a:xfrm>
            <a:custGeom>
              <a:avLst/>
              <a:gdLst/>
              <a:ahLst/>
              <a:cxnLst/>
              <a:rect l="l" t="t" r="r" b="b"/>
              <a:pathLst>
                <a:path w="601" h="575" extrusionOk="0">
                  <a:moveTo>
                    <a:pt x="267" y="1"/>
                  </a:moveTo>
                  <a:cubicBezTo>
                    <a:pt x="134" y="1"/>
                    <a:pt x="0" y="168"/>
                    <a:pt x="34" y="334"/>
                  </a:cubicBezTo>
                  <a:cubicBezTo>
                    <a:pt x="34" y="480"/>
                    <a:pt x="135" y="574"/>
                    <a:pt x="271" y="574"/>
                  </a:cubicBezTo>
                  <a:cubicBezTo>
                    <a:pt x="291" y="574"/>
                    <a:pt x="312" y="572"/>
                    <a:pt x="334" y="568"/>
                  </a:cubicBezTo>
                  <a:cubicBezTo>
                    <a:pt x="501" y="568"/>
                    <a:pt x="601" y="401"/>
                    <a:pt x="601" y="268"/>
                  </a:cubicBez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5295625" y="2617325"/>
              <a:ext cx="15025" cy="14350"/>
            </a:xfrm>
            <a:custGeom>
              <a:avLst/>
              <a:gdLst/>
              <a:ahLst/>
              <a:cxnLst/>
              <a:rect l="l" t="t" r="r" b="b"/>
              <a:pathLst>
                <a:path w="601" h="574" extrusionOk="0">
                  <a:moveTo>
                    <a:pt x="267" y="0"/>
                  </a:moveTo>
                  <a:cubicBezTo>
                    <a:pt x="100" y="0"/>
                    <a:pt x="0" y="167"/>
                    <a:pt x="0" y="334"/>
                  </a:cubicBezTo>
                  <a:cubicBezTo>
                    <a:pt x="29" y="479"/>
                    <a:pt x="134" y="574"/>
                    <a:pt x="271" y="574"/>
                  </a:cubicBezTo>
                  <a:cubicBezTo>
                    <a:pt x="291" y="574"/>
                    <a:pt x="312" y="572"/>
                    <a:pt x="334" y="567"/>
                  </a:cubicBezTo>
                  <a:cubicBezTo>
                    <a:pt x="501" y="567"/>
                    <a:pt x="601" y="400"/>
                    <a:pt x="601" y="267"/>
                  </a:cubicBezTo>
                  <a:cubicBezTo>
                    <a:pt x="567"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7"/>
            <p:cNvSpPr/>
            <p:nvPr/>
          </p:nvSpPr>
          <p:spPr>
            <a:xfrm>
              <a:off x="5286450" y="2634675"/>
              <a:ext cx="15875" cy="14350"/>
            </a:xfrm>
            <a:custGeom>
              <a:avLst/>
              <a:gdLst/>
              <a:ahLst/>
              <a:cxnLst/>
              <a:rect l="l" t="t" r="r" b="b"/>
              <a:pathLst>
                <a:path w="635" h="574" extrusionOk="0">
                  <a:moveTo>
                    <a:pt x="354" y="0"/>
                  </a:moveTo>
                  <a:cubicBezTo>
                    <a:pt x="336" y="0"/>
                    <a:pt x="318" y="2"/>
                    <a:pt x="301" y="7"/>
                  </a:cubicBezTo>
                  <a:cubicBezTo>
                    <a:pt x="134" y="7"/>
                    <a:pt x="0" y="173"/>
                    <a:pt x="34" y="307"/>
                  </a:cubicBezTo>
                  <a:cubicBezTo>
                    <a:pt x="34" y="474"/>
                    <a:pt x="200" y="574"/>
                    <a:pt x="334" y="574"/>
                  </a:cubicBezTo>
                  <a:cubicBezTo>
                    <a:pt x="501" y="574"/>
                    <a:pt x="634" y="407"/>
                    <a:pt x="601" y="240"/>
                  </a:cubicBezTo>
                  <a:cubicBezTo>
                    <a:pt x="601" y="95"/>
                    <a:pt x="47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5703400" y="2541425"/>
              <a:ext cx="15050" cy="15050"/>
            </a:xfrm>
            <a:custGeom>
              <a:avLst/>
              <a:gdLst/>
              <a:ahLst/>
              <a:cxnLst/>
              <a:rect l="l" t="t" r="r" b="b"/>
              <a:pathLst>
                <a:path w="602" h="602" extrusionOk="0">
                  <a:moveTo>
                    <a:pt x="268" y="1"/>
                  </a:moveTo>
                  <a:cubicBezTo>
                    <a:pt x="134" y="1"/>
                    <a:pt x="1" y="167"/>
                    <a:pt x="34" y="334"/>
                  </a:cubicBezTo>
                  <a:cubicBezTo>
                    <a:pt x="34" y="501"/>
                    <a:pt x="168" y="601"/>
                    <a:pt x="334" y="601"/>
                  </a:cubicBezTo>
                  <a:cubicBezTo>
                    <a:pt x="501" y="568"/>
                    <a:pt x="601" y="401"/>
                    <a:pt x="601" y="267"/>
                  </a:cubicBezTo>
                  <a:cubicBezTo>
                    <a:pt x="568" y="101"/>
                    <a:pt x="435"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5396525" y="2950050"/>
              <a:ext cx="15025" cy="15050"/>
            </a:xfrm>
            <a:custGeom>
              <a:avLst/>
              <a:gdLst/>
              <a:ahLst/>
              <a:cxnLst/>
              <a:rect l="l" t="t" r="r" b="b"/>
              <a:pathLst>
                <a:path w="601" h="602" extrusionOk="0">
                  <a:moveTo>
                    <a:pt x="267" y="1"/>
                  </a:moveTo>
                  <a:cubicBezTo>
                    <a:pt x="101" y="1"/>
                    <a:pt x="0" y="167"/>
                    <a:pt x="0" y="334"/>
                  </a:cubicBezTo>
                  <a:cubicBezTo>
                    <a:pt x="34" y="501"/>
                    <a:pt x="167" y="601"/>
                    <a:pt x="334" y="601"/>
                  </a:cubicBezTo>
                  <a:cubicBezTo>
                    <a:pt x="501" y="568"/>
                    <a:pt x="601" y="401"/>
                    <a:pt x="601" y="268"/>
                  </a:cubicBezTo>
                  <a:cubicBezTo>
                    <a:pt x="568"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5404025" y="2931700"/>
              <a:ext cx="15050" cy="14200"/>
            </a:xfrm>
            <a:custGeom>
              <a:avLst/>
              <a:gdLst/>
              <a:ahLst/>
              <a:cxnLst/>
              <a:rect l="l" t="t" r="r" b="b"/>
              <a:pathLst>
                <a:path w="602" h="568" extrusionOk="0">
                  <a:moveTo>
                    <a:pt x="268" y="1"/>
                  </a:moveTo>
                  <a:cubicBezTo>
                    <a:pt x="101" y="1"/>
                    <a:pt x="1" y="168"/>
                    <a:pt x="1" y="301"/>
                  </a:cubicBezTo>
                  <a:cubicBezTo>
                    <a:pt x="34" y="468"/>
                    <a:pt x="167" y="568"/>
                    <a:pt x="334" y="568"/>
                  </a:cubicBezTo>
                  <a:cubicBezTo>
                    <a:pt x="501" y="568"/>
                    <a:pt x="601" y="401"/>
                    <a:pt x="601" y="268"/>
                  </a:cubicBezTo>
                  <a:cubicBezTo>
                    <a:pt x="568" y="101"/>
                    <a:pt x="434"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5566650" y="2950900"/>
              <a:ext cx="37550" cy="69225"/>
            </a:xfrm>
            <a:custGeom>
              <a:avLst/>
              <a:gdLst/>
              <a:ahLst/>
              <a:cxnLst/>
              <a:rect l="l" t="t" r="r" b="b"/>
              <a:pathLst>
                <a:path w="1502" h="2769" extrusionOk="0">
                  <a:moveTo>
                    <a:pt x="1368" y="0"/>
                  </a:moveTo>
                  <a:cubicBezTo>
                    <a:pt x="1368" y="0"/>
                    <a:pt x="1368" y="33"/>
                    <a:pt x="1335" y="33"/>
                  </a:cubicBezTo>
                  <a:cubicBezTo>
                    <a:pt x="1235" y="133"/>
                    <a:pt x="1101" y="234"/>
                    <a:pt x="968" y="334"/>
                  </a:cubicBezTo>
                  <a:cubicBezTo>
                    <a:pt x="901" y="367"/>
                    <a:pt x="834" y="434"/>
                    <a:pt x="768" y="467"/>
                  </a:cubicBezTo>
                  <a:cubicBezTo>
                    <a:pt x="768" y="667"/>
                    <a:pt x="701" y="901"/>
                    <a:pt x="634" y="1101"/>
                  </a:cubicBezTo>
                  <a:cubicBezTo>
                    <a:pt x="534" y="1368"/>
                    <a:pt x="334" y="1635"/>
                    <a:pt x="134" y="1868"/>
                  </a:cubicBezTo>
                  <a:cubicBezTo>
                    <a:pt x="67" y="1935"/>
                    <a:pt x="0" y="2035"/>
                    <a:pt x="0" y="2135"/>
                  </a:cubicBezTo>
                  <a:cubicBezTo>
                    <a:pt x="0" y="2168"/>
                    <a:pt x="0" y="2168"/>
                    <a:pt x="0" y="2168"/>
                  </a:cubicBezTo>
                  <a:cubicBezTo>
                    <a:pt x="0" y="2302"/>
                    <a:pt x="0" y="2468"/>
                    <a:pt x="0" y="2635"/>
                  </a:cubicBezTo>
                  <a:cubicBezTo>
                    <a:pt x="0" y="2669"/>
                    <a:pt x="0" y="2735"/>
                    <a:pt x="0" y="2769"/>
                  </a:cubicBezTo>
                  <a:cubicBezTo>
                    <a:pt x="534" y="2635"/>
                    <a:pt x="901" y="2235"/>
                    <a:pt x="1134" y="1735"/>
                  </a:cubicBezTo>
                  <a:cubicBezTo>
                    <a:pt x="1301" y="1468"/>
                    <a:pt x="1501" y="534"/>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807650" y="3017600"/>
              <a:ext cx="15025" cy="14325"/>
            </a:xfrm>
            <a:custGeom>
              <a:avLst/>
              <a:gdLst/>
              <a:ahLst/>
              <a:cxnLst/>
              <a:rect l="l" t="t" r="r" b="b"/>
              <a:pathLst>
                <a:path w="601" h="573" extrusionOk="0">
                  <a:moveTo>
                    <a:pt x="267" y="1"/>
                  </a:moveTo>
                  <a:cubicBezTo>
                    <a:pt x="101" y="1"/>
                    <a:pt x="1" y="167"/>
                    <a:pt x="1" y="301"/>
                  </a:cubicBezTo>
                  <a:cubicBezTo>
                    <a:pt x="30" y="450"/>
                    <a:pt x="141" y="573"/>
                    <a:pt x="283" y="573"/>
                  </a:cubicBezTo>
                  <a:cubicBezTo>
                    <a:pt x="300" y="573"/>
                    <a:pt x="317" y="571"/>
                    <a:pt x="334" y="568"/>
                  </a:cubicBezTo>
                  <a:cubicBezTo>
                    <a:pt x="468" y="568"/>
                    <a:pt x="601" y="401"/>
                    <a:pt x="568" y="267"/>
                  </a:cubicBezTo>
                  <a:cubicBezTo>
                    <a:pt x="568"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822650" y="3005800"/>
              <a:ext cx="15050" cy="14325"/>
            </a:xfrm>
            <a:custGeom>
              <a:avLst/>
              <a:gdLst/>
              <a:ahLst/>
              <a:cxnLst/>
              <a:rect l="l" t="t" r="r" b="b"/>
              <a:pathLst>
                <a:path w="602" h="573" extrusionOk="0">
                  <a:moveTo>
                    <a:pt x="319" y="0"/>
                  </a:moveTo>
                  <a:cubicBezTo>
                    <a:pt x="302" y="0"/>
                    <a:pt x="285" y="2"/>
                    <a:pt x="268" y="6"/>
                  </a:cubicBezTo>
                  <a:cubicBezTo>
                    <a:pt x="134" y="6"/>
                    <a:pt x="1" y="139"/>
                    <a:pt x="1" y="306"/>
                  </a:cubicBezTo>
                  <a:cubicBezTo>
                    <a:pt x="1" y="473"/>
                    <a:pt x="134" y="573"/>
                    <a:pt x="301" y="573"/>
                  </a:cubicBezTo>
                  <a:cubicBezTo>
                    <a:pt x="468" y="573"/>
                    <a:pt x="601" y="439"/>
                    <a:pt x="568" y="272"/>
                  </a:cubicBezTo>
                  <a:cubicBezTo>
                    <a:pt x="568" y="123"/>
                    <a:pt x="46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5805150" y="2997600"/>
              <a:ext cx="14200" cy="15025"/>
            </a:xfrm>
            <a:custGeom>
              <a:avLst/>
              <a:gdLst/>
              <a:ahLst/>
              <a:cxnLst/>
              <a:rect l="l" t="t" r="r" b="b"/>
              <a:pathLst>
                <a:path w="568" h="601" extrusionOk="0">
                  <a:moveTo>
                    <a:pt x="267" y="0"/>
                  </a:moveTo>
                  <a:cubicBezTo>
                    <a:pt x="101" y="0"/>
                    <a:pt x="0" y="167"/>
                    <a:pt x="0" y="300"/>
                  </a:cubicBezTo>
                  <a:cubicBezTo>
                    <a:pt x="0" y="467"/>
                    <a:pt x="134" y="600"/>
                    <a:pt x="301" y="600"/>
                  </a:cubicBezTo>
                  <a:cubicBezTo>
                    <a:pt x="467" y="567"/>
                    <a:pt x="568" y="434"/>
                    <a:pt x="568" y="267"/>
                  </a:cubicBezTo>
                  <a:cubicBezTo>
                    <a:pt x="568" y="133"/>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5105475" y="2981200"/>
              <a:ext cx="840375" cy="304325"/>
            </a:xfrm>
            <a:custGeom>
              <a:avLst/>
              <a:gdLst/>
              <a:ahLst/>
              <a:cxnLst/>
              <a:rect l="l" t="t" r="r" b="b"/>
              <a:pathLst>
                <a:path w="33615" h="12173" extrusionOk="0">
                  <a:moveTo>
                    <a:pt x="32075" y="1"/>
                  </a:moveTo>
                  <a:cubicBezTo>
                    <a:pt x="32005" y="1"/>
                    <a:pt x="31937" y="27"/>
                    <a:pt x="31890" y="89"/>
                  </a:cubicBezTo>
                  <a:cubicBezTo>
                    <a:pt x="31390" y="523"/>
                    <a:pt x="30956" y="990"/>
                    <a:pt x="30456" y="1457"/>
                  </a:cubicBezTo>
                  <a:cubicBezTo>
                    <a:pt x="28088" y="3792"/>
                    <a:pt x="25185" y="5493"/>
                    <a:pt x="22417" y="7327"/>
                  </a:cubicBezTo>
                  <a:cubicBezTo>
                    <a:pt x="20460" y="8508"/>
                    <a:pt x="18300" y="9920"/>
                    <a:pt x="15965" y="9920"/>
                  </a:cubicBezTo>
                  <a:cubicBezTo>
                    <a:pt x="15793" y="9920"/>
                    <a:pt x="15620" y="9912"/>
                    <a:pt x="15445" y="9896"/>
                  </a:cubicBezTo>
                  <a:cubicBezTo>
                    <a:pt x="10241" y="8862"/>
                    <a:pt x="5138" y="6860"/>
                    <a:pt x="935" y="3591"/>
                  </a:cubicBezTo>
                  <a:cubicBezTo>
                    <a:pt x="849" y="3462"/>
                    <a:pt x="732" y="3410"/>
                    <a:pt x="622" y="3410"/>
                  </a:cubicBezTo>
                  <a:cubicBezTo>
                    <a:pt x="393" y="3410"/>
                    <a:pt x="198" y="3643"/>
                    <a:pt x="401" y="3892"/>
                  </a:cubicBezTo>
                  <a:cubicBezTo>
                    <a:pt x="401" y="3892"/>
                    <a:pt x="434" y="3925"/>
                    <a:pt x="434" y="3925"/>
                  </a:cubicBezTo>
                  <a:cubicBezTo>
                    <a:pt x="301" y="4058"/>
                    <a:pt x="401" y="4392"/>
                    <a:pt x="301" y="4559"/>
                  </a:cubicBezTo>
                  <a:cubicBezTo>
                    <a:pt x="301" y="4826"/>
                    <a:pt x="1" y="5093"/>
                    <a:pt x="201" y="5326"/>
                  </a:cubicBezTo>
                  <a:cubicBezTo>
                    <a:pt x="868" y="6093"/>
                    <a:pt x="1702" y="6727"/>
                    <a:pt x="2536" y="7327"/>
                  </a:cubicBezTo>
                  <a:cubicBezTo>
                    <a:pt x="4070" y="8395"/>
                    <a:pt x="5638" y="9429"/>
                    <a:pt x="7439" y="9996"/>
                  </a:cubicBezTo>
                  <a:cubicBezTo>
                    <a:pt x="10041" y="10963"/>
                    <a:pt x="12677" y="11897"/>
                    <a:pt x="15445" y="12164"/>
                  </a:cubicBezTo>
                  <a:cubicBezTo>
                    <a:pt x="15563" y="12170"/>
                    <a:pt x="15674" y="12173"/>
                    <a:pt x="15778" y="12173"/>
                  </a:cubicBezTo>
                  <a:cubicBezTo>
                    <a:pt x="16261" y="12173"/>
                    <a:pt x="16593" y="12113"/>
                    <a:pt x="16813" y="12031"/>
                  </a:cubicBezTo>
                  <a:cubicBezTo>
                    <a:pt x="16846" y="12048"/>
                    <a:pt x="16880" y="12056"/>
                    <a:pt x="16913" y="12056"/>
                  </a:cubicBezTo>
                  <a:cubicBezTo>
                    <a:pt x="16946" y="12056"/>
                    <a:pt x="16980" y="12048"/>
                    <a:pt x="17013" y="12031"/>
                  </a:cubicBezTo>
                  <a:cubicBezTo>
                    <a:pt x="18714" y="11230"/>
                    <a:pt x="20382" y="10430"/>
                    <a:pt x="21983" y="9429"/>
                  </a:cubicBezTo>
                  <a:cubicBezTo>
                    <a:pt x="25819" y="7327"/>
                    <a:pt x="29555" y="4826"/>
                    <a:pt x="32524" y="1590"/>
                  </a:cubicBezTo>
                  <a:cubicBezTo>
                    <a:pt x="32591" y="1457"/>
                    <a:pt x="32591" y="1256"/>
                    <a:pt x="32591" y="1090"/>
                  </a:cubicBezTo>
                  <a:cubicBezTo>
                    <a:pt x="32591" y="1090"/>
                    <a:pt x="32591" y="1123"/>
                    <a:pt x="32624" y="1123"/>
                  </a:cubicBezTo>
                  <a:cubicBezTo>
                    <a:pt x="32701" y="1200"/>
                    <a:pt x="32794" y="1233"/>
                    <a:pt x="32887" y="1233"/>
                  </a:cubicBezTo>
                  <a:cubicBezTo>
                    <a:pt x="33239" y="1233"/>
                    <a:pt x="33614" y="772"/>
                    <a:pt x="33325" y="456"/>
                  </a:cubicBezTo>
                  <a:cubicBezTo>
                    <a:pt x="33259" y="398"/>
                    <a:pt x="33182" y="373"/>
                    <a:pt x="33104" y="373"/>
                  </a:cubicBezTo>
                  <a:cubicBezTo>
                    <a:pt x="32866" y="373"/>
                    <a:pt x="32608" y="605"/>
                    <a:pt x="32557" y="856"/>
                  </a:cubicBezTo>
                  <a:cubicBezTo>
                    <a:pt x="32524" y="689"/>
                    <a:pt x="32424" y="556"/>
                    <a:pt x="32291" y="523"/>
                  </a:cubicBezTo>
                  <a:cubicBezTo>
                    <a:pt x="32391" y="389"/>
                    <a:pt x="32391" y="222"/>
                    <a:pt x="32291" y="89"/>
                  </a:cubicBezTo>
                  <a:cubicBezTo>
                    <a:pt x="32237" y="35"/>
                    <a:pt x="32155" y="1"/>
                    <a:pt x="3207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323150" y="3277525"/>
              <a:ext cx="173475" cy="113700"/>
            </a:xfrm>
            <a:custGeom>
              <a:avLst/>
              <a:gdLst/>
              <a:ahLst/>
              <a:cxnLst/>
              <a:rect l="l" t="t" r="r" b="b"/>
              <a:pathLst>
                <a:path w="6939" h="4548" extrusionOk="0">
                  <a:moveTo>
                    <a:pt x="4190" y="0"/>
                  </a:moveTo>
                  <a:cubicBezTo>
                    <a:pt x="4060" y="0"/>
                    <a:pt x="3933" y="78"/>
                    <a:pt x="3903" y="245"/>
                  </a:cubicBezTo>
                  <a:cubicBezTo>
                    <a:pt x="2869" y="1479"/>
                    <a:pt x="1835" y="2713"/>
                    <a:pt x="667" y="3880"/>
                  </a:cubicBezTo>
                  <a:cubicBezTo>
                    <a:pt x="534" y="4081"/>
                    <a:pt x="133" y="4281"/>
                    <a:pt x="0" y="4548"/>
                  </a:cubicBezTo>
                  <a:cubicBezTo>
                    <a:pt x="434" y="4381"/>
                    <a:pt x="901" y="4214"/>
                    <a:pt x="1368" y="4047"/>
                  </a:cubicBezTo>
                  <a:cubicBezTo>
                    <a:pt x="1635" y="3814"/>
                    <a:pt x="1901" y="3580"/>
                    <a:pt x="2168" y="3380"/>
                  </a:cubicBezTo>
                  <a:cubicBezTo>
                    <a:pt x="3402" y="2313"/>
                    <a:pt x="5371" y="2012"/>
                    <a:pt x="6505" y="1145"/>
                  </a:cubicBezTo>
                  <a:cubicBezTo>
                    <a:pt x="6532" y="1151"/>
                    <a:pt x="6560" y="1153"/>
                    <a:pt x="6588" y="1153"/>
                  </a:cubicBezTo>
                  <a:cubicBezTo>
                    <a:pt x="6732" y="1153"/>
                    <a:pt x="6877" y="1079"/>
                    <a:pt x="6905" y="912"/>
                  </a:cubicBezTo>
                  <a:cubicBezTo>
                    <a:pt x="6938" y="745"/>
                    <a:pt x="6838" y="578"/>
                    <a:pt x="6671" y="578"/>
                  </a:cubicBezTo>
                  <a:cubicBezTo>
                    <a:pt x="6176" y="551"/>
                    <a:pt x="5680" y="387"/>
                    <a:pt x="5184" y="387"/>
                  </a:cubicBezTo>
                  <a:cubicBezTo>
                    <a:pt x="5080" y="387"/>
                    <a:pt x="4975" y="394"/>
                    <a:pt x="4870" y="411"/>
                  </a:cubicBezTo>
                  <a:cubicBezTo>
                    <a:pt x="4737" y="378"/>
                    <a:pt x="4637" y="345"/>
                    <a:pt x="4503" y="311"/>
                  </a:cubicBezTo>
                  <a:cubicBezTo>
                    <a:pt x="4503" y="111"/>
                    <a:pt x="4345" y="0"/>
                    <a:pt x="4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04575" y="3209175"/>
              <a:ext cx="238525" cy="127025"/>
            </a:xfrm>
            <a:custGeom>
              <a:avLst/>
              <a:gdLst/>
              <a:ahLst/>
              <a:cxnLst/>
              <a:rect l="l" t="t" r="r" b="b"/>
              <a:pathLst>
                <a:path w="9541" h="5081" extrusionOk="0">
                  <a:moveTo>
                    <a:pt x="1149" y="0"/>
                  </a:moveTo>
                  <a:cubicBezTo>
                    <a:pt x="930" y="0"/>
                    <a:pt x="765" y="267"/>
                    <a:pt x="601" y="377"/>
                  </a:cubicBezTo>
                  <a:cubicBezTo>
                    <a:pt x="1" y="1010"/>
                    <a:pt x="1268" y="2111"/>
                    <a:pt x="1702" y="2612"/>
                  </a:cubicBezTo>
                  <a:cubicBezTo>
                    <a:pt x="3036" y="3979"/>
                    <a:pt x="4937" y="4847"/>
                    <a:pt x="6872" y="5047"/>
                  </a:cubicBezTo>
                  <a:cubicBezTo>
                    <a:pt x="7172" y="5080"/>
                    <a:pt x="7473" y="5080"/>
                    <a:pt x="7806" y="5080"/>
                  </a:cubicBezTo>
                  <a:cubicBezTo>
                    <a:pt x="8373" y="5047"/>
                    <a:pt x="8974" y="4880"/>
                    <a:pt x="9541" y="4646"/>
                  </a:cubicBezTo>
                  <a:lnTo>
                    <a:pt x="9507" y="4646"/>
                  </a:lnTo>
                  <a:cubicBezTo>
                    <a:pt x="9474" y="4646"/>
                    <a:pt x="9441" y="4613"/>
                    <a:pt x="9407" y="4613"/>
                  </a:cubicBezTo>
                  <a:cubicBezTo>
                    <a:pt x="9241" y="4580"/>
                    <a:pt x="9107" y="4580"/>
                    <a:pt x="8974" y="4546"/>
                  </a:cubicBezTo>
                  <a:cubicBezTo>
                    <a:pt x="8740" y="4513"/>
                    <a:pt x="8507" y="4480"/>
                    <a:pt x="8307" y="4413"/>
                  </a:cubicBezTo>
                  <a:cubicBezTo>
                    <a:pt x="8062" y="4462"/>
                    <a:pt x="7818" y="4493"/>
                    <a:pt x="7574" y="4493"/>
                  </a:cubicBezTo>
                  <a:cubicBezTo>
                    <a:pt x="7485" y="4493"/>
                    <a:pt x="7395" y="4489"/>
                    <a:pt x="7306" y="4480"/>
                  </a:cubicBezTo>
                  <a:cubicBezTo>
                    <a:pt x="6972" y="4079"/>
                    <a:pt x="6305" y="4179"/>
                    <a:pt x="5871" y="3879"/>
                  </a:cubicBezTo>
                  <a:cubicBezTo>
                    <a:pt x="4037" y="3045"/>
                    <a:pt x="2302" y="1811"/>
                    <a:pt x="1302" y="43"/>
                  </a:cubicBezTo>
                  <a:cubicBezTo>
                    <a:pt x="1248" y="13"/>
                    <a:pt x="1197" y="0"/>
                    <a:pt x="1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996250" y="3356275"/>
              <a:ext cx="277700" cy="106675"/>
            </a:xfrm>
            <a:custGeom>
              <a:avLst/>
              <a:gdLst/>
              <a:ahLst/>
              <a:cxnLst/>
              <a:rect l="l" t="t" r="r" b="b"/>
              <a:pathLst>
                <a:path w="11108" h="4267" extrusionOk="0">
                  <a:moveTo>
                    <a:pt x="702" y="0"/>
                  </a:moveTo>
                  <a:cubicBezTo>
                    <a:pt x="461" y="0"/>
                    <a:pt x="199" y="344"/>
                    <a:pt x="67" y="630"/>
                  </a:cubicBezTo>
                  <a:cubicBezTo>
                    <a:pt x="0" y="764"/>
                    <a:pt x="33" y="931"/>
                    <a:pt x="133" y="1064"/>
                  </a:cubicBezTo>
                  <a:cubicBezTo>
                    <a:pt x="1568" y="3199"/>
                    <a:pt x="4303" y="4033"/>
                    <a:pt x="6772" y="4233"/>
                  </a:cubicBezTo>
                  <a:cubicBezTo>
                    <a:pt x="6972" y="4266"/>
                    <a:pt x="7239" y="4266"/>
                    <a:pt x="7572" y="4266"/>
                  </a:cubicBezTo>
                  <a:cubicBezTo>
                    <a:pt x="8806" y="4166"/>
                    <a:pt x="10641" y="3799"/>
                    <a:pt x="11108" y="3032"/>
                  </a:cubicBezTo>
                  <a:lnTo>
                    <a:pt x="10207" y="3032"/>
                  </a:lnTo>
                  <a:cubicBezTo>
                    <a:pt x="10107" y="3065"/>
                    <a:pt x="10041" y="3099"/>
                    <a:pt x="9940" y="3132"/>
                  </a:cubicBezTo>
                  <a:cubicBezTo>
                    <a:pt x="9907" y="3099"/>
                    <a:pt x="9874" y="3032"/>
                    <a:pt x="9840" y="3032"/>
                  </a:cubicBezTo>
                  <a:cubicBezTo>
                    <a:pt x="9740" y="2999"/>
                    <a:pt x="9607" y="2999"/>
                    <a:pt x="9507" y="2999"/>
                  </a:cubicBezTo>
                  <a:cubicBezTo>
                    <a:pt x="9407" y="2999"/>
                    <a:pt x="9340" y="2965"/>
                    <a:pt x="9307" y="2932"/>
                  </a:cubicBezTo>
                  <a:cubicBezTo>
                    <a:pt x="9173" y="2965"/>
                    <a:pt x="9073" y="2965"/>
                    <a:pt x="8973" y="2999"/>
                  </a:cubicBezTo>
                  <a:cubicBezTo>
                    <a:pt x="8784" y="3026"/>
                    <a:pt x="8617" y="3075"/>
                    <a:pt x="8490" y="3075"/>
                  </a:cubicBezTo>
                  <a:cubicBezTo>
                    <a:pt x="8459" y="3075"/>
                    <a:pt x="8432" y="3072"/>
                    <a:pt x="8406" y="3065"/>
                  </a:cubicBezTo>
                  <a:cubicBezTo>
                    <a:pt x="5771" y="3065"/>
                    <a:pt x="2802" y="2432"/>
                    <a:pt x="1034" y="330"/>
                  </a:cubicBezTo>
                  <a:cubicBezTo>
                    <a:pt x="943" y="92"/>
                    <a:pt x="825" y="0"/>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602500" y="3063750"/>
              <a:ext cx="388650" cy="370000"/>
            </a:xfrm>
            <a:custGeom>
              <a:avLst/>
              <a:gdLst/>
              <a:ahLst/>
              <a:cxnLst/>
              <a:rect l="l" t="t" r="r" b="b"/>
              <a:pathLst>
                <a:path w="15546" h="14800" extrusionOk="0">
                  <a:moveTo>
                    <a:pt x="1521" y="13165"/>
                  </a:moveTo>
                  <a:cubicBezTo>
                    <a:pt x="1502" y="13166"/>
                    <a:pt x="1502" y="13171"/>
                    <a:pt x="1502" y="13199"/>
                  </a:cubicBezTo>
                  <a:cubicBezTo>
                    <a:pt x="1507" y="13188"/>
                    <a:pt x="1514" y="13177"/>
                    <a:pt x="1521" y="13165"/>
                  </a:cubicBezTo>
                  <a:close/>
                  <a:moveTo>
                    <a:pt x="14716" y="1"/>
                  </a:moveTo>
                  <a:cubicBezTo>
                    <a:pt x="14622" y="1"/>
                    <a:pt x="14521" y="37"/>
                    <a:pt x="14411" y="123"/>
                  </a:cubicBezTo>
                  <a:cubicBezTo>
                    <a:pt x="13043" y="1991"/>
                    <a:pt x="11676" y="3892"/>
                    <a:pt x="10075" y="5560"/>
                  </a:cubicBezTo>
                  <a:cubicBezTo>
                    <a:pt x="8874" y="6494"/>
                    <a:pt x="7606" y="7395"/>
                    <a:pt x="6372" y="8262"/>
                  </a:cubicBezTo>
                  <a:cubicBezTo>
                    <a:pt x="6238" y="8362"/>
                    <a:pt x="6238" y="8562"/>
                    <a:pt x="6339" y="8695"/>
                  </a:cubicBezTo>
                  <a:cubicBezTo>
                    <a:pt x="6339" y="8695"/>
                    <a:pt x="6372" y="8729"/>
                    <a:pt x="6405" y="8729"/>
                  </a:cubicBezTo>
                  <a:cubicBezTo>
                    <a:pt x="5738" y="9229"/>
                    <a:pt x="5171" y="9763"/>
                    <a:pt x="5438" y="10063"/>
                  </a:cubicBezTo>
                  <a:cubicBezTo>
                    <a:pt x="4204" y="10997"/>
                    <a:pt x="2936" y="11964"/>
                    <a:pt x="1702" y="12965"/>
                  </a:cubicBezTo>
                  <a:lnTo>
                    <a:pt x="1669" y="12999"/>
                  </a:lnTo>
                  <a:cubicBezTo>
                    <a:pt x="1613" y="13054"/>
                    <a:pt x="1557" y="13110"/>
                    <a:pt x="1521" y="13165"/>
                  </a:cubicBezTo>
                  <a:lnTo>
                    <a:pt x="1521" y="13165"/>
                  </a:lnTo>
                  <a:cubicBezTo>
                    <a:pt x="1525" y="13165"/>
                    <a:pt x="1530" y="13165"/>
                    <a:pt x="1535" y="13165"/>
                  </a:cubicBezTo>
                  <a:cubicBezTo>
                    <a:pt x="1268" y="13432"/>
                    <a:pt x="1001" y="13732"/>
                    <a:pt x="735" y="13999"/>
                  </a:cubicBezTo>
                  <a:lnTo>
                    <a:pt x="768" y="13999"/>
                  </a:lnTo>
                  <a:cubicBezTo>
                    <a:pt x="701" y="14066"/>
                    <a:pt x="634" y="14133"/>
                    <a:pt x="568" y="14233"/>
                  </a:cubicBezTo>
                  <a:lnTo>
                    <a:pt x="534" y="14233"/>
                  </a:lnTo>
                  <a:cubicBezTo>
                    <a:pt x="368" y="14433"/>
                    <a:pt x="167" y="14600"/>
                    <a:pt x="1" y="14800"/>
                  </a:cubicBezTo>
                  <a:cubicBezTo>
                    <a:pt x="167" y="14700"/>
                    <a:pt x="334" y="14600"/>
                    <a:pt x="468" y="14500"/>
                  </a:cubicBezTo>
                  <a:lnTo>
                    <a:pt x="501" y="14500"/>
                  </a:lnTo>
                  <a:cubicBezTo>
                    <a:pt x="501" y="14500"/>
                    <a:pt x="501" y="14500"/>
                    <a:pt x="501" y="14466"/>
                  </a:cubicBezTo>
                  <a:lnTo>
                    <a:pt x="534" y="14466"/>
                  </a:lnTo>
                  <a:cubicBezTo>
                    <a:pt x="668" y="14400"/>
                    <a:pt x="801" y="14299"/>
                    <a:pt x="935" y="14233"/>
                  </a:cubicBezTo>
                  <a:cubicBezTo>
                    <a:pt x="1068" y="14133"/>
                    <a:pt x="1235" y="13999"/>
                    <a:pt x="1402" y="13899"/>
                  </a:cubicBezTo>
                  <a:cubicBezTo>
                    <a:pt x="1535" y="13799"/>
                    <a:pt x="1669" y="13699"/>
                    <a:pt x="1802" y="13632"/>
                  </a:cubicBezTo>
                  <a:cubicBezTo>
                    <a:pt x="3803" y="11998"/>
                    <a:pt x="5938" y="10463"/>
                    <a:pt x="7906" y="8796"/>
                  </a:cubicBezTo>
                  <a:cubicBezTo>
                    <a:pt x="9541" y="7595"/>
                    <a:pt x="11075" y="6260"/>
                    <a:pt x="12676" y="4993"/>
                  </a:cubicBezTo>
                  <a:cubicBezTo>
                    <a:pt x="13844" y="3959"/>
                    <a:pt x="15545" y="2891"/>
                    <a:pt x="15478" y="1123"/>
                  </a:cubicBezTo>
                  <a:cubicBezTo>
                    <a:pt x="15478" y="1023"/>
                    <a:pt x="15445" y="890"/>
                    <a:pt x="15412" y="756"/>
                  </a:cubicBezTo>
                  <a:cubicBezTo>
                    <a:pt x="15412" y="723"/>
                    <a:pt x="15412" y="723"/>
                    <a:pt x="15445" y="690"/>
                  </a:cubicBezTo>
                  <a:cubicBezTo>
                    <a:pt x="15512" y="556"/>
                    <a:pt x="15478" y="356"/>
                    <a:pt x="15312" y="256"/>
                  </a:cubicBezTo>
                  <a:cubicBezTo>
                    <a:pt x="15278" y="239"/>
                    <a:pt x="15245" y="231"/>
                    <a:pt x="15216" y="231"/>
                  </a:cubicBezTo>
                  <a:cubicBezTo>
                    <a:pt x="15187" y="231"/>
                    <a:pt x="15162" y="239"/>
                    <a:pt x="15145" y="256"/>
                  </a:cubicBezTo>
                  <a:cubicBezTo>
                    <a:pt x="15018" y="108"/>
                    <a:pt x="14878" y="1"/>
                    <a:pt x="14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615025" y="3426225"/>
              <a:ext cx="25" cy="25"/>
            </a:xfrm>
            <a:custGeom>
              <a:avLst/>
              <a:gdLst/>
              <a:ahLst/>
              <a:cxnLst/>
              <a:rect l="l" t="t" r="r" b="b"/>
              <a:pathLst>
                <a:path w="1" h="1" extrusionOk="0">
                  <a:moveTo>
                    <a:pt x="0" y="1"/>
                  </a:moveTo>
                  <a:cubicBezTo>
                    <a:pt x="0" y="1"/>
                    <a:pt x="0" y="1"/>
                    <a:pt x="0" y="1"/>
                  </a:cubicBezTo>
                  <a:cubicBezTo>
                    <a:pt x="0" y="1"/>
                    <a:pt x="0" y="1"/>
                    <a:pt x="0" y="1"/>
                  </a:cubicBezTo>
                  <a:cubicBezTo>
                    <a:pt x="0" y="1"/>
                    <a:pt x="0" y="1"/>
                    <a:pt x="0" y="1"/>
                  </a:cubicBezTo>
                  <a:lnTo>
                    <a:pt x="0" y="1"/>
                  </a:lnTo>
                  <a:cubicBezTo>
                    <a:pt x="0"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61225" y="3639725"/>
              <a:ext cx="527050" cy="268600"/>
            </a:xfrm>
            <a:custGeom>
              <a:avLst/>
              <a:gdLst/>
              <a:ahLst/>
              <a:cxnLst/>
              <a:rect l="l" t="t" r="r" b="b"/>
              <a:pathLst>
                <a:path w="21082" h="10744" extrusionOk="0">
                  <a:moveTo>
                    <a:pt x="21048" y="0"/>
                  </a:moveTo>
                  <a:cubicBezTo>
                    <a:pt x="20848" y="167"/>
                    <a:pt x="20681" y="334"/>
                    <a:pt x="20515" y="500"/>
                  </a:cubicBezTo>
                  <a:cubicBezTo>
                    <a:pt x="20348" y="634"/>
                    <a:pt x="20214" y="767"/>
                    <a:pt x="20081" y="901"/>
                  </a:cubicBezTo>
                  <a:cubicBezTo>
                    <a:pt x="19981" y="1034"/>
                    <a:pt x="19881" y="1201"/>
                    <a:pt x="19814" y="1334"/>
                  </a:cubicBezTo>
                  <a:cubicBezTo>
                    <a:pt x="16462" y="4566"/>
                    <a:pt x="12754" y="8645"/>
                    <a:pt x="7849" y="8645"/>
                  </a:cubicBezTo>
                  <a:cubicBezTo>
                    <a:pt x="7336" y="8645"/>
                    <a:pt x="6811" y="8601"/>
                    <a:pt x="6271" y="8506"/>
                  </a:cubicBezTo>
                  <a:cubicBezTo>
                    <a:pt x="5571" y="8339"/>
                    <a:pt x="4870" y="8273"/>
                    <a:pt x="4170" y="8073"/>
                  </a:cubicBezTo>
                  <a:cubicBezTo>
                    <a:pt x="3436" y="7706"/>
                    <a:pt x="2735" y="7205"/>
                    <a:pt x="2035" y="6705"/>
                  </a:cubicBezTo>
                  <a:cubicBezTo>
                    <a:pt x="1712" y="6570"/>
                    <a:pt x="1237" y="5698"/>
                    <a:pt x="856" y="5698"/>
                  </a:cubicBezTo>
                  <a:cubicBezTo>
                    <a:pt x="764" y="5698"/>
                    <a:pt x="678" y="5748"/>
                    <a:pt x="600" y="5871"/>
                  </a:cubicBezTo>
                  <a:cubicBezTo>
                    <a:pt x="434" y="6338"/>
                    <a:pt x="0" y="6805"/>
                    <a:pt x="234" y="7339"/>
                  </a:cubicBezTo>
                  <a:cubicBezTo>
                    <a:pt x="1274" y="9516"/>
                    <a:pt x="4340" y="10744"/>
                    <a:pt x="6656" y="10744"/>
                  </a:cubicBezTo>
                  <a:cubicBezTo>
                    <a:pt x="6718" y="10744"/>
                    <a:pt x="6778" y="10743"/>
                    <a:pt x="6838" y="10741"/>
                  </a:cubicBezTo>
                  <a:cubicBezTo>
                    <a:pt x="7105" y="10741"/>
                    <a:pt x="7405" y="10741"/>
                    <a:pt x="7672" y="10708"/>
                  </a:cubicBezTo>
                  <a:cubicBezTo>
                    <a:pt x="11975" y="10474"/>
                    <a:pt x="15645" y="7572"/>
                    <a:pt x="18313" y="4303"/>
                  </a:cubicBezTo>
                  <a:cubicBezTo>
                    <a:pt x="18713" y="3836"/>
                    <a:pt x="19114" y="3369"/>
                    <a:pt x="19481" y="2869"/>
                  </a:cubicBezTo>
                  <a:cubicBezTo>
                    <a:pt x="19514" y="2802"/>
                    <a:pt x="19581" y="2735"/>
                    <a:pt x="19614" y="2669"/>
                  </a:cubicBezTo>
                  <a:cubicBezTo>
                    <a:pt x="19848" y="2302"/>
                    <a:pt x="20048" y="1901"/>
                    <a:pt x="20248" y="1501"/>
                  </a:cubicBezTo>
                  <a:cubicBezTo>
                    <a:pt x="20448" y="1134"/>
                    <a:pt x="20681" y="801"/>
                    <a:pt x="20882" y="434"/>
                  </a:cubicBezTo>
                  <a:lnTo>
                    <a:pt x="21082" y="67"/>
                  </a:lnTo>
                  <a:cubicBezTo>
                    <a:pt x="21082" y="33"/>
                    <a:pt x="21048" y="33"/>
                    <a:pt x="21048" y="33"/>
                  </a:cubicBezTo>
                  <a:cubicBezTo>
                    <a:pt x="21048" y="33"/>
                    <a:pt x="21048" y="0"/>
                    <a:pt x="2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52875" y="3514625"/>
              <a:ext cx="579600" cy="225200"/>
            </a:xfrm>
            <a:custGeom>
              <a:avLst/>
              <a:gdLst/>
              <a:ahLst/>
              <a:cxnLst/>
              <a:rect l="l" t="t" r="r" b="b"/>
              <a:pathLst>
                <a:path w="23184" h="9008" extrusionOk="0">
                  <a:moveTo>
                    <a:pt x="23184" y="0"/>
                  </a:moveTo>
                  <a:lnTo>
                    <a:pt x="23184" y="0"/>
                  </a:lnTo>
                  <a:cubicBezTo>
                    <a:pt x="23084" y="67"/>
                    <a:pt x="22950" y="167"/>
                    <a:pt x="22850" y="267"/>
                  </a:cubicBezTo>
                  <a:cubicBezTo>
                    <a:pt x="22383" y="668"/>
                    <a:pt x="21883" y="1035"/>
                    <a:pt x="21382" y="1435"/>
                  </a:cubicBezTo>
                  <a:cubicBezTo>
                    <a:pt x="21316" y="1468"/>
                    <a:pt x="21282" y="1502"/>
                    <a:pt x="21216" y="1535"/>
                  </a:cubicBezTo>
                  <a:cubicBezTo>
                    <a:pt x="19748" y="3003"/>
                    <a:pt x="18213" y="4470"/>
                    <a:pt x="16379" y="5438"/>
                  </a:cubicBezTo>
                  <a:cubicBezTo>
                    <a:pt x="14700" y="6411"/>
                    <a:pt x="12694" y="7078"/>
                    <a:pt x="10728" y="7078"/>
                  </a:cubicBezTo>
                  <a:cubicBezTo>
                    <a:pt x="9257" y="7078"/>
                    <a:pt x="7809" y="6704"/>
                    <a:pt x="6538" y="5805"/>
                  </a:cubicBezTo>
                  <a:cubicBezTo>
                    <a:pt x="4871" y="4570"/>
                    <a:pt x="3103" y="3236"/>
                    <a:pt x="2202" y="1268"/>
                  </a:cubicBezTo>
                  <a:cubicBezTo>
                    <a:pt x="2127" y="1069"/>
                    <a:pt x="1941" y="851"/>
                    <a:pt x="1726" y="851"/>
                  </a:cubicBezTo>
                  <a:cubicBezTo>
                    <a:pt x="1653" y="851"/>
                    <a:pt x="1577" y="875"/>
                    <a:pt x="1502" y="934"/>
                  </a:cubicBezTo>
                  <a:cubicBezTo>
                    <a:pt x="1235" y="1401"/>
                    <a:pt x="1101" y="1969"/>
                    <a:pt x="734" y="2402"/>
                  </a:cubicBezTo>
                  <a:cubicBezTo>
                    <a:pt x="0" y="2636"/>
                    <a:pt x="968" y="3736"/>
                    <a:pt x="1201" y="4103"/>
                  </a:cubicBezTo>
                  <a:cubicBezTo>
                    <a:pt x="3385" y="6982"/>
                    <a:pt x="6849" y="9007"/>
                    <a:pt x="10518" y="9007"/>
                  </a:cubicBezTo>
                  <a:cubicBezTo>
                    <a:pt x="10548" y="9007"/>
                    <a:pt x="10578" y="9007"/>
                    <a:pt x="10608" y="9007"/>
                  </a:cubicBezTo>
                  <a:cubicBezTo>
                    <a:pt x="10675" y="8974"/>
                    <a:pt x="10775" y="8974"/>
                    <a:pt x="10842" y="8974"/>
                  </a:cubicBezTo>
                  <a:cubicBezTo>
                    <a:pt x="16245" y="8673"/>
                    <a:pt x="20415" y="4370"/>
                    <a:pt x="23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65375" y="3785650"/>
              <a:ext cx="532075" cy="261925"/>
            </a:xfrm>
            <a:custGeom>
              <a:avLst/>
              <a:gdLst/>
              <a:ahLst/>
              <a:cxnLst/>
              <a:rect l="l" t="t" r="r" b="b"/>
              <a:pathLst>
                <a:path w="21283" h="10477" extrusionOk="0">
                  <a:moveTo>
                    <a:pt x="21283" y="1"/>
                  </a:moveTo>
                  <a:cubicBezTo>
                    <a:pt x="20982" y="301"/>
                    <a:pt x="20682" y="634"/>
                    <a:pt x="20349" y="935"/>
                  </a:cubicBezTo>
                  <a:cubicBezTo>
                    <a:pt x="20182" y="1101"/>
                    <a:pt x="19982" y="1302"/>
                    <a:pt x="19815" y="1435"/>
                  </a:cubicBezTo>
                  <a:cubicBezTo>
                    <a:pt x="19715" y="1568"/>
                    <a:pt x="19648" y="1702"/>
                    <a:pt x="19548" y="1802"/>
                  </a:cubicBezTo>
                  <a:cubicBezTo>
                    <a:pt x="18114" y="3570"/>
                    <a:pt x="16246" y="4904"/>
                    <a:pt x="14178" y="5871"/>
                  </a:cubicBezTo>
                  <a:cubicBezTo>
                    <a:pt x="12310" y="6939"/>
                    <a:pt x="10342" y="7906"/>
                    <a:pt x="8173" y="8173"/>
                  </a:cubicBezTo>
                  <a:cubicBezTo>
                    <a:pt x="7445" y="8306"/>
                    <a:pt x="6685" y="8382"/>
                    <a:pt x="5923" y="8382"/>
                  </a:cubicBezTo>
                  <a:cubicBezTo>
                    <a:pt x="3999" y="8382"/>
                    <a:pt x="2069" y="7896"/>
                    <a:pt x="635" y="6605"/>
                  </a:cubicBezTo>
                  <a:cubicBezTo>
                    <a:pt x="553" y="6524"/>
                    <a:pt x="469" y="6489"/>
                    <a:pt x="392" y="6489"/>
                  </a:cubicBezTo>
                  <a:cubicBezTo>
                    <a:pt x="188" y="6489"/>
                    <a:pt x="37" y="6738"/>
                    <a:pt x="134" y="7006"/>
                  </a:cubicBezTo>
                  <a:cubicBezTo>
                    <a:pt x="234" y="7506"/>
                    <a:pt x="334" y="8006"/>
                    <a:pt x="334" y="8540"/>
                  </a:cubicBezTo>
                  <a:cubicBezTo>
                    <a:pt x="1" y="8940"/>
                    <a:pt x="601" y="9140"/>
                    <a:pt x="868" y="9274"/>
                  </a:cubicBezTo>
                  <a:cubicBezTo>
                    <a:pt x="2416" y="10015"/>
                    <a:pt x="4088" y="10476"/>
                    <a:pt x="5794" y="10476"/>
                  </a:cubicBezTo>
                  <a:cubicBezTo>
                    <a:pt x="5853" y="10476"/>
                    <a:pt x="5912" y="10476"/>
                    <a:pt x="5972" y="10475"/>
                  </a:cubicBezTo>
                  <a:cubicBezTo>
                    <a:pt x="6239" y="10475"/>
                    <a:pt x="6505" y="10475"/>
                    <a:pt x="6772" y="10441"/>
                  </a:cubicBezTo>
                  <a:cubicBezTo>
                    <a:pt x="13077" y="10074"/>
                    <a:pt x="18781" y="5705"/>
                    <a:pt x="21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314800" y="3296125"/>
              <a:ext cx="15025" cy="14350"/>
            </a:xfrm>
            <a:custGeom>
              <a:avLst/>
              <a:gdLst/>
              <a:ahLst/>
              <a:cxnLst/>
              <a:rect l="l" t="t" r="r" b="b"/>
              <a:pathLst>
                <a:path w="601" h="574" extrusionOk="0">
                  <a:moveTo>
                    <a:pt x="301" y="1"/>
                  </a:moveTo>
                  <a:cubicBezTo>
                    <a:pt x="134" y="1"/>
                    <a:pt x="0" y="134"/>
                    <a:pt x="0" y="301"/>
                  </a:cubicBezTo>
                  <a:cubicBezTo>
                    <a:pt x="30" y="450"/>
                    <a:pt x="141" y="573"/>
                    <a:pt x="283" y="573"/>
                  </a:cubicBezTo>
                  <a:cubicBezTo>
                    <a:pt x="300" y="573"/>
                    <a:pt x="317" y="571"/>
                    <a:pt x="334" y="568"/>
                  </a:cubicBezTo>
                  <a:cubicBezTo>
                    <a:pt x="467" y="568"/>
                    <a:pt x="601" y="435"/>
                    <a:pt x="601" y="268"/>
                  </a:cubicBezTo>
                  <a:cubicBezTo>
                    <a:pt x="601" y="101"/>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5099650" y="3361175"/>
              <a:ext cx="15025" cy="14325"/>
            </a:xfrm>
            <a:custGeom>
              <a:avLst/>
              <a:gdLst/>
              <a:ahLst/>
              <a:cxnLst/>
              <a:rect l="l" t="t" r="r" b="b"/>
              <a:pathLst>
                <a:path w="601" h="573" extrusionOk="0">
                  <a:moveTo>
                    <a:pt x="267" y="1"/>
                  </a:moveTo>
                  <a:cubicBezTo>
                    <a:pt x="100" y="1"/>
                    <a:pt x="0" y="134"/>
                    <a:pt x="0" y="301"/>
                  </a:cubicBezTo>
                  <a:cubicBezTo>
                    <a:pt x="0" y="450"/>
                    <a:pt x="107" y="573"/>
                    <a:pt x="250" y="573"/>
                  </a:cubicBezTo>
                  <a:cubicBezTo>
                    <a:pt x="266" y="573"/>
                    <a:pt x="283" y="571"/>
                    <a:pt x="301" y="568"/>
                  </a:cubicBezTo>
                  <a:cubicBezTo>
                    <a:pt x="467" y="568"/>
                    <a:pt x="601" y="434"/>
                    <a:pt x="567" y="268"/>
                  </a:cubicBez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5118825" y="3365350"/>
              <a:ext cx="15025" cy="15025"/>
            </a:xfrm>
            <a:custGeom>
              <a:avLst/>
              <a:gdLst/>
              <a:ahLst/>
              <a:cxnLst/>
              <a:rect l="l" t="t" r="r" b="b"/>
              <a:pathLst>
                <a:path w="601" h="601" extrusionOk="0">
                  <a:moveTo>
                    <a:pt x="267" y="1"/>
                  </a:moveTo>
                  <a:cubicBezTo>
                    <a:pt x="134" y="1"/>
                    <a:pt x="1" y="167"/>
                    <a:pt x="1" y="334"/>
                  </a:cubicBezTo>
                  <a:cubicBezTo>
                    <a:pt x="1" y="468"/>
                    <a:pt x="134" y="601"/>
                    <a:pt x="301" y="601"/>
                  </a:cubicBezTo>
                  <a:cubicBezTo>
                    <a:pt x="468" y="568"/>
                    <a:pt x="601" y="434"/>
                    <a:pt x="601" y="301"/>
                  </a:cubicBezTo>
                  <a:cubicBezTo>
                    <a:pt x="568"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5278950" y="3594675"/>
              <a:ext cx="15025" cy="15050"/>
            </a:xfrm>
            <a:custGeom>
              <a:avLst/>
              <a:gdLst/>
              <a:ahLst/>
              <a:cxnLst/>
              <a:rect l="l" t="t" r="r" b="b"/>
              <a:pathLst>
                <a:path w="601" h="602" extrusionOk="0">
                  <a:moveTo>
                    <a:pt x="267" y="1"/>
                  </a:moveTo>
                  <a:cubicBezTo>
                    <a:pt x="100" y="34"/>
                    <a:pt x="0" y="168"/>
                    <a:pt x="0" y="334"/>
                  </a:cubicBezTo>
                  <a:cubicBezTo>
                    <a:pt x="0" y="468"/>
                    <a:pt x="167" y="601"/>
                    <a:pt x="300" y="601"/>
                  </a:cubicBezTo>
                  <a:cubicBezTo>
                    <a:pt x="467" y="601"/>
                    <a:pt x="601" y="434"/>
                    <a:pt x="601" y="301"/>
                  </a:cubicBezTo>
                  <a:cubicBezTo>
                    <a:pt x="567"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298950" y="3589675"/>
              <a:ext cx="15050" cy="15050"/>
            </a:xfrm>
            <a:custGeom>
              <a:avLst/>
              <a:gdLst/>
              <a:ahLst/>
              <a:cxnLst/>
              <a:rect l="l" t="t" r="r" b="b"/>
              <a:pathLst>
                <a:path w="602" h="602" extrusionOk="0">
                  <a:moveTo>
                    <a:pt x="301" y="1"/>
                  </a:moveTo>
                  <a:cubicBezTo>
                    <a:pt x="134" y="1"/>
                    <a:pt x="1" y="167"/>
                    <a:pt x="1" y="301"/>
                  </a:cubicBezTo>
                  <a:cubicBezTo>
                    <a:pt x="34" y="468"/>
                    <a:pt x="167" y="601"/>
                    <a:pt x="334" y="601"/>
                  </a:cubicBezTo>
                  <a:cubicBezTo>
                    <a:pt x="468" y="568"/>
                    <a:pt x="601" y="434"/>
                    <a:pt x="601" y="267"/>
                  </a:cubicBezTo>
                  <a:cubicBezTo>
                    <a:pt x="601" y="134"/>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5285600" y="3574675"/>
              <a:ext cx="15050" cy="14325"/>
            </a:xfrm>
            <a:custGeom>
              <a:avLst/>
              <a:gdLst/>
              <a:ahLst/>
              <a:cxnLst/>
              <a:rect l="l" t="t" r="r" b="b"/>
              <a:pathLst>
                <a:path w="602" h="573" extrusionOk="0">
                  <a:moveTo>
                    <a:pt x="301" y="0"/>
                  </a:moveTo>
                  <a:cubicBezTo>
                    <a:pt x="134" y="0"/>
                    <a:pt x="1" y="134"/>
                    <a:pt x="1" y="300"/>
                  </a:cubicBezTo>
                  <a:cubicBezTo>
                    <a:pt x="31" y="450"/>
                    <a:pt x="141" y="572"/>
                    <a:pt x="284" y="572"/>
                  </a:cubicBezTo>
                  <a:cubicBezTo>
                    <a:pt x="300" y="572"/>
                    <a:pt x="317" y="571"/>
                    <a:pt x="335" y="567"/>
                  </a:cubicBezTo>
                  <a:cubicBezTo>
                    <a:pt x="501" y="567"/>
                    <a:pt x="601" y="434"/>
                    <a:pt x="601" y="267"/>
                  </a:cubicBezTo>
                  <a:cubicBezTo>
                    <a:pt x="601" y="100"/>
                    <a:pt x="468"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494100" y="3404550"/>
              <a:ext cx="15025" cy="14325"/>
            </a:xfrm>
            <a:custGeom>
              <a:avLst/>
              <a:gdLst/>
              <a:ahLst/>
              <a:cxnLst/>
              <a:rect l="l" t="t" r="r" b="b"/>
              <a:pathLst>
                <a:path w="601" h="573" extrusionOk="0">
                  <a:moveTo>
                    <a:pt x="300" y="0"/>
                  </a:moveTo>
                  <a:cubicBezTo>
                    <a:pt x="134" y="0"/>
                    <a:pt x="0" y="134"/>
                    <a:pt x="34" y="301"/>
                  </a:cubicBezTo>
                  <a:cubicBezTo>
                    <a:pt x="34" y="450"/>
                    <a:pt x="141" y="573"/>
                    <a:pt x="283" y="573"/>
                  </a:cubicBezTo>
                  <a:cubicBezTo>
                    <a:pt x="299" y="573"/>
                    <a:pt x="316" y="571"/>
                    <a:pt x="334" y="567"/>
                  </a:cubicBezTo>
                  <a:cubicBezTo>
                    <a:pt x="501" y="567"/>
                    <a:pt x="601" y="434"/>
                    <a:pt x="601" y="267"/>
                  </a:cubicBezTo>
                  <a:cubicBezTo>
                    <a:pt x="601" y="100"/>
                    <a:pt x="46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5511600" y="3394550"/>
              <a:ext cx="15050" cy="15025"/>
            </a:xfrm>
            <a:custGeom>
              <a:avLst/>
              <a:gdLst/>
              <a:ahLst/>
              <a:cxnLst/>
              <a:rect l="l" t="t" r="r" b="b"/>
              <a:pathLst>
                <a:path w="602" h="601" extrusionOk="0">
                  <a:moveTo>
                    <a:pt x="268" y="0"/>
                  </a:moveTo>
                  <a:cubicBezTo>
                    <a:pt x="134" y="33"/>
                    <a:pt x="1" y="167"/>
                    <a:pt x="1" y="334"/>
                  </a:cubicBezTo>
                  <a:cubicBezTo>
                    <a:pt x="1" y="467"/>
                    <a:pt x="168" y="600"/>
                    <a:pt x="301" y="600"/>
                  </a:cubicBezTo>
                  <a:cubicBezTo>
                    <a:pt x="468" y="600"/>
                    <a:pt x="601" y="467"/>
                    <a:pt x="601" y="300"/>
                  </a:cubicBezTo>
                  <a:cubicBezTo>
                    <a:pt x="568" y="133"/>
                    <a:pt x="434"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756775" y="3205225"/>
              <a:ext cx="15050" cy="14350"/>
            </a:xfrm>
            <a:custGeom>
              <a:avLst/>
              <a:gdLst/>
              <a:ahLst/>
              <a:cxnLst/>
              <a:rect l="l" t="t" r="r" b="b"/>
              <a:pathLst>
                <a:path w="602" h="574" extrusionOk="0">
                  <a:moveTo>
                    <a:pt x="268" y="1"/>
                  </a:moveTo>
                  <a:cubicBezTo>
                    <a:pt x="134" y="1"/>
                    <a:pt x="1" y="134"/>
                    <a:pt x="1" y="301"/>
                  </a:cubicBezTo>
                  <a:cubicBezTo>
                    <a:pt x="1" y="451"/>
                    <a:pt x="135" y="573"/>
                    <a:pt x="258" y="573"/>
                  </a:cubicBezTo>
                  <a:cubicBezTo>
                    <a:pt x="273" y="573"/>
                    <a:pt x="287" y="572"/>
                    <a:pt x="301" y="568"/>
                  </a:cubicBezTo>
                  <a:cubicBezTo>
                    <a:pt x="468" y="568"/>
                    <a:pt x="601" y="435"/>
                    <a:pt x="601" y="268"/>
                  </a:cubicBezTo>
                  <a:cubicBezTo>
                    <a:pt x="568" y="101"/>
                    <a:pt x="434"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5025425" y="3736450"/>
              <a:ext cx="15025" cy="15025"/>
            </a:xfrm>
            <a:custGeom>
              <a:avLst/>
              <a:gdLst/>
              <a:ahLst/>
              <a:cxnLst/>
              <a:rect l="l" t="t" r="r" b="b"/>
              <a:pathLst>
                <a:path w="601" h="601" extrusionOk="0">
                  <a:moveTo>
                    <a:pt x="267" y="1"/>
                  </a:moveTo>
                  <a:cubicBezTo>
                    <a:pt x="101" y="1"/>
                    <a:pt x="1" y="167"/>
                    <a:pt x="1" y="301"/>
                  </a:cubicBezTo>
                  <a:cubicBezTo>
                    <a:pt x="1" y="468"/>
                    <a:pt x="134" y="601"/>
                    <a:pt x="301" y="601"/>
                  </a:cubicBezTo>
                  <a:cubicBezTo>
                    <a:pt x="468" y="568"/>
                    <a:pt x="601" y="434"/>
                    <a:pt x="568" y="267"/>
                  </a:cubicBezTo>
                  <a:cubicBezTo>
                    <a:pt x="568"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042100" y="3747300"/>
              <a:ext cx="15050" cy="15025"/>
            </a:xfrm>
            <a:custGeom>
              <a:avLst/>
              <a:gdLst/>
              <a:ahLst/>
              <a:cxnLst/>
              <a:rect l="l" t="t" r="r" b="b"/>
              <a:pathLst>
                <a:path w="602" h="601" extrusionOk="0">
                  <a:moveTo>
                    <a:pt x="268" y="0"/>
                  </a:moveTo>
                  <a:cubicBezTo>
                    <a:pt x="101" y="0"/>
                    <a:pt x="1" y="167"/>
                    <a:pt x="1" y="300"/>
                  </a:cubicBezTo>
                  <a:cubicBezTo>
                    <a:pt x="1" y="467"/>
                    <a:pt x="134" y="601"/>
                    <a:pt x="301" y="601"/>
                  </a:cubicBezTo>
                  <a:cubicBezTo>
                    <a:pt x="468" y="567"/>
                    <a:pt x="601" y="434"/>
                    <a:pt x="568" y="267"/>
                  </a:cubicBezTo>
                  <a:cubicBezTo>
                    <a:pt x="568" y="134"/>
                    <a:pt x="434"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636700" y="3497100"/>
              <a:ext cx="15025" cy="15050"/>
            </a:xfrm>
            <a:custGeom>
              <a:avLst/>
              <a:gdLst/>
              <a:ahLst/>
              <a:cxnLst/>
              <a:rect l="l" t="t" r="r" b="b"/>
              <a:pathLst>
                <a:path w="601" h="602" extrusionOk="0">
                  <a:moveTo>
                    <a:pt x="267" y="1"/>
                  </a:moveTo>
                  <a:cubicBezTo>
                    <a:pt x="100" y="1"/>
                    <a:pt x="0" y="168"/>
                    <a:pt x="0" y="301"/>
                  </a:cubicBezTo>
                  <a:cubicBezTo>
                    <a:pt x="0" y="468"/>
                    <a:pt x="134" y="601"/>
                    <a:pt x="301" y="601"/>
                  </a:cubicBezTo>
                  <a:cubicBezTo>
                    <a:pt x="467" y="601"/>
                    <a:pt x="601" y="435"/>
                    <a:pt x="567" y="301"/>
                  </a:cubicBezTo>
                  <a:cubicBezTo>
                    <a:pt x="567"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448225" y="3765650"/>
              <a:ext cx="15050" cy="14325"/>
            </a:xfrm>
            <a:custGeom>
              <a:avLst/>
              <a:gdLst/>
              <a:ahLst/>
              <a:cxnLst/>
              <a:rect l="l" t="t" r="r" b="b"/>
              <a:pathLst>
                <a:path w="602" h="573" extrusionOk="0">
                  <a:moveTo>
                    <a:pt x="267" y="0"/>
                  </a:moveTo>
                  <a:cubicBezTo>
                    <a:pt x="134" y="0"/>
                    <a:pt x="1" y="133"/>
                    <a:pt x="1" y="300"/>
                  </a:cubicBezTo>
                  <a:cubicBezTo>
                    <a:pt x="1" y="450"/>
                    <a:pt x="134" y="572"/>
                    <a:pt x="258" y="572"/>
                  </a:cubicBezTo>
                  <a:cubicBezTo>
                    <a:pt x="273" y="572"/>
                    <a:pt x="287" y="571"/>
                    <a:pt x="301" y="567"/>
                  </a:cubicBezTo>
                  <a:cubicBezTo>
                    <a:pt x="468" y="567"/>
                    <a:pt x="601" y="434"/>
                    <a:pt x="601" y="267"/>
                  </a:cubicBezTo>
                  <a:cubicBezTo>
                    <a:pt x="568"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5466575" y="3750625"/>
              <a:ext cx="15025" cy="15025"/>
            </a:xfrm>
            <a:custGeom>
              <a:avLst/>
              <a:gdLst/>
              <a:ahLst/>
              <a:cxnLst/>
              <a:rect l="l" t="t" r="r" b="b"/>
              <a:pathLst>
                <a:path w="601" h="601" extrusionOk="0">
                  <a:moveTo>
                    <a:pt x="267" y="1"/>
                  </a:moveTo>
                  <a:cubicBezTo>
                    <a:pt x="134" y="1"/>
                    <a:pt x="0" y="167"/>
                    <a:pt x="0" y="301"/>
                  </a:cubicBezTo>
                  <a:cubicBezTo>
                    <a:pt x="0" y="468"/>
                    <a:pt x="167" y="601"/>
                    <a:pt x="301" y="601"/>
                  </a:cubicBezTo>
                  <a:cubicBezTo>
                    <a:pt x="467" y="568"/>
                    <a:pt x="601" y="434"/>
                    <a:pt x="601" y="267"/>
                  </a:cubicBezTo>
                  <a:cubicBezTo>
                    <a:pt x="568"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5048775" y="3930750"/>
              <a:ext cx="15025" cy="14325"/>
            </a:xfrm>
            <a:custGeom>
              <a:avLst/>
              <a:gdLst/>
              <a:ahLst/>
              <a:cxnLst/>
              <a:rect l="l" t="t" r="r" b="b"/>
              <a:pathLst>
                <a:path w="601" h="573" extrusionOk="0">
                  <a:moveTo>
                    <a:pt x="267" y="1"/>
                  </a:moveTo>
                  <a:cubicBezTo>
                    <a:pt x="134" y="1"/>
                    <a:pt x="1" y="134"/>
                    <a:pt x="1" y="301"/>
                  </a:cubicBezTo>
                  <a:cubicBezTo>
                    <a:pt x="1" y="450"/>
                    <a:pt x="134" y="573"/>
                    <a:pt x="258" y="573"/>
                  </a:cubicBezTo>
                  <a:cubicBezTo>
                    <a:pt x="273" y="573"/>
                    <a:pt x="287" y="571"/>
                    <a:pt x="301" y="568"/>
                  </a:cubicBezTo>
                  <a:cubicBezTo>
                    <a:pt x="468" y="568"/>
                    <a:pt x="601" y="434"/>
                    <a:pt x="601" y="268"/>
                  </a:cubicBezTo>
                  <a:cubicBezTo>
                    <a:pt x="568"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5359825" y="4008300"/>
              <a:ext cx="15050" cy="15050"/>
            </a:xfrm>
            <a:custGeom>
              <a:avLst/>
              <a:gdLst/>
              <a:ahLst/>
              <a:cxnLst/>
              <a:rect l="l" t="t" r="r" b="b"/>
              <a:pathLst>
                <a:path w="602" h="602" extrusionOk="0">
                  <a:moveTo>
                    <a:pt x="301" y="1"/>
                  </a:moveTo>
                  <a:cubicBezTo>
                    <a:pt x="134" y="1"/>
                    <a:pt x="1" y="168"/>
                    <a:pt x="1" y="301"/>
                  </a:cubicBezTo>
                  <a:cubicBezTo>
                    <a:pt x="34" y="468"/>
                    <a:pt x="168" y="601"/>
                    <a:pt x="334" y="601"/>
                  </a:cubicBezTo>
                  <a:cubicBezTo>
                    <a:pt x="468" y="568"/>
                    <a:pt x="601" y="435"/>
                    <a:pt x="601" y="268"/>
                  </a:cubicBezTo>
                  <a:cubicBezTo>
                    <a:pt x="601" y="134"/>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5378175" y="3995675"/>
              <a:ext cx="15050" cy="14325"/>
            </a:xfrm>
            <a:custGeom>
              <a:avLst/>
              <a:gdLst/>
              <a:ahLst/>
              <a:cxnLst/>
              <a:rect l="l" t="t" r="r" b="b"/>
              <a:pathLst>
                <a:path w="602" h="573" extrusionOk="0">
                  <a:moveTo>
                    <a:pt x="319" y="0"/>
                  </a:moveTo>
                  <a:cubicBezTo>
                    <a:pt x="302" y="0"/>
                    <a:pt x="285" y="2"/>
                    <a:pt x="267" y="6"/>
                  </a:cubicBezTo>
                  <a:cubicBezTo>
                    <a:pt x="101" y="6"/>
                    <a:pt x="1" y="139"/>
                    <a:pt x="1" y="306"/>
                  </a:cubicBezTo>
                  <a:cubicBezTo>
                    <a:pt x="1" y="473"/>
                    <a:pt x="134" y="573"/>
                    <a:pt x="301" y="573"/>
                  </a:cubicBezTo>
                  <a:cubicBezTo>
                    <a:pt x="468" y="573"/>
                    <a:pt x="601" y="439"/>
                    <a:pt x="568" y="272"/>
                  </a:cubicBezTo>
                  <a:cubicBezTo>
                    <a:pt x="568" y="123"/>
                    <a:pt x="46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5655050" y="3684750"/>
              <a:ext cx="15025" cy="14325"/>
            </a:xfrm>
            <a:custGeom>
              <a:avLst/>
              <a:gdLst/>
              <a:ahLst/>
              <a:cxnLst/>
              <a:rect l="l" t="t" r="r" b="b"/>
              <a:pathLst>
                <a:path w="601" h="573" extrusionOk="0">
                  <a:moveTo>
                    <a:pt x="300" y="0"/>
                  </a:moveTo>
                  <a:cubicBezTo>
                    <a:pt x="134" y="0"/>
                    <a:pt x="0" y="134"/>
                    <a:pt x="0" y="301"/>
                  </a:cubicBezTo>
                  <a:cubicBezTo>
                    <a:pt x="0" y="450"/>
                    <a:pt x="134" y="573"/>
                    <a:pt x="282" y="573"/>
                  </a:cubicBezTo>
                  <a:cubicBezTo>
                    <a:pt x="299" y="573"/>
                    <a:pt x="316" y="571"/>
                    <a:pt x="334" y="567"/>
                  </a:cubicBezTo>
                  <a:cubicBezTo>
                    <a:pt x="467" y="567"/>
                    <a:pt x="601" y="434"/>
                    <a:pt x="601" y="267"/>
                  </a:cubicBezTo>
                  <a:cubicBezTo>
                    <a:pt x="601" y="100"/>
                    <a:pt x="434"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12000" y="3165200"/>
              <a:ext cx="1333500" cy="1704575"/>
            </a:xfrm>
            <a:custGeom>
              <a:avLst/>
              <a:gdLst/>
              <a:ahLst/>
              <a:cxnLst/>
              <a:rect l="l" t="t" r="r" b="b"/>
              <a:pathLst>
                <a:path w="53340" h="68183" extrusionOk="0">
                  <a:moveTo>
                    <a:pt x="27888" y="46801"/>
                  </a:moveTo>
                  <a:cubicBezTo>
                    <a:pt x="27888" y="46801"/>
                    <a:pt x="27921" y="46801"/>
                    <a:pt x="27921" y="46834"/>
                  </a:cubicBezTo>
                  <a:cubicBezTo>
                    <a:pt x="27888" y="46968"/>
                    <a:pt x="27854" y="47101"/>
                    <a:pt x="27821" y="47235"/>
                  </a:cubicBezTo>
                  <a:cubicBezTo>
                    <a:pt x="27754" y="47368"/>
                    <a:pt x="27721" y="47501"/>
                    <a:pt x="27687" y="47602"/>
                  </a:cubicBezTo>
                  <a:cubicBezTo>
                    <a:pt x="27721" y="47368"/>
                    <a:pt x="27787" y="47135"/>
                    <a:pt x="27854" y="46901"/>
                  </a:cubicBezTo>
                  <a:lnTo>
                    <a:pt x="27888" y="46801"/>
                  </a:lnTo>
                  <a:close/>
                  <a:moveTo>
                    <a:pt x="41798" y="53439"/>
                  </a:moveTo>
                  <a:cubicBezTo>
                    <a:pt x="41798" y="53606"/>
                    <a:pt x="41764" y="53739"/>
                    <a:pt x="41764" y="53906"/>
                  </a:cubicBezTo>
                  <a:cubicBezTo>
                    <a:pt x="41764" y="54140"/>
                    <a:pt x="41764" y="54373"/>
                    <a:pt x="41764" y="54607"/>
                  </a:cubicBezTo>
                  <a:cubicBezTo>
                    <a:pt x="41731" y="54240"/>
                    <a:pt x="41731" y="53873"/>
                    <a:pt x="41697" y="53506"/>
                  </a:cubicBezTo>
                  <a:cubicBezTo>
                    <a:pt x="41731" y="53506"/>
                    <a:pt x="41764" y="53472"/>
                    <a:pt x="41798" y="53439"/>
                  </a:cubicBezTo>
                  <a:close/>
                  <a:moveTo>
                    <a:pt x="38795" y="14078"/>
                  </a:moveTo>
                  <a:lnTo>
                    <a:pt x="38795" y="14078"/>
                  </a:lnTo>
                  <a:cubicBezTo>
                    <a:pt x="38629" y="15679"/>
                    <a:pt x="38428" y="17280"/>
                    <a:pt x="38262" y="18881"/>
                  </a:cubicBezTo>
                  <a:cubicBezTo>
                    <a:pt x="37995" y="21416"/>
                    <a:pt x="37728" y="23951"/>
                    <a:pt x="37461" y="26520"/>
                  </a:cubicBezTo>
                  <a:cubicBezTo>
                    <a:pt x="37194" y="28988"/>
                    <a:pt x="36927" y="31457"/>
                    <a:pt x="36660" y="33925"/>
                  </a:cubicBezTo>
                  <a:cubicBezTo>
                    <a:pt x="36394" y="36494"/>
                    <a:pt x="36127" y="39062"/>
                    <a:pt x="35827" y="41631"/>
                  </a:cubicBezTo>
                  <a:cubicBezTo>
                    <a:pt x="35560" y="44132"/>
                    <a:pt x="35293" y="46634"/>
                    <a:pt x="35026" y="49169"/>
                  </a:cubicBezTo>
                  <a:cubicBezTo>
                    <a:pt x="34759" y="51671"/>
                    <a:pt x="34492" y="54173"/>
                    <a:pt x="34225" y="56675"/>
                  </a:cubicBezTo>
                  <a:cubicBezTo>
                    <a:pt x="33959" y="59010"/>
                    <a:pt x="33725" y="61345"/>
                    <a:pt x="33458" y="63713"/>
                  </a:cubicBezTo>
                  <a:cubicBezTo>
                    <a:pt x="31555" y="64050"/>
                    <a:pt x="29635" y="64301"/>
                    <a:pt x="27697" y="64301"/>
                  </a:cubicBezTo>
                  <a:cubicBezTo>
                    <a:pt x="26952" y="64301"/>
                    <a:pt x="26203" y="64264"/>
                    <a:pt x="25452" y="64180"/>
                  </a:cubicBezTo>
                  <a:cubicBezTo>
                    <a:pt x="23851" y="64080"/>
                    <a:pt x="22217" y="63947"/>
                    <a:pt x="20616" y="63713"/>
                  </a:cubicBezTo>
                  <a:cubicBezTo>
                    <a:pt x="20482" y="62245"/>
                    <a:pt x="19882" y="59844"/>
                    <a:pt x="19848" y="59543"/>
                  </a:cubicBezTo>
                  <a:cubicBezTo>
                    <a:pt x="19381" y="57242"/>
                    <a:pt x="19115" y="54940"/>
                    <a:pt x="18681" y="52638"/>
                  </a:cubicBezTo>
                  <a:cubicBezTo>
                    <a:pt x="18481" y="52105"/>
                    <a:pt x="18514" y="51404"/>
                    <a:pt x="18114" y="50971"/>
                  </a:cubicBezTo>
                  <a:lnTo>
                    <a:pt x="17814" y="47401"/>
                  </a:lnTo>
                  <a:cubicBezTo>
                    <a:pt x="17714" y="46334"/>
                    <a:pt x="17614" y="45267"/>
                    <a:pt x="17513" y="44199"/>
                  </a:cubicBezTo>
                  <a:cubicBezTo>
                    <a:pt x="17447" y="44166"/>
                    <a:pt x="17380" y="44099"/>
                    <a:pt x="17347" y="43999"/>
                  </a:cubicBezTo>
                  <a:cubicBezTo>
                    <a:pt x="17247" y="43665"/>
                    <a:pt x="17180" y="43332"/>
                    <a:pt x="17113" y="43032"/>
                  </a:cubicBezTo>
                  <a:cubicBezTo>
                    <a:pt x="17013" y="42698"/>
                    <a:pt x="16946" y="42398"/>
                    <a:pt x="16846" y="42098"/>
                  </a:cubicBezTo>
                  <a:cubicBezTo>
                    <a:pt x="16813" y="41931"/>
                    <a:pt x="16746" y="41764"/>
                    <a:pt x="16713" y="41597"/>
                  </a:cubicBezTo>
                  <a:lnTo>
                    <a:pt x="16713" y="41597"/>
                  </a:lnTo>
                  <a:cubicBezTo>
                    <a:pt x="16713" y="41731"/>
                    <a:pt x="16746" y="41864"/>
                    <a:pt x="16746" y="42031"/>
                  </a:cubicBezTo>
                  <a:cubicBezTo>
                    <a:pt x="16980" y="44499"/>
                    <a:pt x="17180" y="47001"/>
                    <a:pt x="17380" y="49470"/>
                  </a:cubicBezTo>
                  <a:cubicBezTo>
                    <a:pt x="17614" y="51938"/>
                    <a:pt x="17814" y="54406"/>
                    <a:pt x="18047" y="56875"/>
                  </a:cubicBezTo>
                  <a:cubicBezTo>
                    <a:pt x="18214" y="59076"/>
                    <a:pt x="18414" y="61245"/>
                    <a:pt x="18614" y="63413"/>
                  </a:cubicBezTo>
                  <a:cubicBezTo>
                    <a:pt x="17046" y="63146"/>
                    <a:pt x="15479" y="62812"/>
                    <a:pt x="13978" y="62412"/>
                  </a:cubicBezTo>
                  <a:cubicBezTo>
                    <a:pt x="13944" y="62379"/>
                    <a:pt x="13911" y="62379"/>
                    <a:pt x="13878" y="62379"/>
                  </a:cubicBezTo>
                  <a:cubicBezTo>
                    <a:pt x="13677" y="60644"/>
                    <a:pt x="13511" y="58910"/>
                    <a:pt x="13344" y="57175"/>
                  </a:cubicBezTo>
                  <a:cubicBezTo>
                    <a:pt x="12777" y="51571"/>
                    <a:pt x="12443" y="45900"/>
                    <a:pt x="11309" y="40363"/>
                  </a:cubicBezTo>
                  <a:cubicBezTo>
                    <a:pt x="11543" y="40330"/>
                    <a:pt x="11743" y="40330"/>
                    <a:pt x="11943" y="40330"/>
                  </a:cubicBezTo>
                  <a:cubicBezTo>
                    <a:pt x="13711" y="40263"/>
                    <a:pt x="15412" y="39896"/>
                    <a:pt x="17046" y="39329"/>
                  </a:cubicBezTo>
                  <a:cubicBezTo>
                    <a:pt x="17046" y="39296"/>
                    <a:pt x="17080" y="39296"/>
                    <a:pt x="17080" y="39296"/>
                  </a:cubicBezTo>
                  <a:cubicBezTo>
                    <a:pt x="17147" y="39262"/>
                    <a:pt x="17180" y="39262"/>
                    <a:pt x="17213" y="39229"/>
                  </a:cubicBezTo>
                  <a:lnTo>
                    <a:pt x="17247" y="39229"/>
                  </a:lnTo>
                  <a:cubicBezTo>
                    <a:pt x="22584" y="37261"/>
                    <a:pt x="26987" y="32924"/>
                    <a:pt x="30223" y="28354"/>
                  </a:cubicBezTo>
                  <a:cubicBezTo>
                    <a:pt x="30956" y="27154"/>
                    <a:pt x="31690" y="25953"/>
                    <a:pt x="32457" y="24752"/>
                  </a:cubicBezTo>
                  <a:lnTo>
                    <a:pt x="32457" y="24752"/>
                  </a:lnTo>
                  <a:cubicBezTo>
                    <a:pt x="31824" y="27420"/>
                    <a:pt x="31323" y="30122"/>
                    <a:pt x="30723" y="32791"/>
                  </a:cubicBezTo>
                  <a:cubicBezTo>
                    <a:pt x="30489" y="33992"/>
                    <a:pt x="30323" y="35193"/>
                    <a:pt x="30056" y="36394"/>
                  </a:cubicBezTo>
                  <a:cubicBezTo>
                    <a:pt x="29922" y="37061"/>
                    <a:pt x="29822" y="37694"/>
                    <a:pt x="29689" y="38328"/>
                  </a:cubicBezTo>
                  <a:cubicBezTo>
                    <a:pt x="29689" y="38428"/>
                    <a:pt x="29722" y="38495"/>
                    <a:pt x="29789" y="38562"/>
                  </a:cubicBezTo>
                  <a:cubicBezTo>
                    <a:pt x="29722" y="38895"/>
                    <a:pt x="29655" y="39229"/>
                    <a:pt x="29555" y="39529"/>
                  </a:cubicBezTo>
                  <a:cubicBezTo>
                    <a:pt x="29522" y="39729"/>
                    <a:pt x="29455" y="39929"/>
                    <a:pt x="29422" y="40130"/>
                  </a:cubicBezTo>
                  <a:cubicBezTo>
                    <a:pt x="29088" y="40163"/>
                    <a:pt x="29122" y="40563"/>
                    <a:pt x="29022" y="40797"/>
                  </a:cubicBezTo>
                  <a:cubicBezTo>
                    <a:pt x="28455" y="42465"/>
                    <a:pt x="28021" y="44232"/>
                    <a:pt x="27554" y="45934"/>
                  </a:cubicBezTo>
                  <a:cubicBezTo>
                    <a:pt x="27154" y="47068"/>
                    <a:pt x="26987" y="48269"/>
                    <a:pt x="26720" y="49436"/>
                  </a:cubicBezTo>
                  <a:cubicBezTo>
                    <a:pt x="26687" y="49570"/>
                    <a:pt x="26753" y="49670"/>
                    <a:pt x="26853" y="49736"/>
                  </a:cubicBezTo>
                  <a:cubicBezTo>
                    <a:pt x="27020" y="49703"/>
                    <a:pt x="27187" y="49636"/>
                    <a:pt x="27320" y="49503"/>
                  </a:cubicBezTo>
                  <a:lnTo>
                    <a:pt x="27320" y="49503"/>
                  </a:lnTo>
                  <a:cubicBezTo>
                    <a:pt x="26954" y="50837"/>
                    <a:pt x="26553" y="52205"/>
                    <a:pt x="26153" y="53572"/>
                  </a:cubicBezTo>
                  <a:cubicBezTo>
                    <a:pt x="25719" y="55074"/>
                    <a:pt x="25286" y="56575"/>
                    <a:pt x="24852" y="58076"/>
                  </a:cubicBezTo>
                  <a:cubicBezTo>
                    <a:pt x="24852" y="58142"/>
                    <a:pt x="24819" y="58176"/>
                    <a:pt x="24819" y="58243"/>
                  </a:cubicBezTo>
                  <a:cubicBezTo>
                    <a:pt x="24785" y="58309"/>
                    <a:pt x="24785" y="58409"/>
                    <a:pt x="24752" y="58476"/>
                  </a:cubicBezTo>
                  <a:cubicBezTo>
                    <a:pt x="24752" y="58509"/>
                    <a:pt x="24752" y="58509"/>
                    <a:pt x="24752" y="58543"/>
                  </a:cubicBezTo>
                  <a:cubicBezTo>
                    <a:pt x="24752" y="58843"/>
                    <a:pt x="24719" y="59143"/>
                    <a:pt x="24685" y="59443"/>
                  </a:cubicBezTo>
                  <a:cubicBezTo>
                    <a:pt x="24685" y="59644"/>
                    <a:pt x="24652" y="59877"/>
                    <a:pt x="24619" y="60077"/>
                  </a:cubicBezTo>
                  <a:cubicBezTo>
                    <a:pt x="24619" y="60277"/>
                    <a:pt x="24585" y="60444"/>
                    <a:pt x="24585" y="60644"/>
                  </a:cubicBezTo>
                  <a:cubicBezTo>
                    <a:pt x="24585" y="60778"/>
                    <a:pt x="24585" y="60911"/>
                    <a:pt x="24585" y="61045"/>
                  </a:cubicBezTo>
                  <a:cubicBezTo>
                    <a:pt x="24585" y="61045"/>
                    <a:pt x="24585" y="61078"/>
                    <a:pt x="24585" y="61111"/>
                  </a:cubicBezTo>
                  <a:cubicBezTo>
                    <a:pt x="24652" y="60844"/>
                    <a:pt x="24719" y="60544"/>
                    <a:pt x="24819" y="60277"/>
                  </a:cubicBezTo>
                  <a:cubicBezTo>
                    <a:pt x="25519" y="57809"/>
                    <a:pt x="26253" y="55340"/>
                    <a:pt x="26954" y="52872"/>
                  </a:cubicBezTo>
                  <a:cubicBezTo>
                    <a:pt x="27687" y="50404"/>
                    <a:pt x="28388" y="47902"/>
                    <a:pt x="29122" y="45400"/>
                  </a:cubicBezTo>
                  <a:cubicBezTo>
                    <a:pt x="29822" y="42932"/>
                    <a:pt x="30556" y="40463"/>
                    <a:pt x="31257" y="37995"/>
                  </a:cubicBezTo>
                  <a:cubicBezTo>
                    <a:pt x="31990" y="35493"/>
                    <a:pt x="32724" y="32991"/>
                    <a:pt x="33458" y="30456"/>
                  </a:cubicBezTo>
                  <a:cubicBezTo>
                    <a:pt x="34125" y="28088"/>
                    <a:pt x="34826" y="25686"/>
                    <a:pt x="35526" y="23318"/>
                  </a:cubicBezTo>
                  <a:cubicBezTo>
                    <a:pt x="36160" y="21049"/>
                    <a:pt x="36827" y="18781"/>
                    <a:pt x="37494" y="16546"/>
                  </a:cubicBezTo>
                  <a:cubicBezTo>
                    <a:pt x="37494" y="16479"/>
                    <a:pt x="37494" y="16446"/>
                    <a:pt x="37494" y="16413"/>
                  </a:cubicBezTo>
                  <a:cubicBezTo>
                    <a:pt x="37928" y="15612"/>
                    <a:pt x="38362" y="14845"/>
                    <a:pt x="38795" y="14078"/>
                  </a:cubicBezTo>
                  <a:close/>
                  <a:moveTo>
                    <a:pt x="42198" y="1"/>
                  </a:moveTo>
                  <a:cubicBezTo>
                    <a:pt x="42064" y="1"/>
                    <a:pt x="41964" y="68"/>
                    <a:pt x="41898" y="168"/>
                  </a:cubicBezTo>
                  <a:cubicBezTo>
                    <a:pt x="41497" y="434"/>
                    <a:pt x="41531" y="1102"/>
                    <a:pt x="41331" y="1535"/>
                  </a:cubicBezTo>
                  <a:cubicBezTo>
                    <a:pt x="41317" y="1534"/>
                    <a:pt x="41303" y="1533"/>
                    <a:pt x="41291" y="1533"/>
                  </a:cubicBezTo>
                  <a:cubicBezTo>
                    <a:pt x="41057" y="1533"/>
                    <a:pt x="40990" y="1812"/>
                    <a:pt x="40864" y="2002"/>
                  </a:cubicBezTo>
                  <a:cubicBezTo>
                    <a:pt x="39996" y="3437"/>
                    <a:pt x="38895" y="4771"/>
                    <a:pt x="38062" y="6239"/>
                  </a:cubicBezTo>
                  <a:cubicBezTo>
                    <a:pt x="36494" y="8340"/>
                    <a:pt x="34959" y="10475"/>
                    <a:pt x="33525" y="12677"/>
                  </a:cubicBezTo>
                  <a:cubicBezTo>
                    <a:pt x="32357" y="14211"/>
                    <a:pt x="31423" y="15912"/>
                    <a:pt x="30089" y="17313"/>
                  </a:cubicBezTo>
                  <a:cubicBezTo>
                    <a:pt x="29956" y="17547"/>
                    <a:pt x="29522" y="17847"/>
                    <a:pt x="29655" y="18147"/>
                  </a:cubicBezTo>
                  <a:cubicBezTo>
                    <a:pt x="29289" y="18481"/>
                    <a:pt x="28955" y="18848"/>
                    <a:pt x="28588" y="19215"/>
                  </a:cubicBezTo>
                  <a:cubicBezTo>
                    <a:pt x="28154" y="19648"/>
                    <a:pt x="27754" y="20082"/>
                    <a:pt x="27320" y="20482"/>
                  </a:cubicBezTo>
                  <a:cubicBezTo>
                    <a:pt x="27320" y="20549"/>
                    <a:pt x="27287" y="20616"/>
                    <a:pt x="27254" y="20682"/>
                  </a:cubicBezTo>
                  <a:cubicBezTo>
                    <a:pt x="27154" y="20782"/>
                    <a:pt x="27054" y="20882"/>
                    <a:pt x="26954" y="20983"/>
                  </a:cubicBezTo>
                  <a:cubicBezTo>
                    <a:pt x="26920" y="21016"/>
                    <a:pt x="26887" y="21049"/>
                    <a:pt x="26853" y="21116"/>
                  </a:cubicBezTo>
                  <a:cubicBezTo>
                    <a:pt x="26820" y="21149"/>
                    <a:pt x="26787" y="21183"/>
                    <a:pt x="26753" y="21216"/>
                  </a:cubicBezTo>
                  <a:cubicBezTo>
                    <a:pt x="26620" y="21349"/>
                    <a:pt x="26520" y="21483"/>
                    <a:pt x="26420" y="21583"/>
                  </a:cubicBezTo>
                  <a:cubicBezTo>
                    <a:pt x="26386" y="21616"/>
                    <a:pt x="26353" y="21683"/>
                    <a:pt x="26320" y="21716"/>
                  </a:cubicBezTo>
                  <a:cubicBezTo>
                    <a:pt x="26253" y="21816"/>
                    <a:pt x="26186" y="21950"/>
                    <a:pt x="26086" y="22050"/>
                  </a:cubicBezTo>
                  <a:cubicBezTo>
                    <a:pt x="26053" y="22117"/>
                    <a:pt x="25986" y="22217"/>
                    <a:pt x="25953" y="22283"/>
                  </a:cubicBezTo>
                  <a:lnTo>
                    <a:pt x="25986" y="22283"/>
                  </a:lnTo>
                  <a:cubicBezTo>
                    <a:pt x="26220" y="22283"/>
                    <a:pt x="26420" y="21983"/>
                    <a:pt x="26620" y="21850"/>
                  </a:cubicBezTo>
                  <a:cubicBezTo>
                    <a:pt x="28421" y="20382"/>
                    <a:pt x="29922" y="18614"/>
                    <a:pt x="31590" y="16980"/>
                  </a:cubicBezTo>
                  <a:cubicBezTo>
                    <a:pt x="34893" y="13210"/>
                    <a:pt x="38195" y="9374"/>
                    <a:pt x="40864" y="5104"/>
                  </a:cubicBezTo>
                  <a:lnTo>
                    <a:pt x="40864" y="5104"/>
                  </a:lnTo>
                  <a:cubicBezTo>
                    <a:pt x="40130" y="6672"/>
                    <a:pt x="39529" y="8273"/>
                    <a:pt x="38662" y="9774"/>
                  </a:cubicBezTo>
                  <a:cubicBezTo>
                    <a:pt x="36460" y="13444"/>
                    <a:pt x="34325" y="17313"/>
                    <a:pt x="32457" y="21249"/>
                  </a:cubicBezTo>
                  <a:cubicBezTo>
                    <a:pt x="31290" y="23551"/>
                    <a:pt x="29522" y="25486"/>
                    <a:pt x="28088" y="27621"/>
                  </a:cubicBezTo>
                  <a:cubicBezTo>
                    <a:pt x="25186" y="31323"/>
                    <a:pt x="21450" y="34592"/>
                    <a:pt x="17180" y="36660"/>
                  </a:cubicBezTo>
                  <a:cubicBezTo>
                    <a:pt x="15007" y="37281"/>
                    <a:pt x="12693" y="37802"/>
                    <a:pt x="10394" y="37802"/>
                  </a:cubicBezTo>
                  <a:cubicBezTo>
                    <a:pt x="9729" y="37802"/>
                    <a:pt x="9066" y="37758"/>
                    <a:pt x="8407" y="37661"/>
                  </a:cubicBezTo>
                  <a:cubicBezTo>
                    <a:pt x="7073" y="37461"/>
                    <a:pt x="5772" y="36861"/>
                    <a:pt x="4504" y="36327"/>
                  </a:cubicBezTo>
                  <a:cubicBezTo>
                    <a:pt x="4348" y="36215"/>
                    <a:pt x="4101" y="35998"/>
                    <a:pt x="3895" y="35998"/>
                  </a:cubicBezTo>
                  <a:cubicBezTo>
                    <a:pt x="3794" y="35998"/>
                    <a:pt x="3703" y="36051"/>
                    <a:pt x="3637" y="36193"/>
                  </a:cubicBezTo>
                  <a:cubicBezTo>
                    <a:pt x="3670" y="36427"/>
                    <a:pt x="3537" y="36961"/>
                    <a:pt x="3570" y="37294"/>
                  </a:cubicBezTo>
                  <a:cubicBezTo>
                    <a:pt x="3337" y="37294"/>
                    <a:pt x="3137" y="37594"/>
                    <a:pt x="3337" y="37795"/>
                  </a:cubicBezTo>
                  <a:cubicBezTo>
                    <a:pt x="4804" y="39396"/>
                    <a:pt x="6906" y="40029"/>
                    <a:pt x="9041" y="40263"/>
                  </a:cubicBezTo>
                  <a:cubicBezTo>
                    <a:pt x="9908" y="47368"/>
                    <a:pt x="10508" y="54507"/>
                    <a:pt x="11509" y="61612"/>
                  </a:cubicBezTo>
                  <a:cubicBezTo>
                    <a:pt x="8007" y="60411"/>
                    <a:pt x="4571" y="59010"/>
                    <a:pt x="1435" y="57042"/>
                  </a:cubicBezTo>
                  <a:cubicBezTo>
                    <a:pt x="1341" y="56957"/>
                    <a:pt x="1246" y="56922"/>
                    <a:pt x="1162" y="56922"/>
                  </a:cubicBezTo>
                  <a:cubicBezTo>
                    <a:pt x="948" y="56922"/>
                    <a:pt x="797" y="57141"/>
                    <a:pt x="868" y="57309"/>
                  </a:cubicBezTo>
                  <a:cubicBezTo>
                    <a:pt x="601" y="57809"/>
                    <a:pt x="668" y="59177"/>
                    <a:pt x="668" y="59510"/>
                  </a:cubicBezTo>
                  <a:cubicBezTo>
                    <a:pt x="735" y="60544"/>
                    <a:pt x="535" y="61578"/>
                    <a:pt x="435" y="62612"/>
                  </a:cubicBezTo>
                  <a:cubicBezTo>
                    <a:pt x="435" y="63580"/>
                    <a:pt x="335" y="64514"/>
                    <a:pt x="301" y="65481"/>
                  </a:cubicBezTo>
                  <a:cubicBezTo>
                    <a:pt x="168" y="66182"/>
                    <a:pt x="1" y="66849"/>
                    <a:pt x="101" y="67549"/>
                  </a:cubicBezTo>
                  <a:cubicBezTo>
                    <a:pt x="68" y="67749"/>
                    <a:pt x="1" y="68016"/>
                    <a:pt x="268" y="68116"/>
                  </a:cubicBezTo>
                  <a:lnTo>
                    <a:pt x="368" y="68116"/>
                  </a:lnTo>
                  <a:cubicBezTo>
                    <a:pt x="401" y="68150"/>
                    <a:pt x="468" y="68183"/>
                    <a:pt x="535" y="68183"/>
                  </a:cubicBezTo>
                  <a:cubicBezTo>
                    <a:pt x="1369" y="68183"/>
                    <a:pt x="2203" y="68183"/>
                    <a:pt x="3070" y="68150"/>
                  </a:cubicBezTo>
                  <a:lnTo>
                    <a:pt x="9141" y="68150"/>
                  </a:lnTo>
                  <a:cubicBezTo>
                    <a:pt x="9408" y="68150"/>
                    <a:pt x="9675" y="68116"/>
                    <a:pt x="9941" y="68116"/>
                  </a:cubicBezTo>
                  <a:lnTo>
                    <a:pt x="15779" y="68116"/>
                  </a:lnTo>
                  <a:cubicBezTo>
                    <a:pt x="16146" y="68116"/>
                    <a:pt x="16546" y="68116"/>
                    <a:pt x="16980" y="68083"/>
                  </a:cubicBezTo>
                  <a:lnTo>
                    <a:pt x="22183" y="68083"/>
                  </a:lnTo>
                  <a:cubicBezTo>
                    <a:pt x="22650" y="68050"/>
                    <a:pt x="23117" y="68050"/>
                    <a:pt x="23584" y="68050"/>
                  </a:cubicBezTo>
                  <a:lnTo>
                    <a:pt x="27087" y="68050"/>
                  </a:lnTo>
                  <a:cubicBezTo>
                    <a:pt x="27454" y="68050"/>
                    <a:pt x="27854" y="68050"/>
                    <a:pt x="28221" y="68016"/>
                  </a:cubicBezTo>
                  <a:lnTo>
                    <a:pt x="31790" y="68016"/>
                  </a:lnTo>
                  <a:cubicBezTo>
                    <a:pt x="32591" y="68016"/>
                    <a:pt x="33391" y="68016"/>
                    <a:pt x="34192" y="67983"/>
                  </a:cubicBezTo>
                  <a:lnTo>
                    <a:pt x="39563" y="67983"/>
                  </a:lnTo>
                  <a:cubicBezTo>
                    <a:pt x="39996" y="67983"/>
                    <a:pt x="40430" y="67949"/>
                    <a:pt x="40864" y="67949"/>
                  </a:cubicBezTo>
                  <a:lnTo>
                    <a:pt x="44800" y="67949"/>
                  </a:lnTo>
                  <a:cubicBezTo>
                    <a:pt x="45467" y="67949"/>
                    <a:pt x="46134" y="67949"/>
                    <a:pt x="46801" y="67916"/>
                  </a:cubicBezTo>
                  <a:lnTo>
                    <a:pt x="51404" y="67916"/>
                  </a:lnTo>
                  <a:cubicBezTo>
                    <a:pt x="51771" y="67916"/>
                    <a:pt x="52172" y="67916"/>
                    <a:pt x="52539" y="67883"/>
                  </a:cubicBezTo>
                  <a:cubicBezTo>
                    <a:pt x="52572" y="67983"/>
                    <a:pt x="52705" y="68050"/>
                    <a:pt x="52805" y="68050"/>
                  </a:cubicBezTo>
                  <a:lnTo>
                    <a:pt x="52839" y="68050"/>
                  </a:lnTo>
                  <a:cubicBezTo>
                    <a:pt x="52939" y="68016"/>
                    <a:pt x="53006" y="67983"/>
                    <a:pt x="53039" y="67883"/>
                  </a:cubicBezTo>
                  <a:lnTo>
                    <a:pt x="53072" y="67883"/>
                  </a:lnTo>
                  <a:cubicBezTo>
                    <a:pt x="53239" y="67883"/>
                    <a:pt x="53339" y="67716"/>
                    <a:pt x="53339" y="67583"/>
                  </a:cubicBezTo>
                  <a:cubicBezTo>
                    <a:pt x="53339" y="67416"/>
                    <a:pt x="53172" y="67316"/>
                    <a:pt x="53039" y="67316"/>
                  </a:cubicBezTo>
                  <a:lnTo>
                    <a:pt x="53006" y="67316"/>
                  </a:lnTo>
                  <a:cubicBezTo>
                    <a:pt x="52772" y="65981"/>
                    <a:pt x="52572" y="64680"/>
                    <a:pt x="52338" y="63346"/>
                  </a:cubicBezTo>
                  <a:cubicBezTo>
                    <a:pt x="51971" y="61278"/>
                    <a:pt x="51638" y="59177"/>
                    <a:pt x="51271" y="57075"/>
                  </a:cubicBezTo>
                  <a:cubicBezTo>
                    <a:pt x="51271" y="57042"/>
                    <a:pt x="51238" y="57008"/>
                    <a:pt x="51204" y="56975"/>
                  </a:cubicBezTo>
                  <a:cubicBezTo>
                    <a:pt x="51304" y="56875"/>
                    <a:pt x="51404" y="56808"/>
                    <a:pt x="51538" y="56708"/>
                  </a:cubicBezTo>
                  <a:cubicBezTo>
                    <a:pt x="51703" y="56516"/>
                    <a:pt x="51528" y="56232"/>
                    <a:pt x="51312" y="56232"/>
                  </a:cubicBezTo>
                  <a:cubicBezTo>
                    <a:pt x="51266" y="56232"/>
                    <a:pt x="51218" y="56245"/>
                    <a:pt x="51171" y="56274"/>
                  </a:cubicBezTo>
                  <a:cubicBezTo>
                    <a:pt x="50937" y="56441"/>
                    <a:pt x="50704" y="56641"/>
                    <a:pt x="50504" y="56808"/>
                  </a:cubicBezTo>
                  <a:cubicBezTo>
                    <a:pt x="46267" y="60311"/>
                    <a:pt x="41030" y="62245"/>
                    <a:pt x="35660" y="63279"/>
                  </a:cubicBezTo>
                  <a:lnTo>
                    <a:pt x="35693" y="62879"/>
                  </a:lnTo>
                  <a:cubicBezTo>
                    <a:pt x="35960" y="60311"/>
                    <a:pt x="36193" y="57742"/>
                    <a:pt x="36460" y="55174"/>
                  </a:cubicBezTo>
                  <a:cubicBezTo>
                    <a:pt x="36694" y="52638"/>
                    <a:pt x="36927" y="50103"/>
                    <a:pt x="37194" y="47568"/>
                  </a:cubicBezTo>
                  <a:cubicBezTo>
                    <a:pt x="37428" y="45100"/>
                    <a:pt x="37661" y="42598"/>
                    <a:pt x="37895" y="40096"/>
                  </a:cubicBezTo>
                  <a:lnTo>
                    <a:pt x="38629" y="32491"/>
                  </a:lnTo>
                  <a:cubicBezTo>
                    <a:pt x="38895" y="29956"/>
                    <a:pt x="39129" y="27420"/>
                    <a:pt x="39362" y="24919"/>
                  </a:cubicBezTo>
                  <a:cubicBezTo>
                    <a:pt x="39629" y="22384"/>
                    <a:pt x="39863" y="19848"/>
                    <a:pt x="40096" y="17313"/>
                  </a:cubicBezTo>
                  <a:cubicBezTo>
                    <a:pt x="40330" y="15012"/>
                    <a:pt x="40563" y="12710"/>
                    <a:pt x="40763" y="10408"/>
                  </a:cubicBezTo>
                  <a:lnTo>
                    <a:pt x="41030" y="9941"/>
                  </a:lnTo>
                  <a:lnTo>
                    <a:pt x="41030" y="9941"/>
                  </a:lnTo>
                  <a:cubicBezTo>
                    <a:pt x="40997" y="12009"/>
                    <a:pt x="41164" y="14611"/>
                    <a:pt x="41064" y="15178"/>
                  </a:cubicBezTo>
                  <a:cubicBezTo>
                    <a:pt x="40864" y="21450"/>
                    <a:pt x="41130" y="27721"/>
                    <a:pt x="41564" y="33992"/>
                  </a:cubicBezTo>
                  <a:cubicBezTo>
                    <a:pt x="41731" y="40863"/>
                    <a:pt x="40763" y="47768"/>
                    <a:pt x="41164" y="54640"/>
                  </a:cubicBezTo>
                  <a:cubicBezTo>
                    <a:pt x="41197" y="55174"/>
                    <a:pt x="41197" y="55741"/>
                    <a:pt x="41197" y="56274"/>
                  </a:cubicBezTo>
                  <a:cubicBezTo>
                    <a:pt x="41230" y="56308"/>
                    <a:pt x="41230" y="56341"/>
                    <a:pt x="41230" y="56375"/>
                  </a:cubicBezTo>
                  <a:cubicBezTo>
                    <a:pt x="41264" y="56942"/>
                    <a:pt x="41297" y="57475"/>
                    <a:pt x="41364" y="58009"/>
                  </a:cubicBezTo>
                  <a:cubicBezTo>
                    <a:pt x="41364" y="58343"/>
                    <a:pt x="41397" y="58643"/>
                    <a:pt x="41431" y="58976"/>
                  </a:cubicBezTo>
                  <a:cubicBezTo>
                    <a:pt x="41431" y="58943"/>
                    <a:pt x="41464" y="58910"/>
                    <a:pt x="41497" y="58910"/>
                  </a:cubicBezTo>
                  <a:lnTo>
                    <a:pt x="41497" y="58876"/>
                  </a:lnTo>
                  <a:cubicBezTo>
                    <a:pt x="41497" y="58876"/>
                    <a:pt x="41497" y="58876"/>
                    <a:pt x="41497" y="58843"/>
                  </a:cubicBezTo>
                  <a:cubicBezTo>
                    <a:pt x="41531" y="58543"/>
                    <a:pt x="41597" y="58209"/>
                    <a:pt x="41631" y="57909"/>
                  </a:cubicBezTo>
                  <a:cubicBezTo>
                    <a:pt x="41697" y="57609"/>
                    <a:pt x="41731" y="57309"/>
                    <a:pt x="41764" y="57042"/>
                  </a:cubicBezTo>
                  <a:cubicBezTo>
                    <a:pt x="41831" y="56441"/>
                    <a:pt x="41898" y="55807"/>
                    <a:pt x="41964" y="55207"/>
                  </a:cubicBezTo>
                  <a:cubicBezTo>
                    <a:pt x="42098" y="53939"/>
                    <a:pt x="42231" y="52638"/>
                    <a:pt x="42331" y="51371"/>
                  </a:cubicBezTo>
                  <a:cubicBezTo>
                    <a:pt x="42365" y="50770"/>
                    <a:pt x="42398" y="50170"/>
                    <a:pt x="42431" y="49570"/>
                  </a:cubicBezTo>
                  <a:cubicBezTo>
                    <a:pt x="42465" y="49369"/>
                    <a:pt x="42465" y="49136"/>
                    <a:pt x="42498" y="48902"/>
                  </a:cubicBezTo>
                  <a:cubicBezTo>
                    <a:pt x="42498" y="47301"/>
                    <a:pt x="42531" y="45734"/>
                    <a:pt x="42565" y="44132"/>
                  </a:cubicBezTo>
                  <a:cubicBezTo>
                    <a:pt x="42765" y="31790"/>
                    <a:pt x="42932" y="19448"/>
                    <a:pt x="42865" y="7106"/>
                  </a:cubicBezTo>
                  <a:cubicBezTo>
                    <a:pt x="42965" y="6939"/>
                    <a:pt x="42932" y="6839"/>
                    <a:pt x="42865" y="6772"/>
                  </a:cubicBezTo>
                  <a:cubicBezTo>
                    <a:pt x="42898" y="6706"/>
                    <a:pt x="42932" y="6606"/>
                    <a:pt x="42865" y="6505"/>
                  </a:cubicBezTo>
                  <a:cubicBezTo>
                    <a:pt x="42865" y="6439"/>
                    <a:pt x="42832" y="6405"/>
                    <a:pt x="42798" y="6405"/>
                  </a:cubicBezTo>
                  <a:cubicBezTo>
                    <a:pt x="42798" y="6372"/>
                    <a:pt x="42832" y="6339"/>
                    <a:pt x="42798" y="6305"/>
                  </a:cubicBezTo>
                  <a:cubicBezTo>
                    <a:pt x="42631" y="5505"/>
                    <a:pt x="42398" y="4704"/>
                    <a:pt x="42231" y="3870"/>
                  </a:cubicBezTo>
                  <a:cubicBezTo>
                    <a:pt x="42231" y="3683"/>
                    <a:pt x="42056" y="3467"/>
                    <a:pt x="41870" y="3467"/>
                  </a:cubicBezTo>
                  <a:cubicBezTo>
                    <a:pt x="41857" y="3467"/>
                    <a:pt x="41844" y="3468"/>
                    <a:pt x="41831" y="3470"/>
                  </a:cubicBezTo>
                  <a:cubicBezTo>
                    <a:pt x="41864" y="3437"/>
                    <a:pt x="41898" y="3370"/>
                    <a:pt x="41931" y="3337"/>
                  </a:cubicBezTo>
                  <a:cubicBezTo>
                    <a:pt x="41957" y="3130"/>
                    <a:pt x="41802" y="3003"/>
                    <a:pt x="41638" y="3003"/>
                  </a:cubicBezTo>
                  <a:cubicBezTo>
                    <a:pt x="41591" y="3003"/>
                    <a:pt x="41542" y="3014"/>
                    <a:pt x="41497" y="3036"/>
                  </a:cubicBezTo>
                  <a:cubicBezTo>
                    <a:pt x="41531" y="2870"/>
                    <a:pt x="41597" y="2703"/>
                    <a:pt x="41631" y="2569"/>
                  </a:cubicBezTo>
                  <a:cubicBezTo>
                    <a:pt x="41659" y="2574"/>
                    <a:pt x="41686" y="2577"/>
                    <a:pt x="41712" y="2577"/>
                  </a:cubicBezTo>
                  <a:cubicBezTo>
                    <a:pt x="42192" y="2577"/>
                    <a:pt x="42138" y="1717"/>
                    <a:pt x="42265" y="1368"/>
                  </a:cubicBezTo>
                  <a:cubicBezTo>
                    <a:pt x="42265" y="968"/>
                    <a:pt x="42732" y="168"/>
                    <a:pt x="42198"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5031275" y="4572050"/>
              <a:ext cx="14200" cy="14300"/>
            </a:xfrm>
            <a:custGeom>
              <a:avLst/>
              <a:gdLst/>
              <a:ahLst/>
              <a:cxnLst/>
              <a:rect l="l" t="t" r="r" b="b"/>
              <a:pathLst>
                <a:path w="568" h="572" extrusionOk="0">
                  <a:moveTo>
                    <a:pt x="267" y="0"/>
                  </a:moveTo>
                  <a:cubicBezTo>
                    <a:pt x="133" y="0"/>
                    <a:pt x="0" y="134"/>
                    <a:pt x="0" y="301"/>
                  </a:cubicBezTo>
                  <a:cubicBezTo>
                    <a:pt x="0" y="422"/>
                    <a:pt x="111" y="572"/>
                    <a:pt x="257" y="572"/>
                  </a:cubicBezTo>
                  <a:cubicBezTo>
                    <a:pt x="271" y="572"/>
                    <a:pt x="286" y="570"/>
                    <a:pt x="300" y="568"/>
                  </a:cubicBezTo>
                  <a:cubicBezTo>
                    <a:pt x="434" y="568"/>
                    <a:pt x="567" y="467"/>
                    <a:pt x="567" y="301"/>
                  </a:cubicBezTo>
                  <a:cubicBezTo>
                    <a:pt x="567" y="134"/>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5051275" y="4577050"/>
              <a:ext cx="14200" cy="15025"/>
            </a:xfrm>
            <a:custGeom>
              <a:avLst/>
              <a:gdLst/>
              <a:ahLst/>
              <a:cxnLst/>
              <a:rect l="l" t="t" r="r" b="b"/>
              <a:pathLst>
                <a:path w="568" h="601" extrusionOk="0">
                  <a:moveTo>
                    <a:pt x="301" y="1"/>
                  </a:moveTo>
                  <a:cubicBezTo>
                    <a:pt x="134" y="1"/>
                    <a:pt x="1" y="134"/>
                    <a:pt x="1" y="301"/>
                  </a:cubicBezTo>
                  <a:cubicBezTo>
                    <a:pt x="1" y="468"/>
                    <a:pt x="134" y="601"/>
                    <a:pt x="301" y="601"/>
                  </a:cubicBezTo>
                  <a:cubicBezTo>
                    <a:pt x="468" y="568"/>
                    <a:pt x="568" y="468"/>
                    <a:pt x="568" y="301"/>
                  </a:cubicBezTo>
                  <a:cubicBezTo>
                    <a:pt x="568" y="134"/>
                    <a:pt x="43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5044600" y="4557050"/>
              <a:ext cx="15050" cy="14300"/>
            </a:xfrm>
            <a:custGeom>
              <a:avLst/>
              <a:gdLst/>
              <a:ahLst/>
              <a:cxnLst/>
              <a:rect l="l" t="t" r="r" b="b"/>
              <a:pathLst>
                <a:path w="602" h="572" extrusionOk="0">
                  <a:moveTo>
                    <a:pt x="301" y="0"/>
                  </a:moveTo>
                  <a:cubicBezTo>
                    <a:pt x="134" y="0"/>
                    <a:pt x="1" y="133"/>
                    <a:pt x="1" y="300"/>
                  </a:cubicBezTo>
                  <a:cubicBezTo>
                    <a:pt x="1" y="422"/>
                    <a:pt x="112" y="571"/>
                    <a:pt x="258" y="571"/>
                  </a:cubicBezTo>
                  <a:cubicBezTo>
                    <a:pt x="272" y="571"/>
                    <a:pt x="286" y="570"/>
                    <a:pt x="301" y="567"/>
                  </a:cubicBezTo>
                  <a:cubicBezTo>
                    <a:pt x="468" y="567"/>
                    <a:pt x="601" y="434"/>
                    <a:pt x="601" y="267"/>
                  </a:cubicBezTo>
                  <a:cubicBezTo>
                    <a:pt x="601" y="133"/>
                    <a:pt x="468"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075450" y="4227625"/>
              <a:ext cx="14225" cy="15050"/>
            </a:xfrm>
            <a:custGeom>
              <a:avLst/>
              <a:gdLst/>
              <a:ahLst/>
              <a:cxnLst/>
              <a:rect l="l" t="t" r="r" b="b"/>
              <a:pathLst>
                <a:path w="569" h="602" extrusionOk="0">
                  <a:moveTo>
                    <a:pt x="268" y="1"/>
                  </a:moveTo>
                  <a:cubicBezTo>
                    <a:pt x="101" y="34"/>
                    <a:pt x="1" y="134"/>
                    <a:pt x="1" y="301"/>
                  </a:cubicBezTo>
                  <a:cubicBezTo>
                    <a:pt x="1" y="468"/>
                    <a:pt x="134" y="601"/>
                    <a:pt x="268" y="601"/>
                  </a:cubicBezTo>
                  <a:cubicBezTo>
                    <a:pt x="435" y="601"/>
                    <a:pt x="568" y="468"/>
                    <a:pt x="568" y="301"/>
                  </a:cubicBezTo>
                  <a:cubicBezTo>
                    <a:pt x="568" y="134"/>
                    <a:pt x="435"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282275" y="4448625"/>
              <a:ext cx="15875" cy="14200"/>
            </a:xfrm>
            <a:custGeom>
              <a:avLst/>
              <a:gdLst/>
              <a:ahLst/>
              <a:cxnLst/>
              <a:rect l="l" t="t" r="r" b="b"/>
              <a:pathLst>
                <a:path w="635" h="568" extrusionOk="0">
                  <a:moveTo>
                    <a:pt x="301" y="1"/>
                  </a:moveTo>
                  <a:cubicBezTo>
                    <a:pt x="134" y="1"/>
                    <a:pt x="1" y="134"/>
                    <a:pt x="34" y="301"/>
                  </a:cubicBezTo>
                  <a:cubicBezTo>
                    <a:pt x="34" y="468"/>
                    <a:pt x="167" y="568"/>
                    <a:pt x="334" y="568"/>
                  </a:cubicBezTo>
                  <a:cubicBezTo>
                    <a:pt x="501" y="568"/>
                    <a:pt x="634" y="401"/>
                    <a:pt x="601" y="267"/>
                  </a:cubicBezTo>
                  <a:cubicBezTo>
                    <a:pt x="601" y="101"/>
                    <a:pt x="468"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279775" y="4431125"/>
              <a:ext cx="15025" cy="14325"/>
            </a:xfrm>
            <a:custGeom>
              <a:avLst/>
              <a:gdLst/>
              <a:ahLst/>
              <a:cxnLst/>
              <a:rect l="l" t="t" r="r" b="b"/>
              <a:pathLst>
                <a:path w="601" h="573" extrusionOk="0">
                  <a:moveTo>
                    <a:pt x="267" y="0"/>
                  </a:moveTo>
                  <a:cubicBezTo>
                    <a:pt x="101" y="0"/>
                    <a:pt x="0" y="167"/>
                    <a:pt x="0" y="300"/>
                  </a:cubicBezTo>
                  <a:cubicBezTo>
                    <a:pt x="0" y="450"/>
                    <a:pt x="134" y="572"/>
                    <a:pt x="258" y="572"/>
                  </a:cubicBezTo>
                  <a:cubicBezTo>
                    <a:pt x="272" y="572"/>
                    <a:pt x="287" y="571"/>
                    <a:pt x="301" y="567"/>
                  </a:cubicBezTo>
                  <a:cubicBezTo>
                    <a:pt x="467" y="567"/>
                    <a:pt x="601" y="434"/>
                    <a:pt x="568" y="267"/>
                  </a:cubicBezTo>
                  <a:cubicBezTo>
                    <a:pt x="568"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577475" y="4035000"/>
              <a:ext cx="15875" cy="15025"/>
            </a:xfrm>
            <a:custGeom>
              <a:avLst/>
              <a:gdLst/>
              <a:ahLst/>
              <a:cxnLst/>
              <a:rect l="l" t="t" r="r" b="b"/>
              <a:pathLst>
                <a:path w="635" h="601" extrusionOk="0">
                  <a:moveTo>
                    <a:pt x="301" y="0"/>
                  </a:moveTo>
                  <a:cubicBezTo>
                    <a:pt x="134" y="0"/>
                    <a:pt x="1" y="167"/>
                    <a:pt x="34" y="301"/>
                  </a:cubicBezTo>
                  <a:cubicBezTo>
                    <a:pt x="34" y="467"/>
                    <a:pt x="168" y="601"/>
                    <a:pt x="335" y="601"/>
                  </a:cubicBezTo>
                  <a:cubicBezTo>
                    <a:pt x="501" y="567"/>
                    <a:pt x="635" y="434"/>
                    <a:pt x="601" y="267"/>
                  </a:cubicBezTo>
                  <a:cubicBezTo>
                    <a:pt x="601" y="100"/>
                    <a:pt x="468"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5591675" y="4020825"/>
              <a:ext cx="15025" cy="14325"/>
            </a:xfrm>
            <a:custGeom>
              <a:avLst/>
              <a:gdLst/>
              <a:ahLst/>
              <a:cxnLst/>
              <a:rect l="l" t="t" r="r" b="b"/>
              <a:pathLst>
                <a:path w="601" h="573" extrusionOk="0">
                  <a:moveTo>
                    <a:pt x="267" y="0"/>
                  </a:moveTo>
                  <a:cubicBezTo>
                    <a:pt x="133" y="0"/>
                    <a:pt x="0" y="134"/>
                    <a:pt x="0" y="301"/>
                  </a:cubicBezTo>
                  <a:cubicBezTo>
                    <a:pt x="30" y="450"/>
                    <a:pt x="140" y="573"/>
                    <a:pt x="259" y="573"/>
                  </a:cubicBezTo>
                  <a:cubicBezTo>
                    <a:pt x="272" y="573"/>
                    <a:pt x="286" y="571"/>
                    <a:pt x="300" y="567"/>
                  </a:cubicBezTo>
                  <a:cubicBezTo>
                    <a:pt x="467" y="567"/>
                    <a:pt x="600" y="434"/>
                    <a:pt x="600" y="267"/>
                  </a:cubicBezTo>
                  <a:cubicBezTo>
                    <a:pt x="567"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5595000" y="4039175"/>
              <a:ext cx="15025" cy="14325"/>
            </a:xfrm>
            <a:custGeom>
              <a:avLst/>
              <a:gdLst/>
              <a:ahLst/>
              <a:cxnLst/>
              <a:rect l="l" t="t" r="r" b="b"/>
              <a:pathLst>
                <a:path w="601" h="573" extrusionOk="0">
                  <a:moveTo>
                    <a:pt x="267" y="0"/>
                  </a:moveTo>
                  <a:cubicBezTo>
                    <a:pt x="101" y="0"/>
                    <a:pt x="0" y="134"/>
                    <a:pt x="0" y="300"/>
                  </a:cubicBezTo>
                  <a:cubicBezTo>
                    <a:pt x="0" y="450"/>
                    <a:pt x="134" y="572"/>
                    <a:pt x="258" y="572"/>
                  </a:cubicBezTo>
                  <a:cubicBezTo>
                    <a:pt x="272" y="572"/>
                    <a:pt x="287" y="571"/>
                    <a:pt x="301" y="567"/>
                  </a:cubicBezTo>
                  <a:cubicBezTo>
                    <a:pt x="467" y="567"/>
                    <a:pt x="601" y="434"/>
                    <a:pt x="568" y="267"/>
                  </a:cubicBezTo>
                  <a:cubicBezTo>
                    <a:pt x="568"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5485750" y="4371900"/>
              <a:ext cx="15050" cy="15050"/>
            </a:xfrm>
            <a:custGeom>
              <a:avLst/>
              <a:gdLst/>
              <a:ahLst/>
              <a:cxnLst/>
              <a:rect l="l" t="t" r="r" b="b"/>
              <a:pathLst>
                <a:path w="602" h="602" extrusionOk="0">
                  <a:moveTo>
                    <a:pt x="301" y="1"/>
                  </a:moveTo>
                  <a:cubicBezTo>
                    <a:pt x="134" y="34"/>
                    <a:pt x="1" y="167"/>
                    <a:pt x="34" y="334"/>
                  </a:cubicBezTo>
                  <a:cubicBezTo>
                    <a:pt x="34" y="501"/>
                    <a:pt x="167" y="601"/>
                    <a:pt x="334" y="601"/>
                  </a:cubicBezTo>
                  <a:cubicBezTo>
                    <a:pt x="501" y="601"/>
                    <a:pt x="601" y="434"/>
                    <a:pt x="601" y="268"/>
                  </a:cubicBezTo>
                  <a:cubicBezTo>
                    <a:pt x="601" y="134"/>
                    <a:pt x="468"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5627525" y="4720500"/>
              <a:ext cx="15025" cy="14325"/>
            </a:xfrm>
            <a:custGeom>
              <a:avLst/>
              <a:gdLst/>
              <a:ahLst/>
              <a:cxnLst/>
              <a:rect l="l" t="t" r="r" b="b"/>
              <a:pathLst>
                <a:path w="601" h="573" extrusionOk="0">
                  <a:moveTo>
                    <a:pt x="267" y="0"/>
                  </a:moveTo>
                  <a:cubicBezTo>
                    <a:pt x="100" y="0"/>
                    <a:pt x="0" y="167"/>
                    <a:pt x="0" y="300"/>
                  </a:cubicBezTo>
                  <a:cubicBezTo>
                    <a:pt x="0" y="450"/>
                    <a:pt x="134" y="572"/>
                    <a:pt x="258" y="572"/>
                  </a:cubicBezTo>
                  <a:cubicBezTo>
                    <a:pt x="272" y="572"/>
                    <a:pt x="287" y="571"/>
                    <a:pt x="301" y="567"/>
                  </a:cubicBezTo>
                  <a:cubicBezTo>
                    <a:pt x="467" y="567"/>
                    <a:pt x="601" y="434"/>
                    <a:pt x="567" y="267"/>
                  </a:cubicBezTo>
                  <a:cubicBezTo>
                    <a:pt x="567"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5646700" y="4719650"/>
              <a:ext cx="15050" cy="15050"/>
            </a:xfrm>
            <a:custGeom>
              <a:avLst/>
              <a:gdLst/>
              <a:ahLst/>
              <a:cxnLst/>
              <a:rect l="l" t="t" r="r" b="b"/>
              <a:pathLst>
                <a:path w="602" h="602" extrusionOk="0">
                  <a:moveTo>
                    <a:pt x="267" y="1"/>
                  </a:moveTo>
                  <a:cubicBezTo>
                    <a:pt x="134" y="1"/>
                    <a:pt x="1" y="167"/>
                    <a:pt x="1" y="301"/>
                  </a:cubicBezTo>
                  <a:cubicBezTo>
                    <a:pt x="34" y="468"/>
                    <a:pt x="167" y="601"/>
                    <a:pt x="301" y="601"/>
                  </a:cubicBezTo>
                  <a:cubicBezTo>
                    <a:pt x="468" y="568"/>
                    <a:pt x="601" y="434"/>
                    <a:pt x="601" y="268"/>
                  </a:cubicBezTo>
                  <a:cubicBezTo>
                    <a:pt x="568"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5634200" y="4704525"/>
              <a:ext cx="15025" cy="14325"/>
            </a:xfrm>
            <a:custGeom>
              <a:avLst/>
              <a:gdLst/>
              <a:ahLst/>
              <a:cxnLst/>
              <a:rect l="l" t="t" r="r" b="b"/>
              <a:pathLst>
                <a:path w="601" h="573" extrusionOk="0">
                  <a:moveTo>
                    <a:pt x="318" y="0"/>
                  </a:moveTo>
                  <a:cubicBezTo>
                    <a:pt x="302" y="0"/>
                    <a:pt x="285" y="2"/>
                    <a:pt x="267" y="5"/>
                  </a:cubicBezTo>
                  <a:cubicBezTo>
                    <a:pt x="134" y="5"/>
                    <a:pt x="0" y="139"/>
                    <a:pt x="0" y="305"/>
                  </a:cubicBezTo>
                  <a:cubicBezTo>
                    <a:pt x="34" y="472"/>
                    <a:pt x="167" y="572"/>
                    <a:pt x="300" y="572"/>
                  </a:cubicBezTo>
                  <a:cubicBezTo>
                    <a:pt x="467" y="572"/>
                    <a:pt x="601" y="406"/>
                    <a:pt x="601" y="272"/>
                  </a:cubicBezTo>
                  <a:cubicBezTo>
                    <a:pt x="571" y="123"/>
                    <a:pt x="461"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5710925" y="4270175"/>
              <a:ext cx="15850" cy="14325"/>
            </a:xfrm>
            <a:custGeom>
              <a:avLst/>
              <a:gdLst/>
              <a:ahLst/>
              <a:cxnLst/>
              <a:rect l="l" t="t" r="r" b="b"/>
              <a:pathLst>
                <a:path w="634" h="573" extrusionOk="0">
                  <a:moveTo>
                    <a:pt x="300" y="0"/>
                  </a:moveTo>
                  <a:cubicBezTo>
                    <a:pt x="134" y="0"/>
                    <a:pt x="0" y="167"/>
                    <a:pt x="33" y="300"/>
                  </a:cubicBezTo>
                  <a:cubicBezTo>
                    <a:pt x="33" y="450"/>
                    <a:pt x="141" y="572"/>
                    <a:pt x="283" y="572"/>
                  </a:cubicBezTo>
                  <a:cubicBezTo>
                    <a:pt x="299" y="572"/>
                    <a:pt x="316" y="571"/>
                    <a:pt x="334" y="567"/>
                  </a:cubicBezTo>
                  <a:cubicBezTo>
                    <a:pt x="500" y="567"/>
                    <a:pt x="634" y="434"/>
                    <a:pt x="601" y="267"/>
                  </a:cubicBezTo>
                  <a:cubicBezTo>
                    <a:pt x="601" y="100"/>
                    <a:pt x="467"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5718425" y="4246825"/>
              <a:ext cx="15025" cy="15025"/>
            </a:xfrm>
            <a:custGeom>
              <a:avLst/>
              <a:gdLst/>
              <a:ahLst/>
              <a:cxnLst/>
              <a:rect l="l" t="t" r="r" b="b"/>
              <a:pathLst>
                <a:path w="601" h="601" extrusionOk="0">
                  <a:moveTo>
                    <a:pt x="267" y="0"/>
                  </a:moveTo>
                  <a:cubicBezTo>
                    <a:pt x="134" y="0"/>
                    <a:pt x="0" y="167"/>
                    <a:pt x="0" y="300"/>
                  </a:cubicBezTo>
                  <a:cubicBezTo>
                    <a:pt x="34" y="467"/>
                    <a:pt x="167" y="601"/>
                    <a:pt x="301" y="601"/>
                  </a:cubicBezTo>
                  <a:cubicBezTo>
                    <a:pt x="467" y="567"/>
                    <a:pt x="601" y="434"/>
                    <a:pt x="601" y="267"/>
                  </a:cubicBezTo>
                  <a:cubicBezTo>
                    <a:pt x="567" y="134"/>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5901050" y="4023325"/>
              <a:ext cx="15025" cy="15025"/>
            </a:xfrm>
            <a:custGeom>
              <a:avLst/>
              <a:gdLst/>
              <a:ahLst/>
              <a:cxnLst/>
              <a:rect l="l" t="t" r="r" b="b"/>
              <a:pathLst>
                <a:path w="601" h="601" extrusionOk="0">
                  <a:moveTo>
                    <a:pt x="267" y="0"/>
                  </a:moveTo>
                  <a:cubicBezTo>
                    <a:pt x="101" y="34"/>
                    <a:pt x="1" y="167"/>
                    <a:pt x="1" y="334"/>
                  </a:cubicBezTo>
                  <a:cubicBezTo>
                    <a:pt x="1" y="467"/>
                    <a:pt x="167" y="601"/>
                    <a:pt x="301" y="601"/>
                  </a:cubicBezTo>
                  <a:cubicBezTo>
                    <a:pt x="468" y="567"/>
                    <a:pt x="601" y="434"/>
                    <a:pt x="568" y="267"/>
                  </a:cubicBezTo>
                  <a:cubicBezTo>
                    <a:pt x="568" y="134"/>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028650" y="4593725"/>
              <a:ext cx="15025" cy="15050"/>
            </a:xfrm>
            <a:custGeom>
              <a:avLst/>
              <a:gdLst/>
              <a:ahLst/>
              <a:cxnLst/>
              <a:rect l="l" t="t" r="r" b="b"/>
              <a:pathLst>
                <a:path w="601" h="602" extrusionOk="0">
                  <a:moveTo>
                    <a:pt x="300" y="1"/>
                  </a:moveTo>
                  <a:cubicBezTo>
                    <a:pt x="134" y="1"/>
                    <a:pt x="0" y="168"/>
                    <a:pt x="0" y="301"/>
                  </a:cubicBezTo>
                  <a:cubicBezTo>
                    <a:pt x="34" y="468"/>
                    <a:pt x="167" y="601"/>
                    <a:pt x="334" y="601"/>
                  </a:cubicBezTo>
                  <a:cubicBezTo>
                    <a:pt x="467" y="568"/>
                    <a:pt x="601" y="434"/>
                    <a:pt x="601" y="268"/>
                  </a:cubicBezTo>
                  <a:cubicBezTo>
                    <a:pt x="567" y="101"/>
                    <a:pt x="434"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047825" y="4585400"/>
              <a:ext cx="15875" cy="14325"/>
            </a:xfrm>
            <a:custGeom>
              <a:avLst/>
              <a:gdLst/>
              <a:ahLst/>
              <a:cxnLst/>
              <a:rect l="l" t="t" r="r" b="b"/>
              <a:pathLst>
                <a:path w="635" h="573" extrusionOk="0">
                  <a:moveTo>
                    <a:pt x="301" y="0"/>
                  </a:moveTo>
                  <a:cubicBezTo>
                    <a:pt x="134" y="0"/>
                    <a:pt x="0" y="167"/>
                    <a:pt x="34" y="300"/>
                  </a:cubicBezTo>
                  <a:cubicBezTo>
                    <a:pt x="34" y="450"/>
                    <a:pt x="141" y="572"/>
                    <a:pt x="283" y="572"/>
                  </a:cubicBezTo>
                  <a:cubicBezTo>
                    <a:pt x="300" y="572"/>
                    <a:pt x="317" y="571"/>
                    <a:pt x="334" y="567"/>
                  </a:cubicBezTo>
                  <a:cubicBezTo>
                    <a:pt x="501" y="567"/>
                    <a:pt x="634" y="434"/>
                    <a:pt x="601" y="267"/>
                  </a:cubicBezTo>
                  <a:cubicBezTo>
                    <a:pt x="601" y="100"/>
                    <a:pt x="467"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051150" y="4154125"/>
              <a:ext cx="15050" cy="14325"/>
            </a:xfrm>
            <a:custGeom>
              <a:avLst/>
              <a:gdLst/>
              <a:ahLst/>
              <a:cxnLst/>
              <a:rect l="l" t="t" r="r" b="b"/>
              <a:pathLst>
                <a:path w="602" h="573" extrusionOk="0">
                  <a:moveTo>
                    <a:pt x="319" y="0"/>
                  </a:moveTo>
                  <a:cubicBezTo>
                    <a:pt x="302" y="0"/>
                    <a:pt x="285" y="2"/>
                    <a:pt x="268" y="5"/>
                  </a:cubicBezTo>
                  <a:cubicBezTo>
                    <a:pt x="101" y="5"/>
                    <a:pt x="1" y="139"/>
                    <a:pt x="1" y="306"/>
                  </a:cubicBezTo>
                  <a:cubicBezTo>
                    <a:pt x="1" y="472"/>
                    <a:pt x="168" y="573"/>
                    <a:pt x="301" y="573"/>
                  </a:cubicBezTo>
                  <a:cubicBezTo>
                    <a:pt x="468" y="573"/>
                    <a:pt x="601" y="406"/>
                    <a:pt x="568" y="272"/>
                  </a:cubicBezTo>
                  <a:cubicBezTo>
                    <a:pt x="568" y="123"/>
                    <a:pt x="461"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046150" y="4134225"/>
              <a:ext cx="15875" cy="14350"/>
            </a:xfrm>
            <a:custGeom>
              <a:avLst/>
              <a:gdLst/>
              <a:ahLst/>
              <a:cxnLst/>
              <a:rect l="l" t="t" r="r" b="b"/>
              <a:pathLst>
                <a:path w="635" h="574" extrusionOk="0">
                  <a:moveTo>
                    <a:pt x="301" y="1"/>
                  </a:moveTo>
                  <a:cubicBezTo>
                    <a:pt x="134" y="1"/>
                    <a:pt x="1" y="168"/>
                    <a:pt x="34" y="301"/>
                  </a:cubicBezTo>
                  <a:cubicBezTo>
                    <a:pt x="34" y="450"/>
                    <a:pt x="141" y="573"/>
                    <a:pt x="283" y="573"/>
                  </a:cubicBezTo>
                  <a:cubicBezTo>
                    <a:pt x="300" y="573"/>
                    <a:pt x="317" y="571"/>
                    <a:pt x="334" y="568"/>
                  </a:cubicBezTo>
                  <a:cubicBezTo>
                    <a:pt x="501" y="568"/>
                    <a:pt x="635" y="435"/>
                    <a:pt x="601" y="268"/>
                  </a:cubicBezTo>
                  <a:cubicBezTo>
                    <a:pt x="601" y="101"/>
                    <a:pt x="468"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6005300" y="3758850"/>
              <a:ext cx="15025" cy="14325"/>
            </a:xfrm>
            <a:custGeom>
              <a:avLst/>
              <a:gdLst/>
              <a:ahLst/>
              <a:cxnLst/>
              <a:rect l="l" t="t" r="r" b="b"/>
              <a:pathLst>
                <a:path w="601" h="573" extrusionOk="0">
                  <a:moveTo>
                    <a:pt x="318" y="0"/>
                  </a:moveTo>
                  <a:cubicBezTo>
                    <a:pt x="302" y="0"/>
                    <a:pt x="284" y="2"/>
                    <a:pt x="267" y="5"/>
                  </a:cubicBezTo>
                  <a:cubicBezTo>
                    <a:pt x="134" y="5"/>
                    <a:pt x="0" y="139"/>
                    <a:pt x="0" y="305"/>
                  </a:cubicBezTo>
                  <a:cubicBezTo>
                    <a:pt x="34" y="472"/>
                    <a:pt x="167" y="572"/>
                    <a:pt x="300" y="572"/>
                  </a:cubicBezTo>
                  <a:cubicBezTo>
                    <a:pt x="467" y="572"/>
                    <a:pt x="601" y="405"/>
                    <a:pt x="601" y="272"/>
                  </a:cubicBezTo>
                  <a:cubicBezTo>
                    <a:pt x="571" y="123"/>
                    <a:pt x="461"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5150525" y="2289575"/>
              <a:ext cx="366950" cy="200175"/>
            </a:xfrm>
            <a:custGeom>
              <a:avLst/>
              <a:gdLst/>
              <a:ahLst/>
              <a:cxnLst/>
              <a:rect l="l" t="t" r="r" b="b"/>
              <a:pathLst>
                <a:path w="14678" h="8007" extrusionOk="0">
                  <a:moveTo>
                    <a:pt x="14611" y="1"/>
                  </a:moveTo>
                  <a:cubicBezTo>
                    <a:pt x="14611" y="67"/>
                    <a:pt x="14577" y="101"/>
                    <a:pt x="14577" y="134"/>
                  </a:cubicBezTo>
                  <a:cubicBezTo>
                    <a:pt x="14544" y="268"/>
                    <a:pt x="14510" y="368"/>
                    <a:pt x="14477" y="501"/>
                  </a:cubicBezTo>
                  <a:cubicBezTo>
                    <a:pt x="14377" y="801"/>
                    <a:pt x="14277" y="1102"/>
                    <a:pt x="14177" y="1402"/>
                  </a:cubicBezTo>
                  <a:cubicBezTo>
                    <a:pt x="14110" y="1535"/>
                    <a:pt x="14077" y="1702"/>
                    <a:pt x="14010" y="1869"/>
                  </a:cubicBezTo>
                  <a:cubicBezTo>
                    <a:pt x="13943" y="2036"/>
                    <a:pt x="13877" y="2202"/>
                    <a:pt x="13810" y="2402"/>
                  </a:cubicBezTo>
                  <a:lnTo>
                    <a:pt x="13777" y="2402"/>
                  </a:lnTo>
                  <a:lnTo>
                    <a:pt x="13777" y="2436"/>
                  </a:lnTo>
                  <a:cubicBezTo>
                    <a:pt x="13777" y="2503"/>
                    <a:pt x="13743" y="2569"/>
                    <a:pt x="13710" y="2636"/>
                  </a:cubicBezTo>
                  <a:cubicBezTo>
                    <a:pt x="13643" y="2769"/>
                    <a:pt x="13576" y="2903"/>
                    <a:pt x="13510" y="3036"/>
                  </a:cubicBezTo>
                  <a:cubicBezTo>
                    <a:pt x="13510" y="3070"/>
                    <a:pt x="13476" y="3070"/>
                    <a:pt x="13476" y="3103"/>
                  </a:cubicBezTo>
                  <a:cubicBezTo>
                    <a:pt x="12357" y="5831"/>
                    <a:pt x="9709" y="7403"/>
                    <a:pt x="7027" y="7403"/>
                  </a:cubicBezTo>
                  <a:cubicBezTo>
                    <a:pt x="5314" y="7403"/>
                    <a:pt x="3587" y="6762"/>
                    <a:pt x="2235" y="5371"/>
                  </a:cubicBezTo>
                  <a:cubicBezTo>
                    <a:pt x="2135" y="5305"/>
                    <a:pt x="2102" y="5238"/>
                    <a:pt x="2035" y="5204"/>
                  </a:cubicBezTo>
                  <a:cubicBezTo>
                    <a:pt x="1901" y="5071"/>
                    <a:pt x="1768" y="4971"/>
                    <a:pt x="1668" y="4838"/>
                  </a:cubicBezTo>
                  <a:cubicBezTo>
                    <a:pt x="1468" y="4637"/>
                    <a:pt x="1234" y="4404"/>
                    <a:pt x="1068" y="4170"/>
                  </a:cubicBezTo>
                  <a:cubicBezTo>
                    <a:pt x="967" y="4070"/>
                    <a:pt x="867" y="3937"/>
                    <a:pt x="801" y="3837"/>
                  </a:cubicBezTo>
                  <a:cubicBezTo>
                    <a:pt x="701" y="3703"/>
                    <a:pt x="601" y="3570"/>
                    <a:pt x="500" y="3437"/>
                  </a:cubicBezTo>
                  <a:cubicBezTo>
                    <a:pt x="334" y="3170"/>
                    <a:pt x="167" y="2936"/>
                    <a:pt x="0" y="2703"/>
                  </a:cubicBezTo>
                  <a:lnTo>
                    <a:pt x="0" y="2703"/>
                  </a:lnTo>
                  <a:cubicBezTo>
                    <a:pt x="894" y="5684"/>
                    <a:pt x="3828" y="8007"/>
                    <a:pt x="6939" y="8007"/>
                  </a:cubicBezTo>
                  <a:cubicBezTo>
                    <a:pt x="6961" y="8007"/>
                    <a:pt x="6983" y="8007"/>
                    <a:pt x="7005" y="8006"/>
                  </a:cubicBezTo>
                  <a:lnTo>
                    <a:pt x="7339" y="8006"/>
                  </a:lnTo>
                  <a:cubicBezTo>
                    <a:pt x="11642" y="7740"/>
                    <a:pt x="14677" y="4304"/>
                    <a:pt x="14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3550" y="1261250"/>
              <a:ext cx="57575" cy="58475"/>
            </a:xfrm>
            <a:custGeom>
              <a:avLst/>
              <a:gdLst/>
              <a:ahLst/>
              <a:cxnLst/>
              <a:rect l="l" t="t" r="r" b="b"/>
              <a:pathLst>
                <a:path w="2303" h="2339" extrusionOk="0">
                  <a:moveTo>
                    <a:pt x="1193" y="0"/>
                  </a:moveTo>
                  <a:cubicBezTo>
                    <a:pt x="409" y="0"/>
                    <a:pt x="0" y="1728"/>
                    <a:pt x="808" y="2239"/>
                  </a:cubicBezTo>
                  <a:cubicBezTo>
                    <a:pt x="936" y="2308"/>
                    <a:pt x="1057" y="2338"/>
                    <a:pt x="1169" y="2338"/>
                  </a:cubicBezTo>
                  <a:cubicBezTo>
                    <a:pt x="1935" y="2338"/>
                    <a:pt x="2303" y="920"/>
                    <a:pt x="1808" y="338"/>
                  </a:cubicBezTo>
                  <a:cubicBezTo>
                    <a:pt x="1589" y="99"/>
                    <a:pt x="1380"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58700" y="1157125"/>
              <a:ext cx="77600" cy="32525"/>
            </a:xfrm>
            <a:custGeom>
              <a:avLst/>
              <a:gdLst/>
              <a:ahLst/>
              <a:cxnLst/>
              <a:rect l="l" t="t" r="r" b="b"/>
              <a:pathLst>
                <a:path w="3104" h="1301" extrusionOk="0">
                  <a:moveTo>
                    <a:pt x="1288" y="1"/>
                  </a:moveTo>
                  <a:cubicBezTo>
                    <a:pt x="765" y="1"/>
                    <a:pt x="147" y="128"/>
                    <a:pt x="1" y="400"/>
                  </a:cubicBezTo>
                  <a:cubicBezTo>
                    <a:pt x="134" y="400"/>
                    <a:pt x="234" y="400"/>
                    <a:pt x="368" y="433"/>
                  </a:cubicBezTo>
                  <a:lnTo>
                    <a:pt x="401" y="433"/>
                  </a:lnTo>
                  <a:cubicBezTo>
                    <a:pt x="568" y="433"/>
                    <a:pt x="735" y="433"/>
                    <a:pt x="935" y="467"/>
                  </a:cubicBezTo>
                  <a:cubicBezTo>
                    <a:pt x="1102" y="467"/>
                    <a:pt x="1269" y="500"/>
                    <a:pt x="1435" y="533"/>
                  </a:cubicBezTo>
                  <a:cubicBezTo>
                    <a:pt x="1535" y="533"/>
                    <a:pt x="1602" y="533"/>
                    <a:pt x="1702" y="567"/>
                  </a:cubicBezTo>
                  <a:cubicBezTo>
                    <a:pt x="1836" y="600"/>
                    <a:pt x="1936" y="633"/>
                    <a:pt x="2069" y="700"/>
                  </a:cubicBezTo>
                  <a:lnTo>
                    <a:pt x="2102" y="700"/>
                  </a:lnTo>
                  <a:cubicBezTo>
                    <a:pt x="2203" y="734"/>
                    <a:pt x="2269" y="800"/>
                    <a:pt x="2369" y="834"/>
                  </a:cubicBezTo>
                  <a:lnTo>
                    <a:pt x="2436" y="867"/>
                  </a:lnTo>
                  <a:lnTo>
                    <a:pt x="2469" y="867"/>
                  </a:lnTo>
                  <a:cubicBezTo>
                    <a:pt x="2569" y="934"/>
                    <a:pt x="2670" y="1000"/>
                    <a:pt x="2803" y="1067"/>
                  </a:cubicBezTo>
                  <a:lnTo>
                    <a:pt x="2770" y="1067"/>
                  </a:lnTo>
                  <a:cubicBezTo>
                    <a:pt x="2836" y="1100"/>
                    <a:pt x="2936" y="1167"/>
                    <a:pt x="3003" y="1234"/>
                  </a:cubicBezTo>
                  <a:cubicBezTo>
                    <a:pt x="3036" y="1234"/>
                    <a:pt x="3070" y="1267"/>
                    <a:pt x="3103" y="1301"/>
                  </a:cubicBezTo>
                  <a:cubicBezTo>
                    <a:pt x="3070" y="867"/>
                    <a:pt x="2303" y="233"/>
                    <a:pt x="2002" y="133"/>
                  </a:cubicBezTo>
                  <a:cubicBezTo>
                    <a:pt x="1878" y="46"/>
                    <a:pt x="1600" y="1"/>
                    <a:pt x="1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253925" y="1910975"/>
              <a:ext cx="186000" cy="37550"/>
            </a:xfrm>
            <a:custGeom>
              <a:avLst/>
              <a:gdLst/>
              <a:ahLst/>
              <a:cxnLst/>
              <a:rect l="l" t="t" r="r" b="b"/>
              <a:pathLst>
                <a:path w="7440" h="1502" extrusionOk="0">
                  <a:moveTo>
                    <a:pt x="3836" y="1"/>
                  </a:moveTo>
                  <a:cubicBezTo>
                    <a:pt x="3670" y="34"/>
                    <a:pt x="3503" y="67"/>
                    <a:pt x="3336" y="101"/>
                  </a:cubicBezTo>
                  <a:cubicBezTo>
                    <a:pt x="3103" y="134"/>
                    <a:pt x="2902" y="167"/>
                    <a:pt x="2669" y="201"/>
                  </a:cubicBezTo>
                  <a:cubicBezTo>
                    <a:pt x="2235" y="234"/>
                    <a:pt x="1802" y="334"/>
                    <a:pt x="1401" y="434"/>
                  </a:cubicBezTo>
                  <a:cubicBezTo>
                    <a:pt x="1001" y="501"/>
                    <a:pt x="567" y="601"/>
                    <a:pt x="167" y="668"/>
                  </a:cubicBezTo>
                  <a:cubicBezTo>
                    <a:pt x="100" y="701"/>
                    <a:pt x="67" y="701"/>
                    <a:pt x="0" y="701"/>
                  </a:cubicBezTo>
                  <a:cubicBezTo>
                    <a:pt x="311" y="769"/>
                    <a:pt x="627" y="792"/>
                    <a:pt x="944" y="792"/>
                  </a:cubicBezTo>
                  <a:cubicBezTo>
                    <a:pt x="1410" y="792"/>
                    <a:pt x="1879" y="741"/>
                    <a:pt x="2335" y="701"/>
                  </a:cubicBezTo>
                  <a:cubicBezTo>
                    <a:pt x="2826" y="640"/>
                    <a:pt x="3328" y="579"/>
                    <a:pt x="3821" y="579"/>
                  </a:cubicBezTo>
                  <a:cubicBezTo>
                    <a:pt x="4132" y="579"/>
                    <a:pt x="4440" y="603"/>
                    <a:pt x="4737" y="668"/>
                  </a:cubicBezTo>
                  <a:cubicBezTo>
                    <a:pt x="5604" y="901"/>
                    <a:pt x="6372" y="1502"/>
                    <a:pt x="7306" y="1502"/>
                  </a:cubicBezTo>
                  <a:lnTo>
                    <a:pt x="7439" y="1502"/>
                  </a:lnTo>
                  <a:cubicBezTo>
                    <a:pt x="7372" y="1468"/>
                    <a:pt x="7306" y="1435"/>
                    <a:pt x="7239" y="1435"/>
                  </a:cubicBezTo>
                  <a:cubicBezTo>
                    <a:pt x="7072" y="1335"/>
                    <a:pt x="6905" y="1235"/>
                    <a:pt x="6739" y="1135"/>
                  </a:cubicBezTo>
                  <a:cubicBezTo>
                    <a:pt x="6505" y="1001"/>
                    <a:pt x="6305" y="834"/>
                    <a:pt x="6105" y="634"/>
                  </a:cubicBezTo>
                  <a:cubicBezTo>
                    <a:pt x="6071" y="601"/>
                    <a:pt x="6005" y="568"/>
                    <a:pt x="5971" y="501"/>
                  </a:cubicBezTo>
                  <a:cubicBezTo>
                    <a:pt x="5571" y="334"/>
                    <a:pt x="5171" y="134"/>
                    <a:pt x="4704" y="67"/>
                  </a:cubicBezTo>
                  <a:cubicBezTo>
                    <a:pt x="4470" y="1"/>
                    <a:pt x="4203" y="1"/>
                    <a:pt x="3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494925" y="1880125"/>
              <a:ext cx="155150" cy="50900"/>
            </a:xfrm>
            <a:custGeom>
              <a:avLst/>
              <a:gdLst/>
              <a:ahLst/>
              <a:cxnLst/>
              <a:rect l="l" t="t" r="r" b="b"/>
              <a:pathLst>
                <a:path w="6206" h="2036" extrusionOk="0">
                  <a:moveTo>
                    <a:pt x="5138" y="0"/>
                  </a:moveTo>
                  <a:cubicBezTo>
                    <a:pt x="4971" y="0"/>
                    <a:pt x="4837" y="34"/>
                    <a:pt x="4671" y="34"/>
                  </a:cubicBezTo>
                  <a:cubicBezTo>
                    <a:pt x="4504" y="34"/>
                    <a:pt x="4304" y="67"/>
                    <a:pt x="4137" y="67"/>
                  </a:cubicBezTo>
                  <a:lnTo>
                    <a:pt x="3970" y="67"/>
                  </a:lnTo>
                  <a:cubicBezTo>
                    <a:pt x="3270" y="167"/>
                    <a:pt x="2602" y="301"/>
                    <a:pt x="1902" y="467"/>
                  </a:cubicBezTo>
                  <a:cubicBezTo>
                    <a:pt x="1635" y="534"/>
                    <a:pt x="1368" y="701"/>
                    <a:pt x="1101" y="868"/>
                  </a:cubicBezTo>
                  <a:cubicBezTo>
                    <a:pt x="1001" y="968"/>
                    <a:pt x="901" y="1068"/>
                    <a:pt x="801" y="1168"/>
                  </a:cubicBezTo>
                  <a:cubicBezTo>
                    <a:pt x="634" y="1335"/>
                    <a:pt x="434" y="1535"/>
                    <a:pt x="267" y="1702"/>
                  </a:cubicBezTo>
                  <a:cubicBezTo>
                    <a:pt x="167" y="1802"/>
                    <a:pt x="101" y="1902"/>
                    <a:pt x="34" y="2002"/>
                  </a:cubicBezTo>
                  <a:lnTo>
                    <a:pt x="1" y="2035"/>
                  </a:lnTo>
                  <a:lnTo>
                    <a:pt x="34" y="2035"/>
                  </a:lnTo>
                  <a:cubicBezTo>
                    <a:pt x="468" y="2002"/>
                    <a:pt x="868" y="1635"/>
                    <a:pt x="1268" y="1435"/>
                  </a:cubicBezTo>
                  <a:cubicBezTo>
                    <a:pt x="1335" y="1368"/>
                    <a:pt x="1435" y="1301"/>
                    <a:pt x="1502" y="1235"/>
                  </a:cubicBezTo>
                  <a:cubicBezTo>
                    <a:pt x="1735" y="1101"/>
                    <a:pt x="1935" y="1001"/>
                    <a:pt x="2202" y="901"/>
                  </a:cubicBezTo>
                  <a:cubicBezTo>
                    <a:pt x="2369" y="834"/>
                    <a:pt x="2569" y="801"/>
                    <a:pt x="2769" y="768"/>
                  </a:cubicBezTo>
                  <a:cubicBezTo>
                    <a:pt x="3036" y="701"/>
                    <a:pt x="3303" y="667"/>
                    <a:pt x="3536" y="634"/>
                  </a:cubicBezTo>
                  <a:lnTo>
                    <a:pt x="3503" y="634"/>
                  </a:lnTo>
                  <a:cubicBezTo>
                    <a:pt x="3737" y="601"/>
                    <a:pt x="3937" y="534"/>
                    <a:pt x="4170" y="467"/>
                  </a:cubicBezTo>
                  <a:cubicBezTo>
                    <a:pt x="4437" y="401"/>
                    <a:pt x="4671" y="367"/>
                    <a:pt x="4937" y="301"/>
                  </a:cubicBezTo>
                  <a:cubicBezTo>
                    <a:pt x="5171" y="267"/>
                    <a:pt x="5404" y="200"/>
                    <a:pt x="5671" y="167"/>
                  </a:cubicBezTo>
                  <a:cubicBezTo>
                    <a:pt x="5838" y="100"/>
                    <a:pt x="6038" y="67"/>
                    <a:pt x="6205" y="34"/>
                  </a:cubicBezTo>
                  <a:lnTo>
                    <a:pt x="5972" y="34"/>
                  </a:lnTo>
                  <a:cubicBezTo>
                    <a:pt x="5705" y="0"/>
                    <a:pt x="5404" y="0"/>
                    <a:pt x="5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5559975" y="2955050"/>
              <a:ext cx="36725" cy="62575"/>
            </a:xfrm>
            <a:custGeom>
              <a:avLst/>
              <a:gdLst/>
              <a:ahLst/>
              <a:cxnLst/>
              <a:rect l="l" t="t" r="r" b="b"/>
              <a:pathLst>
                <a:path w="1469" h="2503" extrusionOk="0">
                  <a:moveTo>
                    <a:pt x="1468" y="1"/>
                  </a:moveTo>
                  <a:lnTo>
                    <a:pt x="1468" y="1"/>
                  </a:lnTo>
                  <a:cubicBezTo>
                    <a:pt x="1268" y="68"/>
                    <a:pt x="1068" y="234"/>
                    <a:pt x="934" y="368"/>
                  </a:cubicBezTo>
                  <a:cubicBezTo>
                    <a:pt x="401" y="901"/>
                    <a:pt x="0" y="1669"/>
                    <a:pt x="301" y="2469"/>
                  </a:cubicBezTo>
                  <a:cubicBezTo>
                    <a:pt x="301" y="2469"/>
                    <a:pt x="301" y="2469"/>
                    <a:pt x="301" y="2503"/>
                  </a:cubicBezTo>
                  <a:cubicBezTo>
                    <a:pt x="334" y="2469"/>
                    <a:pt x="334" y="2436"/>
                    <a:pt x="367" y="2369"/>
                  </a:cubicBezTo>
                  <a:cubicBezTo>
                    <a:pt x="434" y="2169"/>
                    <a:pt x="534" y="1969"/>
                    <a:pt x="634" y="1769"/>
                  </a:cubicBezTo>
                  <a:cubicBezTo>
                    <a:pt x="701" y="1569"/>
                    <a:pt x="801" y="1402"/>
                    <a:pt x="868" y="1202"/>
                  </a:cubicBezTo>
                  <a:cubicBezTo>
                    <a:pt x="934" y="1068"/>
                    <a:pt x="1035" y="901"/>
                    <a:pt x="1101" y="768"/>
                  </a:cubicBezTo>
                  <a:cubicBezTo>
                    <a:pt x="1201" y="635"/>
                    <a:pt x="1268" y="468"/>
                    <a:pt x="1335" y="301"/>
                  </a:cubicBezTo>
                  <a:cubicBezTo>
                    <a:pt x="1368" y="201"/>
                    <a:pt x="1435" y="101"/>
                    <a:pt x="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193050" y="1046200"/>
              <a:ext cx="25" cy="25"/>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5193050" y="1045350"/>
              <a:ext cx="25" cy="875"/>
            </a:xfrm>
            <a:custGeom>
              <a:avLst/>
              <a:gdLst/>
              <a:ahLst/>
              <a:cxnLst/>
              <a:rect l="l" t="t" r="r" b="b"/>
              <a:pathLst>
                <a:path w="1" h="35" extrusionOk="0">
                  <a:moveTo>
                    <a:pt x="0" y="34"/>
                  </a:moveTo>
                  <a:lnTo>
                    <a:pt x="0" y="34"/>
                  </a:lnTo>
                  <a:lnTo>
                    <a:pt x="0" y="34"/>
                  </a:lnTo>
                  <a:cubicBezTo>
                    <a:pt x="0" y="1"/>
                    <a:pt x="0" y="1"/>
                    <a:pt x="0" y="1"/>
                  </a:cubicBezTo>
                  <a:cubicBezTo>
                    <a:pt x="0" y="1"/>
                    <a:pt x="0" y="1"/>
                    <a:pt x="0"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5193050" y="1046200"/>
              <a:ext cx="850" cy="25"/>
            </a:xfrm>
            <a:custGeom>
              <a:avLst/>
              <a:gdLst/>
              <a:ahLst/>
              <a:cxnLst/>
              <a:rect l="l" t="t" r="r" b="b"/>
              <a:pathLst>
                <a:path w="34" h="1" extrusionOk="0">
                  <a:moveTo>
                    <a:pt x="34" y="0"/>
                  </a:moveTo>
                  <a:cubicBezTo>
                    <a:pt x="34" y="0"/>
                    <a:pt x="34" y="0"/>
                    <a:pt x="0" y="0"/>
                  </a:cubicBezTo>
                  <a:cubicBezTo>
                    <a:pt x="0" y="0"/>
                    <a:pt x="0" y="0"/>
                    <a:pt x="0" y="0"/>
                  </a:cubicBezTo>
                  <a:cubicBezTo>
                    <a:pt x="0" y="0"/>
                    <a:pt x="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5298950" y="1303425"/>
              <a:ext cx="110950" cy="142250"/>
            </a:xfrm>
            <a:custGeom>
              <a:avLst/>
              <a:gdLst/>
              <a:ahLst/>
              <a:cxnLst/>
              <a:rect l="l" t="t" r="r" b="b"/>
              <a:pathLst>
                <a:path w="4438" h="5690" extrusionOk="0">
                  <a:moveTo>
                    <a:pt x="2937" y="1"/>
                  </a:moveTo>
                  <a:cubicBezTo>
                    <a:pt x="1927" y="1"/>
                    <a:pt x="851" y="927"/>
                    <a:pt x="434" y="1853"/>
                  </a:cubicBezTo>
                  <a:cubicBezTo>
                    <a:pt x="201" y="2320"/>
                    <a:pt x="1" y="2921"/>
                    <a:pt x="67" y="3454"/>
                  </a:cubicBezTo>
                  <a:cubicBezTo>
                    <a:pt x="67" y="3454"/>
                    <a:pt x="101" y="3488"/>
                    <a:pt x="101" y="3488"/>
                  </a:cubicBezTo>
                  <a:cubicBezTo>
                    <a:pt x="101" y="3454"/>
                    <a:pt x="134" y="3454"/>
                    <a:pt x="134" y="3421"/>
                  </a:cubicBezTo>
                  <a:cubicBezTo>
                    <a:pt x="234" y="3354"/>
                    <a:pt x="368" y="3321"/>
                    <a:pt x="468" y="3254"/>
                  </a:cubicBezTo>
                  <a:cubicBezTo>
                    <a:pt x="568" y="3187"/>
                    <a:pt x="701" y="3121"/>
                    <a:pt x="801" y="3087"/>
                  </a:cubicBezTo>
                  <a:cubicBezTo>
                    <a:pt x="935" y="3021"/>
                    <a:pt x="1068" y="2987"/>
                    <a:pt x="1202" y="2987"/>
                  </a:cubicBezTo>
                  <a:cubicBezTo>
                    <a:pt x="1320" y="2948"/>
                    <a:pt x="1450" y="2924"/>
                    <a:pt x="1581" y="2924"/>
                  </a:cubicBezTo>
                  <a:cubicBezTo>
                    <a:pt x="1782" y="2924"/>
                    <a:pt x="1987" y="2980"/>
                    <a:pt x="2169" y="3121"/>
                  </a:cubicBezTo>
                  <a:cubicBezTo>
                    <a:pt x="2436" y="3354"/>
                    <a:pt x="2402" y="3788"/>
                    <a:pt x="2369" y="4121"/>
                  </a:cubicBezTo>
                  <a:cubicBezTo>
                    <a:pt x="2336" y="4288"/>
                    <a:pt x="2302" y="4455"/>
                    <a:pt x="2202" y="4622"/>
                  </a:cubicBezTo>
                  <a:cubicBezTo>
                    <a:pt x="2169" y="4722"/>
                    <a:pt x="2102" y="4855"/>
                    <a:pt x="2035" y="4955"/>
                  </a:cubicBezTo>
                  <a:cubicBezTo>
                    <a:pt x="1902" y="5089"/>
                    <a:pt x="1802" y="5189"/>
                    <a:pt x="1669" y="5289"/>
                  </a:cubicBezTo>
                  <a:cubicBezTo>
                    <a:pt x="1635" y="5356"/>
                    <a:pt x="1568" y="5422"/>
                    <a:pt x="1502" y="5456"/>
                  </a:cubicBezTo>
                  <a:cubicBezTo>
                    <a:pt x="1368" y="5522"/>
                    <a:pt x="1268" y="5589"/>
                    <a:pt x="1135" y="5689"/>
                  </a:cubicBezTo>
                  <a:lnTo>
                    <a:pt x="1402" y="5689"/>
                  </a:lnTo>
                  <a:cubicBezTo>
                    <a:pt x="2436" y="5623"/>
                    <a:pt x="2969" y="4755"/>
                    <a:pt x="2969" y="3921"/>
                  </a:cubicBezTo>
                  <a:cubicBezTo>
                    <a:pt x="2996" y="3112"/>
                    <a:pt x="2531" y="2322"/>
                    <a:pt x="1623" y="2322"/>
                  </a:cubicBezTo>
                  <a:cubicBezTo>
                    <a:pt x="1372" y="2322"/>
                    <a:pt x="1086" y="2383"/>
                    <a:pt x="768" y="2520"/>
                  </a:cubicBezTo>
                  <a:cubicBezTo>
                    <a:pt x="1101" y="1686"/>
                    <a:pt x="1735" y="786"/>
                    <a:pt x="2703" y="586"/>
                  </a:cubicBezTo>
                  <a:cubicBezTo>
                    <a:pt x="2836" y="586"/>
                    <a:pt x="3003" y="586"/>
                    <a:pt x="3170" y="619"/>
                  </a:cubicBezTo>
                  <a:lnTo>
                    <a:pt x="3303" y="619"/>
                  </a:lnTo>
                  <a:cubicBezTo>
                    <a:pt x="3537" y="652"/>
                    <a:pt x="3770" y="752"/>
                    <a:pt x="4004" y="819"/>
                  </a:cubicBezTo>
                  <a:cubicBezTo>
                    <a:pt x="4170" y="886"/>
                    <a:pt x="4304" y="953"/>
                    <a:pt x="4437" y="1019"/>
                  </a:cubicBezTo>
                  <a:cubicBezTo>
                    <a:pt x="4404" y="852"/>
                    <a:pt x="4237" y="752"/>
                    <a:pt x="4170" y="619"/>
                  </a:cubicBezTo>
                  <a:cubicBezTo>
                    <a:pt x="3813" y="180"/>
                    <a:pt x="3381" y="1"/>
                    <a:pt x="2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5475750" y="1125425"/>
              <a:ext cx="223525" cy="448675"/>
            </a:xfrm>
            <a:custGeom>
              <a:avLst/>
              <a:gdLst/>
              <a:ahLst/>
              <a:cxnLst/>
              <a:rect l="l" t="t" r="r" b="b"/>
              <a:pathLst>
                <a:path w="8941" h="17947" extrusionOk="0">
                  <a:moveTo>
                    <a:pt x="0" y="0"/>
                  </a:moveTo>
                  <a:cubicBezTo>
                    <a:pt x="14" y="9"/>
                    <a:pt x="28" y="18"/>
                    <a:pt x="42" y="28"/>
                  </a:cubicBezTo>
                  <a:lnTo>
                    <a:pt x="42" y="28"/>
                  </a:lnTo>
                  <a:cubicBezTo>
                    <a:pt x="29" y="17"/>
                    <a:pt x="16" y="8"/>
                    <a:pt x="0" y="0"/>
                  </a:cubicBezTo>
                  <a:close/>
                  <a:moveTo>
                    <a:pt x="42" y="28"/>
                  </a:moveTo>
                  <a:lnTo>
                    <a:pt x="42" y="28"/>
                  </a:lnTo>
                  <a:cubicBezTo>
                    <a:pt x="83" y="62"/>
                    <a:pt x="108" y="108"/>
                    <a:pt x="134" y="134"/>
                  </a:cubicBezTo>
                  <a:cubicBezTo>
                    <a:pt x="1702" y="1635"/>
                    <a:pt x="1568" y="3803"/>
                    <a:pt x="1935" y="5771"/>
                  </a:cubicBezTo>
                  <a:cubicBezTo>
                    <a:pt x="2169" y="7939"/>
                    <a:pt x="3870" y="8906"/>
                    <a:pt x="5438" y="10107"/>
                  </a:cubicBezTo>
                  <a:cubicBezTo>
                    <a:pt x="6638" y="11175"/>
                    <a:pt x="7372" y="12542"/>
                    <a:pt x="7839" y="14043"/>
                  </a:cubicBezTo>
                  <a:cubicBezTo>
                    <a:pt x="7906" y="14210"/>
                    <a:pt x="7939" y="14344"/>
                    <a:pt x="8006" y="14510"/>
                  </a:cubicBezTo>
                  <a:cubicBezTo>
                    <a:pt x="8273" y="15144"/>
                    <a:pt x="8406" y="15811"/>
                    <a:pt x="8573" y="16479"/>
                  </a:cubicBezTo>
                  <a:cubicBezTo>
                    <a:pt x="8707" y="16979"/>
                    <a:pt x="8807" y="17479"/>
                    <a:pt x="8907" y="17946"/>
                  </a:cubicBezTo>
                  <a:cubicBezTo>
                    <a:pt x="8940" y="15178"/>
                    <a:pt x="8273" y="12242"/>
                    <a:pt x="6305" y="10174"/>
                  </a:cubicBezTo>
                  <a:cubicBezTo>
                    <a:pt x="5504" y="9173"/>
                    <a:pt x="4237" y="8706"/>
                    <a:pt x="3403" y="7739"/>
                  </a:cubicBezTo>
                  <a:cubicBezTo>
                    <a:pt x="2669" y="6838"/>
                    <a:pt x="2469" y="5704"/>
                    <a:pt x="2302" y="4537"/>
                  </a:cubicBezTo>
                  <a:cubicBezTo>
                    <a:pt x="2302" y="4503"/>
                    <a:pt x="2302" y="4437"/>
                    <a:pt x="2302" y="4403"/>
                  </a:cubicBezTo>
                  <a:cubicBezTo>
                    <a:pt x="2235" y="3903"/>
                    <a:pt x="2169" y="3369"/>
                    <a:pt x="2102" y="2869"/>
                  </a:cubicBezTo>
                  <a:cubicBezTo>
                    <a:pt x="2102" y="2835"/>
                    <a:pt x="2069" y="2802"/>
                    <a:pt x="2069" y="2769"/>
                  </a:cubicBezTo>
                  <a:cubicBezTo>
                    <a:pt x="2002" y="2602"/>
                    <a:pt x="1968" y="2435"/>
                    <a:pt x="1902" y="2302"/>
                  </a:cubicBezTo>
                  <a:cubicBezTo>
                    <a:pt x="1835" y="2168"/>
                    <a:pt x="1768" y="2002"/>
                    <a:pt x="1702" y="1868"/>
                  </a:cubicBezTo>
                  <a:cubicBezTo>
                    <a:pt x="1635" y="1735"/>
                    <a:pt x="1568" y="1601"/>
                    <a:pt x="1501" y="1468"/>
                  </a:cubicBezTo>
                  <a:cubicBezTo>
                    <a:pt x="1468" y="1401"/>
                    <a:pt x="1401" y="1334"/>
                    <a:pt x="1368" y="1268"/>
                  </a:cubicBezTo>
                  <a:cubicBezTo>
                    <a:pt x="1301" y="1168"/>
                    <a:pt x="1235" y="1101"/>
                    <a:pt x="1168" y="1034"/>
                  </a:cubicBezTo>
                  <a:cubicBezTo>
                    <a:pt x="1101" y="934"/>
                    <a:pt x="1034" y="867"/>
                    <a:pt x="934" y="767"/>
                  </a:cubicBezTo>
                  <a:lnTo>
                    <a:pt x="901" y="734"/>
                  </a:lnTo>
                  <a:cubicBezTo>
                    <a:pt x="834" y="667"/>
                    <a:pt x="734" y="567"/>
                    <a:pt x="634" y="500"/>
                  </a:cubicBezTo>
                  <a:cubicBezTo>
                    <a:pt x="501" y="400"/>
                    <a:pt x="401" y="300"/>
                    <a:pt x="301" y="234"/>
                  </a:cubicBezTo>
                  <a:cubicBezTo>
                    <a:pt x="214" y="147"/>
                    <a:pt x="128" y="86"/>
                    <a:pt x="42"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473250" y="3656400"/>
              <a:ext cx="850" cy="25"/>
            </a:xfrm>
            <a:custGeom>
              <a:avLst/>
              <a:gdLst/>
              <a:ahLst/>
              <a:cxnLst/>
              <a:rect l="l" t="t" r="r" b="b"/>
              <a:pathLst>
                <a:path w="34" h="1" extrusionOk="0">
                  <a:moveTo>
                    <a:pt x="34" y="0"/>
                  </a:moveTo>
                  <a:lnTo>
                    <a:pt x="34" y="0"/>
                  </a:lnTo>
                  <a:cubicBezTo>
                    <a:pt x="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456575" y="3676400"/>
              <a:ext cx="850" cy="875"/>
            </a:xfrm>
            <a:custGeom>
              <a:avLst/>
              <a:gdLst/>
              <a:ahLst/>
              <a:cxnLst/>
              <a:rect l="l" t="t" r="r" b="b"/>
              <a:pathLst>
                <a:path w="34" h="35" extrusionOk="0">
                  <a:moveTo>
                    <a:pt x="34" y="1"/>
                  </a:moveTo>
                  <a:cubicBezTo>
                    <a:pt x="0" y="34"/>
                    <a:pt x="0" y="34"/>
                    <a:pt x="0" y="34"/>
                  </a:cubicBezTo>
                  <a:lnTo>
                    <a:pt x="0" y="34"/>
                  </a:lnTo>
                  <a:cubicBezTo>
                    <a:pt x="0" y="34"/>
                    <a:pt x="0" y="34"/>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4765250" y="812925"/>
              <a:ext cx="1490250" cy="4062700"/>
            </a:xfrm>
            <a:custGeom>
              <a:avLst/>
              <a:gdLst/>
              <a:ahLst/>
              <a:cxnLst/>
              <a:rect l="l" t="t" r="r" b="b"/>
              <a:pathLst>
                <a:path w="59610" h="162508" extrusionOk="0">
                  <a:moveTo>
                    <a:pt x="12509" y="2793"/>
                  </a:moveTo>
                  <a:lnTo>
                    <a:pt x="12509" y="2793"/>
                  </a:lnTo>
                  <a:cubicBezTo>
                    <a:pt x="12476" y="2993"/>
                    <a:pt x="12476" y="3227"/>
                    <a:pt x="12509" y="3427"/>
                  </a:cubicBezTo>
                  <a:lnTo>
                    <a:pt x="12476" y="3427"/>
                  </a:lnTo>
                  <a:cubicBezTo>
                    <a:pt x="12362" y="3400"/>
                    <a:pt x="12248" y="3387"/>
                    <a:pt x="12134" y="3387"/>
                  </a:cubicBezTo>
                  <a:cubicBezTo>
                    <a:pt x="10977" y="3387"/>
                    <a:pt x="9873" y="4702"/>
                    <a:pt x="10207" y="5795"/>
                  </a:cubicBezTo>
                  <a:lnTo>
                    <a:pt x="10174" y="5795"/>
                  </a:lnTo>
                  <a:cubicBezTo>
                    <a:pt x="10041" y="5862"/>
                    <a:pt x="9874" y="5962"/>
                    <a:pt x="9774" y="6029"/>
                  </a:cubicBezTo>
                  <a:cubicBezTo>
                    <a:pt x="9140" y="6362"/>
                    <a:pt x="8606" y="6796"/>
                    <a:pt x="8139" y="7330"/>
                  </a:cubicBezTo>
                  <a:cubicBezTo>
                    <a:pt x="8039" y="5028"/>
                    <a:pt x="10274" y="3027"/>
                    <a:pt x="12509" y="2793"/>
                  </a:cubicBezTo>
                  <a:close/>
                  <a:moveTo>
                    <a:pt x="26739" y="10238"/>
                  </a:moveTo>
                  <a:cubicBezTo>
                    <a:pt x="26743" y="10247"/>
                    <a:pt x="26748" y="10256"/>
                    <a:pt x="26753" y="10265"/>
                  </a:cubicBezTo>
                  <a:cubicBezTo>
                    <a:pt x="26753" y="10251"/>
                    <a:pt x="26746" y="10242"/>
                    <a:pt x="26739" y="10238"/>
                  </a:cubicBezTo>
                  <a:close/>
                  <a:moveTo>
                    <a:pt x="19547" y="12333"/>
                  </a:moveTo>
                  <a:lnTo>
                    <a:pt x="19547" y="12333"/>
                  </a:lnTo>
                  <a:cubicBezTo>
                    <a:pt x="19573" y="12359"/>
                    <a:pt x="19579" y="12365"/>
                    <a:pt x="19595" y="12366"/>
                  </a:cubicBezTo>
                  <a:lnTo>
                    <a:pt x="19595" y="12366"/>
                  </a:lnTo>
                  <a:cubicBezTo>
                    <a:pt x="19581" y="12354"/>
                    <a:pt x="19565" y="12342"/>
                    <a:pt x="19547" y="12333"/>
                  </a:cubicBezTo>
                  <a:close/>
                  <a:moveTo>
                    <a:pt x="14934" y="1322"/>
                  </a:moveTo>
                  <a:cubicBezTo>
                    <a:pt x="15762" y="1322"/>
                    <a:pt x="16552" y="1974"/>
                    <a:pt x="17079" y="2626"/>
                  </a:cubicBezTo>
                  <a:cubicBezTo>
                    <a:pt x="17613" y="3293"/>
                    <a:pt x="18413" y="3560"/>
                    <a:pt x="18980" y="4161"/>
                  </a:cubicBezTo>
                  <a:cubicBezTo>
                    <a:pt x="20548" y="5862"/>
                    <a:pt x="20348" y="8364"/>
                    <a:pt x="21315" y="10332"/>
                  </a:cubicBezTo>
                  <a:cubicBezTo>
                    <a:pt x="21882" y="11533"/>
                    <a:pt x="23150" y="12133"/>
                    <a:pt x="24151" y="12900"/>
                  </a:cubicBezTo>
                  <a:cubicBezTo>
                    <a:pt x="25752" y="14068"/>
                    <a:pt x="25452" y="16036"/>
                    <a:pt x="25652" y="17737"/>
                  </a:cubicBezTo>
                  <a:cubicBezTo>
                    <a:pt x="25215" y="17566"/>
                    <a:pt x="24742" y="17482"/>
                    <a:pt x="24263" y="17482"/>
                  </a:cubicBezTo>
                  <a:cubicBezTo>
                    <a:pt x="23718" y="17482"/>
                    <a:pt x="23165" y="17591"/>
                    <a:pt x="22650" y="17804"/>
                  </a:cubicBezTo>
                  <a:cubicBezTo>
                    <a:pt x="22616" y="17704"/>
                    <a:pt x="22616" y="17637"/>
                    <a:pt x="22583" y="17570"/>
                  </a:cubicBezTo>
                  <a:cubicBezTo>
                    <a:pt x="22416" y="16103"/>
                    <a:pt x="22049" y="14502"/>
                    <a:pt x="21082" y="13367"/>
                  </a:cubicBezTo>
                  <a:cubicBezTo>
                    <a:pt x="21048" y="13334"/>
                    <a:pt x="21048" y="13334"/>
                    <a:pt x="21015" y="13301"/>
                  </a:cubicBezTo>
                  <a:cubicBezTo>
                    <a:pt x="20915" y="13234"/>
                    <a:pt x="20815" y="13134"/>
                    <a:pt x="20715" y="13067"/>
                  </a:cubicBezTo>
                  <a:cubicBezTo>
                    <a:pt x="20615" y="12967"/>
                    <a:pt x="20481" y="12900"/>
                    <a:pt x="20381" y="12800"/>
                  </a:cubicBezTo>
                  <a:cubicBezTo>
                    <a:pt x="20348" y="12767"/>
                    <a:pt x="20315" y="12734"/>
                    <a:pt x="20248" y="12734"/>
                  </a:cubicBezTo>
                  <a:lnTo>
                    <a:pt x="20248" y="12700"/>
                  </a:lnTo>
                  <a:cubicBezTo>
                    <a:pt x="20114" y="12634"/>
                    <a:pt x="20014" y="12567"/>
                    <a:pt x="19881" y="12500"/>
                  </a:cubicBezTo>
                  <a:cubicBezTo>
                    <a:pt x="19781" y="12433"/>
                    <a:pt x="19714" y="12400"/>
                    <a:pt x="19614" y="12367"/>
                  </a:cubicBezTo>
                  <a:cubicBezTo>
                    <a:pt x="19606" y="12367"/>
                    <a:pt x="19600" y="12367"/>
                    <a:pt x="19595" y="12366"/>
                  </a:cubicBezTo>
                  <a:lnTo>
                    <a:pt x="19595" y="12366"/>
                  </a:lnTo>
                  <a:cubicBezTo>
                    <a:pt x="19635" y="12400"/>
                    <a:pt x="19665" y="12442"/>
                    <a:pt x="19714" y="12467"/>
                  </a:cubicBezTo>
                  <a:cubicBezTo>
                    <a:pt x="19848" y="12567"/>
                    <a:pt x="20014" y="12700"/>
                    <a:pt x="20114" y="12834"/>
                  </a:cubicBezTo>
                  <a:cubicBezTo>
                    <a:pt x="20381" y="13167"/>
                    <a:pt x="20581" y="13501"/>
                    <a:pt x="20782" y="13834"/>
                  </a:cubicBezTo>
                  <a:cubicBezTo>
                    <a:pt x="20848" y="13934"/>
                    <a:pt x="20915" y="14035"/>
                    <a:pt x="20982" y="14135"/>
                  </a:cubicBezTo>
                  <a:cubicBezTo>
                    <a:pt x="21082" y="14301"/>
                    <a:pt x="21182" y="14502"/>
                    <a:pt x="21282" y="14702"/>
                  </a:cubicBezTo>
                  <a:lnTo>
                    <a:pt x="21382" y="14935"/>
                  </a:lnTo>
                  <a:cubicBezTo>
                    <a:pt x="21449" y="15069"/>
                    <a:pt x="21515" y="15169"/>
                    <a:pt x="21515" y="15302"/>
                  </a:cubicBezTo>
                  <a:cubicBezTo>
                    <a:pt x="21816" y="16169"/>
                    <a:pt x="21916" y="17137"/>
                    <a:pt x="22116" y="18037"/>
                  </a:cubicBezTo>
                  <a:cubicBezTo>
                    <a:pt x="21749" y="18271"/>
                    <a:pt x="21415" y="18504"/>
                    <a:pt x="21115" y="18838"/>
                  </a:cubicBezTo>
                  <a:cubicBezTo>
                    <a:pt x="20982" y="18971"/>
                    <a:pt x="20615" y="19338"/>
                    <a:pt x="20281" y="19772"/>
                  </a:cubicBezTo>
                  <a:cubicBezTo>
                    <a:pt x="20215" y="19505"/>
                    <a:pt x="20081" y="19205"/>
                    <a:pt x="20114" y="19005"/>
                  </a:cubicBezTo>
                  <a:cubicBezTo>
                    <a:pt x="19914" y="18137"/>
                    <a:pt x="19914" y="17237"/>
                    <a:pt x="19814" y="16336"/>
                  </a:cubicBezTo>
                  <a:cubicBezTo>
                    <a:pt x="19381" y="14535"/>
                    <a:pt x="17646" y="13668"/>
                    <a:pt x="15978" y="13234"/>
                  </a:cubicBezTo>
                  <a:cubicBezTo>
                    <a:pt x="15078" y="12767"/>
                    <a:pt x="14344" y="11900"/>
                    <a:pt x="14210" y="10866"/>
                  </a:cubicBezTo>
                  <a:cubicBezTo>
                    <a:pt x="14144" y="10032"/>
                    <a:pt x="14377" y="9164"/>
                    <a:pt x="14043" y="8330"/>
                  </a:cubicBezTo>
                  <a:cubicBezTo>
                    <a:pt x="13510" y="7063"/>
                    <a:pt x="12042" y="6696"/>
                    <a:pt x="10975" y="5962"/>
                  </a:cubicBezTo>
                  <a:cubicBezTo>
                    <a:pt x="10641" y="5695"/>
                    <a:pt x="10708" y="5228"/>
                    <a:pt x="10841" y="4861"/>
                  </a:cubicBezTo>
                  <a:cubicBezTo>
                    <a:pt x="11103" y="4386"/>
                    <a:pt x="11635" y="3962"/>
                    <a:pt x="12160" y="3962"/>
                  </a:cubicBezTo>
                  <a:cubicBezTo>
                    <a:pt x="12373" y="3962"/>
                    <a:pt x="12584" y="4031"/>
                    <a:pt x="12776" y="4194"/>
                  </a:cubicBezTo>
                  <a:cubicBezTo>
                    <a:pt x="13643" y="5262"/>
                    <a:pt x="14977" y="5595"/>
                    <a:pt x="16012" y="6362"/>
                  </a:cubicBezTo>
                  <a:cubicBezTo>
                    <a:pt x="16645" y="6963"/>
                    <a:pt x="16812" y="7797"/>
                    <a:pt x="16946" y="8631"/>
                  </a:cubicBezTo>
                  <a:cubicBezTo>
                    <a:pt x="17012" y="8864"/>
                    <a:pt x="17079" y="9098"/>
                    <a:pt x="17146" y="9298"/>
                  </a:cubicBezTo>
                  <a:cubicBezTo>
                    <a:pt x="17146" y="9298"/>
                    <a:pt x="17146" y="9331"/>
                    <a:pt x="17146" y="9331"/>
                  </a:cubicBezTo>
                  <a:lnTo>
                    <a:pt x="17179" y="9431"/>
                  </a:lnTo>
                  <a:lnTo>
                    <a:pt x="17179" y="9398"/>
                  </a:lnTo>
                  <a:cubicBezTo>
                    <a:pt x="17246" y="9665"/>
                    <a:pt x="17379" y="9932"/>
                    <a:pt x="17546" y="10165"/>
                  </a:cubicBezTo>
                  <a:cubicBezTo>
                    <a:pt x="17522" y="10142"/>
                    <a:pt x="17516" y="10135"/>
                    <a:pt x="17513" y="10133"/>
                  </a:cubicBezTo>
                  <a:lnTo>
                    <a:pt x="17513" y="10133"/>
                  </a:lnTo>
                  <a:cubicBezTo>
                    <a:pt x="17547" y="10166"/>
                    <a:pt x="17579" y="10199"/>
                    <a:pt x="17579" y="10232"/>
                  </a:cubicBezTo>
                  <a:cubicBezTo>
                    <a:pt x="17579" y="10232"/>
                    <a:pt x="17579" y="10232"/>
                    <a:pt x="17579" y="10265"/>
                  </a:cubicBezTo>
                  <a:lnTo>
                    <a:pt x="17613" y="10265"/>
                  </a:lnTo>
                  <a:cubicBezTo>
                    <a:pt x="17613" y="10265"/>
                    <a:pt x="17613" y="10265"/>
                    <a:pt x="17613" y="10298"/>
                  </a:cubicBezTo>
                  <a:cubicBezTo>
                    <a:pt x="17646" y="10298"/>
                    <a:pt x="17646" y="10332"/>
                    <a:pt x="17679" y="10365"/>
                  </a:cubicBezTo>
                  <a:cubicBezTo>
                    <a:pt x="17779" y="10499"/>
                    <a:pt x="17913" y="10599"/>
                    <a:pt x="18013" y="10732"/>
                  </a:cubicBezTo>
                  <a:cubicBezTo>
                    <a:pt x="17446" y="9665"/>
                    <a:pt x="17546" y="8397"/>
                    <a:pt x="17246" y="7230"/>
                  </a:cubicBezTo>
                  <a:cubicBezTo>
                    <a:pt x="17212" y="7130"/>
                    <a:pt x="17179" y="7063"/>
                    <a:pt x="17146" y="6963"/>
                  </a:cubicBezTo>
                  <a:cubicBezTo>
                    <a:pt x="17146" y="6963"/>
                    <a:pt x="17146" y="6929"/>
                    <a:pt x="17146" y="6896"/>
                  </a:cubicBezTo>
                  <a:cubicBezTo>
                    <a:pt x="16645" y="5829"/>
                    <a:pt x="15444" y="5295"/>
                    <a:pt x="14410" y="4795"/>
                  </a:cubicBezTo>
                  <a:cubicBezTo>
                    <a:pt x="13943" y="4561"/>
                    <a:pt x="13576" y="4127"/>
                    <a:pt x="13176" y="3794"/>
                  </a:cubicBezTo>
                  <a:cubicBezTo>
                    <a:pt x="13176" y="3760"/>
                    <a:pt x="13143" y="3694"/>
                    <a:pt x="13076" y="3627"/>
                  </a:cubicBezTo>
                  <a:cubicBezTo>
                    <a:pt x="12809" y="2793"/>
                    <a:pt x="13410" y="1959"/>
                    <a:pt x="14110" y="1559"/>
                  </a:cubicBezTo>
                  <a:cubicBezTo>
                    <a:pt x="14383" y="1393"/>
                    <a:pt x="14661" y="1322"/>
                    <a:pt x="14934" y="1322"/>
                  </a:cubicBezTo>
                  <a:close/>
                  <a:moveTo>
                    <a:pt x="29853" y="4145"/>
                  </a:moveTo>
                  <a:cubicBezTo>
                    <a:pt x="30981" y="4145"/>
                    <a:pt x="31896" y="5256"/>
                    <a:pt x="32490" y="6162"/>
                  </a:cubicBezTo>
                  <a:cubicBezTo>
                    <a:pt x="33257" y="7296"/>
                    <a:pt x="33291" y="8731"/>
                    <a:pt x="33858" y="9965"/>
                  </a:cubicBezTo>
                  <a:cubicBezTo>
                    <a:pt x="34525" y="11233"/>
                    <a:pt x="35425" y="12333"/>
                    <a:pt x="35792" y="13734"/>
                  </a:cubicBezTo>
                  <a:cubicBezTo>
                    <a:pt x="36193" y="15135"/>
                    <a:pt x="36226" y="16703"/>
                    <a:pt x="37127" y="17904"/>
                  </a:cubicBezTo>
                  <a:cubicBezTo>
                    <a:pt x="42130" y="23942"/>
                    <a:pt x="42697" y="25476"/>
                    <a:pt x="42497" y="33282"/>
                  </a:cubicBezTo>
                  <a:cubicBezTo>
                    <a:pt x="42664" y="34949"/>
                    <a:pt x="43164" y="36584"/>
                    <a:pt x="43364" y="38252"/>
                  </a:cubicBezTo>
                  <a:cubicBezTo>
                    <a:pt x="43031" y="38252"/>
                    <a:pt x="42664" y="38285"/>
                    <a:pt x="42330" y="38319"/>
                  </a:cubicBezTo>
                  <a:cubicBezTo>
                    <a:pt x="41997" y="38352"/>
                    <a:pt x="41663" y="38385"/>
                    <a:pt x="41263" y="38419"/>
                  </a:cubicBezTo>
                  <a:cubicBezTo>
                    <a:pt x="41396" y="36717"/>
                    <a:pt x="40129" y="32081"/>
                    <a:pt x="40195" y="31180"/>
                  </a:cubicBezTo>
                  <a:cubicBezTo>
                    <a:pt x="40262" y="25976"/>
                    <a:pt x="39962" y="22307"/>
                    <a:pt x="35392" y="19105"/>
                  </a:cubicBezTo>
                  <a:cubicBezTo>
                    <a:pt x="33824" y="17804"/>
                    <a:pt x="33758" y="15702"/>
                    <a:pt x="33124" y="13901"/>
                  </a:cubicBezTo>
                  <a:cubicBezTo>
                    <a:pt x="32757" y="13034"/>
                    <a:pt x="32090" y="12300"/>
                    <a:pt x="31589" y="11499"/>
                  </a:cubicBezTo>
                  <a:cubicBezTo>
                    <a:pt x="30322" y="9531"/>
                    <a:pt x="30522" y="6396"/>
                    <a:pt x="29621" y="4161"/>
                  </a:cubicBezTo>
                  <a:cubicBezTo>
                    <a:pt x="29699" y="4150"/>
                    <a:pt x="29777" y="4145"/>
                    <a:pt x="29853" y="4145"/>
                  </a:cubicBezTo>
                  <a:close/>
                  <a:moveTo>
                    <a:pt x="18537" y="564"/>
                  </a:moveTo>
                  <a:cubicBezTo>
                    <a:pt x="19380" y="564"/>
                    <a:pt x="20165" y="963"/>
                    <a:pt x="20748" y="1659"/>
                  </a:cubicBezTo>
                  <a:lnTo>
                    <a:pt x="20848" y="1726"/>
                  </a:lnTo>
                  <a:cubicBezTo>
                    <a:pt x="20915" y="1826"/>
                    <a:pt x="20982" y="1892"/>
                    <a:pt x="21048" y="1959"/>
                  </a:cubicBezTo>
                  <a:cubicBezTo>
                    <a:pt x="21182" y="2093"/>
                    <a:pt x="21315" y="2259"/>
                    <a:pt x="21449" y="2426"/>
                  </a:cubicBezTo>
                  <a:cubicBezTo>
                    <a:pt x="21549" y="2593"/>
                    <a:pt x="21649" y="2793"/>
                    <a:pt x="21782" y="2960"/>
                  </a:cubicBezTo>
                  <a:cubicBezTo>
                    <a:pt x="21782" y="2960"/>
                    <a:pt x="21816" y="2993"/>
                    <a:pt x="21816" y="2993"/>
                  </a:cubicBezTo>
                  <a:cubicBezTo>
                    <a:pt x="21916" y="3160"/>
                    <a:pt x="22016" y="3293"/>
                    <a:pt x="22116" y="3460"/>
                  </a:cubicBezTo>
                  <a:cubicBezTo>
                    <a:pt x="22316" y="3060"/>
                    <a:pt x="21816" y="2159"/>
                    <a:pt x="21315" y="1459"/>
                  </a:cubicBezTo>
                  <a:cubicBezTo>
                    <a:pt x="21555" y="1321"/>
                    <a:pt x="21810" y="1261"/>
                    <a:pt x="22068" y="1261"/>
                  </a:cubicBezTo>
                  <a:cubicBezTo>
                    <a:pt x="22742" y="1261"/>
                    <a:pt x="23434" y="1667"/>
                    <a:pt x="23917" y="2126"/>
                  </a:cubicBezTo>
                  <a:cubicBezTo>
                    <a:pt x="26052" y="4328"/>
                    <a:pt x="24584" y="8030"/>
                    <a:pt x="26719" y="10232"/>
                  </a:cubicBezTo>
                  <a:cubicBezTo>
                    <a:pt x="26719" y="10232"/>
                    <a:pt x="26730" y="10232"/>
                    <a:pt x="26739" y="10238"/>
                  </a:cubicBezTo>
                  <a:lnTo>
                    <a:pt x="26739" y="10238"/>
                  </a:lnTo>
                  <a:cubicBezTo>
                    <a:pt x="26681" y="10118"/>
                    <a:pt x="26648" y="10025"/>
                    <a:pt x="26586" y="9932"/>
                  </a:cubicBezTo>
                  <a:cubicBezTo>
                    <a:pt x="26552" y="9765"/>
                    <a:pt x="26486" y="9631"/>
                    <a:pt x="26419" y="9498"/>
                  </a:cubicBezTo>
                  <a:cubicBezTo>
                    <a:pt x="26386" y="9364"/>
                    <a:pt x="26352" y="9231"/>
                    <a:pt x="26319" y="9098"/>
                  </a:cubicBezTo>
                  <a:cubicBezTo>
                    <a:pt x="26252" y="8931"/>
                    <a:pt x="26219" y="8797"/>
                    <a:pt x="26185" y="8631"/>
                  </a:cubicBezTo>
                  <a:cubicBezTo>
                    <a:pt x="26152" y="8364"/>
                    <a:pt x="26119" y="8097"/>
                    <a:pt x="26119" y="7830"/>
                  </a:cubicBezTo>
                  <a:cubicBezTo>
                    <a:pt x="26085" y="7697"/>
                    <a:pt x="26085" y="7597"/>
                    <a:pt x="26052" y="7496"/>
                  </a:cubicBezTo>
                  <a:cubicBezTo>
                    <a:pt x="26052" y="7396"/>
                    <a:pt x="26052" y="7330"/>
                    <a:pt x="26052" y="7263"/>
                  </a:cubicBezTo>
                  <a:cubicBezTo>
                    <a:pt x="26052" y="7230"/>
                    <a:pt x="26052" y="7196"/>
                    <a:pt x="26052" y="7196"/>
                  </a:cubicBezTo>
                  <a:cubicBezTo>
                    <a:pt x="25819" y="5628"/>
                    <a:pt x="25785" y="3994"/>
                    <a:pt x="25018" y="2593"/>
                  </a:cubicBezTo>
                  <a:cubicBezTo>
                    <a:pt x="25395" y="2404"/>
                    <a:pt x="25743" y="2156"/>
                    <a:pt x="26228" y="2156"/>
                  </a:cubicBezTo>
                  <a:cubicBezTo>
                    <a:pt x="26258" y="2156"/>
                    <a:pt x="26288" y="2157"/>
                    <a:pt x="26319" y="2159"/>
                  </a:cubicBezTo>
                  <a:cubicBezTo>
                    <a:pt x="30956" y="2993"/>
                    <a:pt x="28921" y="9364"/>
                    <a:pt x="31356" y="12233"/>
                  </a:cubicBezTo>
                  <a:cubicBezTo>
                    <a:pt x="31956" y="13000"/>
                    <a:pt x="32557" y="13768"/>
                    <a:pt x="32790" y="14702"/>
                  </a:cubicBezTo>
                  <a:cubicBezTo>
                    <a:pt x="33190" y="16336"/>
                    <a:pt x="33491" y="18104"/>
                    <a:pt x="34758" y="19305"/>
                  </a:cubicBezTo>
                  <a:cubicBezTo>
                    <a:pt x="35659" y="20206"/>
                    <a:pt x="36726" y="20873"/>
                    <a:pt x="37560" y="21840"/>
                  </a:cubicBezTo>
                  <a:cubicBezTo>
                    <a:pt x="40129" y="24842"/>
                    <a:pt x="39295" y="28945"/>
                    <a:pt x="39762" y="32548"/>
                  </a:cubicBezTo>
                  <a:cubicBezTo>
                    <a:pt x="40162" y="34516"/>
                    <a:pt x="40629" y="36451"/>
                    <a:pt x="40696" y="38485"/>
                  </a:cubicBezTo>
                  <a:cubicBezTo>
                    <a:pt x="40496" y="38519"/>
                    <a:pt x="40329" y="38519"/>
                    <a:pt x="40129" y="38552"/>
                  </a:cubicBezTo>
                  <a:cubicBezTo>
                    <a:pt x="39695" y="38619"/>
                    <a:pt x="39228" y="38652"/>
                    <a:pt x="38761" y="38719"/>
                  </a:cubicBezTo>
                  <a:cubicBezTo>
                    <a:pt x="38761" y="38685"/>
                    <a:pt x="38761" y="38652"/>
                    <a:pt x="38761" y="38652"/>
                  </a:cubicBezTo>
                  <a:cubicBezTo>
                    <a:pt x="38661" y="38252"/>
                    <a:pt x="38628" y="37885"/>
                    <a:pt x="38561" y="37518"/>
                  </a:cubicBezTo>
                  <a:cubicBezTo>
                    <a:pt x="38494" y="37118"/>
                    <a:pt x="38461" y="36751"/>
                    <a:pt x="38428" y="36350"/>
                  </a:cubicBezTo>
                  <a:cubicBezTo>
                    <a:pt x="38428" y="36350"/>
                    <a:pt x="38394" y="36317"/>
                    <a:pt x="38394" y="36284"/>
                  </a:cubicBezTo>
                  <a:cubicBezTo>
                    <a:pt x="38361" y="36117"/>
                    <a:pt x="38294" y="35950"/>
                    <a:pt x="38261" y="35783"/>
                  </a:cubicBezTo>
                  <a:cubicBezTo>
                    <a:pt x="38194" y="35583"/>
                    <a:pt x="38161" y="35383"/>
                    <a:pt x="38094" y="35183"/>
                  </a:cubicBezTo>
                  <a:cubicBezTo>
                    <a:pt x="38061" y="35016"/>
                    <a:pt x="38027" y="34816"/>
                    <a:pt x="37994" y="34649"/>
                  </a:cubicBezTo>
                  <a:cubicBezTo>
                    <a:pt x="37927" y="34449"/>
                    <a:pt x="37894" y="34249"/>
                    <a:pt x="37860" y="34082"/>
                  </a:cubicBezTo>
                  <a:cubicBezTo>
                    <a:pt x="37827" y="33949"/>
                    <a:pt x="37794" y="33815"/>
                    <a:pt x="37760" y="33682"/>
                  </a:cubicBezTo>
                  <a:cubicBezTo>
                    <a:pt x="37760" y="33815"/>
                    <a:pt x="37727" y="33949"/>
                    <a:pt x="37727" y="34082"/>
                  </a:cubicBezTo>
                  <a:lnTo>
                    <a:pt x="37727" y="34816"/>
                  </a:lnTo>
                  <a:lnTo>
                    <a:pt x="37727" y="34849"/>
                  </a:lnTo>
                  <a:lnTo>
                    <a:pt x="37727" y="34883"/>
                  </a:lnTo>
                  <a:lnTo>
                    <a:pt x="37727" y="34916"/>
                  </a:lnTo>
                  <a:cubicBezTo>
                    <a:pt x="37727" y="35050"/>
                    <a:pt x="37727" y="35150"/>
                    <a:pt x="37760" y="35283"/>
                  </a:cubicBezTo>
                  <a:cubicBezTo>
                    <a:pt x="37894" y="36451"/>
                    <a:pt x="37927" y="37618"/>
                    <a:pt x="38194" y="38786"/>
                  </a:cubicBezTo>
                  <a:cubicBezTo>
                    <a:pt x="37794" y="38819"/>
                    <a:pt x="37393" y="38836"/>
                    <a:pt x="37002" y="38836"/>
                  </a:cubicBezTo>
                  <a:cubicBezTo>
                    <a:pt x="36610" y="38836"/>
                    <a:pt x="36226" y="38819"/>
                    <a:pt x="35859" y="38786"/>
                  </a:cubicBezTo>
                  <a:cubicBezTo>
                    <a:pt x="35692" y="38085"/>
                    <a:pt x="35592" y="37385"/>
                    <a:pt x="35559" y="36684"/>
                  </a:cubicBezTo>
                  <a:lnTo>
                    <a:pt x="35492" y="36384"/>
                  </a:lnTo>
                  <a:cubicBezTo>
                    <a:pt x="35459" y="36017"/>
                    <a:pt x="35392" y="35683"/>
                    <a:pt x="35325" y="35316"/>
                  </a:cubicBezTo>
                  <a:cubicBezTo>
                    <a:pt x="35292" y="35050"/>
                    <a:pt x="35225" y="34749"/>
                    <a:pt x="35159" y="34449"/>
                  </a:cubicBezTo>
                  <a:cubicBezTo>
                    <a:pt x="35125" y="34249"/>
                    <a:pt x="35058" y="34082"/>
                    <a:pt x="35025" y="33882"/>
                  </a:cubicBezTo>
                  <a:cubicBezTo>
                    <a:pt x="35025" y="33849"/>
                    <a:pt x="35025" y="33849"/>
                    <a:pt x="35025" y="33849"/>
                  </a:cubicBezTo>
                  <a:cubicBezTo>
                    <a:pt x="34958" y="33715"/>
                    <a:pt x="34925" y="33548"/>
                    <a:pt x="34892" y="33415"/>
                  </a:cubicBezTo>
                  <a:cubicBezTo>
                    <a:pt x="34858" y="33382"/>
                    <a:pt x="34858" y="33382"/>
                    <a:pt x="34858" y="33382"/>
                  </a:cubicBezTo>
                  <a:cubicBezTo>
                    <a:pt x="34858" y="33415"/>
                    <a:pt x="34858" y="33448"/>
                    <a:pt x="34858" y="33482"/>
                  </a:cubicBezTo>
                  <a:cubicBezTo>
                    <a:pt x="34925" y="35216"/>
                    <a:pt x="34892" y="37018"/>
                    <a:pt x="35325" y="38685"/>
                  </a:cubicBezTo>
                  <a:cubicBezTo>
                    <a:pt x="34024" y="38452"/>
                    <a:pt x="32924" y="37818"/>
                    <a:pt x="32423" y="36451"/>
                  </a:cubicBezTo>
                  <a:cubicBezTo>
                    <a:pt x="31056" y="31747"/>
                    <a:pt x="33624" y="30813"/>
                    <a:pt x="28654" y="27444"/>
                  </a:cubicBezTo>
                  <a:cubicBezTo>
                    <a:pt x="28020" y="26944"/>
                    <a:pt x="27353" y="26477"/>
                    <a:pt x="26719" y="25943"/>
                  </a:cubicBezTo>
                  <a:cubicBezTo>
                    <a:pt x="27386" y="24976"/>
                    <a:pt x="27753" y="23741"/>
                    <a:pt x="27820" y="22474"/>
                  </a:cubicBezTo>
                  <a:cubicBezTo>
                    <a:pt x="29454" y="24709"/>
                    <a:pt x="32457" y="25009"/>
                    <a:pt x="33758" y="27444"/>
                  </a:cubicBezTo>
                  <a:cubicBezTo>
                    <a:pt x="33758" y="27444"/>
                    <a:pt x="33791" y="27477"/>
                    <a:pt x="33791" y="27511"/>
                  </a:cubicBezTo>
                  <a:cubicBezTo>
                    <a:pt x="33858" y="27578"/>
                    <a:pt x="33891" y="27611"/>
                    <a:pt x="33924" y="27678"/>
                  </a:cubicBezTo>
                  <a:cubicBezTo>
                    <a:pt x="34058" y="27911"/>
                    <a:pt x="34225" y="28111"/>
                    <a:pt x="34325" y="28345"/>
                  </a:cubicBezTo>
                  <a:cubicBezTo>
                    <a:pt x="34558" y="28845"/>
                    <a:pt x="34658" y="29412"/>
                    <a:pt x="34792" y="29946"/>
                  </a:cubicBezTo>
                  <a:cubicBezTo>
                    <a:pt x="34858" y="30246"/>
                    <a:pt x="34925" y="30546"/>
                    <a:pt x="34992" y="30880"/>
                  </a:cubicBezTo>
                  <a:cubicBezTo>
                    <a:pt x="34925" y="29979"/>
                    <a:pt x="34958" y="29045"/>
                    <a:pt x="34658" y="28178"/>
                  </a:cubicBezTo>
                  <a:cubicBezTo>
                    <a:pt x="34158" y="26343"/>
                    <a:pt x="32657" y="25109"/>
                    <a:pt x="31089" y="24275"/>
                  </a:cubicBezTo>
                  <a:cubicBezTo>
                    <a:pt x="29855" y="23608"/>
                    <a:pt x="28621" y="22941"/>
                    <a:pt x="27920" y="21673"/>
                  </a:cubicBezTo>
                  <a:cubicBezTo>
                    <a:pt x="27887" y="21573"/>
                    <a:pt x="27887" y="21540"/>
                    <a:pt x="27820" y="21507"/>
                  </a:cubicBezTo>
                  <a:lnTo>
                    <a:pt x="27820" y="21473"/>
                  </a:lnTo>
                  <a:cubicBezTo>
                    <a:pt x="27787" y="20739"/>
                    <a:pt x="27653" y="20039"/>
                    <a:pt x="27420" y="19438"/>
                  </a:cubicBezTo>
                  <a:cubicBezTo>
                    <a:pt x="27153" y="18838"/>
                    <a:pt x="26753" y="18371"/>
                    <a:pt x="26252" y="18037"/>
                  </a:cubicBezTo>
                  <a:cubicBezTo>
                    <a:pt x="26286" y="17971"/>
                    <a:pt x="26286" y="17904"/>
                    <a:pt x="26252" y="17871"/>
                  </a:cubicBezTo>
                  <a:cubicBezTo>
                    <a:pt x="26152" y="17470"/>
                    <a:pt x="26152" y="17103"/>
                    <a:pt x="26152" y="16670"/>
                  </a:cubicBezTo>
                  <a:cubicBezTo>
                    <a:pt x="26252" y="14935"/>
                    <a:pt x="25685" y="13134"/>
                    <a:pt x="24151" y="12167"/>
                  </a:cubicBezTo>
                  <a:cubicBezTo>
                    <a:pt x="23350" y="11566"/>
                    <a:pt x="22383" y="11066"/>
                    <a:pt x="21882" y="10165"/>
                  </a:cubicBezTo>
                  <a:cubicBezTo>
                    <a:pt x="20915" y="8164"/>
                    <a:pt x="21082" y="5595"/>
                    <a:pt x="19514" y="3861"/>
                  </a:cubicBezTo>
                  <a:cubicBezTo>
                    <a:pt x="19080" y="3327"/>
                    <a:pt x="18480" y="3060"/>
                    <a:pt x="17946" y="2660"/>
                  </a:cubicBezTo>
                  <a:cubicBezTo>
                    <a:pt x="17513" y="2226"/>
                    <a:pt x="17079" y="1726"/>
                    <a:pt x="16545" y="1325"/>
                  </a:cubicBezTo>
                  <a:cubicBezTo>
                    <a:pt x="17200" y="802"/>
                    <a:pt x="17886" y="564"/>
                    <a:pt x="18537" y="564"/>
                  </a:cubicBezTo>
                  <a:close/>
                  <a:moveTo>
                    <a:pt x="20348" y="32248"/>
                  </a:moveTo>
                  <a:cubicBezTo>
                    <a:pt x="20348" y="32314"/>
                    <a:pt x="20348" y="32414"/>
                    <a:pt x="20348" y="32514"/>
                  </a:cubicBezTo>
                  <a:cubicBezTo>
                    <a:pt x="20348" y="34416"/>
                    <a:pt x="20682" y="36551"/>
                    <a:pt x="19714" y="38285"/>
                  </a:cubicBezTo>
                  <a:cubicBezTo>
                    <a:pt x="18213" y="40086"/>
                    <a:pt x="16045" y="40553"/>
                    <a:pt x="13777" y="40820"/>
                  </a:cubicBezTo>
                  <a:cubicBezTo>
                    <a:pt x="13843" y="39619"/>
                    <a:pt x="14477" y="38485"/>
                    <a:pt x="14611" y="37284"/>
                  </a:cubicBezTo>
                  <a:cubicBezTo>
                    <a:pt x="14644" y="37018"/>
                    <a:pt x="14577" y="35717"/>
                    <a:pt x="14344" y="35050"/>
                  </a:cubicBezTo>
                  <a:cubicBezTo>
                    <a:pt x="15244" y="34749"/>
                    <a:pt x="16145" y="34349"/>
                    <a:pt x="17012" y="33949"/>
                  </a:cubicBezTo>
                  <a:lnTo>
                    <a:pt x="17012" y="33949"/>
                  </a:lnTo>
                  <a:cubicBezTo>
                    <a:pt x="17046" y="34516"/>
                    <a:pt x="17046" y="35050"/>
                    <a:pt x="16979" y="35617"/>
                  </a:cubicBezTo>
                  <a:cubicBezTo>
                    <a:pt x="16979" y="35750"/>
                    <a:pt x="16979" y="35917"/>
                    <a:pt x="16979" y="36050"/>
                  </a:cubicBezTo>
                  <a:cubicBezTo>
                    <a:pt x="16979" y="36284"/>
                    <a:pt x="16946" y="36517"/>
                    <a:pt x="16946" y="36717"/>
                  </a:cubicBezTo>
                  <a:cubicBezTo>
                    <a:pt x="16946" y="36751"/>
                    <a:pt x="16946" y="36784"/>
                    <a:pt x="16946" y="36817"/>
                  </a:cubicBezTo>
                  <a:lnTo>
                    <a:pt x="16946" y="36851"/>
                  </a:lnTo>
                  <a:cubicBezTo>
                    <a:pt x="16946" y="36984"/>
                    <a:pt x="16946" y="37151"/>
                    <a:pt x="16946" y="37284"/>
                  </a:cubicBezTo>
                  <a:cubicBezTo>
                    <a:pt x="16912" y="37451"/>
                    <a:pt x="16912" y="37585"/>
                    <a:pt x="16912" y="37718"/>
                  </a:cubicBezTo>
                  <a:cubicBezTo>
                    <a:pt x="16912" y="38052"/>
                    <a:pt x="16879" y="38352"/>
                    <a:pt x="16845" y="38685"/>
                  </a:cubicBezTo>
                  <a:cubicBezTo>
                    <a:pt x="16879" y="38652"/>
                    <a:pt x="16879" y="38619"/>
                    <a:pt x="16879" y="38585"/>
                  </a:cubicBezTo>
                  <a:cubicBezTo>
                    <a:pt x="17246" y="37351"/>
                    <a:pt x="17646" y="36117"/>
                    <a:pt x="17613" y="34783"/>
                  </a:cubicBezTo>
                  <a:cubicBezTo>
                    <a:pt x="17579" y="34549"/>
                    <a:pt x="17646" y="34015"/>
                    <a:pt x="17579" y="33682"/>
                  </a:cubicBezTo>
                  <a:cubicBezTo>
                    <a:pt x="17679" y="33649"/>
                    <a:pt x="17813" y="33582"/>
                    <a:pt x="17946" y="33515"/>
                  </a:cubicBezTo>
                  <a:cubicBezTo>
                    <a:pt x="18180" y="33415"/>
                    <a:pt x="19047" y="33048"/>
                    <a:pt x="19514" y="32681"/>
                  </a:cubicBezTo>
                  <a:cubicBezTo>
                    <a:pt x="19814" y="32548"/>
                    <a:pt x="20081" y="32381"/>
                    <a:pt x="20348" y="32248"/>
                  </a:cubicBezTo>
                  <a:close/>
                  <a:moveTo>
                    <a:pt x="10474" y="6296"/>
                  </a:moveTo>
                  <a:cubicBezTo>
                    <a:pt x="10508" y="6329"/>
                    <a:pt x="10508" y="6362"/>
                    <a:pt x="10541" y="6396"/>
                  </a:cubicBezTo>
                  <a:cubicBezTo>
                    <a:pt x="11342" y="6996"/>
                    <a:pt x="12342" y="7263"/>
                    <a:pt x="13076" y="7963"/>
                  </a:cubicBezTo>
                  <a:cubicBezTo>
                    <a:pt x="13743" y="8564"/>
                    <a:pt x="13643" y="9465"/>
                    <a:pt x="13610" y="10265"/>
                  </a:cubicBezTo>
                  <a:cubicBezTo>
                    <a:pt x="13576" y="11299"/>
                    <a:pt x="13943" y="12367"/>
                    <a:pt x="14744" y="13067"/>
                  </a:cubicBezTo>
                  <a:cubicBezTo>
                    <a:pt x="15411" y="13768"/>
                    <a:pt x="16345" y="13934"/>
                    <a:pt x="17212" y="14235"/>
                  </a:cubicBezTo>
                  <a:cubicBezTo>
                    <a:pt x="18113" y="14668"/>
                    <a:pt x="18914" y="15369"/>
                    <a:pt x="19214" y="16403"/>
                  </a:cubicBezTo>
                  <a:cubicBezTo>
                    <a:pt x="19347" y="17537"/>
                    <a:pt x="19414" y="18671"/>
                    <a:pt x="19647" y="19805"/>
                  </a:cubicBezTo>
                  <a:cubicBezTo>
                    <a:pt x="19681" y="19872"/>
                    <a:pt x="19681" y="19939"/>
                    <a:pt x="19714" y="20005"/>
                  </a:cubicBezTo>
                  <a:cubicBezTo>
                    <a:pt x="19748" y="20139"/>
                    <a:pt x="19781" y="20272"/>
                    <a:pt x="19848" y="20406"/>
                  </a:cubicBezTo>
                  <a:lnTo>
                    <a:pt x="19848" y="20439"/>
                  </a:lnTo>
                  <a:cubicBezTo>
                    <a:pt x="19881" y="20439"/>
                    <a:pt x="19881" y="20439"/>
                    <a:pt x="19881" y="20472"/>
                  </a:cubicBezTo>
                  <a:cubicBezTo>
                    <a:pt x="19948" y="20673"/>
                    <a:pt x="20048" y="20873"/>
                    <a:pt x="20181" y="21073"/>
                  </a:cubicBezTo>
                  <a:cubicBezTo>
                    <a:pt x="20181" y="21073"/>
                    <a:pt x="20215" y="21040"/>
                    <a:pt x="20215" y="21006"/>
                  </a:cubicBezTo>
                  <a:cubicBezTo>
                    <a:pt x="20980" y="19449"/>
                    <a:pt x="22560" y="18058"/>
                    <a:pt x="24277" y="18058"/>
                  </a:cubicBezTo>
                  <a:cubicBezTo>
                    <a:pt x="24730" y="18058"/>
                    <a:pt x="25192" y="18155"/>
                    <a:pt x="25652" y="18371"/>
                  </a:cubicBezTo>
                  <a:cubicBezTo>
                    <a:pt x="27953" y="19772"/>
                    <a:pt x="27386" y="23108"/>
                    <a:pt x="26519" y="25209"/>
                  </a:cubicBezTo>
                  <a:cubicBezTo>
                    <a:pt x="26152" y="26043"/>
                    <a:pt x="25352" y="26777"/>
                    <a:pt x="24451" y="27044"/>
                  </a:cubicBezTo>
                  <a:cubicBezTo>
                    <a:pt x="24317" y="27077"/>
                    <a:pt x="24184" y="27144"/>
                    <a:pt x="24084" y="27177"/>
                  </a:cubicBezTo>
                  <a:cubicBezTo>
                    <a:pt x="23917" y="27211"/>
                    <a:pt x="23750" y="27244"/>
                    <a:pt x="23584" y="27311"/>
                  </a:cubicBezTo>
                  <a:cubicBezTo>
                    <a:pt x="23450" y="27311"/>
                    <a:pt x="23350" y="27344"/>
                    <a:pt x="23250" y="27377"/>
                  </a:cubicBezTo>
                  <a:cubicBezTo>
                    <a:pt x="23083" y="27411"/>
                    <a:pt x="22916" y="27411"/>
                    <a:pt x="22750" y="27444"/>
                  </a:cubicBezTo>
                  <a:lnTo>
                    <a:pt x="22550" y="27444"/>
                  </a:lnTo>
                  <a:cubicBezTo>
                    <a:pt x="22850" y="27611"/>
                    <a:pt x="23350" y="27678"/>
                    <a:pt x="23584" y="27711"/>
                  </a:cubicBezTo>
                  <a:lnTo>
                    <a:pt x="23817" y="27711"/>
                  </a:lnTo>
                  <a:cubicBezTo>
                    <a:pt x="24885" y="27644"/>
                    <a:pt x="25752" y="27177"/>
                    <a:pt x="26386" y="26443"/>
                  </a:cubicBezTo>
                  <a:cubicBezTo>
                    <a:pt x="26586" y="26644"/>
                    <a:pt x="26853" y="26810"/>
                    <a:pt x="27086" y="26977"/>
                  </a:cubicBezTo>
                  <a:cubicBezTo>
                    <a:pt x="32056" y="30947"/>
                    <a:pt x="30989" y="29245"/>
                    <a:pt x="31556" y="35283"/>
                  </a:cubicBezTo>
                  <a:cubicBezTo>
                    <a:pt x="31977" y="38629"/>
                    <a:pt x="34220" y="39398"/>
                    <a:pt x="36914" y="39398"/>
                  </a:cubicBezTo>
                  <a:cubicBezTo>
                    <a:pt x="38061" y="39398"/>
                    <a:pt x="39290" y="39259"/>
                    <a:pt x="40496" y="39119"/>
                  </a:cubicBezTo>
                  <a:cubicBezTo>
                    <a:pt x="41697" y="38983"/>
                    <a:pt x="42867" y="38847"/>
                    <a:pt x="43912" y="38847"/>
                  </a:cubicBezTo>
                  <a:cubicBezTo>
                    <a:pt x="44406" y="38847"/>
                    <a:pt x="44871" y="38877"/>
                    <a:pt x="45299" y="38952"/>
                  </a:cubicBezTo>
                  <a:cubicBezTo>
                    <a:pt x="46400" y="39119"/>
                    <a:pt x="47401" y="39686"/>
                    <a:pt x="48268" y="40353"/>
                  </a:cubicBezTo>
                  <a:cubicBezTo>
                    <a:pt x="49235" y="41020"/>
                    <a:pt x="50236" y="41588"/>
                    <a:pt x="51203" y="42255"/>
                  </a:cubicBezTo>
                  <a:cubicBezTo>
                    <a:pt x="49869" y="44890"/>
                    <a:pt x="48668" y="47592"/>
                    <a:pt x="47234" y="50160"/>
                  </a:cubicBezTo>
                  <a:cubicBezTo>
                    <a:pt x="46767" y="51094"/>
                    <a:pt x="46333" y="52028"/>
                    <a:pt x="45900" y="52962"/>
                  </a:cubicBezTo>
                  <a:cubicBezTo>
                    <a:pt x="45066" y="51528"/>
                    <a:pt x="43998" y="50160"/>
                    <a:pt x="43498" y="48626"/>
                  </a:cubicBezTo>
                  <a:cubicBezTo>
                    <a:pt x="43298" y="47892"/>
                    <a:pt x="43164" y="47125"/>
                    <a:pt x="43298" y="46358"/>
                  </a:cubicBezTo>
                  <a:lnTo>
                    <a:pt x="43298" y="46358"/>
                  </a:lnTo>
                  <a:cubicBezTo>
                    <a:pt x="43264" y="46424"/>
                    <a:pt x="43231" y="46458"/>
                    <a:pt x="43231" y="46491"/>
                  </a:cubicBezTo>
                  <a:lnTo>
                    <a:pt x="43231" y="46524"/>
                  </a:lnTo>
                  <a:lnTo>
                    <a:pt x="43198" y="46524"/>
                  </a:lnTo>
                  <a:cubicBezTo>
                    <a:pt x="43198" y="46558"/>
                    <a:pt x="43198" y="46591"/>
                    <a:pt x="43164" y="46591"/>
                  </a:cubicBezTo>
                  <a:cubicBezTo>
                    <a:pt x="43164" y="46591"/>
                    <a:pt x="43164" y="46625"/>
                    <a:pt x="43164" y="46625"/>
                  </a:cubicBezTo>
                  <a:cubicBezTo>
                    <a:pt x="43164" y="46658"/>
                    <a:pt x="43131" y="46658"/>
                    <a:pt x="43131" y="46691"/>
                  </a:cubicBezTo>
                  <a:cubicBezTo>
                    <a:pt x="43064" y="46858"/>
                    <a:pt x="42997" y="46991"/>
                    <a:pt x="42964" y="47158"/>
                  </a:cubicBezTo>
                  <a:lnTo>
                    <a:pt x="42931" y="47225"/>
                  </a:lnTo>
                  <a:cubicBezTo>
                    <a:pt x="42931" y="47225"/>
                    <a:pt x="42931" y="47258"/>
                    <a:pt x="42931" y="47258"/>
                  </a:cubicBezTo>
                  <a:cubicBezTo>
                    <a:pt x="42931" y="47275"/>
                    <a:pt x="42931" y="47283"/>
                    <a:pt x="42931" y="47292"/>
                  </a:cubicBezTo>
                  <a:cubicBezTo>
                    <a:pt x="42897" y="47425"/>
                    <a:pt x="42897" y="47559"/>
                    <a:pt x="42864" y="47692"/>
                  </a:cubicBezTo>
                  <a:cubicBezTo>
                    <a:pt x="42864" y="47692"/>
                    <a:pt x="42864" y="47725"/>
                    <a:pt x="42864" y="47759"/>
                  </a:cubicBezTo>
                  <a:cubicBezTo>
                    <a:pt x="42864" y="47792"/>
                    <a:pt x="42864" y="47792"/>
                    <a:pt x="42864" y="47825"/>
                  </a:cubicBezTo>
                  <a:cubicBezTo>
                    <a:pt x="42864" y="47825"/>
                    <a:pt x="42864" y="47859"/>
                    <a:pt x="42864" y="47859"/>
                  </a:cubicBezTo>
                  <a:lnTo>
                    <a:pt x="42864" y="47892"/>
                  </a:lnTo>
                  <a:cubicBezTo>
                    <a:pt x="42864" y="47892"/>
                    <a:pt x="42864" y="47925"/>
                    <a:pt x="42864" y="47925"/>
                  </a:cubicBezTo>
                  <a:lnTo>
                    <a:pt x="42864" y="47959"/>
                  </a:lnTo>
                  <a:cubicBezTo>
                    <a:pt x="42864" y="47959"/>
                    <a:pt x="42864" y="47992"/>
                    <a:pt x="42864" y="47992"/>
                  </a:cubicBezTo>
                  <a:lnTo>
                    <a:pt x="42864" y="48026"/>
                  </a:lnTo>
                  <a:cubicBezTo>
                    <a:pt x="42864" y="48059"/>
                    <a:pt x="42864" y="48092"/>
                    <a:pt x="42864" y="48126"/>
                  </a:cubicBezTo>
                  <a:cubicBezTo>
                    <a:pt x="42864" y="48159"/>
                    <a:pt x="42864" y="48192"/>
                    <a:pt x="42864" y="48259"/>
                  </a:cubicBezTo>
                  <a:cubicBezTo>
                    <a:pt x="42864" y="48281"/>
                    <a:pt x="42864" y="48303"/>
                    <a:pt x="42864" y="48326"/>
                  </a:cubicBezTo>
                  <a:cubicBezTo>
                    <a:pt x="42864" y="48359"/>
                    <a:pt x="42864" y="48392"/>
                    <a:pt x="42864" y="48426"/>
                  </a:cubicBezTo>
                  <a:cubicBezTo>
                    <a:pt x="42864" y="48459"/>
                    <a:pt x="42864" y="48493"/>
                    <a:pt x="42864" y="48526"/>
                  </a:cubicBezTo>
                  <a:cubicBezTo>
                    <a:pt x="42864" y="48526"/>
                    <a:pt x="42897" y="48526"/>
                    <a:pt x="42897" y="48559"/>
                  </a:cubicBezTo>
                  <a:cubicBezTo>
                    <a:pt x="42897" y="48593"/>
                    <a:pt x="42897" y="48626"/>
                    <a:pt x="42897" y="48659"/>
                  </a:cubicBezTo>
                  <a:cubicBezTo>
                    <a:pt x="42897" y="48726"/>
                    <a:pt x="42931" y="48759"/>
                    <a:pt x="42931" y="48826"/>
                  </a:cubicBezTo>
                  <a:cubicBezTo>
                    <a:pt x="43965" y="51895"/>
                    <a:pt x="47234" y="54530"/>
                    <a:pt x="46433" y="57999"/>
                  </a:cubicBezTo>
                  <a:cubicBezTo>
                    <a:pt x="45733" y="60768"/>
                    <a:pt x="43398" y="63603"/>
                    <a:pt x="40462" y="64070"/>
                  </a:cubicBezTo>
                  <a:cubicBezTo>
                    <a:pt x="39862" y="64070"/>
                    <a:pt x="39161" y="64037"/>
                    <a:pt x="38528" y="63937"/>
                  </a:cubicBezTo>
                  <a:cubicBezTo>
                    <a:pt x="38428" y="63937"/>
                    <a:pt x="38327" y="63904"/>
                    <a:pt x="38261" y="63904"/>
                  </a:cubicBezTo>
                  <a:cubicBezTo>
                    <a:pt x="37994" y="63870"/>
                    <a:pt x="37727" y="63803"/>
                    <a:pt x="37460" y="63737"/>
                  </a:cubicBezTo>
                  <a:lnTo>
                    <a:pt x="37427" y="63737"/>
                  </a:lnTo>
                  <a:cubicBezTo>
                    <a:pt x="37193" y="63670"/>
                    <a:pt x="36993" y="63603"/>
                    <a:pt x="36793" y="63537"/>
                  </a:cubicBezTo>
                  <a:cubicBezTo>
                    <a:pt x="36560" y="63470"/>
                    <a:pt x="36326" y="63403"/>
                    <a:pt x="36093" y="63303"/>
                  </a:cubicBezTo>
                  <a:lnTo>
                    <a:pt x="36126" y="63303"/>
                  </a:lnTo>
                  <a:cubicBezTo>
                    <a:pt x="36059" y="63303"/>
                    <a:pt x="35992" y="63270"/>
                    <a:pt x="35926" y="63236"/>
                  </a:cubicBezTo>
                  <a:lnTo>
                    <a:pt x="35926" y="63236"/>
                  </a:lnTo>
                  <a:cubicBezTo>
                    <a:pt x="35926" y="63303"/>
                    <a:pt x="35959" y="63370"/>
                    <a:pt x="36026" y="63403"/>
                  </a:cubicBezTo>
                  <a:cubicBezTo>
                    <a:pt x="36993" y="64404"/>
                    <a:pt x="38528" y="64537"/>
                    <a:pt x="39829" y="64671"/>
                  </a:cubicBezTo>
                  <a:lnTo>
                    <a:pt x="40162" y="64671"/>
                  </a:lnTo>
                  <a:cubicBezTo>
                    <a:pt x="41163" y="64604"/>
                    <a:pt x="42130" y="64237"/>
                    <a:pt x="43031" y="63703"/>
                  </a:cubicBezTo>
                  <a:lnTo>
                    <a:pt x="43031" y="63703"/>
                  </a:lnTo>
                  <a:cubicBezTo>
                    <a:pt x="42664" y="64838"/>
                    <a:pt x="42497" y="66038"/>
                    <a:pt x="42297" y="67206"/>
                  </a:cubicBezTo>
                  <a:cubicBezTo>
                    <a:pt x="42063" y="68940"/>
                    <a:pt x="42164" y="70742"/>
                    <a:pt x="42130" y="72476"/>
                  </a:cubicBezTo>
                  <a:cubicBezTo>
                    <a:pt x="41396" y="77980"/>
                    <a:pt x="43698" y="83084"/>
                    <a:pt x="46033" y="87887"/>
                  </a:cubicBezTo>
                  <a:lnTo>
                    <a:pt x="46033" y="87921"/>
                  </a:lnTo>
                  <a:cubicBezTo>
                    <a:pt x="42197" y="92024"/>
                    <a:pt x="37327" y="95126"/>
                    <a:pt x="32323" y="97661"/>
                  </a:cubicBezTo>
                  <a:cubicBezTo>
                    <a:pt x="31589" y="98028"/>
                    <a:pt x="30855" y="98395"/>
                    <a:pt x="30122" y="98762"/>
                  </a:cubicBezTo>
                  <a:cubicBezTo>
                    <a:pt x="30029" y="98743"/>
                    <a:pt x="29925" y="98738"/>
                    <a:pt x="29815" y="98738"/>
                  </a:cubicBezTo>
                  <a:cubicBezTo>
                    <a:pt x="29639" y="98738"/>
                    <a:pt x="29451" y="98753"/>
                    <a:pt x="29287" y="98753"/>
                  </a:cubicBezTo>
                  <a:cubicBezTo>
                    <a:pt x="29186" y="98753"/>
                    <a:pt x="29095" y="98747"/>
                    <a:pt x="29021" y="98728"/>
                  </a:cubicBezTo>
                  <a:cubicBezTo>
                    <a:pt x="25585" y="98628"/>
                    <a:pt x="22583" y="96794"/>
                    <a:pt x="19547" y="95393"/>
                  </a:cubicBezTo>
                  <a:cubicBezTo>
                    <a:pt x="17546" y="94492"/>
                    <a:pt x="15578" y="93458"/>
                    <a:pt x="14010" y="91890"/>
                  </a:cubicBezTo>
                  <a:cubicBezTo>
                    <a:pt x="13977" y="91857"/>
                    <a:pt x="13977" y="91824"/>
                    <a:pt x="13943" y="91824"/>
                  </a:cubicBezTo>
                  <a:cubicBezTo>
                    <a:pt x="14010" y="91557"/>
                    <a:pt x="14010" y="91323"/>
                    <a:pt x="14077" y="91156"/>
                  </a:cubicBezTo>
                  <a:cubicBezTo>
                    <a:pt x="14377" y="89922"/>
                    <a:pt x="14677" y="88688"/>
                    <a:pt x="14911" y="87454"/>
                  </a:cubicBezTo>
                  <a:cubicBezTo>
                    <a:pt x="15678" y="83751"/>
                    <a:pt x="16545" y="80015"/>
                    <a:pt x="16579" y="76246"/>
                  </a:cubicBezTo>
                  <a:cubicBezTo>
                    <a:pt x="16445" y="73777"/>
                    <a:pt x="14811" y="71709"/>
                    <a:pt x="13877" y="69508"/>
                  </a:cubicBezTo>
                  <a:cubicBezTo>
                    <a:pt x="11241" y="63803"/>
                    <a:pt x="7772" y="58566"/>
                    <a:pt x="4537" y="53163"/>
                  </a:cubicBezTo>
                  <a:cubicBezTo>
                    <a:pt x="3369" y="50994"/>
                    <a:pt x="2002" y="48960"/>
                    <a:pt x="734" y="46858"/>
                  </a:cubicBezTo>
                  <a:cubicBezTo>
                    <a:pt x="801" y="46791"/>
                    <a:pt x="867" y="46758"/>
                    <a:pt x="934" y="46725"/>
                  </a:cubicBezTo>
                  <a:cubicBezTo>
                    <a:pt x="2502" y="45257"/>
                    <a:pt x="4070" y="43822"/>
                    <a:pt x="6071" y="43022"/>
                  </a:cubicBezTo>
                  <a:cubicBezTo>
                    <a:pt x="8806" y="41821"/>
                    <a:pt x="11809" y="41721"/>
                    <a:pt x="14711" y="41221"/>
                  </a:cubicBezTo>
                  <a:cubicBezTo>
                    <a:pt x="16612" y="41087"/>
                    <a:pt x="18480" y="40353"/>
                    <a:pt x="19881" y="39052"/>
                  </a:cubicBezTo>
                  <a:cubicBezTo>
                    <a:pt x="21315" y="37351"/>
                    <a:pt x="20948" y="34916"/>
                    <a:pt x="20948" y="32881"/>
                  </a:cubicBezTo>
                  <a:cubicBezTo>
                    <a:pt x="20882" y="32581"/>
                    <a:pt x="20982" y="32248"/>
                    <a:pt x="20882" y="31947"/>
                  </a:cubicBezTo>
                  <a:cubicBezTo>
                    <a:pt x="21182" y="31781"/>
                    <a:pt x="21515" y="31580"/>
                    <a:pt x="21816" y="31414"/>
                  </a:cubicBezTo>
                  <a:cubicBezTo>
                    <a:pt x="21849" y="31380"/>
                    <a:pt x="21882" y="31347"/>
                    <a:pt x="21916" y="31314"/>
                  </a:cubicBezTo>
                  <a:cubicBezTo>
                    <a:pt x="21882" y="31314"/>
                    <a:pt x="21816" y="31347"/>
                    <a:pt x="21782" y="31347"/>
                  </a:cubicBezTo>
                  <a:cubicBezTo>
                    <a:pt x="21649" y="31380"/>
                    <a:pt x="21515" y="31414"/>
                    <a:pt x="21382" y="31447"/>
                  </a:cubicBezTo>
                  <a:cubicBezTo>
                    <a:pt x="21215" y="31480"/>
                    <a:pt x="21082" y="31547"/>
                    <a:pt x="20915" y="31580"/>
                  </a:cubicBezTo>
                  <a:cubicBezTo>
                    <a:pt x="20815" y="31614"/>
                    <a:pt x="20715" y="31680"/>
                    <a:pt x="20615" y="31714"/>
                  </a:cubicBezTo>
                  <a:cubicBezTo>
                    <a:pt x="20581" y="31714"/>
                    <a:pt x="20581" y="31747"/>
                    <a:pt x="20548" y="31747"/>
                  </a:cubicBezTo>
                  <a:lnTo>
                    <a:pt x="20515" y="31747"/>
                  </a:lnTo>
                  <a:cubicBezTo>
                    <a:pt x="20481" y="31781"/>
                    <a:pt x="20448" y="31781"/>
                    <a:pt x="20415" y="31814"/>
                  </a:cubicBezTo>
                  <a:cubicBezTo>
                    <a:pt x="20248" y="31881"/>
                    <a:pt x="20081" y="31947"/>
                    <a:pt x="19914" y="32047"/>
                  </a:cubicBezTo>
                  <a:cubicBezTo>
                    <a:pt x="19914" y="32047"/>
                    <a:pt x="19881" y="32047"/>
                    <a:pt x="19848" y="32081"/>
                  </a:cubicBezTo>
                  <a:cubicBezTo>
                    <a:pt x="19814" y="32081"/>
                    <a:pt x="19781" y="32114"/>
                    <a:pt x="19748" y="32114"/>
                  </a:cubicBezTo>
                  <a:cubicBezTo>
                    <a:pt x="19714" y="32147"/>
                    <a:pt x="19681" y="32147"/>
                    <a:pt x="19647" y="32147"/>
                  </a:cubicBezTo>
                  <a:cubicBezTo>
                    <a:pt x="19514" y="32214"/>
                    <a:pt x="19381" y="32281"/>
                    <a:pt x="19214" y="32381"/>
                  </a:cubicBezTo>
                  <a:cubicBezTo>
                    <a:pt x="19114" y="32414"/>
                    <a:pt x="18980" y="32481"/>
                    <a:pt x="18880" y="32548"/>
                  </a:cubicBezTo>
                  <a:lnTo>
                    <a:pt x="18814" y="32581"/>
                  </a:lnTo>
                  <a:cubicBezTo>
                    <a:pt x="18713" y="32648"/>
                    <a:pt x="18613" y="32681"/>
                    <a:pt x="18480" y="32748"/>
                  </a:cubicBezTo>
                  <a:cubicBezTo>
                    <a:pt x="18213" y="32881"/>
                    <a:pt x="17913" y="32981"/>
                    <a:pt x="17613" y="33081"/>
                  </a:cubicBezTo>
                  <a:lnTo>
                    <a:pt x="17579" y="33081"/>
                  </a:lnTo>
                  <a:cubicBezTo>
                    <a:pt x="16612" y="33548"/>
                    <a:pt x="15578" y="33949"/>
                    <a:pt x="14577" y="34316"/>
                  </a:cubicBezTo>
                  <a:cubicBezTo>
                    <a:pt x="13411" y="34704"/>
                    <a:pt x="12217" y="35115"/>
                    <a:pt x="11162" y="35115"/>
                  </a:cubicBezTo>
                  <a:cubicBezTo>
                    <a:pt x="9953" y="35115"/>
                    <a:pt x="8927" y="34576"/>
                    <a:pt x="8339" y="32848"/>
                  </a:cubicBezTo>
                  <a:cubicBezTo>
                    <a:pt x="8239" y="32114"/>
                    <a:pt x="8106" y="31347"/>
                    <a:pt x="7906" y="30613"/>
                  </a:cubicBezTo>
                  <a:cubicBezTo>
                    <a:pt x="8439" y="30513"/>
                    <a:pt x="9007" y="30213"/>
                    <a:pt x="9507" y="30079"/>
                  </a:cubicBezTo>
                  <a:cubicBezTo>
                    <a:pt x="10608" y="29479"/>
                    <a:pt x="11775" y="28912"/>
                    <a:pt x="12642" y="27978"/>
                  </a:cubicBezTo>
                  <a:cubicBezTo>
                    <a:pt x="12676" y="27944"/>
                    <a:pt x="12709" y="27911"/>
                    <a:pt x="12709" y="27878"/>
                  </a:cubicBezTo>
                  <a:cubicBezTo>
                    <a:pt x="12676" y="27878"/>
                    <a:pt x="12676" y="27878"/>
                    <a:pt x="12642" y="27911"/>
                  </a:cubicBezTo>
                  <a:lnTo>
                    <a:pt x="12676" y="27878"/>
                  </a:lnTo>
                  <a:lnTo>
                    <a:pt x="12676" y="27878"/>
                  </a:lnTo>
                  <a:cubicBezTo>
                    <a:pt x="12442" y="27978"/>
                    <a:pt x="12242" y="28078"/>
                    <a:pt x="12042" y="28178"/>
                  </a:cubicBezTo>
                  <a:cubicBezTo>
                    <a:pt x="11909" y="28245"/>
                    <a:pt x="11775" y="28311"/>
                    <a:pt x="11675" y="28378"/>
                  </a:cubicBezTo>
                  <a:cubicBezTo>
                    <a:pt x="11542" y="28445"/>
                    <a:pt x="11375" y="28512"/>
                    <a:pt x="11241" y="28578"/>
                  </a:cubicBezTo>
                  <a:cubicBezTo>
                    <a:pt x="10975" y="28745"/>
                    <a:pt x="10674" y="28878"/>
                    <a:pt x="10374" y="29045"/>
                  </a:cubicBezTo>
                  <a:cubicBezTo>
                    <a:pt x="10241" y="29112"/>
                    <a:pt x="10074" y="29179"/>
                    <a:pt x="9907" y="29245"/>
                  </a:cubicBezTo>
                  <a:lnTo>
                    <a:pt x="9674" y="29345"/>
                  </a:lnTo>
                  <a:cubicBezTo>
                    <a:pt x="9340" y="29512"/>
                    <a:pt x="8973" y="29679"/>
                    <a:pt x="8606" y="29779"/>
                  </a:cubicBezTo>
                  <a:cubicBezTo>
                    <a:pt x="8473" y="29879"/>
                    <a:pt x="8073" y="29979"/>
                    <a:pt x="7806" y="30113"/>
                  </a:cubicBezTo>
                  <a:cubicBezTo>
                    <a:pt x="7539" y="29079"/>
                    <a:pt x="7272" y="28111"/>
                    <a:pt x="7005" y="27111"/>
                  </a:cubicBezTo>
                  <a:cubicBezTo>
                    <a:pt x="6972" y="26977"/>
                    <a:pt x="6938" y="26777"/>
                    <a:pt x="6905" y="26577"/>
                  </a:cubicBezTo>
                  <a:cubicBezTo>
                    <a:pt x="6905" y="26543"/>
                    <a:pt x="6872" y="26510"/>
                    <a:pt x="6872" y="26443"/>
                  </a:cubicBezTo>
                  <a:cubicBezTo>
                    <a:pt x="6838" y="26310"/>
                    <a:pt x="6772" y="26143"/>
                    <a:pt x="6738" y="26010"/>
                  </a:cubicBezTo>
                  <a:lnTo>
                    <a:pt x="6705" y="25910"/>
                  </a:lnTo>
                  <a:cubicBezTo>
                    <a:pt x="6416" y="25965"/>
                    <a:pt x="6075" y="26010"/>
                    <a:pt x="5731" y="26010"/>
                  </a:cubicBezTo>
                  <a:cubicBezTo>
                    <a:pt x="5044" y="26010"/>
                    <a:pt x="4348" y="25832"/>
                    <a:pt x="4036" y="25209"/>
                  </a:cubicBezTo>
                  <a:cubicBezTo>
                    <a:pt x="3870" y="24876"/>
                    <a:pt x="4003" y="24442"/>
                    <a:pt x="4103" y="24108"/>
                  </a:cubicBezTo>
                  <a:cubicBezTo>
                    <a:pt x="4670" y="22941"/>
                    <a:pt x="5504" y="21807"/>
                    <a:pt x="5904" y="20539"/>
                  </a:cubicBezTo>
                  <a:cubicBezTo>
                    <a:pt x="6838" y="18338"/>
                    <a:pt x="6471" y="15936"/>
                    <a:pt x="6538" y="13601"/>
                  </a:cubicBezTo>
                  <a:cubicBezTo>
                    <a:pt x="6672" y="10999"/>
                    <a:pt x="7505" y="8064"/>
                    <a:pt x="9840" y="6596"/>
                  </a:cubicBezTo>
                  <a:cubicBezTo>
                    <a:pt x="10041" y="6496"/>
                    <a:pt x="10241" y="6329"/>
                    <a:pt x="10474" y="6296"/>
                  </a:cubicBezTo>
                  <a:close/>
                  <a:moveTo>
                    <a:pt x="33697" y="104654"/>
                  </a:moveTo>
                  <a:cubicBezTo>
                    <a:pt x="33675" y="104669"/>
                    <a:pt x="33657" y="104675"/>
                    <a:pt x="33657" y="104699"/>
                  </a:cubicBezTo>
                  <a:cubicBezTo>
                    <a:pt x="33671" y="104684"/>
                    <a:pt x="33684" y="104669"/>
                    <a:pt x="33697" y="104654"/>
                  </a:cubicBezTo>
                  <a:close/>
                  <a:moveTo>
                    <a:pt x="27752" y="114474"/>
                  </a:moveTo>
                  <a:cubicBezTo>
                    <a:pt x="27720" y="114506"/>
                    <a:pt x="27720" y="114506"/>
                    <a:pt x="27720" y="114506"/>
                  </a:cubicBezTo>
                  <a:cubicBezTo>
                    <a:pt x="27720" y="114506"/>
                    <a:pt x="27720" y="114540"/>
                    <a:pt x="27720" y="114540"/>
                  </a:cubicBezTo>
                  <a:cubicBezTo>
                    <a:pt x="27720" y="114507"/>
                    <a:pt x="27720" y="114506"/>
                    <a:pt x="27752" y="114474"/>
                  </a:cubicBezTo>
                  <a:close/>
                  <a:moveTo>
                    <a:pt x="32250" y="115870"/>
                  </a:moveTo>
                  <a:cubicBezTo>
                    <a:pt x="32234" y="115880"/>
                    <a:pt x="32223" y="115888"/>
                    <a:pt x="32223" y="115907"/>
                  </a:cubicBezTo>
                  <a:cubicBezTo>
                    <a:pt x="32232" y="115895"/>
                    <a:pt x="32241" y="115883"/>
                    <a:pt x="32250" y="115870"/>
                  </a:cubicBezTo>
                  <a:close/>
                  <a:moveTo>
                    <a:pt x="47868" y="97594"/>
                  </a:moveTo>
                  <a:cubicBezTo>
                    <a:pt x="47968" y="98328"/>
                    <a:pt x="48101" y="99095"/>
                    <a:pt x="48235" y="99863"/>
                  </a:cubicBezTo>
                  <a:cubicBezTo>
                    <a:pt x="48435" y="101030"/>
                    <a:pt x="48635" y="102198"/>
                    <a:pt x="48868" y="103398"/>
                  </a:cubicBezTo>
                  <a:cubicBezTo>
                    <a:pt x="49335" y="106234"/>
                    <a:pt x="49836" y="109036"/>
                    <a:pt x="50303" y="111871"/>
                  </a:cubicBezTo>
                  <a:cubicBezTo>
                    <a:pt x="50803" y="114773"/>
                    <a:pt x="51303" y="117709"/>
                    <a:pt x="51804" y="120611"/>
                  </a:cubicBezTo>
                  <a:cubicBezTo>
                    <a:pt x="52304" y="123446"/>
                    <a:pt x="52771" y="126282"/>
                    <a:pt x="53272" y="129084"/>
                  </a:cubicBezTo>
                  <a:cubicBezTo>
                    <a:pt x="53772" y="131919"/>
                    <a:pt x="54239" y="134721"/>
                    <a:pt x="54739" y="137523"/>
                  </a:cubicBezTo>
                  <a:cubicBezTo>
                    <a:pt x="55206" y="140358"/>
                    <a:pt x="55707" y="143194"/>
                    <a:pt x="56174" y="146029"/>
                  </a:cubicBezTo>
                  <a:cubicBezTo>
                    <a:pt x="56674" y="148898"/>
                    <a:pt x="57174" y="151766"/>
                    <a:pt x="57675" y="154635"/>
                  </a:cubicBezTo>
                  <a:cubicBezTo>
                    <a:pt x="58075" y="157070"/>
                    <a:pt x="58509" y="159505"/>
                    <a:pt x="58909" y="161907"/>
                  </a:cubicBezTo>
                  <a:lnTo>
                    <a:pt x="39095" y="161907"/>
                  </a:lnTo>
                  <a:cubicBezTo>
                    <a:pt x="39128" y="161907"/>
                    <a:pt x="39128" y="161874"/>
                    <a:pt x="39128" y="161874"/>
                  </a:cubicBezTo>
                  <a:cubicBezTo>
                    <a:pt x="39328" y="159906"/>
                    <a:pt x="39562" y="157971"/>
                    <a:pt x="39762" y="156003"/>
                  </a:cubicBezTo>
                  <a:cubicBezTo>
                    <a:pt x="40029" y="153434"/>
                    <a:pt x="40329" y="150866"/>
                    <a:pt x="40596" y="148331"/>
                  </a:cubicBezTo>
                  <a:cubicBezTo>
                    <a:pt x="40863" y="145795"/>
                    <a:pt x="41129" y="143260"/>
                    <a:pt x="41396" y="140725"/>
                  </a:cubicBezTo>
                  <a:cubicBezTo>
                    <a:pt x="41697" y="138157"/>
                    <a:pt x="41963" y="135555"/>
                    <a:pt x="42264" y="132986"/>
                  </a:cubicBezTo>
                  <a:cubicBezTo>
                    <a:pt x="42530" y="130351"/>
                    <a:pt x="42831" y="127749"/>
                    <a:pt x="43098" y="125114"/>
                  </a:cubicBezTo>
                  <a:cubicBezTo>
                    <a:pt x="43364" y="122512"/>
                    <a:pt x="43665" y="119944"/>
                    <a:pt x="43932" y="117375"/>
                  </a:cubicBezTo>
                  <a:lnTo>
                    <a:pt x="44799" y="109503"/>
                  </a:lnTo>
                  <a:cubicBezTo>
                    <a:pt x="44932" y="108235"/>
                    <a:pt x="45066" y="106934"/>
                    <a:pt x="45199" y="105667"/>
                  </a:cubicBezTo>
                  <a:cubicBezTo>
                    <a:pt x="45333" y="104599"/>
                    <a:pt x="45433" y="103565"/>
                    <a:pt x="45533" y="102531"/>
                  </a:cubicBezTo>
                  <a:cubicBezTo>
                    <a:pt x="46000" y="101664"/>
                    <a:pt x="46433" y="100797"/>
                    <a:pt x="46800" y="99963"/>
                  </a:cubicBezTo>
                  <a:cubicBezTo>
                    <a:pt x="46800" y="100096"/>
                    <a:pt x="46800" y="100263"/>
                    <a:pt x="46800" y="100396"/>
                  </a:cubicBezTo>
                  <a:cubicBezTo>
                    <a:pt x="46800" y="101631"/>
                    <a:pt x="46800" y="102865"/>
                    <a:pt x="46800" y="104099"/>
                  </a:cubicBezTo>
                  <a:cubicBezTo>
                    <a:pt x="46800" y="105400"/>
                    <a:pt x="46800" y="106701"/>
                    <a:pt x="46834" y="108002"/>
                  </a:cubicBezTo>
                  <a:cubicBezTo>
                    <a:pt x="46834" y="110504"/>
                    <a:pt x="46834" y="113005"/>
                    <a:pt x="46867" y="115507"/>
                  </a:cubicBezTo>
                  <a:cubicBezTo>
                    <a:pt x="46867" y="118076"/>
                    <a:pt x="46900" y="120611"/>
                    <a:pt x="46900" y="123179"/>
                  </a:cubicBezTo>
                  <a:cubicBezTo>
                    <a:pt x="46934" y="125781"/>
                    <a:pt x="46934" y="128416"/>
                    <a:pt x="46967" y="131018"/>
                  </a:cubicBezTo>
                  <a:cubicBezTo>
                    <a:pt x="46967" y="133520"/>
                    <a:pt x="47000" y="136022"/>
                    <a:pt x="47000" y="138524"/>
                  </a:cubicBezTo>
                  <a:cubicBezTo>
                    <a:pt x="47034" y="141059"/>
                    <a:pt x="47034" y="143594"/>
                    <a:pt x="47067" y="146129"/>
                  </a:cubicBezTo>
                  <a:cubicBezTo>
                    <a:pt x="47067" y="147363"/>
                    <a:pt x="47100" y="148598"/>
                    <a:pt x="47100" y="149798"/>
                  </a:cubicBezTo>
                  <a:cubicBezTo>
                    <a:pt x="47100" y="150199"/>
                    <a:pt x="47100" y="150566"/>
                    <a:pt x="47134" y="150966"/>
                  </a:cubicBezTo>
                  <a:cubicBezTo>
                    <a:pt x="47134" y="151433"/>
                    <a:pt x="47167" y="151900"/>
                    <a:pt x="47201" y="152367"/>
                  </a:cubicBezTo>
                  <a:cubicBezTo>
                    <a:pt x="47201" y="152400"/>
                    <a:pt x="47201" y="152467"/>
                    <a:pt x="47234" y="152534"/>
                  </a:cubicBezTo>
                  <a:cubicBezTo>
                    <a:pt x="47234" y="152534"/>
                    <a:pt x="47201" y="152500"/>
                    <a:pt x="47201" y="152500"/>
                  </a:cubicBezTo>
                  <a:lnTo>
                    <a:pt x="47201" y="152534"/>
                  </a:lnTo>
                  <a:cubicBezTo>
                    <a:pt x="47234" y="152600"/>
                    <a:pt x="47234" y="152667"/>
                    <a:pt x="47234" y="152767"/>
                  </a:cubicBezTo>
                  <a:cubicBezTo>
                    <a:pt x="47301" y="152400"/>
                    <a:pt x="47367" y="152033"/>
                    <a:pt x="47401" y="151666"/>
                  </a:cubicBezTo>
                  <a:cubicBezTo>
                    <a:pt x="47434" y="151400"/>
                    <a:pt x="47467" y="151133"/>
                    <a:pt x="47501" y="150899"/>
                  </a:cubicBezTo>
                  <a:cubicBezTo>
                    <a:pt x="47534" y="150466"/>
                    <a:pt x="47567" y="150065"/>
                    <a:pt x="47601" y="149632"/>
                  </a:cubicBezTo>
                  <a:cubicBezTo>
                    <a:pt x="47601" y="149298"/>
                    <a:pt x="47634" y="148998"/>
                    <a:pt x="47634" y="148698"/>
                  </a:cubicBezTo>
                  <a:cubicBezTo>
                    <a:pt x="47634" y="148641"/>
                    <a:pt x="47634" y="148581"/>
                    <a:pt x="47634" y="148497"/>
                  </a:cubicBezTo>
                  <a:cubicBezTo>
                    <a:pt x="47668" y="148464"/>
                    <a:pt x="47668" y="148397"/>
                    <a:pt x="47668" y="148364"/>
                  </a:cubicBezTo>
                  <a:cubicBezTo>
                    <a:pt x="47668" y="148345"/>
                    <a:pt x="47668" y="148331"/>
                    <a:pt x="47668" y="148331"/>
                  </a:cubicBezTo>
                  <a:cubicBezTo>
                    <a:pt x="47634" y="147297"/>
                    <a:pt x="47634" y="146262"/>
                    <a:pt x="47634" y="145228"/>
                  </a:cubicBezTo>
                  <a:cubicBezTo>
                    <a:pt x="47634" y="142693"/>
                    <a:pt x="47601" y="140158"/>
                    <a:pt x="47567" y="137656"/>
                  </a:cubicBezTo>
                  <a:cubicBezTo>
                    <a:pt x="47567" y="135088"/>
                    <a:pt x="47534" y="132486"/>
                    <a:pt x="47534" y="129917"/>
                  </a:cubicBezTo>
                  <a:cubicBezTo>
                    <a:pt x="47501" y="127382"/>
                    <a:pt x="47501" y="124881"/>
                    <a:pt x="47467" y="122379"/>
                  </a:cubicBezTo>
                  <a:cubicBezTo>
                    <a:pt x="47434" y="119744"/>
                    <a:pt x="47434" y="117142"/>
                    <a:pt x="47401" y="114506"/>
                  </a:cubicBezTo>
                  <a:cubicBezTo>
                    <a:pt x="47401" y="112038"/>
                    <a:pt x="47367" y="109570"/>
                    <a:pt x="47334" y="107068"/>
                  </a:cubicBezTo>
                  <a:cubicBezTo>
                    <a:pt x="47334" y="105767"/>
                    <a:pt x="47301" y="104433"/>
                    <a:pt x="47301" y="103132"/>
                  </a:cubicBezTo>
                  <a:cubicBezTo>
                    <a:pt x="47301" y="102531"/>
                    <a:pt x="47267" y="101964"/>
                    <a:pt x="47267" y="101364"/>
                  </a:cubicBezTo>
                  <a:cubicBezTo>
                    <a:pt x="47267" y="101030"/>
                    <a:pt x="47267" y="100730"/>
                    <a:pt x="47234" y="100396"/>
                  </a:cubicBezTo>
                  <a:cubicBezTo>
                    <a:pt x="47234" y="100230"/>
                    <a:pt x="47234" y="100096"/>
                    <a:pt x="47234" y="99929"/>
                  </a:cubicBezTo>
                  <a:cubicBezTo>
                    <a:pt x="47234" y="99896"/>
                    <a:pt x="47234" y="99829"/>
                    <a:pt x="47234" y="99796"/>
                  </a:cubicBezTo>
                  <a:cubicBezTo>
                    <a:pt x="47234" y="99763"/>
                    <a:pt x="47234" y="99696"/>
                    <a:pt x="47234" y="99696"/>
                  </a:cubicBezTo>
                  <a:cubicBezTo>
                    <a:pt x="47201" y="99529"/>
                    <a:pt x="47201" y="99396"/>
                    <a:pt x="47234" y="99262"/>
                  </a:cubicBezTo>
                  <a:cubicBezTo>
                    <a:pt x="47234" y="99207"/>
                    <a:pt x="47234" y="99151"/>
                    <a:pt x="47234" y="99095"/>
                  </a:cubicBezTo>
                  <a:cubicBezTo>
                    <a:pt x="47467" y="98562"/>
                    <a:pt x="47668" y="98061"/>
                    <a:pt x="47868" y="97594"/>
                  </a:cubicBezTo>
                  <a:close/>
                  <a:moveTo>
                    <a:pt x="46400" y="87320"/>
                  </a:moveTo>
                  <a:cubicBezTo>
                    <a:pt x="47201" y="87520"/>
                    <a:pt x="47601" y="88521"/>
                    <a:pt x="47434" y="89322"/>
                  </a:cubicBezTo>
                  <a:cubicBezTo>
                    <a:pt x="47434" y="89388"/>
                    <a:pt x="47401" y="89455"/>
                    <a:pt x="47401" y="89522"/>
                  </a:cubicBezTo>
                  <a:cubicBezTo>
                    <a:pt x="47334" y="89622"/>
                    <a:pt x="47301" y="89722"/>
                    <a:pt x="47334" y="89822"/>
                  </a:cubicBezTo>
                  <a:cubicBezTo>
                    <a:pt x="47134" y="90523"/>
                    <a:pt x="46734" y="91156"/>
                    <a:pt x="46267" y="91690"/>
                  </a:cubicBezTo>
                  <a:cubicBezTo>
                    <a:pt x="44465" y="93925"/>
                    <a:pt x="42397" y="95960"/>
                    <a:pt x="40296" y="97928"/>
                  </a:cubicBezTo>
                  <a:cubicBezTo>
                    <a:pt x="39228" y="98995"/>
                    <a:pt x="38127" y="100029"/>
                    <a:pt x="37027" y="101097"/>
                  </a:cubicBezTo>
                  <a:lnTo>
                    <a:pt x="36993" y="101097"/>
                  </a:lnTo>
                  <a:cubicBezTo>
                    <a:pt x="36793" y="101330"/>
                    <a:pt x="36593" y="101530"/>
                    <a:pt x="36393" y="101764"/>
                  </a:cubicBezTo>
                  <a:cubicBezTo>
                    <a:pt x="36159" y="101997"/>
                    <a:pt x="35959" y="102198"/>
                    <a:pt x="35759" y="102431"/>
                  </a:cubicBezTo>
                  <a:cubicBezTo>
                    <a:pt x="35659" y="102565"/>
                    <a:pt x="35559" y="102665"/>
                    <a:pt x="35459" y="102765"/>
                  </a:cubicBezTo>
                  <a:cubicBezTo>
                    <a:pt x="35325" y="102898"/>
                    <a:pt x="35192" y="102998"/>
                    <a:pt x="35092" y="103132"/>
                  </a:cubicBezTo>
                  <a:cubicBezTo>
                    <a:pt x="34992" y="103265"/>
                    <a:pt x="34858" y="103398"/>
                    <a:pt x="34725" y="103532"/>
                  </a:cubicBezTo>
                  <a:cubicBezTo>
                    <a:pt x="34625" y="103665"/>
                    <a:pt x="34491" y="103799"/>
                    <a:pt x="34391" y="103932"/>
                  </a:cubicBezTo>
                  <a:cubicBezTo>
                    <a:pt x="34140" y="104153"/>
                    <a:pt x="33917" y="104403"/>
                    <a:pt x="33697" y="104654"/>
                  </a:cubicBezTo>
                  <a:lnTo>
                    <a:pt x="33697" y="104654"/>
                  </a:lnTo>
                  <a:cubicBezTo>
                    <a:pt x="33706" y="104649"/>
                    <a:pt x="33715" y="104642"/>
                    <a:pt x="33724" y="104633"/>
                  </a:cubicBezTo>
                  <a:cubicBezTo>
                    <a:pt x="33858" y="104499"/>
                    <a:pt x="34024" y="104399"/>
                    <a:pt x="34158" y="104266"/>
                  </a:cubicBezTo>
                  <a:cubicBezTo>
                    <a:pt x="34358" y="104132"/>
                    <a:pt x="34525" y="103966"/>
                    <a:pt x="34692" y="103832"/>
                  </a:cubicBezTo>
                  <a:cubicBezTo>
                    <a:pt x="34992" y="103565"/>
                    <a:pt x="35292" y="103332"/>
                    <a:pt x="35626" y="103065"/>
                  </a:cubicBezTo>
                  <a:cubicBezTo>
                    <a:pt x="35759" y="102931"/>
                    <a:pt x="35926" y="102798"/>
                    <a:pt x="36093" y="102631"/>
                  </a:cubicBezTo>
                  <a:cubicBezTo>
                    <a:pt x="36226" y="102498"/>
                    <a:pt x="36426" y="102364"/>
                    <a:pt x="36593" y="102198"/>
                  </a:cubicBezTo>
                  <a:cubicBezTo>
                    <a:pt x="36726" y="102064"/>
                    <a:pt x="36893" y="101964"/>
                    <a:pt x="37060" y="101831"/>
                  </a:cubicBezTo>
                  <a:cubicBezTo>
                    <a:pt x="37227" y="101664"/>
                    <a:pt x="37393" y="101530"/>
                    <a:pt x="37560" y="101364"/>
                  </a:cubicBezTo>
                  <a:cubicBezTo>
                    <a:pt x="37660" y="101297"/>
                    <a:pt x="37727" y="101230"/>
                    <a:pt x="37794" y="101164"/>
                  </a:cubicBezTo>
                  <a:cubicBezTo>
                    <a:pt x="38761" y="100263"/>
                    <a:pt x="39695" y="99362"/>
                    <a:pt x="40596" y="98428"/>
                  </a:cubicBezTo>
                  <a:cubicBezTo>
                    <a:pt x="43131" y="95893"/>
                    <a:pt x="46166" y="93525"/>
                    <a:pt x="47801" y="90289"/>
                  </a:cubicBezTo>
                  <a:cubicBezTo>
                    <a:pt x="47801" y="90222"/>
                    <a:pt x="47834" y="90189"/>
                    <a:pt x="47868" y="90122"/>
                  </a:cubicBezTo>
                  <a:lnTo>
                    <a:pt x="47868" y="90122"/>
                  </a:lnTo>
                  <a:cubicBezTo>
                    <a:pt x="50003" y="90689"/>
                    <a:pt x="47868" y="93525"/>
                    <a:pt x="47134" y="94659"/>
                  </a:cubicBezTo>
                  <a:cubicBezTo>
                    <a:pt x="45666" y="96994"/>
                    <a:pt x="44032" y="99195"/>
                    <a:pt x="42464" y="101464"/>
                  </a:cubicBezTo>
                  <a:cubicBezTo>
                    <a:pt x="39995" y="104933"/>
                    <a:pt x="37660" y="108469"/>
                    <a:pt x="35159" y="111905"/>
                  </a:cubicBezTo>
                  <a:cubicBezTo>
                    <a:pt x="34200" y="113226"/>
                    <a:pt x="33209" y="114548"/>
                    <a:pt x="32250" y="115870"/>
                  </a:cubicBezTo>
                  <a:lnTo>
                    <a:pt x="32250" y="115870"/>
                  </a:lnTo>
                  <a:cubicBezTo>
                    <a:pt x="32262" y="115863"/>
                    <a:pt x="32276" y="115855"/>
                    <a:pt x="32290" y="115841"/>
                  </a:cubicBezTo>
                  <a:cubicBezTo>
                    <a:pt x="32490" y="115641"/>
                    <a:pt x="32690" y="115474"/>
                    <a:pt x="32924" y="115274"/>
                  </a:cubicBezTo>
                  <a:cubicBezTo>
                    <a:pt x="33124" y="115074"/>
                    <a:pt x="33324" y="114840"/>
                    <a:pt x="33524" y="114640"/>
                  </a:cubicBezTo>
                  <a:cubicBezTo>
                    <a:pt x="33624" y="114540"/>
                    <a:pt x="33724" y="114440"/>
                    <a:pt x="33824" y="114340"/>
                  </a:cubicBezTo>
                  <a:cubicBezTo>
                    <a:pt x="33924" y="114240"/>
                    <a:pt x="34024" y="114140"/>
                    <a:pt x="34124" y="114039"/>
                  </a:cubicBezTo>
                  <a:cubicBezTo>
                    <a:pt x="34158" y="114006"/>
                    <a:pt x="34191" y="113973"/>
                    <a:pt x="34225" y="113939"/>
                  </a:cubicBezTo>
                  <a:lnTo>
                    <a:pt x="34358" y="113739"/>
                  </a:lnTo>
                  <a:cubicBezTo>
                    <a:pt x="34491" y="113572"/>
                    <a:pt x="34658" y="113372"/>
                    <a:pt x="34792" y="113206"/>
                  </a:cubicBezTo>
                  <a:cubicBezTo>
                    <a:pt x="34925" y="113039"/>
                    <a:pt x="35058" y="112872"/>
                    <a:pt x="35159" y="112705"/>
                  </a:cubicBezTo>
                  <a:cubicBezTo>
                    <a:pt x="35425" y="112372"/>
                    <a:pt x="35726" y="112071"/>
                    <a:pt x="35959" y="111738"/>
                  </a:cubicBezTo>
                  <a:cubicBezTo>
                    <a:pt x="36093" y="111571"/>
                    <a:pt x="36193" y="111404"/>
                    <a:pt x="36326" y="111237"/>
                  </a:cubicBezTo>
                  <a:cubicBezTo>
                    <a:pt x="36459" y="111071"/>
                    <a:pt x="36560" y="110937"/>
                    <a:pt x="36693" y="110804"/>
                  </a:cubicBezTo>
                  <a:cubicBezTo>
                    <a:pt x="37093" y="110203"/>
                    <a:pt x="37527" y="109603"/>
                    <a:pt x="37961" y="109002"/>
                  </a:cubicBezTo>
                  <a:cubicBezTo>
                    <a:pt x="41296" y="104032"/>
                    <a:pt x="44866" y="99229"/>
                    <a:pt x="48135" y="94225"/>
                  </a:cubicBezTo>
                  <a:lnTo>
                    <a:pt x="48135" y="94225"/>
                  </a:lnTo>
                  <a:cubicBezTo>
                    <a:pt x="48168" y="94692"/>
                    <a:pt x="48068" y="95159"/>
                    <a:pt x="47934" y="95626"/>
                  </a:cubicBezTo>
                  <a:cubicBezTo>
                    <a:pt x="47234" y="97728"/>
                    <a:pt x="46300" y="99763"/>
                    <a:pt x="45299" y="101764"/>
                  </a:cubicBezTo>
                  <a:cubicBezTo>
                    <a:pt x="45232" y="101864"/>
                    <a:pt x="45199" y="101997"/>
                    <a:pt x="45132" y="102098"/>
                  </a:cubicBezTo>
                  <a:cubicBezTo>
                    <a:pt x="45099" y="102198"/>
                    <a:pt x="45032" y="102331"/>
                    <a:pt x="44999" y="102431"/>
                  </a:cubicBezTo>
                  <a:cubicBezTo>
                    <a:pt x="44999" y="102431"/>
                    <a:pt x="44999" y="102398"/>
                    <a:pt x="44999" y="102398"/>
                  </a:cubicBezTo>
                  <a:cubicBezTo>
                    <a:pt x="44999" y="102431"/>
                    <a:pt x="44966" y="102431"/>
                    <a:pt x="44966" y="102464"/>
                  </a:cubicBezTo>
                  <a:cubicBezTo>
                    <a:pt x="44932" y="102565"/>
                    <a:pt x="44899" y="102665"/>
                    <a:pt x="44866" y="102731"/>
                  </a:cubicBezTo>
                  <a:cubicBezTo>
                    <a:pt x="44799" y="102865"/>
                    <a:pt x="44732" y="102998"/>
                    <a:pt x="44665" y="103132"/>
                  </a:cubicBezTo>
                  <a:cubicBezTo>
                    <a:pt x="44632" y="103232"/>
                    <a:pt x="44599" y="103298"/>
                    <a:pt x="44532" y="103398"/>
                  </a:cubicBezTo>
                  <a:cubicBezTo>
                    <a:pt x="44532" y="103432"/>
                    <a:pt x="44532" y="103432"/>
                    <a:pt x="44532" y="103465"/>
                  </a:cubicBezTo>
                  <a:cubicBezTo>
                    <a:pt x="44465" y="103565"/>
                    <a:pt x="44432" y="103699"/>
                    <a:pt x="44365" y="103799"/>
                  </a:cubicBezTo>
                  <a:cubicBezTo>
                    <a:pt x="44365" y="103799"/>
                    <a:pt x="44378" y="103799"/>
                    <a:pt x="44388" y="103791"/>
                  </a:cubicBezTo>
                  <a:lnTo>
                    <a:pt x="44388" y="103791"/>
                  </a:lnTo>
                  <a:cubicBezTo>
                    <a:pt x="44225" y="104181"/>
                    <a:pt x="44061" y="104541"/>
                    <a:pt x="43898" y="104933"/>
                  </a:cubicBezTo>
                  <a:cubicBezTo>
                    <a:pt x="43831" y="105133"/>
                    <a:pt x="43731" y="105333"/>
                    <a:pt x="43665" y="105500"/>
                  </a:cubicBezTo>
                  <a:cubicBezTo>
                    <a:pt x="43565" y="105733"/>
                    <a:pt x="43464" y="105967"/>
                    <a:pt x="43398" y="106167"/>
                  </a:cubicBezTo>
                  <a:cubicBezTo>
                    <a:pt x="43264" y="106501"/>
                    <a:pt x="43131" y="106834"/>
                    <a:pt x="43031" y="107201"/>
                  </a:cubicBezTo>
                  <a:cubicBezTo>
                    <a:pt x="43565" y="106234"/>
                    <a:pt x="44165" y="105133"/>
                    <a:pt x="44799" y="103966"/>
                  </a:cubicBezTo>
                  <a:lnTo>
                    <a:pt x="44799" y="103966"/>
                  </a:lnTo>
                  <a:cubicBezTo>
                    <a:pt x="44765" y="104266"/>
                    <a:pt x="44732" y="104566"/>
                    <a:pt x="44699" y="104866"/>
                  </a:cubicBezTo>
                  <a:cubicBezTo>
                    <a:pt x="44599" y="105900"/>
                    <a:pt x="44499" y="106934"/>
                    <a:pt x="44365" y="107968"/>
                  </a:cubicBezTo>
                  <a:cubicBezTo>
                    <a:pt x="44098" y="110604"/>
                    <a:pt x="43798" y="113239"/>
                    <a:pt x="43531" y="115907"/>
                  </a:cubicBezTo>
                  <a:cubicBezTo>
                    <a:pt x="43231" y="118509"/>
                    <a:pt x="42964" y="121111"/>
                    <a:pt x="42664" y="123713"/>
                  </a:cubicBezTo>
                  <a:cubicBezTo>
                    <a:pt x="42397" y="126215"/>
                    <a:pt x="42130" y="128717"/>
                    <a:pt x="41863" y="131185"/>
                  </a:cubicBezTo>
                  <a:cubicBezTo>
                    <a:pt x="41563" y="133854"/>
                    <a:pt x="41296" y="136489"/>
                    <a:pt x="40996" y="139124"/>
                  </a:cubicBezTo>
                  <a:cubicBezTo>
                    <a:pt x="40729" y="141659"/>
                    <a:pt x="40462" y="144194"/>
                    <a:pt x="40195" y="146729"/>
                  </a:cubicBezTo>
                  <a:cubicBezTo>
                    <a:pt x="39895" y="149331"/>
                    <a:pt x="39628" y="151967"/>
                    <a:pt x="39328" y="154602"/>
                  </a:cubicBezTo>
                  <a:cubicBezTo>
                    <a:pt x="39061" y="157004"/>
                    <a:pt x="38828" y="159405"/>
                    <a:pt x="38561" y="161807"/>
                  </a:cubicBezTo>
                  <a:cubicBezTo>
                    <a:pt x="38561" y="161840"/>
                    <a:pt x="38561" y="161874"/>
                    <a:pt x="38561" y="161940"/>
                  </a:cubicBezTo>
                  <a:cubicBezTo>
                    <a:pt x="37594" y="161907"/>
                    <a:pt x="36626" y="161907"/>
                    <a:pt x="35626" y="161907"/>
                  </a:cubicBezTo>
                  <a:lnTo>
                    <a:pt x="27353" y="161907"/>
                  </a:lnTo>
                  <a:lnTo>
                    <a:pt x="27353" y="161874"/>
                  </a:lnTo>
                  <a:cubicBezTo>
                    <a:pt x="27053" y="160206"/>
                    <a:pt x="26786" y="158538"/>
                    <a:pt x="26519" y="156903"/>
                  </a:cubicBezTo>
                  <a:cubicBezTo>
                    <a:pt x="26119" y="154402"/>
                    <a:pt x="25685" y="151900"/>
                    <a:pt x="25285" y="149398"/>
                  </a:cubicBezTo>
                  <a:cubicBezTo>
                    <a:pt x="24885" y="146930"/>
                    <a:pt x="24484" y="144428"/>
                    <a:pt x="24051" y="141926"/>
                  </a:cubicBezTo>
                  <a:cubicBezTo>
                    <a:pt x="23984" y="141392"/>
                    <a:pt x="23884" y="140825"/>
                    <a:pt x="23784" y="140258"/>
                  </a:cubicBezTo>
                  <a:cubicBezTo>
                    <a:pt x="23750" y="140158"/>
                    <a:pt x="23750" y="140025"/>
                    <a:pt x="23717" y="139891"/>
                  </a:cubicBezTo>
                  <a:cubicBezTo>
                    <a:pt x="23617" y="139491"/>
                    <a:pt x="23550" y="139091"/>
                    <a:pt x="23450" y="138724"/>
                  </a:cubicBezTo>
                  <a:cubicBezTo>
                    <a:pt x="23383" y="138390"/>
                    <a:pt x="23283" y="138057"/>
                    <a:pt x="23217" y="137723"/>
                  </a:cubicBezTo>
                  <a:cubicBezTo>
                    <a:pt x="23183" y="137556"/>
                    <a:pt x="23150" y="137389"/>
                    <a:pt x="23117" y="137223"/>
                  </a:cubicBezTo>
                  <a:cubicBezTo>
                    <a:pt x="23083" y="137023"/>
                    <a:pt x="23050" y="136856"/>
                    <a:pt x="23017" y="136689"/>
                  </a:cubicBezTo>
                  <a:cubicBezTo>
                    <a:pt x="23017" y="136689"/>
                    <a:pt x="23017" y="136689"/>
                    <a:pt x="23017" y="136722"/>
                  </a:cubicBezTo>
                  <a:cubicBezTo>
                    <a:pt x="22950" y="136389"/>
                    <a:pt x="22883" y="136055"/>
                    <a:pt x="22783" y="135755"/>
                  </a:cubicBezTo>
                  <a:cubicBezTo>
                    <a:pt x="22716" y="135521"/>
                    <a:pt x="22650" y="135288"/>
                    <a:pt x="22616" y="135088"/>
                  </a:cubicBezTo>
                  <a:cubicBezTo>
                    <a:pt x="22616" y="135054"/>
                    <a:pt x="22616" y="135054"/>
                    <a:pt x="22616" y="135054"/>
                  </a:cubicBezTo>
                  <a:cubicBezTo>
                    <a:pt x="22583" y="134888"/>
                    <a:pt x="22550" y="134754"/>
                    <a:pt x="22516" y="134587"/>
                  </a:cubicBezTo>
                  <a:cubicBezTo>
                    <a:pt x="22516" y="134621"/>
                    <a:pt x="22516" y="134621"/>
                    <a:pt x="22516" y="134621"/>
                  </a:cubicBezTo>
                  <a:cubicBezTo>
                    <a:pt x="22516" y="134554"/>
                    <a:pt x="22483" y="134521"/>
                    <a:pt x="22483" y="134454"/>
                  </a:cubicBezTo>
                  <a:lnTo>
                    <a:pt x="22483" y="134454"/>
                  </a:lnTo>
                  <a:cubicBezTo>
                    <a:pt x="22483" y="134721"/>
                    <a:pt x="22516" y="134988"/>
                    <a:pt x="22516" y="135255"/>
                  </a:cubicBezTo>
                  <a:cubicBezTo>
                    <a:pt x="22516" y="135521"/>
                    <a:pt x="22550" y="135788"/>
                    <a:pt x="22583" y="136022"/>
                  </a:cubicBezTo>
                  <a:cubicBezTo>
                    <a:pt x="22583" y="136289"/>
                    <a:pt x="22616" y="136556"/>
                    <a:pt x="22616" y="136822"/>
                  </a:cubicBezTo>
                  <a:cubicBezTo>
                    <a:pt x="22850" y="138223"/>
                    <a:pt x="23083" y="139624"/>
                    <a:pt x="23317" y="141025"/>
                  </a:cubicBezTo>
                  <a:cubicBezTo>
                    <a:pt x="23717" y="143527"/>
                    <a:pt x="24151" y="145996"/>
                    <a:pt x="24551" y="148497"/>
                  </a:cubicBezTo>
                  <a:cubicBezTo>
                    <a:pt x="24951" y="151033"/>
                    <a:pt x="25385" y="153534"/>
                    <a:pt x="25785" y="156036"/>
                  </a:cubicBezTo>
                  <a:cubicBezTo>
                    <a:pt x="26119" y="158004"/>
                    <a:pt x="26419" y="159972"/>
                    <a:pt x="26753" y="161907"/>
                  </a:cubicBezTo>
                  <a:lnTo>
                    <a:pt x="6071" y="161907"/>
                  </a:lnTo>
                  <a:cubicBezTo>
                    <a:pt x="6138" y="161140"/>
                    <a:pt x="6205" y="160339"/>
                    <a:pt x="6305" y="159539"/>
                  </a:cubicBezTo>
                  <a:cubicBezTo>
                    <a:pt x="6805" y="154568"/>
                    <a:pt x="7272" y="149598"/>
                    <a:pt x="7939" y="144661"/>
                  </a:cubicBezTo>
                  <a:cubicBezTo>
                    <a:pt x="8506" y="139925"/>
                    <a:pt x="9373" y="135255"/>
                    <a:pt x="9707" y="130485"/>
                  </a:cubicBezTo>
                  <a:cubicBezTo>
                    <a:pt x="9707" y="130384"/>
                    <a:pt x="9707" y="130251"/>
                    <a:pt x="9740" y="130084"/>
                  </a:cubicBezTo>
                  <a:cubicBezTo>
                    <a:pt x="11608" y="131552"/>
                    <a:pt x="14544" y="132186"/>
                    <a:pt x="16745" y="132286"/>
                  </a:cubicBezTo>
                  <a:cubicBezTo>
                    <a:pt x="17012" y="134521"/>
                    <a:pt x="17279" y="136756"/>
                    <a:pt x="17546" y="139024"/>
                  </a:cubicBezTo>
                  <a:cubicBezTo>
                    <a:pt x="17846" y="141526"/>
                    <a:pt x="18146" y="144061"/>
                    <a:pt x="18480" y="146596"/>
                  </a:cubicBezTo>
                  <a:cubicBezTo>
                    <a:pt x="18747" y="149065"/>
                    <a:pt x="19047" y="151533"/>
                    <a:pt x="19347" y="154001"/>
                  </a:cubicBezTo>
                  <a:cubicBezTo>
                    <a:pt x="19347" y="154068"/>
                    <a:pt x="19381" y="154135"/>
                    <a:pt x="19381" y="154202"/>
                  </a:cubicBezTo>
                  <a:lnTo>
                    <a:pt x="19381" y="154235"/>
                  </a:lnTo>
                  <a:cubicBezTo>
                    <a:pt x="19381" y="154235"/>
                    <a:pt x="19381" y="154235"/>
                    <a:pt x="19381" y="154268"/>
                  </a:cubicBezTo>
                  <a:cubicBezTo>
                    <a:pt x="19481" y="154669"/>
                    <a:pt x="19547" y="155035"/>
                    <a:pt x="19614" y="155436"/>
                  </a:cubicBezTo>
                  <a:cubicBezTo>
                    <a:pt x="19614" y="155436"/>
                    <a:pt x="19614" y="155402"/>
                    <a:pt x="19614" y="155402"/>
                  </a:cubicBezTo>
                  <a:cubicBezTo>
                    <a:pt x="19647" y="155636"/>
                    <a:pt x="19681" y="155903"/>
                    <a:pt x="19714" y="156136"/>
                  </a:cubicBezTo>
                  <a:cubicBezTo>
                    <a:pt x="19748" y="156336"/>
                    <a:pt x="19781" y="156570"/>
                    <a:pt x="19814" y="156803"/>
                  </a:cubicBezTo>
                  <a:cubicBezTo>
                    <a:pt x="19848" y="157004"/>
                    <a:pt x="19881" y="157237"/>
                    <a:pt x="19914" y="157437"/>
                  </a:cubicBezTo>
                  <a:cubicBezTo>
                    <a:pt x="19981" y="157704"/>
                    <a:pt x="20014" y="157938"/>
                    <a:pt x="20048" y="158171"/>
                  </a:cubicBezTo>
                  <a:cubicBezTo>
                    <a:pt x="20148" y="158571"/>
                    <a:pt x="20248" y="159005"/>
                    <a:pt x="20348" y="159439"/>
                  </a:cubicBezTo>
                  <a:cubicBezTo>
                    <a:pt x="20381" y="159672"/>
                    <a:pt x="20448" y="159939"/>
                    <a:pt x="20481" y="160172"/>
                  </a:cubicBezTo>
                  <a:lnTo>
                    <a:pt x="20481" y="160106"/>
                  </a:lnTo>
                  <a:cubicBezTo>
                    <a:pt x="20481" y="159772"/>
                    <a:pt x="20448" y="159439"/>
                    <a:pt x="20415" y="159105"/>
                  </a:cubicBezTo>
                  <a:cubicBezTo>
                    <a:pt x="20415" y="159138"/>
                    <a:pt x="20415" y="159138"/>
                    <a:pt x="20415" y="159138"/>
                  </a:cubicBezTo>
                  <a:cubicBezTo>
                    <a:pt x="20415" y="158838"/>
                    <a:pt x="20381" y="158538"/>
                    <a:pt x="20348" y="158238"/>
                  </a:cubicBezTo>
                  <a:cubicBezTo>
                    <a:pt x="20348" y="158201"/>
                    <a:pt x="20348" y="158174"/>
                    <a:pt x="20348" y="158138"/>
                  </a:cubicBezTo>
                  <a:cubicBezTo>
                    <a:pt x="20315" y="157804"/>
                    <a:pt x="20281" y="157437"/>
                    <a:pt x="20281" y="157104"/>
                  </a:cubicBezTo>
                  <a:cubicBezTo>
                    <a:pt x="20281" y="157104"/>
                    <a:pt x="20281" y="157137"/>
                    <a:pt x="20281" y="157137"/>
                  </a:cubicBezTo>
                  <a:cubicBezTo>
                    <a:pt x="20248" y="156837"/>
                    <a:pt x="20215" y="156537"/>
                    <a:pt x="20215" y="156270"/>
                  </a:cubicBezTo>
                  <a:cubicBezTo>
                    <a:pt x="20181" y="155969"/>
                    <a:pt x="20148" y="155703"/>
                    <a:pt x="20114" y="155402"/>
                  </a:cubicBezTo>
                  <a:cubicBezTo>
                    <a:pt x="20081" y="155035"/>
                    <a:pt x="20048" y="154635"/>
                    <a:pt x="19981" y="154268"/>
                  </a:cubicBezTo>
                  <a:cubicBezTo>
                    <a:pt x="19981" y="154068"/>
                    <a:pt x="19948" y="153901"/>
                    <a:pt x="19914" y="153701"/>
                  </a:cubicBezTo>
                  <a:cubicBezTo>
                    <a:pt x="19881" y="153434"/>
                    <a:pt x="19848" y="153167"/>
                    <a:pt x="19814" y="152867"/>
                  </a:cubicBezTo>
                  <a:cubicBezTo>
                    <a:pt x="19781" y="152634"/>
                    <a:pt x="19748" y="152400"/>
                    <a:pt x="19714" y="152167"/>
                  </a:cubicBezTo>
                  <a:cubicBezTo>
                    <a:pt x="19714" y="152067"/>
                    <a:pt x="19714" y="151967"/>
                    <a:pt x="19681" y="151833"/>
                  </a:cubicBezTo>
                  <a:cubicBezTo>
                    <a:pt x="19681" y="151833"/>
                    <a:pt x="19681" y="151800"/>
                    <a:pt x="19681" y="151766"/>
                  </a:cubicBezTo>
                  <a:cubicBezTo>
                    <a:pt x="19481" y="150099"/>
                    <a:pt x="19281" y="148431"/>
                    <a:pt x="19080" y="146763"/>
                  </a:cubicBezTo>
                  <a:cubicBezTo>
                    <a:pt x="18780" y="144294"/>
                    <a:pt x="18480" y="141826"/>
                    <a:pt x="18180" y="139358"/>
                  </a:cubicBezTo>
                  <a:cubicBezTo>
                    <a:pt x="17913" y="136989"/>
                    <a:pt x="17613" y="134621"/>
                    <a:pt x="17346" y="132286"/>
                  </a:cubicBezTo>
                  <a:cubicBezTo>
                    <a:pt x="17446" y="132286"/>
                    <a:pt x="17546" y="132252"/>
                    <a:pt x="17646" y="132252"/>
                  </a:cubicBezTo>
                  <a:cubicBezTo>
                    <a:pt x="22216" y="132019"/>
                    <a:pt x="26286" y="129551"/>
                    <a:pt x="29588" y="126448"/>
                  </a:cubicBezTo>
                  <a:cubicBezTo>
                    <a:pt x="33424" y="122979"/>
                    <a:pt x="36459" y="118776"/>
                    <a:pt x="39061" y="114340"/>
                  </a:cubicBezTo>
                  <a:lnTo>
                    <a:pt x="39061" y="114340"/>
                  </a:lnTo>
                  <a:cubicBezTo>
                    <a:pt x="38728" y="115874"/>
                    <a:pt x="38394" y="117375"/>
                    <a:pt x="38061" y="118910"/>
                  </a:cubicBezTo>
                  <a:cubicBezTo>
                    <a:pt x="37527" y="121345"/>
                    <a:pt x="36993" y="123780"/>
                    <a:pt x="36426" y="126215"/>
                  </a:cubicBezTo>
                  <a:cubicBezTo>
                    <a:pt x="35892" y="128683"/>
                    <a:pt x="35359" y="131152"/>
                    <a:pt x="34792" y="133620"/>
                  </a:cubicBezTo>
                  <a:cubicBezTo>
                    <a:pt x="34258" y="136122"/>
                    <a:pt x="33691" y="138624"/>
                    <a:pt x="33124" y="141125"/>
                  </a:cubicBezTo>
                  <a:cubicBezTo>
                    <a:pt x="32590" y="143627"/>
                    <a:pt x="32023" y="146096"/>
                    <a:pt x="31489" y="148598"/>
                  </a:cubicBezTo>
                  <a:cubicBezTo>
                    <a:pt x="31222" y="149798"/>
                    <a:pt x="30956" y="150966"/>
                    <a:pt x="30689" y="152167"/>
                  </a:cubicBezTo>
                  <a:cubicBezTo>
                    <a:pt x="30689" y="152183"/>
                    <a:pt x="30689" y="152192"/>
                    <a:pt x="30689" y="152200"/>
                  </a:cubicBezTo>
                  <a:cubicBezTo>
                    <a:pt x="30622" y="152767"/>
                    <a:pt x="30522" y="153334"/>
                    <a:pt x="30455" y="153901"/>
                  </a:cubicBezTo>
                  <a:cubicBezTo>
                    <a:pt x="30422" y="154202"/>
                    <a:pt x="30422" y="154468"/>
                    <a:pt x="30388" y="154735"/>
                  </a:cubicBezTo>
                  <a:cubicBezTo>
                    <a:pt x="30388" y="154869"/>
                    <a:pt x="30388" y="155002"/>
                    <a:pt x="30388" y="155136"/>
                  </a:cubicBezTo>
                  <a:lnTo>
                    <a:pt x="30455" y="154902"/>
                  </a:lnTo>
                  <a:cubicBezTo>
                    <a:pt x="30555" y="154702"/>
                    <a:pt x="30622" y="154468"/>
                    <a:pt x="30689" y="154268"/>
                  </a:cubicBezTo>
                  <a:cubicBezTo>
                    <a:pt x="30789" y="153968"/>
                    <a:pt x="30855" y="153668"/>
                    <a:pt x="30956" y="153401"/>
                  </a:cubicBezTo>
                  <a:cubicBezTo>
                    <a:pt x="30956" y="153401"/>
                    <a:pt x="30956" y="153401"/>
                    <a:pt x="30956" y="153434"/>
                  </a:cubicBezTo>
                  <a:cubicBezTo>
                    <a:pt x="31022" y="153134"/>
                    <a:pt x="31122" y="152834"/>
                    <a:pt x="31222" y="152534"/>
                  </a:cubicBezTo>
                  <a:cubicBezTo>
                    <a:pt x="31456" y="151366"/>
                    <a:pt x="31723" y="150199"/>
                    <a:pt x="31990" y="149031"/>
                  </a:cubicBezTo>
                  <a:cubicBezTo>
                    <a:pt x="32056" y="148731"/>
                    <a:pt x="32123" y="148464"/>
                    <a:pt x="32190" y="148164"/>
                  </a:cubicBezTo>
                  <a:cubicBezTo>
                    <a:pt x="32223" y="147930"/>
                    <a:pt x="32256" y="147663"/>
                    <a:pt x="32323" y="147430"/>
                  </a:cubicBezTo>
                  <a:cubicBezTo>
                    <a:pt x="32357" y="147363"/>
                    <a:pt x="32357" y="147297"/>
                    <a:pt x="32390" y="147263"/>
                  </a:cubicBezTo>
                  <a:cubicBezTo>
                    <a:pt x="32790" y="145395"/>
                    <a:pt x="33190" y="143561"/>
                    <a:pt x="33591" y="141693"/>
                  </a:cubicBezTo>
                  <a:cubicBezTo>
                    <a:pt x="34158" y="139224"/>
                    <a:pt x="34692" y="136756"/>
                    <a:pt x="35259" y="134254"/>
                  </a:cubicBezTo>
                  <a:cubicBezTo>
                    <a:pt x="35792" y="131785"/>
                    <a:pt x="36359" y="129317"/>
                    <a:pt x="36893" y="126815"/>
                  </a:cubicBezTo>
                  <a:cubicBezTo>
                    <a:pt x="37460" y="124380"/>
                    <a:pt x="37994" y="121912"/>
                    <a:pt x="38528" y="119477"/>
                  </a:cubicBezTo>
                  <a:cubicBezTo>
                    <a:pt x="39061" y="117142"/>
                    <a:pt x="39562" y="114840"/>
                    <a:pt x="40062" y="112505"/>
                  </a:cubicBezTo>
                  <a:cubicBezTo>
                    <a:pt x="40095" y="112472"/>
                    <a:pt x="40095" y="112438"/>
                    <a:pt x="40062" y="112405"/>
                  </a:cubicBezTo>
                  <a:lnTo>
                    <a:pt x="40062" y="112372"/>
                  </a:lnTo>
                  <a:cubicBezTo>
                    <a:pt x="40162" y="112205"/>
                    <a:pt x="40262" y="112005"/>
                    <a:pt x="40362" y="111838"/>
                  </a:cubicBezTo>
                  <a:cubicBezTo>
                    <a:pt x="40496" y="111571"/>
                    <a:pt x="40629" y="111337"/>
                    <a:pt x="40763" y="111071"/>
                  </a:cubicBezTo>
                  <a:cubicBezTo>
                    <a:pt x="40763" y="111071"/>
                    <a:pt x="40763" y="111071"/>
                    <a:pt x="40763" y="111037"/>
                  </a:cubicBezTo>
                  <a:cubicBezTo>
                    <a:pt x="40896" y="110770"/>
                    <a:pt x="40996" y="110504"/>
                    <a:pt x="41129" y="110203"/>
                  </a:cubicBezTo>
                  <a:cubicBezTo>
                    <a:pt x="41230" y="109903"/>
                    <a:pt x="41363" y="109636"/>
                    <a:pt x="41463" y="109336"/>
                  </a:cubicBezTo>
                  <a:cubicBezTo>
                    <a:pt x="41563" y="109103"/>
                    <a:pt x="41630" y="108902"/>
                    <a:pt x="41697" y="108702"/>
                  </a:cubicBezTo>
                  <a:lnTo>
                    <a:pt x="41697" y="108702"/>
                  </a:lnTo>
                  <a:cubicBezTo>
                    <a:pt x="41596" y="108869"/>
                    <a:pt x="41496" y="109036"/>
                    <a:pt x="41363" y="109203"/>
                  </a:cubicBezTo>
                  <a:cubicBezTo>
                    <a:pt x="41363" y="109236"/>
                    <a:pt x="41363" y="109236"/>
                    <a:pt x="41363" y="109236"/>
                  </a:cubicBezTo>
                  <a:cubicBezTo>
                    <a:pt x="41363" y="109236"/>
                    <a:pt x="41363" y="109236"/>
                    <a:pt x="41363" y="109269"/>
                  </a:cubicBezTo>
                  <a:cubicBezTo>
                    <a:pt x="41096" y="109703"/>
                    <a:pt x="40863" y="110137"/>
                    <a:pt x="40596" y="110570"/>
                  </a:cubicBezTo>
                  <a:cubicBezTo>
                    <a:pt x="40462" y="110770"/>
                    <a:pt x="40329" y="110971"/>
                    <a:pt x="40195" y="111204"/>
                  </a:cubicBezTo>
                  <a:lnTo>
                    <a:pt x="40095" y="111337"/>
                  </a:lnTo>
                  <a:cubicBezTo>
                    <a:pt x="39929" y="111638"/>
                    <a:pt x="39762" y="111938"/>
                    <a:pt x="39595" y="112238"/>
                  </a:cubicBezTo>
                  <a:cubicBezTo>
                    <a:pt x="39595" y="112271"/>
                    <a:pt x="39595" y="112271"/>
                    <a:pt x="39595" y="112271"/>
                  </a:cubicBezTo>
                  <a:cubicBezTo>
                    <a:pt x="39528" y="112305"/>
                    <a:pt x="39495" y="112372"/>
                    <a:pt x="39495" y="112438"/>
                  </a:cubicBezTo>
                  <a:cubicBezTo>
                    <a:pt x="36393" y="117942"/>
                    <a:pt x="32757" y="123179"/>
                    <a:pt x="27787" y="127216"/>
                  </a:cubicBezTo>
                  <a:cubicBezTo>
                    <a:pt x="24751" y="129817"/>
                    <a:pt x="21015" y="131619"/>
                    <a:pt x="16946" y="131719"/>
                  </a:cubicBezTo>
                  <a:cubicBezTo>
                    <a:pt x="13476" y="131585"/>
                    <a:pt x="7739" y="130151"/>
                    <a:pt x="8573" y="125614"/>
                  </a:cubicBezTo>
                  <a:lnTo>
                    <a:pt x="8573" y="125614"/>
                  </a:lnTo>
                  <a:cubicBezTo>
                    <a:pt x="9636" y="126802"/>
                    <a:pt x="11225" y="127492"/>
                    <a:pt x="12848" y="127492"/>
                  </a:cubicBezTo>
                  <a:cubicBezTo>
                    <a:pt x="12957" y="127492"/>
                    <a:pt x="13067" y="127489"/>
                    <a:pt x="13176" y="127482"/>
                  </a:cubicBezTo>
                  <a:lnTo>
                    <a:pt x="13310" y="127482"/>
                  </a:lnTo>
                  <a:cubicBezTo>
                    <a:pt x="17779" y="127149"/>
                    <a:pt x="22149" y="125514"/>
                    <a:pt x="25718" y="122812"/>
                  </a:cubicBezTo>
                  <a:cubicBezTo>
                    <a:pt x="25785" y="122712"/>
                    <a:pt x="25885" y="122646"/>
                    <a:pt x="25952" y="122546"/>
                  </a:cubicBezTo>
                  <a:cubicBezTo>
                    <a:pt x="26119" y="122412"/>
                    <a:pt x="26286" y="122245"/>
                    <a:pt x="26452" y="122079"/>
                  </a:cubicBezTo>
                  <a:cubicBezTo>
                    <a:pt x="26586" y="121945"/>
                    <a:pt x="26753" y="121778"/>
                    <a:pt x="26919" y="121612"/>
                  </a:cubicBezTo>
                  <a:cubicBezTo>
                    <a:pt x="27086" y="121411"/>
                    <a:pt x="27286" y="121211"/>
                    <a:pt x="27453" y="121044"/>
                  </a:cubicBezTo>
                  <a:cubicBezTo>
                    <a:pt x="27620" y="120844"/>
                    <a:pt x="27787" y="120678"/>
                    <a:pt x="27953" y="120511"/>
                  </a:cubicBezTo>
                  <a:cubicBezTo>
                    <a:pt x="28287" y="120110"/>
                    <a:pt x="28587" y="119744"/>
                    <a:pt x="28921" y="119343"/>
                  </a:cubicBezTo>
                  <a:cubicBezTo>
                    <a:pt x="28921" y="119310"/>
                    <a:pt x="28954" y="119277"/>
                    <a:pt x="28987" y="119243"/>
                  </a:cubicBezTo>
                  <a:lnTo>
                    <a:pt x="28987" y="119243"/>
                  </a:lnTo>
                  <a:cubicBezTo>
                    <a:pt x="28721" y="119477"/>
                    <a:pt x="28454" y="119710"/>
                    <a:pt x="28220" y="119944"/>
                  </a:cubicBezTo>
                  <a:cubicBezTo>
                    <a:pt x="27820" y="120277"/>
                    <a:pt x="27420" y="120644"/>
                    <a:pt x="26986" y="121011"/>
                  </a:cubicBezTo>
                  <a:cubicBezTo>
                    <a:pt x="26886" y="121078"/>
                    <a:pt x="26786" y="121178"/>
                    <a:pt x="26719" y="121245"/>
                  </a:cubicBezTo>
                  <a:cubicBezTo>
                    <a:pt x="25251" y="122546"/>
                    <a:pt x="23584" y="123580"/>
                    <a:pt x="21849" y="124514"/>
                  </a:cubicBezTo>
                  <a:cubicBezTo>
                    <a:pt x="19418" y="125642"/>
                    <a:pt x="16195" y="126864"/>
                    <a:pt x="13271" y="126864"/>
                  </a:cubicBezTo>
                  <a:cubicBezTo>
                    <a:pt x="12304" y="126864"/>
                    <a:pt x="11370" y="126730"/>
                    <a:pt x="10508" y="126415"/>
                  </a:cubicBezTo>
                  <a:cubicBezTo>
                    <a:pt x="9440" y="125848"/>
                    <a:pt x="8573" y="124847"/>
                    <a:pt x="8106" y="123780"/>
                  </a:cubicBezTo>
                  <a:cubicBezTo>
                    <a:pt x="7706" y="122145"/>
                    <a:pt x="7872" y="120244"/>
                    <a:pt x="8840" y="118843"/>
                  </a:cubicBezTo>
                  <a:cubicBezTo>
                    <a:pt x="10341" y="120844"/>
                    <a:pt x="12809" y="121845"/>
                    <a:pt x="15711" y="122012"/>
                  </a:cubicBezTo>
                  <a:cubicBezTo>
                    <a:pt x="15778" y="122023"/>
                    <a:pt x="15845" y="122027"/>
                    <a:pt x="15913" y="122027"/>
                  </a:cubicBezTo>
                  <a:cubicBezTo>
                    <a:pt x="16049" y="122027"/>
                    <a:pt x="16189" y="122012"/>
                    <a:pt x="16345" y="122012"/>
                  </a:cubicBezTo>
                  <a:cubicBezTo>
                    <a:pt x="19781" y="121812"/>
                    <a:pt x="22783" y="119343"/>
                    <a:pt x="25452" y="116841"/>
                  </a:cubicBezTo>
                  <a:cubicBezTo>
                    <a:pt x="25518" y="116775"/>
                    <a:pt x="25585" y="116708"/>
                    <a:pt x="25652" y="116641"/>
                  </a:cubicBezTo>
                  <a:cubicBezTo>
                    <a:pt x="25952" y="116341"/>
                    <a:pt x="26252" y="116041"/>
                    <a:pt x="26586" y="115741"/>
                  </a:cubicBezTo>
                  <a:cubicBezTo>
                    <a:pt x="26586" y="115741"/>
                    <a:pt x="26586" y="115741"/>
                    <a:pt x="26586" y="115707"/>
                  </a:cubicBezTo>
                  <a:cubicBezTo>
                    <a:pt x="26953" y="115374"/>
                    <a:pt x="27320" y="114973"/>
                    <a:pt x="27653" y="114607"/>
                  </a:cubicBezTo>
                  <a:lnTo>
                    <a:pt x="27653" y="114607"/>
                  </a:lnTo>
                  <a:lnTo>
                    <a:pt x="27620" y="114640"/>
                  </a:lnTo>
                  <a:cubicBezTo>
                    <a:pt x="27653" y="114607"/>
                    <a:pt x="27653" y="114607"/>
                    <a:pt x="27653" y="114573"/>
                  </a:cubicBezTo>
                  <a:cubicBezTo>
                    <a:pt x="27687" y="114573"/>
                    <a:pt x="27720" y="114540"/>
                    <a:pt x="27720" y="114506"/>
                  </a:cubicBezTo>
                  <a:cubicBezTo>
                    <a:pt x="27920" y="114273"/>
                    <a:pt x="28154" y="114006"/>
                    <a:pt x="28354" y="113739"/>
                  </a:cubicBezTo>
                  <a:cubicBezTo>
                    <a:pt x="28354" y="113739"/>
                    <a:pt x="28354" y="113739"/>
                    <a:pt x="28354" y="113706"/>
                  </a:cubicBezTo>
                  <a:cubicBezTo>
                    <a:pt x="28520" y="113539"/>
                    <a:pt x="28654" y="113372"/>
                    <a:pt x="28787" y="113206"/>
                  </a:cubicBezTo>
                  <a:lnTo>
                    <a:pt x="28787" y="113206"/>
                  </a:lnTo>
                  <a:cubicBezTo>
                    <a:pt x="28687" y="113272"/>
                    <a:pt x="28587" y="113372"/>
                    <a:pt x="28487" y="113439"/>
                  </a:cubicBezTo>
                  <a:cubicBezTo>
                    <a:pt x="28454" y="113439"/>
                    <a:pt x="28454" y="113439"/>
                    <a:pt x="28454" y="113472"/>
                  </a:cubicBezTo>
                  <a:lnTo>
                    <a:pt x="28454" y="113439"/>
                  </a:lnTo>
                  <a:cubicBezTo>
                    <a:pt x="28154" y="113706"/>
                    <a:pt x="27853" y="113973"/>
                    <a:pt x="27553" y="114240"/>
                  </a:cubicBezTo>
                  <a:cubicBezTo>
                    <a:pt x="27586" y="114207"/>
                    <a:pt x="27586" y="114206"/>
                    <a:pt x="27586" y="114206"/>
                  </a:cubicBezTo>
                  <a:lnTo>
                    <a:pt x="27586" y="114206"/>
                  </a:lnTo>
                  <a:cubicBezTo>
                    <a:pt x="27431" y="114331"/>
                    <a:pt x="27275" y="114485"/>
                    <a:pt x="27119" y="114613"/>
                  </a:cubicBezTo>
                  <a:lnTo>
                    <a:pt x="27119" y="114613"/>
                  </a:lnTo>
                  <a:cubicBezTo>
                    <a:pt x="27119" y="114611"/>
                    <a:pt x="27119" y="114609"/>
                    <a:pt x="27119" y="114607"/>
                  </a:cubicBezTo>
                  <a:lnTo>
                    <a:pt x="27119" y="114607"/>
                  </a:lnTo>
                  <a:cubicBezTo>
                    <a:pt x="26686" y="115007"/>
                    <a:pt x="26252" y="115407"/>
                    <a:pt x="25819" y="115807"/>
                  </a:cubicBezTo>
                  <a:cubicBezTo>
                    <a:pt x="25385" y="116208"/>
                    <a:pt x="24918" y="116608"/>
                    <a:pt x="24484" y="116975"/>
                  </a:cubicBezTo>
                  <a:lnTo>
                    <a:pt x="24384" y="117042"/>
                  </a:lnTo>
                  <a:cubicBezTo>
                    <a:pt x="22516" y="118709"/>
                    <a:pt x="20515" y="120277"/>
                    <a:pt x="18146" y="121145"/>
                  </a:cubicBezTo>
                  <a:cubicBezTo>
                    <a:pt x="17476" y="121368"/>
                    <a:pt x="16784" y="121463"/>
                    <a:pt x="16090" y="121463"/>
                  </a:cubicBezTo>
                  <a:cubicBezTo>
                    <a:pt x="14609" y="121463"/>
                    <a:pt x="13115" y="121033"/>
                    <a:pt x="11775" y="120511"/>
                  </a:cubicBezTo>
                  <a:cubicBezTo>
                    <a:pt x="8173" y="119010"/>
                    <a:pt x="7172" y="114206"/>
                    <a:pt x="8273" y="110804"/>
                  </a:cubicBezTo>
                  <a:cubicBezTo>
                    <a:pt x="8473" y="110137"/>
                    <a:pt x="8806" y="109570"/>
                    <a:pt x="9140" y="108969"/>
                  </a:cubicBezTo>
                  <a:cubicBezTo>
                    <a:pt x="10774" y="112438"/>
                    <a:pt x="14277" y="114973"/>
                    <a:pt x="18180" y="115207"/>
                  </a:cubicBezTo>
                  <a:cubicBezTo>
                    <a:pt x="18347" y="115224"/>
                    <a:pt x="18522" y="115232"/>
                    <a:pt x="18697" y="115232"/>
                  </a:cubicBezTo>
                  <a:cubicBezTo>
                    <a:pt x="18872" y="115232"/>
                    <a:pt x="19047" y="115224"/>
                    <a:pt x="19214" y="115207"/>
                  </a:cubicBezTo>
                  <a:cubicBezTo>
                    <a:pt x="22783" y="115007"/>
                    <a:pt x="25919" y="112705"/>
                    <a:pt x="28654" y="110270"/>
                  </a:cubicBezTo>
                  <a:cubicBezTo>
                    <a:pt x="28721" y="110203"/>
                    <a:pt x="28787" y="110103"/>
                    <a:pt x="28854" y="110037"/>
                  </a:cubicBezTo>
                  <a:cubicBezTo>
                    <a:pt x="29021" y="109870"/>
                    <a:pt x="29188" y="109670"/>
                    <a:pt x="29354" y="109503"/>
                  </a:cubicBezTo>
                  <a:cubicBezTo>
                    <a:pt x="29521" y="109303"/>
                    <a:pt x="29655" y="109103"/>
                    <a:pt x="29821" y="108936"/>
                  </a:cubicBezTo>
                  <a:cubicBezTo>
                    <a:pt x="29921" y="108836"/>
                    <a:pt x="30022" y="108736"/>
                    <a:pt x="30088" y="108636"/>
                  </a:cubicBezTo>
                  <a:cubicBezTo>
                    <a:pt x="30155" y="108535"/>
                    <a:pt x="30255" y="108435"/>
                    <a:pt x="30322" y="108335"/>
                  </a:cubicBezTo>
                  <a:cubicBezTo>
                    <a:pt x="30455" y="108169"/>
                    <a:pt x="30589" y="108002"/>
                    <a:pt x="30722" y="107802"/>
                  </a:cubicBezTo>
                  <a:lnTo>
                    <a:pt x="30722" y="107802"/>
                  </a:lnTo>
                  <a:cubicBezTo>
                    <a:pt x="30689" y="107835"/>
                    <a:pt x="30655" y="107868"/>
                    <a:pt x="30622" y="107902"/>
                  </a:cubicBezTo>
                  <a:cubicBezTo>
                    <a:pt x="30322" y="108169"/>
                    <a:pt x="30055" y="108402"/>
                    <a:pt x="29755" y="108636"/>
                  </a:cubicBezTo>
                  <a:cubicBezTo>
                    <a:pt x="29521" y="108869"/>
                    <a:pt x="29254" y="109069"/>
                    <a:pt x="29021" y="109303"/>
                  </a:cubicBezTo>
                  <a:cubicBezTo>
                    <a:pt x="29021" y="109303"/>
                    <a:pt x="29021" y="109269"/>
                    <a:pt x="29021" y="109269"/>
                  </a:cubicBezTo>
                  <a:cubicBezTo>
                    <a:pt x="28621" y="109603"/>
                    <a:pt x="28220" y="109970"/>
                    <a:pt x="27820" y="110303"/>
                  </a:cubicBezTo>
                  <a:cubicBezTo>
                    <a:pt x="27620" y="110470"/>
                    <a:pt x="27420" y="110637"/>
                    <a:pt x="27186" y="110770"/>
                  </a:cubicBezTo>
                  <a:cubicBezTo>
                    <a:pt x="27086" y="110870"/>
                    <a:pt x="26986" y="110937"/>
                    <a:pt x="26853" y="111004"/>
                  </a:cubicBezTo>
                  <a:cubicBezTo>
                    <a:pt x="26853" y="111037"/>
                    <a:pt x="26819" y="111037"/>
                    <a:pt x="26786" y="111071"/>
                  </a:cubicBezTo>
                  <a:cubicBezTo>
                    <a:pt x="24851" y="112638"/>
                    <a:pt x="22716" y="114006"/>
                    <a:pt x="20248" y="114540"/>
                  </a:cubicBezTo>
                  <a:cubicBezTo>
                    <a:pt x="19781" y="114614"/>
                    <a:pt x="19311" y="114650"/>
                    <a:pt x="18842" y="114650"/>
                  </a:cubicBezTo>
                  <a:cubicBezTo>
                    <a:pt x="15517" y="114650"/>
                    <a:pt x="12220" y="112847"/>
                    <a:pt x="10408" y="110070"/>
                  </a:cubicBezTo>
                  <a:cubicBezTo>
                    <a:pt x="8973" y="107702"/>
                    <a:pt x="7806" y="104099"/>
                    <a:pt x="10107" y="101964"/>
                  </a:cubicBezTo>
                  <a:lnTo>
                    <a:pt x="10107" y="101964"/>
                  </a:lnTo>
                  <a:cubicBezTo>
                    <a:pt x="11542" y="103932"/>
                    <a:pt x="14444" y="105066"/>
                    <a:pt x="16979" y="105100"/>
                  </a:cubicBezTo>
                  <a:lnTo>
                    <a:pt x="17779" y="105100"/>
                  </a:lnTo>
                  <a:cubicBezTo>
                    <a:pt x="18480" y="105066"/>
                    <a:pt x="19481" y="104933"/>
                    <a:pt x="20048" y="104733"/>
                  </a:cubicBezTo>
                  <a:lnTo>
                    <a:pt x="18547" y="104733"/>
                  </a:lnTo>
                  <a:cubicBezTo>
                    <a:pt x="18413" y="104699"/>
                    <a:pt x="18313" y="104699"/>
                    <a:pt x="18180" y="104699"/>
                  </a:cubicBezTo>
                  <a:cubicBezTo>
                    <a:pt x="18046" y="104699"/>
                    <a:pt x="17880" y="104666"/>
                    <a:pt x="17746" y="104666"/>
                  </a:cubicBezTo>
                  <a:lnTo>
                    <a:pt x="17613" y="104666"/>
                  </a:lnTo>
                  <a:cubicBezTo>
                    <a:pt x="17312" y="104666"/>
                    <a:pt x="17012" y="104633"/>
                    <a:pt x="16712" y="104566"/>
                  </a:cubicBezTo>
                  <a:cubicBezTo>
                    <a:pt x="16412" y="104533"/>
                    <a:pt x="16112" y="104466"/>
                    <a:pt x="15811" y="104399"/>
                  </a:cubicBezTo>
                  <a:cubicBezTo>
                    <a:pt x="13843" y="104099"/>
                    <a:pt x="11875" y="103398"/>
                    <a:pt x="10674" y="101797"/>
                  </a:cubicBezTo>
                  <a:cubicBezTo>
                    <a:pt x="10674" y="101797"/>
                    <a:pt x="10674" y="101764"/>
                    <a:pt x="10674" y="101764"/>
                  </a:cubicBezTo>
                  <a:cubicBezTo>
                    <a:pt x="10608" y="101697"/>
                    <a:pt x="10541" y="101631"/>
                    <a:pt x="10508" y="101530"/>
                  </a:cubicBezTo>
                  <a:lnTo>
                    <a:pt x="10474" y="101530"/>
                  </a:lnTo>
                  <a:cubicBezTo>
                    <a:pt x="10474" y="101497"/>
                    <a:pt x="10441" y="101464"/>
                    <a:pt x="10441" y="101430"/>
                  </a:cubicBezTo>
                  <a:lnTo>
                    <a:pt x="10408" y="101430"/>
                  </a:lnTo>
                  <a:cubicBezTo>
                    <a:pt x="10374" y="101397"/>
                    <a:pt x="10374" y="101330"/>
                    <a:pt x="10341" y="101297"/>
                  </a:cubicBezTo>
                  <a:cubicBezTo>
                    <a:pt x="10307" y="101264"/>
                    <a:pt x="10274" y="101197"/>
                    <a:pt x="10241" y="101164"/>
                  </a:cubicBezTo>
                  <a:cubicBezTo>
                    <a:pt x="10241" y="101164"/>
                    <a:pt x="10241" y="101130"/>
                    <a:pt x="10241" y="101130"/>
                  </a:cubicBezTo>
                  <a:lnTo>
                    <a:pt x="10241" y="101097"/>
                  </a:lnTo>
                  <a:cubicBezTo>
                    <a:pt x="10241" y="101097"/>
                    <a:pt x="10241" y="101097"/>
                    <a:pt x="10207" y="101063"/>
                  </a:cubicBezTo>
                  <a:cubicBezTo>
                    <a:pt x="9407" y="99462"/>
                    <a:pt x="9574" y="97394"/>
                    <a:pt x="10841" y="96027"/>
                  </a:cubicBezTo>
                  <a:cubicBezTo>
                    <a:pt x="11675" y="97761"/>
                    <a:pt x="14010" y="99296"/>
                    <a:pt x="16112" y="100196"/>
                  </a:cubicBezTo>
                  <a:cubicBezTo>
                    <a:pt x="16212" y="100196"/>
                    <a:pt x="16278" y="100230"/>
                    <a:pt x="16378" y="100263"/>
                  </a:cubicBezTo>
                  <a:lnTo>
                    <a:pt x="16479" y="100263"/>
                  </a:lnTo>
                  <a:cubicBezTo>
                    <a:pt x="16545" y="100296"/>
                    <a:pt x="16579" y="100296"/>
                    <a:pt x="16612" y="100296"/>
                  </a:cubicBezTo>
                  <a:cubicBezTo>
                    <a:pt x="16645" y="100296"/>
                    <a:pt x="16645" y="100296"/>
                    <a:pt x="16645" y="100330"/>
                  </a:cubicBezTo>
                  <a:lnTo>
                    <a:pt x="16745" y="100330"/>
                  </a:lnTo>
                  <a:cubicBezTo>
                    <a:pt x="16912" y="100363"/>
                    <a:pt x="17079" y="100396"/>
                    <a:pt x="17279" y="100396"/>
                  </a:cubicBezTo>
                  <a:cubicBezTo>
                    <a:pt x="17312" y="100430"/>
                    <a:pt x="17346" y="100430"/>
                    <a:pt x="17379" y="100430"/>
                  </a:cubicBezTo>
                  <a:lnTo>
                    <a:pt x="17880" y="100430"/>
                  </a:lnTo>
                  <a:cubicBezTo>
                    <a:pt x="18046" y="100430"/>
                    <a:pt x="18246" y="100430"/>
                    <a:pt x="18413" y="100463"/>
                  </a:cubicBezTo>
                  <a:lnTo>
                    <a:pt x="18480" y="100463"/>
                  </a:lnTo>
                  <a:cubicBezTo>
                    <a:pt x="18513" y="100463"/>
                    <a:pt x="18547" y="100430"/>
                    <a:pt x="18580" y="100430"/>
                  </a:cubicBezTo>
                  <a:lnTo>
                    <a:pt x="18713" y="100430"/>
                  </a:lnTo>
                  <a:cubicBezTo>
                    <a:pt x="18580" y="100430"/>
                    <a:pt x="18447" y="100396"/>
                    <a:pt x="18313" y="100363"/>
                  </a:cubicBezTo>
                  <a:lnTo>
                    <a:pt x="18280" y="100363"/>
                  </a:lnTo>
                  <a:cubicBezTo>
                    <a:pt x="18246" y="100363"/>
                    <a:pt x="18213" y="100363"/>
                    <a:pt x="18180" y="100330"/>
                  </a:cubicBezTo>
                  <a:cubicBezTo>
                    <a:pt x="18113" y="100330"/>
                    <a:pt x="18080" y="100330"/>
                    <a:pt x="18013" y="100296"/>
                  </a:cubicBezTo>
                  <a:cubicBezTo>
                    <a:pt x="17846" y="100263"/>
                    <a:pt x="17679" y="100196"/>
                    <a:pt x="17513" y="100163"/>
                  </a:cubicBezTo>
                  <a:cubicBezTo>
                    <a:pt x="17346" y="100096"/>
                    <a:pt x="17179" y="100029"/>
                    <a:pt x="17046" y="99963"/>
                  </a:cubicBezTo>
                  <a:cubicBezTo>
                    <a:pt x="16912" y="99929"/>
                    <a:pt x="16745" y="99863"/>
                    <a:pt x="16612" y="99829"/>
                  </a:cubicBezTo>
                  <a:cubicBezTo>
                    <a:pt x="16445" y="99763"/>
                    <a:pt x="16278" y="99662"/>
                    <a:pt x="16112" y="99596"/>
                  </a:cubicBezTo>
                  <a:cubicBezTo>
                    <a:pt x="15945" y="99529"/>
                    <a:pt x="15811" y="99462"/>
                    <a:pt x="15645" y="99396"/>
                  </a:cubicBezTo>
                  <a:cubicBezTo>
                    <a:pt x="15478" y="99296"/>
                    <a:pt x="15344" y="99229"/>
                    <a:pt x="15178" y="99129"/>
                  </a:cubicBezTo>
                  <a:cubicBezTo>
                    <a:pt x="15044" y="99062"/>
                    <a:pt x="14911" y="98962"/>
                    <a:pt x="14811" y="98895"/>
                  </a:cubicBezTo>
                  <a:cubicBezTo>
                    <a:pt x="14744" y="98862"/>
                    <a:pt x="14711" y="98829"/>
                    <a:pt x="14644" y="98795"/>
                  </a:cubicBezTo>
                  <a:cubicBezTo>
                    <a:pt x="14544" y="98728"/>
                    <a:pt x="14410" y="98662"/>
                    <a:pt x="14310" y="98595"/>
                  </a:cubicBezTo>
                  <a:cubicBezTo>
                    <a:pt x="13076" y="97661"/>
                    <a:pt x="11508" y="96727"/>
                    <a:pt x="11108" y="95126"/>
                  </a:cubicBezTo>
                  <a:cubicBezTo>
                    <a:pt x="11108" y="93625"/>
                    <a:pt x="11742" y="91890"/>
                    <a:pt x="13276" y="91357"/>
                  </a:cubicBezTo>
                  <a:cubicBezTo>
                    <a:pt x="13310" y="91323"/>
                    <a:pt x="13376" y="91290"/>
                    <a:pt x="13443" y="91290"/>
                  </a:cubicBezTo>
                  <a:cubicBezTo>
                    <a:pt x="13443" y="91357"/>
                    <a:pt x="13443" y="91423"/>
                    <a:pt x="13410" y="91490"/>
                  </a:cubicBezTo>
                  <a:cubicBezTo>
                    <a:pt x="13376" y="91623"/>
                    <a:pt x="13310" y="91790"/>
                    <a:pt x="13276" y="91957"/>
                  </a:cubicBezTo>
                  <a:cubicBezTo>
                    <a:pt x="13276" y="91990"/>
                    <a:pt x="13276" y="91990"/>
                    <a:pt x="13276" y="91990"/>
                  </a:cubicBezTo>
                  <a:cubicBezTo>
                    <a:pt x="13343" y="92024"/>
                    <a:pt x="13376" y="92090"/>
                    <a:pt x="13410" y="92124"/>
                  </a:cubicBezTo>
                  <a:cubicBezTo>
                    <a:pt x="13443" y="92124"/>
                    <a:pt x="13443" y="92124"/>
                    <a:pt x="13443" y="92157"/>
                  </a:cubicBezTo>
                  <a:cubicBezTo>
                    <a:pt x="13476" y="92157"/>
                    <a:pt x="13476" y="92190"/>
                    <a:pt x="13510" y="92190"/>
                  </a:cubicBezTo>
                  <a:cubicBezTo>
                    <a:pt x="13510" y="92224"/>
                    <a:pt x="13543" y="92257"/>
                    <a:pt x="13576" y="92257"/>
                  </a:cubicBezTo>
                  <a:cubicBezTo>
                    <a:pt x="13643" y="92324"/>
                    <a:pt x="13710" y="92424"/>
                    <a:pt x="13777" y="92491"/>
                  </a:cubicBezTo>
                  <a:cubicBezTo>
                    <a:pt x="15878" y="94492"/>
                    <a:pt x="18613" y="95593"/>
                    <a:pt x="21182" y="96827"/>
                  </a:cubicBezTo>
                  <a:cubicBezTo>
                    <a:pt x="23650" y="98061"/>
                    <a:pt x="26252" y="99129"/>
                    <a:pt x="29021" y="99329"/>
                  </a:cubicBezTo>
                  <a:lnTo>
                    <a:pt x="28987" y="99329"/>
                  </a:lnTo>
                  <a:cubicBezTo>
                    <a:pt x="27953" y="99829"/>
                    <a:pt x="26919" y="100363"/>
                    <a:pt x="25885" y="100897"/>
                  </a:cubicBezTo>
                  <a:cubicBezTo>
                    <a:pt x="25752" y="100963"/>
                    <a:pt x="25618" y="101030"/>
                    <a:pt x="25485" y="101097"/>
                  </a:cubicBezTo>
                  <a:cubicBezTo>
                    <a:pt x="25485" y="101130"/>
                    <a:pt x="25452" y="101130"/>
                    <a:pt x="25452" y="101130"/>
                  </a:cubicBezTo>
                  <a:cubicBezTo>
                    <a:pt x="25118" y="101297"/>
                    <a:pt x="24784" y="101530"/>
                    <a:pt x="24451" y="101731"/>
                  </a:cubicBezTo>
                  <a:cubicBezTo>
                    <a:pt x="24284" y="101831"/>
                    <a:pt x="24117" y="101964"/>
                    <a:pt x="23951" y="102064"/>
                  </a:cubicBezTo>
                  <a:cubicBezTo>
                    <a:pt x="23784" y="102164"/>
                    <a:pt x="23650" y="102298"/>
                    <a:pt x="23517" y="102398"/>
                  </a:cubicBezTo>
                  <a:lnTo>
                    <a:pt x="23484" y="102398"/>
                  </a:lnTo>
                  <a:cubicBezTo>
                    <a:pt x="23417" y="102498"/>
                    <a:pt x="23317" y="102565"/>
                    <a:pt x="23217" y="102631"/>
                  </a:cubicBezTo>
                  <a:cubicBezTo>
                    <a:pt x="23117" y="102731"/>
                    <a:pt x="23017" y="102831"/>
                    <a:pt x="22916" y="102931"/>
                  </a:cubicBezTo>
                  <a:cubicBezTo>
                    <a:pt x="24951" y="102031"/>
                    <a:pt x="26953" y="100963"/>
                    <a:pt x="28954" y="99996"/>
                  </a:cubicBezTo>
                  <a:cubicBezTo>
                    <a:pt x="35259" y="96927"/>
                    <a:pt x="41563" y="93525"/>
                    <a:pt x="46400" y="88354"/>
                  </a:cubicBezTo>
                  <a:cubicBezTo>
                    <a:pt x="46467" y="88321"/>
                    <a:pt x="46500" y="88254"/>
                    <a:pt x="46533" y="88221"/>
                  </a:cubicBezTo>
                  <a:cubicBezTo>
                    <a:pt x="46667" y="88121"/>
                    <a:pt x="46734" y="87921"/>
                    <a:pt x="46600" y="87787"/>
                  </a:cubicBezTo>
                  <a:cubicBezTo>
                    <a:pt x="46533" y="87621"/>
                    <a:pt x="46467" y="87487"/>
                    <a:pt x="46400" y="87320"/>
                  </a:cubicBezTo>
                  <a:close/>
                  <a:moveTo>
                    <a:pt x="18575" y="1"/>
                  </a:moveTo>
                  <a:cubicBezTo>
                    <a:pt x="17647" y="1"/>
                    <a:pt x="16718" y="357"/>
                    <a:pt x="16112" y="1059"/>
                  </a:cubicBezTo>
                  <a:cubicBezTo>
                    <a:pt x="15752" y="849"/>
                    <a:pt x="15366" y="720"/>
                    <a:pt x="14953" y="720"/>
                  </a:cubicBezTo>
                  <a:cubicBezTo>
                    <a:pt x="14906" y="720"/>
                    <a:pt x="14858" y="722"/>
                    <a:pt x="14811" y="725"/>
                  </a:cubicBezTo>
                  <a:cubicBezTo>
                    <a:pt x="13943" y="825"/>
                    <a:pt x="13109" y="1425"/>
                    <a:pt x="12709" y="2193"/>
                  </a:cubicBezTo>
                  <a:cubicBezTo>
                    <a:pt x="9974" y="2259"/>
                    <a:pt x="6938" y="5095"/>
                    <a:pt x="7639" y="7930"/>
                  </a:cubicBezTo>
                  <a:cubicBezTo>
                    <a:pt x="6538" y="9498"/>
                    <a:pt x="6038" y="11533"/>
                    <a:pt x="5938" y="13401"/>
                  </a:cubicBezTo>
                  <a:cubicBezTo>
                    <a:pt x="5771" y="15569"/>
                    <a:pt x="6305" y="17771"/>
                    <a:pt x="5504" y="19839"/>
                  </a:cubicBezTo>
                  <a:cubicBezTo>
                    <a:pt x="5137" y="21673"/>
                    <a:pt x="3503" y="23041"/>
                    <a:pt x="3336" y="24909"/>
                  </a:cubicBezTo>
                  <a:cubicBezTo>
                    <a:pt x="3398" y="26151"/>
                    <a:pt x="4674" y="26584"/>
                    <a:pt x="5792" y="26584"/>
                  </a:cubicBezTo>
                  <a:cubicBezTo>
                    <a:pt x="5875" y="26584"/>
                    <a:pt x="5957" y="26581"/>
                    <a:pt x="6038" y="26577"/>
                  </a:cubicBezTo>
                  <a:lnTo>
                    <a:pt x="6271" y="26577"/>
                  </a:lnTo>
                  <a:cubicBezTo>
                    <a:pt x="6438" y="27444"/>
                    <a:pt x="6705" y="28278"/>
                    <a:pt x="6905" y="29145"/>
                  </a:cubicBezTo>
                  <a:cubicBezTo>
                    <a:pt x="7706" y="31480"/>
                    <a:pt x="7405" y="35050"/>
                    <a:pt x="10474" y="35683"/>
                  </a:cubicBezTo>
                  <a:cubicBezTo>
                    <a:pt x="10608" y="35700"/>
                    <a:pt x="10741" y="35708"/>
                    <a:pt x="10875" y="35708"/>
                  </a:cubicBezTo>
                  <a:cubicBezTo>
                    <a:pt x="11008" y="35708"/>
                    <a:pt x="11141" y="35700"/>
                    <a:pt x="11275" y="35683"/>
                  </a:cubicBezTo>
                  <a:cubicBezTo>
                    <a:pt x="12109" y="35650"/>
                    <a:pt x="12943" y="35483"/>
                    <a:pt x="13777" y="35216"/>
                  </a:cubicBezTo>
                  <a:cubicBezTo>
                    <a:pt x="13977" y="35984"/>
                    <a:pt x="14077" y="36751"/>
                    <a:pt x="13977" y="37551"/>
                  </a:cubicBezTo>
                  <a:cubicBezTo>
                    <a:pt x="13943" y="38018"/>
                    <a:pt x="13109" y="40020"/>
                    <a:pt x="13176" y="40887"/>
                  </a:cubicBezTo>
                  <a:cubicBezTo>
                    <a:pt x="11909" y="41020"/>
                    <a:pt x="10608" y="41121"/>
                    <a:pt x="9440" y="41387"/>
                  </a:cubicBezTo>
                  <a:cubicBezTo>
                    <a:pt x="6038" y="41988"/>
                    <a:pt x="3036" y="43722"/>
                    <a:pt x="634" y="46158"/>
                  </a:cubicBezTo>
                  <a:cubicBezTo>
                    <a:pt x="567" y="46224"/>
                    <a:pt x="500" y="46291"/>
                    <a:pt x="434" y="46358"/>
                  </a:cubicBezTo>
                  <a:cubicBezTo>
                    <a:pt x="434" y="46358"/>
                    <a:pt x="434" y="46324"/>
                    <a:pt x="400" y="46324"/>
                  </a:cubicBezTo>
                  <a:cubicBezTo>
                    <a:pt x="334" y="46391"/>
                    <a:pt x="267" y="46458"/>
                    <a:pt x="200" y="46524"/>
                  </a:cubicBezTo>
                  <a:cubicBezTo>
                    <a:pt x="167" y="46558"/>
                    <a:pt x="167" y="46558"/>
                    <a:pt x="134" y="46558"/>
                  </a:cubicBezTo>
                  <a:cubicBezTo>
                    <a:pt x="100" y="46625"/>
                    <a:pt x="67" y="46658"/>
                    <a:pt x="0" y="46725"/>
                  </a:cubicBezTo>
                  <a:cubicBezTo>
                    <a:pt x="33" y="46791"/>
                    <a:pt x="67" y="46858"/>
                    <a:pt x="100" y="46925"/>
                  </a:cubicBezTo>
                  <a:cubicBezTo>
                    <a:pt x="167" y="46991"/>
                    <a:pt x="200" y="47058"/>
                    <a:pt x="234" y="47125"/>
                  </a:cubicBezTo>
                  <a:cubicBezTo>
                    <a:pt x="300" y="47258"/>
                    <a:pt x="400" y="47392"/>
                    <a:pt x="467" y="47492"/>
                  </a:cubicBezTo>
                  <a:cubicBezTo>
                    <a:pt x="500" y="47559"/>
                    <a:pt x="534" y="47625"/>
                    <a:pt x="567" y="47692"/>
                  </a:cubicBezTo>
                  <a:cubicBezTo>
                    <a:pt x="601" y="47725"/>
                    <a:pt x="601" y="47792"/>
                    <a:pt x="634" y="47825"/>
                  </a:cubicBezTo>
                  <a:cubicBezTo>
                    <a:pt x="2202" y="50227"/>
                    <a:pt x="3569" y="52762"/>
                    <a:pt x="5070" y="55197"/>
                  </a:cubicBezTo>
                  <a:cubicBezTo>
                    <a:pt x="8139" y="60234"/>
                    <a:pt x="11275" y="65204"/>
                    <a:pt x="13743" y="70575"/>
                  </a:cubicBezTo>
                  <a:cubicBezTo>
                    <a:pt x="14544" y="72510"/>
                    <a:pt x="15945" y="74278"/>
                    <a:pt x="16012" y="76446"/>
                  </a:cubicBezTo>
                  <a:cubicBezTo>
                    <a:pt x="15778" y="81249"/>
                    <a:pt x="14611" y="85953"/>
                    <a:pt x="13576" y="90656"/>
                  </a:cubicBezTo>
                  <a:cubicBezTo>
                    <a:pt x="11875" y="90890"/>
                    <a:pt x="10808" y="92557"/>
                    <a:pt x="10574" y="94192"/>
                  </a:cubicBezTo>
                  <a:cubicBezTo>
                    <a:pt x="10474" y="94626"/>
                    <a:pt x="10508" y="95059"/>
                    <a:pt x="10641" y="95493"/>
                  </a:cubicBezTo>
                  <a:cubicBezTo>
                    <a:pt x="10074" y="95660"/>
                    <a:pt x="9440" y="97127"/>
                    <a:pt x="9340" y="97561"/>
                  </a:cubicBezTo>
                  <a:cubicBezTo>
                    <a:pt x="8906" y="99062"/>
                    <a:pt x="9107" y="100363"/>
                    <a:pt x="9740" y="101464"/>
                  </a:cubicBezTo>
                  <a:cubicBezTo>
                    <a:pt x="8540" y="102565"/>
                    <a:pt x="7972" y="104232"/>
                    <a:pt x="8239" y="105867"/>
                  </a:cubicBezTo>
                  <a:cubicBezTo>
                    <a:pt x="8339" y="106734"/>
                    <a:pt x="8573" y="107568"/>
                    <a:pt x="8873" y="108369"/>
                  </a:cubicBezTo>
                  <a:cubicBezTo>
                    <a:pt x="8840" y="108402"/>
                    <a:pt x="8773" y="108402"/>
                    <a:pt x="8740" y="108469"/>
                  </a:cubicBezTo>
                  <a:cubicBezTo>
                    <a:pt x="7405" y="110403"/>
                    <a:pt x="7038" y="112772"/>
                    <a:pt x="7372" y="115107"/>
                  </a:cubicBezTo>
                  <a:cubicBezTo>
                    <a:pt x="7539" y="116341"/>
                    <a:pt x="7906" y="117409"/>
                    <a:pt x="8439" y="118309"/>
                  </a:cubicBezTo>
                  <a:cubicBezTo>
                    <a:pt x="8273" y="118509"/>
                    <a:pt x="8139" y="118843"/>
                    <a:pt x="8006" y="118976"/>
                  </a:cubicBezTo>
                  <a:cubicBezTo>
                    <a:pt x="7272" y="120377"/>
                    <a:pt x="7172" y="122079"/>
                    <a:pt x="7439" y="123613"/>
                  </a:cubicBezTo>
                  <a:cubicBezTo>
                    <a:pt x="7572" y="124147"/>
                    <a:pt x="7839" y="124647"/>
                    <a:pt x="8139" y="125114"/>
                  </a:cubicBezTo>
                  <a:cubicBezTo>
                    <a:pt x="8039" y="125214"/>
                    <a:pt x="7972" y="125381"/>
                    <a:pt x="7939" y="125548"/>
                  </a:cubicBezTo>
                  <a:cubicBezTo>
                    <a:pt x="7639" y="127282"/>
                    <a:pt x="8173" y="128617"/>
                    <a:pt x="9173" y="129617"/>
                  </a:cubicBezTo>
                  <a:cubicBezTo>
                    <a:pt x="9073" y="130618"/>
                    <a:pt x="9040" y="131619"/>
                    <a:pt x="8906" y="132619"/>
                  </a:cubicBezTo>
                  <a:cubicBezTo>
                    <a:pt x="8506" y="136389"/>
                    <a:pt x="7872" y="140125"/>
                    <a:pt x="7405" y="143894"/>
                  </a:cubicBezTo>
                  <a:cubicBezTo>
                    <a:pt x="6838" y="148264"/>
                    <a:pt x="6371" y="152600"/>
                    <a:pt x="5938" y="156970"/>
                  </a:cubicBezTo>
                  <a:cubicBezTo>
                    <a:pt x="5771" y="158571"/>
                    <a:pt x="5604" y="160139"/>
                    <a:pt x="5471" y="161740"/>
                  </a:cubicBezTo>
                  <a:lnTo>
                    <a:pt x="5471" y="161907"/>
                  </a:lnTo>
                  <a:cubicBezTo>
                    <a:pt x="5471" y="162007"/>
                    <a:pt x="5471" y="162107"/>
                    <a:pt x="5437" y="162174"/>
                  </a:cubicBezTo>
                  <a:cubicBezTo>
                    <a:pt x="5437" y="162207"/>
                    <a:pt x="5437" y="162241"/>
                    <a:pt x="5437" y="162241"/>
                  </a:cubicBezTo>
                  <a:cubicBezTo>
                    <a:pt x="5437" y="162274"/>
                    <a:pt x="5437" y="162274"/>
                    <a:pt x="5437" y="162307"/>
                  </a:cubicBezTo>
                  <a:cubicBezTo>
                    <a:pt x="5437" y="162374"/>
                    <a:pt x="5404" y="162441"/>
                    <a:pt x="5404" y="162507"/>
                  </a:cubicBezTo>
                  <a:lnTo>
                    <a:pt x="22316" y="162507"/>
                  </a:lnTo>
                  <a:cubicBezTo>
                    <a:pt x="23984" y="162507"/>
                    <a:pt x="25637" y="162493"/>
                    <a:pt x="27295" y="162493"/>
                  </a:cubicBezTo>
                  <a:cubicBezTo>
                    <a:pt x="28124" y="162493"/>
                    <a:pt x="28954" y="162496"/>
                    <a:pt x="29788" y="162507"/>
                  </a:cubicBezTo>
                  <a:cubicBezTo>
                    <a:pt x="32490" y="162507"/>
                    <a:pt x="35192" y="162474"/>
                    <a:pt x="37894" y="162474"/>
                  </a:cubicBezTo>
                  <a:cubicBezTo>
                    <a:pt x="39584" y="162474"/>
                    <a:pt x="41289" y="162489"/>
                    <a:pt x="42999" y="162489"/>
                  </a:cubicBezTo>
                  <a:cubicBezTo>
                    <a:pt x="43854" y="162489"/>
                    <a:pt x="44710" y="162485"/>
                    <a:pt x="45566" y="162474"/>
                  </a:cubicBezTo>
                  <a:lnTo>
                    <a:pt x="58976" y="162474"/>
                  </a:lnTo>
                  <a:cubicBezTo>
                    <a:pt x="59176" y="162474"/>
                    <a:pt x="59376" y="162474"/>
                    <a:pt x="59576" y="162441"/>
                  </a:cubicBezTo>
                  <a:lnTo>
                    <a:pt x="59609" y="162441"/>
                  </a:lnTo>
                  <a:cubicBezTo>
                    <a:pt x="59576" y="162341"/>
                    <a:pt x="59576" y="162207"/>
                    <a:pt x="59543" y="162074"/>
                  </a:cubicBezTo>
                  <a:cubicBezTo>
                    <a:pt x="59543" y="162040"/>
                    <a:pt x="59543" y="162040"/>
                    <a:pt x="59509" y="162007"/>
                  </a:cubicBezTo>
                  <a:lnTo>
                    <a:pt x="59509" y="161907"/>
                  </a:lnTo>
                  <a:lnTo>
                    <a:pt x="59476" y="161807"/>
                  </a:lnTo>
                  <a:cubicBezTo>
                    <a:pt x="59476" y="161740"/>
                    <a:pt x="59443" y="161707"/>
                    <a:pt x="59443" y="161640"/>
                  </a:cubicBezTo>
                  <a:cubicBezTo>
                    <a:pt x="59443" y="161640"/>
                    <a:pt x="59443" y="161607"/>
                    <a:pt x="59443" y="161607"/>
                  </a:cubicBezTo>
                  <a:cubicBezTo>
                    <a:pt x="59109" y="159672"/>
                    <a:pt x="58775" y="157737"/>
                    <a:pt x="58442" y="155803"/>
                  </a:cubicBezTo>
                  <a:cubicBezTo>
                    <a:pt x="57975" y="153001"/>
                    <a:pt x="57508" y="150199"/>
                    <a:pt x="57008" y="147430"/>
                  </a:cubicBezTo>
                  <a:cubicBezTo>
                    <a:pt x="56541" y="144595"/>
                    <a:pt x="56040" y="141759"/>
                    <a:pt x="55540" y="138924"/>
                  </a:cubicBezTo>
                  <a:cubicBezTo>
                    <a:pt x="55039" y="136022"/>
                    <a:pt x="54539" y="133086"/>
                    <a:pt x="54039" y="130184"/>
                  </a:cubicBezTo>
                  <a:cubicBezTo>
                    <a:pt x="53572" y="127382"/>
                    <a:pt x="53105" y="124614"/>
                    <a:pt x="52604" y="121845"/>
                  </a:cubicBezTo>
                  <a:cubicBezTo>
                    <a:pt x="52137" y="118976"/>
                    <a:pt x="51637" y="116108"/>
                    <a:pt x="51137" y="113239"/>
                  </a:cubicBezTo>
                  <a:cubicBezTo>
                    <a:pt x="50636" y="110437"/>
                    <a:pt x="50169" y="107601"/>
                    <a:pt x="49669" y="104799"/>
                  </a:cubicBezTo>
                  <a:cubicBezTo>
                    <a:pt x="49435" y="103332"/>
                    <a:pt x="49169" y="101864"/>
                    <a:pt x="48935" y="100430"/>
                  </a:cubicBezTo>
                  <a:cubicBezTo>
                    <a:pt x="48702" y="99162"/>
                    <a:pt x="48501" y="97928"/>
                    <a:pt x="48301" y="96694"/>
                  </a:cubicBezTo>
                  <a:cubicBezTo>
                    <a:pt x="48268" y="96627"/>
                    <a:pt x="48268" y="96594"/>
                    <a:pt x="48235" y="96560"/>
                  </a:cubicBezTo>
                  <a:cubicBezTo>
                    <a:pt x="48702" y="95159"/>
                    <a:pt x="48868" y="94058"/>
                    <a:pt x="48535" y="93525"/>
                  </a:cubicBezTo>
                  <a:cubicBezTo>
                    <a:pt x="49435" y="92090"/>
                    <a:pt x="49936" y="89922"/>
                    <a:pt x="48001" y="89522"/>
                  </a:cubicBezTo>
                  <a:cubicBezTo>
                    <a:pt x="48201" y="88321"/>
                    <a:pt x="47734" y="86987"/>
                    <a:pt x="46467" y="86720"/>
                  </a:cubicBezTo>
                  <a:cubicBezTo>
                    <a:pt x="46333" y="86720"/>
                    <a:pt x="46233" y="86687"/>
                    <a:pt x="46133" y="86687"/>
                  </a:cubicBezTo>
                  <a:cubicBezTo>
                    <a:pt x="45433" y="85219"/>
                    <a:pt x="44699" y="83718"/>
                    <a:pt x="44098" y="82183"/>
                  </a:cubicBezTo>
                  <a:cubicBezTo>
                    <a:pt x="43431" y="80249"/>
                    <a:pt x="42764" y="78314"/>
                    <a:pt x="42597" y="76246"/>
                  </a:cubicBezTo>
                  <a:cubicBezTo>
                    <a:pt x="42497" y="74778"/>
                    <a:pt x="42697" y="73310"/>
                    <a:pt x="42697" y="71843"/>
                  </a:cubicBezTo>
                  <a:cubicBezTo>
                    <a:pt x="42564" y="68974"/>
                    <a:pt x="42997" y="66105"/>
                    <a:pt x="43565" y="63303"/>
                  </a:cubicBezTo>
                  <a:cubicBezTo>
                    <a:pt x="45466" y="61869"/>
                    <a:pt x="46867" y="59534"/>
                    <a:pt x="47100" y="57366"/>
                  </a:cubicBezTo>
                  <a:cubicBezTo>
                    <a:pt x="47234" y="55965"/>
                    <a:pt x="46834" y="54730"/>
                    <a:pt x="46200" y="53563"/>
                  </a:cubicBezTo>
                  <a:cubicBezTo>
                    <a:pt x="46467" y="53363"/>
                    <a:pt x="46567" y="52696"/>
                    <a:pt x="46767" y="52429"/>
                  </a:cubicBezTo>
                  <a:cubicBezTo>
                    <a:pt x="48301" y="49260"/>
                    <a:pt x="50003" y="46124"/>
                    <a:pt x="51504" y="42888"/>
                  </a:cubicBezTo>
                  <a:cubicBezTo>
                    <a:pt x="51504" y="42822"/>
                    <a:pt x="51537" y="42722"/>
                    <a:pt x="51570" y="42655"/>
                  </a:cubicBezTo>
                  <a:lnTo>
                    <a:pt x="51604" y="42588"/>
                  </a:lnTo>
                  <a:cubicBezTo>
                    <a:pt x="51637" y="42488"/>
                    <a:pt x="51670" y="42421"/>
                    <a:pt x="51737" y="42321"/>
                  </a:cubicBezTo>
                  <a:cubicBezTo>
                    <a:pt x="51770" y="42221"/>
                    <a:pt x="51837" y="42155"/>
                    <a:pt x="51871" y="42055"/>
                  </a:cubicBezTo>
                  <a:cubicBezTo>
                    <a:pt x="51871" y="42055"/>
                    <a:pt x="51871" y="42021"/>
                    <a:pt x="51904" y="42021"/>
                  </a:cubicBezTo>
                  <a:cubicBezTo>
                    <a:pt x="51904" y="42021"/>
                    <a:pt x="51904" y="41988"/>
                    <a:pt x="51904" y="41988"/>
                  </a:cubicBezTo>
                  <a:cubicBezTo>
                    <a:pt x="51904" y="41988"/>
                    <a:pt x="51904" y="41954"/>
                    <a:pt x="51904" y="41954"/>
                  </a:cubicBezTo>
                  <a:cubicBezTo>
                    <a:pt x="51871" y="41954"/>
                    <a:pt x="51837" y="41921"/>
                    <a:pt x="51804" y="41888"/>
                  </a:cubicBezTo>
                  <a:cubicBezTo>
                    <a:pt x="51737" y="41854"/>
                    <a:pt x="51670" y="41821"/>
                    <a:pt x="51604" y="41788"/>
                  </a:cubicBezTo>
                  <a:cubicBezTo>
                    <a:pt x="51570" y="41754"/>
                    <a:pt x="51537" y="41754"/>
                    <a:pt x="51537" y="41754"/>
                  </a:cubicBezTo>
                  <a:lnTo>
                    <a:pt x="51504" y="41754"/>
                  </a:lnTo>
                  <a:lnTo>
                    <a:pt x="51504" y="41721"/>
                  </a:lnTo>
                  <a:cubicBezTo>
                    <a:pt x="51504" y="41721"/>
                    <a:pt x="51470" y="41721"/>
                    <a:pt x="51470" y="41688"/>
                  </a:cubicBezTo>
                  <a:cubicBezTo>
                    <a:pt x="51437" y="41721"/>
                    <a:pt x="51437" y="41721"/>
                    <a:pt x="51437" y="41721"/>
                  </a:cubicBezTo>
                  <a:cubicBezTo>
                    <a:pt x="50536" y="41087"/>
                    <a:pt x="49602" y="40553"/>
                    <a:pt x="48702" y="39953"/>
                  </a:cubicBezTo>
                  <a:cubicBezTo>
                    <a:pt x="47367" y="38819"/>
                    <a:pt x="45666" y="38285"/>
                    <a:pt x="43965" y="38252"/>
                  </a:cubicBezTo>
                  <a:cubicBezTo>
                    <a:pt x="43965" y="38085"/>
                    <a:pt x="43932" y="37918"/>
                    <a:pt x="43898" y="37785"/>
                  </a:cubicBezTo>
                  <a:cubicBezTo>
                    <a:pt x="43631" y="36417"/>
                    <a:pt x="43331" y="35083"/>
                    <a:pt x="43131" y="33749"/>
                  </a:cubicBezTo>
                  <a:cubicBezTo>
                    <a:pt x="42864" y="32281"/>
                    <a:pt x="43131" y="30746"/>
                    <a:pt x="43131" y="29245"/>
                  </a:cubicBezTo>
                  <a:cubicBezTo>
                    <a:pt x="43098" y="25676"/>
                    <a:pt x="41596" y="22374"/>
                    <a:pt x="39295" y="19639"/>
                  </a:cubicBezTo>
                  <a:cubicBezTo>
                    <a:pt x="38494" y="18604"/>
                    <a:pt x="37393" y="17637"/>
                    <a:pt x="36993" y="16336"/>
                  </a:cubicBezTo>
                  <a:cubicBezTo>
                    <a:pt x="36560" y="14068"/>
                    <a:pt x="35926" y="11933"/>
                    <a:pt x="34558" y="10032"/>
                  </a:cubicBezTo>
                  <a:cubicBezTo>
                    <a:pt x="33657" y="8197"/>
                    <a:pt x="33624" y="5829"/>
                    <a:pt x="31823" y="4461"/>
                  </a:cubicBezTo>
                  <a:cubicBezTo>
                    <a:pt x="31366" y="4058"/>
                    <a:pt x="30541" y="3525"/>
                    <a:pt x="29836" y="3525"/>
                  </a:cubicBezTo>
                  <a:cubicBezTo>
                    <a:pt x="29666" y="3525"/>
                    <a:pt x="29503" y="3556"/>
                    <a:pt x="29354" y="3627"/>
                  </a:cubicBezTo>
                  <a:cubicBezTo>
                    <a:pt x="28821" y="2660"/>
                    <a:pt x="27987" y="1926"/>
                    <a:pt x="26619" y="1626"/>
                  </a:cubicBezTo>
                  <a:cubicBezTo>
                    <a:pt x="26494" y="1602"/>
                    <a:pt x="26370" y="1591"/>
                    <a:pt x="26247" y="1591"/>
                  </a:cubicBezTo>
                  <a:cubicBezTo>
                    <a:pt x="25682" y="1591"/>
                    <a:pt x="25144" y="1825"/>
                    <a:pt x="24651" y="2126"/>
                  </a:cubicBezTo>
                  <a:cubicBezTo>
                    <a:pt x="24049" y="1332"/>
                    <a:pt x="23066" y="659"/>
                    <a:pt x="22089" y="659"/>
                  </a:cubicBezTo>
                  <a:cubicBezTo>
                    <a:pt x="21711" y="659"/>
                    <a:pt x="21335" y="760"/>
                    <a:pt x="20982" y="992"/>
                  </a:cubicBezTo>
                  <a:cubicBezTo>
                    <a:pt x="20982" y="992"/>
                    <a:pt x="20982" y="1025"/>
                    <a:pt x="20948" y="1025"/>
                  </a:cubicBezTo>
                  <a:cubicBezTo>
                    <a:pt x="20782" y="825"/>
                    <a:pt x="20648" y="692"/>
                    <a:pt x="20548" y="625"/>
                  </a:cubicBezTo>
                  <a:cubicBezTo>
                    <a:pt x="19986" y="207"/>
                    <a:pt x="19281" y="1"/>
                    <a:pt x="18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277275" y="4814725"/>
              <a:ext cx="25" cy="1700"/>
            </a:xfrm>
            <a:custGeom>
              <a:avLst/>
              <a:gdLst/>
              <a:ahLst/>
              <a:cxnLst/>
              <a:rect l="l" t="t" r="r" b="b"/>
              <a:pathLst>
                <a:path w="1" h="68" extrusionOk="0">
                  <a:moveTo>
                    <a:pt x="0" y="0"/>
                  </a:moveTo>
                  <a:lnTo>
                    <a:pt x="0" y="34"/>
                  </a:lnTo>
                  <a:lnTo>
                    <a:pt x="0" y="67"/>
                  </a:lnTo>
                  <a:cubicBezTo>
                    <a:pt x="0" y="34"/>
                    <a:pt x="0" y="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5334825" y="4205125"/>
              <a:ext cx="25" cy="850"/>
            </a:xfrm>
            <a:custGeom>
              <a:avLst/>
              <a:gdLst/>
              <a:ahLst/>
              <a:cxnLst/>
              <a:rect l="l" t="t" r="r" b="b"/>
              <a:pathLst>
                <a:path w="1" h="34" extrusionOk="0">
                  <a:moveTo>
                    <a:pt x="0" y="0"/>
                  </a:moveTo>
                  <a:cubicBezTo>
                    <a:pt x="0" y="34"/>
                    <a:pt x="0" y="34"/>
                    <a:pt x="0" y="34"/>
                  </a:cubicBezTo>
                  <a:lnTo>
                    <a:pt x="0" y="34"/>
                  </a:lnTo>
                  <a:cubicBezTo>
                    <a:pt x="0" y="34"/>
                    <a:pt x="0" y="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531625" y="4668775"/>
              <a:ext cx="25" cy="875"/>
            </a:xfrm>
            <a:custGeom>
              <a:avLst/>
              <a:gdLst/>
              <a:ahLst/>
              <a:cxnLst/>
              <a:rect l="l" t="t" r="r" b="b"/>
              <a:pathLst>
                <a:path w="1" h="35" extrusionOk="0">
                  <a:moveTo>
                    <a:pt x="0" y="1"/>
                  </a:moveTo>
                  <a:lnTo>
                    <a:pt x="0" y="1"/>
                  </a:lnTo>
                  <a:cubicBezTo>
                    <a:pt x="0" y="1"/>
                    <a:pt x="0" y="34"/>
                    <a:pt x="0" y="34"/>
                  </a:cubicBezTo>
                  <a:cubicBezTo>
                    <a:pt x="0" y="3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892725" y="3364525"/>
              <a:ext cx="850" cy="850"/>
            </a:xfrm>
            <a:custGeom>
              <a:avLst/>
              <a:gdLst/>
              <a:ahLst/>
              <a:cxnLst/>
              <a:rect l="l" t="t" r="r" b="b"/>
              <a:pathLst>
                <a:path w="34" h="34" extrusionOk="0">
                  <a:moveTo>
                    <a:pt x="33" y="0"/>
                  </a:moveTo>
                  <a:lnTo>
                    <a:pt x="33" y="0"/>
                  </a:lnTo>
                  <a:cubicBezTo>
                    <a:pt x="33" y="34"/>
                    <a:pt x="0" y="34"/>
                    <a:pt x="0" y="34"/>
                  </a:cubicBezTo>
                  <a:cubicBezTo>
                    <a:pt x="33" y="34"/>
                    <a:pt x="33" y="34"/>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956925" y="4524525"/>
              <a:ext cx="25" cy="850"/>
            </a:xfrm>
            <a:custGeom>
              <a:avLst/>
              <a:gdLst/>
              <a:ahLst/>
              <a:cxnLst/>
              <a:rect l="l" t="t" r="r" b="b"/>
              <a:pathLst>
                <a:path w="1" h="34" extrusionOk="0">
                  <a:moveTo>
                    <a:pt x="1" y="0"/>
                  </a:moveTo>
                  <a:lnTo>
                    <a:pt x="1" y="0"/>
                  </a:lnTo>
                  <a:lnTo>
                    <a:pt x="1" y="33"/>
                  </a:lnTo>
                  <a:cubicBezTo>
                    <a:pt x="1" y="33"/>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5956925" y="4525350"/>
              <a:ext cx="25" cy="25"/>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37"/>
          <p:cNvGrpSpPr/>
          <p:nvPr/>
        </p:nvGrpSpPr>
        <p:grpSpPr>
          <a:xfrm>
            <a:off x="7110938" y="4152813"/>
            <a:ext cx="180975" cy="237700"/>
            <a:chOff x="4147313" y="4459888"/>
            <a:chExt cx="180975" cy="237700"/>
          </a:xfrm>
        </p:grpSpPr>
        <p:sp>
          <p:nvSpPr>
            <p:cNvPr id="1975" name="Google Shape;1975;p37"/>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37"/>
          <p:cNvSpPr/>
          <p:nvPr/>
        </p:nvSpPr>
        <p:spPr>
          <a:xfrm>
            <a:off x="7110950" y="3448838"/>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1462713" y="1261600"/>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0" name="Google Shape;1980;p37"/>
          <p:cNvGrpSpPr/>
          <p:nvPr/>
        </p:nvGrpSpPr>
        <p:grpSpPr>
          <a:xfrm>
            <a:off x="89517" y="1929517"/>
            <a:ext cx="1476303" cy="988952"/>
            <a:chOff x="12612200" y="903800"/>
            <a:chExt cx="2461325" cy="1514475"/>
          </a:xfrm>
        </p:grpSpPr>
        <p:sp>
          <p:nvSpPr>
            <p:cNvPr id="1981" name="Google Shape;1981;p37"/>
            <p:cNvSpPr/>
            <p:nvPr/>
          </p:nvSpPr>
          <p:spPr>
            <a:xfrm>
              <a:off x="12620550" y="969150"/>
              <a:ext cx="2452975" cy="1449125"/>
            </a:xfrm>
            <a:custGeom>
              <a:avLst/>
              <a:gdLst/>
              <a:ahLst/>
              <a:cxnLst/>
              <a:rect l="l" t="t" r="r" b="b"/>
              <a:pathLst>
                <a:path w="98119" h="57965" extrusionOk="0">
                  <a:moveTo>
                    <a:pt x="91374" y="1250"/>
                  </a:moveTo>
                  <a:lnTo>
                    <a:pt x="91374" y="1250"/>
                  </a:lnTo>
                  <a:cubicBezTo>
                    <a:pt x="91415" y="1259"/>
                    <a:pt x="91444" y="1283"/>
                    <a:pt x="91492" y="1308"/>
                  </a:cubicBezTo>
                  <a:cubicBezTo>
                    <a:pt x="91434" y="1278"/>
                    <a:pt x="91403" y="1277"/>
                    <a:pt x="91374" y="1250"/>
                  </a:cubicBezTo>
                  <a:close/>
                  <a:moveTo>
                    <a:pt x="5898" y="4438"/>
                  </a:moveTo>
                  <a:lnTo>
                    <a:pt x="6111" y="4560"/>
                  </a:lnTo>
                  <a:cubicBezTo>
                    <a:pt x="6050" y="4529"/>
                    <a:pt x="5989" y="4499"/>
                    <a:pt x="5898" y="4438"/>
                  </a:cubicBezTo>
                  <a:close/>
                  <a:moveTo>
                    <a:pt x="92981" y="5897"/>
                  </a:moveTo>
                  <a:lnTo>
                    <a:pt x="92981" y="5897"/>
                  </a:lnTo>
                  <a:cubicBezTo>
                    <a:pt x="92921" y="5988"/>
                    <a:pt x="92860" y="6049"/>
                    <a:pt x="92799" y="6110"/>
                  </a:cubicBezTo>
                  <a:cubicBezTo>
                    <a:pt x="92860" y="6049"/>
                    <a:pt x="92921" y="5958"/>
                    <a:pt x="92981" y="5897"/>
                  </a:cubicBezTo>
                  <a:close/>
                  <a:moveTo>
                    <a:pt x="96538" y="6049"/>
                  </a:moveTo>
                  <a:cubicBezTo>
                    <a:pt x="96690" y="6080"/>
                    <a:pt x="96811" y="6110"/>
                    <a:pt x="96903" y="6201"/>
                  </a:cubicBezTo>
                  <a:cubicBezTo>
                    <a:pt x="96811" y="6140"/>
                    <a:pt x="96690" y="6080"/>
                    <a:pt x="96538" y="6049"/>
                  </a:cubicBezTo>
                  <a:close/>
                  <a:moveTo>
                    <a:pt x="7083" y="5593"/>
                  </a:moveTo>
                  <a:cubicBezTo>
                    <a:pt x="7266" y="5806"/>
                    <a:pt x="7478" y="6019"/>
                    <a:pt x="7691" y="6232"/>
                  </a:cubicBezTo>
                  <a:cubicBezTo>
                    <a:pt x="7478" y="6049"/>
                    <a:pt x="7296" y="5836"/>
                    <a:pt x="7083" y="5624"/>
                  </a:cubicBezTo>
                  <a:cubicBezTo>
                    <a:pt x="7083" y="5624"/>
                    <a:pt x="7083" y="5624"/>
                    <a:pt x="7083" y="5593"/>
                  </a:cubicBezTo>
                  <a:close/>
                  <a:moveTo>
                    <a:pt x="74866" y="18663"/>
                  </a:moveTo>
                  <a:cubicBezTo>
                    <a:pt x="74866" y="18663"/>
                    <a:pt x="74896" y="18694"/>
                    <a:pt x="74866" y="18694"/>
                  </a:cubicBezTo>
                  <a:cubicBezTo>
                    <a:pt x="74866" y="18694"/>
                    <a:pt x="74866" y="18663"/>
                    <a:pt x="74866" y="18663"/>
                  </a:cubicBezTo>
                  <a:close/>
                  <a:moveTo>
                    <a:pt x="30207" y="14576"/>
                  </a:moveTo>
                  <a:cubicBezTo>
                    <a:pt x="32733" y="14576"/>
                    <a:pt x="35379" y="16319"/>
                    <a:pt x="36324" y="18907"/>
                  </a:cubicBezTo>
                  <a:cubicBezTo>
                    <a:pt x="35380" y="16320"/>
                    <a:pt x="32735" y="14589"/>
                    <a:pt x="30211" y="14589"/>
                  </a:cubicBezTo>
                  <a:cubicBezTo>
                    <a:pt x="28672" y="14589"/>
                    <a:pt x="27178" y="15233"/>
                    <a:pt x="26141" y="16718"/>
                  </a:cubicBezTo>
                  <a:cubicBezTo>
                    <a:pt x="27177" y="15222"/>
                    <a:pt x="28670" y="14576"/>
                    <a:pt x="30207" y="14576"/>
                  </a:cubicBezTo>
                  <a:close/>
                  <a:moveTo>
                    <a:pt x="41096" y="20913"/>
                  </a:moveTo>
                  <a:cubicBezTo>
                    <a:pt x="41126" y="20943"/>
                    <a:pt x="41126" y="20973"/>
                    <a:pt x="41126" y="21004"/>
                  </a:cubicBezTo>
                  <a:lnTo>
                    <a:pt x="41126" y="21004"/>
                  </a:lnTo>
                  <a:cubicBezTo>
                    <a:pt x="41126" y="20973"/>
                    <a:pt x="41126" y="20973"/>
                    <a:pt x="41096" y="20943"/>
                  </a:cubicBezTo>
                  <a:cubicBezTo>
                    <a:pt x="41096" y="20943"/>
                    <a:pt x="41096" y="20913"/>
                    <a:pt x="41096" y="20913"/>
                  </a:cubicBezTo>
                  <a:close/>
                  <a:moveTo>
                    <a:pt x="47965" y="21156"/>
                  </a:moveTo>
                  <a:cubicBezTo>
                    <a:pt x="47844" y="21369"/>
                    <a:pt x="47753" y="21581"/>
                    <a:pt x="47661" y="21794"/>
                  </a:cubicBezTo>
                  <a:cubicBezTo>
                    <a:pt x="47722" y="21581"/>
                    <a:pt x="47844" y="21338"/>
                    <a:pt x="47965" y="21156"/>
                  </a:cubicBezTo>
                  <a:close/>
                  <a:moveTo>
                    <a:pt x="47661" y="21794"/>
                  </a:moveTo>
                  <a:cubicBezTo>
                    <a:pt x="47661" y="21825"/>
                    <a:pt x="47631" y="21855"/>
                    <a:pt x="47631" y="21885"/>
                  </a:cubicBezTo>
                  <a:cubicBezTo>
                    <a:pt x="47631" y="21855"/>
                    <a:pt x="47631" y="21825"/>
                    <a:pt x="47661" y="21794"/>
                  </a:cubicBezTo>
                  <a:close/>
                  <a:moveTo>
                    <a:pt x="16758" y="30701"/>
                  </a:moveTo>
                  <a:cubicBezTo>
                    <a:pt x="18019" y="30701"/>
                    <a:pt x="19266" y="30895"/>
                    <a:pt x="20518" y="31308"/>
                  </a:cubicBezTo>
                  <a:cubicBezTo>
                    <a:pt x="19259" y="30906"/>
                    <a:pt x="18005" y="30714"/>
                    <a:pt x="16738" y="30714"/>
                  </a:cubicBezTo>
                  <a:cubicBezTo>
                    <a:pt x="15038" y="30714"/>
                    <a:pt x="13315" y="31059"/>
                    <a:pt x="11521" y="31703"/>
                  </a:cubicBezTo>
                  <a:cubicBezTo>
                    <a:pt x="13322" y="31056"/>
                    <a:pt x="15052" y="30701"/>
                    <a:pt x="16758" y="30701"/>
                  </a:cubicBezTo>
                  <a:close/>
                  <a:moveTo>
                    <a:pt x="81688" y="30346"/>
                  </a:moveTo>
                  <a:cubicBezTo>
                    <a:pt x="81689" y="30346"/>
                    <a:pt x="81691" y="30346"/>
                    <a:pt x="81693" y="30346"/>
                  </a:cubicBezTo>
                  <a:lnTo>
                    <a:pt x="81693" y="30346"/>
                  </a:lnTo>
                  <a:cubicBezTo>
                    <a:pt x="79653" y="30347"/>
                    <a:pt x="77513" y="30779"/>
                    <a:pt x="74805" y="31733"/>
                  </a:cubicBezTo>
                  <a:cubicBezTo>
                    <a:pt x="77516" y="30778"/>
                    <a:pt x="79649" y="30346"/>
                    <a:pt x="81688" y="30346"/>
                  </a:cubicBezTo>
                  <a:close/>
                  <a:moveTo>
                    <a:pt x="61188" y="32220"/>
                  </a:moveTo>
                  <a:lnTo>
                    <a:pt x="61188" y="32220"/>
                  </a:lnTo>
                  <a:cubicBezTo>
                    <a:pt x="63194" y="32858"/>
                    <a:pt x="65109" y="33648"/>
                    <a:pt x="66993" y="34530"/>
                  </a:cubicBezTo>
                  <a:cubicBezTo>
                    <a:pt x="65109" y="33648"/>
                    <a:pt x="63163" y="32858"/>
                    <a:pt x="61188" y="32220"/>
                  </a:cubicBezTo>
                  <a:close/>
                  <a:moveTo>
                    <a:pt x="93377" y="51460"/>
                  </a:moveTo>
                  <a:lnTo>
                    <a:pt x="93407" y="51491"/>
                  </a:lnTo>
                  <a:cubicBezTo>
                    <a:pt x="93400" y="51485"/>
                    <a:pt x="93393" y="51479"/>
                    <a:pt x="93387" y="51474"/>
                  </a:cubicBezTo>
                  <a:lnTo>
                    <a:pt x="93387" y="51474"/>
                  </a:lnTo>
                  <a:cubicBezTo>
                    <a:pt x="93383" y="51469"/>
                    <a:pt x="93380" y="51465"/>
                    <a:pt x="93377" y="51460"/>
                  </a:cubicBezTo>
                  <a:close/>
                  <a:moveTo>
                    <a:pt x="93897" y="51980"/>
                  </a:moveTo>
                  <a:lnTo>
                    <a:pt x="93897" y="51980"/>
                  </a:lnTo>
                  <a:cubicBezTo>
                    <a:pt x="94017" y="52100"/>
                    <a:pt x="94138" y="52191"/>
                    <a:pt x="94258" y="52311"/>
                  </a:cubicBezTo>
                  <a:lnTo>
                    <a:pt x="94258" y="52342"/>
                  </a:lnTo>
                  <a:cubicBezTo>
                    <a:pt x="94168" y="52221"/>
                    <a:pt x="94018" y="52101"/>
                    <a:pt x="93897" y="51980"/>
                  </a:cubicBezTo>
                  <a:close/>
                  <a:moveTo>
                    <a:pt x="7296" y="0"/>
                  </a:moveTo>
                  <a:cubicBezTo>
                    <a:pt x="6658" y="31"/>
                    <a:pt x="6445" y="730"/>
                    <a:pt x="6171" y="1156"/>
                  </a:cubicBezTo>
                  <a:cubicBezTo>
                    <a:pt x="6080" y="1277"/>
                    <a:pt x="5959" y="1277"/>
                    <a:pt x="5807" y="1277"/>
                  </a:cubicBezTo>
                  <a:cubicBezTo>
                    <a:pt x="5107" y="1216"/>
                    <a:pt x="4500" y="700"/>
                    <a:pt x="3861" y="426"/>
                  </a:cubicBezTo>
                  <a:cubicBezTo>
                    <a:pt x="3653" y="315"/>
                    <a:pt x="3420" y="261"/>
                    <a:pt x="3188" y="261"/>
                  </a:cubicBezTo>
                  <a:cubicBezTo>
                    <a:pt x="2910" y="261"/>
                    <a:pt x="2634" y="338"/>
                    <a:pt x="2402" y="487"/>
                  </a:cubicBezTo>
                  <a:cubicBezTo>
                    <a:pt x="1460" y="1308"/>
                    <a:pt x="3284" y="2706"/>
                    <a:pt x="2615" y="3587"/>
                  </a:cubicBezTo>
                  <a:cubicBezTo>
                    <a:pt x="2129" y="4256"/>
                    <a:pt x="518" y="3922"/>
                    <a:pt x="730" y="5077"/>
                  </a:cubicBezTo>
                  <a:cubicBezTo>
                    <a:pt x="1308" y="6171"/>
                    <a:pt x="3101" y="6292"/>
                    <a:pt x="3284" y="7721"/>
                  </a:cubicBezTo>
                  <a:cubicBezTo>
                    <a:pt x="3375" y="7843"/>
                    <a:pt x="3345" y="8025"/>
                    <a:pt x="3405" y="8147"/>
                  </a:cubicBezTo>
                  <a:cubicBezTo>
                    <a:pt x="3405" y="8359"/>
                    <a:pt x="3375" y="8542"/>
                    <a:pt x="3375" y="8724"/>
                  </a:cubicBezTo>
                  <a:cubicBezTo>
                    <a:pt x="3314" y="10700"/>
                    <a:pt x="3253" y="12675"/>
                    <a:pt x="3162" y="14651"/>
                  </a:cubicBezTo>
                  <a:cubicBezTo>
                    <a:pt x="3101" y="16627"/>
                    <a:pt x="3010" y="18572"/>
                    <a:pt x="2949" y="20518"/>
                  </a:cubicBezTo>
                  <a:cubicBezTo>
                    <a:pt x="2889" y="22463"/>
                    <a:pt x="2797" y="24408"/>
                    <a:pt x="2737" y="26353"/>
                  </a:cubicBezTo>
                  <a:cubicBezTo>
                    <a:pt x="2676" y="28360"/>
                    <a:pt x="2585" y="30335"/>
                    <a:pt x="2524" y="32341"/>
                  </a:cubicBezTo>
                  <a:cubicBezTo>
                    <a:pt x="2463" y="34287"/>
                    <a:pt x="2372" y="36262"/>
                    <a:pt x="2311" y="38238"/>
                  </a:cubicBezTo>
                  <a:cubicBezTo>
                    <a:pt x="2250" y="40214"/>
                    <a:pt x="2159" y="42190"/>
                    <a:pt x="2098" y="44165"/>
                  </a:cubicBezTo>
                  <a:cubicBezTo>
                    <a:pt x="2038" y="46019"/>
                    <a:pt x="1946" y="47874"/>
                    <a:pt x="1886" y="49728"/>
                  </a:cubicBezTo>
                  <a:cubicBezTo>
                    <a:pt x="1794" y="49940"/>
                    <a:pt x="1794" y="50275"/>
                    <a:pt x="1612" y="50518"/>
                  </a:cubicBezTo>
                  <a:cubicBezTo>
                    <a:pt x="1156" y="51187"/>
                    <a:pt x="153" y="51521"/>
                    <a:pt x="62" y="52372"/>
                  </a:cubicBezTo>
                  <a:cubicBezTo>
                    <a:pt x="1" y="52737"/>
                    <a:pt x="366" y="53010"/>
                    <a:pt x="670" y="53102"/>
                  </a:cubicBezTo>
                  <a:cubicBezTo>
                    <a:pt x="974" y="53223"/>
                    <a:pt x="1399" y="53162"/>
                    <a:pt x="1642" y="53406"/>
                  </a:cubicBezTo>
                  <a:cubicBezTo>
                    <a:pt x="1794" y="54348"/>
                    <a:pt x="761" y="55746"/>
                    <a:pt x="1855" y="56415"/>
                  </a:cubicBezTo>
                  <a:cubicBezTo>
                    <a:pt x="2013" y="56488"/>
                    <a:pt x="2175" y="56518"/>
                    <a:pt x="2338" y="56518"/>
                  </a:cubicBezTo>
                  <a:cubicBezTo>
                    <a:pt x="2645" y="56518"/>
                    <a:pt x="2956" y="56412"/>
                    <a:pt x="3253" y="56293"/>
                  </a:cubicBezTo>
                  <a:cubicBezTo>
                    <a:pt x="3550" y="56219"/>
                    <a:pt x="3846" y="56125"/>
                    <a:pt x="4143" y="56125"/>
                  </a:cubicBezTo>
                  <a:cubicBezTo>
                    <a:pt x="4211" y="56125"/>
                    <a:pt x="4279" y="56130"/>
                    <a:pt x="4348" y="56141"/>
                  </a:cubicBezTo>
                  <a:cubicBezTo>
                    <a:pt x="4895" y="56597"/>
                    <a:pt x="4652" y="57813"/>
                    <a:pt x="5503" y="57965"/>
                  </a:cubicBezTo>
                  <a:cubicBezTo>
                    <a:pt x="6445" y="57904"/>
                    <a:pt x="6566" y="56779"/>
                    <a:pt x="6992" y="56141"/>
                  </a:cubicBezTo>
                  <a:cubicBezTo>
                    <a:pt x="7235" y="55746"/>
                    <a:pt x="7721" y="55746"/>
                    <a:pt x="8117" y="55685"/>
                  </a:cubicBezTo>
                  <a:lnTo>
                    <a:pt x="8360" y="55685"/>
                  </a:lnTo>
                  <a:cubicBezTo>
                    <a:pt x="8481" y="55655"/>
                    <a:pt x="8603" y="55655"/>
                    <a:pt x="8725" y="55655"/>
                  </a:cubicBezTo>
                  <a:cubicBezTo>
                    <a:pt x="8785" y="55624"/>
                    <a:pt x="8877" y="55624"/>
                    <a:pt x="8968" y="55624"/>
                  </a:cubicBezTo>
                  <a:lnTo>
                    <a:pt x="9211" y="55624"/>
                  </a:lnTo>
                  <a:cubicBezTo>
                    <a:pt x="9272" y="55624"/>
                    <a:pt x="9332" y="55624"/>
                    <a:pt x="9424" y="55594"/>
                  </a:cubicBezTo>
                  <a:lnTo>
                    <a:pt x="9819" y="55594"/>
                  </a:lnTo>
                  <a:lnTo>
                    <a:pt x="15533" y="55533"/>
                  </a:lnTo>
                  <a:cubicBezTo>
                    <a:pt x="19272" y="55503"/>
                    <a:pt x="22980" y="55472"/>
                    <a:pt x="26688" y="55442"/>
                  </a:cubicBezTo>
                  <a:cubicBezTo>
                    <a:pt x="30123" y="55412"/>
                    <a:pt x="33558" y="55381"/>
                    <a:pt x="37023" y="55381"/>
                  </a:cubicBezTo>
                  <a:cubicBezTo>
                    <a:pt x="40853" y="55351"/>
                    <a:pt x="44683" y="55320"/>
                    <a:pt x="48513" y="55290"/>
                  </a:cubicBezTo>
                  <a:cubicBezTo>
                    <a:pt x="52342" y="55260"/>
                    <a:pt x="56203" y="55229"/>
                    <a:pt x="60033" y="55199"/>
                  </a:cubicBezTo>
                  <a:cubicBezTo>
                    <a:pt x="63498" y="55168"/>
                    <a:pt x="66963" y="55138"/>
                    <a:pt x="70428" y="55108"/>
                  </a:cubicBezTo>
                  <a:cubicBezTo>
                    <a:pt x="74288" y="55077"/>
                    <a:pt x="78118" y="55047"/>
                    <a:pt x="81948" y="55016"/>
                  </a:cubicBezTo>
                  <a:cubicBezTo>
                    <a:pt x="85291" y="54986"/>
                    <a:pt x="88665" y="54956"/>
                    <a:pt x="92009" y="54925"/>
                  </a:cubicBezTo>
                  <a:cubicBezTo>
                    <a:pt x="92343" y="54956"/>
                    <a:pt x="92708" y="54956"/>
                    <a:pt x="92981" y="55168"/>
                  </a:cubicBezTo>
                  <a:cubicBezTo>
                    <a:pt x="93498" y="55533"/>
                    <a:pt x="93711" y="56324"/>
                    <a:pt x="94349" y="56506"/>
                  </a:cubicBezTo>
                  <a:cubicBezTo>
                    <a:pt x="94440" y="56506"/>
                    <a:pt x="94501" y="56536"/>
                    <a:pt x="94562" y="56536"/>
                  </a:cubicBezTo>
                  <a:cubicBezTo>
                    <a:pt x="95231" y="56536"/>
                    <a:pt x="95352" y="55837"/>
                    <a:pt x="95292" y="55229"/>
                  </a:cubicBezTo>
                  <a:cubicBezTo>
                    <a:pt x="95329" y="55116"/>
                    <a:pt x="95414" y="55085"/>
                    <a:pt x="95502" y="55085"/>
                  </a:cubicBezTo>
                  <a:cubicBezTo>
                    <a:pt x="95556" y="55085"/>
                    <a:pt x="95610" y="55096"/>
                    <a:pt x="95656" y="55108"/>
                  </a:cubicBezTo>
                  <a:cubicBezTo>
                    <a:pt x="95944" y="55280"/>
                    <a:pt x="96313" y="55405"/>
                    <a:pt x="96655" y="55405"/>
                  </a:cubicBezTo>
                  <a:cubicBezTo>
                    <a:pt x="97035" y="55405"/>
                    <a:pt x="97381" y="55250"/>
                    <a:pt x="97541" y="54834"/>
                  </a:cubicBezTo>
                  <a:cubicBezTo>
                    <a:pt x="97693" y="54439"/>
                    <a:pt x="97662" y="53983"/>
                    <a:pt x="97419" y="53649"/>
                  </a:cubicBezTo>
                  <a:cubicBezTo>
                    <a:pt x="97267" y="53406"/>
                    <a:pt x="96933" y="53162"/>
                    <a:pt x="97206" y="52858"/>
                  </a:cubicBezTo>
                  <a:cubicBezTo>
                    <a:pt x="97389" y="52615"/>
                    <a:pt x="97754" y="52554"/>
                    <a:pt x="97936" y="52281"/>
                  </a:cubicBezTo>
                  <a:cubicBezTo>
                    <a:pt x="98118" y="52038"/>
                    <a:pt x="98058" y="51703"/>
                    <a:pt x="97997" y="51430"/>
                  </a:cubicBezTo>
                  <a:cubicBezTo>
                    <a:pt x="97814" y="51095"/>
                    <a:pt x="97358" y="50943"/>
                    <a:pt x="97024" y="50822"/>
                  </a:cubicBezTo>
                  <a:cubicBezTo>
                    <a:pt x="96690" y="50670"/>
                    <a:pt x="96143" y="50792"/>
                    <a:pt x="96143" y="50305"/>
                  </a:cubicBezTo>
                  <a:cubicBezTo>
                    <a:pt x="96143" y="50275"/>
                    <a:pt x="96143" y="50244"/>
                    <a:pt x="96143" y="50184"/>
                  </a:cubicBezTo>
                  <a:cubicBezTo>
                    <a:pt x="96143" y="50133"/>
                    <a:pt x="96143" y="50082"/>
                    <a:pt x="96143" y="50032"/>
                  </a:cubicBezTo>
                  <a:cubicBezTo>
                    <a:pt x="96143" y="50001"/>
                    <a:pt x="96143" y="49971"/>
                    <a:pt x="96143" y="49940"/>
                  </a:cubicBezTo>
                  <a:lnTo>
                    <a:pt x="96143" y="49880"/>
                  </a:lnTo>
                  <a:cubicBezTo>
                    <a:pt x="96143" y="49819"/>
                    <a:pt x="96143" y="49758"/>
                    <a:pt x="96143" y="49697"/>
                  </a:cubicBezTo>
                  <a:cubicBezTo>
                    <a:pt x="96143" y="49667"/>
                    <a:pt x="96143" y="49636"/>
                    <a:pt x="96143" y="49606"/>
                  </a:cubicBezTo>
                  <a:lnTo>
                    <a:pt x="96143" y="49515"/>
                  </a:lnTo>
                  <a:cubicBezTo>
                    <a:pt x="96143" y="49484"/>
                    <a:pt x="96143" y="49454"/>
                    <a:pt x="96143" y="49393"/>
                  </a:cubicBezTo>
                  <a:cubicBezTo>
                    <a:pt x="96143" y="48451"/>
                    <a:pt x="96143" y="47509"/>
                    <a:pt x="96143" y="46567"/>
                  </a:cubicBezTo>
                  <a:cubicBezTo>
                    <a:pt x="96143" y="45624"/>
                    <a:pt x="96143" y="44652"/>
                    <a:pt x="96112" y="43709"/>
                  </a:cubicBezTo>
                  <a:cubicBezTo>
                    <a:pt x="96112" y="41764"/>
                    <a:pt x="96112" y="39819"/>
                    <a:pt x="96082" y="37873"/>
                  </a:cubicBezTo>
                  <a:lnTo>
                    <a:pt x="96051" y="31916"/>
                  </a:lnTo>
                  <a:cubicBezTo>
                    <a:pt x="96051" y="29940"/>
                    <a:pt x="96021" y="27995"/>
                    <a:pt x="96021" y="26019"/>
                  </a:cubicBezTo>
                  <a:lnTo>
                    <a:pt x="95991" y="20062"/>
                  </a:lnTo>
                  <a:cubicBezTo>
                    <a:pt x="95960" y="18025"/>
                    <a:pt x="95960" y="15989"/>
                    <a:pt x="95960" y="13952"/>
                  </a:cubicBezTo>
                  <a:lnTo>
                    <a:pt x="95930" y="8086"/>
                  </a:lnTo>
                  <a:cubicBezTo>
                    <a:pt x="95930" y="8055"/>
                    <a:pt x="95899" y="8055"/>
                    <a:pt x="95899" y="8025"/>
                  </a:cubicBezTo>
                  <a:cubicBezTo>
                    <a:pt x="95899" y="7964"/>
                    <a:pt x="95899" y="7934"/>
                    <a:pt x="95899" y="7873"/>
                  </a:cubicBezTo>
                  <a:cubicBezTo>
                    <a:pt x="95899" y="7873"/>
                    <a:pt x="95899" y="7843"/>
                    <a:pt x="95899" y="7812"/>
                  </a:cubicBezTo>
                  <a:lnTo>
                    <a:pt x="95899" y="7782"/>
                  </a:lnTo>
                  <a:cubicBezTo>
                    <a:pt x="95899" y="7751"/>
                    <a:pt x="95899" y="7691"/>
                    <a:pt x="95930" y="7660"/>
                  </a:cubicBezTo>
                  <a:cubicBezTo>
                    <a:pt x="95930" y="7599"/>
                    <a:pt x="95960" y="7569"/>
                    <a:pt x="95991" y="7539"/>
                  </a:cubicBezTo>
                  <a:cubicBezTo>
                    <a:pt x="96325" y="7204"/>
                    <a:pt x="96872" y="7174"/>
                    <a:pt x="97176" y="6840"/>
                  </a:cubicBezTo>
                  <a:cubicBezTo>
                    <a:pt x="97450" y="6566"/>
                    <a:pt x="97480" y="6049"/>
                    <a:pt x="97115" y="5806"/>
                  </a:cubicBezTo>
                  <a:cubicBezTo>
                    <a:pt x="96781" y="5563"/>
                    <a:pt x="96325" y="5593"/>
                    <a:pt x="95930" y="5441"/>
                  </a:cubicBezTo>
                  <a:cubicBezTo>
                    <a:pt x="95079" y="4560"/>
                    <a:pt x="97146" y="3374"/>
                    <a:pt x="96507" y="2341"/>
                  </a:cubicBezTo>
                  <a:cubicBezTo>
                    <a:pt x="96273" y="2081"/>
                    <a:pt x="96000" y="1982"/>
                    <a:pt x="95709" y="1982"/>
                  </a:cubicBezTo>
                  <a:cubicBezTo>
                    <a:pt x="94981" y="1982"/>
                    <a:pt x="94146" y="2606"/>
                    <a:pt x="93559" y="2888"/>
                  </a:cubicBezTo>
                  <a:cubicBezTo>
                    <a:pt x="93339" y="2980"/>
                    <a:pt x="93063" y="3083"/>
                    <a:pt x="92805" y="3083"/>
                  </a:cubicBezTo>
                  <a:cubicBezTo>
                    <a:pt x="92636" y="3083"/>
                    <a:pt x="92475" y="3039"/>
                    <a:pt x="92343" y="2918"/>
                  </a:cubicBezTo>
                  <a:cubicBezTo>
                    <a:pt x="92039" y="2432"/>
                    <a:pt x="92252" y="1794"/>
                    <a:pt x="92039" y="1308"/>
                  </a:cubicBezTo>
                  <a:cubicBezTo>
                    <a:pt x="91892" y="970"/>
                    <a:pt x="91611" y="817"/>
                    <a:pt x="91325" y="817"/>
                  </a:cubicBezTo>
                  <a:cubicBezTo>
                    <a:pt x="91019" y="817"/>
                    <a:pt x="90707" y="993"/>
                    <a:pt x="90550" y="1308"/>
                  </a:cubicBezTo>
                  <a:cubicBezTo>
                    <a:pt x="90063" y="1855"/>
                    <a:pt x="89516" y="2432"/>
                    <a:pt x="88817" y="2706"/>
                  </a:cubicBezTo>
                  <a:cubicBezTo>
                    <a:pt x="88756" y="2736"/>
                    <a:pt x="88665" y="2766"/>
                    <a:pt x="88604" y="2797"/>
                  </a:cubicBezTo>
                  <a:cubicBezTo>
                    <a:pt x="86690" y="2797"/>
                    <a:pt x="84775" y="2797"/>
                    <a:pt x="82860" y="2766"/>
                  </a:cubicBezTo>
                  <a:lnTo>
                    <a:pt x="72525" y="2736"/>
                  </a:lnTo>
                  <a:lnTo>
                    <a:pt x="62343" y="2675"/>
                  </a:lnTo>
                  <a:cubicBezTo>
                    <a:pt x="58513" y="2645"/>
                    <a:pt x="54683" y="2615"/>
                    <a:pt x="50853" y="2615"/>
                  </a:cubicBezTo>
                  <a:cubicBezTo>
                    <a:pt x="47479" y="2584"/>
                    <a:pt x="44075" y="2554"/>
                    <a:pt x="40701" y="2554"/>
                  </a:cubicBezTo>
                  <a:cubicBezTo>
                    <a:pt x="37388" y="2523"/>
                    <a:pt x="34105" y="2523"/>
                    <a:pt x="30792" y="2493"/>
                  </a:cubicBezTo>
                  <a:cubicBezTo>
                    <a:pt x="27175" y="2463"/>
                    <a:pt x="23558" y="2463"/>
                    <a:pt x="19941" y="2432"/>
                  </a:cubicBezTo>
                  <a:cubicBezTo>
                    <a:pt x="16627" y="2402"/>
                    <a:pt x="13284" y="2402"/>
                    <a:pt x="9971" y="2371"/>
                  </a:cubicBezTo>
                  <a:lnTo>
                    <a:pt x="9819" y="2371"/>
                  </a:lnTo>
                  <a:cubicBezTo>
                    <a:pt x="9788" y="2371"/>
                    <a:pt x="9758" y="2371"/>
                    <a:pt x="9728" y="2341"/>
                  </a:cubicBezTo>
                  <a:cubicBezTo>
                    <a:pt x="9667" y="2341"/>
                    <a:pt x="9576" y="2341"/>
                    <a:pt x="9515" y="2311"/>
                  </a:cubicBezTo>
                  <a:cubicBezTo>
                    <a:pt x="9454" y="2311"/>
                    <a:pt x="9393" y="2280"/>
                    <a:pt x="9332" y="2280"/>
                  </a:cubicBezTo>
                  <a:cubicBezTo>
                    <a:pt x="8907" y="2189"/>
                    <a:pt x="8603" y="1855"/>
                    <a:pt x="8421" y="1490"/>
                  </a:cubicBezTo>
                  <a:cubicBezTo>
                    <a:pt x="8086" y="973"/>
                    <a:pt x="7995" y="92"/>
                    <a:pt x="729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2734550" y="229820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4308275" y="1300450"/>
              <a:ext cx="186200" cy="146700"/>
            </a:xfrm>
            <a:custGeom>
              <a:avLst/>
              <a:gdLst/>
              <a:ahLst/>
              <a:cxnLst/>
              <a:rect l="l" t="t" r="r" b="b"/>
              <a:pathLst>
                <a:path w="7448" h="5868" extrusionOk="0">
                  <a:moveTo>
                    <a:pt x="3831" y="1"/>
                  </a:moveTo>
                  <a:cubicBezTo>
                    <a:pt x="366" y="244"/>
                    <a:pt x="1" y="5746"/>
                    <a:pt x="3709" y="5867"/>
                  </a:cubicBezTo>
                  <a:cubicBezTo>
                    <a:pt x="5654" y="5776"/>
                    <a:pt x="7448" y="3770"/>
                    <a:pt x="6779" y="1825"/>
                  </a:cubicBezTo>
                  <a:cubicBezTo>
                    <a:pt x="6202" y="791"/>
                    <a:pt x="5107" y="1"/>
                    <a:pt x="3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4321950" y="1384900"/>
              <a:ext cx="161125" cy="64300"/>
            </a:xfrm>
            <a:custGeom>
              <a:avLst/>
              <a:gdLst/>
              <a:ahLst/>
              <a:cxnLst/>
              <a:rect l="l" t="t" r="r" b="b"/>
              <a:pathLst>
                <a:path w="6445" h="2572" extrusionOk="0">
                  <a:moveTo>
                    <a:pt x="363" y="0"/>
                  </a:moveTo>
                  <a:cubicBezTo>
                    <a:pt x="283" y="0"/>
                    <a:pt x="201" y="38"/>
                    <a:pt x="153" y="118"/>
                  </a:cubicBezTo>
                  <a:cubicBezTo>
                    <a:pt x="1" y="392"/>
                    <a:pt x="487" y="666"/>
                    <a:pt x="670" y="848"/>
                  </a:cubicBezTo>
                  <a:cubicBezTo>
                    <a:pt x="518" y="1000"/>
                    <a:pt x="639" y="1213"/>
                    <a:pt x="761" y="1334"/>
                  </a:cubicBezTo>
                  <a:cubicBezTo>
                    <a:pt x="1217" y="2003"/>
                    <a:pt x="1946" y="2459"/>
                    <a:pt x="2767" y="2550"/>
                  </a:cubicBezTo>
                  <a:cubicBezTo>
                    <a:pt x="2879" y="2564"/>
                    <a:pt x="2992" y="2572"/>
                    <a:pt x="3106" y="2572"/>
                  </a:cubicBezTo>
                  <a:cubicBezTo>
                    <a:pt x="3488" y="2572"/>
                    <a:pt x="3875" y="2487"/>
                    <a:pt x="4226" y="2277"/>
                  </a:cubicBezTo>
                  <a:cubicBezTo>
                    <a:pt x="4591" y="2185"/>
                    <a:pt x="4955" y="2064"/>
                    <a:pt x="5259" y="1851"/>
                  </a:cubicBezTo>
                  <a:cubicBezTo>
                    <a:pt x="5381" y="1790"/>
                    <a:pt x="5533" y="1669"/>
                    <a:pt x="5472" y="1486"/>
                  </a:cubicBezTo>
                  <a:cubicBezTo>
                    <a:pt x="5776" y="1273"/>
                    <a:pt x="6414" y="1061"/>
                    <a:pt x="6445" y="666"/>
                  </a:cubicBezTo>
                  <a:cubicBezTo>
                    <a:pt x="6418" y="560"/>
                    <a:pt x="6300" y="477"/>
                    <a:pt x="6190" y="477"/>
                  </a:cubicBezTo>
                  <a:cubicBezTo>
                    <a:pt x="6173" y="477"/>
                    <a:pt x="6157" y="479"/>
                    <a:pt x="6141" y="483"/>
                  </a:cubicBezTo>
                  <a:cubicBezTo>
                    <a:pt x="5715" y="696"/>
                    <a:pt x="5320" y="909"/>
                    <a:pt x="4864" y="1061"/>
                  </a:cubicBezTo>
                  <a:cubicBezTo>
                    <a:pt x="4395" y="1188"/>
                    <a:pt x="3891" y="1261"/>
                    <a:pt x="3389" y="1261"/>
                  </a:cubicBezTo>
                  <a:cubicBezTo>
                    <a:pt x="2327" y="1261"/>
                    <a:pt x="1270" y="934"/>
                    <a:pt x="548" y="88"/>
                  </a:cubicBezTo>
                  <a:cubicBezTo>
                    <a:pt x="505" y="31"/>
                    <a:pt x="435" y="0"/>
                    <a:pt x="36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4426825" y="1387100"/>
              <a:ext cx="11425" cy="11400"/>
            </a:xfrm>
            <a:custGeom>
              <a:avLst/>
              <a:gdLst/>
              <a:ahLst/>
              <a:cxnLst/>
              <a:rect l="l" t="t" r="r" b="b"/>
              <a:pathLst>
                <a:path w="457" h="456" extrusionOk="0">
                  <a:moveTo>
                    <a:pt x="244" y="0"/>
                  </a:moveTo>
                  <a:cubicBezTo>
                    <a:pt x="122" y="0"/>
                    <a:pt x="31" y="91"/>
                    <a:pt x="1" y="213"/>
                  </a:cubicBezTo>
                  <a:cubicBezTo>
                    <a:pt x="1" y="334"/>
                    <a:pt x="92" y="456"/>
                    <a:pt x="213" y="456"/>
                  </a:cubicBezTo>
                  <a:cubicBezTo>
                    <a:pt x="335" y="456"/>
                    <a:pt x="457" y="365"/>
                    <a:pt x="457" y="243"/>
                  </a:cubicBezTo>
                  <a:cubicBezTo>
                    <a:pt x="45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4442775" y="1384800"/>
              <a:ext cx="11425" cy="10675"/>
            </a:xfrm>
            <a:custGeom>
              <a:avLst/>
              <a:gdLst/>
              <a:ahLst/>
              <a:cxnLst/>
              <a:rect l="l" t="t" r="r" b="b"/>
              <a:pathLst>
                <a:path w="457" h="427" extrusionOk="0">
                  <a:moveTo>
                    <a:pt x="244" y="1"/>
                  </a:moveTo>
                  <a:cubicBezTo>
                    <a:pt x="92" y="1"/>
                    <a:pt x="1" y="62"/>
                    <a:pt x="1" y="214"/>
                  </a:cubicBezTo>
                  <a:cubicBezTo>
                    <a:pt x="1" y="305"/>
                    <a:pt x="92" y="426"/>
                    <a:pt x="214" y="426"/>
                  </a:cubicBezTo>
                  <a:cubicBezTo>
                    <a:pt x="335" y="426"/>
                    <a:pt x="426" y="366"/>
                    <a:pt x="457" y="214"/>
                  </a:cubicBezTo>
                  <a:cubicBezTo>
                    <a:pt x="457" y="92"/>
                    <a:pt x="36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4432150" y="1371900"/>
              <a:ext cx="12175" cy="11425"/>
            </a:xfrm>
            <a:custGeom>
              <a:avLst/>
              <a:gdLst/>
              <a:ahLst/>
              <a:cxnLst/>
              <a:rect l="l" t="t" r="r" b="b"/>
              <a:pathLst>
                <a:path w="487" h="457" extrusionOk="0">
                  <a:moveTo>
                    <a:pt x="244" y="0"/>
                  </a:moveTo>
                  <a:cubicBezTo>
                    <a:pt x="122" y="0"/>
                    <a:pt x="31" y="91"/>
                    <a:pt x="0" y="213"/>
                  </a:cubicBezTo>
                  <a:cubicBezTo>
                    <a:pt x="0" y="335"/>
                    <a:pt x="92" y="456"/>
                    <a:pt x="213" y="456"/>
                  </a:cubicBezTo>
                  <a:cubicBezTo>
                    <a:pt x="365" y="456"/>
                    <a:pt x="456" y="365"/>
                    <a:pt x="456" y="243"/>
                  </a:cubicBezTo>
                  <a:cubicBezTo>
                    <a:pt x="48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4339900" y="1295475"/>
              <a:ext cx="133175" cy="41875"/>
            </a:xfrm>
            <a:custGeom>
              <a:avLst/>
              <a:gdLst/>
              <a:ahLst/>
              <a:cxnLst/>
              <a:rect l="l" t="t" r="r" b="b"/>
              <a:pathLst>
                <a:path w="5327" h="1675" extrusionOk="0">
                  <a:moveTo>
                    <a:pt x="4177" y="838"/>
                  </a:moveTo>
                  <a:cubicBezTo>
                    <a:pt x="4207" y="869"/>
                    <a:pt x="4237" y="899"/>
                    <a:pt x="4268" y="899"/>
                  </a:cubicBezTo>
                  <a:cubicBezTo>
                    <a:pt x="4237" y="929"/>
                    <a:pt x="4237" y="929"/>
                    <a:pt x="4207" y="960"/>
                  </a:cubicBezTo>
                  <a:cubicBezTo>
                    <a:pt x="4207" y="929"/>
                    <a:pt x="4207" y="929"/>
                    <a:pt x="4177" y="899"/>
                  </a:cubicBezTo>
                  <a:cubicBezTo>
                    <a:pt x="4177" y="869"/>
                    <a:pt x="4177" y="869"/>
                    <a:pt x="4177" y="838"/>
                  </a:cubicBezTo>
                  <a:close/>
                  <a:moveTo>
                    <a:pt x="2611" y="0"/>
                  </a:moveTo>
                  <a:cubicBezTo>
                    <a:pt x="2495" y="0"/>
                    <a:pt x="2379" y="6"/>
                    <a:pt x="2262" y="18"/>
                  </a:cubicBezTo>
                  <a:cubicBezTo>
                    <a:pt x="1745" y="48"/>
                    <a:pt x="1076" y="139"/>
                    <a:pt x="742" y="595"/>
                  </a:cubicBezTo>
                  <a:cubicBezTo>
                    <a:pt x="0" y="1070"/>
                    <a:pt x="2009" y="1660"/>
                    <a:pt x="2417" y="1660"/>
                  </a:cubicBezTo>
                  <a:cubicBezTo>
                    <a:pt x="2427" y="1660"/>
                    <a:pt x="2436" y="1660"/>
                    <a:pt x="2444" y="1659"/>
                  </a:cubicBezTo>
                  <a:cubicBezTo>
                    <a:pt x="2496" y="1669"/>
                    <a:pt x="2575" y="1675"/>
                    <a:pt x="2673" y="1675"/>
                  </a:cubicBezTo>
                  <a:cubicBezTo>
                    <a:pt x="3430" y="1675"/>
                    <a:pt x="5326" y="1359"/>
                    <a:pt x="4815" y="686"/>
                  </a:cubicBezTo>
                  <a:cubicBezTo>
                    <a:pt x="4153" y="262"/>
                    <a:pt x="3398" y="0"/>
                    <a:pt x="2611"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2837125" y="1675825"/>
              <a:ext cx="2036550" cy="452175"/>
            </a:xfrm>
            <a:custGeom>
              <a:avLst/>
              <a:gdLst/>
              <a:ahLst/>
              <a:cxnLst/>
              <a:rect l="l" t="t" r="r" b="b"/>
              <a:pathLst>
                <a:path w="81462" h="18087" extrusionOk="0">
                  <a:moveTo>
                    <a:pt x="43846" y="0"/>
                  </a:moveTo>
                  <a:cubicBezTo>
                    <a:pt x="40977" y="0"/>
                    <a:pt x="38108" y="556"/>
                    <a:pt x="35321" y="1248"/>
                  </a:cubicBezTo>
                  <a:cubicBezTo>
                    <a:pt x="29150" y="2403"/>
                    <a:pt x="23497" y="5108"/>
                    <a:pt x="17509" y="6840"/>
                  </a:cubicBezTo>
                  <a:cubicBezTo>
                    <a:pt x="13436" y="8208"/>
                    <a:pt x="9271" y="9090"/>
                    <a:pt x="5107" y="9880"/>
                  </a:cubicBezTo>
                  <a:cubicBezTo>
                    <a:pt x="3527" y="10184"/>
                    <a:pt x="1976" y="10670"/>
                    <a:pt x="396" y="10974"/>
                  </a:cubicBezTo>
                  <a:cubicBezTo>
                    <a:pt x="335" y="10974"/>
                    <a:pt x="274" y="10944"/>
                    <a:pt x="214" y="10913"/>
                  </a:cubicBezTo>
                  <a:cubicBezTo>
                    <a:pt x="214" y="11400"/>
                    <a:pt x="183" y="11916"/>
                    <a:pt x="183" y="12403"/>
                  </a:cubicBezTo>
                  <a:lnTo>
                    <a:pt x="1" y="17904"/>
                  </a:lnTo>
                  <a:lnTo>
                    <a:pt x="9423" y="17904"/>
                  </a:lnTo>
                  <a:cubicBezTo>
                    <a:pt x="13193" y="17935"/>
                    <a:pt x="16962" y="17935"/>
                    <a:pt x="20731" y="17935"/>
                  </a:cubicBezTo>
                  <a:cubicBezTo>
                    <a:pt x="24439" y="17965"/>
                    <a:pt x="28147" y="17965"/>
                    <a:pt x="31855" y="17965"/>
                  </a:cubicBezTo>
                  <a:cubicBezTo>
                    <a:pt x="35685" y="17996"/>
                    <a:pt x="39485" y="17996"/>
                    <a:pt x="43315" y="17996"/>
                  </a:cubicBezTo>
                  <a:cubicBezTo>
                    <a:pt x="46871" y="17996"/>
                    <a:pt x="50458" y="18026"/>
                    <a:pt x="54014" y="18026"/>
                  </a:cubicBezTo>
                  <a:cubicBezTo>
                    <a:pt x="57661" y="18026"/>
                    <a:pt x="61309" y="18026"/>
                    <a:pt x="64956" y="18056"/>
                  </a:cubicBezTo>
                  <a:cubicBezTo>
                    <a:pt x="68847" y="18056"/>
                    <a:pt x="72738" y="18056"/>
                    <a:pt x="76628" y="18087"/>
                  </a:cubicBezTo>
                  <a:lnTo>
                    <a:pt x="81431" y="18087"/>
                  </a:lnTo>
                  <a:cubicBezTo>
                    <a:pt x="81461" y="16993"/>
                    <a:pt x="81461" y="15929"/>
                    <a:pt x="81461" y="14834"/>
                  </a:cubicBezTo>
                  <a:lnTo>
                    <a:pt x="81431" y="14834"/>
                  </a:lnTo>
                  <a:cubicBezTo>
                    <a:pt x="81400" y="14834"/>
                    <a:pt x="81340" y="14834"/>
                    <a:pt x="81309" y="14804"/>
                  </a:cubicBezTo>
                  <a:cubicBezTo>
                    <a:pt x="77844" y="13102"/>
                    <a:pt x="74197" y="11764"/>
                    <a:pt x="70732" y="10093"/>
                  </a:cubicBezTo>
                  <a:cubicBezTo>
                    <a:pt x="69151" y="9424"/>
                    <a:pt x="67479" y="8877"/>
                    <a:pt x="65959" y="8056"/>
                  </a:cubicBezTo>
                  <a:cubicBezTo>
                    <a:pt x="60245" y="5017"/>
                    <a:pt x="54409" y="1947"/>
                    <a:pt x="48087" y="457"/>
                  </a:cubicBezTo>
                  <a:cubicBezTo>
                    <a:pt x="46680" y="136"/>
                    <a:pt x="45263" y="0"/>
                    <a:pt x="43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12831050" y="1980575"/>
              <a:ext cx="2053250" cy="153425"/>
            </a:xfrm>
            <a:custGeom>
              <a:avLst/>
              <a:gdLst/>
              <a:ahLst/>
              <a:cxnLst/>
              <a:rect l="l" t="t" r="r" b="b"/>
              <a:pathLst>
                <a:path w="82130" h="6137" extrusionOk="0">
                  <a:moveTo>
                    <a:pt x="2949" y="0"/>
                  </a:moveTo>
                  <a:cubicBezTo>
                    <a:pt x="2402" y="122"/>
                    <a:pt x="1824" y="243"/>
                    <a:pt x="1338" y="274"/>
                  </a:cubicBezTo>
                  <a:cubicBezTo>
                    <a:pt x="1034" y="334"/>
                    <a:pt x="700" y="426"/>
                    <a:pt x="396" y="517"/>
                  </a:cubicBezTo>
                  <a:cubicBezTo>
                    <a:pt x="365" y="517"/>
                    <a:pt x="305" y="547"/>
                    <a:pt x="274" y="547"/>
                  </a:cubicBezTo>
                  <a:cubicBezTo>
                    <a:pt x="274" y="1520"/>
                    <a:pt x="305" y="2523"/>
                    <a:pt x="305" y="3526"/>
                  </a:cubicBezTo>
                  <a:cubicBezTo>
                    <a:pt x="122" y="3891"/>
                    <a:pt x="213" y="4377"/>
                    <a:pt x="122" y="4803"/>
                  </a:cubicBezTo>
                  <a:cubicBezTo>
                    <a:pt x="92" y="5076"/>
                    <a:pt x="1" y="5410"/>
                    <a:pt x="92" y="5714"/>
                  </a:cubicBezTo>
                  <a:cubicBezTo>
                    <a:pt x="3466" y="5714"/>
                    <a:pt x="6840" y="5745"/>
                    <a:pt x="10244" y="5775"/>
                  </a:cubicBezTo>
                  <a:cubicBezTo>
                    <a:pt x="13587" y="5775"/>
                    <a:pt x="16961" y="5806"/>
                    <a:pt x="20335" y="5836"/>
                  </a:cubicBezTo>
                  <a:lnTo>
                    <a:pt x="29211" y="5836"/>
                  </a:lnTo>
                  <a:lnTo>
                    <a:pt x="39941" y="5866"/>
                  </a:lnTo>
                  <a:cubicBezTo>
                    <a:pt x="43406" y="5866"/>
                    <a:pt x="46871" y="5897"/>
                    <a:pt x="50336" y="5897"/>
                  </a:cubicBezTo>
                  <a:lnTo>
                    <a:pt x="61157" y="5927"/>
                  </a:lnTo>
                  <a:lnTo>
                    <a:pt x="71552" y="5927"/>
                  </a:lnTo>
                  <a:cubicBezTo>
                    <a:pt x="74774" y="5927"/>
                    <a:pt x="78026" y="5958"/>
                    <a:pt x="81279" y="5958"/>
                  </a:cubicBezTo>
                  <a:cubicBezTo>
                    <a:pt x="81340" y="5958"/>
                    <a:pt x="81431" y="5897"/>
                    <a:pt x="81461" y="5836"/>
                  </a:cubicBezTo>
                  <a:lnTo>
                    <a:pt x="81461" y="5927"/>
                  </a:lnTo>
                  <a:cubicBezTo>
                    <a:pt x="81474" y="6072"/>
                    <a:pt x="81567" y="6137"/>
                    <a:pt x="81666" y="6137"/>
                  </a:cubicBezTo>
                  <a:cubicBezTo>
                    <a:pt x="81795" y="6137"/>
                    <a:pt x="81934" y="6026"/>
                    <a:pt x="81917" y="5836"/>
                  </a:cubicBezTo>
                  <a:cubicBezTo>
                    <a:pt x="81856" y="4803"/>
                    <a:pt x="82130" y="3556"/>
                    <a:pt x="81917" y="2523"/>
                  </a:cubicBezTo>
                  <a:cubicBezTo>
                    <a:pt x="81856" y="2492"/>
                    <a:pt x="81795" y="2462"/>
                    <a:pt x="81735" y="2432"/>
                  </a:cubicBezTo>
                  <a:cubicBezTo>
                    <a:pt x="81704" y="2462"/>
                    <a:pt x="81674" y="2462"/>
                    <a:pt x="81643" y="2462"/>
                  </a:cubicBezTo>
                  <a:cubicBezTo>
                    <a:pt x="81552" y="2432"/>
                    <a:pt x="81491" y="2401"/>
                    <a:pt x="81461" y="2310"/>
                  </a:cubicBezTo>
                  <a:cubicBezTo>
                    <a:pt x="81066" y="2128"/>
                    <a:pt x="80671" y="1976"/>
                    <a:pt x="80306" y="1763"/>
                  </a:cubicBezTo>
                  <a:cubicBezTo>
                    <a:pt x="80184" y="1733"/>
                    <a:pt x="80093" y="1702"/>
                    <a:pt x="80002" y="1672"/>
                  </a:cubicBezTo>
                  <a:cubicBezTo>
                    <a:pt x="79911" y="1672"/>
                    <a:pt x="79850" y="1733"/>
                    <a:pt x="79820" y="1824"/>
                  </a:cubicBezTo>
                  <a:cubicBezTo>
                    <a:pt x="80549" y="2067"/>
                    <a:pt x="81279" y="2340"/>
                    <a:pt x="81826" y="2827"/>
                  </a:cubicBezTo>
                  <a:cubicBezTo>
                    <a:pt x="82008" y="3252"/>
                    <a:pt x="81887" y="3739"/>
                    <a:pt x="81887" y="4195"/>
                  </a:cubicBezTo>
                  <a:cubicBezTo>
                    <a:pt x="81887" y="4195"/>
                    <a:pt x="81887" y="4195"/>
                    <a:pt x="81887" y="4225"/>
                  </a:cubicBezTo>
                  <a:cubicBezTo>
                    <a:pt x="81947" y="4286"/>
                    <a:pt x="81947" y="4377"/>
                    <a:pt x="81917" y="4468"/>
                  </a:cubicBezTo>
                  <a:cubicBezTo>
                    <a:pt x="81877" y="4549"/>
                    <a:pt x="81795" y="4590"/>
                    <a:pt x="81710" y="4590"/>
                  </a:cubicBezTo>
                  <a:cubicBezTo>
                    <a:pt x="81667" y="4590"/>
                    <a:pt x="81623" y="4580"/>
                    <a:pt x="81583" y="4559"/>
                  </a:cubicBezTo>
                  <a:cubicBezTo>
                    <a:pt x="80640" y="4255"/>
                    <a:pt x="79759" y="3891"/>
                    <a:pt x="78847" y="3465"/>
                  </a:cubicBezTo>
                  <a:lnTo>
                    <a:pt x="74500" y="3465"/>
                  </a:lnTo>
                  <a:cubicBezTo>
                    <a:pt x="71127" y="3465"/>
                    <a:pt x="67753" y="3465"/>
                    <a:pt x="64379" y="3435"/>
                  </a:cubicBezTo>
                  <a:lnTo>
                    <a:pt x="53497" y="3435"/>
                  </a:lnTo>
                  <a:cubicBezTo>
                    <a:pt x="50093" y="3435"/>
                    <a:pt x="46658" y="3404"/>
                    <a:pt x="43254" y="3404"/>
                  </a:cubicBezTo>
                  <a:lnTo>
                    <a:pt x="33223" y="3404"/>
                  </a:lnTo>
                  <a:cubicBezTo>
                    <a:pt x="29849" y="3374"/>
                    <a:pt x="26445" y="3374"/>
                    <a:pt x="23071" y="3374"/>
                  </a:cubicBezTo>
                  <a:cubicBezTo>
                    <a:pt x="19545" y="3374"/>
                    <a:pt x="16019" y="3374"/>
                    <a:pt x="12493" y="3344"/>
                  </a:cubicBezTo>
                  <a:lnTo>
                    <a:pt x="2949" y="3344"/>
                  </a:lnTo>
                  <a:cubicBezTo>
                    <a:pt x="2949" y="2584"/>
                    <a:pt x="2949" y="1854"/>
                    <a:pt x="2949" y="1094"/>
                  </a:cubicBezTo>
                  <a:lnTo>
                    <a:pt x="2949" y="0"/>
                  </a:ln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12965550" y="2009450"/>
              <a:ext cx="11425" cy="11400"/>
            </a:xfrm>
            <a:custGeom>
              <a:avLst/>
              <a:gdLst/>
              <a:ahLst/>
              <a:cxnLst/>
              <a:rect l="l" t="t" r="r" b="b"/>
              <a:pathLst>
                <a:path w="457" h="456" extrusionOk="0">
                  <a:moveTo>
                    <a:pt x="244" y="0"/>
                  </a:moveTo>
                  <a:cubicBezTo>
                    <a:pt x="92" y="0"/>
                    <a:pt x="1" y="122"/>
                    <a:pt x="1" y="243"/>
                  </a:cubicBezTo>
                  <a:cubicBezTo>
                    <a:pt x="1" y="365"/>
                    <a:pt x="122" y="456"/>
                    <a:pt x="244" y="456"/>
                  </a:cubicBezTo>
                  <a:cubicBezTo>
                    <a:pt x="365" y="456"/>
                    <a:pt x="457" y="365"/>
                    <a:pt x="457" y="243"/>
                  </a:cubicBezTo>
                  <a:cubicBezTo>
                    <a:pt x="45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13254325" y="2003350"/>
              <a:ext cx="12175" cy="11425"/>
            </a:xfrm>
            <a:custGeom>
              <a:avLst/>
              <a:gdLst/>
              <a:ahLst/>
              <a:cxnLst/>
              <a:rect l="l" t="t" r="r" b="b"/>
              <a:pathLst>
                <a:path w="487" h="457" extrusionOk="0">
                  <a:moveTo>
                    <a:pt x="243" y="1"/>
                  </a:moveTo>
                  <a:cubicBezTo>
                    <a:pt x="122" y="1"/>
                    <a:pt x="0" y="122"/>
                    <a:pt x="30" y="244"/>
                  </a:cubicBezTo>
                  <a:cubicBezTo>
                    <a:pt x="30" y="366"/>
                    <a:pt x="122" y="457"/>
                    <a:pt x="243" y="457"/>
                  </a:cubicBezTo>
                  <a:cubicBezTo>
                    <a:pt x="365" y="457"/>
                    <a:pt x="486" y="366"/>
                    <a:pt x="456" y="24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13273300" y="2004125"/>
              <a:ext cx="11425" cy="11425"/>
            </a:xfrm>
            <a:custGeom>
              <a:avLst/>
              <a:gdLst/>
              <a:ahLst/>
              <a:cxnLst/>
              <a:rect l="l" t="t" r="r" b="b"/>
              <a:pathLst>
                <a:path w="457" h="457" extrusionOk="0">
                  <a:moveTo>
                    <a:pt x="244" y="0"/>
                  </a:moveTo>
                  <a:cubicBezTo>
                    <a:pt x="122" y="0"/>
                    <a:pt x="1" y="122"/>
                    <a:pt x="31" y="243"/>
                  </a:cubicBezTo>
                  <a:cubicBezTo>
                    <a:pt x="31" y="365"/>
                    <a:pt x="122" y="456"/>
                    <a:pt x="244" y="456"/>
                  </a:cubicBezTo>
                  <a:cubicBezTo>
                    <a:pt x="366" y="456"/>
                    <a:pt x="457" y="335"/>
                    <a:pt x="457" y="213"/>
                  </a:cubicBezTo>
                  <a:cubicBezTo>
                    <a:pt x="45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13267225" y="1989675"/>
              <a:ext cx="11425" cy="11425"/>
            </a:xfrm>
            <a:custGeom>
              <a:avLst/>
              <a:gdLst/>
              <a:ahLst/>
              <a:cxnLst/>
              <a:rect l="l" t="t" r="r" b="b"/>
              <a:pathLst>
                <a:path w="457" h="457" extrusionOk="0">
                  <a:moveTo>
                    <a:pt x="214" y="1"/>
                  </a:moveTo>
                  <a:cubicBezTo>
                    <a:pt x="92" y="1"/>
                    <a:pt x="1" y="122"/>
                    <a:pt x="1" y="244"/>
                  </a:cubicBezTo>
                  <a:cubicBezTo>
                    <a:pt x="1" y="366"/>
                    <a:pt x="122" y="457"/>
                    <a:pt x="244" y="457"/>
                  </a:cubicBezTo>
                  <a:cubicBezTo>
                    <a:pt x="365" y="457"/>
                    <a:pt x="457"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13488350" y="1870375"/>
              <a:ext cx="11425" cy="11425"/>
            </a:xfrm>
            <a:custGeom>
              <a:avLst/>
              <a:gdLst/>
              <a:ahLst/>
              <a:cxnLst/>
              <a:rect l="l" t="t" r="r" b="b"/>
              <a:pathLst>
                <a:path w="457" h="457" extrusionOk="0">
                  <a:moveTo>
                    <a:pt x="214" y="1"/>
                  </a:moveTo>
                  <a:cubicBezTo>
                    <a:pt x="92" y="1"/>
                    <a:pt x="1" y="92"/>
                    <a:pt x="1" y="213"/>
                  </a:cubicBezTo>
                  <a:cubicBezTo>
                    <a:pt x="1" y="365"/>
                    <a:pt x="122" y="457"/>
                    <a:pt x="244" y="457"/>
                  </a:cubicBezTo>
                  <a:cubicBezTo>
                    <a:pt x="366" y="457"/>
                    <a:pt x="457" y="335"/>
                    <a:pt x="457" y="213"/>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13507350" y="186277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65"/>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13769525" y="2007150"/>
              <a:ext cx="11425" cy="11425"/>
            </a:xfrm>
            <a:custGeom>
              <a:avLst/>
              <a:gdLst/>
              <a:ahLst/>
              <a:cxnLst/>
              <a:rect l="l" t="t" r="r" b="b"/>
              <a:pathLst>
                <a:path w="457" h="457" extrusionOk="0">
                  <a:moveTo>
                    <a:pt x="213" y="1"/>
                  </a:moveTo>
                  <a:cubicBezTo>
                    <a:pt x="91" y="1"/>
                    <a:pt x="0" y="122"/>
                    <a:pt x="0" y="214"/>
                  </a:cubicBezTo>
                  <a:cubicBezTo>
                    <a:pt x="0" y="366"/>
                    <a:pt x="91" y="457"/>
                    <a:pt x="213" y="457"/>
                  </a:cubicBezTo>
                  <a:cubicBezTo>
                    <a:pt x="335" y="457"/>
                    <a:pt x="456" y="335"/>
                    <a:pt x="456" y="214"/>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13891100" y="1834675"/>
              <a:ext cx="11425" cy="11400"/>
            </a:xfrm>
            <a:custGeom>
              <a:avLst/>
              <a:gdLst/>
              <a:ahLst/>
              <a:cxnLst/>
              <a:rect l="l" t="t" r="r" b="b"/>
              <a:pathLst>
                <a:path w="457" h="456" extrusionOk="0">
                  <a:moveTo>
                    <a:pt x="213" y="0"/>
                  </a:moveTo>
                  <a:cubicBezTo>
                    <a:pt x="92" y="0"/>
                    <a:pt x="1" y="122"/>
                    <a:pt x="1" y="243"/>
                  </a:cubicBezTo>
                  <a:cubicBezTo>
                    <a:pt x="1" y="365"/>
                    <a:pt x="92" y="456"/>
                    <a:pt x="213" y="456"/>
                  </a:cubicBezTo>
                  <a:cubicBezTo>
                    <a:pt x="365" y="456"/>
                    <a:pt x="457" y="334"/>
                    <a:pt x="457" y="213"/>
                  </a:cubicBezTo>
                  <a:cubicBezTo>
                    <a:pt x="457"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13910100" y="1834675"/>
              <a:ext cx="11425" cy="11400"/>
            </a:xfrm>
            <a:custGeom>
              <a:avLst/>
              <a:gdLst/>
              <a:ahLst/>
              <a:cxnLst/>
              <a:rect l="l" t="t" r="r" b="b"/>
              <a:pathLst>
                <a:path w="457" h="456" extrusionOk="0">
                  <a:moveTo>
                    <a:pt x="213" y="0"/>
                  </a:moveTo>
                  <a:cubicBezTo>
                    <a:pt x="92" y="0"/>
                    <a:pt x="1" y="122"/>
                    <a:pt x="1" y="243"/>
                  </a:cubicBezTo>
                  <a:cubicBezTo>
                    <a:pt x="1" y="365"/>
                    <a:pt x="122" y="456"/>
                    <a:pt x="244" y="456"/>
                  </a:cubicBezTo>
                  <a:cubicBezTo>
                    <a:pt x="365" y="456"/>
                    <a:pt x="456" y="365"/>
                    <a:pt x="456" y="243"/>
                  </a:cubicBezTo>
                  <a:cubicBezTo>
                    <a:pt x="456" y="12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13900975" y="1846050"/>
              <a:ext cx="11425" cy="11425"/>
            </a:xfrm>
            <a:custGeom>
              <a:avLst/>
              <a:gdLst/>
              <a:ahLst/>
              <a:cxnLst/>
              <a:rect l="l" t="t" r="r" b="b"/>
              <a:pathLst>
                <a:path w="457" h="457" extrusionOk="0">
                  <a:moveTo>
                    <a:pt x="214" y="1"/>
                  </a:moveTo>
                  <a:cubicBezTo>
                    <a:pt x="92" y="1"/>
                    <a:pt x="1" y="123"/>
                    <a:pt x="1" y="244"/>
                  </a:cubicBezTo>
                  <a:cubicBezTo>
                    <a:pt x="1" y="366"/>
                    <a:pt x="122" y="457"/>
                    <a:pt x="244" y="457"/>
                  </a:cubicBezTo>
                  <a:cubicBezTo>
                    <a:pt x="366" y="457"/>
                    <a:pt x="457" y="366"/>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14095525" y="2002600"/>
              <a:ext cx="11400" cy="11425"/>
            </a:xfrm>
            <a:custGeom>
              <a:avLst/>
              <a:gdLst/>
              <a:ahLst/>
              <a:cxnLst/>
              <a:rect l="l" t="t" r="r" b="b"/>
              <a:pathLst>
                <a:path w="456" h="457" extrusionOk="0">
                  <a:moveTo>
                    <a:pt x="213" y="0"/>
                  </a:moveTo>
                  <a:cubicBezTo>
                    <a:pt x="91" y="0"/>
                    <a:pt x="0" y="122"/>
                    <a:pt x="0" y="244"/>
                  </a:cubicBezTo>
                  <a:cubicBezTo>
                    <a:pt x="0" y="365"/>
                    <a:pt x="91" y="456"/>
                    <a:pt x="243" y="456"/>
                  </a:cubicBezTo>
                  <a:cubicBezTo>
                    <a:pt x="365" y="456"/>
                    <a:pt x="456" y="335"/>
                    <a:pt x="456" y="213"/>
                  </a:cubicBezTo>
                  <a:cubicBezTo>
                    <a:pt x="456" y="92"/>
                    <a:pt x="334"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4312850" y="1915975"/>
              <a:ext cx="11425" cy="11425"/>
            </a:xfrm>
            <a:custGeom>
              <a:avLst/>
              <a:gdLst/>
              <a:ahLst/>
              <a:cxnLst/>
              <a:rect l="l" t="t" r="r" b="b"/>
              <a:pathLst>
                <a:path w="457" h="457" extrusionOk="0">
                  <a:moveTo>
                    <a:pt x="243" y="0"/>
                  </a:moveTo>
                  <a:cubicBezTo>
                    <a:pt x="91" y="0"/>
                    <a:pt x="0" y="122"/>
                    <a:pt x="0" y="244"/>
                  </a:cubicBezTo>
                  <a:cubicBezTo>
                    <a:pt x="0" y="365"/>
                    <a:pt x="122" y="456"/>
                    <a:pt x="243" y="456"/>
                  </a:cubicBezTo>
                  <a:cubicBezTo>
                    <a:pt x="365" y="456"/>
                    <a:pt x="456" y="335"/>
                    <a:pt x="456" y="244"/>
                  </a:cubicBezTo>
                  <a:cubicBezTo>
                    <a:pt x="456" y="9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14328050" y="1920525"/>
              <a:ext cx="11425" cy="11425"/>
            </a:xfrm>
            <a:custGeom>
              <a:avLst/>
              <a:gdLst/>
              <a:ahLst/>
              <a:cxnLst/>
              <a:rect l="l" t="t" r="r" b="b"/>
              <a:pathLst>
                <a:path w="457" h="457" extrusionOk="0">
                  <a:moveTo>
                    <a:pt x="243" y="1"/>
                  </a:moveTo>
                  <a:cubicBezTo>
                    <a:pt x="122" y="1"/>
                    <a:pt x="0" y="92"/>
                    <a:pt x="0" y="214"/>
                  </a:cubicBezTo>
                  <a:cubicBezTo>
                    <a:pt x="0" y="366"/>
                    <a:pt x="122" y="457"/>
                    <a:pt x="243" y="457"/>
                  </a:cubicBezTo>
                  <a:cubicBezTo>
                    <a:pt x="365" y="457"/>
                    <a:pt x="456" y="335"/>
                    <a:pt x="456" y="21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14592475" y="2026150"/>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35"/>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14608450" y="2026150"/>
              <a:ext cx="11425" cy="11425"/>
            </a:xfrm>
            <a:custGeom>
              <a:avLst/>
              <a:gdLst/>
              <a:ahLst/>
              <a:cxnLst/>
              <a:rect l="l" t="t" r="r" b="b"/>
              <a:pathLst>
                <a:path w="457" h="457" extrusionOk="0">
                  <a:moveTo>
                    <a:pt x="213" y="1"/>
                  </a:moveTo>
                  <a:cubicBezTo>
                    <a:pt x="91" y="1"/>
                    <a:pt x="0" y="122"/>
                    <a:pt x="0" y="244"/>
                  </a:cubicBezTo>
                  <a:cubicBezTo>
                    <a:pt x="0" y="365"/>
                    <a:pt x="122" y="457"/>
                    <a:pt x="243" y="457"/>
                  </a:cubicBezTo>
                  <a:cubicBezTo>
                    <a:pt x="36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12836375" y="1674600"/>
              <a:ext cx="2044900" cy="420725"/>
            </a:xfrm>
            <a:custGeom>
              <a:avLst/>
              <a:gdLst/>
              <a:ahLst/>
              <a:cxnLst/>
              <a:rect l="l" t="t" r="r" b="b"/>
              <a:pathLst>
                <a:path w="81796" h="16829" extrusionOk="0">
                  <a:moveTo>
                    <a:pt x="43140" y="0"/>
                  </a:moveTo>
                  <a:cubicBezTo>
                    <a:pt x="41725" y="0"/>
                    <a:pt x="40305" y="111"/>
                    <a:pt x="38876" y="354"/>
                  </a:cubicBezTo>
                  <a:cubicBezTo>
                    <a:pt x="35746" y="901"/>
                    <a:pt x="32737" y="1935"/>
                    <a:pt x="29636" y="2664"/>
                  </a:cubicBezTo>
                  <a:cubicBezTo>
                    <a:pt x="28147" y="3151"/>
                    <a:pt x="26718" y="3819"/>
                    <a:pt x="25198" y="4215"/>
                  </a:cubicBezTo>
                  <a:cubicBezTo>
                    <a:pt x="25155" y="4193"/>
                    <a:pt x="25116" y="4183"/>
                    <a:pt x="25081" y="4183"/>
                  </a:cubicBezTo>
                  <a:cubicBezTo>
                    <a:pt x="25016" y="4183"/>
                    <a:pt x="24964" y="4216"/>
                    <a:pt x="24925" y="4275"/>
                  </a:cubicBezTo>
                  <a:cubicBezTo>
                    <a:pt x="24894" y="4306"/>
                    <a:pt x="24894" y="4336"/>
                    <a:pt x="24864" y="4367"/>
                  </a:cubicBezTo>
                  <a:cubicBezTo>
                    <a:pt x="24742" y="4397"/>
                    <a:pt x="24621" y="4427"/>
                    <a:pt x="24499" y="4458"/>
                  </a:cubicBezTo>
                  <a:cubicBezTo>
                    <a:pt x="22432" y="5278"/>
                    <a:pt x="20274" y="5978"/>
                    <a:pt x="18147" y="6585"/>
                  </a:cubicBezTo>
                  <a:cubicBezTo>
                    <a:pt x="16536" y="7072"/>
                    <a:pt x="14955" y="7680"/>
                    <a:pt x="13314" y="8014"/>
                  </a:cubicBezTo>
                  <a:cubicBezTo>
                    <a:pt x="13283" y="8014"/>
                    <a:pt x="13283" y="8014"/>
                    <a:pt x="13283" y="8044"/>
                  </a:cubicBezTo>
                  <a:cubicBezTo>
                    <a:pt x="12645" y="8196"/>
                    <a:pt x="11976" y="8348"/>
                    <a:pt x="11338" y="8500"/>
                  </a:cubicBezTo>
                  <a:cubicBezTo>
                    <a:pt x="9697" y="8926"/>
                    <a:pt x="7994" y="9169"/>
                    <a:pt x="6323" y="9503"/>
                  </a:cubicBezTo>
                  <a:cubicBezTo>
                    <a:pt x="5168" y="9716"/>
                    <a:pt x="4013" y="10172"/>
                    <a:pt x="2858" y="10233"/>
                  </a:cubicBezTo>
                  <a:cubicBezTo>
                    <a:pt x="2797" y="10263"/>
                    <a:pt x="2736" y="10263"/>
                    <a:pt x="2675" y="10294"/>
                  </a:cubicBezTo>
                  <a:cubicBezTo>
                    <a:pt x="2645" y="10324"/>
                    <a:pt x="2584" y="10354"/>
                    <a:pt x="2523" y="10354"/>
                  </a:cubicBezTo>
                  <a:cubicBezTo>
                    <a:pt x="2493" y="10354"/>
                    <a:pt x="2462" y="10354"/>
                    <a:pt x="2432" y="10324"/>
                  </a:cubicBezTo>
                  <a:cubicBezTo>
                    <a:pt x="1943" y="10596"/>
                    <a:pt x="1309" y="10916"/>
                    <a:pt x="745" y="10916"/>
                  </a:cubicBezTo>
                  <a:cubicBezTo>
                    <a:pt x="678" y="10916"/>
                    <a:pt x="612" y="10911"/>
                    <a:pt x="547" y="10902"/>
                  </a:cubicBezTo>
                  <a:cubicBezTo>
                    <a:pt x="547" y="10902"/>
                    <a:pt x="547" y="10871"/>
                    <a:pt x="547" y="10871"/>
                  </a:cubicBezTo>
                  <a:cubicBezTo>
                    <a:pt x="517" y="10871"/>
                    <a:pt x="517" y="10871"/>
                    <a:pt x="517" y="10902"/>
                  </a:cubicBezTo>
                  <a:cubicBezTo>
                    <a:pt x="517" y="10871"/>
                    <a:pt x="487" y="10871"/>
                    <a:pt x="456" y="10871"/>
                  </a:cubicBezTo>
                  <a:cubicBezTo>
                    <a:pt x="396" y="10871"/>
                    <a:pt x="304" y="10902"/>
                    <a:pt x="244" y="10993"/>
                  </a:cubicBezTo>
                  <a:cubicBezTo>
                    <a:pt x="213" y="11054"/>
                    <a:pt x="183" y="11114"/>
                    <a:pt x="183" y="11236"/>
                  </a:cubicBezTo>
                  <a:cubicBezTo>
                    <a:pt x="152" y="11266"/>
                    <a:pt x="122" y="11297"/>
                    <a:pt x="92" y="11327"/>
                  </a:cubicBezTo>
                  <a:cubicBezTo>
                    <a:pt x="31" y="11449"/>
                    <a:pt x="61" y="11601"/>
                    <a:pt x="61" y="11722"/>
                  </a:cubicBezTo>
                  <a:cubicBezTo>
                    <a:pt x="31" y="11844"/>
                    <a:pt x="0" y="11996"/>
                    <a:pt x="61" y="12087"/>
                  </a:cubicBezTo>
                  <a:cubicBezTo>
                    <a:pt x="31" y="12117"/>
                    <a:pt x="31" y="12148"/>
                    <a:pt x="31" y="12178"/>
                  </a:cubicBezTo>
                  <a:cubicBezTo>
                    <a:pt x="31" y="12239"/>
                    <a:pt x="61" y="12269"/>
                    <a:pt x="92" y="12300"/>
                  </a:cubicBezTo>
                  <a:cubicBezTo>
                    <a:pt x="61" y="12300"/>
                    <a:pt x="31" y="12330"/>
                    <a:pt x="0" y="12330"/>
                  </a:cubicBezTo>
                  <a:cubicBezTo>
                    <a:pt x="0" y="12482"/>
                    <a:pt x="0" y="12634"/>
                    <a:pt x="0" y="12756"/>
                  </a:cubicBezTo>
                  <a:cubicBezTo>
                    <a:pt x="31" y="12786"/>
                    <a:pt x="61" y="12786"/>
                    <a:pt x="92" y="12786"/>
                  </a:cubicBezTo>
                  <a:cubicBezTo>
                    <a:pt x="122" y="12786"/>
                    <a:pt x="152" y="12786"/>
                    <a:pt x="183" y="12756"/>
                  </a:cubicBezTo>
                  <a:cubicBezTo>
                    <a:pt x="517" y="12665"/>
                    <a:pt x="821" y="12573"/>
                    <a:pt x="1155" y="12513"/>
                  </a:cubicBezTo>
                  <a:cubicBezTo>
                    <a:pt x="1642" y="12482"/>
                    <a:pt x="2219" y="12361"/>
                    <a:pt x="2766" y="12239"/>
                  </a:cubicBezTo>
                  <a:cubicBezTo>
                    <a:pt x="3405" y="12117"/>
                    <a:pt x="4013" y="11965"/>
                    <a:pt x="4347" y="11905"/>
                  </a:cubicBezTo>
                  <a:cubicBezTo>
                    <a:pt x="6718" y="11510"/>
                    <a:pt x="9058" y="10932"/>
                    <a:pt x="11368" y="10263"/>
                  </a:cubicBezTo>
                  <a:cubicBezTo>
                    <a:pt x="12736" y="10020"/>
                    <a:pt x="14104" y="9716"/>
                    <a:pt x="15411" y="9260"/>
                  </a:cubicBezTo>
                  <a:cubicBezTo>
                    <a:pt x="18663" y="8075"/>
                    <a:pt x="22159" y="7649"/>
                    <a:pt x="25381" y="6342"/>
                  </a:cubicBezTo>
                  <a:cubicBezTo>
                    <a:pt x="27904" y="5491"/>
                    <a:pt x="30396" y="4458"/>
                    <a:pt x="32949" y="3698"/>
                  </a:cubicBezTo>
                  <a:cubicBezTo>
                    <a:pt x="36080" y="2999"/>
                    <a:pt x="39241" y="2421"/>
                    <a:pt x="42402" y="2087"/>
                  </a:cubicBezTo>
                  <a:cubicBezTo>
                    <a:pt x="44682" y="2087"/>
                    <a:pt x="47023" y="2117"/>
                    <a:pt x="49181" y="3060"/>
                  </a:cubicBezTo>
                  <a:cubicBezTo>
                    <a:pt x="52859" y="4215"/>
                    <a:pt x="56354" y="5917"/>
                    <a:pt x="59880" y="7497"/>
                  </a:cubicBezTo>
                  <a:cubicBezTo>
                    <a:pt x="62889" y="8804"/>
                    <a:pt x="65837" y="10203"/>
                    <a:pt x="68907" y="11388"/>
                  </a:cubicBezTo>
                  <a:cubicBezTo>
                    <a:pt x="70731" y="12148"/>
                    <a:pt x="72494" y="13120"/>
                    <a:pt x="74379" y="13759"/>
                  </a:cubicBezTo>
                  <a:cubicBezTo>
                    <a:pt x="75807" y="14367"/>
                    <a:pt x="77236" y="15096"/>
                    <a:pt x="78664" y="15735"/>
                  </a:cubicBezTo>
                  <a:cubicBezTo>
                    <a:pt x="79546" y="16130"/>
                    <a:pt x="80458" y="16494"/>
                    <a:pt x="81400" y="16798"/>
                  </a:cubicBezTo>
                  <a:cubicBezTo>
                    <a:pt x="81430" y="16819"/>
                    <a:pt x="81468" y="16829"/>
                    <a:pt x="81506" y="16829"/>
                  </a:cubicBezTo>
                  <a:cubicBezTo>
                    <a:pt x="81582" y="16829"/>
                    <a:pt x="81664" y="16788"/>
                    <a:pt x="81704" y="16707"/>
                  </a:cubicBezTo>
                  <a:cubicBezTo>
                    <a:pt x="81765" y="16616"/>
                    <a:pt x="81734" y="16525"/>
                    <a:pt x="81674" y="16464"/>
                  </a:cubicBezTo>
                  <a:cubicBezTo>
                    <a:pt x="81674" y="16434"/>
                    <a:pt x="81674" y="16434"/>
                    <a:pt x="81674" y="16434"/>
                  </a:cubicBezTo>
                  <a:cubicBezTo>
                    <a:pt x="81674" y="15978"/>
                    <a:pt x="81795" y="15461"/>
                    <a:pt x="81613" y="15035"/>
                  </a:cubicBezTo>
                  <a:cubicBezTo>
                    <a:pt x="81066" y="14579"/>
                    <a:pt x="80336" y="14306"/>
                    <a:pt x="79607" y="14063"/>
                  </a:cubicBezTo>
                  <a:cubicBezTo>
                    <a:pt x="79607" y="14063"/>
                    <a:pt x="79607" y="14063"/>
                    <a:pt x="79607" y="14032"/>
                  </a:cubicBezTo>
                  <a:cubicBezTo>
                    <a:pt x="79455" y="14002"/>
                    <a:pt x="79303" y="13941"/>
                    <a:pt x="79151" y="13880"/>
                  </a:cubicBezTo>
                  <a:cubicBezTo>
                    <a:pt x="78847" y="13789"/>
                    <a:pt x="78543" y="13668"/>
                    <a:pt x="78269" y="13546"/>
                  </a:cubicBezTo>
                  <a:cubicBezTo>
                    <a:pt x="75898" y="12421"/>
                    <a:pt x="73588" y="11175"/>
                    <a:pt x="71126" y="10263"/>
                  </a:cubicBezTo>
                  <a:cubicBezTo>
                    <a:pt x="70944" y="10203"/>
                    <a:pt x="70792" y="10142"/>
                    <a:pt x="70610" y="10111"/>
                  </a:cubicBezTo>
                  <a:cubicBezTo>
                    <a:pt x="70579" y="10111"/>
                    <a:pt x="70579" y="10081"/>
                    <a:pt x="70549" y="10051"/>
                  </a:cubicBezTo>
                  <a:cubicBezTo>
                    <a:pt x="69485" y="9655"/>
                    <a:pt x="68452" y="9291"/>
                    <a:pt x="67448" y="8744"/>
                  </a:cubicBezTo>
                  <a:cubicBezTo>
                    <a:pt x="65017" y="7771"/>
                    <a:pt x="62859" y="6281"/>
                    <a:pt x="60488" y="5187"/>
                  </a:cubicBezTo>
                  <a:cubicBezTo>
                    <a:pt x="58755" y="4336"/>
                    <a:pt x="56932" y="3637"/>
                    <a:pt x="55138" y="2877"/>
                  </a:cubicBezTo>
                  <a:cubicBezTo>
                    <a:pt x="53862" y="2360"/>
                    <a:pt x="52555" y="1722"/>
                    <a:pt x="51217" y="1266"/>
                  </a:cubicBezTo>
                  <a:cubicBezTo>
                    <a:pt x="51217" y="1175"/>
                    <a:pt x="51156" y="1053"/>
                    <a:pt x="51035" y="1023"/>
                  </a:cubicBezTo>
                  <a:cubicBezTo>
                    <a:pt x="48419" y="389"/>
                    <a:pt x="45790" y="0"/>
                    <a:pt x="43140"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13137300" y="1268600"/>
              <a:ext cx="496975" cy="148900"/>
            </a:xfrm>
            <a:custGeom>
              <a:avLst/>
              <a:gdLst/>
              <a:ahLst/>
              <a:cxnLst/>
              <a:rect l="l" t="t" r="r" b="b"/>
              <a:pathLst>
                <a:path w="19879" h="5956" extrusionOk="0">
                  <a:moveTo>
                    <a:pt x="9534" y="0"/>
                  </a:moveTo>
                  <a:cubicBezTo>
                    <a:pt x="7863" y="0"/>
                    <a:pt x="6243" y="755"/>
                    <a:pt x="5198" y="2521"/>
                  </a:cubicBezTo>
                  <a:cubicBezTo>
                    <a:pt x="5137" y="2643"/>
                    <a:pt x="5076" y="2795"/>
                    <a:pt x="5015" y="2916"/>
                  </a:cubicBezTo>
                  <a:lnTo>
                    <a:pt x="5046" y="2916"/>
                  </a:lnTo>
                  <a:cubicBezTo>
                    <a:pt x="5015" y="2947"/>
                    <a:pt x="5015" y="2977"/>
                    <a:pt x="4985" y="3038"/>
                  </a:cubicBezTo>
                  <a:cubicBezTo>
                    <a:pt x="4985" y="3068"/>
                    <a:pt x="4955" y="3099"/>
                    <a:pt x="4955" y="3129"/>
                  </a:cubicBezTo>
                  <a:lnTo>
                    <a:pt x="4863" y="3281"/>
                  </a:lnTo>
                  <a:cubicBezTo>
                    <a:pt x="4863" y="3281"/>
                    <a:pt x="4833" y="3281"/>
                    <a:pt x="4803" y="3251"/>
                  </a:cubicBezTo>
                  <a:cubicBezTo>
                    <a:pt x="4711" y="3251"/>
                    <a:pt x="4620" y="3220"/>
                    <a:pt x="4529" y="3190"/>
                  </a:cubicBezTo>
                  <a:lnTo>
                    <a:pt x="4468" y="3190"/>
                  </a:lnTo>
                  <a:cubicBezTo>
                    <a:pt x="4377" y="3159"/>
                    <a:pt x="4316" y="3129"/>
                    <a:pt x="4255" y="3129"/>
                  </a:cubicBezTo>
                  <a:lnTo>
                    <a:pt x="4225" y="3129"/>
                  </a:lnTo>
                  <a:cubicBezTo>
                    <a:pt x="4044" y="3100"/>
                    <a:pt x="3861" y="3085"/>
                    <a:pt x="3678" y="3085"/>
                  </a:cubicBezTo>
                  <a:cubicBezTo>
                    <a:pt x="2350" y="3085"/>
                    <a:pt x="998" y="3835"/>
                    <a:pt x="304" y="4983"/>
                  </a:cubicBezTo>
                  <a:cubicBezTo>
                    <a:pt x="182" y="5196"/>
                    <a:pt x="91" y="5409"/>
                    <a:pt x="0" y="5622"/>
                  </a:cubicBezTo>
                  <a:cubicBezTo>
                    <a:pt x="1854" y="5652"/>
                    <a:pt x="3678" y="5682"/>
                    <a:pt x="5502" y="5713"/>
                  </a:cubicBezTo>
                  <a:cubicBezTo>
                    <a:pt x="7477" y="5743"/>
                    <a:pt x="9453" y="5774"/>
                    <a:pt x="11429" y="5804"/>
                  </a:cubicBezTo>
                  <a:cubicBezTo>
                    <a:pt x="13374" y="5834"/>
                    <a:pt x="15350" y="5865"/>
                    <a:pt x="17295" y="5925"/>
                  </a:cubicBezTo>
                  <a:cubicBezTo>
                    <a:pt x="18177" y="5925"/>
                    <a:pt x="19028" y="5956"/>
                    <a:pt x="19879" y="5956"/>
                  </a:cubicBezTo>
                  <a:cubicBezTo>
                    <a:pt x="19788" y="5743"/>
                    <a:pt x="19696" y="5530"/>
                    <a:pt x="19545" y="5348"/>
                  </a:cubicBezTo>
                  <a:cubicBezTo>
                    <a:pt x="19035" y="4655"/>
                    <a:pt x="18197" y="4263"/>
                    <a:pt x="17362" y="4263"/>
                  </a:cubicBezTo>
                  <a:cubicBezTo>
                    <a:pt x="16951" y="4263"/>
                    <a:pt x="16541" y="4357"/>
                    <a:pt x="16171" y="4558"/>
                  </a:cubicBezTo>
                  <a:cubicBezTo>
                    <a:pt x="16140" y="4588"/>
                    <a:pt x="16110" y="4588"/>
                    <a:pt x="16110" y="4618"/>
                  </a:cubicBezTo>
                  <a:lnTo>
                    <a:pt x="16079" y="4618"/>
                  </a:lnTo>
                  <a:cubicBezTo>
                    <a:pt x="16049" y="4649"/>
                    <a:pt x="16049" y="4649"/>
                    <a:pt x="16019" y="4649"/>
                  </a:cubicBezTo>
                  <a:cubicBezTo>
                    <a:pt x="16019" y="4649"/>
                    <a:pt x="16019" y="4649"/>
                    <a:pt x="15988" y="4679"/>
                  </a:cubicBezTo>
                  <a:cubicBezTo>
                    <a:pt x="15958" y="4679"/>
                    <a:pt x="15927" y="4710"/>
                    <a:pt x="15897" y="4710"/>
                  </a:cubicBezTo>
                  <a:cubicBezTo>
                    <a:pt x="15867" y="4710"/>
                    <a:pt x="15867" y="4710"/>
                    <a:pt x="15867" y="4740"/>
                  </a:cubicBezTo>
                  <a:cubicBezTo>
                    <a:pt x="15867" y="4710"/>
                    <a:pt x="15836" y="4710"/>
                    <a:pt x="15836" y="4679"/>
                  </a:cubicBezTo>
                  <a:cubicBezTo>
                    <a:pt x="15806" y="4649"/>
                    <a:pt x="15806" y="4588"/>
                    <a:pt x="15775" y="4527"/>
                  </a:cubicBezTo>
                  <a:cubicBezTo>
                    <a:pt x="15745" y="4467"/>
                    <a:pt x="15715" y="4436"/>
                    <a:pt x="15684" y="4375"/>
                  </a:cubicBezTo>
                  <a:cubicBezTo>
                    <a:pt x="14765" y="1765"/>
                    <a:pt x="12090" y="0"/>
                    <a:pt x="9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13741400" y="1399275"/>
              <a:ext cx="263700" cy="95750"/>
            </a:xfrm>
            <a:custGeom>
              <a:avLst/>
              <a:gdLst/>
              <a:ahLst/>
              <a:cxnLst/>
              <a:rect l="l" t="t" r="r" b="b"/>
              <a:pathLst>
                <a:path w="10548" h="3830" extrusionOk="0">
                  <a:moveTo>
                    <a:pt x="6689" y="0"/>
                  </a:moveTo>
                  <a:cubicBezTo>
                    <a:pt x="5364" y="0"/>
                    <a:pt x="4010" y="608"/>
                    <a:pt x="3405" y="1793"/>
                  </a:cubicBezTo>
                  <a:cubicBezTo>
                    <a:pt x="3314" y="1945"/>
                    <a:pt x="3223" y="2127"/>
                    <a:pt x="3131" y="2309"/>
                  </a:cubicBezTo>
                  <a:cubicBezTo>
                    <a:pt x="3131" y="2340"/>
                    <a:pt x="3101" y="2370"/>
                    <a:pt x="3101" y="2370"/>
                  </a:cubicBezTo>
                  <a:cubicBezTo>
                    <a:pt x="3071" y="2431"/>
                    <a:pt x="3040" y="2492"/>
                    <a:pt x="3010" y="2522"/>
                  </a:cubicBezTo>
                  <a:cubicBezTo>
                    <a:pt x="2979" y="2613"/>
                    <a:pt x="2949" y="2674"/>
                    <a:pt x="2919" y="2765"/>
                  </a:cubicBezTo>
                  <a:cubicBezTo>
                    <a:pt x="2888" y="2735"/>
                    <a:pt x="2858" y="2705"/>
                    <a:pt x="2858" y="2674"/>
                  </a:cubicBezTo>
                  <a:cubicBezTo>
                    <a:pt x="2550" y="2342"/>
                    <a:pt x="2129" y="2189"/>
                    <a:pt x="1703" y="2189"/>
                  </a:cubicBezTo>
                  <a:cubicBezTo>
                    <a:pt x="1077" y="2189"/>
                    <a:pt x="442" y="2521"/>
                    <a:pt x="153" y="3100"/>
                  </a:cubicBezTo>
                  <a:cubicBezTo>
                    <a:pt x="61" y="3221"/>
                    <a:pt x="61" y="3404"/>
                    <a:pt x="1" y="3586"/>
                  </a:cubicBezTo>
                  <a:cubicBezTo>
                    <a:pt x="1672" y="3616"/>
                    <a:pt x="3314" y="3677"/>
                    <a:pt x="4986" y="3708"/>
                  </a:cubicBezTo>
                  <a:cubicBezTo>
                    <a:pt x="6840" y="3738"/>
                    <a:pt x="8694" y="3768"/>
                    <a:pt x="10548" y="3829"/>
                  </a:cubicBezTo>
                  <a:cubicBezTo>
                    <a:pt x="10487" y="3556"/>
                    <a:pt x="10487" y="3252"/>
                    <a:pt x="10366" y="3009"/>
                  </a:cubicBezTo>
                  <a:cubicBezTo>
                    <a:pt x="10001" y="1671"/>
                    <a:pt x="9028" y="486"/>
                    <a:pt x="7691" y="121"/>
                  </a:cubicBezTo>
                  <a:cubicBezTo>
                    <a:pt x="7368" y="40"/>
                    <a:pt x="7029"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13129700" y="1362775"/>
              <a:ext cx="511875" cy="58000"/>
            </a:xfrm>
            <a:custGeom>
              <a:avLst/>
              <a:gdLst/>
              <a:ahLst/>
              <a:cxnLst/>
              <a:rect l="l" t="t" r="r" b="b"/>
              <a:pathLst>
                <a:path w="20475" h="2320" extrusionOk="0">
                  <a:moveTo>
                    <a:pt x="6687" y="0"/>
                  </a:moveTo>
                  <a:cubicBezTo>
                    <a:pt x="6596" y="122"/>
                    <a:pt x="6474" y="213"/>
                    <a:pt x="6353" y="304"/>
                  </a:cubicBezTo>
                  <a:cubicBezTo>
                    <a:pt x="6140" y="396"/>
                    <a:pt x="5958" y="700"/>
                    <a:pt x="5745" y="791"/>
                  </a:cubicBezTo>
                  <a:cubicBezTo>
                    <a:pt x="5065" y="1280"/>
                    <a:pt x="4236" y="1560"/>
                    <a:pt x="3394" y="1560"/>
                  </a:cubicBezTo>
                  <a:cubicBezTo>
                    <a:pt x="3032" y="1560"/>
                    <a:pt x="2667" y="1508"/>
                    <a:pt x="2310" y="1399"/>
                  </a:cubicBezTo>
                  <a:cubicBezTo>
                    <a:pt x="2280" y="1368"/>
                    <a:pt x="2219" y="1368"/>
                    <a:pt x="2158" y="1338"/>
                  </a:cubicBezTo>
                  <a:cubicBezTo>
                    <a:pt x="2067" y="1307"/>
                    <a:pt x="2006" y="1307"/>
                    <a:pt x="1915" y="1277"/>
                  </a:cubicBezTo>
                  <a:cubicBezTo>
                    <a:pt x="1854" y="1247"/>
                    <a:pt x="1763" y="1216"/>
                    <a:pt x="1702" y="1186"/>
                  </a:cubicBezTo>
                  <a:lnTo>
                    <a:pt x="1672" y="1186"/>
                  </a:lnTo>
                  <a:cubicBezTo>
                    <a:pt x="1520" y="1125"/>
                    <a:pt x="1368" y="1095"/>
                    <a:pt x="1216" y="1003"/>
                  </a:cubicBezTo>
                  <a:cubicBezTo>
                    <a:pt x="1094" y="943"/>
                    <a:pt x="942" y="851"/>
                    <a:pt x="821" y="791"/>
                  </a:cubicBezTo>
                  <a:cubicBezTo>
                    <a:pt x="798" y="783"/>
                    <a:pt x="775" y="779"/>
                    <a:pt x="753" y="779"/>
                  </a:cubicBezTo>
                  <a:cubicBezTo>
                    <a:pt x="686" y="779"/>
                    <a:pt x="623" y="813"/>
                    <a:pt x="578" y="882"/>
                  </a:cubicBezTo>
                  <a:cubicBezTo>
                    <a:pt x="547" y="943"/>
                    <a:pt x="547" y="1003"/>
                    <a:pt x="547" y="1064"/>
                  </a:cubicBezTo>
                  <a:cubicBezTo>
                    <a:pt x="334" y="1186"/>
                    <a:pt x="61" y="1672"/>
                    <a:pt x="0" y="1885"/>
                  </a:cubicBezTo>
                  <a:cubicBezTo>
                    <a:pt x="0" y="2112"/>
                    <a:pt x="129" y="2174"/>
                    <a:pt x="300" y="2174"/>
                  </a:cubicBezTo>
                  <a:cubicBezTo>
                    <a:pt x="404" y="2174"/>
                    <a:pt x="524" y="2151"/>
                    <a:pt x="638" y="2128"/>
                  </a:cubicBezTo>
                  <a:cubicBezTo>
                    <a:pt x="760" y="2098"/>
                    <a:pt x="882" y="2098"/>
                    <a:pt x="973" y="2098"/>
                  </a:cubicBezTo>
                  <a:cubicBezTo>
                    <a:pt x="1119" y="2081"/>
                    <a:pt x="1266" y="2074"/>
                    <a:pt x="1413" y="2074"/>
                  </a:cubicBezTo>
                  <a:cubicBezTo>
                    <a:pt x="1813" y="2074"/>
                    <a:pt x="2214" y="2130"/>
                    <a:pt x="2614" y="2219"/>
                  </a:cubicBezTo>
                  <a:cubicBezTo>
                    <a:pt x="2630" y="2223"/>
                    <a:pt x="2646" y="2225"/>
                    <a:pt x="2662" y="2225"/>
                  </a:cubicBezTo>
                  <a:cubicBezTo>
                    <a:pt x="2766" y="2225"/>
                    <a:pt x="2861" y="2143"/>
                    <a:pt x="2888" y="2037"/>
                  </a:cubicBezTo>
                  <a:cubicBezTo>
                    <a:pt x="2918" y="2007"/>
                    <a:pt x="2918" y="2007"/>
                    <a:pt x="2918" y="1976"/>
                  </a:cubicBezTo>
                  <a:cubicBezTo>
                    <a:pt x="3040" y="2007"/>
                    <a:pt x="3161" y="2007"/>
                    <a:pt x="3222" y="2007"/>
                  </a:cubicBezTo>
                  <a:cubicBezTo>
                    <a:pt x="3300" y="2012"/>
                    <a:pt x="3378" y="2014"/>
                    <a:pt x="3454" y="2014"/>
                  </a:cubicBezTo>
                  <a:cubicBezTo>
                    <a:pt x="3824" y="2014"/>
                    <a:pt x="4177" y="1955"/>
                    <a:pt x="4529" y="1855"/>
                  </a:cubicBezTo>
                  <a:cubicBezTo>
                    <a:pt x="4559" y="1915"/>
                    <a:pt x="4620" y="1946"/>
                    <a:pt x="4651" y="1946"/>
                  </a:cubicBezTo>
                  <a:cubicBezTo>
                    <a:pt x="6201" y="2128"/>
                    <a:pt x="7721" y="2067"/>
                    <a:pt x="9271" y="2280"/>
                  </a:cubicBezTo>
                  <a:cubicBezTo>
                    <a:pt x="11370" y="2244"/>
                    <a:pt x="13491" y="2197"/>
                    <a:pt x="15608" y="2197"/>
                  </a:cubicBezTo>
                  <a:cubicBezTo>
                    <a:pt x="17046" y="2197"/>
                    <a:pt x="18483" y="2219"/>
                    <a:pt x="19909" y="2280"/>
                  </a:cubicBezTo>
                  <a:cubicBezTo>
                    <a:pt x="19970" y="2280"/>
                    <a:pt x="20031" y="2280"/>
                    <a:pt x="20061" y="2250"/>
                  </a:cubicBezTo>
                  <a:cubicBezTo>
                    <a:pt x="20092" y="2280"/>
                    <a:pt x="20122" y="2280"/>
                    <a:pt x="20122" y="2310"/>
                  </a:cubicBezTo>
                  <a:cubicBezTo>
                    <a:pt x="20146" y="2316"/>
                    <a:pt x="20168" y="2319"/>
                    <a:pt x="20189" y="2319"/>
                  </a:cubicBezTo>
                  <a:cubicBezTo>
                    <a:pt x="20387" y="2319"/>
                    <a:pt x="20475" y="2080"/>
                    <a:pt x="20365" y="1915"/>
                  </a:cubicBezTo>
                  <a:cubicBezTo>
                    <a:pt x="20061" y="1581"/>
                    <a:pt x="19788" y="1247"/>
                    <a:pt x="19514" y="882"/>
                  </a:cubicBezTo>
                  <a:cubicBezTo>
                    <a:pt x="19474" y="801"/>
                    <a:pt x="19379" y="747"/>
                    <a:pt x="19285" y="747"/>
                  </a:cubicBezTo>
                  <a:cubicBezTo>
                    <a:pt x="19237" y="747"/>
                    <a:pt x="19190" y="760"/>
                    <a:pt x="19149" y="791"/>
                  </a:cubicBezTo>
                  <a:cubicBezTo>
                    <a:pt x="18997" y="882"/>
                    <a:pt x="18815" y="973"/>
                    <a:pt x="18663" y="1034"/>
                  </a:cubicBezTo>
                  <a:cubicBezTo>
                    <a:pt x="18602" y="1095"/>
                    <a:pt x="18542" y="1125"/>
                    <a:pt x="18481" y="1155"/>
                  </a:cubicBezTo>
                  <a:cubicBezTo>
                    <a:pt x="18298" y="1277"/>
                    <a:pt x="18086" y="1307"/>
                    <a:pt x="17873" y="1368"/>
                  </a:cubicBezTo>
                  <a:cubicBezTo>
                    <a:pt x="17721" y="1399"/>
                    <a:pt x="17569" y="1429"/>
                    <a:pt x="17386" y="1459"/>
                  </a:cubicBezTo>
                  <a:cubicBezTo>
                    <a:pt x="17279" y="1481"/>
                    <a:pt x="17172" y="1502"/>
                    <a:pt x="17053" y="1502"/>
                  </a:cubicBezTo>
                  <a:cubicBezTo>
                    <a:pt x="17004" y="1502"/>
                    <a:pt x="16954" y="1499"/>
                    <a:pt x="16900" y="1490"/>
                  </a:cubicBezTo>
                  <a:lnTo>
                    <a:pt x="16809" y="1490"/>
                  </a:lnTo>
                  <a:cubicBezTo>
                    <a:pt x="16444" y="1490"/>
                    <a:pt x="16079" y="1429"/>
                    <a:pt x="15745" y="1307"/>
                  </a:cubicBezTo>
                  <a:cubicBezTo>
                    <a:pt x="15563" y="1247"/>
                    <a:pt x="15380" y="1186"/>
                    <a:pt x="15228" y="1095"/>
                  </a:cubicBezTo>
                  <a:cubicBezTo>
                    <a:pt x="15016" y="1034"/>
                    <a:pt x="14833" y="943"/>
                    <a:pt x="14651" y="851"/>
                  </a:cubicBezTo>
                  <a:lnTo>
                    <a:pt x="14651" y="851"/>
                  </a:lnTo>
                  <a:cubicBezTo>
                    <a:pt x="14651" y="851"/>
                    <a:pt x="14651" y="852"/>
                    <a:pt x="14681" y="882"/>
                  </a:cubicBezTo>
                  <a:cubicBezTo>
                    <a:pt x="14529" y="821"/>
                    <a:pt x="14408" y="760"/>
                    <a:pt x="14286" y="700"/>
                  </a:cubicBezTo>
                  <a:lnTo>
                    <a:pt x="14134" y="639"/>
                  </a:lnTo>
                  <a:cubicBezTo>
                    <a:pt x="14073" y="669"/>
                    <a:pt x="14013" y="700"/>
                    <a:pt x="13952" y="730"/>
                  </a:cubicBezTo>
                  <a:cubicBezTo>
                    <a:pt x="13739" y="851"/>
                    <a:pt x="13526" y="943"/>
                    <a:pt x="13313" y="1064"/>
                  </a:cubicBezTo>
                  <a:cubicBezTo>
                    <a:pt x="12979" y="1216"/>
                    <a:pt x="12614" y="1338"/>
                    <a:pt x="12219" y="1429"/>
                  </a:cubicBezTo>
                  <a:cubicBezTo>
                    <a:pt x="12037" y="1459"/>
                    <a:pt x="11854" y="1459"/>
                    <a:pt x="11672" y="1490"/>
                  </a:cubicBezTo>
                  <a:cubicBezTo>
                    <a:pt x="11357" y="1544"/>
                    <a:pt x="11039" y="1571"/>
                    <a:pt x="10720" y="1571"/>
                  </a:cubicBezTo>
                  <a:cubicBezTo>
                    <a:pt x="10147" y="1571"/>
                    <a:pt x="9575" y="1483"/>
                    <a:pt x="9028" y="1307"/>
                  </a:cubicBezTo>
                  <a:cubicBezTo>
                    <a:pt x="8207" y="1003"/>
                    <a:pt x="7295" y="760"/>
                    <a:pt x="6748" y="61"/>
                  </a:cubicBezTo>
                  <a:cubicBezTo>
                    <a:pt x="6718" y="31"/>
                    <a:pt x="6718" y="31"/>
                    <a:pt x="668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13195050" y="136657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65"/>
                    <a:pt x="456" y="244"/>
                  </a:cubicBezTo>
                  <a:cubicBezTo>
                    <a:pt x="456" y="122"/>
                    <a:pt x="365" y="0"/>
                    <a:pt x="243" y="0"/>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3211000" y="1363525"/>
              <a:ext cx="11425" cy="11425"/>
            </a:xfrm>
            <a:custGeom>
              <a:avLst/>
              <a:gdLst/>
              <a:ahLst/>
              <a:cxnLst/>
              <a:rect l="l" t="t" r="r" b="b"/>
              <a:pathLst>
                <a:path w="457" h="457" extrusionOk="0">
                  <a:moveTo>
                    <a:pt x="244" y="1"/>
                  </a:moveTo>
                  <a:cubicBezTo>
                    <a:pt x="122" y="1"/>
                    <a:pt x="0" y="92"/>
                    <a:pt x="0" y="214"/>
                  </a:cubicBezTo>
                  <a:cubicBezTo>
                    <a:pt x="0" y="335"/>
                    <a:pt x="92" y="426"/>
                    <a:pt x="213" y="457"/>
                  </a:cubicBezTo>
                  <a:cubicBezTo>
                    <a:pt x="335" y="457"/>
                    <a:pt x="456" y="366"/>
                    <a:pt x="456" y="244"/>
                  </a:cubicBezTo>
                  <a:cubicBezTo>
                    <a:pt x="456" y="122"/>
                    <a:pt x="365" y="1"/>
                    <a:pt x="244" y="1"/>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3434400" y="1357450"/>
              <a:ext cx="11425" cy="11425"/>
            </a:xfrm>
            <a:custGeom>
              <a:avLst/>
              <a:gdLst/>
              <a:ahLst/>
              <a:cxnLst/>
              <a:rect l="l" t="t" r="r" b="b"/>
              <a:pathLst>
                <a:path w="457" h="457" extrusionOk="0">
                  <a:moveTo>
                    <a:pt x="244" y="1"/>
                  </a:moveTo>
                  <a:cubicBezTo>
                    <a:pt x="122" y="1"/>
                    <a:pt x="1" y="92"/>
                    <a:pt x="1" y="213"/>
                  </a:cubicBezTo>
                  <a:cubicBezTo>
                    <a:pt x="1" y="335"/>
                    <a:pt x="92" y="457"/>
                    <a:pt x="214" y="457"/>
                  </a:cubicBezTo>
                  <a:cubicBezTo>
                    <a:pt x="335" y="457"/>
                    <a:pt x="457" y="365"/>
                    <a:pt x="457" y="244"/>
                  </a:cubicBezTo>
                  <a:cubicBezTo>
                    <a:pt x="457" y="122"/>
                    <a:pt x="366"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13448850" y="1347575"/>
              <a:ext cx="11425" cy="11425"/>
            </a:xfrm>
            <a:custGeom>
              <a:avLst/>
              <a:gdLst/>
              <a:ahLst/>
              <a:cxnLst/>
              <a:rect l="l" t="t" r="r" b="b"/>
              <a:pathLst>
                <a:path w="457" h="457" extrusionOk="0">
                  <a:moveTo>
                    <a:pt x="243" y="0"/>
                  </a:moveTo>
                  <a:cubicBezTo>
                    <a:pt x="122" y="0"/>
                    <a:pt x="0" y="92"/>
                    <a:pt x="0" y="213"/>
                  </a:cubicBezTo>
                  <a:cubicBezTo>
                    <a:pt x="0" y="335"/>
                    <a:pt x="92" y="456"/>
                    <a:pt x="213" y="456"/>
                  </a:cubicBezTo>
                  <a:cubicBezTo>
                    <a:pt x="335" y="456"/>
                    <a:pt x="456" y="365"/>
                    <a:pt x="456" y="244"/>
                  </a:cubicBezTo>
                  <a:cubicBezTo>
                    <a:pt x="456" y="122"/>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13432900" y="1343025"/>
              <a:ext cx="12175" cy="10650"/>
            </a:xfrm>
            <a:custGeom>
              <a:avLst/>
              <a:gdLst/>
              <a:ahLst/>
              <a:cxnLst/>
              <a:rect l="l" t="t" r="r" b="b"/>
              <a:pathLst>
                <a:path w="487" h="426" extrusionOk="0">
                  <a:moveTo>
                    <a:pt x="243" y="0"/>
                  </a:moveTo>
                  <a:cubicBezTo>
                    <a:pt x="122" y="0"/>
                    <a:pt x="30" y="61"/>
                    <a:pt x="0" y="213"/>
                  </a:cubicBezTo>
                  <a:cubicBezTo>
                    <a:pt x="0" y="334"/>
                    <a:pt x="91" y="426"/>
                    <a:pt x="213" y="426"/>
                  </a:cubicBezTo>
                  <a:cubicBezTo>
                    <a:pt x="365" y="426"/>
                    <a:pt x="456" y="365"/>
                    <a:pt x="456" y="213"/>
                  </a:cubicBezTo>
                  <a:cubicBezTo>
                    <a:pt x="48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13333350" y="1294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26" y="366"/>
                    <a:pt x="456" y="244"/>
                  </a:cubicBezTo>
                  <a:cubicBezTo>
                    <a:pt x="456" y="122"/>
                    <a:pt x="365" y="1"/>
                    <a:pt x="24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13731425" y="1435875"/>
              <a:ext cx="281275" cy="62475"/>
            </a:xfrm>
            <a:custGeom>
              <a:avLst/>
              <a:gdLst/>
              <a:ahLst/>
              <a:cxnLst/>
              <a:rect l="l" t="t" r="r" b="b"/>
              <a:pathLst>
                <a:path w="11251" h="2499" extrusionOk="0">
                  <a:moveTo>
                    <a:pt x="10185" y="1"/>
                  </a:moveTo>
                  <a:cubicBezTo>
                    <a:pt x="10097" y="1"/>
                    <a:pt x="10008" y="46"/>
                    <a:pt x="9974" y="146"/>
                  </a:cubicBezTo>
                  <a:cubicBezTo>
                    <a:pt x="9184" y="1100"/>
                    <a:pt x="7905" y="1468"/>
                    <a:pt x="6663" y="1468"/>
                  </a:cubicBezTo>
                  <a:cubicBezTo>
                    <a:pt x="6520" y="1468"/>
                    <a:pt x="6377" y="1463"/>
                    <a:pt x="6236" y="1453"/>
                  </a:cubicBezTo>
                  <a:cubicBezTo>
                    <a:pt x="5840" y="1423"/>
                    <a:pt x="5445" y="1362"/>
                    <a:pt x="5111" y="1180"/>
                  </a:cubicBezTo>
                  <a:cubicBezTo>
                    <a:pt x="5081" y="1210"/>
                    <a:pt x="5050" y="1210"/>
                    <a:pt x="5020" y="1210"/>
                  </a:cubicBezTo>
                  <a:lnTo>
                    <a:pt x="5020" y="1241"/>
                  </a:lnTo>
                  <a:lnTo>
                    <a:pt x="4989" y="1241"/>
                  </a:lnTo>
                  <a:cubicBezTo>
                    <a:pt x="4929" y="1301"/>
                    <a:pt x="4868" y="1362"/>
                    <a:pt x="4777" y="1393"/>
                  </a:cubicBezTo>
                  <a:cubicBezTo>
                    <a:pt x="4746" y="1423"/>
                    <a:pt x="4716" y="1453"/>
                    <a:pt x="4685" y="1453"/>
                  </a:cubicBezTo>
                  <a:cubicBezTo>
                    <a:pt x="4564" y="1545"/>
                    <a:pt x="4412" y="1605"/>
                    <a:pt x="4290" y="1666"/>
                  </a:cubicBezTo>
                  <a:cubicBezTo>
                    <a:pt x="4230" y="1697"/>
                    <a:pt x="4138" y="1697"/>
                    <a:pt x="4078" y="1727"/>
                  </a:cubicBezTo>
                  <a:cubicBezTo>
                    <a:pt x="3895" y="1818"/>
                    <a:pt x="3682" y="1909"/>
                    <a:pt x="3470" y="1909"/>
                  </a:cubicBezTo>
                  <a:lnTo>
                    <a:pt x="3439" y="1909"/>
                  </a:lnTo>
                  <a:cubicBezTo>
                    <a:pt x="3348" y="1940"/>
                    <a:pt x="3287" y="1940"/>
                    <a:pt x="3196" y="1970"/>
                  </a:cubicBezTo>
                  <a:lnTo>
                    <a:pt x="2953" y="1970"/>
                  </a:lnTo>
                  <a:cubicBezTo>
                    <a:pt x="2862" y="1970"/>
                    <a:pt x="2740" y="1970"/>
                    <a:pt x="2649" y="1940"/>
                  </a:cubicBezTo>
                  <a:cubicBezTo>
                    <a:pt x="2558" y="1940"/>
                    <a:pt x="2467" y="1940"/>
                    <a:pt x="2375" y="1909"/>
                  </a:cubicBezTo>
                  <a:cubicBezTo>
                    <a:pt x="2284" y="1909"/>
                    <a:pt x="2193" y="1879"/>
                    <a:pt x="2102" y="1849"/>
                  </a:cubicBezTo>
                  <a:cubicBezTo>
                    <a:pt x="2071" y="1849"/>
                    <a:pt x="2041" y="1818"/>
                    <a:pt x="2011" y="1818"/>
                  </a:cubicBezTo>
                  <a:cubicBezTo>
                    <a:pt x="1494" y="1666"/>
                    <a:pt x="1008" y="1423"/>
                    <a:pt x="612" y="1089"/>
                  </a:cubicBezTo>
                  <a:cubicBezTo>
                    <a:pt x="308" y="1241"/>
                    <a:pt x="339" y="1393"/>
                    <a:pt x="521" y="1575"/>
                  </a:cubicBezTo>
                  <a:cubicBezTo>
                    <a:pt x="460" y="1545"/>
                    <a:pt x="400" y="1545"/>
                    <a:pt x="369" y="1514"/>
                  </a:cubicBezTo>
                  <a:cubicBezTo>
                    <a:pt x="343" y="1506"/>
                    <a:pt x="319" y="1503"/>
                    <a:pt x="296" y="1503"/>
                  </a:cubicBezTo>
                  <a:cubicBezTo>
                    <a:pt x="53" y="1503"/>
                    <a:pt x="0" y="1914"/>
                    <a:pt x="278" y="1970"/>
                  </a:cubicBezTo>
                  <a:cubicBezTo>
                    <a:pt x="278" y="2000"/>
                    <a:pt x="278" y="2031"/>
                    <a:pt x="278" y="2061"/>
                  </a:cubicBezTo>
                  <a:cubicBezTo>
                    <a:pt x="278" y="2183"/>
                    <a:pt x="400" y="2244"/>
                    <a:pt x="491" y="2244"/>
                  </a:cubicBezTo>
                  <a:cubicBezTo>
                    <a:pt x="523" y="2241"/>
                    <a:pt x="557" y="2239"/>
                    <a:pt x="590" y="2239"/>
                  </a:cubicBezTo>
                  <a:cubicBezTo>
                    <a:pt x="753" y="2239"/>
                    <a:pt x="925" y="2268"/>
                    <a:pt x="1087" y="2268"/>
                  </a:cubicBezTo>
                  <a:cubicBezTo>
                    <a:pt x="1236" y="2268"/>
                    <a:pt x="1376" y="2244"/>
                    <a:pt x="1494" y="2152"/>
                  </a:cubicBezTo>
                  <a:cubicBezTo>
                    <a:pt x="1494" y="2122"/>
                    <a:pt x="1494" y="2122"/>
                    <a:pt x="1494" y="2092"/>
                  </a:cubicBezTo>
                  <a:cubicBezTo>
                    <a:pt x="1958" y="2283"/>
                    <a:pt x="2422" y="2400"/>
                    <a:pt x="2644" y="2400"/>
                  </a:cubicBezTo>
                  <a:cubicBezTo>
                    <a:pt x="2669" y="2400"/>
                    <a:pt x="2691" y="2399"/>
                    <a:pt x="2710" y="2396"/>
                  </a:cubicBezTo>
                  <a:lnTo>
                    <a:pt x="2983" y="2396"/>
                  </a:lnTo>
                  <a:cubicBezTo>
                    <a:pt x="3039" y="2401"/>
                    <a:pt x="3093" y="2404"/>
                    <a:pt x="3145" y="2404"/>
                  </a:cubicBezTo>
                  <a:cubicBezTo>
                    <a:pt x="3378" y="2404"/>
                    <a:pt x="3581" y="2354"/>
                    <a:pt x="3804" y="2304"/>
                  </a:cubicBezTo>
                  <a:cubicBezTo>
                    <a:pt x="3854" y="2379"/>
                    <a:pt x="3945" y="2434"/>
                    <a:pt x="4044" y="2434"/>
                  </a:cubicBezTo>
                  <a:cubicBezTo>
                    <a:pt x="4065" y="2434"/>
                    <a:pt x="4086" y="2431"/>
                    <a:pt x="4108" y="2426"/>
                  </a:cubicBezTo>
                  <a:cubicBezTo>
                    <a:pt x="4898" y="2426"/>
                    <a:pt x="5689" y="2426"/>
                    <a:pt x="6479" y="2487"/>
                  </a:cubicBezTo>
                  <a:cubicBezTo>
                    <a:pt x="7370" y="2487"/>
                    <a:pt x="8262" y="2446"/>
                    <a:pt x="9163" y="2446"/>
                  </a:cubicBezTo>
                  <a:cubicBezTo>
                    <a:pt x="9613" y="2446"/>
                    <a:pt x="10065" y="2456"/>
                    <a:pt x="10521" y="2487"/>
                  </a:cubicBezTo>
                  <a:cubicBezTo>
                    <a:pt x="10602" y="2487"/>
                    <a:pt x="10696" y="2499"/>
                    <a:pt x="10787" y="2499"/>
                  </a:cubicBezTo>
                  <a:cubicBezTo>
                    <a:pt x="10902" y="2499"/>
                    <a:pt x="11015" y="2480"/>
                    <a:pt x="11099" y="2396"/>
                  </a:cubicBezTo>
                  <a:cubicBezTo>
                    <a:pt x="11251" y="2274"/>
                    <a:pt x="11190" y="2092"/>
                    <a:pt x="11099" y="1909"/>
                  </a:cubicBezTo>
                  <a:cubicBezTo>
                    <a:pt x="10795" y="1332"/>
                    <a:pt x="10673" y="693"/>
                    <a:pt x="10369" y="86"/>
                  </a:cubicBezTo>
                  <a:cubicBezTo>
                    <a:pt x="10328" y="31"/>
                    <a:pt x="10257" y="1"/>
                    <a:pt x="1018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13939725" y="1431925"/>
              <a:ext cx="11425" cy="11425"/>
            </a:xfrm>
            <a:custGeom>
              <a:avLst/>
              <a:gdLst/>
              <a:ahLst/>
              <a:cxnLst/>
              <a:rect l="l" t="t" r="r" b="b"/>
              <a:pathLst>
                <a:path w="457" h="457" extrusionOk="0">
                  <a:moveTo>
                    <a:pt x="244" y="0"/>
                  </a:moveTo>
                  <a:cubicBezTo>
                    <a:pt x="92" y="0"/>
                    <a:pt x="1" y="92"/>
                    <a:pt x="1" y="213"/>
                  </a:cubicBezTo>
                  <a:cubicBezTo>
                    <a:pt x="1" y="335"/>
                    <a:pt x="92" y="456"/>
                    <a:pt x="214" y="456"/>
                  </a:cubicBezTo>
                  <a:cubicBezTo>
                    <a:pt x="366" y="456"/>
                    <a:pt x="457" y="335"/>
                    <a:pt x="457" y="213"/>
                  </a:cubicBezTo>
                  <a:cubicBezTo>
                    <a:pt x="457" y="92"/>
                    <a:pt x="366"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13925300" y="1436475"/>
              <a:ext cx="11425" cy="11425"/>
            </a:xfrm>
            <a:custGeom>
              <a:avLst/>
              <a:gdLst/>
              <a:ahLst/>
              <a:cxnLst/>
              <a:rect l="l" t="t" r="r" b="b"/>
              <a:pathLst>
                <a:path w="457" h="457" extrusionOk="0">
                  <a:moveTo>
                    <a:pt x="244" y="1"/>
                  </a:moveTo>
                  <a:cubicBezTo>
                    <a:pt x="122" y="1"/>
                    <a:pt x="0" y="122"/>
                    <a:pt x="0" y="244"/>
                  </a:cubicBezTo>
                  <a:cubicBezTo>
                    <a:pt x="0" y="366"/>
                    <a:pt x="122" y="457"/>
                    <a:pt x="244" y="457"/>
                  </a:cubicBezTo>
                  <a:cubicBezTo>
                    <a:pt x="365" y="457"/>
                    <a:pt x="456" y="366"/>
                    <a:pt x="456" y="244"/>
                  </a:cubicBezTo>
                  <a:cubicBezTo>
                    <a:pt x="456" y="12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13926825" y="1423575"/>
              <a:ext cx="11425" cy="11400"/>
            </a:xfrm>
            <a:custGeom>
              <a:avLst/>
              <a:gdLst/>
              <a:ahLst/>
              <a:cxnLst/>
              <a:rect l="l" t="t" r="r" b="b"/>
              <a:pathLst>
                <a:path w="457" h="456" extrusionOk="0">
                  <a:moveTo>
                    <a:pt x="243" y="0"/>
                  </a:moveTo>
                  <a:cubicBezTo>
                    <a:pt x="122" y="0"/>
                    <a:pt x="0" y="91"/>
                    <a:pt x="0" y="213"/>
                  </a:cubicBezTo>
                  <a:cubicBezTo>
                    <a:pt x="0" y="334"/>
                    <a:pt x="122" y="456"/>
                    <a:pt x="243" y="456"/>
                  </a:cubicBezTo>
                  <a:cubicBezTo>
                    <a:pt x="365" y="456"/>
                    <a:pt x="456" y="334"/>
                    <a:pt x="456" y="213"/>
                  </a:cubicBezTo>
                  <a:cubicBezTo>
                    <a:pt x="45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13852350" y="1436475"/>
              <a:ext cx="11425" cy="11425"/>
            </a:xfrm>
            <a:custGeom>
              <a:avLst/>
              <a:gdLst/>
              <a:ahLst/>
              <a:cxnLst/>
              <a:rect l="l" t="t" r="r" b="b"/>
              <a:pathLst>
                <a:path w="457" h="457" extrusionOk="0">
                  <a:moveTo>
                    <a:pt x="244" y="1"/>
                  </a:moveTo>
                  <a:cubicBezTo>
                    <a:pt x="92" y="1"/>
                    <a:pt x="0" y="92"/>
                    <a:pt x="0" y="214"/>
                  </a:cubicBezTo>
                  <a:cubicBezTo>
                    <a:pt x="0" y="335"/>
                    <a:pt x="92" y="457"/>
                    <a:pt x="213" y="457"/>
                  </a:cubicBezTo>
                  <a:cubicBezTo>
                    <a:pt x="335" y="457"/>
                    <a:pt x="456" y="335"/>
                    <a:pt x="456" y="214"/>
                  </a:cubicBezTo>
                  <a:cubicBezTo>
                    <a:pt x="456" y="9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14311325" y="1673325"/>
              <a:ext cx="565375" cy="361225"/>
            </a:xfrm>
            <a:custGeom>
              <a:avLst/>
              <a:gdLst/>
              <a:ahLst/>
              <a:cxnLst/>
              <a:rect l="l" t="t" r="r" b="b"/>
              <a:pathLst>
                <a:path w="22615" h="14449" extrusionOk="0">
                  <a:moveTo>
                    <a:pt x="14078" y="0"/>
                  </a:moveTo>
                  <a:cubicBezTo>
                    <a:pt x="12052" y="0"/>
                    <a:pt x="9927" y="442"/>
                    <a:pt x="7174" y="1408"/>
                  </a:cubicBezTo>
                  <a:cubicBezTo>
                    <a:pt x="4955" y="2138"/>
                    <a:pt x="2827" y="3019"/>
                    <a:pt x="639" y="3840"/>
                  </a:cubicBezTo>
                  <a:cubicBezTo>
                    <a:pt x="426" y="3901"/>
                    <a:pt x="213" y="3992"/>
                    <a:pt x="0" y="4053"/>
                  </a:cubicBezTo>
                  <a:cubicBezTo>
                    <a:pt x="487" y="4296"/>
                    <a:pt x="1004" y="4570"/>
                    <a:pt x="1520" y="4813"/>
                  </a:cubicBezTo>
                  <a:cubicBezTo>
                    <a:pt x="3891" y="5937"/>
                    <a:pt x="6171" y="7305"/>
                    <a:pt x="8511" y="8399"/>
                  </a:cubicBezTo>
                  <a:cubicBezTo>
                    <a:pt x="12554" y="10041"/>
                    <a:pt x="16536" y="11804"/>
                    <a:pt x="20548" y="13567"/>
                  </a:cubicBezTo>
                  <a:cubicBezTo>
                    <a:pt x="21186" y="13901"/>
                    <a:pt x="21885" y="14053"/>
                    <a:pt x="22493" y="14448"/>
                  </a:cubicBezTo>
                  <a:cubicBezTo>
                    <a:pt x="22493" y="14144"/>
                    <a:pt x="22493" y="13810"/>
                    <a:pt x="22524" y="13506"/>
                  </a:cubicBezTo>
                  <a:cubicBezTo>
                    <a:pt x="22524" y="11561"/>
                    <a:pt x="22554" y="9646"/>
                    <a:pt x="22554" y="7700"/>
                  </a:cubicBezTo>
                  <a:cubicBezTo>
                    <a:pt x="22584" y="5816"/>
                    <a:pt x="22584" y="3931"/>
                    <a:pt x="22615" y="2047"/>
                  </a:cubicBezTo>
                  <a:cubicBezTo>
                    <a:pt x="19166" y="743"/>
                    <a:pt x="16705" y="0"/>
                    <a:pt x="14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12843200" y="1682100"/>
              <a:ext cx="494725" cy="257450"/>
            </a:xfrm>
            <a:custGeom>
              <a:avLst/>
              <a:gdLst/>
              <a:ahLst/>
              <a:cxnLst/>
              <a:rect l="l" t="t" r="r" b="b"/>
              <a:pathLst>
                <a:path w="19789" h="10298" extrusionOk="0">
                  <a:moveTo>
                    <a:pt x="7826" y="1"/>
                  </a:moveTo>
                  <a:cubicBezTo>
                    <a:pt x="5841" y="1"/>
                    <a:pt x="3640" y="521"/>
                    <a:pt x="974" y="1726"/>
                  </a:cubicBezTo>
                  <a:cubicBezTo>
                    <a:pt x="761" y="1756"/>
                    <a:pt x="487" y="1969"/>
                    <a:pt x="244" y="2000"/>
                  </a:cubicBezTo>
                  <a:cubicBezTo>
                    <a:pt x="214" y="3337"/>
                    <a:pt x="153" y="4674"/>
                    <a:pt x="123" y="6012"/>
                  </a:cubicBezTo>
                  <a:cubicBezTo>
                    <a:pt x="92" y="7440"/>
                    <a:pt x="31" y="8869"/>
                    <a:pt x="1" y="10298"/>
                  </a:cubicBezTo>
                  <a:cubicBezTo>
                    <a:pt x="31" y="10298"/>
                    <a:pt x="62" y="10267"/>
                    <a:pt x="92" y="10267"/>
                  </a:cubicBezTo>
                  <a:cubicBezTo>
                    <a:pt x="548" y="10206"/>
                    <a:pt x="943" y="10115"/>
                    <a:pt x="1369" y="9994"/>
                  </a:cubicBezTo>
                  <a:cubicBezTo>
                    <a:pt x="6019" y="8747"/>
                    <a:pt x="10852" y="8200"/>
                    <a:pt x="15442" y="6681"/>
                  </a:cubicBezTo>
                  <a:cubicBezTo>
                    <a:pt x="16901" y="6285"/>
                    <a:pt x="18360" y="5830"/>
                    <a:pt x="19789" y="5343"/>
                  </a:cubicBezTo>
                  <a:cubicBezTo>
                    <a:pt x="15217" y="2295"/>
                    <a:pt x="11998" y="1"/>
                    <a:pt x="78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12929850" y="1841500"/>
              <a:ext cx="11400" cy="10675"/>
            </a:xfrm>
            <a:custGeom>
              <a:avLst/>
              <a:gdLst/>
              <a:ahLst/>
              <a:cxnLst/>
              <a:rect l="l" t="t" r="r" b="b"/>
              <a:pathLst>
                <a:path w="456" h="427" extrusionOk="0">
                  <a:moveTo>
                    <a:pt x="213" y="1"/>
                  </a:moveTo>
                  <a:cubicBezTo>
                    <a:pt x="91" y="1"/>
                    <a:pt x="0" y="92"/>
                    <a:pt x="0" y="213"/>
                  </a:cubicBezTo>
                  <a:cubicBezTo>
                    <a:pt x="0" y="335"/>
                    <a:pt x="122" y="426"/>
                    <a:pt x="243" y="426"/>
                  </a:cubicBezTo>
                  <a:cubicBezTo>
                    <a:pt x="365" y="426"/>
                    <a:pt x="456" y="335"/>
                    <a:pt x="456" y="213"/>
                  </a:cubicBezTo>
                  <a:cubicBezTo>
                    <a:pt x="45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12944275" y="1838475"/>
              <a:ext cx="11425" cy="11400"/>
            </a:xfrm>
            <a:custGeom>
              <a:avLst/>
              <a:gdLst/>
              <a:ahLst/>
              <a:cxnLst/>
              <a:rect l="l" t="t" r="r" b="b"/>
              <a:pathLst>
                <a:path w="457" h="456" extrusionOk="0">
                  <a:moveTo>
                    <a:pt x="213" y="0"/>
                  </a:moveTo>
                  <a:cubicBezTo>
                    <a:pt x="92" y="0"/>
                    <a:pt x="1" y="91"/>
                    <a:pt x="1" y="213"/>
                  </a:cubicBezTo>
                  <a:cubicBezTo>
                    <a:pt x="1" y="334"/>
                    <a:pt x="92" y="456"/>
                    <a:pt x="213" y="456"/>
                  </a:cubicBezTo>
                  <a:cubicBezTo>
                    <a:pt x="365" y="456"/>
                    <a:pt x="456" y="334"/>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13109925" y="1790600"/>
              <a:ext cx="11425" cy="11425"/>
            </a:xfrm>
            <a:custGeom>
              <a:avLst/>
              <a:gdLst/>
              <a:ahLst/>
              <a:cxnLst/>
              <a:rect l="l" t="t" r="r" b="b"/>
              <a:pathLst>
                <a:path w="457" h="457" extrusionOk="0">
                  <a:moveTo>
                    <a:pt x="244" y="0"/>
                  </a:moveTo>
                  <a:cubicBezTo>
                    <a:pt x="122" y="0"/>
                    <a:pt x="1" y="122"/>
                    <a:pt x="1" y="243"/>
                  </a:cubicBezTo>
                  <a:cubicBezTo>
                    <a:pt x="31" y="365"/>
                    <a:pt x="122" y="456"/>
                    <a:pt x="244" y="456"/>
                  </a:cubicBezTo>
                  <a:cubicBezTo>
                    <a:pt x="366" y="456"/>
                    <a:pt x="457" y="365"/>
                    <a:pt x="457" y="243"/>
                  </a:cubicBezTo>
                  <a:cubicBezTo>
                    <a:pt x="45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14549175" y="1798200"/>
              <a:ext cx="11425" cy="11400"/>
            </a:xfrm>
            <a:custGeom>
              <a:avLst/>
              <a:gdLst/>
              <a:ahLst/>
              <a:cxnLst/>
              <a:rect l="l" t="t" r="r" b="b"/>
              <a:pathLst>
                <a:path w="457" h="456" extrusionOk="0">
                  <a:moveTo>
                    <a:pt x="243" y="0"/>
                  </a:moveTo>
                  <a:cubicBezTo>
                    <a:pt x="122" y="0"/>
                    <a:pt x="0" y="91"/>
                    <a:pt x="0" y="213"/>
                  </a:cubicBezTo>
                  <a:cubicBezTo>
                    <a:pt x="0" y="334"/>
                    <a:pt x="91" y="456"/>
                    <a:pt x="213" y="456"/>
                  </a:cubicBezTo>
                  <a:cubicBezTo>
                    <a:pt x="335"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14566650" y="18042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3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14565125" y="17868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14780175" y="1894700"/>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14347050" y="1745750"/>
              <a:ext cx="534225" cy="295625"/>
            </a:xfrm>
            <a:custGeom>
              <a:avLst/>
              <a:gdLst/>
              <a:ahLst/>
              <a:cxnLst/>
              <a:rect l="l" t="t" r="r" b="b"/>
              <a:pathLst>
                <a:path w="21369" h="11825" extrusionOk="0">
                  <a:moveTo>
                    <a:pt x="18845" y="1"/>
                  </a:moveTo>
                  <a:cubicBezTo>
                    <a:pt x="18845" y="92"/>
                    <a:pt x="18845" y="214"/>
                    <a:pt x="18845" y="305"/>
                  </a:cubicBezTo>
                  <a:cubicBezTo>
                    <a:pt x="18876" y="3040"/>
                    <a:pt x="18785" y="5746"/>
                    <a:pt x="18785" y="8481"/>
                  </a:cubicBezTo>
                  <a:cubicBezTo>
                    <a:pt x="17994" y="8147"/>
                    <a:pt x="17234" y="7752"/>
                    <a:pt x="16475" y="7387"/>
                  </a:cubicBezTo>
                  <a:cubicBezTo>
                    <a:pt x="12006" y="5168"/>
                    <a:pt x="7508" y="3101"/>
                    <a:pt x="3009" y="913"/>
                  </a:cubicBezTo>
                  <a:lnTo>
                    <a:pt x="2371" y="1156"/>
                  </a:lnTo>
                  <a:cubicBezTo>
                    <a:pt x="1611" y="1521"/>
                    <a:pt x="821" y="1794"/>
                    <a:pt x="0" y="2007"/>
                  </a:cubicBezTo>
                  <a:cubicBezTo>
                    <a:pt x="1398" y="2706"/>
                    <a:pt x="2766" y="3466"/>
                    <a:pt x="4195" y="4104"/>
                  </a:cubicBezTo>
                  <a:cubicBezTo>
                    <a:pt x="8967" y="6384"/>
                    <a:pt x="13769" y="8907"/>
                    <a:pt x="18754" y="10822"/>
                  </a:cubicBezTo>
                  <a:cubicBezTo>
                    <a:pt x="18906" y="10882"/>
                    <a:pt x="19028" y="10943"/>
                    <a:pt x="19180" y="10974"/>
                  </a:cubicBezTo>
                  <a:cubicBezTo>
                    <a:pt x="19241" y="11004"/>
                    <a:pt x="19301" y="11034"/>
                    <a:pt x="19362" y="11065"/>
                  </a:cubicBezTo>
                  <a:cubicBezTo>
                    <a:pt x="19453" y="11095"/>
                    <a:pt x="19544" y="11126"/>
                    <a:pt x="19636" y="11156"/>
                  </a:cubicBezTo>
                  <a:cubicBezTo>
                    <a:pt x="20031" y="11308"/>
                    <a:pt x="20396" y="11430"/>
                    <a:pt x="20760" y="11551"/>
                  </a:cubicBezTo>
                  <a:lnTo>
                    <a:pt x="20791" y="11551"/>
                  </a:lnTo>
                  <a:lnTo>
                    <a:pt x="20791" y="11612"/>
                  </a:lnTo>
                  <a:cubicBezTo>
                    <a:pt x="20791" y="11642"/>
                    <a:pt x="20791" y="11673"/>
                    <a:pt x="20821" y="11703"/>
                  </a:cubicBezTo>
                  <a:cubicBezTo>
                    <a:pt x="20851" y="11764"/>
                    <a:pt x="20912" y="11825"/>
                    <a:pt x="21003" y="11825"/>
                  </a:cubicBezTo>
                  <a:lnTo>
                    <a:pt x="21064" y="11825"/>
                  </a:lnTo>
                  <a:cubicBezTo>
                    <a:pt x="21155" y="11794"/>
                    <a:pt x="21247" y="11733"/>
                    <a:pt x="21247" y="11612"/>
                  </a:cubicBezTo>
                  <a:cubicBezTo>
                    <a:pt x="21368" y="9393"/>
                    <a:pt x="21125" y="7144"/>
                    <a:pt x="21247" y="4894"/>
                  </a:cubicBezTo>
                  <a:cubicBezTo>
                    <a:pt x="21307" y="3557"/>
                    <a:pt x="21307" y="2220"/>
                    <a:pt x="21368" y="882"/>
                  </a:cubicBezTo>
                  <a:cubicBezTo>
                    <a:pt x="21277" y="882"/>
                    <a:pt x="21216" y="852"/>
                    <a:pt x="21125" y="821"/>
                  </a:cubicBezTo>
                  <a:cubicBezTo>
                    <a:pt x="20365" y="548"/>
                    <a:pt x="19605" y="274"/>
                    <a:pt x="1884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14818925" y="1699400"/>
              <a:ext cx="65375" cy="46375"/>
            </a:xfrm>
            <a:custGeom>
              <a:avLst/>
              <a:gdLst/>
              <a:ahLst/>
              <a:cxnLst/>
              <a:rect l="l" t="t" r="r" b="b"/>
              <a:pathLst>
                <a:path w="2615" h="1855" extrusionOk="0">
                  <a:moveTo>
                    <a:pt x="1" y="1"/>
                  </a:moveTo>
                  <a:cubicBezTo>
                    <a:pt x="1" y="31"/>
                    <a:pt x="1" y="61"/>
                    <a:pt x="1" y="92"/>
                  </a:cubicBezTo>
                  <a:cubicBezTo>
                    <a:pt x="366" y="244"/>
                    <a:pt x="730" y="365"/>
                    <a:pt x="1095" y="517"/>
                  </a:cubicBezTo>
                  <a:cubicBezTo>
                    <a:pt x="1642" y="730"/>
                    <a:pt x="2220" y="578"/>
                    <a:pt x="2372" y="1186"/>
                  </a:cubicBezTo>
                  <a:cubicBezTo>
                    <a:pt x="2402" y="1399"/>
                    <a:pt x="2463" y="1642"/>
                    <a:pt x="2493" y="1855"/>
                  </a:cubicBezTo>
                  <a:lnTo>
                    <a:pt x="2524" y="1338"/>
                  </a:lnTo>
                  <a:cubicBezTo>
                    <a:pt x="2615" y="852"/>
                    <a:pt x="2159" y="669"/>
                    <a:pt x="1794" y="548"/>
                  </a:cubicBezTo>
                  <a:cubicBezTo>
                    <a:pt x="1429" y="396"/>
                    <a:pt x="1034" y="335"/>
                    <a:pt x="700" y="183"/>
                  </a:cubicBezTo>
                  <a:cubicBezTo>
                    <a:pt x="517" y="153"/>
                    <a:pt x="366" y="92"/>
                    <a:pt x="214" y="31"/>
                  </a:cubicBezTo>
                  <a:cubicBezTo>
                    <a:pt x="183" y="31"/>
                    <a:pt x="183" y="31"/>
                    <a:pt x="153" y="1"/>
                  </a:cubicBezTo>
                  <a:cubicBezTo>
                    <a:pt x="153" y="31"/>
                    <a:pt x="122" y="31"/>
                    <a:pt x="92" y="31"/>
                  </a:cubicBezTo>
                  <a:cubicBezTo>
                    <a:pt x="62" y="31"/>
                    <a:pt x="31" y="1"/>
                    <a:pt x="1"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12839400" y="1741200"/>
              <a:ext cx="461300" cy="206300"/>
            </a:xfrm>
            <a:custGeom>
              <a:avLst/>
              <a:gdLst/>
              <a:ahLst/>
              <a:cxnLst/>
              <a:rect l="l" t="t" r="r" b="b"/>
              <a:pathLst>
                <a:path w="18452" h="8252" extrusionOk="0">
                  <a:moveTo>
                    <a:pt x="2645" y="0"/>
                  </a:moveTo>
                  <a:cubicBezTo>
                    <a:pt x="2311" y="152"/>
                    <a:pt x="1946" y="274"/>
                    <a:pt x="1551" y="456"/>
                  </a:cubicBezTo>
                  <a:cubicBezTo>
                    <a:pt x="1325" y="485"/>
                    <a:pt x="706" y="827"/>
                    <a:pt x="327" y="827"/>
                  </a:cubicBezTo>
                  <a:cubicBezTo>
                    <a:pt x="298" y="827"/>
                    <a:pt x="270" y="825"/>
                    <a:pt x="244" y="821"/>
                  </a:cubicBezTo>
                  <a:cubicBezTo>
                    <a:pt x="153" y="2037"/>
                    <a:pt x="123" y="3253"/>
                    <a:pt x="92" y="4438"/>
                  </a:cubicBezTo>
                  <a:cubicBezTo>
                    <a:pt x="92" y="5411"/>
                    <a:pt x="31" y="6353"/>
                    <a:pt x="31" y="7326"/>
                  </a:cubicBezTo>
                  <a:cubicBezTo>
                    <a:pt x="31" y="7660"/>
                    <a:pt x="1" y="8116"/>
                    <a:pt x="396" y="8207"/>
                  </a:cubicBezTo>
                  <a:cubicBezTo>
                    <a:pt x="396" y="8207"/>
                    <a:pt x="426" y="8207"/>
                    <a:pt x="426" y="8238"/>
                  </a:cubicBezTo>
                  <a:cubicBezTo>
                    <a:pt x="491" y="8247"/>
                    <a:pt x="558" y="8252"/>
                    <a:pt x="625" y="8252"/>
                  </a:cubicBezTo>
                  <a:cubicBezTo>
                    <a:pt x="1188" y="8252"/>
                    <a:pt x="1819" y="7935"/>
                    <a:pt x="2281" y="7690"/>
                  </a:cubicBezTo>
                  <a:lnTo>
                    <a:pt x="2372" y="7690"/>
                  </a:lnTo>
                  <a:cubicBezTo>
                    <a:pt x="2463" y="7690"/>
                    <a:pt x="2493" y="7660"/>
                    <a:pt x="2554" y="7630"/>
                  </a:cubicBezTo>
                  <a:cubicBezTo>
                    <a:pt x="2554" y="7599"/>
                    <a:pt x="2554" y="7599"/>
                    <a:pt x="2585" y="7599"/>
                  </a:cubicBezTo>
                  <a:cubicBezTo>
                    <a:pt x="2615" y="7599"/>
                    <a:pt x="2676" y="7569"/>
                    <a:pt x="2706" y="7569"/>
                  </a:cubicBezTo>
                  <a:cubicBezTo>
                    <a:pt x="3892" y="7539"/>
                    <a:pt x="5047" y="7052"/>
                    <a:pt x="6202" y="6839"/>
                  </a:cubicBezTo>
                  <a:cubicBezTo>
                    <a:pt x="7873" y="6505"/>
                    <a:pt x="9576" y="6262"/>
                    <a:pt x="11217" y="5836"/>
                  </a:cubicBezTo>
                  <a:cubicBezTo>
                    <a:pt x="11855" y="5684"/>
                    <a:pt x="12524" y="5532"/>
                    <a:pt x="13162" y="5380"/>
                  </a:cubicBezTo>
                  <a:cubicBezTo>
                    <a:pt x="13922" y="5168"/>
                    <a:pt x="14652" y="4955"/>
                    <a:pt x="15381" y="4712"/>
                  </a:cubicBezTo>
                  <a:cubicBezTo>
                    <a:pt x="15624" y="4590"/>
                    <a:pt x="16141" y="4590"/>
                    <a:pt x="16111" y="4256"/>
                  </a:cubicBezTo>
                  <a:cubicBezTo>
                    <a:pt x="16871" y="4013"/>
                    <a:pt x="17661" y="3739"/>
                    <a:pt x="18451" y="3526"/>
                  </a:cubicBezTo>
                  <a:cubicBezTo>
                    <a:pt x="17813" y="3131"/>
                    <a:pt x="17235" y="2797"/>
                    <a:pt x="16658" y="2432"/>
                  </a:cubicBezTo>
                  <a:cubicBezTo>
                    <a:pt x="12068" y="3648"/>
                    <a:pt x="7418" y="4712"/>
                    <a:pt x="2737" y="5624"/>
                  </a:cubicBezTo>
                  <a:lnTo>
                    <a:pt x="2615" y="5624"/>
                  </a:lnTo>
                  <a:cubicBezTo>
                    <a:pt x="2615" y="5198"/>
                    <a:pt x="2615" y="4773"/>
                    <a:pt x="2615" y="4347"/>
                  </a:cubicBezTo>
                  <a:cubicBezTo>
                    <a:pt x="2645" y="3374"/>
                    <a:pt x="2645" y="2432"/>
                    <a:pt x="2645" y="1459"/>
                  </a:cubicBezTo>
                  <a:cubicBezTo>
                    <a:pt x="2645" y="973"/>
                    <a:pt x="2645" y="487"/>
                    <a:pt x="264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13304475" y="1788350"/>
              <a:ext cx="41800" cy="31150"/>
            </a:xfrm>
            <a:custGeom>
              <a:avLst/>
              <a:gdLst/>
              <a:ahLst/>
              <a:cxnLst/>
              <a:rect l="l" t="t" r="r" b="b"/>
              <a:pathLst>
                <a:path w="1672" h="1246" extrusionOk="0">
                  <a:moveTo>
                    <a:pt x="193" y="1"/>
                  </a:moveTo>
                  <a:cubicBezTo>
                    <a:pt x="129" y="1"/>
                    <a:pt x="65" y="11"/>
                    <a:pt x="0" y="29"/>
                  </a:cubicBezTo>
                  <a:lnTo>
                    <a:pt x="274" y="181"/>
                  </a:lnTo>
                  <a:cubicBezTo>
                    <a:pt x="547" y="424"/>
                    <a:pt x="1550" y="820"/>
                    <a:pt x="1368" y="1245"/>
                  </a:cubicBezTo>
                  <a:cubicBezTo>
                    <a:pt x="1581" y="1124"/>
                    <a:pt x="1672" y="972"/>
                    <a:pt x="1550" y="728"/>
                  </a:cubicBezTo>
                  <a:cubicBezTo>
                    <a:pt x="1277" y="485"/>
                    <a:pt x="912" y="394"/>
                    <a:pt x="608" y="181"/>
                  </a:cubicBezTo>
                  <a:cubicBezTo>
                    <a:pt x="481" y="54"/>
                    <a:pt x="339" y="1"/>
                    <a:pt x="193"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14309050" y="1672675"/>
              <a:ext cx="573725" cy="124975"/>
            </a:xfrm>
            <a:custGeom>
              <a:avLst/>
              <a:gdLst/>
              <a:ahLst/>
              <a:cxnLst/>
              <a:rect l="l" t="t" r="r" b="b"/>
              <a:pathLst>
                <a:path w="22949" h="4999" extrusionOk="0">
                  <a:moveTo>
                    <a:pt x="13714" y="1"/>
                  </a:moveTo>
                  <a:cubicBezTo>
                    <a:pt x="12271" y="1"/>
                    <a:pt x="10828" y="161"/>
                    <a:pt x="9423" y="492"/>
                  </a:cubicBezTo>
                  <a:cubicBezTo>
                    <a:pt x="7478" y="918"/>
                    <a:pt x="5684" y="1830"/>
                    <a:pt x="3800" y="2468"/>
                  </a:cubicBezTo>
                  <a:cubicBezTo>
                    <a:pt x="2645" y="2711"/>
                    <a:pt x="1429" y="3076"/>
                    <a:pt x="426" y="3744"/>
                  </a:cubicBezTo>
                  <a:cubicBezTo>
                    <a:pt x="274" y="3805"/>
                    <a:pt x="152" y="3896"/>
                    <a:pt x="31" y="3988"/>
                  </a:cubicBezTo>
                  <a:cubicBezTo>
                    <a:pt x="31" y="4048"/>
                    <a:pt x="0" y="4109"/>
                    <a:pt x="31" y="4140"/>
                  </a:cubicBezTo>
                  <a:cubicBezTo>
                    <a:pt x="61" y="4535"/>
                    <a:pt x="791" y="4748"/>
                    <a:pt x="1125" y="4839"/>
                  </a:cubicBezTo>
                  <a:cubicBezTo>
                    <a:pt x="1150" y="4939"/>
                    <a:pt x="1238" y="4998"/>
                    <a:pt x="1319" y="4998"/>
                  </a:cubicBezTo>
                  <a:cubicBezTo>
                    <a:pt x="1336" y="4998"/>
                    <a:pt x="1352" y="4996"/>
                    <a:pt x="1368" y="4991"/>
                  </a:cubicBezTo>
                  <a:cubicBezTo>
                    <a:pt x="1429" y="4960"/>
                    <a:pt x="1490" y="4960"/>
                    <a:pt x="1550" y="4930"/>
                  </a:cubicBezTo>
                  <a:cubicBezTo>
                    <a:pt x="2341" y="4717"/>
                    <a:pt x="3131" y="4444"/>
                    <a:pt x="3891" y="4079"/>
                  </a:cubicBezTo>
                  <a:cubicBezTo>
                    <a:pt x="4104" y="4018"/>
                    <a:pt x="4316" y="3927"/>
                    <a:pt x="4529" y="3836"/>
                  </a:cubicBezTo>
                  <a:cubicBezTo>
                    <a:pt x="7418" y="2743"/>
                    <a:pt x="10351" y="1405"/>
                    <a:pt x="13443" y="1405"/>
                  </a:cubicBezTo>
                  <a:cubicBezTo>
                    <a:pt x="13962" y="1405"/>
                    <a:pt x="14487" y="1442"/>
                    <a:pt x="15016" y="1526"/>
                  </a:cubicBezTo>
                  <a:cubicBezTo>
                    <a:pt x="16839" y="1769"/>
                    <a:pt x="18633" y="2316"/>
                    <a:pt x="20365" y="2924"/>
                  </a:cubicBezTo>
                  <a:cubicBezTo>
                    <a:pt x="21125" y="3197"/>
                    <a:pt x="21885" y="3471"/>
                    <a:pt x="22645" y="3744"/>
                  </a:cubicBezTo>
                  <a:cubicBezTo>
                    <a:pt x="22736" y="3775"/>
                    <a:pt x="22797" y="3775"/>
                    <a:pt x="22888" y="3805"/>
                  </a:cubicBezTo>
                  <a:cubicBezTo>
                    <a:pt x="22888" y="3805"/>
                    <a:pt x="22919" y="3805"/>
                    <a:pt x="22949" y="3775"/>
                  </a:cubicBezTo>
                  <a:cubicBezTo>
                    <a:pt x="22949" y="3562"/>
                    <a:pt x="22949" y="3319"/>
                    <a:pt x="22949" y="3076"/>
                  </a:cubicBezTo>
                  <a:cubicBezTo>
                    <a:pt x="22949" y="3045"/>
                    <a:pt x="22919" y="2985"/>
                    <a:pt x="22888" y="2924"/>
                  </a:cubicBezTo>
                  <a:cubicBezTo>
                    <a:pt x="22858" y="2711"/>
                    <a:pt x="22797" y="2468"/>
                    <a:pt x="22767" y="2255"/>
                  </a:cubicBezTo>
                  <a:cubicBezTo>
                    <a:pt x="22615" y="1647"/>
                    <a:pt x="22037" y="1769"/>
                    <a:pt x="21490" y="1586"/>
                  </a:cubicBezTo>
                  <a:cubicBezTo>
                    <a:pt x="21125" y="1434"/>
                    <a:pt x="20761" y="1282"/>
                    <a:pt x="20396" y="1161"/>
                  </a:cubicBezTo>
                  <a:cubicBezTo>
                    <a:pt x="18259" y="399"/>
                    <a:pt x="15985" y="1"/>
                    <a:pt x="13714"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12843975" y="1677625"/>
              <a:ext cx="499275" cy="155075"/>
            </a:xfrm>
            <a:custGeom>
              <a:avLst/>
              <a:gdLst/>
              <a:ahLst/>
              <a:cxnLst/>
              <a:rect l="l" t="t" r="r" b="b"/>
              <a:pathLst>
                <a:path w="19971" h="6203" extrusionOk="0">
                  <a:moveTo>
                    <a:pt x="7666" y="1"/>
                  </a:moveTo>
                  <a:cubicBezTo>
                    <a:pt x="6176" y="1"/>
                    <a:pt x="4687" y="273"/>
                    <a:pt x="3283" y="780"/>
                  </a:cubicBezTo>
                  <a:cubicBezTo>
                    <a:pt x="3040" y="872"/>
                    <a:pt x="2827" y="932"/>
                    <a:pt x="2584" y="1024"/>
                  </a:cubicBezTo>
                  <a:lnTo>
                    <a:pt x="2584" y="1054"/>
                  </a:lnTo>
                  <a:cubicBezTo>
                    <a:pt x="2584" y="1206"/>
                    <a:pt x="2493" y="1297"/>
                    <a:pt x="2371" y="1297"/>
                  </a:cubicBezTo>
                  <a:cubicBezTo>
                    <a:pt x="2280" y="1297"/>
                    <a:pt x="2189" y="1236"/>
                    <a:pt x="2158" y="1176"/>
                  </a:cubicBezTo>
                  <a:cubicBezTo>
                    <a:pt x="2128" y="1176"/>
                    <a:pt x="2067" y="1206"/>
                    <a:pt x="2037" y="1206"/>
                  </a:cubicBezTo>
                  <a:cubicBezTo>
                    <a:pt x="1733" y="1328"/>
                    <a:pt x="1399" y="1419"/>
                    <a:pt x="1095" y="1540"/>
                  </a:cubicBezTo>
                  <a:cubicBezTo>
                    <a:pt x="973" y="1601"/>
                    <a:pt x="821" y="1662"/>
                    <a:pt x="669" y="1723"/>
                  </a:cubicBezTo>
                  <a:cubicBezTo>
                    <a:pt x="517" y="1784"/>
                    <a:pt x="426" y="1935"/>
                    <a:pt x="395" y="2087"/>
                  </a:cubicBezTo>
                  <a:lnTo>
                    <a:pt x="183" y="2087"/>
                  </a:lnTo>
                  <a:cubicBezTo>
                    <a:pt x="122" y="2118"/>
                    <a:pt x="61" y="2179"/>
                    <a:pt x="31" y="2270"/>
                  </a:cubicBezTo>
                  <a:cubicBezTo>
                    <a:pt x="31" y="2422"/>
                    <a:pt x="31" y="2574"/>
                    <a:pt x="31" y="2756"/>
                  </a:cubicBezTo>
                  <a:cubicBezTo>
                    <a:pt x="31" y="2787"/>
                    <a:pt x="92" y="2817"/>
                    <a:pt x="122" y="2817"/>
                  </a:cubicBezTo>
                  <a:cubicBezTo>
                    <a:pt x="122" y="2847"/>
                    <a:pt x="152" y="2878"/>
                    <a:pt x="152" y="2908"/>
                  </a:cubicBezTo>
                  <a:lnTo>
                    <a:pt x="122" y="2908"/>
                  </a:lnTo>
                  <a:cubicBezTo>
                    <a:pt x="61" y="2908"/>
                    <a:pt x="31" y="2939"/>
                    <a:pt x="0" y="2939"/>
                  </a:cubicBezTo>
                  <a:cubicBezTo>
                    <a:pt x="0" y="3060"/>
                    <a:pt x="0" y="3212"/>
                    <a:pt x="0" y="3334"/>
                  </a:cubicBezTo>
                  <a:cubicBezTo>
                    <a:pt x="31" y="3334"/>
                    <a:pt x="31" y="3364"/>
                    <a:pt x="61" y="3364"/>
                  </a:cubicBezTo>
                  <a:cubicBezTo>
                    <a:pt x="87" y="3368"/>
                    <a:pt x="115" y="3370"/>
                    <a:pt x="144" y="3370"/>
                  </a:cubicBezTo>
                  <a:cubicBezTo>
                    <a:pt x="523" y="3370"/>
                    <a:pt x="1144" y="3028"/>
                    <a:pt x="1399" y="2999"/>
                  </a:cubicBezTo>
                  <a:cubicBezTo>
                    <a:pt x="1763" y="2817"/>
                    <a:pt x="2128" y="2665"/>
                    <a:pt x="2462" y="2543"/>
                  </a:cubicBezTo>
                  <a:cubicBezTo>
                    <a:pt x="4383" y="1829"/>
                    <a:pt x="6006" y="1517"/>
                    <a:pt x="7482" y="1517"/>
                  </a:cubicBezTo>
                  <a:cubicBezTo>
                    <a:pt x="10657" y="1517"/>
                    <a:pt x="13155" y="2963"/>
                    <a:pt x="16475" y="4975"/>
                  </a:cubicBezTo>
                  <a:cubicBezTo>
                    <a:pt x="17052" y="5309"/>
                    <a:pt x="17630" y="5674"/>
                    <a:pt x="18268" y="6069"/>
                  </a:cubicBezTo>
                  <a:cubicBezTo>
                    <a:pt x="18329" y="6100"/>
                    <a:pt x="18390" y="6130"/>
                    <a:pt x="18451" y="6191"/>
                  </a:cubicBezTo>
                  <a:cubicBezTo>
                    <a:pt x="18483" y="6199"/>
                    <a:pt x="18516" y="6203"/>
                    <a:pt x="18548" y="6203"/>
                  </a:cubicBezTo>
                  <a:cubicBezTo>
                    <a:pt x="18635" y="6203"/>
                    <a:pt x="18718" y="6175"/>
                    <a:pt x="18785" y="6130"/>
                  </a:cubicBezTo>
                  <a:cubicBezTo>
                    <a:pt x="19089" y="5917"/>
                    <a:pt x="19484" y="5917"/>
                    <a:pt x="19788" y="5705"/>
                  </a:cubicBezTo>
                  <a:cubicBezTo>
                    <a:pt x="19788" y="5674"/>
                    <a:pt x="19788" y="5674"/>
                    <a:pt x="19788" y="5674"/>
                  </a:cubicBezTo>
                  <a:cubicBezTo>
                    <a:pt x="19970" y="5249"/>
                    <a:pt x="18967" y="4853"/>
                    <a:pt x="18694" y="4610"/>
                  </a:cubicBezTo>
                  <a:lnTo>
                    <a:pt x="18420" y="4458"/>
                  </a:lnTo>
                  <a:cubicBezTo>
                    <a:pt x="16019" y="3091"/>
                    <a:pt x="13770" y="1449"/>
                    <a:pt x="11186" y="537"/>
                  </a:cubicBezTo>
                  <a:cubicBezTo>
                    <a:pt x="10040" y="173"/>
                    <a:pt x="8853" y="1"/>
                    <a:pt x="7666"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12850050" y="1108200"/>
              <a:ext cx="2031975" cy="702175"/>
            </a:xfrm>
            <a:custGeom>
              <a:avLst/>
              <a:gdLst/>
              <a:ahLst/>
              <a:cxnLst/>
              <a:rect l="l" t="t" r="r" b="b"/>
              <a:pathLst>
                <a:path w="81279" h="28087" extrusionOk="0">
                  <a:moveTo>
                    <a:pt x="21165" y="5930"/>
                  </a:moveTo>
                  <a:cubicBezTo>
                    <a:pt x="21487" y="5930"/>
                    <a:pt x="21810" y="5959"/>
                    <a:pt x="22129" y="6019"/>
                  </a:cubicBezTo>
                  <a:cubicBezTo>
                    <a:pt x="23983" y="6323"/>
                    <a:pt x="25533" y="7539"/>
                    <a:pt x="26688" y="8937"/>
                  </a:cubicBezTo>
                  <a:cubicBezTo>
                    <a:pt x="26870" y="9150"/>
                    <a:pt x="27357" y="9940"/>
                    <a:pt x="27569" y="10518"/>
                  </a:cubicBezTo>
                  <a:cubicBezTo>
                    <a:pt x="27961" y="10322"/>
                    <a:pt x="28393" y="10230"/>
                    <a:pt x="28829" y="10230"/>
                  </a:cubicBezTo>
                  <a:cubicBezTo>
                    <a:pt x="29747" y="10230"/>
                    <a:pt x="30680" y="10638"/>
                    <a:pt x="31278" y="11338"/>
                  </a:cubicBezTo>
                  <a:cubicBezTo>
                    <a:pt x="31551" y="11612"/>
                    <a:pt x="31703" y="11946"/>
                    <a:pt x="31825" y="12281"/>
                  </a:cubicBezTo>
                  <a:lnTo>
                    <a:pt x="31825" y="12311"/>
                  </a:lnTo>
                  <a:cubicBezTo>
                    <a:pt x="31825" y="12341"/>
                    <a:pt x="31825" y="12341"/>
                    <a:pt x="31825" y="12372"/>
                  </a:cubicBezTo>
                  <a:cubicBezTo>
                    <a:pt x="31825" y="12402"/>
                    <a:pt x="31825" y="12433"/>
                    <a:pt x="31855" y="12433"/>
                  </a:cubicBezTo>
                  <a:cubicBezTo>
                    <a:pt x="31855" y="12463"/>
                    <a:pt x="31855" y="12463"/>
                    <a:pt x="31855" y="12493"/>
                  </a:cubicBezTo>
                  <a:cubicBezTo>
                    <a:pt x="31855" y="12493"/>
                    <a:pt x="31855" y="12493"/>
                    <a:pt x="31886" y="12524"/>
                  </a:cubicBezTo>
                  <a:cubicBezTo>
                    <a:pt x="31886" y="12554"/>
                    <a:pt x="31886" y="12585"/>
                    <a:pt x="31916" y="12645"/>
                  </a:cubicBezTo>
                  <a:cubicBezTo>
                    <a:pt x="31916" y="12676"/>
                    <a:pt x="31916" y="12706"/>
                    <a:pt x="31916" y="12706"/>
                  </a:cubicBezTo>
                  <a:cubicBezTo>
                    <a:pt x="31916" y="12737"/>
                    <a:pt x="31946" y="12767"/>
                    <a:pt x="31946" y="12797"/>
                  </a:cubicBezTo>
                  <a:lnTo>
                    <a:pt x="31734" y="12797"/>
                  </a:lnTo>
                  <a:cubicBezTo>
                    <a:pt x="31673" y="12797"/>
                    <a:pt x="31582" y="12797"/>
                    <a:pt x="31521" y="12828"/>
                  </a:cubicBezTo>
                  <a:lnTo>
                    <a:pt x="31430" y="12828"/>
                  </a:lnTo>
                  <a:cubicBezTo>
                    <a:pt x="31389" y="12828"/>
                    <a:pt x="31362" y="12814"/>
                    <a:pt x="31331" y="12814"/>
                  </a:cubicBezTo>
                  <a:cubicBezTo>
                    <a:pt x="31315" y="12814"/>
                    <a:pt x="31298" y="12818"/>
                    <a:pt x="31278" y="12828"/>
                  </a:cubicBezTo>
                  <a:cubicBezTo>
                    <a:pt x="29788" y="12797"/>
                    <a:pt x="28299" y="12767"/>
                    <a:pt x="26810" y="12737"/>
                  </a:cubicBezTo>
                  <a:cubicBezTo>
                    <a:pt x="24803" y="12706"/>
                    <a:pt x="22828" y="12676"/>
                    <a:pt x="20852" y="12645"/>
                  </a:cubicBezTo>
                  <a:cubicBezTo>
                    <a:pt x="18907" y="12615"/>
                    <a:pt x="16961" y="12585"/>
                    <a:pt x="15016" y="12554"/>
                  </a:cubicBezTo>
                  <a:cubicBezTo>
                    <a:pt x="13800" y="12524"/>
                    <a:pt x="12584" y="12493"/>
                    <a:pt x="11399" y="12493"/>
                  </a:cubicBezTo>
                  <a:cubicBezTo>
                    <a:pt x="11368" y="12493"/>
                    <a:pt x="11368" y="12493"/>
                    <a:pt x="11338" y="12463"/>
                  </a:cubicBezTo>
                  <a:lnTo>
                    <a:pt x="10913" y="12463"/>
                  </a:lnTo>
                  <a:cubicBezTo>
                    <a:pt x="10943" y="12433"/>
                    <a:pt x="10943" y="12402"/>
                    <a:pt x="10943" y="12402"/>
                  </a:cubicBezTo>
                  <a:cubicBezTo>
                    <a:pt x="10943" y="12372"/>
                    <a:pt x="10943" y="12372"/>
                    <a:pt x="10973" y="12341"/>
                  </a:cubicBezTo>
                  <a:cubicBezTo>
                    <a:pt x="11004" y="12250"/>
                    <a:pt x="11004" y="12159"/>
                    <a:pt x="11034" y="12038"/>
                  </a:cubicBezTo>
                  <a:lnTo>
                    <a:pt x="11065" y="12038"/>
                  </a:lnTo>
                  <a:cubicBezTo>
                    <a:pt x="11095" y="11886"/>
                    <a:pt x="11125" y="11734"/>
                    <a:pt x="11186" y="11582"/>
                  </a:cubicBezTo>
                  <a:cubicBezTo>
                    <a:pt x="11217" y="11551"/>
                    <a:pt x="11217" y="11521"/>
                    <a:pt x="11217" y="11490"/>
                  </a:cubicBezTo>
                  <a:cubicBezTo>
                    <a:pt x="11945" y="10058"/>
                    <a:pt x="13526" y="9041"/>
                    <a:pt x="15100" y="9041"/>
                  </a:cubicBezTo>
                  <a:cubicBezTo>
                    <a:pt x="15429" y="9041"/>
                    <a:pt x="15759" y="9086"/>
                    <a:pt x="16080" y="9180"/>
                  </a:cubicBezTo>
                  <a:cubicBezTo>
                    <a:pt x="16925" y="7200"/>
                    <a:pt x="19032" y="5930"/>
                    <a:pt x="21165" y="5930"/>
                  </a:cubicBezTo>
                  <a:close/>
                  <a:moveTo>
                    <a:pt x="62344" y="7235"/>
                  </a:moveTo>
                  <a:cubicBezTo>
                    <a:pt x="62353" y="7235"/>
                    <a:pt x="62363" y="7235"/>
                    <a:pt x="62372" y="7235"/>
                  </a:cubicBezTo>
                  <a:cubicBezTo>
                    <a:pt x="63771" y="7326"/>
                    <a:pt x="65230" y="8329"/>
                    <a:pt x="65625" y="9727"/>
                  </a:cubicBezTo>
                  <a:cubicBezTo>
                    <a:pt x="66138" y="11871"/>
                    <a:pt x="64103" y="14014"/>
                    <a:pt x="61962" y="14014"/>
                  </a:cubicBezTo>
                  <a:cubicBezTo>
                    <a:pt x="61947" y="14014"/>
                    <a:pt x="61932" y="14013"/>
                    <a:pt x="61917" y="14013"/>
                  </a:cubicBezTo>
                  <a:cubicBezTo>
                    <a:pt x="57580" y="13680"/>
                    <a:pt x="58266" y="7235"/>
                    <a:pt x="62344" y="7235"/>
                  </a:cubicBezTo>
                  <a:close/>
                  <a:moveTo>
                    <a:pt x="42453" y="11173"/>
                  </a:moveTo>
                  <a:cubicBezTo>
                    <a:pt x="42681" y="11173"/>
                    <a:pt x="42909" y="11188"/>
                    <a:pt x="43132" y="11217"/>
                  </a:cubicBezTo>
                  <a:cubicBezTo>
                    <a:pt x="44925" y="11551"/>
                    <a:pt x="46202" y="13132"/>
                    <a:pt x="46567" y="14864"/>
                  </a:cubicBezTo>
                  <a:cubicBezTo>
                    <a:pt x="46567" y="14895"/>
                    <a:pt x="46567" y="14895"/>
                    <a:pt x="46567" y="14925"/>
                  </a:cubicBezTo>
                  <a:cubicBezTo>
                    <a:pt x="46567" y="14986"/>
                    <a:pt x="46567" y="15047"/>
                    <a:pt x="46597" y="15138"/>
                  </a:cubicBezTo>
                  <a:cubicBezTo>
                    <a:pt x="46597" y="15199"/>
                    <a:pt x="46628" y="15290"/>
                    <a:pt x="46628" y="15381"/>
                  </a:cubicBezTo>
                  <a:lnTo>
                    <a:pt x="46658" y="15442"/>
                  </a:lnTo>
                  <a:cubicBezTo>
                    <a:pt x="46658" y="15442"/>
                    <a:pt x="46658" y="15442"/>
                    <a:pt x="46658" y="15472"/>
                  </a:cubicBezTo>
                  <a:cubicBezTo>
                    <a:pt x="46658" y="15503"/>
                    <a:pt x="46658" y="15533"/>
                    <a:pt x="46688" y="15594"/>
                  </a:cubicBezTo>
                  <a:cubicBezTo>
                    <a:pt x="46688" y="15594"/>
                    <a:pt x="46688" y="15624"/>
                    <a:pt x="46688" y="15624"/>
                  </a:cubicBezTo>
                  <a:cubicBezTo>
                    <a:pt x="46688" y="15746"/>
                    <a:pt x="46719" y="15837"/>
                    <a:pt x="46749" y="15928"/>
                  </a:cubicBezTo>
                  <a:cubicBezTo>
                    <a:pt x="45351" y="15898"/>
                    <a:pt x="43953" y="15867"/>
                    <a:pt x="42554" y="15837"/>
                  </a:cubicBezTo>
                  <a:cubicBezTo>
                    <a:pt x="40579" y="15776"/>
                    <a:pt x="38603" y="15746"/>
                    <a:pt x="36627" y="15685"/>
                  </a:cubicBezTo>
                  <a:cubicBezTo>
                    <a:pt x="36141" y="15685"/>
                    <a:pt x="35624" y="15685"/>
                    <a:pt x="35108" y="15655"/>
                  </a:cubicBezTo>
                  <a:cubicBezTo>
                    <a:pt x="35138" y="15503"/>
                    <a:pt x="35138" y="15351"/>
                    <a:pt x="35168" y="15199"/>
                  </a:cubicBezTo>
                  <a:lnTo>
                    <a:pt x="35199" y="15199"/>
                  </a:lnTo>
                  <a:cubicBezTo>
                    <a:pt x="35288" y="14089"/>
                    <a:pt x="36333" y="13368"/>
                    <a:pt x="37364" y="13368"/>
                  </a:cubicBezTo>
                  <a:cubicBezTo>
                    <a:pt x="37745" y="13368"/>
                    <a:pt x="38123" y="13466"/>
                    <a:pt x="38451" y="13679"/>
                  </a:cubicBezTo>
                  <a:cubicBezTo>
                    <a:pt x="38451" y="13649"/>
                    <a:pt x="38481" y="13649"/>
                    <a:pt x="38481" y="13618"/>
                  </a:cubicBezTo>
                  <a:cubicBezTo>
                    <a:pt x="39043" y="11960"/>
                    <a:pt x="40780" y="11173"/>
                    <a:pt x="42453" y="11173"/>
                  </a:cubicBezTo>
                  <a:close/>
                  <a:moveTo>
                    <a:pt x="760" y="1"/>
                  </a:moveTo>
                  <a:cubicBezTo>
                    <a:pt x="700" y="1764"/>
                    <a:pt x="639" y="3557"/>
                    <a:pt x="578" y="5351"/>
                  </a:cubicBezTo>
                  <a:cubicBezTo>
                    <a:pt x="517" y="7296"/>
                    <a:pt x="456" y="9211"/>
                    <a:pt x="396" y="11156"/>
                  </a:cubicBezTo>
                  <a:cubicBezTo>
                    <a:pt x="335" y="13162"/>
                    <a:pt x="274" y="15168"/>
                    <a:pt x="213" y="17174"/>
                  </a:cubicBezTo>
                  <a:cubicBezTo>
                    <a:pt x="152" y="19120"/>
                    <a:pt x="92" y="21095"/>
                    <a:pt x="31" y="23041"/>
                  </a:cubicBezTo>
                  <a:lnTo>
                    <a:pt x="0" y="24439"/>
                  </a:lnTo>
                  <a:cubicBezTo>
                    <a:pt x="152" y="24378"/>
                    <a:pt x="365" y="24348"/>
                    <a:pt x="487" y="24287"/>
                  </a:cubicBezTo>
                  <a:cubicBezTo>
                    <a:pt x="2983" y="23164"/>
                    <a:pt x="5321" y="22530"/>
                    <a:pt x="7620" y="22530"/>
                  </a:cubicBezTo>
                  <a:cubicBezTo>
                    <a:pt x="10052" y="22530"/>
                    <a:pt x="12440" y="23240"/>
                    <a:pt x="14925" y="24834"/>
                  </a:cubicBezTo>
                  <a:cubicBezTo>
                    <a:pt x="16657" y="25837"/>
                    <a:pt x="18329" y="26992"/>
                    <a:pt x="20001" y="28086"/>
                  </a:cubicBezTo>
                  <a:lnTo>
                    <a:pt x="20062" y="28086"/>
                  </a:lnTo>
                  <a:cubicBezTo>
                    <a:pt x="24044" y="26719"/>
                    <a:pt x="27934" y="25168"/>
                    <a:pt x="32038" y="24105"/>
                  </a:cubicBezTo>
                  <a:cubicBezTo>
                    <a:pt x="35607" y="23333"/>
                    <a:pt x="39177" y="22267"/>
                    <a:pt x="42848" y="22267"/>
                  </a:cubicBezTo>
                  <a:cubicBezTo>
                    <a:pt x="43084" y="22267"/>
                    <a:pt x="43321" y="22272"/>
                    <a:pt x="43558" y="22281"/>
                  </a:cubicBezTo>
                  <a:cubicBezTo>
                    <a:pt x="43613" y="22280"/>
                    <a:pt x="43669" y="22280"/>
                    <a:pt x="43725" y="22280"/>
                  </a:cubicBezTo>
                  <a:cubicBezTo>
                    <a:pt x="46556" y="22280"/>
                    <a:pt x="49355" y="23030"/>
                    <a:pt x="52008" y="24013"/>
                  </a:cubicBezTo>
                  <a:cubicBezTo>
                    <a:pt x="53983" y="24682"/>
                    <a:pt x="55929" y="25472"/>
                    <a:pt x="57813" y="26354"/>
                  </a:cubicBezTo>
                  <a:cubicBezTo>
                    <a:pt x="57844" y="26354"/>
                    <a:pt x="57874" y="26323"/>
                    <a:pt x="57904" y="26323"/>
                  </a:cubicBezTo>
                  <a:cubicBezTo>
                    <a:pt x="60518" y="25564"/>
                    <a:pt x="63011" y="24348"/>
                    <a:pt x="65625" y="23527"/>
                  </a:cubicBezTo>
                  <a:cubicBezTo>
                    <a:pt x="68346" y="22589"/>
                    <a:pt x="70487" y="22157"/>
                    <a:pt x="72529" y="22157"/>
                  </a:cubicBezTo>
                  <a:cubicBezTo>
                    <a:pt x="75188" y="22157"/>
                    <a:pt x="77680" y="22889"/>
                    <a:pt x="81066" y="24196"/>
                  </a:cubicBezTo>
                  <a:cubicBezTo>
                    <a:pt x="81066" y="22190"/>
                    <a:pt x="81096" y="20184"/>
                    <a:pt x="81127" y="18177"/>
                  </a:cubicBezTo>
                  <a:cubicBezTo>
                    <a:pt x="81127" y="16232"/>
                    <a:pt x="81157" y="14256"/>
                    <a:pt x="81157" y="12311"/>
                  </a:cubicBezTo>
                  <a:cubicBezTo>
                    <a:pt x="81187" y="10305"/>
                    <a:pt x="81187" y="8299"/>
                    <a:pt x="81218" y="6293"/>
                  </a:cubicBezTo>
                  <a:cubicBezTo>
                    <a:pt x="81248" y="4317"/>
                    <a:pt x="81248" y="2341"/>
                    <a:pt x="81279" y="396"/>
                  </a:cubicBezTo>
                  <a:cubicBezTo>
                    <a:pt x="81279" y="366"/>
                    <a:pt x="81279" y="335"/>
                    <a:pt x="81279" y="305"/>
                  </a:cubicBezTo>
                  <a:cubicBezTo>
                    <a:pt x="78300" y="305"/>
                    <a:pt x="75351" y="305"/>
                    <a:pt x="72373" y="274"/>
                  </a:cubicBezTo>
                  <a:cubicBezTo>
                    <a:pt x="68847" y="274"/>
                    <a:pt x="65290" y="244"/>
                    <a:pt x="61734" y="244"/>
                  </a:cubicBezTo>
                  <a:cubicBezTo>
                    <a:pt x="57874" y="214"/>
                    <a:pt x="54044" y="214"/>
                    <a:pt x="50184" y="183"/>
                  </a:cubicBezTo>
                  <a:cubicBezTo>
                    <a:pt x="46688" y="183"/>
                    <a:pt x="43193" y="153"/>
                    <a:pt x="39728" y="153"/>
                  </a:cubicBezTo>
                  <a:cubicBezTo>
                    <a:pt x="35989" y="122"/>
                    <a:pt x="32281" y="122"/>
                    <a:pt x="28572" y="92"/>
                  </a:cubicBezTo>
                  <a:cubicBezTo>
                    <a:pt x="24925" y="92"/>
                    <a:pt x="21277" y="62"/>
                    <a:pt x="17630" y="62"/>
                  </a:cubicBezTo>
                  <a:cubicBezTo>
                    <a:pt x="13891" y="31"/>
                    <a:pt x="10122" y="31"/>
                    <a:pt x="6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12847775" y="1105925"/>
              <a:ext cx="2038050" cy="613475"/>
            </a:xfrm>
            <a:custGeom>
              <a:avLst/>
              <a:gdLst/>
              <a:ahLst/>
              <a:cxnLst/>
              <a:rect l="l" t="t" r="r" b="b"/>
              <a:pathLst>
                <a:path w="81522" h="24539" extrusionOk="0">
                  <a:moveTo>
                    <a:pt x="821" y="1"/>
                  </a:moveTo>
                  <a:cubicBezTo>
                    <a:pt x="821" y="31"/>
                    <a:pt x="791" y="61"/>
                    <a:pt x="791" y="92"/>
                  </a:cubicBezTo>
                  <a:cubicBezTo>
                    <a:pt x="791" y="122"/>
                    <a:pt x="791" y="153"/>
                    <a:pt x="821" y="153"/>
                  </a:cubicBezTo>
                  <a:cubicBezTo>
                    <a:pt x="791" y="183"/>
                    <a:pt x="760" y="183"/>
                    <a:pt x="730" y="213"/>
                  </a:cubicBezTo>
                  <a:lnTo>
                    <a:pt x="547" y="5198"/>
                  </a:lnTo>
                  <a:cubicBezTo>
                    <a:pt x="487" y="7022"/>
                    <a:pt x="426" y="8846"/>
                    <a:pt x="365" y="10670"/>
                  </a:cubicBezTo>
                  <a:cubicBezTo>
                    <a:pt x="335" y="11673"/>
                    <a:pt x="304" y="12645"/>
                    <a:pt x="304" y="13648"/>
                  </a:cubicBezTo>
                  <a:cubicBezTo>
                    <a:pt x="243" y="15563"/>
                    <a:pt x="183" y="17509"/>
                    <a:pt x="122" y="19423"/>
                  </a:cubicBezTo>
                  <a:cubicBezTo>
                    <a:pt x="91" y="21034"/>
                    <a:pt x="31" y="22645"/>
                    <a:pt x="0" y="24256"/>
                  </a:cubicBezTo>
                  <a:cubicBezTo>
                    <a:pt x="0" y="24348"/>
                    <a:pt x="61" y="24408"/>
                    <a:pt x="122" y="24469"/>
                  </a:cubicBezTo>
                  <a:cubicBezTo>
                    <a:pt x="170" y="24518"/>
                    <a:pt x="242" y="24538"/>
                    <a:pt x="330" y="24538"/>
                  </a:cubicBezTo>
                  <a:cubicBezTo>
                    <a:pt x="792" y="24538"/>
                    <a:pt x="1695" y="23968"/>
                    <a:pt x="1976" y="23892"/>
                  </a:cubicBezTo>
                  <a:lnTo>
                    <a:pt x="1976" y="23952"/>
                  </a:lnTo>
                  <a:cubicBezTo>
                    <a:pt x="1976" y="23983"/>
                    <a:pt x="1976" y="24013"/>
                    <a:pt x="2006" y="24044"/>
                  </a:cubicBezTo>
                  <a:cubicBezTo>
                    <a:pt x="2037" y="24104"/>
                    <a:pt x="2128" y="24165"/>
                    <a:pt x="2219" y="24165"/>
                  </a:cubicBezTo>
                  <a:cubicBezTo>
                    <a:pt x="2341" y="24165"/>
                    <a:pt x="2432" y="24074"/>
                    <a:pt x="2432" y="23922"/>
                  </a:cubicBezTo>
                  <a:lnTo>
                    <a:pt x="2432" y="23892"/>
                  </a:lnTo>
                  <a:lnTo>
                    <a:pt x="2523" y="20305"/>
                  </a:lnTo>
                  <a:cubicBezTo>
                    <a:pt x="2584" y="18299"/>
                    <a:pt x="2614" y="16323"/>
                    <a:pt x="2675" y="14347"/>
                  </a:cubicBezTo>
                  <a:cubicBezTo>
                    <a:pt x="2736" y="12372"/>
                    <a:pt x="2766" y="10426"/>
                    <a:pt x="2827" y="8451"/>
                  </a:cubicBezTo>
                  <a:cubicBezTo>
                    <a:pt x="2858" y="6597"/>
                    <a:pt x="2918" y="4742"/>
                    <a:pt x="2979" y="2858"/>
                  </a:cubicBezTo>
                  <a:cubicBezTo>
                    <a:pt x="5289" y="2888"/>
                    <a:pt x="7630" y="2888"/>
                    <a:pt x="9970" y="2888"/>
                  </a:cubicBezTo>
                  <a:cubicBezTo>
                    <a:pt x="13374" y="2888"/>
                    <a:pt x="16748" y="2888"/>
                    <a:pt x="20153" y="2919"/>
                  </a:cubicBezTo>
                  <a:lnTo>
                    <a:pt x="30700" y="2919"/>
                  </a:lnTo>
                  <a:lnTo>
                    <a:pt x="40548" y="2949"/>
                  </a:lnTo>
                  <a:lnTo>
                    <a:pt x="50792" y="2979"/>
                  </a:lnTo>
                  <a:cubicBezTo>
                    <a:pt x="54257" y="2979"/>
                    <a:pt x="57752" y="2979"/>
                    <a:pt x="61248" y="3010"/>
                  </a:cubicBezTo>
                  <a:lnTo>
                    <a:pt x="71521" y="3010"/>
                  </a:lnTo>
                  <a:cubicBezTo>
                    <a:pt x="73862" y="3040"/>
                    <a:pt x="76202" y="3040"/>
                    <a:pt x="78543" y="3040"/>
                  </a:cubicBezTo>
                  <a:cubicBezTo>
                    <a:pt x="78543" y="4195"/>
                    <a:pt x="78543" y="5381"/>
                    <a:pt x="78573" y="6536"/>
                  </a:cubicBezTo>
                  <a:cubicBezTo>
                    <a:pt x="78573" y="8542"/>
                    <a:pt x="78604" y="10518"/>
                    <a:pt x="78604" y="12524"/>
                  </a:cubicBezTo>
                  <a:cubicBezTo>
                    <a:pt x="78634" y="14469"/>
                    <a:pt x="78664" y="16414"/>
                    <a:pt x="78664" y="18360"/>
                  </a:cubicBezTo>
                  <a:cubicBezTo>
                    <a:pt x="78695" y="20092"/>
                    <a:pt x="78695" y="21794"/>
                    <a:pt x="78725" y="23527"/>
                  </a:cubicBezTo>
                  <a:cubicBezTo>
                    <a:pt x="78725" y="23618"/>
                    <a:pt x="78756" y="23709"/>
                    <a:pt x="78847" y="23740"/>
                  </a:cubicBezTo>
                  <a:cubicBezTo>
                    <a:pt x="78877" y="23740"/>
                    <a:pt x="78908" y="23770"/>
                    <a:pt x="78938" y="23770"/>
                  </a:cubicBezTo>
                  <a:cubicBezTo>
                    <a:pt x="78968" y="23770"/>
                    <a:pt x="78999" y="23740"/>
                    <a:pt x="78999" y="23740"/>
                  </a:cubicBezTo>
                  <a:cubicBezTo>
                    <a:pt x="79029" y="23740"/>
                    <a:pt x="79029" y="23770"/>
                    <a:pt x="79029" y="23770"/>
                  </a:cubicBezTo>
                  <a:cubicBezTo>
                    <a:pt x="79212" y="23831"/>
                    <a:pt x="79363" y="23861"/>
                    <a:pt x="79546" y="23922"/>
                  </a:cubicBezTo>
                  <a:cubicBezTo>
                    <a:pt x="80032" y="24013"/>
                    <a:pt x="80519" y="24013"/>
                    <a:pt x="80883" y="24378"/>
                  </a:cubicBezTo>
                  <a:cubicBezTo>
                    <a:pt x="80940" y="24402"/>
                    <a:pt x="80988" y="24413"/>
                    <a:pt x="81031" y="24413"/>
                  </a:cubicBezTo>
                  <a:cubicBezTo>
                    <a:pt x="81308" y="24413"/>
                    <a:pt x="81305" y="23947"/>
                    <a:pt x="81278" y="23709"/>
                  </a:cubicBezTo>
                  <a:cubicBezTo>
                    <a:pt x="81218" y="23071"/>
                    <a:pt x="81187" y="22433"/>
                    <a:pt x="81157" y="21764"/>
                  </a:cubicBezTo>
                  <a:cubicBezTo>
                    <a:pt x="81430" y="21095"/>
                    <a:pt x="81218" y="20275"/>
                    <a:pt x="81278" y="19545"/>
                  </a:cubicBezTo>
                  <a:cubicBezTo>
                    <a:pt x="81187" y="17721"/>
                    <a:pt x="81157" y="15898"/>
                    <a:pt x="81278" y="14074"/>
                  </a:cubicBezTo>
                  <a:cubicBezTo>
                    <a:pt x="81278" y="13162"/>
                    <a:pt x="81400" y="12220"/>
                    <a:pt x="81491" y="11308"/>
                  </a:cubicBezTo>
                  <a:cubicBezTo>
                    <a:pt x="81491" y="9545"/>
                    <a:pt x="81491" y="7782"/>
                    <a:pt x="81522" y="6019"/>
                  </a:cubicBezTo>
                  <a:cubicBezTo>
                    <a:pt x="81522" y="5867"/>
                    <a:pt x="81522" y="5715"/>
                    <a:pt x="81522" y="5563"/>
                  </a:cubicBezTo>
                  <a:cubicBezTo>
                    <a:pt x="81491" y="3861"/>
                    <a:pt x="81522" y="2128"/>
                    <a:pt x="81400" y="426"/>
                  </a:cubicBezTo>
                  <a:cubicBezTo>
                    <a:pt x="81400" y="286"/>
                    <a:pt x="81295" y="212"/>
                    <a:pt x="81189" y="212"/>
                  </a:cubicBezTo>
                  <a:cubicBezTo>
                    <a:pt x="81133" y="212"/>
                    <a:pt x="81077" y="233"/>
                    <a:pt x="81035" y="274"/>
                  </a:cubicBezTo>
                  <a:cubicBezTo>
                    <a:pt x="81005" y="244"/>
                    <a:pt x="80974" y="213"/>
                    <a:pt x="80944" y="213"/>
                  </a:cubicBezTo>
                  <a:lnTo>
                    <a:pt x="71643" y="183"/>
                  </a:lnTo>
                  <a:cubicBezTo>
                    <a:pt x="67996" y="183"/>
                    <a:pt x="64348" y="153"/>
                    <a:pt x="60701" y="153"/>
                  </a:cubicBezTo>
                  <a:cubicBezTo>
                    <a:pt x="57357" y="153"/>
                    <a:pt x="53983" y="153"/>
                    <a:pt x="50640" y="122"/>
                  </a:cubicBezTo>
                  <a:lnTo>
                    <a:pt x="39454" y="122"/>
                  </a:lnTo>
                  <a:cubicBezTo>
                    <a:pt x="35837" y="92"/>
                    <a:pt x="32220" y="92"/>
                    <a:pt x="28603" y="92"/>
                  </a:cubicBezTo>
                  <a:cubicBezTo>
                    <a:pt x="25229" y="61"/>
                    <a:pt x="21855" y="61"/>
                    <a:pt x="18511" y="61"/>
                  </a:cubicBezTo>
                  <a:cubicBezTo>
                    <a:pt x="14864" y="61"/>
                    <a:pt x="11216" y="31"/>
                    <a:pt x="7569" y="31"/>
                  </a:cubicBezTo>
                  <a:cubicBezTo>
                    <a:pt x="5320" y="31"/>
                    <a:pt x="3070" y="31"/>
                    <a:pt x="82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13358425" y="1739675"/>
              <a:ext cx="12175" cy="11425"/>
            </a:xfrm>
            <a:custGeom>
              <a:avLst/>
              <a:gdLst/>
              <a:ahLst/>
              <a:cxnLst/>
              <a:rect l="l" t="t" r="r" b="b"/>
              <a:pathLst>
                <a:path w="487" h="457" extrusionOk="0">
                  <a:moveTo>
                    <a:pt x="274" y="1"/>
                  </a:moveTo>
                  <a:cubicBezTo>
                    <a:pt x="152" y="1"/>
                    <a:pt x="31" y="92"/>
                    <a:pt x="31" y="213"/>
                  </a:cubicBezTo>
                  <a:cubicBezTo>
                    <a:pt x="0" y="335"/>
                    <a:pt x="122" y="457"/>
                    <a:pt x="243" y="457"/>
                  </a:cubicBezTo>
                  <a:cubicBezTo>
                    <a:pt x="365" y="457"/>
                    <a:pt x="456" y="365"/>
                    <a:pt x="487" y="244"/>
                  </a:cubicBezTo>
                  <a:cubicBezTo>
                    <a:pt x="487" y="122"/>
                    <a:pt x="395" y="1"/>
                    <a:pt x="27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12980000" y="1563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56" y="366"/>
                    <a:pt x="456" y="244"/>
                  </a:cubicBezTo>
                  <a:cubicBezTo>
                    <a:pt x="456" y="122"/>
                    <a:pt x="365"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12983025" y="1546675"/>
              <a:ext cx="11425" cy="10650"/>
            </a:xfrm>
            <a:custGeom>
              <a:avLst/>
              <a:gdLst/>
              <a:ahLst/>
              <a:cxnLst/>
              <a:rect l="l" t="t" r="r" b="b"/>
              <a:pathLst>
                <a:path w="457" h="426" extrusionOk="0">
                  <a:moveTo>
                    <a:pt x="244" y="0"/>
                  </a:moveTo>
                  <a:cubicBezTo>
                    <a:pt x="122" y="0"/>
                    <a:pt x="31" y="61"/>
                    <a:pt x="1" y="183"/>
                  </a:cubicBezTo>
                  <a:cubicBezTo>
                    <a:pt x="1" y="304"/>
                    <a:pt x="92" y="426"/>
                    <a:pt x="214" y="426"/>
                  </a:cubicBezTo>
                  <a:cubicBezTo>
                    <a:pt x="335" y="426"/>
                    <a:pt x="457" y="36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12995950" y="1555775"/>
              <a:ext cx="11425" cy="10675"/>
            </a:xfrm>
            <a:custGeom>
              <a:avLst/>
              <a:gdLst/>
              <a:ahLst/>
              <a:cxnLst/>
              <a:rect l="l" t="t" r="r" b="b"/>
              <a:pathLst>
                <a:path w="457" h="427" extrusionOk="0">
                  <a:moveTo>
                    <a:pt x="244" y="1"/>
                  </a:moveTo>
                  <a:cubicBezTo>
                    <a:pt x="122" y="1"/>
                    <a:pt x="31" y="62"/>
                    <a:pt x="0" y="183"/>
                  </a:cubicBezTo>
                  <a:cubicBezTo>
                    <a:pt x="0" y="305"/>
                    <a:pt x="92" y="426"/>
                    <a:pt x="213" y="426"/>
                  </a:cubicBezTo>
                  <a:cubicBezTo>
                    <a:pt x="335" y="426"/>
                    <a:pt x="456" y="366"/>
                    <a:pt x="456" y="244"/>
                  </a:cubicBezTo>
                  <a:cubicBezTo>
                    <a:pt x="456" y="122"/>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13081050" y="1221425"/>
              <a:ext cx="11425" cy="11425"/>
            </a:xfrm>
            <a:custGeom>
              <a:avLst/>
              <a:gdLst/>
              <a:ahLst/>
              <a:cxnLst/>
              <a:rect l="l" t="t" r="r" b="b"/>
              <a:pathLst>
                <a:path w="457" h="457" extrusionOk="0">
                  <a:moveTo>
                    <a:pt x="244" y="1"/>
                  </a:moveTo>
                  <a:cubicBezTo>
                    <a:pt x="122" y="1"/>
                    <a:pt x="1" y="62"/>
                    <a:pt x="1" y="214"/>
                  </a:cubicBezTo>
                  <a:cubicBezTo>
                    <a:pt x="1" y="335"/>
                    <a:pt x="92" y="457"/>
                    <a:pt x="214" y="457"/>
                  </a:cubicBezTo>
                  <a:cubicBezTo>
                    <a:pt x="335" y="457"/>
                    <a:pt x="457"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13098525" y="1218400"/>
              <a:ext cx="11425" cy="11425"/>
            </a:xfrm>
            <a:custGeom>
              <a:avLst/>
              <a:gdLst/>
              <a:ahLst/>
              <a:cxnLst/>
              <a:rect l="l" t="t" r="r" b="b"/>
              <a:pathLst>
                <a:path w="457" h="457" extrusionOk="0">
                  <a:moveTo>
                    <a:pt x="244" y="0"/>
                  </a:moveTo>
                  <a:cubicBezTo>
                    <a:pt x="122" y="0"/>
                    <a:pt x="1" y="61"/>
                    <a:pt x="1" y="213"/>
                  </a:cubicBezTo>
                  <a:cubicBezTo>
                    <a:pt x="1" y="335"/>
                    <a:pt x="92" y="456"/>
                    <a:pt x="214" y="456"/>
                  </a:cubicBezTo>
                  <a:cubicBezTo>
                    <a:pt x="335" y="456"/>
                    <a:pt x="457" y="365"/>
                    <a:pt x="457" y="243"/>
                  </a:cubicBezTo>
                  <a:cubicBezTo>
                    <a:pt x="457" y="122"/>
                    <a:pt x="366"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13498250" y="1532225"/>
              <a:ext cx="11425" cy="11425"/>
            </a:xfrm>
            <a:custGeom>
              <a:avLst/>
              <a:gdLst/>
              <a:ahLst/>
              <a:cxnLst/>
              <a:rect l="l" t="t" r="r" b="b"/>
              <a:pathLst>
                <a:path w="457" h="457" extrusionOk="0">
                  <a:moveTo>
                    <a:pt x="244" y="1"/>
                  </a:moveTo>
                  <a:cubicBezTo>
                    <a:pt x="122" y="1"/>
                    <a:pt x="0" y="92"/>
                    <a:pt x="0" y="213"/>
                  </a:cubicBezTo>
                  <a:cubicBezTo>
                    <a:pt x="0" y="335"/>
                    <a:pt x="92" y="457"/>
                    <a:pt x="213" y="457"/>
                  </a:cubicBezTo>
                  <a:cubicBezTo>
                    <a:pt x="335" y="457"/>
                    <a:pt x="426" y="396"/>
                    <a:pt x="456" y="244"/>
                  </a:cubicBezTo>
                  <a:cubicBezTo>
                    <a:pt x="456" y="153"/>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13516475" y="1533000"/>
              <a:ext cx="12200" cy="10650"/>
            </a:xfrm>
            <a:custGeom>
              <a:avLst/>
              <a:gdLst/>
              <a:ahLst/>
              <a:cxnLst/>
              <a:rect l="l" t="t" r="r" b="b"/>
              <a:pathLst>
                <a:path w="488" h="426" extrusionOk="0">
                  <a:moveTo>
                    <a:pt x="274" y="0"/>
                  </a:moveTo>
                  <a:cubicBezTo>
                    <a:pt x="122" y="0"/>
                    <a:pt x="31" y="61"/>
                    <a:pt x="31" y="182"/>
                  </a:cubicBezTo>
                  <a:cubicBezTo>
                    <a:pt x="1" y="304"/>
                    <a:pt x="92" y="426"/>
                    <a:pt x="214" y="426"/>
                  </a:cubicBezTo>
                  <a:cubicBezTo>
                    <a:pt x="366" y="426"/>
                    <a:pt x="457" y="365"/>
                    <a:pt x="457" y="243"/>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13812825" y="1621125"/>
              <a:ext cx="11425" cy="10675"/>
            </a:xfrm>
            <a:custGeom>
              <a:avLst/>
              <a:gdLst/>
              <a:ahLst/>
              <a:cxnLst/>
              <a:rect l="l" t="t" r="r" b="b"/>
              <a:pathLst>
                <a:path w="457" h="427" extrusionOk="0">
                  <a:moveTo>
                    <a:pt x="244" y="1"/>
                  </a:moveTo>
                  <a:cubicBezTo>
                    <a:pt x="122" y="1"/>
                    <a:pt x="1" y="62"/>
                    <a:pt x="1" y="183"/>
                  </a:cubicBezTo>
                  <a:cubicBezTo>
                    <a:pt x="1" y="305"/>
                    <a:pt x="92" y="426"/>
                    <a:pt x="214" y="426"/>
                  </a:cubicBezTo>
                  <a:cubicBezTo>
                    <a:pt x="335" y="426"/>
                    <a:pt x="426"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13831825" y="1619625"/>
              <a:ext cx="12200" cy="11425"/>
            </a:xfrm>
            <a:custGeom>
              <a:avLst/>
              <a:gdLst/>
              <a:ahLst/>
              <a:cxnLst/>
              <a:rect l="l" t="t" r="r" b="b"/>
              <a:pathLst>
                <a:path w="488" h="457" extrusionOk="0">
                  <a:moveTo>
                    <a:pt x="274" y="0"/>
                  </a:moveTo>
                  <a:cubicBezTo>
                    <a:pt x="122" y="0"/>
                    <a:pt x="31" y="61"/>
                    <a:pt x="31" y="213"/>
                  </a:cubicBezTo>
                  <a:cubicBezTo>
                    <a:pt x="1" y="304"/>
                    <a:pt x="92" y="456"/>
                    <a:pt x="214" y="456"/>
                  </a:cubicBezTo>
                  <a:cubicBezTo>
                    <a:pt x="335" y="456"/>
                    <a:pt x="457" y="365"/>
                    <a:pt x="457"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13822725" y="1605925"/>
              <a:ext cx="11400" cy="11425"/>
            </a:xfrm>
            <a:custGeom>
              <a:avLst/>
              <a:gdLst/>
              <a:ahLst/>
              <a:cxnLst/>
              <a:rect l="l" t="t" r="r" b="b"/>
              <a:pathLst>
                <a:path w="456" h="457" extrusionOk="0">
                  <a:moveTo>
                    <a:pt x="243" y="1"/>
                  </a:moveTo>
                  <a:cubicBezTo>
                    <a:pt x="122" y="1"/>
                    <a:pt x="0" y="62"/>
                    <a:pt x="0" y="214"/>
                  </a:cubicBezTo>
                  <a:cubicBezTo>
                    <a:pt x="0" y="305"/>
                    <a:pt x="91" y="457"/>
                    <a:pt x="213" y="457"/>
                  </a:cubicBezTo>
                  <a:cubicBezTo>
                    <a:pt x="334" y="457"/>
                    <a:pt x="456" y="366"/>
                    <a:pt x="456" y="244"/>
                  </a:cubicBezTo>
                  <a:cubicBezTo>
                    <a:pt x="456" y="123"/>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13711775" y="1310350"/>
              <a:ext cx="11425" cy="11425"/>
            </a:xfrm>
            <a:custGeom>
              <a:avLst/>
              <a:gdLst/>
              <a:ahLst/>
              <a:cxnLst/>
              <a:rect l="l" t="t" r="r" b="b"/>
              <a:pathLst>
                <a:path w="457" h="457" extrusionOk="0">
                  <a:moveTo>
                    <a:pt x="244" y="0"/>
                  </a:moveTo>
                  <a:cubicBezTo>
                    <a:pt x="122" y="0"/>
                    <a:pt x="31" y="91"/>
                    <a:pt x="1" y="213"/>
                  </a:cubicBezTo>
                  <a:cubicBezTo>
                    <a:pt x="1" y="334"/>
                    <a:pt x="92" y="456"/>
                    <a:pt x="213" y="456"/>
                  </a:cubicBezTo>
                  <a:cubicBezTo>
                    <a:pt x="335" y="456"/>
                    <a:pt x="457" y="39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14030175" y="1230550"/>
              <a:ext cx="11400" cy="11425"/>
            </a:xfrm>
            <a:custGeom>
              <a:avLst/>
              <a:gdLst/>
              <a:ahLst/>
              <a:cxnLst/>
              <a:rect l="l" t="t" r="r" b="b"/>
              <a:pathLst>
                <a:path w="456" h="457" extrusionOk="0">
                  <a:moveTo>
                    <a:pt x="243" y="1"/>
                  </a:moveTo>
                  <a:cubicBezTo>
                    <a:pt x="122" y="1"/>
                    <a:pt x="30" y="92"/>
                    <a:pt x="0" y="213"/>
                  </a:cubicBezTo>
                  <a:cubicBezTo>
                    <a:pt x="0" y="335"/>
                    <a:pt x="91" y="457"/>
                    <a:pt x="213" y="457"/>
                  </a:cubicBezTo>
                  <a:cubicBezTo>
                    <a:pt x="334" y="457"/>
                    <a:pt x="456" y="365"/>
                    <a:pt x="456" y="244"/>
                  </a:cubicBezTo>
                  <a:cubicBezTo>
                    <a:pt x="456" y="122"/>
                    <a:pt x="365"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14047650" y="1229800"/>
              <a:ext cx="12175" cy="11425"/>
            </a:xfrm>
            <a:custGeom>
              <a:avLst/>
              <a:gdLst/>
              <a:ahLst/>
              <a:cxnLst/>
              <a:rect l="l" t="t" r="r" b="b"/>
              <a:pathLst>
                <a:path w="487" h="457" extrusionOk="0">
                  <a:moveTo>
                    <a:pt x="243" y="0"/>
                  </a:moveTo>
                  <a:cubicBezTo>
                    <a:pt x="122" y="0"/>
                    <a:pt x="31" y="61"/>
                    <a:pt x="0" y="213"/>
                  </a:cubicBezTo>
                  <a:cubicBezTo>
                    <a:pt x="0" y="335"/>
                    <a:pt x="91" y="456"/>
                    <a:pt x="213" y="456"/>
                  </a:cubicBezTo>
                  <a:cubicBezTo>
                    <a:pt x="334" y="456"/>
                    <a:pt x="456" y="365"/>
                    <a:pt x="456" y="243"/>
                  </a:cubicBezTo>
                  <a:cubicBezTo>
                    <a:pt x="486" y="122"/>
                    <a:pt x="365"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14040800" y="12450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14218625" y="1527675"/>
              <a:ext cx="11425" cy="11425"/>
            </a:xfrm>
            <a:custGeom>
              <a:avLst/>
              <a:gdLst/>
              <a:ahLst/>
              <a:cxnLst/>
              <a:rect l="l" t="t" r="r" b="b"/>
              <a:pathLst>
                <a:path w="457" h="457" extrusionOk="0">
                  <a:moveTo>
                    <a:pt x="243" y="0"/>
                  </a:moveTo>
                  <a:cubicBezTo>
                    <a:pt x="122" y="0"/>
                    <a:pt x="0" y="91"/>
                    <a:pt x="0" y="213"/>
                  </a:cubicBezTo>
                  <a:cubicBezTo>
                    <a:pt x="0" y="335"/>
                    <a:pt x="91" y="456"/>
                    <a:pt x="213" y="456"/>
                  </a:cubicBezTo>
                  <a:cubicBezTo>
                    <a:pt x="335" y="456"/>
                    <a:pt x="456" y="395"/>
                    <a:pt x="456" y="243"/>
                  </a:cubicBezTo>
                  <a:cubicBezTo>
                    <a:pt x="456" y="152"/>
                    <a:pt x="365"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14497500" y="1640900"/>
              <a:ext cx="12175" cy="10650"/>
            </a:xfrm>
            <a:custGeom>
              <a:avLst/>
              <a:gdLst/>
              <a:ahLst/>
              <a:cxnLst/>
              <a:rect l="l" t="t" r="r" b="b"/>
              <a:pathLst>
                <a:path w="487" h="426" extrusionOk="0">
                  <a:moveTo>
                    <a:pt x="274" y="0"/>
                  </a:moveTo>
                  <a:cubicBezTo>
                    <a:pt x="122" y="0"/>
                    <a:pt x="31" y="61"/>
                    <a:pt x="31" y="183"/>
                  </a:cubicBezTo>
                  <a:cubicBezTo>
                    <a:pt x="0" y="304"/>
                    <a:pt x="92" y="426"/>
                    <a:pt x="213" y="426"/>
                  </a:cubicBezTo>
                  <a:cubicBezTo>
                    <a:pt x="365" y="426"/>
                    <a:pt x="456" y="365"/>
                    <a:pt x="456" y="243"/>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14515725" y="1635575"/>
              <a:ext cx="11425" cy="11425"/>
            </a:xfrm>
            <a:custGeom>
              <a:avLst/>
              <a:gdLst/>
              <a:ahLst/>
              <a:cxnLst/>
              <a:rect l="l" t="t" r="r" b="b"/>
              <a:pathLst>
                <a:path w="457" h="457" extrusionOk="0">
                  <a:moveTo>
                    <a:pt x="244" y="0"/>
                  </a:moveTo>
                  <a:cubicBezTo>
                    <a:pt x="122" y="0"/>
                    <a:pt x="1" y="92"/>
                    <a:pt x="1" y="213"/>
                  </a:cubicBezTo>
                  <a:cubicBezTo>
                    <a:pt x="1" y="335"/>
                    <a:pt x="92" y="456"/>
                    <a:pt x="214" y="456"/>
                  </a:cubicBezTo>
                  <a:cubicBezTo>
                    <a:pt x="335" y="456"/>
                    <a:pt x="457" y="365"/>
                    <a:pt x="457" y="244"/>
                  </a:cubicBezTo>
                  <a:cubicBezTo>
                    <a:pt x="457" y="122"/>
                    <a:pt x="366"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14624400" y="1241200"/>
              <a:ext cx="11425" cy="11425"/>
            </a:xfrm>
            <a:custGeom>
              <a:avLst/>
              <a:gdLst/>
              <a:ahLst/>
              <a:cxnLst/>
              <a:rect l="l" t="t" r="r" b="b"/>
              <a:pathLst>
                <a:path w="457" h="457" extrusionOk="0">
                  <a:moveTo>
                    <a:pt x="244" y="0"/>
                  </a:moveTo>
                  <a:cubicBezTo>
                    <a:pt x="122" y="0"/>
                    <a:pt x="0" y="61"/>
                    <a:pt x="0" y="213"/>
                  </a:cubicBezTo>
                  <a:cubicBezTo>
                    <a:pt x="0" y="334"/>
                    <a:pt x="92" y="456"/>
                    <a:pt x="213" y="456"/>
                  </a:cubicBezTo>
                  <a:cubicBezTo>
                    <a:pt x="335" y="456"/>
                    <a:pt x="426" y="365"/>
                    <a:pt x="456" y="243"/>
                  </a:cubicBezTo>
                  <a:cubicBezTo>
                    <a:pt x="456"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4641125" y="1241200"/>
              <a:ext cx="12175" cy="10650"/>
            </a:xfrm>
            <a:custGeom>
              <a:avLst/>
              <a:gdLst/>
              <a:ahLst/>
              <a:cxnLst/>
              <a:rect l="l" t="t" r="r" b="b"/>
              <a:pathLst>
                <a:path w="487" h="426" extrusionOk="0">
                  <a:moveTo>
                    <a:pt x="274" y="0"/>
                  </a:moveTo>
                  <a:cubicBezTo>
                    <a:pt x="122" y="0"/>
                    <a:pt x="31" y="61"/>
                    <a:pt x="31" y="182"/>
                  </a:cubicBezTo>
                  <a:cubicBezTo>
                    <a:pt x="0" y="304"/>
                    <a:pt x="91" y="426"/>
                    <a:pt x="213" y="426"/>
                  </a:cubicBezTo>
                  <a:cubicBezTo>
                    <a:pt x="335" y="426"/>
                    <a:pt x="456" y="365"/>
                    <a:pt x="456" y="243"/>
                  </a:cubicBezTo>
                  <a:cubicBezTo>
                    <a:pt x="487" y="122"/>
                    <a:pt x="395"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4752825" y="1503350"/>
              <a:ext cx="12175" cy="11425"/>
            </a:xfrm>
            <a:custGeom>
              <a:avLst/>
              <a:gdLst/>
              <a:ahLst/>
              <a:cxnLst/>
              <a:rect l="l" t="t" r="r" b="b"/>
              <a:pathLst>
                <a:path w="487" h="457" extrusionOk="0">
                  <a:moveTo>
                    <a:pt x="274" y="1"/>
                  </a:moveTo>
                  <a:cubicBezTo>
                    <a:pt x="152" y="1"/>
                    <a:pt x="31" y="61"/>
                    <a:pt x="31" y="213"/>
                  </a:cubicBezTo>
                  <a:cubicBezTo>
                    <a:pt x="0" y="335"/>
                    <a:pt x="122" y="457"/>
                    <a:pt x="213" y="457"/>
                  </a:cubicBezTo>
                  <a:cubicBezTo>
                    <a:pt x="365" y="457"/>
                    <a:pt x="456" y="365"/>
                    <a:pt x="487" y="244"/>
                  </a:cubicBezTo>
                  <a:cubicBezTo>
                    <a:pt x="487" y="122"/>
                    <a:pt x="395"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4753575" y="1489675"/>
              <a:ext cx="12200" cy="11425"/>
            </a:xfrm>
            <a:custGeom>
              <a:avLst/>
              <a:gdLst/>
              <a:ahLst/>
              <a:cxnLst/>
              <a:rect l="l" t="t" r="r" b="b"/>
              <a:pathLst>
                <a:path w="488" h="457" extrusionOk="0">
                  <a:moveTo>
                    <a:pt x="274" y="0"/>
                  </a:moveTo>
                  <a:cubicBezTo>
                    <a:pt x="153" y="0"/>
                    <a:pt x="31" y="61"/>
                    <a:pt x="31" y="213"/>
                  </a:cubicBezTo>
                  <a:cubicBezTo>
                    <a:pt x="1" y="335"/>
                    <a:pt x="122" y="456"/>
                    <a:pt x="244" y="456"/>
                  </a:cubicBezTo>
                  <a:cubicBezTo>
                    <a:pt x="365" y="456"/>
                    <a:pt x="457" y="365"/>
                    <a:pt x="487" y="244"/>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14739900" y="1495750"/>
              <a:ext cx="12175" cy="11425"/>
            </a:xfrm>
            <a:custGeom>
              <a:avLst/>
              <a:gdLst/>
              <a:ahLst/>
              <a:cxnLst/>
              <a:rect l="l" t="t" r="r" b="b"/>
              <a:pathLst>
                <a:path w="487" h="457" extrusionOk="0">
                  <a:moveTo>
                    <a:pt x="244" y="1"/>
                  </a:moveTo>
                  <a:cubicBezTo>
                    <a:pt x="122" y="1"/>
                    <a:pt x="31" y="92"/>
                    <a:pt x="1" y="213"/>
                  </a:cubicBezTo>
                  <a:cubicBezTo>
                    <a:pt x="1" y="335"/>
                    <a:pt x="92" y="457"/>
                    <a:pt x="213" y="457"/>
                  </a:cubicBezTo>
                  <a:cubicBezTo>
                    <a:pt x="335" y="457"/>
                    <a:pt x="457" y="396"/>
                    <a:pt x="457" y="244"/>
                  </a:cubicBezTo>
                  <a:cubicBezTo>
                    <a:pt x="487" y="122"/>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12612200" y="915525"/>
              <a:ext cx="2449150" cy="1426000"/>
            </a:xfrm>
            <a:custGeom>
              <a:avLst/>
              <a:gdLst/>
              <a:ahLst/>
              <a:cxnLst/>
              <a:rect l="l" t="t" r="r" b="b"/>
              <a:pathLst>
                <a:path w="97966" h="57040" extrusionOk="0">
                  <a:moveTo>
                    <a:pt x="6232" y="3969"/>
                  </a:moveTo>
                  <a:lnTo>
                    <a:pt x="6445" y="4091"/>
                  </a:lnTo>
                  <a:cubicBezTo>
                    <a:pt x="6445" y="4121"/>
                    <a:pt x="6445" y="4121"/>
                    <a:pt x="6445" y="4121"/>
                  </a:cubicBezTo>
                  <a:cubicBezTo>
                    <a:pt x="6657" y="4243"/>
                    <a:pt x="6840" y="4364"/>
                    <a:pt x="7022" y="4516"/>
                  </a:cubicBezTo>
                  <a:cubicBezTo>
                    <a:pt x="7174" y="4608"/>
                    <a:pt x="7296" y="4729"/>
                    <a:pt x="7448" y="4820"/>
                  </a:cubicBezTo>
                  <a:cubicBezTo>
                    <a:pt x="7600" y="4942"/>
                    <a:pt x="7752" y="5033"/>
                    <a:pt x="7873" y="5124"/>
                  </a:cubicBezTo>
                  <a:cubicBezTo>
                    <a:pt x="8694" y="5823"/>
                    <a:pt x="9484" y="6522"/>
                    <a:pt x="10244" y="7252"/>
                  </a:cubicBezTo>
                  <a:lnTo>
                    <a:pt x="10274" y="7252"/>
                  </a:lnTo>
                  <a:cubicBezTo>
                    <a:pt x="13284" y="7252"/>
                    <a:pt x="16262" y="7282"/>
                    <a:pt x="19272" y="7282"/>
                  </a:cubicBezTo>
                  <a:cubicBezTo>
                    <a:pt x="23041" y="7313"/>
                    <a:pt x="26840" y="7313"/>
                    <a:pt x="30609" y="7343"/>
                  </a:cubicBezTo>
                  <a:cubicBezTo>
                    <a:pt x="34317" y="7343"/>
                    <a:pt x="38026" y="7374"/>
                    <a:pt x="41734" y="7374"/>
                  </a:cubicBezTo>
                  <a:cubicBezTo>
                    <a:pt x="45260" y="7404"/>
                    <a:pt x="48786" y="7404"/>
                    <a:pt x="52312" y="7434"/>
                  </a:cubicBezTo>
                  <a:cubicBezTo>
                    <a:pt x="55929" y="7434"/>
                    <a:pt x="59546" y="7465"/>
                    <a:pt x="63163" y="7465"/>
                  </a:cubicBezTo>
                  <a:lnTo>
                    <a:pt x="74683" y="7526"/>
                  </a:lnTo>
                  <a:cubicBezTo>
                    <a:pt x="78178" y="7526"/>
                    <a:pt x="81674" y="7556"/>
                    <a:pt x="85169" y="7556"/>
                  </a:cubicBezTo>
                  <a:cubicBezTo>
                    <a:pt x="87024" y="7556"/>
                    <a:pt x="88908" y="7586"/>
                    <a:pt x="90762" y="7586"/>
                  </a:cubicBezTo>
                  <a:cubicBezTo>
                    <a:pt x="90762" y="7556"/>
                    <a:pt x="90793" y="7556"/>
                    <a:pt x="90793" y="7526"/>
                  </a:cubicBezTo>
                  <a:cubicBezTo>
                    <a:pt x="91036" y="7282"/>
                    <a:pt x="91279" y="7009"/>
                    <a:pt x="91553" y="6735"/>
                  </a:cubicBezTo>
                  <a:cubicBezTo>
                    <a:pt x="91735" y="6583"/>
                    <a:pt x="91887" y="6462"/>
                    <a:pt x="92039" y="6310"/>
                  </a:cubicBezTo>
                  <a:cubicBezTo>
                    <a:pt x="92191" y="6158"/>
                    <a:pt x="92373" y="5975"/>
                    <a:pt x="92525" y="5823"/>
                  </a:cubicBezTo>
                  <a:cubicBezTo>
                    <a:pt x="92677" y="5702"/>
                    <a:pt x="92829" y="5580"/>
                    <a:pt x="92951" y="5459"/>
                  </a:cubicBezTo>
                  <a:cubicBezTo>
                    <a:pt x="93133" y="5337"/>
                    <a:pt x="93315" y="5215"/>
                    <a:pt x="93467" y="5063"/>
                  </a:cubicBezTo>
                  <a:cubicBezTo>
                    <a:pt x="93589" y="4972"/>
                    <a:pt x="93711" y="4911"/>
                    <a:pt x="93802" y="4820"/>
                  </a:cubicBezTo>
                  <a:lnTo>
                    <a:pt x="93832" y="4820"/>
                  </a:lnTo>
                  <a:cubicBezTo>
                    <a:pt x="93711" y="4942"/>
                    <a:pt x="93619" y="5063"/>
                    <a:pt x="93498" y="5185"/>
                  </a:cubicBezTo>
                  <a:lnTo>
                    <a:pt x="93498" y="5215"/>
                  </a:lnTo>
                  <a:cubicBezTo>
                    <a:pt x="93467" y="5246"/>
                    <a:pt x="93407" y="5307"/>
                    <a:pt x="93376" y="5337"/>
                  </a:cubicBezTo>
                  <a:cubicBezTo>
                    <a:pt x="93346" y="5367"/>
                    <a:pt x="93315" y="5398"/>
                    <a:pt x="93285" y="5428"/>
                  </a:cubicBezTo>
                  <a:cubicBezTo>
                    <a:pt x="93224" y="5550"/>
                    <a:pt x="93133" y="5641"/>
                    <a:pt x="93042" y="5732"/>
                  </a:cubicBezTo>
                  <a:cubicBezTo>
                    <a:pt x="92951" y="5823"/>
                    <a:pt x="92890" y="5945"/>
                    <a:pt x="92799" y="6036"/>
                  </a:cubicBezTo>
                  <a:cubicBezTo>
                    <a:pt x="92647" y="6188"/>
                    <a:pt x="92525" y="6340"/>
                    <a:pt x="92404" y="6492"/>
                  </a:cubicBezTo>
                  <a:cubicBezTo>
                    <a:pt x="92343" y="6553"/>
                    <a:pt x="92282" y="6614"/>
                    <a:pt x="92221" y="6674"/>
                  </a:cubicBezTo>
                  <a:cubicBezTo>
                    <a:pt x="91978" y="6948"/>
                    <a:pt x="91704" y="7222"/>
                    <a:pt x="91431" y="7495"/>
                  </a:cubicBezTo>
                  <a:cubicBezTo>
                    <a:pt x="91370" y="7556"/>
                    <a:pt x="91279" y="7677"/>
                    <a:pt x="91188" y="7769"/>
                  </a:cubicBezTo>
                  <a:cubicBezTo>
                    <a:pt x="91188" y="7799"/>
                    <a:pt x="91218" y="7829"/>
                    <a:pt x="91218" y="7860"/>
                  </a:cubicBezTo>
                  <a:cubicBezTo>
                    <a:pt x="91218" y="7921"/>
                    <a:pt x="91218" y="7951"/>
                    <a:pt x="91218" y="8012"/>
                  </a:cubicBezTo>
                  <a:cubicBezTo>
                    <a:pt x="91218" y="9957"/>
                    <a:pt x="91188" y="11872"/>
                    <a:pt x="91157" y="13817"/>
                  </a:cubicBezTo>
                  <a:cubicBezTo>
                    <a:pt x="91157" y="15793"/>
                    <a:pt x="91127" y="17769"/>
                    <a:pt x="91127" y="19775"/>
                  </a:cubicBezTo>
                  <a:cubicBezTo>
                    <a:pt x="91097" y="21751"/>
                    <a:pt x="91097" y="23726"/>
                    <a:pt x="91066" y="25702"/>
                  </a:cubicBezTo>
                  <a:cubicBezTo>
                    <a:pt x="91066" y="27769"/>
                    <a:pt x="91036" y="29836"/>
                    <a:pt x="91005" y="31903"/>
                  </a:cubicBezTo>
                  <a:cubicBezTo>
                    <a:pt x="91005" y="33878"/>
                    <a:pt x="90975" y="35824"/>
                    <a:pt x="90975" y="37800"/>
                  </a:cubicBezTo>
                  <a:cubicBezTo>
                    <a:pt x="90945" y="39775"/>
                    <a:pt x="90945" y="41781"/>
                    <a:pt x="90914" y="43757"/>
                  </a:cubicBezTo>
                  <a:cubicBezTo>
                    <a:pt x="90914" y="45246"/>
                    <a:pt x="90884" y="46736"/>
                    <a:pt x="90884" y="48225"/>
                  </a:cubicBezTo>
                  <a:lnTo>
                    <a:pt x="90884" y="48256"/>
                  </a:lnTo>
                  <a:cubicBezTo>
                    <a:pt x="90884" y="48347"/>
                    <a:pt x="90853" y="48468"/>
                    <a:pt x="90853" y="48560"/>
                  </a:cubicBezTo>
                  <a:lnTo>
                    <a:pt x="90884" y="48560"/>
                  </a:lnTo>
                  <a:cubicBezTo>
                    <a:pt x="91431" y="49015"/>
                    <a:pt x="91948" y="49441"/>
                    <a:pt x="92495" y="49897"/>
                  </a:cubicBezTo>
                  <a:cubicBezTo>
                    <a:pt x="92556" y="49927"/>
                    <a:pt x="92586" y="49958"/>
                    <a:pt x="92647" y="50019"/>
                  </a:cubicBezTo>
                  <a:cubicBezTo>
                    <a:pt x="92860" y="50201"/>
                    <a:pt x="93042" y="50383"/>
                    <a:pt x="93255" y="50566"/>
                  </a:cubicBezTo>
                  <a:cubicBezTo>
                    <a:pt x="93407" y="50718"/>
                    <a:pt x="93559" y="50870"/>
                    <a:pt x="93711" y="50991"/>
                  </a:cubicBezTo>
                  <a:cubicBezTo>
                    <a:pt x="93802" y="51082"/>
                    <a:pt x="93893" y="51174"/>
                    <a:pt x="93984" y="51265"/>
                  </a:cubicBezTo>
                  <a:cubicBezTo>
                    <a:pt x="94075" y="51356"/>
                    <a:pt x="94167" y="51417"/>
                    <a:pt x="94227" y="51508"/>
                  </a:cubicBezTo>
                  <a:cubicBezTo>
                    <a:pt x="94349" y="51629"/>
                    <a:pt x="94470" y="51721"/>
                    <a:pt x="94592" y="51842"/>
                  </a:cubicBezTo>
                  <a:cubicBezTo>
                    <a:pt x="94714" y="51964"/>
                    <a:pt x="94866" y="52116"/>
                    <a:pt x="94987" y="52237"/>
                  </a:cubicBezTo>
                  <a:cubicBezTo>
                    <a:pt x="94896" y="52177"/>
                    <a:pt x="94805" y="52116"/>
                    <a:pt x="94714" y="52055"/>
                  </a:cubicBezTo>
                  <a:cubicBezTo>
                    <a:pt x="94653" y="52025"/>
                    <a:pt x="94592" y="51994"/>
                    <a:pt x="94531" y="51964"/>
                  </a:cubicBezTo>
                  <a:cubicBezTo>
                    <a:pt x="94440" y="51903"/>
                    <a:pt x="94349" y="51842"/>
                    <a:pt x="94227" y="51781"/>
                  </a:cubicBezTo>
                  <a:cubicBezTo>
                    <a:pt x="94167" y="51721"/>
                    <a:pt x="94075" y="51690"/>
                    <a:pt x="93984" y="51629"/>
                  </a:cubicBezTo>
                  <a:cubicBezTo>
                    <a:pt x="93893" y="51569"/>
                    <a:pt x="93802" y="51508"/>
                    <a:pt x="93741" y="51417"/>
                  </a:cubicBezTo>
                  <a:cubicBezTo>
                    <a:pt x="93589" y="51326"/>
                    <a:pt x="93467" y="51234"/>
                    <a:pt x="93315" y="51174"/>
                  </a:cubicBezTo>
                  <a:cubicBezTo>
                    <a:pt x="92708" y="50657"/>
                    <a:pt x="92069" y="50140"/>
                    <a:pt x="91461" y="49623"/>
                  </a:cubicBezTo>
                  <a:lnTo>
                    <a:pt x="90580" y="48924"/>
                  </a:lnTo>
                  <a:cubicBezTo>
                    <a:pt x="90458" y="48924"/>
                    <a:pt x="90337" y="48924"/>
                    <a:pt x="90185" y="48955"/>
                  </a:cubicBezTo>
                  <a:lnTo>
                    <a:pt x="90002" y="48955"/>
                  </a:lnTo>
                  <a:cubicBezTo>
                    <a:pt x="86963" y="48955"/>
                    <a:pt x="83923" y="48924"/>
                    <a:pt x="80884" y="48924"/>
                  </a:cubicBezTo>
                  <a:cubicBezTo>
                    <a:pt x="77175" y="48924"/>
                    <a:pt x="73437" y="48924"/>
                    <a:pt x="69728" y="48894"/>
                  </a:cubicBezTo>
                  <a:cubicBezTo>
                    <a:pt x="66081" y="48894"/>
                    <a:pt x="62433" y="48894"/>
                    <a:pt x="58786" y="48863"/>
                  </a:cubicBezTo>
                  <a:lnTo>
                    <a:pt x="48056" y="48863"/>
                  </a:lnTo>
                  <a:cubicBezTo>
                    <a:pt x="44318" y="48833"/>
                    <a:pt x="40579" y="48833"/>
                    <a:pt x="36840" y="48833"/>
                  </a:cubicBezTo>
                  <a:cubicBezTo>
                    <a:pt x="33132" y="48833"/>
                    <a:pt x="29393" y="48803"/>
                    <a:pt x="25655" y="48803"/>
                  </a:cubicBezTo>
                  <a:cubicBezTo>
                    <a:pt x="21916" y="48803"/>
                    <a:pt x="18177" y="48772"/>
                    <a:pt x="14439" y="48772"/>
                  </a:cubicBezTo>
                  <a:lnTo>
                    <a:pt x="9241" y="48772"/>
                  </a:lnTo>
                  <a:cubicBezTo>
                    <a:pt x="9180" y="48742"/>
                    <a:pt x="9150" y="48742"/>
                    <a:pt x="9089" y="48742"/>
                  </a:cubicBezTo>
                  <a:lnTo>
                    <a:pt x="8937" y="48742"/>
                  </a:lnTo>
                  <a:cubicBezTo>
                    <a:pt x="8907" y="48772"/>
                    <a:pt x="8907" y="48772"/>
                    <a:pt x="8907" y="48803"/>
                  </a:cubicBezTo>
                  <a:cubicBezTo>
                    <a:pt x="8268" y="49441"/>
                    <a:pt x="7660" y="50079"/>
                    <a:pt x="7022" y="50718"/>
                  </a:cubicBezTo>
                  <a:cubicBezTo>
                    <a:pt x="6597" y="51143"/>
                    <a:pt x="6171" y="51569"/>
                    <a:pt x="5745" y="51964"/>
                  </a:cubicBezTo>
                  <a:cubicBezTo>
                    <a:pt x="5563" y="52116"/>
                    <a:pt x="5411" y="52237"/>
                    <a:pt x="5229" y="52389"/>
                  </a:cubicBezTo>
                  <a:cubicBezTo>
                    <a:pt x="5138" y="52511"/>
                    <a:pt x="5016" y="52602"/>
                    <a:pt x="4894" y="52693"/>
                  </a:cubicBezTo>
                  <a:cubicBezTo>
                    <a:pt x="4894" y="52724"/>
                    <a:pt x="4894" y="52724"/>
                    <a:pt x="4894" y="52724"/>
                  </a:cubicBezTo>
                  <a:cubicBezTo>
                    <a:pt x="4864" y="52754"/>
                    <a:pt x="4803" y="52785"/>
                    <a:pt x="4773" y="52815"/>
                  </a:cubicBezTo>
                  <a:cubicBezTo>
                    <a:pt x="4894" y="52663"/>
                    <a:pt x="4986" y="52541"/>
                    <a:pt x="5107" y="52389"/>
                  </a:cubicBezTo>
                  <a:cubicBezTo>
                    <a:pt x="5259" y="52207"/>
                    <a:pt x="5441" y="51994"/>
                    <a:pt x="5593" y="51812"/>
                  </a:cubicBezTo>
                  <a:cubicBezTo>
                    <a:pt x="5745" y="51599"/>
                    <a:pt x="5928" y="51417"/>
                    <a:pt x="6080" y="51204"/>
                  </a:cubicBezTo>
                  <a:cubicBezTo>
                    <a:pt x="6171" y="51082"/>
                    <a:pt x="6262" y="50991"/>
                    <a:pt x="6384" y="50870"/>
                  </a:cubicBezTo>
                  <a:cubicBezTo>
                    <a:pt x="6445" y="50778"/>
                    <a:pt x="6536" y="50687"/>
                    <a:pt x="6597" y="50596"/>
                  </a:cubicBezTo>
                  <a:cubicBezTo>
                    <a:pt x="6688" y="50474"/>
                    <a:pt x="6779" y="50383"/>
                    <a:pt x="6870" y="50262"/>
                  </a:cubicBezTo>
                  <a:cubicBezTo>
                    <a:pt x="6870" y="50262"/>
                    <a:pt x="6900" y="50231"/>
                    <a:pt x="6900" y="50201"/>
                  </a:cubicBezTo>
                  <a:cubicBezTo>
                    <a:pt x="7174" y="49958"/>
                    <a:pt x="7417" y="49684"/>
                    <a:pt x="7691" y="49411"/>
                  </a:cubicBezTo>
                  <a:cubicBezTo>
                    <a:pt x="7964" y="49137"/>
                    <a:pt x="8238" y="48833"/>
                    <a:pt x="8542" y="48529"/>
                  </a:cubicBezTo>
                  <a:cubicBezTo>
                    <a:pt x="8542" y="48468"/>
                    <a:pt x="8542" y="48377"/>
                    <a:pt x="8542" y="48316"/>
                  </a:cubicBezTo>
                  <a:cubicBezTo>
                    <a:pt x="8603" y="46949"/>
                    <a:pt x="8633" y="45550"/>
                    <a:pt x="8694" y="44183"/>
                  </a:cubicBezTo>
                  <a:cubicBezTo>
                    <a:pt x="8755" y="42207"/>
                    <a:pt x="8815" y="40262"/>
                    <a:pt x="8876" y="38316"/>
                  </a:cubicBezTo>
                  <a:cubicBezTo>
                    <a:pt x="8937" y="36341"/>
                    <a:pt x="8998" y="34365"/>
                    <a:pt x="9059" y="32389"/>
                  </a:cubicBezTo>
                  <a:cubicBezTo>
                    <a:pt x="9119" y="30413"/>
                    <a:pt x="9180" y="28438"/>
                    <a:pt x="9241" y="26432"/>
                  </a:cubicBezTo>
                  <a:cubicBezTo>
                    <a:pt x="9302" y="24456"/>
                    <a:pt x="9363" y="22450"/>
                    <a:pt x="9423" y="20444"/>
                  </a:cubicBezTo>
                  <a:cubicBezTo>
                    <a:pt x="9484" y="18438"/>
                    <a:pt x="9545" y="16462"/>
                    <a:pt x="9606" y="14456"/>
                  </a:cubicBezTo>
                  <a:cubicBezTo>
                    <a:pt x="9666" y="12480"/>
                    <a:pt x="9727" y="10504"/>
                    <a:pt x="9788" y="8498"/>
                  </a:cubicBezTo>
                  <a:cubicBezTo>
                    <a:pt x="9788" y="8346"/>
                    <a:pt x="9788" y="8194"/>
                    <a:pt x="9788" y="8042"/>
                  </a:cubicBezTo>
                  <a:cubicBezTo>
                    <a:pt x="9818" y="8042"/>
                    <a:pt x="9818" y="8012"/>
                    <a:pt x="9818" y="8012"/>
                  </a:cubicBezTo>
                  <a:cubicBezTo>
                    <a:pt x="9818" y="7981"/>
                    <a:pt x="9818" y="7951"/>
                    <a:pt x="9818" y="7921"/>
                  </a:cubicBezTo>
                  <a:cubicBezTo>
                    <a:pt x="9818" y="7829"/>
                    <a:pt x="9818" y="7769"/>
                    <a:pt x="9818" y="7677"/>
                  </a:cubicBezTo>
                  <a:cubicBezTo>
                    <a:pt x="9849" y="7617"/>
                    <a:pt x="9849" y="7556"/>
                    <a:pt x="9849" y="7495"/>
                  </a:cubicBezTo>
                  <a:cubicBezTo>
                    <a:pt x="9363" y="7039"/>
                    <a:pt x="8846" y="6583"/>
                    <a:pt x="8359" y="6127"/>
                  </a:cubicBezTo>
                  <a:cubicBezTo>
                    <a:pt x="8238" y="6036"/>
                    <a:pt x="8147" y="5915"/>
                    <a:pt x="8055" y="5793"/>
                  </a:cubicBezTo>
                  <a:cubicBezTo>
                    <a:pt x="8025" y="5793"/>
                    <a:pt x="8025" y="5793"/>
                    <a:pt x="8025" y="5763"/>
                  </a:cubicBezTo>
                  <a:cubicBezTo>
                    <a:pt x="7812" y="5580"/>
                    <a:pt x="7630" y="5367"/>
                    <a:pt x="7417" y="5155"/>
                  </a:cubicBezTo>
                  <a:cubicBezTo>
                    <a:pt x="7296" y="5033"/>
                    <a:pt x="7144" y="4911"/>
                    <a:pt x="6992" y="4790"/>
                  </a:cubicBezTo>
                  <a:cubicBezTo>
                    <a:pt x="6870" y="4668"/>
                    <a:pt x="6779" y="4547"/>
                    <a:pt x="6657" y="4425"/>
                  </a:cubicBezTo>
                  <a:cubicBezTo>
                    <a:pt x="6657" y="4395"/>
                    <a:pt x="6627" y="4395"/>
                    <a:pt x="6627" y="4395"/>
                  </a:cubicBezTo>
                  <a:cubicBezTo>
                    <a:pt x="6505" y="4243"/>
                    <a:pt x="6384" y="4121"/>
                    <a:pt x="6232" y="3969"/>
                  </a:cubicBezTo>
                  <a:close/>
                  <a:moveTo>
                    <a:pt x="7623" y="0"/>
                  </a:moveTo>
                  <a:cubicBezTo>
                    <a:pt x="7580" y="0"/>
                    <a:pt x="7533" y="24"/>
                    <a:pt x="7478" y="79"/>
                  </a:cubicBezTo>
                  <a:cubicBezTo>
                    <a:pt x="6970" y="560"/>
                    <a:pt x="6956" y="1276"/>
                    <a:pt x="6236" y="1276"/>
                  </a:cubicBezTo>
                  <a:cubicBezTo>
                    <a:pt x="6137" y="1276"/>
                    <a:pt x="6025" y="1263"/>
                    <a:pt x="5897" y="1234"/>
                  </a:cubicBezTo>
                  <a:cubicBezTo>
                    <a:pt x="5078" y="1134"/>
                    <a:pt x="4319" y="264"/>
                    <a:pt x="3505" y="264"/>
                  </a:cubicBezTo>
                  <a:cubicBezTo>
                    <a:pt x="3323" y="264"/>
                    <a:pt x="3138" y="307"/>
                    <a:pt x="2949" y="413"/>
                  </a:cubicBezTo>
                  <a:cubicBezTo>
                    <a:pt x="2888" y="1142"/>
                    <a:pt x="3466" y="1781"/>
                    <a:pt x="3557" y="2480"/>
                  </a:cubicBezTo>
                  <a:cubicBezTo>
                    <a:pt x="3770" y="3574"/>
                    <a:pt x="2554" y="3969"/>
                    <a:pt x="1703" y="4182"/>
                  </a:cubicBezTo>
                  <a:cubicBezTo>
                    <a:pt x="1551" y="4243"/>
                    <a:pt x="1460" y="4395"/>
                    <a:pt x="1551" y="4547"/>
                  </a:cubicBezTo>
                  <a:cubicBezTo>
                    <a:pt x="2098" y="5124"/>
                    <a:pt x="2888" y="5367"/>
                    <a:pt x="3405" y="5915"/>
                  </a:cubicBezTo>
                  <a:cubicBezTo>
                    <a:pt x="3618" y="6036"/>
                    <a:pt x="4043" y="6796"/>
                    <a:pt x="4165" y="7313"/>
                  </a:cubicBezTo>
                  <a:lnTo>
                    <a:pt x="4165" y="7343"/>
                  </a:lnTo>
                  <a:cubicBezTo>
                    <a:pt x="4165" y="7374"/>
                    <a:pt x="4165" y="7434"/>
                    <a:pt x="4165" y="7465"/>
                  </a:cubicBezTo>
                  <a:lnTo>
                    <a:pt x="4165" y="7526"/>
                  </a:lnTo>
                  <a:cubicBezTo>
                    <a:pt x="4165" y="7586"/>
                    <a:pt x="4195" y="7617"/>
                    <a:pt x="4195" y="7647"/>
                  </a:cubicBezTo>
                  <a:lnTo>
                    <a:pt x="4195" y="7738"/>
                  </a:lnTo>
                  <a:cubicBezTo>
                    <a:pt x="4134" y="9623"/>
                    <a:pt x="4074" y="11507"/>
                    <a:pt x="4013" y="13422"/>
                  </a:cubicBezTo>
                  <a:cubicBezTo>
                    <a:pt x="3922" y="15398"/>
                    <a:pt x="3861" y="17374"/>
                    <a:pt x="3770" y="19319"/>
                  </a:cubicBezTo>
                  <a:cubicBezTo>
                    <a:pt x="3709" y="21264"/>
                    <a:pt x="3648" y="23210"/>
                    <a:pt x="3557" y="25125"/>
                  </a:cubicBezTo>
                  <a:cubicBezTo>
                    <a:pt x="3496" y="27161"/>
                    <a:pt x="3435" y="29167"/>
                    <a:pt x="3344" y="31173"/>
                  </a:cubicBezTo>
                  <a:cubicBezTo>
                    <a:pt x="3283" y="33179"/>
                    <a:pt x="3192" y="35155"/>
                    <a:pt x="3131" y="37131"/>
                  </a:cubicBezTo>
                  <a:cubicBezTo>
                    <a:pt x="3071" y="39076"/>
                    <a:pt x="2979" y="41052"/>
                    <a:pt x="2919" y="43028"/>
                  </a:cubicBezTo>
                  <a:lnTo>
                    <a:pt x="2706" y="48924"/>
                  </a:lnTo>
                  <a:cubicBezTo>
                    <a:pt x="2706" y="49076"/>
                    <a:pt x="2706" y="49228"/>
                    <a:pt x="2675" y="49411"/>
                  </a:cubicBezTo>
                  <a:cubicBezTo>
                    <a:pt x="2675" y="49441"/>
                    <a:pt x="2675" y="49471"/>
                    <a:pt x="2675" y="49502"/>
                  </a:cubicBezTo>
                  <a:cubicBezTo>
                    <a:pt x="2584" y="49867"/>
                    <a:pt x="2341" y="50383"/>
                    <a:pt x="2189" y="50474"/>
                  </a:cubicBezTo>
                  <a:cubicBezTo>
                    <a:pt x="1885" y="50961"/>
                    <a:pt x="1" y="51964"/>
                    <a:pt x="1368" y="52268"/>
                  </a:cubicBezTo>
                  <a:cubicBezTo>
                    <a:pt x="1733" y="52298"/>
                    <a:pt x="2250" y="52359"/>
                    <a:pt x="2402" y="52754"/>
                  </a:cubicBezTo>
                  <a:cubicBezTo>
                    <a:pt x="2736" y="53636"/>
                    <a:pt x="1764" y="54669"/>
                    <a:pt x="2341" y="55459"/>
                  </a:cubicBezTo>
                  <a:cubicBezTo>
                    <a:pt x="2462" y="55546"/>
                    <a:pt x="2598" y="55578"/>
                    <a:pt x="2740" y="55578"/>
                  </a:cubicBezTo>
                  <a:cubicBezTo>
                    <a:pt x="3100" y="55578"/>
                    <a:pt x="3504" y="55373"/>
                    <a:pt x="3830" y="55307"/>
                  </a:cubicBezTo>
                  <a:cubicBezTo>
                    <a:pt x="4115" y="55217"/>
                    <a:pt x="4342" y="55178"/>
                    <a:pt x="4526" y="55178"/>
                  </a:cubicBezTo>
                  <a:cubicBezTo>
                    <a:pt x="5524" y="55178"/>
                    <a:pt x="5256" y="56347"/>
                    <a:pt x="5897" y="57040"/>
                  </a:cubicBezTo>
                  <a:cubicBezTo>
                    <a:pt x="5958" y="57010"/>
                    <a:pt x="6049" y="56979"/>
                    <a:pt x="6110" y="56918"/>
                  </a:cubicBezTo>
                  <a:cubicBezTo>
                    <a:pt x="6475" y="56645"/>
                    <a:pt x="6566" y="56158"/>
                    <a:pt x="6779" y="55763"/>
                  </a:cubicBezTo>
                  <a:cubicBezTo>
                    <a:pt x="7113" y="54973"/>
                    <a:pt x="7843" y="54821"/>
                    <a:pt x="8603" y="54760"/>
                  </a:cubicBezTo>
                  <a:lnTo>
                    <a:pt x="8876" y="54760"/>
                  </a:lnTo>
                  <a:lnTo>
                    <a:pt x="8998" y="54730"/>
                  </a:lnTo>
                  <a:lnTo>
                    <a:pt x="9271" y="54730"/>
                  </a:lnTo>
                  <a:cubicBezTo>
                    <a:pt x="9423" y="54730"/>
                    <a:pt x="9606" y="54699"/>
                    <a:pt x="9788" y="54669"/>
                  </a:cubicBezTo>
                  <a:lnTo>
                    <a:pt x="10122" y="54669"/>
                  </a:lnTo>
                  <a:cubicBezTo>
                    <a:pt x="13253" y="54639"/>
                    <a:pt x="16414" y="54608"/>
                    <a:pt x="19575" y="54578"/>
                  </a:cubicBezTo>
                  <a:cubicBezTo>
                    <a:pt x="23405" y="54547"/>
                    <a:pt x="27235" y="54547"/>
                    <a:pt x="31065" y="54487"/>
                  </a:cubicBezTo>
                  <a:cubicBezTo>
                    <a:pt x="34530" y="54487"/>
                    <a:pt x="37995" y="54456"/>
                    <a:pt x="41430" y="54426"/>
                  </a:cubicBezTo>
                  <a:cubicBezTo>
                    <a:pt x="45108" y="54395"/>
                    <a:pt x="48755" y="54365"/>
                    <a:pt x="52433" y="54335"/>
                  </a:cubicBezTo>
                  <a:cubicBezTo>
                    <a:pt x="56354" y="54304"/>
                    <a:pt x="60306" y="54274"/>
                    <a:pt x="64227" y="54244"/>
                  </a:cubicBezTo>
                  <a:cubicBezTo>
                    <a:pt x="67783" y="54213"/>
                    <a:pt x="71370" y="54183"/>
                    <a:pt x="74926" y="54152"/>
                  </a:cubicBezTo>
                  <a:cubicBezTo>
                    <a:pt x="78574" y="54122"/>
                    <a:pt x="82221" y="54092"/>
                    <a:pt x="85869" y="54061"/>
                  </a:cubicBezTo>
                  <a:cubicBezTo>
                    <a:pt x="88057" y="54061"/>
                    <a:pt x="90215" y="54031"/>
                    <a:pt x="92373" y="54031"/>
                  </a:cubicBezTo>
                  <a:lnTo>
                    <a:pt x="92434" y="54031"/>
                  </a:lnTo>
                  <a:cubicBezTo>
                    <a:pt x="92468" y="54027"/>
                    <a:pt x="92502" y="54025"/>
                    <a:pt x="92537" y="54025"/>
                  </a:cubicBezTo>
                  <a:cubicBezTo>
                    <a:pt x="92752" y="54025"/>
                    <a:pt x="92980" y="54096"/>
                    <a:pt x="93163" y="54122"/>
                  </a:cubicBezTo>
                  <a:cubicBezTo>
                    <a:pt x="93863" y="54304"/>
                    <a:pt x="94136" y="55034"/>
                    <a:pt x="94622" y="55490"/>
                  </a:cubicBezTo>
                  <a:cubicBezTo>
                    <a:pt x="94759" y="55575"/>
                    <a:pt x="94863" y="55612"/>
                    <a:pt x="94942" y="55612"/>
                  </a:cubicBezTo>
                  <a:cubicBezTo>
                    <a:pt x="95283" y="55612"/>
                    <a:pt x="95156" y="54929"/>
                    <a:pt x="95230" y="54608"/>
                  </a:cubicBezTo>
                  <a:cubicBezTo>
                    <a:pt x="95323" y="54284"/>
                    <a:pt x="95558" y="54171"/>
                    <a:pt x="95821" y="54171"/>
                  </a:cubicBezTo>
                  <a:cubicBezTo>
                    <a:pt x="96076" y="54171"/>
                    <a:pt x="96359" y="54276"/>
                    <a:pt x="96568" y="54395"/>
                  </a:cubicBezTo>
                  <a:cubicBezTo>
                    <a:pt x="96704" y="54447"/>
                    <a:pt x="96850" y="54488"/>
                    <a:pt x="96994" y="54488"/>
                  </a:cubicBezTo>
                  <a:cubicBezTo>
                    <a:pt x="97108" y="54488"/>
                    <a:pt x="97221" y="54462"/>
                    <a:pt x="97328" y="54395"/>
                  </a:cubicBezTo>
                  <a:cubicBezTo>
                    <a:pt x="97571" y="54213"/>
                    <a:pt x="97571" y="53879"/>
                    <a:pt x="97480" y="53605"/>
                  </a:cubicBezTo>
                  <a:cubicBezTo>
                    <a:pt x="97297" y="53210"/>
                    <a:pt x="96811" y="52845"/>
                    <a:pt x="97054" y="52389"/>
                  </a:cubicBezTo>
                  <a:cubicBezTo>
                    <a:pt x="97145" y="51933"/>
                    <a:pt x="97662" y="51842"/>
                    <a:pt x="97905" y="51508"/>
                  </a:cubicBezTo>
                  <a:cubicBezTo>
                    <a:pt x="97966" y="51386"/>
                    <a:pt x="97936" y="51265"/>
                    <a:pt x="97905" y="51143"/>
                  </a:cubicBezTo>
                  <a:cubicBezTo>
                    <a:pt x="97723" y="50961"/>
                    <a:pt x="97480" y="50870"/>
                    <a:pt x="97267" y="50809"/>
                  </a:cubicBezTo>
                  <a:cubicBezTo>
                    <a:pt x="96446" y="50596"/>
                    <a:pt x="95929" y="50566"/>
                    <a:pt x="96051" y="49532"/>
                  </a:cubicBezTo>
                  <a:cubicBezTo>
                    <a:pt x="96051" y="49502"/>
                    <a:pt x="96051" y="49502"/>
                    <a:pt x="96051" y="49471"/>
                  </a:cubicBezTo>
                  <a:cubicBezTo>
                    <a:pt x="96051" y="49441"/>
                    <a:pt x="96021" y="49411"/>
                    <a:pt x="96021" y="49380"/>
                  </a:cubicBezTo>
                  <a:cubicBezTo>
                    <a:pt x="96021" y="47556"/>
                    <a:pt x="96021" y="45733"/>
                    <a:pt x="95990" y="43909"/>
                  </a:cubicBezTo>
                  <a:cubicBezTo>
                    <a:pt x="95990" y="41994"/>
                    <a:pt x="95990" y="40049"/>
                    <a:pt x="95960" y="38134"/>
                  </a:cubicBezTo>
                  <a:cubicBezTo>
                    <a:pt x="95960" y="36097"/>
                    <a:pt x="95929" y="34061"/>
                    <a:pt x="95929" y="32055"/>
                  </a:cubicBezTo>
                  <a:lnTo>
                    <a:pt x="95899" y="26067"/>
                  </a:lnTo>
                  <a:cubicBezTo>
                    <a:pt x="95899" y="24091"/>
                    <a:pt x="95869" y="22115"/>
                    <a:pt x="95869" y="20140"/>
                  </a:cubicBezTo>
                  <a:cubicBezTo>
                    <a:pt x="95869" y="18164"/>
                    <a:pt x="95838" y="16158"/>
                    <a:pt x="95838" y="14182"/>
                  </a:cubicBezTo>
                  <a:cubicBezTo>
                    <a:pt x="95808" y="12267"/>
                    <a:pt x="95808" y="10352"/>
                    <a:pt x="95808" y="8437"/>
                  </a:cubicBezTo>
                  <a:cubicBezTo>
                    <a:pt x="95808" y="8073"/>
                    <a:pt x="95808" y="7677"/>
                    <a:pt x="95808" y="7313"/>
                  </a:cubicBezTo>
                  <a:cubicBezTo>
                    <a:pt x="95808" y="7282"/>
                    <a:pt x="95808" y="7252"/>
                    <a:pt x="95808" y="7222"/>
                  </a:cubicBezTo>
                  <a:cubicBezTo>
                    <a:pt x="95808" y="7070"/>
                    <a:pt x="95838" y="6918"/>
                    <a:pt x="95960" y="6796"/>
                  </a:cubicBezTo>
                  <a:cubicBezTo>
                    <a:pt x="96203" y="6340"/>
                    <a:pt x="97449" y="6340"/>
                    <a:pt x="97237" y="5732"/>
                  </a:cubicBezTo>
                  <a:cubicBezTo>
                    <a:pt x="96902" y="5489"/>
                    <a:pt x="96446" y="5580"/>
                    <a:pt x="96112" y="5398"/>
                  </a:cubicBezTo>
                  <a:cubicBezTo>
                    <a:pt x="95778" y="5246"/>
                    <a:pt x="95595" y="4911"/>
                    <a:pt x="95595" y="4547"/>
                  </a:cubicBezTo>
                  <a:cubicBezTo>
                    <a:pt x="95626" y="3848"/>
                    <a:pt x="96112" y="3270"/>
                    <a:pt x="96416" y="2693"/>
                  </a:cubicBezTo>
                  <a:cubicBezTo>
                    <a:pt x="96477" y="2510"/>
                    <a:pt x="96568" y="2237"/>
                    <a:pt x="96416" y="2085"/>
                  </a:cubicBezTo>
                  <a:cubicBezTo>
                    <a:pt x="96277" y="2038"/>
                    <a:pt x="96140" y="2018"/>
                    <a:pt x="96006" y="2018"/>
                  </a:cubicBezTo>
                  <a:cubicBezTo>
                    <a:pt x="95525" y="2018"/>
                    <a:pt x="95074" y="2279"/>
                    <a:pt x="94622" y="2541"/>
                  </a:cubicBezTo>
                  <a:cubicBezTo>
                    <a:pt x="94169" y="2807"/>
                    <a:pt x="93716" y="3074"/>
                    <a:pt x="93201" y="3074"/>
                  </a:cubicBezTo>
                  <a:cubicBezTo>
                    <a:pt x="93129" y="3074"/>
                    <a:pt x="93056" y="3069"/>
                    <a:pt x="92981" y="3057"/>
                  </a:cubicBezTo>
                  <a:cubicBezTo>
                    <a:pt x="91887" y="2966"/>
                    <a:pt x="92160" y="1690"/>
                    <a:pt x="91948" y="990"/>
                  </a:cubicBezTo>
                  <a:cubicBezTo>
                    <a:pt x="91874" y="855"/>
                    <a:pt x="91770" y="799"/>
                    <a:pt x="91662" y="799"/>
                  </a:cubicBezTo>
                  <a:cubicBezTo>
                    <a:pt x="91505" y="799"/>
                    <a:pt x="91339" y="919"/>
                    <a:pt x="91249" y="1082"/>
                  </a:cubicBezTo>
                  <a:cubicBezTo>
                    <a:pt x="90914" y="1507"/>
                    <a:pt x="90519" y="1902"/>
                    <a:pt x="90094" y="2237"/>
                  </a:cubicBezTo>
                  <a:cubicBezTo>
                    <a:pt x="89820" y="2449"/>
                    <a:pt x="89516" y="2601"/>
                    <a:pt x="89182" y="2723"/>
                  </a:cubicBezTo>
                  <a:cubicBezTo>
                    <a:pt x="89121" y="2753"/>
                    <a:pt x="89030" y="2753"/>
                    <a:pt x="88969" y="2753"/>
                  </a:cubicBezTo>
                  <a:cubicBezTo>
                    <a:pt x="88908" y="2784"/>
                    <a:pt x="88847" y="2784"/>
                    <a:pt x="88786" y="2784"/>
                  </a:cubicBezTo>
                  <a:cubicBezTo>
                    <a:pt x="85838" y="2784"/>
                    <a:pt x="82890" y="2753"/>
                    <a:pt x="79941" y="2753"/>
                  </a:cubicBezTo>
                  <a:cubicBezTo>
                    <a:pt x="76355" y="2723"/>
                    <a:pt x="72798" y="2723"/>
                    <a:pt x="69242" y="2693"/>
                  </a:cubicBezTo>
                  <a:cubicBezTo>
                    <a:pt x="65747" y="2662"/>
                    <a:pt x="62281" y="2662"/>
                    <a:pt x="58816" y="2632"/>
                  </a:cubicBezTo>
                  <a:cubicBezTo>
                    <a:pt x="55473" y="2601"/>
                    <a:pt x="52129" y="2601"/>
                    <a:pt x="48786" y="2571"/>
                  </a:cubicBezTo>
                  <a:cubicBezTo>
                    <a:pt x="45169" y="2571"/>
                    <a:pt x="41521" y="2541"/>
                    <a:pt x="37904" y="2510"/>
                  </a:cubicBezTo>
                  <a:lnTo>
                    <a:pt x="27509" y="2449"/>
                  </a:lnTo>
                  <a:cubicBezTo>
                    <a:pt x="24165" y="2449"/>
                    <a:pt x="20822" y="2419"/>
                    <a:pt x="17509" y="2389"/>
                  </a:cubicBezTo>
                  <a:cubicBezTo>
                    <a:pt x="15198" y="2389"/>
                    <a:pt x="12888" y="2389"/>
                    <a:pt x="10578" y="2358"/>
                  </a:cubicBezTo>
                  <a:lnTo>
                    <a:pt x="10457" y="2358"/>
                  </a:lnTo>
                  <a:cubicBezTo>
                    <a:pt x="10335" y="2328"/>
                    <a:pt x="10214" y="2297"/>
                    <a:pt x="10092" y="2297"/>
                  </a:cubicBezTo>
                  <a:lnTo>
                    <a:pt x="9910" y="2297"/>
                  </a:lnTo>
                  <a:lnTo>
                    <a:pt x="9879" y="2267"/>
                  </a:lnTo>
                  <a:lnTo>
                    <a:pt x="9849" y="2267"/>
                  </a:lnTo>
                  <a:cubicBezTo>
                    <a:pt x="8694" y="2267"/>
                    <a:pt x="8299" y="1021"/>
                    <a:pt x="7843" y="170"/>
                  </a:cubicBezTo>
                  <a:cubicBezTo>
                    <a:pt x="7765" y="73"/>
                    <a:pt x="7700" y="0"/>
                    <a:pt x="76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12783950" y="1051975"/>
              <a:ext cx="2153550" cy="1127700"/>
            </a:xfrm>
            <a:custGeom>
              <a:avLst/>
              <a:gdLst/>
              <a:ahLst/>
              <a:cxnLst/>
              <a:rect l="l" t="t" r="r" b="b"/>
              <a:pathLst>
                <a:path w="86142" h="45108" extrusionOk="0">
                  <a:moveTo>
                    <a:pt x="3374" y="2159"/>
                  </a:moveTo>
                  <a:cubicBezTo>
                    <a:pt x="5623" y="2189"/>
                    <a:pt x="7873" y="2189"/>
                    <a:pt x="10122" y="2189"/>
                  </a:cubicBezTo>
                  <a:cubicBezTo>
                    <a:pt x="13769" y="2189"/>
                    <a:pt x="17417" y="2219"/>
                    <a:pt x="21034" y="2219"/>
                  </a:cubicBezTo>
                  <a:cubicBezTo>
                    <a:pt x="24408" y="2219"/>
                    <a:pt x="27782" y="2219"/>
                    <a:pt x="31156" y="2250"/>
                  </a:cubicBezTo>
                  <a:cubicBezTo>
                    <a:pt x="34773" y="2250"/>
                    <a:pt x="38390" y="2250"/>
                    <a:pt x="42007" y="2280"/>
                  </a:cubicBezTo>
                  <a:lnTo>
                    <a:pt x="53193" y="2280"/>
                  </a:lnTo>
                  <a:cubicBezTo>
                    <a:pt x="56536" y="2311"/>
                    <a:pt x="59910" y="2311"/>
                    <a:pt x="63254" y="2311"/>
                  </a:cubicBezTo>
                  <a:cubicBezTo>
                    <a:pt x="66901" y="2341"/>
                    <a:pt x="70549" y="2341"/>
                    <a:pt x="74196" y="2341"/>
                  </a:cubicBezTo>
                  <a:cubicBezTo>
                    <a:pt x="77296" y="2371"/>
                    <a:pt x="80397" y="2371"/>
                    <a:pt x="83497" y="2371"/>
                  </a:cubicBezTo>
                  <a:lnTo>
                    <a:pt x="84014" y="2371"/>
                  </a:lnTo>
                  <a:cubicBezTo>
                    <a:pt x="84044" y="2371"/>
                    <a:pt x="84075" y="2371"/>
                    <a:pt x="84105" y="2341"/>
                  </a:cubicBezTo>
                  <a:lnTo>
                    <a:pt x="84105" y="2341"/>
                  </a:lnTo>
                  <a:cubicBezTo>
                    <a:pt x="84105" y="4134"/>
                    <a:pt x="84105" y="5928"/>
                    <a:pt x="84075" y="7721"/>
                  </a:cubicBezTo>
                  <a:cubicBezTo>
                    <a:pt x="84075" y="7873"/>
                    <a:pt x="84075" y="8025"/>
                    <a:pt x="84075" y="8177"/>
                  </a:cubicBezTo>
                  <a:cubicBezTo>
                    <a:pt x="84075" y="9940"/>
                    <a:pt x="84044" y="11703"/>
                    <a:pt x="84044" y="13466"/>
                  </a:cubicBezTo>
                  <a:cubicBezTo>
                    <a:pt x="84044" y="13679"/>
                    <a:pt x="84044" y="13891"/>
                    <a:pt x="84044" y="14104"/>
                  </a:cubicBezTo>
                  <a:cubicBezTo>
                    <a:pt x="84044" y="16049"/>
                    <a:pt x="84014" y="18025"/>
                    <a:pt x="84014" y="19971"/>
                  </a:cubicBezTo>
                  <a:cubicBezTo>
                    <a:pt x="83983" y="21916"/>
                    <a:pt x="83983" y="23861"/>
                    <a:pt x="83983" y="25776"/>
                  </a:cubicBezTo>
                  <a:cubicBezTo>
                    <a:pt x="83953" y="26506"/>
                    <a:pt x="83953" y="27205"/>
                    <a:pt x="83953" y="27934"/>
                  </a:cubicBezTo>
                  <a:cubicBezTo>
                    <a:pt x="83953" y="28147"/>
                    <a:pt x="83953" y="28390"/>
                    <a:pt x="83953" y="28633"/>
                  </a:cubicBezTo>
                  <a:cubicBezTo>
                    <a:pt x="83953" y="29697"/>
                    <a:pt x="83923" y="30791"/>
                    <a:pt x="83923" y="31886"/>
                  </a:cubicBezTo>
                  <a:cubicBezTo>
                    <a:pt x="83923" y="33831"/>
                    <a:pt x="83923" y="35776"/>
                    <a:pt x="83892" y="37722"/>
                  </a:cubicBezTo>
                  <a:cubicBezTo>
                    <a:pt x="83892" y="39606"/>
                    <a:pt x="83892" y="41460"/>
                    <a:pt x="83862" y="43345"/>
                  </a:cubicBezTo>
                  <a:cubicBezTo>
                    <a:pt x="81521" y="43314"/>
                    <a:pt x="79211" y="43314"/>
                    <a:pt x="76871" y="43314"/>
                  </a:cubicBezTo>
                  <a:cubicBezTo>
                    <a:pt x="73345" y="43284"/>
                    <a:pt x="69819" y="43254"/>
                    <a:pt x="66293" y="43223"/>
                  </a:cubicBezTo>
                  <a:cubicBezTo>
                    <a:pt x="62737" y="43223"/>
                    <a:pt x="59181" y="43193"/>
                    <a:pt x="55655" y="43162"/>
                  </a:cubicBezTo>
                  <a:cubicBezTo>
                    <a:pt x="52038" y="43162"/>
                    <a:pt x="48390" y="43132"/>
                    <a:pt x="44773" y="43102"/>
                  </a:cubicBezTo>
                  <a:cubicBezTo>
                    <a:pt x="41034" y="43071"/>
                    <a:pt x="37296" y="43071"/>
                    <a:pt x="33557" y="43041"/>
                  </a:cubicBezTo>
                  <a:cubicBezTo>
                    <a:pt x="29909" y="43010"/>
                    <a:pt x="26262" y="43010"/>
                    <a:pt x="22645" y="42980"/>
                  </a:cubicBezTo>
                  <a:lnTo>
                    <a:pt x="22219" y="42980"/>
                  </a:lnTo>
                  <a:cubicBezTo>
                    <a:pt x="18845" y="42950"/>
                    <a:pt x="15471" y="42919"/>
                    <a:pt x="12128" y="42919"/>
                  </a:cubicBezTo>
                  <a:cubicBezTo>
                    <a:pt x="8724" y="42889"/>
                    <a:pt x="5350" y="42858"/>
                    <a:pt x="1976" y="42858"/>
                  </a:cubicBezTo>
                  <a:lnTo>
                    <a:pt x="1885" y="42858"/>
                  </a:lnTo>
                  <a:cubicBezTo>
                    <a:pt x="1885" y="42828"/>
                    <a:pt x="1915" y="42798"/>
                    <a:pt x="1915" y="42767"/>
                  </a:cubicBezTo>
                  <a:cubicBezTo>
                    <a:pt x="1945" y="41065"/>
                    <a:pt x="2006" y="39363"/>
                    <a:pt x="2067" y="37661"/>
                  </a:cubicBezTo>
                  <a:cubicBezTo>
                    <a:pt x="2067" y="37539"/>
                    <a:pt x="2097" y="37387"/>
                    <a:pt x="2097" y="37235"/>
                  </a:cubicBezTo>
                  <a:lnTo>
                    <a:pt x="2097" y="36840"/>
                  </a:lnTo>
                  <a:cubicBezTo>
                    <a:pt x="2158" y="34925"/>
                    <a:pt x="2249" y="32980"/>
                    <a:pt x="2310" y="31035"/>
                  </a:cubicBezTo>
                  <a:cubicBezTo>
                    <a:pt x="2341" y="30123"/>
                    <a:pt x="2371" y="29241"/>
                    <a:pt x="2401" y="28360"/>
                  </a:cubicBezTo>
                  <a:cubicBezTo>
                    <a:pt x="2401" y="28238"/>
                    <a:pt x="2401" y="28117"/>
                    <a:pt x="2401" y="27965"/>
                  </a:cubicBezTo>
                  <a:cubicBezTo>
                    <a:pt x="2401" y="27904"/>
                    <a:pt x="2401" y="27843"/>
                    <a:pt x="2401" y="27782"/>
                  </a:cubicBezTo>
                  <a:cubicBezTo>
                    <a:pt x="2432" y="27600"/>
                    <a:pt x="2432" y="27448"/>
                    <a:pt x="2432" y="27296"/>
                  </a:cubicBezTo>
                  <a:cubicBezTo>
                    <a:pt x="2462" y="26566"/>
                    <a:pt x="2493" y="25837"/>
                    <a:pt x="2493" y="25138"/>
                  </a:cubicBezTo>
                  <a:cubicBezTo>
                    <a:pt x="2584" y="23162"/>
                    <a:pt x="2644" y="21186"/>
                    <a:pt x="2705" y="19211"/>
                  </a:cubicBezTo>
                  <a:cubicBezTo>
                    <a:pt x="2766" y="17265"/>
                    <a:pt x="2827" y="15320"/>
                    <a:pt x="2918" y="13344"/>
                  </a:cubicBezTo>
                  <a:cubicBezTo>
                    <a:pt x="2918" y="13162"/>
                    <a:pt x="2918" y="13010"/>
                    <a:pt x="2918" y="12828"/>
                  </a:cubicBezTo>
                  <a:cubicBezTo>
                    <a:pt x="2979" y="11004"/>
                    <a:pt x="3040" y="9180"/>
                    <a:pt x="3100" y="7356"/>
                  </a:cubicBezTo>
                  <a:lnTo>
                    <a:pt x="3283" y="2371"/>
                  </a:lnTo>
                  <a:cubicBezTo>
                    <a:pt x="3283" y="2311"/>
                    <a:pt x="3283" y="2250"/>
                    <a:pt x="3283" y="2159"/>
                  </a:cubicBezTo>
                  <a:close/>
                  <a:moveTo>
                    <a:pt x="1216" y="1"/>
                  </a:moveTo>
                  <a:cubicBezTo>
                    <a:pt x="1216" y="1"/>
                    <a:pt x="1216" y="31"/>
                    <a:pt x="1216" y="31"/>
                  </a:cubicBezTo>
                  <a:lnTo>
                    <a:pt x="1185" y="31"/>
                  </a:lnTo>
                  <a:cubicBezTo>
                    <a:pt x="1185" y="61"/>
                    <a:pt x="1185" y="92"/>
                    <a:pt x="1185" y="92"/>
                  </a:cubicBezTo>
                  <a:cubicBezTo>
                    <a:pt x="1185" y="183"/>
                    <a:pt x="1185" y="274"/>
                    <a:pt x="1185" y="365"/>
                  </a:cubicBezTo>
                  <a:lnTo>
                    <a:pt x="1185" y="487"/>
                  </a:lnTo>
                  <a:lnTo>
                    <a:pt x="1216" y="487"/>
                  </a:lnTo>
                  <a:cubicBezTo>
                    <a:pt x="1185" y="943"/>
                    <a:pt x="1185" y="1429"/>
                    <a:pt x="1185" y="1885"/>
                  </a:cubicBezTo>
                  <a:cubicBezTo>
                    <a:pt x="1155" y="2584"/>
                    <a:pt x="1125" y="3283"/>
                    <a:pt x="1125" y="3952"/>
                  </a:cubicBezTo>
                  <a:cubicBezTo>
                    <a:pt x="1064" y="5958"/>
                    <a:pt x="1003" y="7964"/>
                    <a:pt x="942" y="9970"/>
                  </a:cubicBezTo>
                  <a:cubicBezTo>
                    <a:pt x="912" y="12037"/>
                    <a:pt x="851" y="14104"/>
                    <a:pt x="790" y="16171"/>
                  </a:cubicBezTo>
                  <a:cubicBezTo>
                    <a:pt x="730" y="18177"/>
                    <a:pt x="669" y="20183"/>
                    <a:pt x="608" y="22189"/>
                  </a:cubicBezTo>
                  <a:cubicBezTo>
                    <a:pt x="578" y="24165"/>
                    <a:pt x="517" y="26110"/>
                    <a:pt x="456" y="28056"/>
                  </a:cubicBezTo>
                  <a:cubicBezTo>
                    <a:pt x="395" y="30062"/>
                    <a:pt x="334" y="32068"/>
                    <a:pt x="304" y="34074"/>
                  </a:cubicBezTo>
                  <a:cubicBezTo>
                    <a:pt x="243" y="36111"/>
                    <a:pt x="182" y="38177"/>
                    <a:pt x="122" y="40214"/>
                  </a:cubicBezTo>
                  <a:cubicBezTo>
                    <a:pt x="91" y="41612"/>
                    <a:pt x="61" y="43041"/>
                    <a:pt x="0" y="44439"/>
                  </a:cubicBezTo>
                  <a:cubicBezTo>
                    <a:pt x="0" y="44500"/>
                    <a:pt x="0" y="44591"/>
                    <a:pt x="30" y="44652"/>
                  </a:cubicBezTo>
                  <a:cubicBezTo>
                    <a:pt x="30" y="44743"/>
                    <a:pt x="30" y="44834"/>
                    <a:pt x="0" y="44895"/>
                  </a:cubicBezTo>
                  <a:cubicBezTo>
                    <a:pt x="0" y="44986"/>
                    <a:pt x="0" y="45047"/>
                    <a:pt x="0" y="45108"/>
                  </a:cubicBezTo>
                  <a:cubicBezTo>
                    <a:pt x="30" y="45108"/>
                    <a:pt x="61" y="45077"/>
                    <a:pt x="91" y="45077"/>
                  </a:cubicBezTo>
                  <a:lnTo>
                    <a:pt x="122" y="45077"/>
                  </a:lnTo>
                  <a:cubicBezTo>
                    <a:pt x="182" y="45047"/>
                    <a:pt x="213" y="44986"/>
                    <a:pt x="304" y="44986"/>
                  </a:cubicBezTo>
                  <a:lnTo>
                    <a:pt x="456" y="44986"/>
                  </a:lnTo>
                  <a:cubicBezTo>
                    <a:pt x="456" y="44956"/>
                    <a:pt x="456" y="44925"/>
                    <a:pt x="456" y="44895"/>
                  </a:cubicBezTo>
                  <a:lnTo>
                    <a:pt x="8268" y="44895"/>
                  </a:lnTo>
                  <a:cubicBezTo>
                    <a:pt x="12067" y="44925"/>
                    <a:pt x="15867" y="44925"/>
                    <a:pt x="19666" y="44925"/>
                  </a:cubicBezTo>
                  <a:cubicBezTo>
                    <a:pt x="23496" y="44956"/>
                    <a:pt x="27326" y="44956"/>
                    <a:pt x="31186" y="44956"/>
                  </a:cubicBezTo>
                  <a:cubicBezTo>
                    <a:pt x="35016" y="44956"/>
                    <a:pt x="38846" y="44986"/>
                    <a:pt x="42706" y="44986"/>
                  </a:cubicBezTo>
                  <a:cubicBezTo>
                    <a:pt x="46657" y="44986"/>
                    <a:pt x="50609" y="45016"/>
                    <a:pt x="54560" y="45016"/>
                  </a:cubicBezTo>
                  <a:cubicBezTo>
                    <a:pt x="58390" y="45016"/>
                    <a:pt x="62220" y="45047"/>
                    <a:pt x="66050" y="45047"/>
                  </a:cubicBezTo>
                  <a:cubicBezTo>
                    <a:pt x="69880" y="45047"/>
                    <a:pt x="73710" y="45047"/>
                    <a:pt x="77570" y="45077"/>
                  </a:cubicBezTo>
                  <a:lnTo>
                    <a:pt x="85169" y="45077"/>
                  </a:lnTo>
                  <a:lnTo>
                    <a:pt x="85169" y="45108"/>
                  </a:lnTo>
                  <a:lnTo>
                    <a:pt x="85625" y="45108"/>
                  </a:lnTo>
                  <a:lnTo>
                    <a:pt x="85625" y="45077"/>
                  </a:lnTo>
                  <a:lnTo>
                    <a:pt x="86142" y="45077"/>
                  </a:lnTo>
                  <a:cubicBezTo>
                    <a:pt x="86050" y="45016"/>
                    <a:pt x="85959" y="44956"/>
                    <a:pt x="85868" y="44864"/>
                  </a:cubicBezTo>
                  <a:cubicBezTo>
                    <a:pt x="85838" y="44834"/>
                    <a:pt x="85777" y="44743"/>
                    <a:pt x="85807" y="44652"/>
                  </a:cubicBezTo>
                  <a:lnTo>
                    <a:pt x="85625" y="44652"/>
                  </a:lnTo>
                  <a:cubicBezTo>
                    <a:pt x="85625" y="43497"/>
                    <a:pt x="85625" y="42342"/>
                    <a:pt x="85625" y="41187"/>
                  </a:cubicBezTo>
                  <a:cubicBezTo>
                    <a:pt x="85655" y="39181"/>
                    <a:pt x="85686" y="37174"/>
                    <a:pt x="85686" y="35168"/>
                  </a:cubicBezTo>
                  <a:cubicBezTo>
                    <a:pt x="85686" y="33162"/>
                    <a:pt x="85716" y="31156"/>
                    <a:pt x="85716" y="29180"/>
                  </a:cubicBezTo>
                  <a:cubicBezTo>
                    <a:pt x="85746" y="27083"/>
                    <a:pt x="85746" y="25016"/>
                    <a:pt x="85777" y="22949"/>
                  </a:cubicBezTo>
                  <a:cubicBezTo>
                    <a:pt x="85807" y="21004"/>
                    <a:pt x="85807" y="19059"/>
                    <a:pt x="85838" y="17113"/>
                  </a:cubicBezTo>
                  <a:cubicBezTo>
                    <a:pt x="85838" y="15046"/>
                    <a:pt x="85868" y="12980"/>
                    <a:pt x="85868" y="10913"/>
                  </a:cubicBezTo>
                  <a:lnTo>
                    <a:pt x="85929" y="4803"/>
                  </a:lnTo>
                  <a:cubicBezTo>
                    <a:pt x="85929" y="3557"/>
                    <a:pt x="85929" y="2280"/>
                    <a:pt x="85959" y="1034"/>
                  </a:cubicBezTo>
                  <a:lnTo>
                    <a:pt x="85990" y="1034"/>
                  </a:lnTo>
                  <a:cubicBezTo>
                    <a:pt x="85990" y="1004"/>
                    <a:pt x="85990" y="943"/>
                    <a:pt x="85990" y="912"/>
                  </a:cubicBezTo>
                  <a:lnTo>
                    <a:pt x="85990" y="852"/>
                  </a:lnTo>
                  <a:cubicBezTo>
                    <a:pt x="85990" y="761"/>
                    <a:pt x="85990" y="669"/>
                    <a:pt x="85990" y="578"/>
                  </a:cubicBezTo>
                  <a:lnTo>
                    <a:pt x="85959" y="578"/>
                  </a:lnTo>
                  <a:lnTo>
                    <a:pt x="85959" y="487"/>
                  </a:lnTo>
                  <a:cubicBezTo>
                    <a:pt x="85868" y="517"/>
                    <a:pt x="85777" y="517"/>
                    <a:pt x="85686" y="517"/>
                  </a:cubicBezTo>
                  <a:lnTo>
                    <a:pt x="85503" y="517"/>
                  </a:lnTo>
                  <a:lnTo>
                    <a:pt x="85503" y="578"/>
                  </a:lnTo>
                  <a:cubicBezTo>
                    <a:pt x="83011" y="578"/>
                    <a:pt x="80488" y="548"/>
                    <a:pt x="77995" y="517"/>
                  </a:cubicBezTo>
                  <a:lnTo>
                    <a:pt x="67083" y="457"/>
                  </a:lnTo>
                  <a:cubicBezTo>
                    <a:pt x="63314" y="426"/>
                    <a:pt x="59545" y="426"/>
                    <a:pt x="55776" y="396"/>
                  </a:cubicBezTo>
                  <a:cubicBezTo>
                    <a:pt x="51916" y="365"/>
                    <a:pt x="48025" y="335"/>
                    <a:pt x="44165" y="305"/>
                  </a:cubicBezTo>
                  <a:cubicBezTo>
                    <a:pt x="40396" y="305"/>
                    <a:pt x="36657" y="274"/>
                    <a:pt x="32888" y="244"/>
                  </a:cubicBezTo>
                  <a:cubicBezTo>
                    <a:pt x="29119" y="213"/>
                    <a:pt x="25350" y="183"/>
                    <a:pt x="21581" y="183"/>
                  </a:cubicBezTo>
                  <a:cubicBezTo>
                    <a:pt x="17903" y="153"/>
                    <a:pt x="14225" y="122"/>
                    <a:pt x="10547" y="92"/>
                  </a:cubicBezTo>
                  <a:cubicBezTo>
                    <a:pt x="7599" y="92"/>
                    <a:pt x="4651" y="61"/>
                    <a:pt x="1672" y="31"/>
                  </a:cubicBezTo>
                  <a:lnTo>
                    <a:pt x="1581" y="31"/>
                  </a:lnTo>
                  <a:cubicBezTo>
                    <a:pt x="1550" y="31"/>
                    <a:pt x="1489" y="1"/>
                    <a:pt x="1429"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12742150" y="2072500"/>
              <a:ext cx="11425" cy="11425"/>
            </a:xfrm>
            <a:custGeom>
              <a:avLst/>
              <a:gdLst/>
              <a:ahLst/>
              <a:cxnLst/>
              <a:rect l="l" t="t" r="r" b="b"/>
              <a:pathLst>
                <a:path w="457" h="457" extrusionOk="0">
                  <a:moveTo>
                    <a:pt x="243" y="1"/>
                  </a:moveTo>
                  <a:cubicBezTo>
                    <a:pt x="122" y="1"/>
                    <a:pt x="0" y="122"/>
                    <a:pt x="0" y="244"/>
                  </a:cubicBezTo>
                  <a:cubicBezTo>
                    <a:pt x="0" y="366"/>
                    <a:pt x="122" y="457"/>
                    <a:pt x="243" y="457"/>
                  </a:cubicBezTo>
                  <a:cubicBezTo>
                    <a:pt x="365"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12742150" y="205350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12751275" y="1725250"/>
              <a:ext cx="11400" cy="11425"/>
            </a:xfrm>
            <a:custGeom>
              <a:avLst/>
              <a:gdLst/>
              <a:ahLst/>
              <a:cxnLst/>
              <a:rect l="l" t="t" r="r" b="b"/>
              <a:pathLst>
                <a:path w="456" h="457" extrusionOk="0">
                  <a:moveTo>
                    <a:pt x="213" y="0"/>
                  </a:moveTo>
                  <a:cubicBezTo>
                    <a:pt x="91" y="0"/>
                    <a:pt x="0" y="91"/>
                    <a:pt x="0" y="213"/>
                  </a:cubicBezTo>
                  <a:cubicBezTo>
                    <a:pt x="0" y="365"/>
                    <a:pt x="91" y="456"/>
                    <a:pt x="213" y="456"/>
                  </a:cubicBezTo>
                  <a:cubicBezTo>
                    <a:pt x="334" y="456"/>
                    <a:pt x="426" y="334"/>
                    <a:pt x="426" y="213"/>
                  </a:cubicBezTo>
                  <a:cubicBezTo>
                    <a:pt x="456" y="91"/>
                    <a:pt x="334"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12767225" y="1384800"/>
              <a:ext cx="11425" cy="11425"/>
            </a:xfrm>
            <a:custGeom>
              <a:avLst/>
              <a:gdLst/>
              <a:ahLst/>
              <a:cxnLst/>
              <a:rect l="l" t="t" r="r" b="b"/>
              <a:pathLst>
                <a:path w="457" h="457" extrusionOk="0">
                  <a:moveTo>
                    <a:pt x="244" y="1"/>
                  </a:moveTo>
                  <a:cubicBezTo>
                    <a:pt x="122" y="1"/>
                    <a:pt x="0" y="92"/>
                    <a:pt x="0" y="214"/>
                  </a:cubicBezTo>
                  <a:cubicBezTo>
                    <a:pt x="0" y="335"/>
                    <a:pt x="122" y="457"/>
                    <a:pt x="244" y="457"/>
                  </a:cubicBezTo>
                  <a:cubicBezTo>
                    <a:pt x="365" y="457"/>
                    <a:pt x="456" y="335"/>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12765700" y="1365800"/>
              <a:ext cx="11425" cy="11425"/>
            </a:xfrm>
            <a:custGeom>
              <a:avLst/>
              <a:gdLst/>
              <a:ahLst/>
              <a:cxnLst/>
              <a:rect l="l" t="t" r="r" b="b"/>
              <a:pathLst>
                <a:path w="457" h="457" extrusionOk="0">
                  <a:moveTo>
                    <a:pt x="244" y="1"/>
                  </a:moveTo>
                  <a:cubicBezTo>
                    <a:pt x="122" y="1"/>
                    <a:pt x="1" y="123"/>
                    <a:pt x="1" y="244"/>
                  </a:cubicBezTo>
                  <a:cubicBezTo>
                    <a:pt x="1" y="366"/>
                    <a:pt x="122" y="457"/>
                    <a:pt x="244" y="457"/>
                  </a:cubicBezTo>
                  <a:cubicBezTo>
                    <a:pt x="365" y="457"/>
                    <a:pt x="457" y="335"/>
                    <a:pt x="457" y="214"/>
                  </a:cubicBezTo>
                  <a:cubicBezTo>
                    <a:pt x="457"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12752775" y="1376450"/>
              <a:ext cx="11425" cy="11425"/>
            </a:xfrm>
            <a:custGeom>
              <a:avLst/>
              <a:gdLst/>
              <a:ahLst/>
              <a:cxnLst/>
              <a:rect l="l" t="t" r="r" b="b"/>
              <a:pathLst>
                <a:path w="457" h="457" extrusionOk="0">
                  <a:moveTo>
                    <a:pt x="214" y="1"/>
                  </a:moveTo>
                  <a:cubicBezTo>
                    <a:pt x="92" y="1"/>
                    <a:pt x="1" y="92"/>
                    <a:pt x="1" y="213"/>
                  </a:cubicBezTo>
                  <a:cubicBezTo>
                    <a:pt x="1" y="335"/>
                    <a:pt x="122" y="456"/>
                    <a:pt x="244" y="456"/>
                  </a:cubicBezTo>
                  <a:cubicBezTo>
                    <a:pt x="335" y="456"/>
                    <a:pt x="457" y="335"/>
                    <a:pt x="457" y="213"/>
                  </a:cubicBezTo>
                  <a:cubicBezTo>
                    <a:pt x="457" y="92"/>
                    <a:pt x="366"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12780900" y="1075525"/>
              <a:ext cx="11425" cy="10800"/>
            </a:xfrm>
            <a:custGeom>
              <a:avLst/>
              <a:gdLst/>
              <a:ahLst/>
              <a:cxnLst/>
              <a:rect l="l" t="t" r="r" b="b"/>
              <a:pathLst>
                <a:path w="457" h="432" extrusionOk="0">
                  <a:moveTo>
                    <a:pt x="244" y="1"/>
                  </a:moveTo>
                  <a:cubicBezTo>
                    <a:pt x="122" y="1"/>
                    <a:pt x="0" y="92"/>
                    <a:pt x="0" y="214"/>
                  </a:cubicBezTo>
                  <a:cubicBezTo>
                    <a:pt x="0" y="335"/>
                    <a:pt x="122" y="426"/>
                    <a:pt x="244" y="426"/>
                  </a:cubicBezTo>
                  <a:cubicBezTo>
                    <a:pt x="256" y="430"/>
                    <a:pt x="269" y="431"/>
                    <a:pt x="281" y="431"/>
                  </a:cubicBezTo>
                  <a:cubicBezTo>
                    <a:pt x="383" y="431"/>
                    <a:pt x="456" y="322"/>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13116025" y="1023100"/>
              <a:ext cx="10650" cy="11425"/>
            </a:xfrm>
            <a:custGeom>
              <a:avLst/>
              <a:gdLst/>
              <a:ahLst/>
              <a:cxnLst/>
              <a:rect l="l" t="t" r="r" b="b"/>
              <a:pathLst>
                <a:path w="426" h="457" extrusionOk="0">
                  <a:moveTo>
                    <a:pt x="213" y="1"/>
                  </a:moveTo>
                  <a:cubicBezTo>
                    <a:pt x="91" y="1"/>
                    <a:pt x="0" y="92"/>
                    <a:pt x="0" y="244"/>
                  </a:cubicBezTo>
                  <a:cubicBezTo>
                    <a:pt x="0" y="365"/>
                    <a:pt x="91" y="457"/>
                    <a:pt x="213" y="457"/>
                  </a:cubicBezTo>
                  <a:cubicBezTo>
                    <a:pt x="334" y="457"/>
                    <a:pt x="426" y="365"/>
                    <a:pt x="426" y="244"/>
                  </a:cubicBezTo>
                  <a:cubicBezTo>
                    <a:pt x="426" y="12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13136525" y="1023850"/>
              <a:ext cx="11425" cy="11425"/>
            </a:xfrm>
            <a:custGeom>
              <a:avLst/>
              <a:gdLst/>
              <a:ahLst/>
              <a:cxnLst/>
              <a:rect l="l" t="t" r="r" b="b"/>
              <a:pathLst>
                <a:path w="457" h="457" extrusionOk="0">
                  <a:moveTo>
                    <a:pt x="213" y="1"/>
                  </a:moveTo>
                  <a:cubicBezTo>
                    <a:pt x="92" y="1"/>
                    <a:pt x="1" y="92"/>
                    <a:pt x="1" y="214"/>
                  </a:cubicBezTo>
                  <a:cubicBezTo>
                    <a:pt x="1" y="335"/>
                    <a:pt x="92" y="457"/>
                    <a:pt x="213" y="457"/>
                  </a:cubicBezTo>
                  <a:cubicBezTo>
                    <a:pt x="335" y="457"/>
                    <a:pt x="457" y="335"/>
                    <a:pt x="457" y="214"/>
                  </a:cubicBezTo>
                  <a:cubicBezTo>
                    <a:pt x="457"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13126650" y="1009425"/>
              <a:ext cx="11425" cy="11425"/>
            </a:xfrm>
            <a:custGeom>
              <a:avLst/>
              <a:gdLst/>
              <a:ahLst/>
              <a:cxnLst/>
              <a:rect l="l" t="t" r="r" b="b"/>
              <a:pathLst>
                <a:path w="457" h="457" extrusionOk="0">
                  <a:moveTo>
                    <a:pt x="213" y="0"/>
                  </a:moveTo>
                  <a:cubicBezTo>
                    <a:pt x="92" y="0"/>
                    <a:pt x="1" y="92"/>
                    <a:pt x="1" y="213"/>
                  </a:cubicBezTo>
                  <a:cubicBezTo>
                    <a:pt x="1" y="335"/>
                    <a:pt x="92" y="456"/>
                    <a:pt x="213" y="456"/>
                  </a:cubicBezTo>
                  <a:cubicBezTo>
                    <a:pt x="335" y="456"/>
                    <a:pt x="456" y="335"/>
                    <a:pt x="456" y="213"/>
                  </a:cubicBezTo>
                  <a:cubicBezTo>
                    <a:pt x="456" y="9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13496725" y="1023850"/>
              <a:ext cx="11425" cy="11425"/>
            </a:xfrm>
            <a:custGeom>
              <a:avLst/>
              <a:gdLst/>
              <a:ahLst/>
              <a:cxnLst/>
              <a:rect l="l" t="t" r="r" b="b"/>
              <a:pathLst>
                <a:path w="457" h="457" extrusionOk="0">
                  <a:moveTo>
                    <a:pt x="243" y="1"/>
                  </a:moveTo>
                  <a:cubicBezTo>
                    <a:pt x="122" y="1"/>
                    <a:pt x="0" y="92"/>
                    <a:pt x="0" y="214"/>
                  </a:cubicBezTo>
                  <a:cubicBezTo>
                    <a:pt x="0" y="335"/>
                    <a:pt x="122" y="457"/>
                    <a:pt x="243" y="457"/>
                  </a:cubicBezTo>
                  <a:cubicBezTo>
                    <a:pt x="365" y="457"/>
                    <a:pt x="456" y="366"/>
                    <a:pt x="456" y="24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13517225" y="1025375"/>
              <a:ext cx="11425" cy="11425"/>
            </a:xfrm>
            <a:custGeom>
              <a:avLst/>
              <a:gdLst/>
              <a:ahLst/>
              <a:cxnLst/>
              <a:rect l="l" t="t" r="r" b="b"/>
              <a:pathLst>
                <a:path w="457" h="457" extrusionOk="0">
                  <a:moveTo>
                    <a:pt x="244" y="1"/>
                  </a:moveTo>
                  <a:cubicBezTo>
                    <a:pt x="123" y="1"/>
                    <a:pt x="31" y="122"/>
                    <a:pt x="31" y="244"/>
                  </a:cubicBezTo>
                  <a:cubicBezTo>
                    <a:pt x="1" y="366"/>
                    <a:pt x="123" y="457"/>
                    <a:pt x="244" y="457"/>
                  </a:cubicBezTo>
                  <a:cubicBezTo>
                    <a:pt x="366" y="457"/>
                    <a:pt x="457" y="366"/>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3922250" y="1029175"/>
              <a:ext cx="11425" cy="11425"/>
            </a:xfrm>
            <a:custGeom>
              <a:avLst/>
              <a:gdLst/>
              <a:ahLst/>
              <a:cxnLst/>
              <a:rect l="l" t="t" r="r" b="b"/>
              <a:pathLst>
                <a:path w="457" h="457" extrusionOk="0">
                  <a:moveTo>
                    <a:pt x="214" y="1"/>
                  </a:moveTo>
                  <a:cubicBezTo>
                    <a:pt x="92" y="1"/>
                    <a:pt x="1" y="92"/>
                    <a:pt x="1" y="214"/>
                  </a:cubicBezTo>
                  <a:cubicBezTo>
                    <a:pt x="1" y="335"/>
                    <a:pt x="92" y="457"/>
                    <a:pt x="214" y="457"/>
                  </a:cubicBezTo>
                  <a:cubicBezTo>
                    <a:pt x="335" y="457"/>
                    <a:pt x="457"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4391875" y="1028425"/>
              <a:ext cx="11425" cy="11425"/>
            </a:xfrm>
            <a:custGeom>
              <a:avLst/>
              <a:gdLst/>
              <a:ahLst/>
              <a:cxnLst/>
              <a:rect l="l" t="t" r="r" b="b"/>
              <a:pathLst>
                <a:path w="457" h="457" extrusionOk="0">
                  <a:moveTo>
                    <a:pt x="244" y="0"/>
                  </a:moveTo>
                  <a:cubicBezTo>
                    <a:pt x="122" y="0"/>
                    <a:pt x="0" y="92"/>
                    <a:pt x="0" y="244"/>
                  </a:cubicBezTo>
                  <a:cubicBezTo>
                    <a:pt x="0" y="365"/>
                    <a:pt x="122" y="456"/>
                    <a:pt x="244" y="456"/>
                  </a:cubicBezTo>
                  <a:cubicBezTo>
                    <a:pt x="365" y="456"/>
                    <a:pt x="456" y="365"/>
                    <a:pt x="456" y="244"/>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4409350" y="1032225"/>
              <a:ext cx="11425" cy="11425"/>
            </a:xfrm>
            <a:custGeom>
              <a:avLst/>
              <a:gdLst/>
              <a:ahLst/>
              <a:cxnLst/>
              <a:rect l="l" t="t" r="r" b="b"/>
              <a:pathLst>
                <a:path w="457" h="457" extrusionOk="0">
                  <a:moveTo>
                    <a:pt x="213" y="0"/>
                  </a:moveTo>
                  <a:cubicBezTo>
                    <a:pt x="92" y="0"/>
                    <a:pt x="0" y="92"/>
                    <a:pt x="0" y="213"/>
                  </a:cubicBezTo>
                  <a:cubicBezTo>
                    <a:pt x="0" y="365"/>
                    <a:pt x="92" y="456"/>
                    <a:pt x="213" y="456"/>
                  </a:cubicBezTo>
                  <a:cubicBezTo>
                    <a:pt x="335" y="456"/>
                    <a:pt x="456" y="365"/>
                    <a:pt x="456" y="243"/>
                  </a:cubicBezTo>
                  <a:cubicBezTo>
                    <a:pt x="456" y="9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4403275" y="1017775"/>
              <a:ext cx="10650" cy="11425"/>
            </a:xfrm>
            <a:custGeom>
              <a:avLst/>
              <a:gdLst/>
              <a:ahLst/>
              <a:cxnLst/>
              <a:rect l="l" t="t" r="r" b="b"/>
              <a:pathLst>
                <a:path w="426" h="457" extrusionOk="0">
                  <a:moveTo>
                    <a:pt x="213" y="1"/>
                  </a:moveTo>
                  <a:cubicBezTo>
                    <a:pt x="92" y="1"/>
                    <a:pt x="0" y="92"/>
                    <a:pt x="0" y="214"/>
                  </a:cubicBezTo>
                  <a:cubicBezTo>
                    <a:pt x="0" y="335"/>
                    <a:pt x="92" y="457"/>
                    <a:pt x="213" y="457"/>
                  </a:cubicBezTo>
                  <a:cubicBezTo>
                    <a:pt x="335" y="457"/>
                    <a:pt x="426" y="366"/>
                    <a:pt x="426" y="214"/>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14951925" y="1103650"/>
              <a:ext cx="11400" cy="11425"/>
            </a:xfrm>
            <a:custGeom>
              <a:avLst/>
              <a:gdLst/>
              <a:ahLst/>
              <a:cxnLst/>
              <a:rect l="l" t="t" r="r" b="b"/>
              <a:pathLst>
                <a:path w="456" h="457" extrusionOk="0">
                  <a:moveTo>
                    <a:pt x="243" y="1"/>
                  </a:moveTo>
                  <a:cubicBezTo>
                    <a:pt x="91" y="1"/>
                    <a:pt x="0" y="92"/>
                    <a:pt x="0" y="213"/>
                  </a:cubicBezTo>
                  <a:cubicBezTo>
                    <a:pt x="0" y="335"/>
                    <a:pt x="91" y="456"/>
                    <a:pt x="213" y="456"/>
                  </a:cubicBezTo>
                  <a:cubicBezTo>
                    <a:pt x="365" y="456"/>
                    <a:pt x="456" y="335"/>
                    <a:pt x="456" y="213"/>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14948875" y="1537550"/>
              <a:ext cx="11425" cy="11425"/>
            </a:xfrm>
            <a:custGeom>
              <a:avLst/>
              <a:gdLst/>
              <a:ahLst/>
              <a:cxnLst/>
              <a:rect l="l" t="t" r="r" b="b"/>
              <a:pathLst>
                <a:path w="457" h="457" extrusionOk="0">
                  <a:moveTo>
                    <a:pt x="244" y="0"/>
                  </a:moveTo>
                  <a:cubicBezTo>
                    <a:pt x="92" y="0"/>
                    <a:pt x="0" y="92"/>
                    <a:pt x="0" y="213"/>
                  </a:cubicBezTo>
                  <a:cubicBezTo>
                    <a:pt x="0" y="335"/>
                    <a:pt x="92" y="456"/>
                    <a:pt x="213" y="456"/>
                  </a:cubicBezTo>
                  <a:cubicBezTo>
                    <a:pt x="335" y="456"/>
                    <a:pt x="456" y="36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14947350" y="1520825"/>
              <a:ext cx="12175" cy="11425"/>
            </a:xfrm>
            <a:custGeom>
              <a:avLst/>
              <a:gdLst/>
              <a:ahLst/>
              <a:cxnLst/>
              <a:rect l="l" t="t" r="r" b="b"/>
              <a:pathLst>
                <a:path w="487" h="457" extrusionOk="0">
                  <a:moveTo>
                    <a:pt x="244" y="1"/>
                  </a:moveTo>
                  <a:cubicBezTo>
                    <a:pt x="122" y="1"/>
                    <a:pt x="31" y="92"/>
                    <a:pt x="31" y="213"/>
                  </a:cubicBezTo>
                  <a:cubicBezTo>
                    <a:pt x="1" y="335"/>
                    <a:pt x="122" y="457"/>
                    <a:pt x="244" y="457"/>
                  </a:cubicBezTo>
                  <a:cubicBezTo>
                    <a:pt x="365" y="457"/>
                    <a:pt x="457" y="365"/>
                    <a:pt x="487" y="244"/>
                  </a:cubicBezTo>
                  <a:cubicBezTo>
                    <a:pt x="487" y="122"/>
                    <a:pt x="39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14950400" y="196612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35"/>
                    <a:pt x="456" y="21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14948125" y="1948650"/>
              <a:ext cx="11400" cy="10650"/>
            </a:xfrm>
            <a:custGeom>
              <a:avLst/>
              <a:gdLst/>
              <a:ahLst/>
              <a:cxnLst/>
              <a:rect l="l" t="t" r="r" b="b"/>
              <a:pathLst>
                <a:path w="456" h="426" extrusionOk="0">
                  <a:moveTo>
                    <a:pt x="243" y="0"/>
                  </a:moveTo>
                  <a:cubicBezTo>
                    <a:pt x="91" y="0"/>
                    <a:pt x="0" y="92"/>
                    <a:pt x="0" y="213"/>
                  </a:cubicBezTo>
                  <a:cubicBezTo>
                    <a:pt x="0" y="335"/>
                    <a:pt x="91" y="426"/>
                    <a:pt x="213" y="426"/>
                  </a:cubicBezTo>
                  <a:cubicBezTo>
                    <a:pt x="334" y="426"/>
                    <a:pt x="456" y="335"/>
                    <a:pt x="456" y="213"/>
                  </a:cubicBezTo>
                  <a:cubicBezTo>
                    <a:pt x="456" y="9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14963300" y="1957775"/>
              <a:ext cx="11425" cy="11425"/>
            </a:xfrm>
            <a:custGeom>
              <a:avLst/>
              <a:gdLst/>
              <a:ahLst/>
              <a:cxnLst/>
              <a:rect l="l" t="t" r="r" b="b"/>
              <a:pathLst>
                <a:path w="457" h="457" extrusionOk="0">
                  <a:moveTo>
                    <a:pt x="214" y="0"/>
                  </a:moveTo>
                  <a:cubicBezTo>
                    <a:pt x="92" y="0"/>
                    <a:pt x="1" y="91"/>
                    <a:pt x="1" y="213"/>
                  </a:cubicBezTo>
                  <a:cubicBezTo>
                    <a:pt x="1" y="334"/>
                    <a:pt x="92" y="456"/>
                    <a:pt x="214" y="456"/>
                  </a:cubicBezTo>
                  <a:cubicBezTo>
                    <a:pt x="335" y="456"/>
                    <a:pt x="426" y="365"/>
                    <a:pt x="457" y="243"/>
                  </a:cubicBezTo>
                  <a:cubicBezTo>
                    <a:pt x="457" y="122"/>
                    <a:pt x="366"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4785500" y="2207000"/>
              <a:ext cx="12175" cy="10675"/>
            </a:xfrm>
            <a:custGeom>
              <a:avLst/>
              <a:gdLst/>
              <a:ahLst/>
              <a:cxnLst/>
              <a:rect l="l" t="t" r="r" b="b"/>
              <a:pathLst>
                <a:path w="487" h="427" extrusionOk="0">
                  <a:moveTo>
                    <a:pt x="274" y="1"/>
                  </a:moveTo>
                  <a:cubicBezTo>
                    <a:pt x="122" y="1"/>
                    <a:pt x="31" y="62"/>
                    <a:pt x="31" y="214"/>
                  </a:cubicBezTo>
                  <a:cubicBezTo>
                    <a:pt x="0" y="335"/>
                    <a:pt x="122" y="426"/>
                    <a:pt x="244" y="426"/>
                  </a:cubicBezTo>
                  <a:cubicBezTo>
                    <a:pt x="365" y="426"/>
                    <a:pt x="456" y="366"/>
                    <a:pt x="487" y="214"/>
                  </a:cubicBezTo>
                  <a:cubicBezTo>
                    <a:pt x="487" y="9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4391100" y="2199400"/>
              <a:ext cx="11425" cy="11425"/>
            </a:xfrm>
            <a:custGeom>
              <a:avLst/>
              <a:gdLst/>
              <a:ahLst/>
              <a:cxnLst/>
              <a:rect l="l" t="t" r="r" b="b"/>
              <a:pathLst>
                <a:path w="457" h="457" extrusionOk="0">
                  <a:moveTo>
                    <a:pt x="244" y="1"/>
                  </a:moveTo>
                  <a:cubicBezTo>
                    <a:pt x="123" y="1"/>
                    <a:pt x="1" y="92"/>
                    <a:pt x="1" y="214"/>
                  </a:cubicBezTo>
                  <a:cubicBezTo>
                    <a:pt x="1" y="335"/>
                    <a:pt x="92" y="457"/>
                    <a:pt x="214" y="457"/>
                  </a:cubicBezTo>
                  <a:cubicBezTo>
                    <a:pt x="335" y="457"/>
                    <a:pt x="427" y="366"/>
                    <a:pt x="457" y="244"/>
                  </a:cubicBezTo>
                  <a:cubicBezTo>
                    <a:pt x="457" y="123"/>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4409350" y="2197900"/>
              <a:ext cx="12175" cy="11425"/>
            </a:xfrm>
            <a:custGeom>
              <a:avLst/>
              <a:gdLst/>
              <a:ahLst/>
              <a:cxnLst/>
              <a:rect l="l" t="t" r="r" b="b"/>
              <a:pathLst>
                <a:path w="487" h="457" extrusionOk="0">
                  <a:moveTo>
                    <a:pt x="274" y="0"/>
                  </a:moveTo>
                  <a:cubicBezTo>
                    <a:pt x="152" y="0"/>
                    <a:pt x="31" y="91"/>
                    <a:pt x="31" y="213"/>
                  </a:cubicBezTo>
                  <a:cubicBezTo>
                    <a:pt x="0" y="334"/>
                    <a:pt x="122" y="456"/>
                    <a:pt x="244" y="456"/>
                  </a:cubicBezTo>
                  <a:cubicBezTo>
                    <a:pt x="365" y="456"/>
                    <a:pt x="456" y="365"/>
                    <a:pt x="487" y="243"/>
                  </a:cubicBezTo>
                  <a:cubicBezTo>
                    <a:pt x="487"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3943525" y="2203975"/>
              <a:ext cx="11425" cy="11425"/>
            </a:xfrm>
            <a:custGeom>
              <a:avLst/>
              <a:gdLst/>
              <a:ahLst/>
              <a:cxnLst/>
              <a:rect l="l" t="t" r="r" b="b"/>
              <a:pathLst>
                <a:path w="457" h="457" extrusionOk="0">
                  <a:moveTo>
                    <a:pt x="244" y="0"/>
                  </a:moveTo>
                  <a:cubicBezTo>
                    <a:pt x="123"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957975" y="22039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6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3950375" y="2216900"/>
              <a:ext cx="12175" cy="11400"/>
            </a:xfrm>
            <a:custGeom>
              <a:avLst/>
              <a:gdLst/>
              <a:ahLst/>
              <a:cxnLst/>
              <a:rect l="l" t="t" r="r" b="b"/>
              <a:pathLst>
                <a:path w="487" h="456" extrusionOk="0">
                  <a:moveTo>
                    <a:pt x="244" y="0"/>
                  </a:moveTo>
                  <a:cubicBezTo>
                    <a:pt x="122" y="0"/>
                    <a:pt x="31" y="91"/>
                    <a:pt x="0" y="243"/>
                  </a:cubicBezTo>
                  <a:cubicBezTo>
                    <a:pt x="0" y="365"/>
                    <a:pt x="92" y="456"/>
                    <a:pt x="244" y="456"/>
                  </a:cubicBezTo>
                  <a:cubicBezTo>
                    <a:pt x="365" y="456"/>
                    <a:pt x="456" y="365"/>
                    <a:pt x="456"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483050" y="2207000"/>
              <a:ext cx="12175" cy="11425"/>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6"/>
                    <a:pt x="456" y="244"/>
                  </a:cubicBezTo>
                  <a:cubicBezTo>
                    <a:pt x="48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499750" y="2207775"/>
              <a:ext cx="12200" cy="11425"/>
            </a:xfrm>
            <a:custGeom>
              <a:avLst/>
              <a:gdLst/>
              <a:ahLst/>
              <a:cxnLst/>
              <a:rect l="l" t="t" r="r" b="b"/>
              <a:pathLst>
                <a:path w="488" h="457" extrusionOk="0">
                  <a:moveTo>
                    <a:pt x="244" y="0"/>
                  </a:moveTo>
                  <a:cubicBezTo>
                    <a:pt x="122" y="0"/>
                    <a:pt x="31" y="91"/>
                    <a:pt x="31" y="213"/>
                  </a:cubicBezTo>
                  <a:cubicBezTo>
                    <a:pt x="1" y="335"/>
                    <a:pt x="122" y="456"/>
                    <a:pt x="244" y="456"/>
                  </a:cubicBezTo>
                  <a:cubicBezTo>
                    <a:pt x="366" y="456"/>
                    <a:pt x="457" y="365"/>
                    <a:pt x="457" y="213"/>
                  </a:cubicBezTo>
                  <a:cubicBezTo>
                    <a:pt x="48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2970125" y="2204725"/>
              <a:ext cx="11400" cy="11425"/>
            </a:xfrm>
            <a:custGeom>
              <a:avLst/>
              <a:gdLst/>
              <a:ahLst/>
              <a:cxnLst/>
              <a:rect l="l" t="t" r="r" b="b"/>
              <a:pathLst>
                <a:path w="456" h="457" extrusionOk="0">
                  <a:moveTo>
                    <a:pt x="243" y="1"/>
                  </a:moveTo>
                  <a:cubicBezTo>
                    <a:pt x="122" y="1"/>
                    <a:pt x="0" y="92"/>
                    <a:pt x="0" y="213"/>
                  </a:cubicBezTo>
                  <a:cubicBezTo>
                    <a:pt x="0" y="335"/>
                    <a:pt x="91" y="457"/>
                    <a:pt x="213" y="457"/>
                  </a:cubicBezTo>
                  <a:cubicBezTo>
                    <a:pt x="334" y="457"/>
                    <a:pt x="456" y="365"/>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2622850" y="909850"/>
              <a:ext cx="2446875" cy="1434125"/>
            </a:xfrm>
            <a:custGeom>
              <a:avLst/>
              <a:gdLst/>
              <a:ahLst/>
              <a:cxnLst/>
              <a:rect l="l" t="t" r="r" b="b"/>
              <a:pathLst>
                <a:path w="97875" h="57365" extrusionOk="0">
                  <a:moveTo>
                    <a:pt x="4742" y="3588"/>
                  </a:moveTo>
                  <a:lnTo>
                    <a:pt x="11885" y="3619"/>
                  </a:lnTo>
                  <a:cubicBezTo>
                    <a:pt x="15745" y="3649"/>
                    <a:pt x="19605" y="3680"/>
                    <a:pt x="23466" y="3710"/>
                  </a:cubicBezTo>
                  <a:cubicBezTo>
                    <a:pt x="27569" y="3740"/>
                    <a:pt x="31673" y="3771"/>
                    <a:pt x="35746" y="3801"/>
                  </a:cubicBezTo>
                  <a:cubicBezTo>
                    <a:pt x="39545" y="3831"/>
                    <a:pt x="43344" y="3831"/>
                    <a:pt x="47144" y="3862"/>
                  </a:cubicBezTo>
                  <a:cubicBezTo>
                    <a:pt x="51187" y="3892"/>
                    <a:pt x="55199" y="3923"/>
                    <a:pt x="59241" y="3953"/>
                  </a:cubicBezTo>
                  <a:lnTo>
                    <a:pt x="71126" y="4044"/>
                  </a:lnTo>
                  <a:cubicBezTo>
                    <a:pt x="75199" y="4044"/>
                    <a:pt x="79303" y="4075"/>
                    <a:pt x="83376" y="4105"/>
                  </a:cubicBezTo>
                  <a:cubicBezTo>
                    <a:pt x="87023" y="4135"/>
                    <a:pt x="90640" y="4166"/>
                    <a:pt x="94288" y="4196"/>
                  </a:cubicBezTo>
                  <a:cubicBezTo>
                    <a:pt x="94288" y="5290"/>
                    <a:pt x="94288" y="6385"/>
                    <a:pt x="94288" y="7509"/>
                  </a:cubicBezTo>
                  <a:cubicBezTo>
                    <a:pt x="94318" y="9728"/>
                    <a:pt x="94318" y="11917"/>
                    <a:pt x="94348" y="14136"/>
                  </a:cubicBezTo>
                  <a:cubicBezTo>
                    <a:pt x="94348" y="16294"/>
                    <a:pt x="94348" y="18452"/>
                    <a:pt x="94379" y="20610"/>
                  </a:cubicBezTo>
                  <a:cubicBezTo>
                    <a:pt x="94379" y="22890"/>
                    <a:pt x="94379" y="25169"/>
                    <a:pt x="94409" y="27449"/>
                  </a:cubicBezTo>
                  <a:cubicBezTo>
                    <a:pt x="94409" y="29668"/>
                    <a:pt x="94409" y="31887"/>
                    <a:pt x="94440" y="34075"/>
                  </a:cubicBezTo>
                  <a:cubicBezTo>
                    <a:pt x="94440" y="36324"/>
                    <a:pt x="94470" y="38574"/>
                    <a:pt x="94470" y="40823"/>
                  </a:cubicBezTo>
                  <a:cubicBezTo>
                    <a:pt x="94470" y="41917"/>
                    <a:pt x="94470" y="43011"/>
                    <a:pt x="94470" y="44106"/>
                  </a:cubicBezTo>
                  <a:cubicBezTo>
                    <a:pt x="94500" y="45169"/>
                    <a:pt x="94500" y="46203"/>
                    <a:pt x="94500" y="47236"/>
                  </a:cubicBezTo>
                  <a:cubicBezTo>
                    <a:pt x="94500" y="48361"/>
                    <a:pt x="94500" y="49516"/>
                    <a:pt x="94500" y="50641"/>
                  </a:cubicBezTo>
                  <a:cubicBezTo>
                    <a:pt x="94531" y="51461"/>
                    <a:pt x="94531" y="52282"/>
                    <a:pt x="94531" y="53133"/>
                  </a:cubicBezTo>
                  <a:cubicBezTo>
                    <a:pt x="92008" y="53133"/>
                    <a:pt x="89516" y="53164"/>
                    <a:pt x="86993" y="53194"/>
                  </a:cubicBezTo>
                  <a:cubicBezTo>
                    <a:pt x="83011" y="53224"/>
                    <a:pt x="79029" y="53255"/>
                    <a:pt x="75047" y="53285"/>
                  </a:cubicBezTo>
                  <a:cubicBezTo>
                    <a:pt x="70974" y="53315"/>
                    <a:pt x="66871" y="53346"/>
                    <a:pt x="62798" y="53376"/>
                  </a:cubicBezTo>
                  <a:cubicBezTo>
                    <a:pt x="58846" y="53407"/>
                    <a:pt x="54864" y="53437"/>
                    <a:pt x="50913" y="53467"/>
                  </a:cubicBezTo>
                  <a:cubicBezTo>
                    <a:pt x="46749" y="53498"/>
                    <a:pt x="42615" y="53528"/>
                    <a:pt x="38481" y="53559"/>
                  </a:cubicBezTo>
                  <a:cubicBezTo>
                    <a:pt x="34469" y="53589"/>
                    <a:pt x="30487" y="53619"/>
                    <a:pt x="26505" y="53650"/>
                  </a:cubicBezTo>
                  <a:cubicBezTo>
                    <a:pt x="22432" y="53680"/>
                    <a:pt x="18390" y="53711"/>
                    <a:pt x="14317" y="53741"/>
                  </a:cubicBezTo>
                  <a:cubicBezTo>
                    <a:pt x="12402" y="53771"/>
                    <a:pt x="10456" y="53771"/>
                    <a:pt x="8511" y="53802"/>
                  </a:cubicBezTo>
                  <a:lnTo>
                    <a:pt x="5593" y="53802"/>
                  </a:lnTo>
                  <a:cubicBezTo>
                    <a:pt x="4772" y="53832"/>
                    <a:pt x="3952" y="53832"/>
                    <a:pt x="3101" y="53832"/>
                  </a:cubicBezTo>
                  <a:cubicBezTo>
                    <a:pt x="3101" y="53832"/>
                    <a:pt x="3101" y="53802"/>
                    <a:pt x="3101" y="53802"/>
                  </a:cubicBezTo>
                  <a:cubicBezTo>
                    <a:pt x="3161" y="52312"/>
                    <a:pt x="3222" y="50853"/>
                    <a:pt x="3253" y="49364"/>
                  </a:cubicBezTo>
                  <a:cubicBezTo>
                    <a:pt x="3313" y="47206"/>
                    <a:pt x="3404" y="45017"/>
                    <a:pt x="3465" y="42859"/>
                  </a:cubicBezTo>
                  <a:cubicBezTo>
                    <a:pt x="3526" y="40732"/>
                    <a:pt x="3587" y="38604"/>
                    <a:pt x="3648" y="36507"/>
                  </a:cubicBezTo>
                  <a:cubicBezTo>
                    <a:pt x="3739" y="34257"/>
                    <a:pt x="3800" y="32008"/>
                    <a:pt x="3891" y="29759"/>
                  </a:cubicBezTo>
                  <a:cubicBezTo>
                    <a:pt x="3952" y="27601"/>
                    <a:pt x="4012" y="25443"/>
                    <a:pt x="4073" y="23254"/>
                  </a:cubicBezTo>
                  <a:cubicBezTo>
                    <a:pt x="4164" y="21096"/>
                    <a:pt x="4225" y="18908"/>
                    <a:pt x="4286" y="16719"/>
                  </a:cubicBezTo>
                  <a:cubicBezTo>
                    <a:pt x="4377" y="14561"/>
                    <a:pt x="4438" y="12373"/>
                    <a:pt x="4499" y="10184"/>
                  </a:cubicBezTo>
                  <a:cubicBezTo>
                    <a:pt x="4560" y="8148"/>
                    <a:pt x="4651" y="6111"/>
                    <a:pt x="4712" y="4075"/>
                  </a:cubicBezTo>
                  <a:cubicBezTo>
                    <a:pt x="4742" y="3983"/>
                    <a:pt x="4712" y="3831"/>
                    <a:pt x="4712" y="3740"/>
                  </a:cubicBezTo>
                  <a:cubicBezTo>
                    <a:pt x="4742" y="3680"/>
                    <a:pt x="4742" y="3649"/>
                    <a:pt x="4742" y="3588"/>
                  </a:cubicBezTo>
                  <a:close/>
                  <a:moveTo>
                    <a:pt x="10335" y="54866"/>
                  </a:moveTo>
                  <a:cubicBezTo>
                    <a:pt x="10213" y="54896"/>
                    <a:pt x="10122" y="54896"/>
                    <a:pt x="10000" y="54896"/>
                  </a:cubicBezTo>
                  <a:cubicBezTo>
                    <a:pt x="9940" y="54896"/>
                    <a:pt x="9909" y="54866"/>
                    <a:pt x="9848" y="54866"/>
                  </a:cubicBezTo>
                  <a:close/>
                  <a:moveTo>
                    <a:pt x="7121" y="0"/>
                  </a:moveTo>
                  <a:cubicBezTo>
                    <a:pt x="7047" y="0"/>
                    <a:pt x="6970" y="34"/>
                    <a:pt x="6930" y="93"/>
                  </a:cubicBezTo>
                  <a:cubicBezTo>
                    <a:pt x="6620" y="573"/>
                    <a:pt x="6152" y="1105"/>
                    <a:pt x="5551" y="1105"/>
                  </a:cubicBezTo>
                  <a:cubicBezTo>
                    <a:pt x="5505" y="1105"/>
                    <a:pt x="5458" y="1102"/>
                    <a:pt x="5411" y="1096"/>
                  </a:cubicBezTo>
                  <a:cubicBezTo>
                    <a:pt x="5401" y="1097"/>
                    <a:pt x="5390" y="1098"/>
                    <a:pt x="5378" y="1098"/>
                  </a:cubicBezTo>
                  <a:cubicBezTo>
                    <a:pt x="4979" y="1098"/>
                    <a:pt x="3415" y="386"/>
                    <a:pt x="2744" y="386"/>
                  </a:cubicBezTo>
                  <a:cubicBezTo>
                    <a:pt x="2502" y="386"/>
                    <a:pt x="2375" y="479"/>
                    <a:pt x="2462" y="731"/>
                  </a:cubicBezTo>
                  <a:cubicBezTo>
                    <a:pt x="1976" y="1552"/>
                    <a:pt x="3313" y="2372"/>
                    <a:pt x="2857" y="3193"/>
                  </a:cubicBezTo>
                  <a:cubicBezTo>
                    <a:pt x="2493" y="3862"/>
                    <a:pt x="1702" y="3983"/>
                    <a:pt x="1125" y="4409"/>
                  </a:cubicBezTo>
                  <a:cubicBezTo>
                    <a:pt x="699" y="5017"/>
                    <a:pt x="2189" y="5716"/>
                    <a:pt x="2523" y="6142"/>
                  </a:cubicBezTo>
                  <a:cubicBezTo>
                    <a:pt x="2888" y="6446"/>
                    <a:pt x="3101" y="6841"/>
                    <a:pt x="3374" y="7205"/>
                  </a:cubicBezTo>
                  <a:cubicBezTo>
                    <a:pt x="3313" y="7297"/>
                    <a:pt x="3344" y="7388"/>
                    <a:pt x="3404" y="7479"/>
                  </a:cubicBezTo>
                  <a:cubicBezTo>
                    <a:pt x="3496" y="7753"/>
                    <a:pt x="3435" y="8026"/>
                    <a:pt x="3404" y="8300"/>
                  </a:cubicBezTo>
                  <a:cubicBezTo>
                    <a:pt x="3283" y="10944"/>
                    <a:pt x="3222" y="13558"/>
                    <a:pt x="3253" y="16202"/>
                  </a:cubicBezTo>
                  <a:cubicBezTo>
                    <a:pt x="3192" y="18209"/>
                    <a:pt x="2979" y="20245"/>
                    <a:pt x="3040" y="22282"/>
                  </a:cubicBezTo>
                  <a:cubicBezTo>
                    <a:pt x="3070" y="24014"/>
                    <a:pt x="2857" y="25716"/>
                    <a:pt x="2797" y="27418"/>
                  </a:cubicBezTo>
                  <a:cubicBezTo>
                    <a:pt x="2827" y="28817"/>
                    <a:pt x="2766" y="30184"/>
                    <a:pt x="2766" y="31552"/>
                  </a:cubicBezTo>
                  <a:cubicBezTo>
                    <a:pt x="2584" y="31552"/>
                    <a:pt x="2432" y="31704"/>
                    <a:pt x="2614" y="31947"/>
                  </a:cubicBezTo>
                  <a:cubicBezTo>
                    <a:pt x="2645" y="32798"/>
                    <a:pt x="2462" y="33680"/>
                    <a:pt x="2493" y="34531"/>
                  </a:cubicBezTo>
                  <a:cubicBezTo>
                    <a:pt x="2493" y="35534"/>
                    <a:pt x="2645" y="36537"/>
                    <a:pt x="2523" y="37510"/>
                  </a:cubicBezTo>
                  <a:cubicBezTo>
                    <a:pt x="2128" y="40397"/>
                    <a:pt x="2310" y="43285"/>
                    <a:pt x="2189" y="46173"/>
                  </a:cubicBezTo>
                  <a:cubicBezTo>
                    <a:pt x="1976" y="47601"/>
                    <a:pt x="1915" y="49030"/>
                    <a:pt x="1763" y="50428"/>
                  </a:cubicBezTo>
                  <a:cubicBezTo>
                    <a:pt x="1642" y="50458"/>
                    <a:pt x="1581" y="50549"/>
                    <a:pt x="1581" y="50671"/>
                  </a:cubicBezTo>
                  <a:cubicBezTo>
                    <a:pt x="1398" y="50914"/>
                    <a:pt x="1125" y="51066"/>
                    <a:pt x="912" y="51249"/>
                  </a:cubicBezTo>
                  <a:cubicBezTo>
                    <a:pt x="578" y="51461"/>
                    <a:pt x="0" y="51887"/>
                    <a:pt x="365" y="52160"/>
                  </a:cubicBezTo>
                  <a:cubicBezTo>
                    <a:pt x="152" y="52312"/>
                    <a:pt x="365" y="52677"/>
                    <a:pt x="669" y="52677"/>
                  </a:cubicBezTo>
                  <a:cubicBezTo>
                    <a:pt x="687" y="52686"/>
                    <a:pt x="704" y="52690"/>
                    <a:pt x="722" y="52690"/>
                  </a:cubicBezTo>
                  <a:cubicBezTo>
                    <a:pt x="765" y="52690"/>
                    <a:pt x="808" y="52668"/>
                    <a:pt x="851" y="52647"/>
                  </a:cubicBezTo>
                  <a:cubicBezTo>
                    <a:pt x="868" y="52652"/>
                    <a:pt x="885" y="52655"/>
                    <a:pt x="901" y="52655"/>
                  </a:cubicBezTo>
                  <a:cubicBezTo>
                    <a:pt x="975" y="52655"/>
                    <a:pt x="1045" y="52605"/>
                    <a:pt x="1094" y="52556"/>
                  </a:cubicBezTo>
                  <a:cubicBezTo>
                    <a:pt x="1368" y="52677"/>
                    <a:pt x="1611" y="52799"/>
                    <a:pt x="1854" y="52951"/>
                  </a:cubicBezTo>
                  <a:cubicBezTo>
                    <a:pt x="1763" y="53589"/>
                    <a:pt x="1642" y="54227"/>
                    <a:pt x="1611" y="54866"/>
                  </a:cubicBezTo>
                  <a:cubicBezTo>
                    <a:pt x="1581" y="55443"/>
                    <a:pt x="1581" y="55869"/>
                    <a:pt x="2310" y="55899"/>
                  </a:cubicBezTo>
                  <a:cubicBezTo>
                    <a:pt x="2365" y="55904"/>
                    <a:pt x="2418" y="55906"/>
                    <a:pt x="2472" y="55906"/>
                  </a:cubicBezTo>
                  <a:cubicBezTo>
                    <a:pt x="3031" y="55906"/>
                    <a:pt x="3557" y="55672"/>
                    <a:pt x="4114" y="55672"/>
                  </a:cubicBezTo>
                  <a:cubicBezTo>
                    <a:pt x="4191" y="55672"/>
                    <a:pt x="4268" y="55676"/>
                    <a:pt x="4347" y="55686"/>
                  </a:cubicBezTo>
                  <a:cubicBezTo>
                    <a:pt x="4833" y="56112"/>
                    <a:pt x="4863" y="57054"/>
                    <a:pt x="5502" y="57358"/>
                  </a:cubicBezTo>
                  <a:cubicBezTo>
                    <a:pt x="5525" y="57362"/>
                    <a:pt x="5548" y="57364"/>
                    <a:pt x="5569" y="57364"/>
                  </a:cubicBezTo>
                  <a:cubicBezTo>
                    <a:pt x="5853" y="57364"/>
                    <a:pt x="5964" y="57007"/>
                    <a:pt x="6049" y="56781"/>
                  </a:cubicBezTo>
                  <a:cubicBezTo>
                    <a:pt x="6292" y="56325"/>
                    <a:pt x="6353" y="55686"/>
                    <a:pt x="6870" y="55443"/>
                  </a:cubicBezTo>
                  <a:cubicBezTo>
                    <a:pt x="7022" y="55443"/>
                    <a:pt x="7143" y="55352"/>
                    <a:pt x="7265" y="55291"/>
                  </a:cubicBezTo>
                  <a:cubicBezTo>
                    <a:pt x="7538" y="55109"/>
                    <a:pt x="7842" y="55048"/>
                    <a:pt x="8146" y="55048"/>
                  </a:cubicBezTo>
                  <a:cubicBezTo>
                    <a:pt x="8855" y="55137"/>
                    <a:pt x="9548" y="55322"/>
                    <a:pt x="10248" y="55322"/>
                  </a:cubicBezTo>
                  <a:cubicBezTo>
                    <a:pt x="10508" y="55322"/>
                    <a:pt x="10770" y="55296"/>
                    <a:pt x="11034" y="55230"/>
                  </a:cubicBezTo>
                  <a:cubicBezTo>
                    <a:pt x="11138" y="55192"/>
                    <a:pt x="11254" y="55184"/>
                    <a:pt x="11373" y="55184"/>
                  </a:cubicBezTo>
                  <a:cubicBezTo>
                    <a:pt x="11466" y="55184"/>
                    <a:pt x="11562" y="55189"/>
                    <a:pt x="11654" y="55189"/>
                  </a:cubicBezTo>
                  <a:cubicBezTo>
                    <a:pt x="11820" y="55189"/>
                    <a:pt x="11977" y="55173"/>
                    <a:pt x="12098" y="55078"/>
                  </a:cubicBezTo>
                  <a:lnTo>
                    <a:pt x="12098" y="55048"/>
                  </a:lnTo>
                  <a:cubicBezTo>
                    <a:pt x="14469" y="55018"/>
                    <a:pt x="16839" y="54987"/>
                    <a:pt x="19241" y="54987"/>
                  </a:cubicBezTo>
                  <a:cubicBezTo>
                    <a:pt x="22341" y="54957"/>
                    <a:pt x="25472" y="54926"/>
                    <a:pt x="28572" y="54896"/>
                  </a:cubicBezTo>
                  <a:cubicBezTo>
                    <a:pt x="31733" y="54866"/>
                    <a:pt x="34894" y="54835"/>
                    <a:pt x="38056" y="54805"/>
                  </a:cubicBezTo>
                  <a:cubicBezTo>
                    <a:pt x="41338" y="54744"/>
                    <a:pt x="44591" y="54714"/>
                    <a:pt x="47873" y="54683"/>
                  </a:cubicBezTo>
                  <a:lnTo>
                    <a:pt x="57114" y="54592"/>
                  </a:lnTo>
                  <a:cubicBezTo>
                    <a:pt x="60275" y="54562"/>
                    <a:pt x="63406" y="54531"/>
                    <a:pt x="66536" y="54501"/>
                  </a:cubicBezTo>
                  <a:cubicBezTo>
                    <a:pt x="69728" y="54471"/>
                    <a:pt x="72919" y="54440"/>
                    <a:pt x="76111" y="54410"/>
                  </a:cubicBezTo>
                  <a:cubicBezTo>
                    <a:pt x="78634" y="54379"/>
                    <a:pt x="81187" y="54379"/>
                    <a:pt x="83740" y="54349"/>
                  </a:cubicBezTo>
                  <a:cubicBezTo>
                    <a:pt x="83740" y="54410"/>
                    <a:pt x="83771" y="54471"/>
                    <a:pt x="83832" y="54531"/>
                  </a:cubicBezTo>
                  <a:cubicBezTo>
                    <a:pt x="84338" y="54658"/>
                    <a:pt x="84861" y="54695"/>
                    <a:pt x="85390" y="54695"/>
                  </a:cubicBezTo>
                  <a:cubicBezTo>
                    <a:pt x="86131" y="54695"/>
                    <a:pt x="86886" y="54622"/>
                    <a:pt x="87631" y="54622"/>
                  </a:cubicBezTo>
                  <a:cubicBezTo>
                    <a:pt x="88656" y="54588"/>
                    <a:pt x="89710" y="54525"/>
                    <a:pt x="90761" y="54525"/>
                  </a:cubicBezTo>
                  <a:cubicBezTo>
                    <a:pt x="91579" y="54525"/>
                    <a:pt x="92395" y="54564"/>
                    <a:pt x="93193" y="54683"/>
                  </a:cubicBezTo>
                  <a:cubicBezTo>
                    <a:pt x="93406" y="54835"/>
                    <a:pt x="93497" y="55109"/>
                    <a:pt x="93649" y="55322"/>
                  </a:cubicBezTo>
                  <a:cubicBezTo>
                    <a:pt x="93862" y="55626"/>
                    <a:pt x="94166" y="55838"/>
                    <a:pt x="94500" y="55960"/>
                  </a:cubicBezTo>
                  <a:cubicBezTo>
                    <a:pt x="94542" y="55970"/>
                    <a:pt x="94580" y="55975"/>
                    <a:pt x="94616" y="55975"/>
                  </a:cubicBezTo>
                  <a:cubicBezTo>
                    <a:pt x="95108" y="55975"/>
                    <a:pt x="95108" y="55052"/>
                    <a:pt x="95108" y="54683"/>
                  </a:cubicBezTo>
                  <a:cubicBezTo>
                    <a:pt x="95170" y="54657"/>
                    <a:pt x="95231" y="54646"/>
                    <a:pt x="95292" y="54646"/>
                  </a:cubicBezTo>
                  <a:cubicBezTo>
                    <a:pt x="95634" y="54646"/>
                    <a:pt x="95976" y="54992"/>
                    <a:pt x="96317" y="54992"/>
                  </a:cubicBezTo>
                  <a:cubicBezTo>
                    <a:pt x="96340" y="54992"/>
                    <a:pt x="96362" y="54990"/>
                    <a:pt x="96385" y="54987"/>
                  </a:cubicBezTo>
                  <a:cubicBezTo>
                    <a:pt x="97084" y="54926"/>
                    <a:pt x="97145" y="54045"/>
                    <a:pt x="96993" y="53498"/>
                  </a:cubicBezTo>
                  <a:cubicBezTo>
                    <a:pt x="96902" y="53194"/>
                    <a:pt x="96628" y="52920"/>
                    <a:pt x="96719" y="52586"/>
                  </a:cubicBezTo>
                  <a:cubicBezTo>
                    <a:pt x="96962" y="52191"/>
                    <a:pt x="97874" y="51644"/>
                    <a:pt x="97297" y="51157"/>
                  </a:cubicBezTo>
                  <a:cubicBezTo>
                    <a:pt x="97388" y="50823"/>
                    <a:pt x="97084" y="50884"/>
                    <a:pt x="96902" y="50762"/>
                  </a:cubicBezTo>
                  <a:cubicBezTo>
                    <a:pt x="96689" y="50701"/>
                    <a:pt x="96263" y="50367"/>
                    <a:pt x="95990" y="50367"/>
                  </a:cubicBezTo>
                  <a:cubicBezTo>
                    <a:pt x="95929" y="50337"/>
                    <a:pt x="95899" y="50276"/>
                    <a:pt x="95868" y="50185"/>
                  </a:cubicBezTo>
                  <a:cubicBezTo>
                    <a:pt x="95686" y="49759"/>
                    <a:pt x="95868" y="49273"/>
                    <a:pt x="95838" y="48847"/>
                  </a:cubicBezTo>
                  <a:cubicBezTo>
                    <a:pt x="95868" y="48756"/>
                    <a:pt x="95807" y="48695"/>
                    <a:pt x="95747" y="48665"/>
                  </a:cubicBezTo>
                  <a:cubicBezTo>
                    <a:pt x="95747" y="48361"/>
                    <a:pt x="95747" y="48057"/>
                    <a:pt x="95747" y="47783"/>
                  </a:cubicBezTo>
                  <a:cubicBezTo>
                    <a:pt x="95747" y="45838"/>
                    <a:pt x="95716" y="43893"/>
                    <a:pt x="95716" y="41917"/>
                  </a:cubicBezTo>
                  <a:cubicBezTo>
                    <a:pt x="95716" y="39850"/>
                    <a:pt x="95716" y="37783"/>
                    <a:pt x="95686" y="35716"/>
                  </a:cubicBezTo>
                  <a:cubicBezTo>
                    <a:pt x="95686" y="33741"/>
                    <a:pt x="95686" y="31735"/>
                    <a:pt x="95655" y="29759"/>
                  </a:cubicBezTo>
                  <a:cubicBezTo>
                    <a:pt x="95655" y="27753"/>
                    <a:pt x="95655" y="25747"/>
                    <a:pt x="95625" y="23741"/>
                  </a:cubicBezTo>
                  <a:cubicBezTo>
                    <a:pt x="95625" y="21856"/>
                    <a:pt x="95625" y="19972"/>
                    <a:pt x="95595" y="18087"/>
                  </a:cubicBezTo>
                  <a:cubicBezTo>
                    <a:pt x="95595" y="16020"/>
                    <a:pt x="95595" y="13923"/>
                    <a:pt x="95564" y="11856"/>
                  </a:cubicBezTo>
                  <a:cubicBezTo>
                    <a:pt x="95564" y="10245"/>
                    <a:pt x="95564" y="8634"/>
                    <a:pt x="95564" y="7023"/>
                  </a:cubicBezTo>
                  <a:cubicBezTo>
                    <a:pt x="95929" y="6901"/>
                    <a:pt x="96294" y="6719"/>
                    <a:pt x="96628" y="6537"/>
                  </a:cubicBezTo>
                  <a:cubicBezTo>
                    <a:pt x="96993" y="6324"/>
                    <a:pt x="96780" y="5898"/>
                    <a:pt x="96446" y="5777"/>
                  </a:cubicBezTo>
                  <a:cubicBezTo>
                    <a:pt x="95990" y="5564"/>
                    <a:pt x="95291" y="5351"/>
                    <a:pt x="95412" y="4683"/>
                  </a:cubicBezTo>
                  <a:cubicBezTo>
                    <a:pt x="95564" y="4196"/>
                    <a:pt x="95838" y="3771"/>
                    <a:pt x="95899" y="3254"/>
                  </a:cubicBezTo>
                  <a:cubicBezTo>
                    <a:pt x="95959" y="3102"/>
                    <a:pt x="95990" y="2950"/>
                    <a:pt x="95990" y="2798"/>
                  </a:cubicBezTo>
                  <a:cubicBezTo>
                    <a:pt x="96233" y="2707"/>
                    <a:pt x="96294" y="2190"/>
                    <a:pt x="95959" y="2160"/>
                  </a:cubicBezTo>
                  <a:cubicBezTo>
                    <a:pt x="95927" y="2152"/>
                    <a:pt x="95896" y="2148"/>
                    <a:pt x="95868" y="2148"/>
                  </a:cubicBezTo>
                  <a:cubicBezTo>
                    <a:pt x="95789" y="2148"/>
                    <a:pt x="95722" y="2176"/>
                    <a:pt x="95655" y="2221"/>
                  </a:cubicBezTo>
                  <a:cubicBezTo>
                    <a:pt x="95625" y="2221"/>
                    <a:pt x="95595" y="2221"/>
                    <a:pt x="95564" y="2190"/>
                  </a:cubicBezTo>
                  <a:cubicBezTo>
                    <a:pt x="95480" y="2175"/>
                    <a:pt x="95396" y="2168"/>
                    <a:pt x="95314" y="2168"/>
                  </a:cubicBezTo>
                  <a:cubicBezTo>
                    <a:pt x="94364" y="2168"/>
                    <a:pt x="93538" y="3093"/>
                    <a:pt x="92618" y="3093"/>
                  </a:cubicBezTo>
                  <a:cubicBezTo>
                    <a:pt x="92498" y="3093"/>
                    <a:pt x="92376" y="3077"/>
                    <a:pt x="92251" y="3041"/>
                  </a:cubicBezTo>
                  <a:cubicBezTo>
                    <a:pt x="91978" y="2889"/>
                    <a:pt x="91947" y="2524"/>
                    <a:pt x="91947" y="2221"/>
                  </a:cubicBezTo>
                  <a:cubicBezTo>
                    <a:pt x="91891" y="1772"/>
                    <a:pt x="91706" y="987"/>
                    <a:pt x="91153" y="987"/>
                  </a:cubicBezTo>
                  <a:cubicBezTo>
                    <a:pt x="91106" y="987"/>
                    <a:pt x="91057" y="993"/>
                    <a:pt x="91005" y="1005"/>
                  </a:cubicBezTo>
                  <a:cubicBezTo>
                    <a:pt x="90275" y="1430"/>
                    <a:pt x="89789" y="2251"/>
                    <a:pt x="88999" y="2646"/>
                  </a:cubicBezTo>
                  <a:cubicBezTo>
                    <a:pt x="88877" y="2737"/>
                    <a:pt x="88604" y="2768"/>
                    <a:pt x="88391" y="2828"/>
                  </a:cubicBezTo>
                  <a:cubicBezTo>
                    <a:pt x="88360" y="2798"/>
                    <a:pt x="88330" y="2798"/>
                    <a:pt x="88269" y="2798"/>
                  </a:cubicBezTo>
                  <a:cubicBezTo>
                    <a:pt x="85838" y="2768"/>
                    <a:pt x="83376" y="2768"/>
                    <a:pt x="80944" y="2768"/>
                  </a:cubicBezTo>
                  <a:cubicBezTo>
                    <a:pt x="77357" y="2737"/>
                    <a:pt x="73801" y="2707"/>
                    <a:pt x="70214" y="2707"/>
                  </a:cubicBezTo>
                  <a:cubicBezTo>
                    <a:pt x="66597" y="2676"/>
                    <a:pt x="62980" y="2646"/>
                    <a:pt x="59363" y="2646"/>
                  </a:cubicBezTo>
                  <a:cubicBezTo>
                    <a:pt x="55837" y="2616"/>
                    <a:pt x="52281" y="2616"/>
                    <a:pt x="48755" y="2585"/>
                  </a:cubicBezTo>
                  <a:cubicBezTo>
                    <a:pt x="45351" y="2555"/>
                    <a:pt x="41977" y="2555"/>
                    <a:pt x="38603" y="2524"/>
                  </a:cubicBezTo>
                  <a:cubicBezTo>
                    <a:pt x="34986" y="2524"/>
                    <a:pt x="31369" y="2494"/>
                    <a:pt x="27751" y="2464"/>
                  </a:cubicBezTo>
                  <a:cubicBezTo>
                    <a:pt x="24317" y="2464"/>
                    <a:pt x="20852" y="2433"/>
                    <a:pt x="17417" y="2433"/>
                  </a:cubicBezTo>
                  <a:lnTo>
                    <a:pt x="9058" y="2372"/>
                  </a:lnTo>
                  <a:cubicBezTo>
                    <a:pt x="9119" y="2251"/>
                    <a:pt x="9058" y="2099"/>
                    <a:pt x="8815" y="2099"/>
                  </a:cubicBezTo>
                  <a:cubicBezTo>
                    <a:pt x="8572" y="2038"/>
                    <a:pt x="8389" y="1856"/>
                    <a:pt x="8237" y="1673"/>
                  </a:cubicBezTo>
                  <a:cubicBezTo>
                    <a:pt x="7964" y="1278"/>
                    <a:pt x="7812" y="822"/>
                    <a:pt x="7629" y="397"/>
                  </a:cubicBezTo>
                  <a:cubicBezTo>
                    <a:pt x="7602" y="261"/>
                    <a:pt x="7478" y="149"/>
                    <a:pt x="7364" y="149"/>
                  </a:cubicBezTo>
                  <a:cubicBezTo>
                    <a:pt x="7351" y="149"/>
                    <a:pt x="7338" y="150"/>
                    <a:pt x="7326" y="154"/>
                  </a:cubicBezTo>
                  <a:cubicBezTo>
                    <a:pt x="7295" y="123"/>
                    <a:pt x="7295" y="93"/>
                    <a:pt x="7234" y="32"/>
                  </a:cubicBezTo>
                  <a:cubicBezTo>
                    <a:pt x="7202" y="11"/>
                    <a:pt x="7162" y="0"/>
                    <a:pt x="7121"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12612200" y="903800"/>
              <a:ext cx="2461325" cy="1449125"/>
            </a:xfrm>
            <a:custGeom>
              <a:avLst/>
              <a:gdLst/>
              <a:ahLst/>
              <a:cxnLst/>
              <a:rect l="l" t="t" r="r" b="b"/>
              <a:pathLst>
                <a:path w="98453" h="57965" extrusionOk="0">
                  <a:moveTo>
                    <a:pt x="7633" y="461"/>
                  </a:moveTo>
                  <a:cubicBezTo>
                    <a:pt x="7706" y="461"/>
                    <a:pt x="7769" y="527"/>
                    <a:pt x="7843" y="639"/>
                  </a:cubicBezTo>
                  <a:cubicBezTo>
                    <a:pt x="8299" y="1490"/>
                    <a:pt x="8694" y="2736"/>
                    <a:pt x="9849" y="2736"/>
                  </a:cubicBezTo>
                  <a:lnTo>
                    <a:pt x="9879" y="2736"/>
                  </a:lnTo>
                  <a:cubicBezTo>
                    <a:pt x="9910" y="2736"/>
                    <a:pt x="9940" y="2766"/>
                    <a:pt x="9940" y="2766"/>
                  </a:cubicBezTo>
                  <a:cubicBezTo>
                    <a:pt x="10122" y="2766"/>
                    <a:pt x="10274" y="2766"/>
                    <a:pt x="10457" y="2797"/>
                  </a:cubicBezTo>
                  <a:cubicBezTo>
                    <a:pt x="10487" y="2827"/>
                    <a:pt x="10548" y="2827"/>
                    <a:pt x="10578" y="2827"/>
                  </a:cubicBezTo>
                  <a:cubicBezTo>
                    <a:pt x="12888" y="2858"/>
                    <a:pt x="15198" y="2858"/>
                    <a:pt x="17509" y="2858"/>
                  </a:cubicBezTo>
                  <a:cubicBezTo>
                    <a:pt x="20822" y="2888"/>
                    <a:pt x="24165" y="2888"/>
                    <a:pt x="27509" y="2918"/>
                  </a:cubicBezTo>
                  <a:lnTo>
                    <a:pt x="37904" y="2979"/>
                  </a:lnTo>
                  <a:cubicBezTo>
                    <a:pt x="41521" y="3010"/>
                    <a:pt x="45169" y="3010"/>
                    <a:pt x="48786" y="3040"/>
                  </a:cubicBezTo>
                  <a:cubicBezTo>
                    <a:pt x="52129" y="3070"/>
                    <a:pt x="55473" y="3070"/>
                    <a:pt x="58816" y="3101"/>
                  </a:cubicBezTo>
                  <a:cubicBezTo>
                    <a:pt x="62281" y="3131"/>
                    <a:pt x="65747" y="3131"/>
                    <a:pt x="69212" y="3162"/>
                  </a:cubicBezTo>
                  <a:cubicBezTo>
                    <a:pt x="72798" y="3162"/>
                    <a:pt x="76355" y="3192"/>
                    <a:pt x="79941" y="3222"/>
                  </a:cubicBezTo>
                  <a:cubicBezTo>
                    <a:pt x="82890" y="3222"/>
                    <a:pt x="85838" y="3253"/>
                    <a:pt x="88786" y="3253"/>
                  </a:cubicBezTo>
                  <a:cubicBezTo>
                    <a:pt x="88847" y="3253"/>
                    <a:pt x="88908" y="3253"/>
                    <a:pt x="88969" y="3222"/>
                  </a:cubicBezTo>
                  <a:lnTo>
                    <a:pt x="89090" y="3222"/>
                  </a:lnTo>
                  <a:cubicBezTo>
                    <a:pt x="89121" y="3222"/>
                    <a:pt x="89151" y="3192"/>
                    <a:pt x="89182" y="3192"/>
                  </a:cubicBezTo>
                  <a:cubicBezTo>
                    <a:pt x="89486" y="3070"/>
                    <a:pt x="89820" y="2918"/>
                    <a:pt x="90094" y="2706"/>
                  </a:cubicBezTo>
                  <a:cubicBezTo>
                    <a:pt x="90519" y="2371"/>
                    <a:pt x="90914" y="1976"/>
                    <a:pt x="91249" y="1551"/>
                  </a:cubicBezTo>
                  <a:cubicBezTo>
                    <a:pt x="91339" y="1388"/>
                    <a:pt x="91505" y="1268"/>
                    <a:pt x="91662" y="1268"/>
                  </a:cubicBezTo>
                  <a:cubicBezTo>
                    <a:pt x="91770" y="1268"/>
                    <a:pt x="91874" y="1324"/>
                    <a:pt x="91948" y="1459"/>
                  </a:cubicBezTo>
                  <a:cubicBezTo>
                    <a:pt x="92160" y="2159"/>
                    <a:pt x="91887" y="3435"/>
                    <a:pt x="92981" y="3526"/>
                  </a:cubicBezTo>
                  <a:cubicBezTo>
                    <a:pt x="93052" y="3538"/>
                    <a:pt x="93123" y="3543"/>
                    <a:pt x="93193" y="3543"/>
                  </a:cubicBezTo>
                  <a:cubicBezTo>
                    <a:pt x="93693" y="3543"/>
                    <a:pt x="94169" y="3276"/>
                    <a:pt x="94622" y="3010"/>
                  </a:cubicBezTo>
                  <a:cubicBezTo>
                    <a:pt x="95074" y="2748"/>
                    <a:pt x="95525" y="2487"/>
                    <a:pt x="96006" y="2487"/>
                  </a:cubicBezTo>
                  <a:cubicBezTo>
                    <a:pt x="96140" y="2487"/>
                    <a:pt x="96277" y="2507"/>
                    <a:pt x="96416" y="2554"/>
                  </a:cubicBezTo>
                  <a:cubicBezTo>
                    <a:pt x="96568" y="2706"/>
                    <a:pt x="96477" y="2979"/>
                    <a:pt x="96385" y="3162"/>
                  </a:cubicBezTo>
                  <a:cubicBezTo>
                    <a:pt x="96112" y="3739"/>
                    <a:pt x="95626" y="4317"/>
                    <a:pt x="95595" y="5016"/>
                  </a:cubicBezTo>
                  <a:cubicBezTo>
                    <a:pt x="95595" y="5380"/>
                    <a:pt x="95778" y="5715"/>
                    <a:pt x="96112" y="5867"/>
                  </a:cubicBezTo>
                  <a:cubicBezTo>
                    <a:pt x="96446" y="6049"/>
                    <a:pt x="96902" y="5958"/>
                    <a:pt x="97237" y="6201"/>
                  </a:cubicBezTo>
                  <a:cubicBezTo>
                    <a:pt x="97449" y="6809"/>
                    <a:pt x="96203" y="6809"/>
                    <a:pt x="95960" y="7265"/>
                  </a:cubicBezTo>
                  <a:cubicBezTo>
                    <a:pt x="95869" y="7387"/>
                    <a:pt x="95808" y="7539"/>
                    <a:pt x="95808" y="7691"/>
                  </a:cubicBezTo>
                  <a:cubicBezTo>
                    <a:pt x="95808" y="7721"/>
                    <a:pt x="95808" y="7751"/>
                    <a:pt x="95808" y="7782"/>
                  </a:cubicBezTo>
                  <a:cubicBezTo>
                    <a:pt x="95808" y="8146"/>
                    <a:pt x="95808" y="8542"/>
                    <a:pt x="95808" y="8906"/>
                  </a:cubicBezTo>
                  <a:cubicBezTo>
                    <a:pt x="95808" y="10821"/>
                    <a:pt x="95808" y="12736"/>
                    <a:pt x="95838" y="14651"/>
                  </a:cubicBezTo>
                  <a:cubicBezTo>
                    <a:pt x="95838" y="16627"/>
                    <a:pt x="95838" y="18633"/>
                    <a:pt x="95869" y="20609"/>
                  </a:cubicBezTo>
                  <a:cubicBezTo>
                    <a:pt x="95869" y="22584"/>
                    <a:pt x="95899" y="24560"/>
                    <a:pt x="95899" y="26536"/>
                  </a:cubicBezTo>
                  <a:lnTo>
                    <a:pt x="95929" y="32524"/>
                  </a:lnTo>
                  <a:cubicBezTo>
                    <a:pt x="95929" y="34530"/>
                    <a:pt x="95960" y="36566"/>
                    <a:pt x="95960" y="38603"/>
                  </a:cubicBezTo>
                  <a:cubicBezTo>
                    <a:pt x="95990" y="40518"/>
                    <a:pt x="95990" y="42463"/>
                    <a:pt x="95990" y="44378"/>
                  </a:cubicBezTo>
                  <a:cubicBezTo>
                    <a:pt x="96021" y="46202"/>
                    <a:pt x="96021" y="48025"/>
                    <a:pt x="96021" y="49849"/>
                  </a:cubicBezTo>
                  <a:cubicBezTo>
                    <a:pt x="96021" y="49880"/>
                    <a:pt x="96051" y="49910"/>
                    <a:pt x="96051" y="49940"/>
                  </a:cubicBezTo>
                  <a:cubicBezTo>
                    <a:pt x="96051" y="49971"/>
                    <a:pt x="96051" y="49971"/>
                    <a:pt x="96051" y="50001"/>
                  </a:cubicBezTo>
                  <a:cubicBezTo>
                    <a:pt x="95929" y="51035"/>
                    <a:pt x="96446" y="51065"/>
                    <a:pt x="97267" y="51278"/>
                  </a:cubicBezTo>
                  <a:cubicBezTo>
                    <a:pt x="97480" y="51369"/>
                    <a:pt x="97692" y="51430"/>
                    <a:pt x="97905" y="51612"/>
                  </a:cubicBezTo>
                  <a:cubicBezTo>
                    <a:pt x="97936" y="51734"/>
                    <a:pt x="97966" y="51855"/>
                    <a:pt x="97905" y="51977"/>
                  </a:cubicBezTo>
                  <a:cubicBezTo>
                    <a:pt x="97662" y="52311"/>
                    <a:pt x="97145" y="52402"/>
                    <a:pt x="97054" y="52858"/>
                  </a:cubicBezTo>
                  <a:cubicBezTo>
                    <a:pt x="96811" y="53314"/>
                    <a:pt x="97297" y="53679"/>
                    <a:pt x="97480" y="54074"/>
                  </a:cubicBezTo>
                  <a:cubicBezTo>
                    <a:pt x="97571" y="54348"/>
                    <a:pt x="97571" y="54682"/>
                    <a:pt x="97328" y="54864"/>
                  </a:cubicBezTo>
                  <a:cubicBezTo>
                    <a:pt x="97221" y="54931"/>
                    <a:pt x="97108" y="54957"/>
                    <a:pt x="96994" y="54957"/>
                  </a:cubicBezTo>
                  <a:cubicBezTo>
                    <a:pt x="96850" y="54957"/>
                    <a:pt x="96704" y="54916"/>
                    <a:pt x="96568" y="54864"/>
                  </a:cubicBezTo>
                  <a:cubicBezTo>
                    <a:pt x="96359" y="54745"/>
                    <a:pt x="96076" y="54640"/>
                    <a:pt x="95821" y="54640"/>
                  </a:cubicBezTo>
                  <a:cubicBezTo>
                    <a:pt x="95558" y="54640"/>
                    <a:pt x="95323" y="54753"/>
                    <a:pt x="95230" y="55077"/>
                  </a:cubicBezTo>
                  <a:cubicBezTo>
                    <a:pt x="95156" y="55398"/>
                    <a:pt x="95283" y="56081"/>
                    <a:pt x="94942" y="56081"/>
                  </a:cubicBezTo>
                  <a:cubicBezTo>
                    <a:pt x="94863" y="56081"/>
                    <a:pt x="94759" y="56044"/>
                    <a:pt x="94622" y="55959"/>
                  </a:cubicBezTo>
                  <a:cubicBezTo>
                    <a:pt x="94136" y="55503"/>
                    <a:pt x="93863" y="54773"/>
                    <a:pt x="93163" y="54591"/>
                  </a:cubicBezTo>
                  <a:cubicBezTo>
                    <a:pt x="92980" y="54565"/>
                    <a:pt x="92752" y="54494"/>
                    <a:pt x="92537" y="54494"/>
                  </a:cubicBezTo>
                  <a:cubicBezTo>
                    <a:pt x="92502" y="54494"/>
                    <a:pt x="92468" y="54496"/>
                    <a:pt x="92434" y="54500"/>
                  </a:cubicBezTo>
                  <a:lnTo>
                    <a:pt x="92404" y="54500"/>
                  </a:lnTo>
                  <a:cubicBezTo>
                    <a:pt x="90215" y="54500"/>
                    <a:pt x="88057" y="54530"/>
                    <a:pt x="85869" y="54530"/>
                  </a:cubicBezTo>
                  <a:cubicBezTo>
                    <a:pt x="82221" y="54561"/>
                    <a:pt x="78574" y="54591"/>
                    <a:pt x="74926" y="54621"/>
                  </a:cubicBezTo>
                  <a:cubicBezTo>
                    <a:pt x="71370" y="54652"/>
                    <a:pt x="67783" y="54682"/>
                    <a:pt x="64227" y="54713"/>
                  </a:cubicBezTo>
                  <a:cubicBezTo>
                    <a:pt x="60306" y="54743"/>
                    <a:pt x="56354" y="54773"/>
                    <a:pt x="52433" y="54804"/>
                  </a:cubicBezTo>
                  <a:cubicBezTo>
                    <a:pt x="48755" y="54834"/>
                    <a:pt x="45108" y="54864"/>
                    <a:pt x="41430" y="54895"/>
                  </a:cubicBezTo>
                  <a:cubicBezTo>
                    <a:pt x="37995" y="54925"/>
                    <a:pt x="34530" y="54956"/>
                    <a:pt x="31065" y="54956"/>
                  </a:cubicBezTo>
                  <a:cubicBezTo>
                    <a:pt x="27235" y="55016"/>
                    <a:pt x="23405" y="55016"/>
                    <a:pt x="19575" y="55047"/>
                  </a:cubicBezTo>
                  <a:cubicBezTo>
                    <a:pt x="16414" y="55077"/>
                    <a:pt x="13253" y="55108"/>
                    <a:pt x="10122" y="55138"/>
                  </a:cubicBezTo>
                  <a:lnTo>
                    <a:pt x="9788" y="55138"/>
                  </a:lnTo>
                  <a:cubicBezTo>
                    <a:pt x="9606" y="55168"/>
                    <a:pt x="9423" y="55199"/>
                    <a:pt x="9271" y="55199"/>
                  </a:cubicBezTo>
                  <a:lnTo>
                    <a:pt x="9028" y="55199"/>
                  </a:lnTo>
                  <a:cubicBezTo>
                    <a:pt x="8937" y="55199"/>
                    <a:pt x="8846" y="55229"/>
                    <a:pt x="8755" y="55229"/>
                  </a:cubicBezTo>
                  <a:lnTo>
                    <a:pt x="8603" y="55229"/>
                  </a:lnTo>
                  <a:cubicBezTo>
                    <a:pt x="7843" y="55290"/>
                    <a:pt x="7083" y="55442"/>
                    <a:pt x="6779" y="56232"/>
                  </a:cubicBezTo>
                  <a:cubicBezTo>
                    <a:pt x="6566" y="56627"/>
                    <a:pt x="6475" y="57114"/>
                    <a:pt x="6110" y="57387"/>
                  </a:cubicBezTo>
                  <a:cubicBezTo>
                    <a:pt x="6049" y="57448"/>
                    <a:pt x="5958" y="57479"/>
                    <a:pt x="5867" y="57509"/>
                  </a:cubicBezTo>
                  <a:cubicBezTo>
                    <a:pt x="5251" y="56816"/>
                    <a:pt x="5524" y="55647"/>
                    <a:pt x="4526" y="55647"/>
                  </a:cubicBezTo>
                  <a:cubicBezTo>
                    <a:pt x="4342" y="55647"/>
                    <a:pt x="4115" y="55686"/>
                    <a:pt x="3830" y="55776"/>
                  </a:cubicBezTo>
                  <a:cubicBezTo>
                    <a:pt x="3504" y="55842"/>
                    <a:pt x="3100" y="56047"/>
                    <a:pt x="2740" y="56047"/>
                  </a:cubicBezTo>
                  <a:cubicBezTo>
                    <a:pt x="2598" y="56047"/>
                    <a:pt x="2462" y="56015"/>
                    <a:pt x="2341" y="55928"/>
                  </a:cubicBezTo>
                  <a:cubicBezTo>
                    <a:pt x="1764" y="55138"/>
                    <a:pt x="2736" y="54105"/>
                    <a:pt x="2402" y="53223"/>
                  </a:cubicBezTo>
                  <a:cubicBezTo>
                    <a:pt x="2250" y="52828"/>
                    <a:pt x="1733" y="52767"/>
                    <a:pt x="1368" y="52737"/>
                  </a:cubicBezTo>
                  <a:cubicBezTo>
                    <a:pt x="1" y="52433"/>
                    <a:pt x="1855" y="51430"/>
                    <a:pt x="2189" y="50943"/>
                  </a:cubicBezTo>
                  <a:cubicBezTo>
                    <a:pt x="2341" y="50852"/>
                    <a:pt x="2584" y="50336"/>
                    <a:pt x="2645" y="49971"/>
                  </a:cubicBezTo>
                  <a:cubicBezTo>
                    <a:pt x="2675" y="49940"/>
                    <a:pt x="2675" y="49910"/>
                    <a:pt x="2675" y="49880"/>
                  </a:cubicBezTo>
                  <a:cubicBezTo>
                    <a:pt x="2675" y="49697"/>
                    <a:pt x="2706" y="49545"/>
                    <a:pt x="2706" y="49393"/>
                  </a:cubicBezTo>
                  <a:lnTo>
                    <a:pt x="2919" y="43497"/>
                  </a:lnTo>
                  <a:cubicBezTo>
                    <a:pt x="2979" y="41521"/>
                    <a:pt x="3071" y="39545"/>
                    <a:pt x="3131" y="37600"/>
                  </a:cubicBezTo>
                  <a:cubicBezTo>
                    <a:pt x="3192" y="35624"/>
                    <a:pt x="3283" y="33648"/>
                    <a:pt x="3344" y="31642"/>
                  </a:cubicBezTo>
                  <a:cubicBezTo>
                    <a:pt x="3405" y="29636"/>
                    <a:pt x="3496" y="27630"/>
                    <a:pt x="3557" y="25594"/>
                  </a:cubicBezTo>
                  <a:cubicBezTo>
                    <a:pt x="3648" y="23679"/>
                    <a:pt x="3709" y="21733"/>
                    <a:pt x="3770" y="19788"/>
                  </a:cubicBezTo>
                  <a:cubicBezTo>
                    <a:pt x="3861" y="17843"/>
                    <a:pt x="3922" y="15867"/>
                    <a:pt x="3982" y="13891"/>
                  </a:cubicBezTo>
                  <a:cubicBezTo>
                    <a:pt x="4074" y="11976"/>
                    <a:pt x="4134" y="10092"/>
                    <a:pt x="4195" y="8207"/>
                  </a:cubicBezTo>
                  <a:lnTo>
                    <a:pt x="4195" y="8116"/>
                  </a:lnTo>
                  <a:cubicBezTo>
                    <a:pt x="4165" y="8055"/>
                    <a:pt x="4165" y="8025"/>
                    <a:pt x="4165" y="7964"/>
                  </a:cubicBezTo>
                  <a:cubicBezTo>
                    <a:pt x="4165" y="7903"/>
                    <a:pt x="4165" y="7843"/>
                    <a:pt x="4165" y="7812"/>
                  </a:cubicBezTo>
                  <a:lnTo>
                    <a:pt x="4165" y="7782"/>
                  </a:lnTo>
                  <a:cubicBezTo>
                    <a:pt x="4043" y="7265"/>
                    <a:pt x="3618" y="6505"/>
                    <a:pt x="3405" y="6384"/>
                  </a:cubicBezTo>
                  <a:cubicBezTo>
                    <a:pt x="2888" y="5836"/>
                    <a:pt x="2098" y="5563"/>
                    <a:pt x="1551" y="5016"/>
                  </a:cubicBezTo>
                  <a:cubicBezTo>
                    <a:pt x="1460" y="4864"/>
                    <a:pt x="1551" y="4712"/>
                    <a:pt x="1703" y="4651"/>
                  </a:cubicBezTo>
                  <a:cubicBezTo>
                    <a:pt x="2554" y="4438"/>
                    <a:pt x="3770" y="4043"/>
                    <a:pt x="3557" y="2918"/>
                  </a:cubicBezTo>
                  <a:cubicBezTo>
                    <a:pt x="3466" y="2250"/>
                    <a:pt x="2888" y="1581"/>
                    <a:pt x="2949" y="882"/>
                  </a:cubicBezTo>
                  <a:cubicBezTo>
                    <a:pt x="3138" y="776"/>
                    <a:pt x="3323" y="733"/>
                    <a:pt x="3505" y="733"/>
                  </a:cubicBezTo>
                  <a:cubicBezTo>
                    <a:pt x="4319" y="733"/>
                    <a:pt x="5078" y="1603"/>
                    <a:pt x="5897" y="1703"/>
                  </a:cubicBezTo>
                  <a:cubicBezTo>
                    <a:pt x="6015" y="1726"/>
                    <a:pt x="6119" y="1737"/>
                    <a:pt x="6212" y="1737"/>
                  </a:cubicBezTo>
                  <a:cubicBezTo>
                    <a:pt x="6956" y="1737"/>
                    <a:pt x="6964" y="1034"/>
                    <a:pt x="7478" y="548"/>
                  </a:cubicBezTo>
                  <a:cubicBezTo>
                    <a:pt x="7537" y="488"/>
                    <a:pt x="7587" y="461"/>
                    <a:pt x="7633" y="461"/>
                  </a:cubicBezTo>
                  <a:close/>
                  <a:moveTo>
                    <a:pt x="7630" y="0"/>
                  </a:moveTo>
                  <a:cubicBezTo>
                    <a:pt x="6992" y="31"/>
                    <a:pt x="6779" y="730"/>
                    <a:pt x="6505" y="1156"/>
                  </a:cubicBezTo>
                  <a:cubicBezTo>
                    <a:pt x="6414" y="1247"/>
                    <a:pt x="6293" y="1277"/>
                    <a:pt x="6141" y="1277"/>
                  </a:cubicBezTo>
                  <a:cubicBezTo>
                    <a:pt x="5441" y="1186"/>
                    <a:pt x="4834" y="700"/>
                    <a:pt x="4195" y="426"/>
                  </a:cubicBezTo>
                  <a:cubicBezTo>
                    <a:pt x="3987" y="315"/>
                    <a:pt x="3754" y="261"/>
                    <a:pt x="3522" y="261"/>
                  </a:cubicBezTo>
                  <a:cubicBezTo>
                    <a:pt x="3244" y="261"/>
                    <a:pt x="2968" y="338"/>
                    <a:pt x="2736" y="487"/>
                  </a:cubicBezTo>
                  <a:cubicBezTo>
                    <a:pt x="1794" y="1307"/>
                    <a:pt x="3618" y="2706"/>
                    <a:pt x="2949" y="3587"/>
                  </a:cubicBezTo>
                  <a:cubicBezTo>
                    <a:pt x="2463" y="4256"/>
                    <a:pt x="852" y="3922"/>
                    <a:pt x="1064" y="5046"/>
                  </a:cubicBezTo>
                  <a:cubicBezTo>
                    <a:pt x="1642" y="6171"/>
                    <a:pt x="3435" y="6292"/>
                    <a:pt x="3618" y="7691"/>
                  </a:cubicBezTo>
                  <a:cubicBezTo>
                    <a:pt x="3709" y="7843"/>
                    <a:pt x="3679" y="8025"/>
                    <a:pt x="3739" y="8146"/>
                  </a:cubicBezTo>
                  <a:cubicBezTo>
                    <a:pt x="3739" y="8329"/>
                    <a:pt x="3709" y="8542"/>
                    <a:pt x="3709" y="8724"/>
                  </a:cubicBezTo>
                  <a:cubicBezTo>
                    <a:pt x="3648" y="10700"/>
                    <a:pt x="3587" y="12675"/>
                    <a:pt x="3496" y="14651"/>
                  </a:cubicBezTo>
                  <a:cubicBezTo>
                    <a:pt x="3435" y="16596"/>
                    <a:pt x="3344" y="18572"/>
                    <a:pt x="3283" y="20517"/>
                  </a:cubicBezTo>
                  <a:cubicBezTo>
                    <a:pt x="3223" y="22463"/>
                    <a:pt x="3131" y="24408"/>
                    <a:pt x="3071" y="26353"/>
                  </a:cubicBezTo>
                  <a:cubicBezTo>
                    <a:pt x="3010" y="28360"/>
                    <a:pt x="2919" y="30335"/>
                    <a:pt x="2858" y="32311"/>
                  </a:cubicBezTo>
                  <a:cubicBezTo>
                    <a:pt x="2797" y="34287"/>
                    <a:pt x="2706" y="36262"/>
                    <a:pt x="2645" y="38208"/>
                  </a:cubicBezTo>
                  <a:cubicBezTo>
                    <a:pt x="2584" y="40183"/>
                    <a:pt x="2493" y="42159"/>
                    <a:pt x="2432" y="44135"/>
                  </a:cubicBezTo>
                  <a:cubicBezTo>
                    <a:pt x="2372" y="46019"/>
                    <a:pt x="2280" y="47874"/>
                    <a:pt x="2220" y="49728"/>
                  </a:cubicBezTo>
                  <a:cubicBezTo>
                    <a:pt x="2128" y="49940"/>
                    <a:pt x="2128" y="50275"/>
                    <a:pt x="1946" y="50518"/>
                  </a:cubicBezTo>
                  <a:cubicBezTo>
                    <a:pt x="1490" y="51156"/>
                    <a:pt x="487" y="51521"/>
                    <a:pt x="396" y="52372"/>
                  </a:cubicBezTo>
                  <a:cubicBezTo>
                    <a:pt x="335" y="52737"/>
                    <a:pt x="700" y="52980"/>
                    <a:pt x="1004" y="53102"/>
                  </a:cubicBezTo>
                  <a:cubicBezTo>
                    <a:pt x="1308" y="53223"/>
                    <a:pt x="1733" y="53162"/>
                    <a:pt x="1976" y="53406"/>
                  </a:cubicBezTo>
                  <a:cubicBezTo>
                    <a:pt x="2128" y="54348"/>
                    <a:pt x="1095" y="55746"/>
                    <a:pt x="2189" y="56415"/>
                  </a:cubicBezTo>
                  <a:cubicBezTo>
                    <a:pt x="2338" y="56474"/>
                    <a:pt x="2489" y="56498"/>
                    <a:pt x="2642" y="56498"/>
                  </a:cubicBezTo>
                  <a:cubicBezTo>
                    <a:pt x="2959" y="56498"/>
                    <a:pt x="3280" y="56396"/>
                    <a:pt x="3587" y="56293"/>
                  </a:cubicBezTo>
                  <a:cubicBezTo>
                    <a:pt x="3885" y="56194"/>
                    <a:pt x="4183" y="56095"/>
                    <a:pt x="4481" y="56095"/>
                  </a:cubicBezTo>
                  <a:cubicBezTo>
                    <a:pt x="4548" y="56095"/>
                    <a:pt x="4615" y="56100"/>
                    <a:pt x="4682" y="56111"/>
                  </a:cubicBezTo>
                  <a:cubicBezTo>
                    <a:pt x="5229" y="56597"/>
                    <a:pt x="4986" y="57813"/>
                    <a:pt x="5837" y="57965"/>
                  </a:cubicBezTo>
                  <a:cubicBezTo>
                    <a:pt x="6779" y="57874"/>
                    <a:pt x="6900" y="56779"/>
                    <a:pt x="7326" y="56141"/>
                  </a:cubicBezTo>
                  <a:cubicBezTo>
                    <a:pt x="7569" y="55746"/>
                    <a:pt x="8055" y="55746"/>
                    <a:pt x="8451" y="55685"/>
                  </a:cubicBezTo>
                  <a:lnTo>
                    <a:pt x="8572" y="55685"/>
                  </a:lnTo>
                  <a:cubicBezTo>
                    <a:pt x="8603" y="55685"/>
                    <a:pt x="8663" y="55655"/>
                    <a:pt x="8694" y="55655"/>
                  </a:cubicBezTo>
                  <a:cubicBezTo>
                    <a:pt x="8815" y="55655"/>
                    <a:pt x="8937" y="55655"/>
                    <a:pt x="9059" y="55624"/>
                  </a:cubicBezTo>
                  <a:lnTo>
                    <a:pt x="9545" y="55624"/>
                  </a:lnTo>
                  <a:cubicBezTo>
                    <a:pt x="9606" y="55594"/>
                    <a:pt x="9666" y="55594"/>
                    <a:pt x="9758" y="55594"/>
                  </a:cubicBezTo>
                  <a:lnTo>
                    <a:pt x="10122" y="55594"/>
                  </a:lnTo>
                  <a:cubicBezTo>
                    <a:pt x="10153" y="55564"/>
                    <a:pt x="10153" y="55564"/>
                    <a:pt x="10153" y="55564"/>
                  </a:cubicBezTo>
                  <a:lnTo>
                    <a:pt x="15867" y="55533"/>
                  </a:lnTo>
                  <a:cubicBezTo>
                    <a:pt x="19606" y="55503"/>
                    <a:pt x="23314" y="55472"/>
                    <a:pt x="27022" y="55442"/>
                  </a:cubicBezTo>
                  <a:cubicBezTo>
                    <a:pt x="30457" y="55412"/>
                    <a:pt x="33892" y="55381"/>
                    <a:pt x="37357" y="55351"/>
                  </a:cubicBezTo>
                  <a:cubicBezTo>
                    <a:pt x="41187" y="55320"/>
                    <a:pt x="45017" y="55290"/>
                    <a:pt x="48847" y="55260"/>
                  </a:cubicBezTo>
                  <a:cubicBezTo>
                    <a:pt x="52676" y="55229"/>
                    <a:pt x="56537" y="55199"/>
                    <a:pt x="60367" y="55168"/>
                  </a:cubicBezTo>
                  <a:cubicBezTo>
                    <a:pt x="63832" y="55168"/>
                    <a:pt x="67297" y="55138"/>
                    <a:pt x="70762" y="55108"/>
                  </a:cubicBezTo>
                  <a:cubicBezTo>
                    <a:pt x="74622" y="55077"/>
                    <a:pt x="78452" y="55047"/>
                    <a:pt x="82282" y="55016"/>
                  </a:cubicBezTo>
                  <a:cubicBezTo>
                    <a:pt x="85625" y="54986"/>
                    <a:pt x="88999" y="54956"/>
                    <a:pt x="92343" y="54925"/>
                  </a:cubicBezTo>
                  <a:cubicBezTo>
                    <a:pt x="92677" y="54956"/>
                    <a:pt x="93042" y="54956"/>
                    <a:pt x="93315" y="55168"/>
                  </a:cubicBezTo>
                  <a:cubicBezTo>
                    <a:pt x="93832" y="55533"/>
                    <a:pt x="94045" y="56293"/>
                    <a:pt x="94683" y="56475"/>
                  </a:cubicBezTo>
                  <a:cubicBezTo>
                    <a:pt x="94774" y="56506"/>
                    <a:pt x="94835" y="56506"/>
                    <a:pt x="94896" y="56506"/>
                  </a:cubicBezTo>
                  <a:cubicBezTo>
                    <a:pt x="95565" y="56506"/>
                    <a:pt x="95686" y="55807"/>
                    <a:pt x="95626" y="55229"/>
                  </a:cubicBezTo>
                  <a:cubicBezTo>
                    <a:pt x="95663" y="55116"/>
                    <a:pt x="95748" y="55085"/>
                    <a:pt x="95836" y="55085"/>
                  </a:cubicBezTo>
                  <a:cubicBezTo>
                    <a:pt x="95890" y="55085"/>
                    <a:pt x="95944" y="55096"/>
                    <a:pt x="95990" y="55108"/>
                  </a:cubicBezTo>
                  <a:cubicBezTo>
                    <a:pt x="96273" y="55277"/>
                    <a:pt x="96635" y="55395"/>
                    <a:pt x="96972" y="55395"/>
                  </a:cubicBezTo>
                  <a:cubicBezTo>
                    <a:pt x="97359" y="55395"/>
                    <a:pt x="97712" y="55240"/>
                    <a:pt x="97875" y="54834"/>
                  </a:cubicBezTo>
                  <a:cubicBezTo>
                    <a:pt x="98027" y="54439"/>
                    <a:pt x="97996" y="53983"/>
                    <a:pt x="97753" y="53649"/>
                  </a:cubicBezTo>
                  <a:cubicBezTo>
                    <a:pt x="97601" y="53406"/>
                    <a:pt x="97267" y="53132"/>
                    <a:pt x="97540" y="52858"/>
                  </a:cubicBezTo>
                  <a:cubicBezTo>
                    <a:pt x="97723" y="52615"/>
                    <a:pt x="98088" y="52554"/>
                    <a:pt x="98270" y="52250"/>
                  </a:cubicBezTo>
                  <a:cubicBezTo>
                    <a:pt x="98452" y="52038"/>
                    <a:pt x="98392" y="51703"/>
                    <a:pt x="98331" y="51430"/>
                  </a:cubicBezTo>
                  <a:cubicBezTo>
                    <a:pt x="98148" y="51065"/>
                    <a:pt x="97692" y="50943"/>
                    <a:pt x="97358" y="50791"/>
                  </a:cubicBezTo>
                  <a:cubicBezTo>
                    <a:pt x="97024" y="50670"/>
                    <a:pt x="96477" y="50761"/>
                    <a:pt x="96477" y="50305"/>
                  </a:cubicBezTo>
                  <a:cubicBezTo>
                    <a:pt x="96477" y="50275"/>
                    <a:pt x="96477" y="50214"/>
                    <a:pt x="96477" y="50184"/>
                  </a:cubicBezTo>
                  <a:cubicBezTo>
                    <a:pt x="96477" y="50123"/>
                    <a:pt x="96477" y="50062"/>
                    <a:pt x="96477" y="50001"/>
                  </a:cubicBezTo>
                  <a:cubicBezTo>
                    <a:pt x="96477" y="49971"/>
                    <a:pt x="96477" y="49971"/>
                    <a:pt x="96477" y="49940"/>
                  </a:cubicBezTo>
                  <a:lnTo>
                    <a:pt x="96477" y="49849"/>
                  </a:lnTo>
                  <a:cubicBezTo>
                    <a:pt x="96477" y="49819"/>
                    <a:pt x="96477" y="49758"/>
                    <a:pt x="96477" y="49697"/>
                  </a:cubicBezTo>
                  <a:cubicBezTo>
                    <a:pt x="96477" y="49667"/>
                    <a:pt x="96477" y="49636"/>
                    <a:pt x="96477" y="49606"/>
                  </a:cubicBezTo>
                  <a:lnTo>
                    <a:pt x="96477" y="49484"/>
                  </a:lnTo>
                  <a:cubicBezTo>
                    <a:pt x="96477" y="49454"/>
                    <a:pt x="96477" y="49424"/>
                    <a:pt x="96477" y="49393"/>
                  </a:cubicBezTo>
                  <a:cubicBezTo>
                    <a:pt x="96477" y="48451"/>
                    <a:pt x="96477" y="47509"/>
                    <a:pt x="96477" y="46567"/>
                  </a:cubicBezTo>
                  <a:cubicBezTo>
                    <a:pt x="96477" y="45624"/>
                    <a:pt x="96477" y="44652"/>
                    <a:pt x="96446" y="43679"/>
                  </a:cubicBezTo>
                  <a:cubicBezTo>
                    <a:pt x="96446" y="41764"/>
                    <a:pt x="96446" y="39819"/>
                    <a:pt x="96416" y="37873"/>
                  </a:cubicBezTo>
                  <a:lnTo>
                    <a:pt x="96385" y="31885"/>
                  </a:lnTo>
                  <a:cubicBezTo>
                    <a:pt x="96385" y="29940"/>
                    <a:pt x="96355" y="27964"/>
                    <a:pt x="96355" y="26019"/>
                  </a:cubicBezTo>
                  <a:lnTo>
                    <a:pt x="96325" y="20031"/>
                  </a:lnTo>
                  <a:cubicBezTo>
                    <a:pt x="96294" y="18025"/>
                    <a:pt x="96294" y="15989"/>
                    <a:pt x="96294" y="13952"/>
                  </a:cubicBezTo>
                  <a:lnTo>
                    <a:pt x="96264" y="8086"/>
                  </a:lnTo>
                  <a:cubicBezTo>
                    <a:pt x="96264" y="8055"/>
                    <a:pt x="96233" y="8025"/>
                    <a:pt x="96233" y="8025"/>
                  </a:cubicBezTo>
                  <a:cubicBezTo>
                    <a:pt x="96233" y="7964"/>
                    <a:pt x="96233" y="7903"/>
                    <a:pt x="96233" y="7873"/>
                  </a:cubicBezTo>
                  <a:cubicBezTo>
                    <a:pt x="96233" y="7843"/>
                    <a:pt x="96233" y="7812"/>
                    <a:pt x="96233" y="7812"/>
                  </a:cubicBezTo>
                  <a:lnTo>
                    <a:pt x="96233" y="7782"/>
                  </a:lnTo>
                  <a:cubicBezTo>
                    <a:pt x="96233" y="7721"/>
                    <a:pt x="96233" y="7691"/>
                    <a:pt x="96264" y="7660"/>
                  </a:cubicBezTo>
                  <a:cubicBezTo>
                    <a:pt x="96264" y="7599"/>
                    <a:pt x="96294" y="7569"/>
                    <a:pt x="96325" y="7508"/>
                  </a:cubicBezTo>
                  <a:cubicBezTo>
                    <a:pt x="96659" y="7204"/>
                    <a:pt x="97206" y="7174"/>
                    <a:pt x="97510" y="6839"/>
                  </a:cubicBezTo>
                  <a:cubicBezTo>
                    <a:pt x="97784" y="6536"/>
                    <a:pt x="97814" y="6019"/>
                    <a:pt x="97449" y="5806"/>
                  </a:cubicBezTo>
                  <a:cubicBezTo>
                    <a:pt x="97115" y="5563"/>
                    <a:pt x="96659" y="5593"/>
                    <a:pt x="96264" y="5441"/>
                  </a:cubicBezTo>
                  <a:cubicBezTo>
                    <a:pt x="95413" y="4560"/>
                    <a:pt x="97480" y="3344"/>
                    <a:pt x="96841" y="2341"/>
                  </a:cubicBezTo>
                  <a:cubicBezTo>
                    <a:pt x="96607" y="2081"/>
                    <a:pt x="96334" y="1982"/>
                    <a:pt x="96043" y="1982"/>
                  </a:cubicBezTo>
                  <a:cubicBezTo>
                    <a:pt x="95315" y="1982"/>
                    <a:pt x="94480" y="2606"/>
                    <a:pt x="93893" y="2888"/>
                  </a:cubicBezTo>
                  <a:cubicBezTo>
                    <a:pt x="93682" y="2976"/>
                    <a:pt x="93421" y="3064"/>
                    <a:pt x="93174" y="3064"/>
                  </a:cubicBezTo>
                  <a:cubicBezTo>
                    <a:pt x="92992" y="3064"/>
                    <a:pt x="92818" y="3017"/>
                    <a:pt x="92677" y="2888"/>
                  </a:cubicBezTo>
                  <a:cubicBezTo>
                    <a:pt x="92373" y="2432"/>
                    <a:pt x="92586" y="1794"/>
                    <a:pt x="92373" y="1277"/>
                  </a:cubicBezTo>
                  <a:cubicBezTo>
                    <a:pt x="92225" y="951"/>
                    <a:pt x="91939" y="798"/>
                    <a:pt x="91650" y="798"/>
                  </a:cubicBezTo>
                  <a:cubicBezTo>
                    <a:pt x="91346" y="798"/>
                    <a:pt x="91039" y="966"/>
                    <a:pt x="90884" y="1277"/>
                  </a:cubicBezTo>
                  <a:cubicBezTo>
                    <a:pt x="90397" y="1855"/>
                    <a:pt x="89850" y="2402"/>
                    <a:pt x="89151" y="2706"/>
                  </a:cubicBezTo>
                  <a:cubicBezTo>
                    <a:pt x="89090" y="2736"/>
                    <a:pt x="88999" y="2766"/>
                    <a:pt x="88938" y="2797"/>
                  </a:cubicBezTo>
                  <a:cubicBezTo>
                    <a:pt x="87024" y="2797"/>
                    <a:pt x="85109" y="2766"/>
                    <a:pt x="83194" y="2766"/>
                  </a:cubicBezTo>
                  <a:lnTo>
                    <a:pt x="72859" y="2706"/>
                  </a:lnTo>
                  <a:lnTo>
                    <a:pt x="62677" y="2645"/>
                  </a:lnTo>
                  <a:cubicBezTo>
                    <a:pt x="58847" y="2645"/>
                    <a:pt x="55017" y="2614"/>
                    <a:pt x="51187" y="2584"/>
                  </a:cubicBezTo>
                  <a:cubicBezTo>
                    <a:pt x="47813" y="2584"/>
                    <a:pt x="44409" y="2554"/>
                    <a:pt x="41035" y="2523"/>
                  </a:cubicBezTo>
                  <a:cubicBezTo>
                    <a:pt x="37722" y="2523"/>
                    <a:pt x="34439" y="2493"/>
                    <a:pt x="31126" y="2493"/>
                  </a:cubicBezTo>
                  <a:cubicBezTo>
                    <a:pt x="27509" y="2463"/>
                    <a:pt x="23892" y="2432"/>
                    <a:pt x="20275" y="2432"/>
                  </a:cubicBezTo>
                  <a:cubicBezTo>
                    <a:pt x="16961" y="2402"/>
                    <a:pt x="13618" y="2402"/>
                    <a:pt x="10305" y="2371"/>
                  </a:cubicBezTo>
                  <a:lnTo>
                    <a:pt x="10153" y="2371"/>
                  </a:lnTo>
                  <a:cubicBezTo>
                    <a:pt x="10122" y="2371"/>
                    <a:pt x="10092" y="2341"/>
                    <a:pt x="10062" y="2341"/>
                  </a:cubicBezTo>
                  <a:cubicBezTo>
                    <a:pt x="10001" y="2341"/>
                    <a:pt x="9910" y="2311"/>
                    <a:pt x="9849" y="2311"/>
                  </a:cubicBezTo>
                  <a:cubicBezTo>
                    <a:pt x="9788" y="2280"/>
                    <a:pt x="9727" y="2280"/>
                    <a:pt x="9666" y="2250"/>
                  </a:cubicBezTo>
                  <a:cubicBezTo>
                    <a:pt x="9241" y="2189"/>
                    <a:pt x="8937" y="1855"/>
                    <a:pt x="8755" y="1459"/>
                  </a:cubicBezTo>
                  <a:cubicBezTo>
                    <a:pt x="8420" y="973"/>
                    <a:pt x="8329" y="92"/>
                    <a:pt x="7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12732275" y="1014750"/>
              <a:ext cx="2254625" cy="1220400"/>
            </a:xfrm>
            <a:custGeom>
              <a:avLst/>
              <a:gdLst/>
              <a:ahLst/>
              <a:cxnLst/>
              <a:rect l="l" t="t" r="r" b="b"/>
              <a:pathLst>
                <a:path w="90185" h="48816" extrusionOk="0">
                  <a:moveTo>
                    <a:pt x="11095" y="3739"/>
                  </a:moveTo>
                  <a:cubicBezTo>
                    <a:pt x="14833" y="3769"/>
                    <a:pt x="18602" y="3769"/>
                    <a:pt x="22341" y="3800"/>
                  </a:cubicBezTo>
                  <a:cubicBezTo>
                    <a:pt x="25988" y="3800"/>
                    <a:pt x="29636" y="3830"/>
                    <a:pt x="33283" y="3830"/>
                  </a:cubicBezTo>
                  <a:cubicBezTo>
                    <a:pt x="36992" y="3860"/>
                    <a:pt x="40730" y="3860"/>
                    <a:pt x="44439" y="3891"/>
                  </a:cubicBezTo>
                  <a:cubicBezTo>
                    <a:pt x="47904" y="3891"/>
                    <a:pt x="51399" y="3921"/>
                    <a:pt x="54895" y="3921"/>
                  </a:cubicBezTo>
                  <a:cubicBezTo>
                    <a:pt x="58755" y="3952"/>
                    <a:pt x="62585" y="3952"/>
                    <a:pt x="66445" y="3982"/>
                  </a:cubicBezTo>
                  <a:cubicBezTo>
                    <a:pt x="70001" y="3982"/>
                    <a:pt x="73558" y="4012"/>
                    <a:pt x="77084" y="4012"/>
                  </a:cubicBezTo>
                  <a:cubicBezTo>
                    <a:pt x="80062" y="4043"/>
                    <a:pt x="83011" y="4043"/>
                    <a:pt x="85990" y="4043"/>
                  </a:cubicBezTo>
                  <a:lnTo>
                    <a:pt x="85990" y="4134"/>
                  </a:lnTo>
                  <a:cubicBezTo>
                    <a:pt x="85959" y="6079"/>
                    <a:pt x="85929" y="8055"/>
                    <a:pt x="85929" y="10031"/>
                  </a:cubicBezTo>
                  <a:cubicBezTo>
                    <a:pt x="85898" y="12037"/>
                    <a:pt x="85898" y="14043"/>
                    <a:pt x="85868" y="16049"/>
                  </a:cubicBezTo>
                  <a:cubicBezTo>
                    <a:pt x="85868" y="17994"/>
                    <a:pt x="85838" y="19970"/>
                    <a:pt x="85807" y="21915"/>
                  </a:cubicBezTo>
                  <a:cubicBezTo>
                    <a:pt x="85807" y="23922"/>
                    <a:pt x="85777" y="25928"/>
                    <a:pt x="85777" y="27934"/>
                  </a:cubicBezTo>
                  <a:cubicBezTo>
                    <a:pt x="82391" y="26645"/>
                    <a:pt x="79900" y="25910"/>
                    <a:pt x="77242" y="25910"/>
                  </a:cubicBezTo>
                  <a:cubicBezTo>
                    <a:pt x="75199" y="25910"/>
                    <a:pt x="73057" y="26344"/>
                    <a:pt x="70336" y="27295"/>
                  </a:cubicBezTo>
                  <a:cubicBezTo>
                    <a:pt x="67722" y="28086"/>
                    <a:pt x="65229" y="29302"/>
                    <a:pt x="62615" y="30061"/>
                  </a:cubicBezTo>
                  <a:cubicBezTo>
                    <a:pt x="62585" y="30061"/>
                    <a:pt x="62555" y="30092"/>
                    <a:pt x="62524" y="30092"/>
                  </a:cubicBezTo>
                  <a:cubicBezTo>
                    <a:pt x="60640" y="29210"/>
                    <a:pt x="58694" y="28420"/>
                    <a:pt x="56719" y="27782"/>
                  </a:cubicBezTo>
                  <a:cubicBezTo>
                    <a:pt x="54066" y="26768"/>
                    <a:pt x="51267" y="26018"/>
                    <a:pt x="48436" y="26018"/>
                  </a:cubicBezTo>
                  <a:cubicBezTo>
                    <a:pt x="48380" y="26018"/>
                    <a:pt x="48324" y="26018"/>
                    <a:pt x="48269" y="26019"/>
                  </a:cubicBezTo>
                  <a:cubicBezTo>
                    <a:pt x="48032" y="26010"/>
                    <a:pt x="47795" y="26005"/>
                    <a:pt x="47559" y="26005"/>
                  </a:cubicBezTo>
                  <a:cubicBezTo>
                    <a:pt x="43888" y="26005"/>
                    <a:pt x="40318" y="27071"/>
                    <a:pt x="36749" y="27843"/>
                  </a:cubicBezTo>
                  <a:cubicBezTo>
                    <a:pt x="32645" y="28906"/>
                    <a:pt x="28724" y="30457"/>
                    <a:pt x="24742" y="31855"/>
                  </a:cubicBezTo>
                  <a:cubicBezTo>
                    <a:pt x="24742" y="31824"/>
                    <a:pt x="24742" y="31824"/>
                    <a:pt x="24712" y="31824"/>
                  </a:cubicBezTo>
                  <a:cubicBezTo>
                    <a:pt x="23040" y="30730"/>
                    <a:pt x="21368" y="29575"/>
                    <a:pt x="19636" y="28572"/>
                  </a:cubicBezTo>
                  <a:cubicBezTo>
                    <a:pt x="17136" y="26978"/>
                    <a:pt x="14740" y="26268"/>
                    <a:pt x="12308" y="26268"/>
                  </a:cubicBezTo>
                  <a:cubicBezTo>
                    <a:pt x="10010" y="26268"/>
                    <a:pt x="7679" y="26902"/>
                    <a:pt x="5198" y="28025"/>
                  </a:cubicBezTo>
                  <a:cubicBezTo>
                    <a:pt x="5076" y="28086"/>
                    <a:pt x="4863" y="28116"/>
                    <a:pt x="4711" y="28207"/>
                  </a:cubicBezTo>
                  <a:cubicBezTo>
                    <a:pt x="4711" y="27721"/>
                    <a:pt x="4742" y="27265"/>
                    <a:pt x="4742" y="26779"/>
                  </a:cubicBezTo>
                  <a:cubicBezTo>
                    <a:pt x="4803" y="24803"/>
                    <a:pt x="4863" y="22858"/>
                    <a:pt x="4924" y="20912"/>
                  </a:cubicBezTo>
                  <a:cubicBezTo>
                    <a:pt x="4985" y="18906"/>
                    <a:pt x="5046" y="16900"/>
                    <a:pt x="5107" y="14894"/>
                  </a:cubicBezTo>
                  <a:cubicBezTo>
                    <a:pt x="5167" y="12949"/>
                    <a:pt x="5228" y="11003"/>
                    <a:pt x="5289" y="9089"/>
                  </a:cubicBezTo>
                  <a:cubicBezTo>
                    <a:pt x="5350" y="7295"/>
                    <a:pt x="5411" y="5502"/>
                    <a:pt x="5471" y="3739"/>
                  </a:cubicBezTo>
                  <a:close/>
                  <a:moveTo>
                    <a:pt x="12269" y="26694"/>
                  </a:moveTo>
                  <a:cubicBezTo>
                    <a:pt x="16438" y="26694"/>
                    <a:pt x="19656" y="28981"/>
                    <a:pt x="24226" y="32007"/>
                  </a:cubicBezTo>
                  <a:cubicBezTo>
                    <a:pt x="22797" y="32493"/>
                    <a:pt x="21338" y="32979"/>
                    <a:pt x="19879" y="33375"/>
                  </a:cubicBezTo>
                  <a:cubicBezTo>
                    <a:pt x="15320" y="34894"/>
                    <a:pt x="10487" y="35441"/>
                    <a:pt x="5806" y="36688"/>
                  </a:cubicBezTo>
                  <a:cubicBezTo>
                    <a:pt x="5411" y="36779"/>
                    <a:pt x="4985" y="36900"/>
                    <a:pt x="4560" y="36961"/>
                  </a:cubicBezTo>
                  <a:cubicBezTo>
                    <a:pt x="4499" y="36961"/>
                    <a:pt x="4468" y="36992"/>
                    <a:pt x="4438" y="36992"/>
                  </a:cubicBezTo>
                  <a:cubicBezTo>
                    <a:pt x="4468" y="35563"/>
                    <a:pt x="4529" y="34134"/>
                    <a:pt x="4560" y="32706"/>
                  </a:cubicBezTo>
                  <a:cubicBezTo>
                    <a:pt x="4620" y="31368"/>
                    <a:pt x="4651" y="30031"/>
                    <a:pt x="4681" y="28694"/>
                  </a:cubicBezTo>
                  <a:cubicBezTo>
                    <a:pt x="4924" y="28663"/>
                    <a:pt x="5198" y="28450"/>
                    <a:pt x="5411" y="28420"/>
                  </a:cubicBezTo>
                  <a:cubicBezTo>
                    <a:pt x="8079" y="27213"/>
                    <a:pt x="10282" y="26694"/>
                    <a:pt x="12269" y="26694"/>
                  </a:cubicBezTo>
                  <a:close/>
                  <a:moveTo>
                    <a:pt x="77223" y="26346"/>
                  </a:moveTo>
                  <a:cubicBezTo>
                    <a:pt x="79856" y="26346"/>
                    <a:pt x="82320" y="27096"/>
                    <a:pt x="85777" y="28420"/>
                  </a:cubicBezTo>
                  <a:cubicBezTo>
                    <a:pt x="85746" y="30305"/>
                    <a:pt x="85746" y="32159"/>
                    <a:pt x="85716" y="34043"/>
                  </a:cubicBezTo>
                  <a:cubicBezTo>
                    <a:pt x="85716" y="35989"/>
                    <a:pt x="85686" y="37904"/>
                    <a:pt x="85686" y="39849"/>
                  </a:cubicBezTo>
                  <a:cubicBezTo>
                    <a:pt x="85655" y="40153"/>
                    <a:pt x="85655" y="40487"/>
                    <a:pt x="85655" y="40791"/>
                  </a:cubicBezTo>
                  <a:cubicBezTo>
                    <a:pt x="85047" y="40426"/>
                    <a:pt x="84348" y="40244"/>
                    <a:pt x="83710" y="39910"/>
                  </a:cubicBezTo>
                  <a:cubicBezTo>
                    <a:pt x="79698" y="38147"/>
                    <a:pt x="75716" y="36384"/>
                    <a:pt x="71673" y="34742"/>
                  </a:cubicBezTo>
                  <a:cubicBezTo>
                    <a:pt x="69333" y="33648"/>
                    <a:pt x="67053" y="32280"/>
                    <a:pt x="64682" y="31186"/>
                  </a:cubicBezTo>
                  <a:cubicBezTo>
                    <a:pt x="64166" y="30913"/>
                    <a:pt x="63649" y="30639"/>
                    <a:pt x="63132" y="30396"/>
                  </a:cubicBezTo>
                  <a:cubicBezTo>
                    <a:pt x="63375" y="30335"/>
                    <a:pt x="63588" y="30244"/>
                    <a:pt x="63801" y="30183"/>
                  </a:cubicBezTo>
                  <a:cubicBezTo>
                    <a:pt x="65989" y="29362"/>
                    <a:pt x="68117" y="28481"/>
                    <a:pt x="70336" y="27751"/>
                  </a:cubicBezTo>
                  <a:cubicBezTo>
                    <a:pt x="73081" y="26788"/>
                    <a:pt x="75202" y="26346"/>
                    <a:pt x="77223" y="26346"/>
                  </a:cubicBezTo>
                  <a:close/>
                  <a:moveTo>
                    <a:pt x="48022" y="26442"/>
                  </a:moveTo>
                  <a:cubicBezTo>
                    <a:pt x="49446" y="26442"/>
                    <a:pt x="50868" y="26577"/>
                    <a:pt x="52281" y="26900"/>
                  </a:cubicBezTo>
                  <a:cubicBezTo>
                    <a:pt x="58603" y="28390"/>
                    <a:pt x="64439" y="31460"/>
                    <a:pt x="70153" y="34499"/>
                  </a:cubicBezTo>
                  <a:cubicBezTo>
                    <a:pt x="71673" y="35320"/>
                    <a:pt x="73345" y="35867"/>
                    <a:pt x="74926" y="36536"/>
                  </a:cubicBezTo>
                  <a:cubicBezTo>
                    <a:pt x="78391" y="38207"/>
                    <a:pt x="82038" y="39545"/>
                    <a:pt x="85503" y="41247"/>
                  </a:cubicBezTo>
                  <a:cubicBezTo>
                    <a:pt x="85534" y="41247"/>
                    <a:pt x="85564" y="41277"/>
                    <a:pt x="85625" y="41277"/>
                  </a:cubicBezTo>
                  <a:cubicBezTo>
                    <a:pt x="85625" y="41277"/>
                    <a:pt x="85625" y="41247"/>
                    <a:pt x="85655" y="41247"/>
                  </a:cubicBezTo>
                  <a:lnTo>
                    <a:pt x="85655" y="41247"/>
                  </a:lnTo>
                  <a:cubicBezTo>
                    <a:pt x="85625" y="42341"/>
                    <a:pt x="85625" y="43436"/>
                    <a:pt x="85625" y="44530"/>
                  </a:cubicBezTo>
                  <a:cubicBezTo>
                    <a:pt x="84014" y="44530"/>
                    <a:pt x="82433" y="44530"/>
                    <a:pt x="80822" y="44499"/>
                  </a:cubicBezTo>
                  <a:lnTo>
                    <a:pt x="69120" y="44499"/>
                  </a:lnTo>
                  <a:cubicBezTo>
                    <a:pt x="65473" y="44469"/>
                    <a:pt x="61825" y="44469"/>
                    <a:pt x="58208" y="44469"/>
                  </a:cubicBezTo>
                  <a:cubicBezTo>
                    <a:pt x="54621" y="44439"/>
                    <a:pt x="51065" y="44439"/>
                    <a:pt x="47509" y="44439"/>
                  </a:cubicBezTo>
                  <a:cubicBezTo>
                    <a:pt x="43679" y="44439"/>
                    <a:pt x="39879" y="44439"/>
                    <a:pt x="36049" y="44408"/>
                  </a:cubicBezTo>
                  <a:cubicBezTo>
                    <a:pt x="32341" y="44408"/>
                    <a:pt x="28633" y="44378"/>
                    <a:pt x="24925" y="44378"/>
                  </a:cubicBezTo>
                  <a:cubicBezTo>
                    <a:pt x="21156" y="44378"/>
                    <a:pt x="17387" y="44378"/>
                    <a:pt x="13617" y="44347"/>
                  </a:cubicBezTo>
                  <a:lnTo>
                    <a:pt x="4195" y="44347"/>
                  </a:lnTo>
                  <a:cubicBezTo>
                    <a:pt x="4256" y="42493"/>
                    <a:pt x="4316" y="40670"/>
                    <a:pt x="4377" y="38846"/>
                  </a:cubicBezTo>
                  <a:lnTo>
                    <a:pt x="4408" y="37356"/>
                  </a:lnTo>
                  <a:cubicBezTo>
                    <a:pt x="4468" y="37387"/>
                    <a:pt x="4529" y="37417"/>
                    <a:pt x="4590" y="37417"/>
                  </a:cubicBezTo>
                  <a:cubicBezTo>
                    <a:pt x="6170" y="37113"/>
                    <a:pt x="7721" y="36627"/>
                    <a:pt x="9301" y="36323"/>
                  </a:cubicBezTo>
                  <a:cubicBezTo>
                    <a:pt x="13465" y="35502"/>
                    <a:pt x="17630" y="34651"/>
                    <a:pt x="21672" y="33283"/>
                  </a:cubicBezTo>
                  <a:cubicBezTo>
                    <a:pt x="27660" y="31551"/>
                    <a:pt x="33344" y="28846"/>
                    <a:pt x="39484" y="27660"/>
                  </a:cubicBezTo>
                  <a:cubicBezTo>
                    <a:pt x="42286" y="26990"/>
                    <a:pt x="45156" y="26442"/>
                    <a:pt x="48022" y="26442"/>
                  </a:cubicBezTo>
                  <a:close/>
                  <a:moveTo>
                    <a:pt x="1429" y="0"/>
                  </a:moveTo>
                  <a:lnTo>
                    <a:pt x="1429" y="0"/>
                  </a:lnTo>
                  <a:cubicBezTo>
                    <a:pt x="1581" y="152"/>
                    <a:pt x="1702" y="274"/>
                    <a:pt x="1824" y="395"/>
                  </a:cubicBezTo>
                  <a:lnTo>
                    <a:pt x="1824" y="426"/>
                  </a:lnTo>
                  <a:lnTo>
                    <a:pt x="1854" y="426"/>
                  </a:lnTo>
                  <a:cubicBezTo>
                    <a:pt x="1976" y="547"/>
                    <a:pt x="2067" y="669"/>
                    <a:pt x="2189" y="791"/>
                  </a:cubicBezTo>
                  <a:cubicBezTo>
                    <a:pt x="2341" y="912"/>
                    <a:pt x="2493" y="1064"/>
                    <a:pt x="2614" y="1186"/>
                  </a:cubicBezTo>
                  <a:cubicBezTo>
                    <a:pt x="2614" y="1186"/>
                    <a:pt x="2614" y="1186"/>
                    <a:pt x="2614" y="1155"/>
                  </a:cubicBezTo>
                  <a:cubicBezTo>
                    <a:pt x="2827" y="1368"/>
                    <a:pt x="3009" y="1611"/>
                    <a:pt x="3222" y="1824"/>
                  </a:cubicBezTo>
                  <a:lnTo>
                    <a:pt x="3252" y="1824"/>
                  </a:lnTo>
                  <a:cubicBezTo>
                    <a:pt x="3344" y="1946"/>
                    <a:pt x="3465" y="2037"/>
                    <a:pt x="3556" y="2158"/>
                  </a:cubicBezTo>
                  <a:cubicBezTo>
                    <a:pt x="4043" y="2584"/>
                    <a:pt x="4560" y="3040"/>
                    <a:pt x="5046" y="3526"/>
                  </a:cubicBezTo>
                  <a:cubicBezTo>
                    <a:pt x="5046" y="3587"/>
                    <a:pt x="5046" y="3648"/>
                    <a:pt x="5046" y="3708"/>
                  </a:cubicBezTo>
                  <a:cubicBezTo>
                    <a:pt x="5015" y="3769"/>
                    <a:pt x="5015" y="3860"/>
                    <a:pt x="5015" y="3952"/>
                  </a:cubicBezTo>
                  <a:cubicBezTo>
                    <a:pt x="5015" y="3972"/>
                    <a:pt x="5015" y="3992"/>
                    <a:pt x="5015" y="4012"/>
                  </a:cubicBezTo>
                  <a:cubicBezTo>
                    <a:pt x="5015" y="4043"/>
                    <a:pt x="5015" y="4043"/>
                    <a:pt x="4985" y="4073"/>
                  </a:cubicBezTo>
                  <a:cubicBezTo>
                    <a:pt x="4985" y="4225"/>
                    <a:pt x="4985" y="4377"/>
                    <a:pt x="4985" y="4529"/>
                  </a:cubicBezTo>
                  <a:cubicBezTo>
                    <a:pt x="4924" y="6505"/>
                    <a:pt x="4863" y="8511"/>
                    <a:pt x="4803" y="10487"/>
                  </a:cubicBezTo>
                  <a:cubicBezTo>
                    <a:pt x="4742" y="12462"/>
                    <a:pt x="4681" y="14469"/>
                    <a:pt x="4620" y="16475"/>
                  </a:cubicBezTo>
                  <a:cubicBezTo>
                    <a:pt x="4560" y="18450"/>
                    <a:pt x="4499" y="20456"/>
                    <a:pt x="4438" y="22463"/>
                  </a:cubicBezTo>
                  <a:cubicBezTo>
                    <a:pt x="4377" y="24438"/>
                    <a:pt x="4316" y="26414"/>
                    <a:pt x="4256" y="28390"/>
                  </a:cubicBezTo>
                  <a:cubicBezTo>
                    <a:pt x="4195" y="30365"/>
                    <a:pt x="4134" y="32341"/>
                    <a:pt x="4073" y="34317"/>
                  </a:cubicBezTo>
                  <a:cubicBezTo>
                    <a:pt x="4012" y="36293"/>
                    <a:pt x="3952" y="38238"/>
                    <a:pt x="3891" y="40183"/>
                  </a:cubicBezTo>
                  <a:cubicBezTo>
                    <a:pt x="3830" y="41581"/>
                    <a:pt x="3800" y="42949"/>
                    <a:pt x="3739" y="44317"/>
                  </a:cubicBezTo>
                  <a:cubicBezTo>
                    <a:pt x="3739" y="44408"/>
                    <a:pt x="3739" y="44469"/>
                    <a:pt x="3739" y="44560"/>
                  </a:cubicBezTo>
                  <a:cubicBezTo>
                    <a:pt x="3435" y="44834"/>
                    <a:pt x="3161" y="45138"/>
                    <a:pt x="2888" y="45442"/>
                  </a:cubicBezTo>
                  <a:cubicBezTo>
                    <a:pt x="2614" y="45685"/>
                    <a:pt x="2371" y="45958"/>
                    <a:pt x="2128" y="46232"/>
                  </a:cubicBezTo>
                  <a:cubicBezTo>
                    <a:pt x="2097" y="46262"/>
                    <a:pt x="2097" y="46262"/>
                    <a:pt x="2067" y="46293"/>
                  </a:cubicBezTo>
                  <a:cubicBezTo>
                    <a:pt x="1976" y="46384"/>
                    <a:pt x="1885" y="46505"/>
                    <a:pt x="1824" y="46597"/>
                  </a:cubicBezTo>
                  <a:cubicBezTo>
                    <a:pt x="1733" y="46688"/>
                    <a:pt x="1642" y="46779"/>
                    <a:pt x="1581" y="46870"/>
                  </a:cubicBezTo>
                  <a:cubicBezTo>
                    <a:pt x="1490" y="46992"/>
                    <a:pt x="1368" y="47113"/>
                    <a:pt x="1277" y="47235"/>
                  </a:cubicBezTo>
                  <a:cubicBezTo>
                    <a:pt x="1125" y="47417"/>
                    <a:pt x="973" y="47630"/>
                    <a:pt x="790" y="47812"/>
                  </a:cubicBezTo>
                  <a:cubicBezTo>
                    <a:pt x="638" y="48025"/>
                    <a:pt x="456" y="48208"/>
                    <a:pt x="304" y="48420"/>
                  </a:cubicBezTo>
                  <a:cubicBezTo>
                    <a:pt x="183" y="48542"/>
                    <a:pt x="91" y="48694"/>
                    <a:pt x="0" y="48816"/>
                  </a:cubicBezTo>
                  <a:cubicBezTo>
                    <a:pt x="31" y="48785"/>
                    <a:pt x="61" y="48755"/>
                    <a:pt x="91" y="48724"/>
                  </a:cubicBezTo>
                  <a:cubicBezTo>
                    <a:pt x="213" y="48603"/>
                    <a:pt x="335" y="48512"/>
                    <a:pt x="456" y="48390"/>
                  </a:cubicBezTo>
                  <a:lnTo>
                    <a:pt x="456" y="48420"/>
                  </a:lnTo>
                  <a:cubicBezTo>
                    <a:pt x="608" y="48268"/>
                    <a:pt x="760" y="48116"/>
                    <a:pt x="942" y="47964"/>
                  </a:cubicBezTo>
                  <a:lnTo>
                    <a:pt x="942" y="47964"/>
                  </a:lnTo>
                  <a:lnTo>
                    <a:pt x="912" y="47995"/>
                  </a:lnTo>
                  <a:cubicBezTo>
                    <a:pt x="1368" y="47600"/>
                    <a:pt x="1794" y="47174"/>
                    <a:pt x="2219" y="46749"/>
                  </a:cubicBezTo>
                  <a:cubicBezTo>
                    <a:pt x="2857" y="46110"/>
                    <a:pt x="3465" y="45472"/>
                    <a:pt x="4104" y="44834"/>
                  </a:cubicBezTo>
                  <a:cubicBezTo>
                    <a:pt x="4104" y="44803"/>
                    <a:pt x="4104" y="44803"/>
                    <a:pt x="4134" y="44773"/>
                  </a:cubicBezTo>
                  <a:lnTo>
                    <a:pt x="4286" y="44773"/>
                  </a:lnTo>
                  <a:cubicBezTo>
                    <a:pt x="4347" y="44773"/>
                    <a:pt x="4377" y="44773"/>
                    <a:pt x="4438" y="44803"/>
                  </a:cubicBezTo>
                  <a:lnTo>
                    <a:pt x="9636" y="44803"/>
                  </a:lnTo>
                  <a:cubicBezTo>
                    <a:pt x="13374" y="44803"/>
                    <a:pt x="17113" y="44834"/>
                    <a:pt x="20852" y="44834"/>
                  </a:cubicBezTo>
                  <a:cubicBezTo>
                    <a:pt x="24590" y="44834"/>
                    <a:pt x="28329" y="44834"/>
                    <a:pt x="32037" y="44864"/>
                  </a:cubicBezTo>
                  <a:lnTo>
                    <a:pt x="43253" y="44864"/>
                  </a:lnTo>
                  <a:cubicBezTo>
                    <a:pt x="46810" y="44894"/>
                    <a:pt x="50396" y="44894"/>
                    <a:pt x="53983" y="44894"/>
                  </a:cubicBezTo>
                  <a:cubicBezTo>
                    <a:pt x="57630" y="44894"/>
                    <a:pt x="61278" y="44925"/>
                    <a:pt x="64925" y="44925"/>
                  </a:cubicBezTo>
                  <a:cubicBezTo>
                    <a:pt x="68634" y="44925"/>
                    <a:pt x="72372" y="44925"/>
                    <a:pt x="76081" y="44955"/>
                  </a:cubicBezTo>
                  <a:cubicBezTo>
                    <a:pt x="79120" y="44955"/>
                    <a:pt x="82160" y="44955"/>
                    <a:pt x="85199" y="44986"/>
                  </a:cubicBezTo>
                  <a:cubicBezTo>
                    <a:pt x="85260" y="44986"/>
                    <a:pt x="85321" y="44986"/>
                    <a:pt x="85382" y="44955"/>
                  </a:cubicBezTo>
                  <a:lnTo>
                    <a:pt x="85777" y="44955"/>
                  </a:lnTo>
                  <a:cubicBezTo>
                    <a:pt x="86081" y="45198"/>
                    <a:pt x="86354" y="45411"/>
                    <a:pt x="86658" y="45654"/>
                  </a:cubicBezTo>
                  <a:cubicBezTo>
                    <a:pt x="87266" y="46171"/>
                    <a:pt x="87905" y="46688"/>
                    <a:pt x="88512" y="47174"/>
                  </a:cubicBezTo>
                  <a:cubicBezTo>
                    <a:pt x="88664" y="47265"/>
                    <a:pt x="88786" y="47357"/>
                    <a:pt x="88938" y="47448"/>
                  </a:cubicBezTo>
                  <a:cubicBezTo>
                    <a:pt x="88999" y="47509"/>
                    <a:pt x="89090" y="47600"/>
                    <a:pt x="89181" y="47660"/>
                  </a:cubicBezTo>
                  <a:cubicBezTo>
                    <a:pt x="89272" y="47691"/>
                    <a:pt x="89364" y="47752"/>
                    <a:pt x="89424" y="47812"/>
                  </a:cubicBezTo>
                  <a:cubicBezTo>
                    <a:pt x="89546" y="47873"/>
                    <a:pt x="89637" y="47934"/>
                    <a:pt x="89728" y="47995"/>
                  </a:cubicBezTo>
                  <a:cubicBezTo>
                    <a:pt x="89789" y="48025"/>
                    <a:pt x="89850" y="48056"/>
                    <a:pt x="89911" y="48086"/>
                  </a:cubicBezTo>
                  <a:cubicBezTo>
                    <a:pt x="90002" y="48147"/>
                    <a:pt x="90093" y="48208"/>
                    <a:pt x="90184" y="48268"/>
                  </a:cubicBezTo>
                  <a:cubicBezTo>
                    <a:pt x="90063" y="48147"/>
                    <a:pt x="89911" y="47995"/>
                    <a:pt x="89759" y="47873"/>
                  </a:cubicBezTo>
                  <a:lnTo>
                    <a:pt x="89789" y="47873"/>
                  </a:lnTo>
                  <a:cubicBezTo>
                    <a:pt x="89698" y="47782"/>
                    <a:pt x="89576" y="47660"/>
                    <a:pt x="89455" y="47539"/>
                  </a:cubicBezTo>
                  <a:cubicBezTo>
                    <a:pt x="89364" y="47478"/>
                    <a:pt x="89272" y="47387"/>
                    <a:pt x="89181" y="47296"/>
                  </a:cubicBezTo>
                  <a:cubicBezTo>
                    <a:pt x="89100" y="47215"/>
                    <a:pt x="89019" y="47134"/>
                    <a:pt x="88938" y="47053"/>
                  </a:cubicBezTo>
                  <a:lnTo>
                    <a:pt x="88938" y="47053"/>
                  </a:lnTo>
                  <a:cubicBezTo>
                    <a:pt x="88756" y="46901"/>
                    <a:pt x="88604" y="46749"/>
                    <a:pt x="88452" y="46597"/>
                  </a:cubicBezTo>
                  <a:cubicBezTo>
                    <a:pt x="88269" y="46414"/>
                    <a:pt x="88057" y="46232"/>
                    <a:pt x="87844" y="46050"/>
                  </a:cubicBezTo>
                  <a:cubicBezTo>
                    <a:pt x="87783" y="45989"/>
                    <a:pt x="87753" y="45958"/>
                    <a:pt x="87692" y="45928"/>
                  </a:cubicBezTo>
                  <a:cubicBezTo>
                    <a:pt x="87175" y="45472"/>
                    <a:pt x="86628" y="45046"/>
                    <a:pt x="86081" y="44621"/>
                  </a:cubicBezTo>
                  <a:cubicBezTo>
                    <a:pt x="86081" y="44591"/>
                    <a:pt x="86081" y="44591"/>
                    <a:pt x="86081" y="44591"/>
                  </a:cubicBezTo>
                  <a:cubicBezTo>
                    <a:pt x="86081" y="44499"/>
                    <a:pt x="86081" y="44408"/>
                    <a:pt x="86081" y="44287"/>
                  </a:cubicBezTo>
                  <a:cubicBezTo>
                    <a:pt x="86111" y="42797"/>
                    <a:pt x="86111" y="41308"/>
                    <a:pt x="86111" y="39788"/>
                  </a:cubicBezTo>
                  <a:cubicBezTo>
                    <a:pt x="86142" y="37812"/>
                    <a:pt x="86172" y="35837"/>
                    <a:pt x="86172" y="33831"/>
                  </a:cubicBezTo>
                  <a:cubicBezTo>
                    <a:pt x="86202" y="31885"/>
                    <a:pt x="86202" y="29909"/>
                    <a:pt x="86233" y="27934"/>
                  </a:cubicBezTo>
                  <a:cubicBezTo>
                    <a:pt x="86233" y="25867"/>
                    <a:pt x="86263" y="23800"/>
                    <a:pt x="86294" y="21733"/>
                  </a:cubicBezTo>
                  <a:cubicBezTo>
                    <a:pt x="86294" y="19757"/>
                    <a:pt x="86324" y="17782"/>
                    <a:pt x="86324" y="15806"/>
                  </a:cubicBezTo>
                  <a:cubicBezTo>
                    <a:pt x="86354" y="13800"/>
                    <a:pt x="86354" y="11824"/>
                    <a:pt x="86385" y="9848"/>
                  </a:cubicBezTo>
                  <a:cubicBezTo>
                    <a:pt x="86385" y="7903"/>
                    <a:pt x="86415" y="5988"/>
                    <a:pt x="86415" y="4043"/>
                  </a:cubicBezTo>
                  <a:cubicBezTo>
                    <a:pt x="86415" y="3952"/>
                    <a:pt x="86415" y="3891"/>
                    <a:pt x="86415" y="3800"/>
                  </a:cubicBezTo>
                  <a:cubicBezTo>
                    <a:pt x="86506" y="3708"/>
                    <a:pt x="86567" y="3587"/>
                    <a:pt x="86628" y="3526"/>
                  </a:cubicBezTo>
                  <a:cubicBezTo>
                    <a:pt x="86901" y="3253"/>
                    <a:pt x="87175" y="2979"/>
                    <a:pt x="87449" y="2705"/>
                  </a:cubicBezTo>
                  <a:cubicBezTo>
                    <a:pt x="87479" y="2645"/>
                    <a:pt x="87540" y="2584"/>
                    <a:pt x="87601" y="2523"/>
                  </a:cubicBezTo>
                  <a:cubicBezTo>
                    <a:pt x="87722" y="2371"/>
                    <a:pt x="87874" y="2219"/>
                    <a:pt x="87996" y="2067"/>
                  </a:cubicBezTo>
                  <a:cubicBezTo>
                    <a:pt x="88087" y="1976"/>
                    <a:pt x="88178" y="1854"/>
                    <a:pt x="88239" y="1763"/>
                  </a:cubicBezTo>
                  <a:cubicBezTo>
                    <a:pt x="88330" y="1642"/>
                    <a:pt x="88421" y="1550"/>
                    <a:pt x="88512" y="1459"/>
                  </a:cubicBezTo>
                  <a:cubicBezTo>
                    <a:pt x="88512" y="1429"/>
                    <a:pt x="88543" y="1398"/>
                    <a:pt x="88573" y="1368"/>
                  </a:cubicBezTo>
                  <a:cubicBezTo>
                    <a:pt x="88604" y="1338"/>
                    <a:pt x="88664" y="1277"/>
                    <a:pt x="88695" y="1246"/>
                  </a:cubicBezTo>
                  <a:lnTo>
                    <a:pt x="88695" y="1216"/>
                  </a:lnTo>
                  <a:cubicBezTo>
                    <a:pt x="88816" y="1094"/>
                    <a:pt x="88908" y="973"/>
                    <a:pt x="89029" y="851"/>
                  </a:cubicBezTo>
                  <a:lnTo>
                    <a:pt x="89029" y="851"/>
                  </a:lnTo>
                  <a:cubicBezTo>
                    <a:pt x="89020" y="859"/>
                    <a:pt x="89010" y="866"/>
                    <a:pt x="89000" y="872"/>
                  </a:cubicBezTo>
                  <a:lnTo>
                    <a:pt x="89000" y="872"/>
                  </a:lnTo>
                  <a:cubicBezTo>
                    <a:pt x="89003" y="863"/>
                    <a:pt x="89010" y="851"/>
                    <a:pt x="89029" y="851"/>
                  </a:cubicBezTo>
                  <a:lnTo>
                    <a:pt x="89029" y="851"/>
                  </a:lnTo>
                  <a:cubicBezTo>
                    <a:pt x="89029" y="851"/>
                    <a:pt x="89029" y="851"/>
                    <a:pt x="89029" y="851"/>
                  </a:cubicBezTo>
                  <a:cubicBezTo>
                    <a:pt x="89002" y="851"/>
                    <a:pt x="88999" y="851"/>
                    <a:pt x="88999" y="873"/>
                  </a:cubicBezTo>
                  <a:lnTo>
                    <a:pt x="88999" y="873"/>
                  </a:lnTo>
                  <a:cubicBezTo>
                    <a:pt x="88887" y="953"/>
                    <a:pt x="88776" y="1011"/>
                    <a:pt x="88664" y="1094"/>
                  </a:cubicBezTo>
                  <a:cubicBezTo>
                    <a:pt x="88512" y="1246"/>
                    <a:pt x="88330" y="1368"/>
                    <a:pt x="88178" y="1490"/>
                  </a:cubicBezTo>
                  <a:cubicBezTo>
                    <a:pt x="88026" y="1611"/>
                    <a:pt x="87874" y="1733"/>
                    <a:pt x="87722" y="1854"/>
                  </a:cubicBezTo>
                  <a:cubicBezTo>
                    <a:pt x="87570" y="2006"/>
                    <a:pt x="87418" y="2189"/>
                    <a:pt x="87236" y="2341"/>
                  </a:cubicBezTo>
                  <a:cubicBezTo>
                    <a:pt x="87084" y="2493"/>
                    <a:pt x="86932" y="2614"/>
                    <a:pt x="86750" y="2766"/>
                  </a:cubicBezTo>
                  <a:cubicBezTo>
                    <a:pt x="86506" y="3040"/>
                    <a:pt x="86233" y="3313"/>
                    <a:pt x="85990" y="3557"/>
                  </a:cubicBezTo>
                  <a:cubicBezTo>
                    <a:pt x="85990" y="3587"/>
                    <a:pt x="85959" y="3587"/>
                    <a:pt x="85959" y="3587"/>
                  </a:cubicBezTo>
                  <a:lnTo>
                    <a:pt x="80366" y="3587"/>
                  </a:lnTo>
                  <a:cubicBezTo>
                    <a:pt x="76871" y="3557"/>
                    <a:pt x="73375" y="3557"/>
                    <a:pt x="69880" y="3526"/>
                  </a:cubicBezTo>
                  <a:lnTo>
                    <a:pt x="58360" y="3496"/>
                  </a:lnTo>
                  <a:cubicBezTo>
                    <a:pt x="54743" y="3465"/>
                    <a:pt x="51126" y="3465"/>
                    <a:pt x="47509" y="3435"/>
                  </a:cubicBezTo>
                  <a:cubicBezTo>
                    <a:pt x="43983" y="3435"/>
                    <a:pt x="40457" y="3405"/>
                    <a:pt x="36931" y="3405"/>
                  </a:cubicBezTo>
                  <a:cubicBezTo>
                    <a:pt x="33223" y="3374"/>
                    <a:pt x="29514" y="3374"/>
                    <a:pt x="25806" y="3344"/>
                  </a:cubicBezTo>
                  <a:cubicBezTo>
                    <a:pt x="22037" y="3344"/>
                    <a:pt x="18268" y="3313"/>
                    <a:pt x="14469" y="3313"/>
                  </a:cubicBezTo>
                  <a:cubicBezTo>
                    <a:pt x="11490" y="3283"/>
                    <a:pt x="8481" y="3283"/>
                    <a:pt x="5471" y="3283"/>
                  </a:cubicBezTo>
                  <a:lnTo>
                    <a:pt x="5471" y="3253"/>
                  </a:lnTo>
                  <a:lnTo>
                    <a:pt x="5441" y="3253"/>
                  </a:lnTo>
                  <a:cubicBezTo>
                    <a:pt x="4681" y="2523"/>
                    <a:pt x="3891" y="1824"/>
                    <a:pt x="3070" y="1155"/>
                  </a:cubicBezTo>
                  <a:cubicBezTo>
                    <a:pt x="2949" y="1064"/>
                    <a:pt x="2797" y="942"/>
                    <a:pt x="2645" y="851"/>
                  </a:cubicBezTo>
                  <a:cubicBezTo>
                    <a:pt x="2493" y="730"/>
                    <a:pt x="2341" y="608"/>
                    <a:pt x="2189" y="517"/>
                  </a:cubicBezTo>
                  <a:lnTo>
                    <a:pt x="2219" y="517"/>
                  </a:lnTo>
                  <a:cubicBezTo>
                    <a:pt x="2037" y="395"/>
                    <a:pt x="1854" y="274"/>
                    <a:pt x="1642" y="152"/>
                  </a:cubicBezTo>
                  <a:cubicBezTo>
                    <a:pt x="1642" y="122"/>
                    <a:pt x="1642" y="122"/>
                    <a:pt x="1642" y="122"/>
                  </a:cubicBez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12734550" y="223285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13122850" y="1256450"/>
              <a:ext cx="525875" cy="172450"/>
            </a:xfrm>
            <a:custGeom>
              <a:avLst/>
              <a:gdLst/>
              <a:ahLst/>
              <a:cxnLst/>
              <a:rect l="l" t="t" r="r" b="b"/>
              <a:pathLst>
                <a:path w="21035" h="6898" extrusionOk="0">
                  <a:moveTo>
                    <a:pt x="10116" y="463"/>
                  </a:moveTo>
                  <a:cubicBezTo>
                    <a:pt x="12659" y="463"/>
                    <a:pt x="15315" y="2226"/>
                    <a:pt x="16232" y="4831"/>
                  </a:cubicBezTo>
                  <a:lnTo>
                    <a:pt x="16232" y="4861"/>
                  </a:lnTo>
                  <a:cubicBezTo>
                    <a:pt x="16262" y="4861"/>
                    <a:pt x="16262" y="4892"/>
                    <a:pt x="16262" y="4892"/>
                  </a:cubicBezTo>
                  <a:cubicBezTo>
                    <a:pt x="16323" y="4983"/>
                    <a:pt x="16384" y="5074"/>
                    <a:pt x="16414" y="5165"/>
                  </a:cubicBezTo>
                  <a:cubicBezTo>
                    <a:pt x="16414" y="5165"/>
                    <a:pt x="16414" y="5196"/>
                    <a:pt x="16445" y="5196"/>
                  </a:cubicBezTo>
                  <a:cubicBezTo>
                    <a:pt x="16475" y="5165"/>
                    <a:pt x="16536" y="5165"/>
                    <a:pt x="16566" y="5135"/>
                  </a:cubicBezTo>
                  <a:lnTo>
                    <a:pt x="16566" y="5135"/>
                  </a:lnTo>
                  <a:cubicBezTo>
                    <a:pt x="16566" y="5135"/>
                    <a:pt x="16566" y="5165"/>
                    <a:pt x="16536" y="5165"/>
                  </a:cubicBezTo>
                  <a:lnTo>
                    <a:pt x="16566" y="5165"/>
                  </a:lnTo>
                  <a:cubicBezTo>
                    <a:pt x="16566" y="5135"/>
                    <a:pt x="16566" y="5135"/>
                    <a:pt x="16566" y="5135"/>
                  </a:cubicBezTo>
                  <a:lnTo>
                    <a:pt x="16597" y="5135"/>
                  </a:lnTo>
                  <a:cubicBezTo>
                    <a:pt x="16627" y="5135"/>
                    <a:pt x="16627" y="5135"/>
                    <a:pt x="16657" y="5104"/>
                  </a:cubicBezTo>
                  <a:lnTo>
                    <a:pt x="16688" y="5104"/>
                  </a:lnTo>
                  <a:cubicBezTo>
                    <a:pt x="16688" y="5074"/>
                    <a:pt x="16718" y="5074"/>
                    <a:pt x="16749" y="5044"/>
                  </a:cubicBezTo>
                  <a:cubicBezTo>
                    <a:pt x="17121" y="4842"/>
                    <a:pt x="17534" y="4748"/>
                    <a:pt x="17947" y="4748"/>
                  </a:cubicBezTo>
                  <a:cubicBezTo>
                    <a:pt x="18780" y="4748"/>
                    <a:pt x="19614" y="5133"/>
                    <a:pt x="20123" y="5804"/>
                  </a:cubicBezTo>
                  <a:cubicBezTo>
                    <a:pt x="20274" y="5986"/>
                    <a:pt x="20366" y="6199"/>
                    <a:pt x="20457" y="6411"/>
                  </a:cubicBezTo>
                  <a:cubicBezTo>
                    <a:pt x="19606" y="6411"/>
                    <a:pt x="18724" y="6411"/>
                    <a:pt x="17873" y="6381"/>
                  </a:cubicBezTo>
                  <a:cubicBezTo>
                    <a:pt x="15928" y="6351"/>
                    <a:pt x="13952" y="6320"/>
                    <a:pt x="11976" y="6290"/>
                  </a:cubicBezTo>
                  <a:cubicBezTo>
                    <a:pt x="10031" y="6260"/>
                    <a:pt x="8055" y="6229"/>
                    <a:pt x="6080" y="6168"/>
                  </a:cubicBezTo>
                  <a:lnTo>
                    <a:pt x="578" y="6077"/>
                  </a:lnTo>
                  <a:cubicBezTo>
                    <a:pt x="669" y="5864"/>
                    <a:pt x="760" y="5652"/>
                    <a:pt x="882" y="5469"/>
                  </a:cubicBezTo>
                  <a:cubicBezTo>
                    <a:pt x="1570" y="4332"/>
                    <a:pt x="2879" y="3563"/>
                    <a:pt x="4209" y="3563"/>
                  </a:cubicBezTo>
                  <a:cubicBezTo>
                    <a:pt x="4407" y="3563"/>
                    <a:pt x="4606" y="3580"/>
                    <a:pt x="4803" y="3615"/>
                  </a:cubicBezTo>
                  <a:lnTo>
                    <a:pt x="4833" y="3615"/>
                  </a:lnTo>
                  <a:cubicBezTo>
                    <a:pt x="4894" y="3615"/>
                    <a:pt x="4955" y="3645"/>
                    <a:pt x="5016" y="3645"/>
                  </a:cubicBezTo>
                  <a:cubicBezTo>
                    <a:pt x="5046" y="3645"/>
                    <a:pt x="5077" y="3676"/>
                    <a:pt x="5107" y="3676"/>
                  </a:cubicBezTo>
                  <a:cubicBezTo>
                    <a:pt x="5198" y="3676"/>
                    <a:pt x="5289" y="3706"/>
                    <a:pt x="5381" y="3737"/>
                  </a:cubicBezTo>
                  <a:cubicBezTo>
                    <a:pt x="5411" y="3737"/>
                    <a:pt x="5441" y="3737"/>
                    <a:pt x="5441" y="3767"/>
                  </a:cubicBezTo>
                  <a:lnTo>
                    <a:pt x="5441" y="3737"/>
                  </a:lnTo>
                  <a:cubicBezTo>
                    <a:pt x="5502" y="3615"/>
                    <a:pt x="5563" y="3524"/>
                    <a:pt x="5624" y="3402"/>
                  </a:cubicBezTo>
                  <a:lnTo>
                    <a:pt x="5593" y="3402"/>
                  </a:lnTo>
                  <a:cubicBezTo>
                    <a:pt x="5654" y="3250"/>
                    <a:pt x="5715" y="3129"/>
                    <a:pt x="5776" y="3007"/>
                  </a:cubicBezTo>
                  <a:cubicBezTo>
                    <a:pt x="6824" y="1224"/>
                    <a:pt x="8446" y="463"/>
                    <a:pt x="10116" y="463"/>
                  </a:cubicBezTo>
                  <a:close/>
                  <a:moveTo>
                    <a:pt x="10253" y="0"/>
                  </a:moveTo>
                  <a:cubicBezTo>
                    <a:pt x="8120" y="0"/>
                    <a:pt x="6017" y="1270"/>
                    <a:pt x="5198" y="3250"/>
                  </a:cubicBezTo>
                  <a:cubicBezTo>
                    <a:pt x="4872" y="3156"/>
                    <a:pt x="4539" y="3111"/>
                    <a:pt x="4207" y="3111"/>
                  </a:cubicBezTo>
                  <a:cubicBezTo>
                    <a:pt x="2615" y="3111"/>
                    <a:pt x="1034" y="4133"/>
                    <a:pt x="305" y="5591"/>
                  </a:cubicBezTo>
                  <a:cubicBezTo>
                    <a:pt x="305" y="5591"/>
                    <a:pt x="305" y="5621"/>
                    <a:pt x="305" y="5652"/>
                  </a:cubicBezTo>
                  <a:lnTo>
                    <a:pt x="274" y="5682"/>
                  </a:lnTo>
                  <a:cubicBezTo>
                    <a:pt x="244" y="5804"/>
                    <a:pt x="183" y="5956"/>
                    <a:pt x="153" y="6108"/>
                  </a:cubicBezTo>
                  <a:cubicBezTo>
                    <a:pt x="153" y="6108"/>
                    <a:pt x="122" y="6108"/>
                    <a:pt x="122" y="6138"/>
                  </a:cubicBezTo>
                  <a:cubicBezTo>
                    <a:pt x="92" y="6229"/>
                    <a:pt x="92" y="6320"/>
                    <a:pt x="61" y="6411"/>
                  </a:cubicBezTo>
                  <a:cubicBezTo>
                    <a:pt x="31" y="6442"/>
                    <a:pt x="31" y="6442"/>
                    <a:pt x="31" y="6472"/>
                  </a:cubicBezTo>
                  <a:cubicBezTo>
                    <a:pt x="31" y="6503"/>
                    <a:pt x="31" y="6533"/>
                    <a:pt x="1" y="6563"/>
                  </a:cubicBezTo>
                  <a:cubicBezTo>
                    <a:pt x="61" y="6533"/>
                    <a:pt x="92" y="6533"/>
                    <a:pt x="153" y="6533"/>
                  </a:cubicBezTo>
                  <a:lnTo>
                    <a:pt x="365" y="6533"/>
                  </a:lnTo>
                  <a:cubicBezTo>
                    <a:pt x="396" y="6533"/>
                    <a:pt x="426" y="6533"/>
                    <a:pt x="456" y="6563"/>
                  </a:cubicBezTo>
                  <a:cubicBezTo>
                    <a:pt x="1672" y="6563"/>
                    <a:pt x="2888" y="6594"/>
                    <a:pt x="4104" y="6624"/>
                  </a:cubicBezTo>
                  <a:cubicBezTo>
                    <a:pt x="6049" y="6655"/>
                    <a:pt x="7964" y="6685"/>
                    <a:pt x="9910" y="6715"/>
                  </a:cubicBezTo>
                  <a:cubicBezTo>
                    <a:pt x="11916" y="6746"/>
                    <a:pt x="13891" y="6776"/>
                    <a:pt x="15867" y="6807"/>
                  </a:cubicBezTo>
                  <a:cubicBezTo>
                    <a:pt x="17387" y="6837"/>
                    <a:pt x="18876" y="6867"/>
                    <a:pt x="20366" y="6898"/>
                  </a:cubicBezTo>
                  <a:cubicBezTo>
                    <a:pt x="20396" y="6867"/>
                    <a:pt x="20457" y="6867"/>
                    <a:pt x="20518" y="6867"/>
                  </a:cubicBezTo>
                  <a:lnTo>
                    <a:pt x="20822" y="6867"/>
                  </a:lnTo>
                  <a:cubicBezTo>
                    <a:pt x="20882" y="6867"/>
                    <a:pt x="20943" y="6867"/>
                    <a:pt x="21034" y="6898"/>
                  </a:cubicBezTo>
                  <a:cubicBezTo>
                    <a:pt x="21034" y="6867"/>
                    <a:pt x="21034" y="6837"/>
                    <a:pt x="21004" y="6837"/>
                  </a:cubicBezTo>
                  <a:cubicBezTo>
                    <a:pt x="21004" y="6807"/>
                    <a:pt x="21004" y="6746"/>
                    <a:pt x="21004" y="6715"/>
                  </a:cubicBezTo>
                  <a:cubicBezTo>
                    <a:pt x="20974" y="6655"/>
                    <a:pt x="20974" y="6624"/>
                    <a:pt x="20943" y="6594"/>
                  </a:cubicBezTo>
                  <a:cubicBezTo>
                    <a:pt x="20943" y="6594"/>
                    <a:pt x="20943" y="6594"/>
                    <a:pt x="20943" y="6563"/>
                  </a:cubicBezTo>
                  <a:cubicBezTo>
                    <a:pt x="20943" y="6533"/>
                    <a:pt x="20943" y="6503"/>
                    <a:pt x="20913" y="6472"/>
                  </a:cubicBezTo>
                  <a:cubicBezTo>
                    <a:pt x="20913" y="6442"/>
                    <a:pt x="20913" y="6411"/>
                    <a:pt x="20913" y="6381"/>
                  </a:cubicBezTo>
                  <a:lnTo>
                    <a:pt x="20913" y="6351"/>
                  </a:lnTo>
                  <a:cubicBezTo>
                    <a:pt x="20791" y="6016"/>
                    <a:pt x="20639" y="5682"/>
                    <a:pt x="20366" y="5408"/>
                  </a:cubicBezTo>
                  <a:cubicBezTo>
                    <a:pt x="19768" y="4708"/>
                    <a:pt x="18835" y="4300"/>
                    <a:pt x="17917" y="4300"/>
                  </a:cubicBezTo>
                  <a:cubicBezTo>
                    <a:pt x="17481" y="4300"/>
                    <a:pt x="17049" y="4392"/>
                    <a:pt x="16657" y="4588"/>
                  </a:cubicBezTo>
                  <a:cubicBezTo>
                    <a:pt x="16445" y="4010"/>
                    <a:pt x="15958" y="3220"/>
                    <a:pt x="15806" y="3007"/>
                  </a:cubicBezTo>
                  <a:cubicBezTo>
                    <a:pt x="14621" y="1609"/>
                    <a:pt x="13071" y="393"/>
                    <a:pt x="11217" y="89"/>
                  </a:cubicBezTo>
                  <a:cubicBezTo>
                    <a:pt x="10898" y="29"/>
                    <a:pt x="10575" y="0"/>
                    <a:pt x="10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13728475" y="1387500"/>
              <a:ext cx="290325" cy="118925"/>
            </a:xfrm>
            <a:custGeom>
              <a:avLst/>
              <a:gdLst/>
              <a:ahLst/>
              <a:cxnLst/>
              <a:rect l="l" t="t" r="r" b="b"/>
              <a:pathLst>
                <a:path w="11613" h="4757" extrusionOk="0">
                  <a:moveTo>
                    <a:pt x="7206" y="471"/>
                  </a:moveTo>
                  <a:cubicBezTo>
                    <a:pt x="7546" y="471"/>
                    <a:pt x="7885" y="511"/>
                    <a:pt x="8208" y="592"/>
                  </a:cubicBezTo>
                  <a:cubicBezTo>
                    <a:pt x="9545" y="957"/>
                    <a:pt x="10518" y="2142"/>
                    <a:pt x="10883" y="3480"/>
                  </a:cubicBezTo>
                  <a:cubicBezTo>
                    <a:pt x="11004" y="3723"/>
                    <a:pt x="11004" y="4027"/>
                    <a:pt x="11065" y="4300"/>
                  </a:cubicBezTo>
                  <a:cubicBezTo>
                    <a:pt x="9211" y="4239"/>
                    <a:pt x="7357" y="4209"/>
                    <a:pt x="5472" y="4179"/>
                  </a:cubicBezTo>
                  <a:cubicBezTo>
                    <a:pt x="3831" y="4148"/>
                    <a:pt x="2159" y="4087"/>
                    <a:pt x="518" y="4057"/>
                  </a:cubicBezTo>
                  <a:cubicBezTo>
                    <a:pt x="548" y="3875"/>
                    <a:pt x="578" y="3692"/>
                    <a:pt x="670" y="3571"/>
                  </a:cubicBezTo>
                  <a:cubicBezTo>
                    <a:pt x="957" y="2979"/>
                    <a:pt x="1572" y="2651"/>
                    <a:pt x="2185" y="2651"/>
                  </a:cubicBezTo>
                  <a:cubicBezTo>
                    <a:pt x="2610" y="2651"/>
                    <a:pt x="3033" y="2809"/>
                    <a:pt x="3344" y="3145"/>
                  </a:cubicBezTo>
                  <a:cubicBezTo>
                    <a:pt x="3375" y="3176"/>
                    <a:pt x="3405" y="3206"/>
                    <a:pt x="3436" y="3236"/>
                  </a:cubicBezTo>
                  <a:cubicBezTo>
                    <a:pt x="3466" y="3145"/>
                    <a:pt x="3527" y="3054"/>
                    <a:pt x="3557" y="2963"/>
                  </a:cubicBezTo>
                  <a:cubicBezTo>
                    <a:pt x="3588" y="2902"/>
                    <a:pt x="3618" y="2841"/>
                    <a:pt x="3648" y="2780"/>
                  </a:cubicBezTo>
                  <a:cubicBezTo>
                    <a:pt x="3740" y="2598"/>
                    <a:pt x="3831" y="2416"/>
                    <a:pt x="3922" y="2264"/>
                  </a:cubicBezTo>
                  <a:cubicBezTo>
                    <a:pt x="4527" y="1079"/>
                    <a:pt x="5881" y="471"/>
                    <a:pt x="7206" y="471"/>
                  </a:cubicBezTo>
                  <a:close/>
                  <a:moveTo>
                    <a:pt x="7316" y="1"/>
                  </a:moveTo>
                  <a:cubicBezTo>
                    <a:pt x="5643" y="1"/>
                    <a:pt x="3906" y="788"/>
                    <a:pt x="3344" y="2446"/>
                  </a:cubicBezTo>
                  <a:cubicBezTo>
                    <a:pt x="3344" y="2477"/>
                    <a:pt x="3314" y="2507"/>
                    <a:pt x="3314" y="2507"/>
                  </a:cubicBezTo>
                  <a:cubicBezTo>
                    <a:pt x="2986" y="2294"/>
                    <a:pt x="2608" y="2196"/>
                    <a:pt x="2227" y="2196"/>
                  </a:cubicBezTo>
                  <a:cubicBezTo>
                    <a:pt x="1196" y="2196"/>
                    <a:pt x="151" y="2917"/>
                    <a:pt x="62" y="4027"/>
                  </a:cubicBezTo>
                  <a:lnTo>
                    <a:pt x="31" y="4027"/>
                  </a:lnTo>
                  <a:cubicBezTo>
                    <a:pt x="31" y="4179"/>
                    <a:pt x="1" y="4331"/>
                    <a:pt x="1" y="4483"/>
                  </a:cubicBezTo>
                  <a:cubicBezTo>
                    <a:pt x="487" y="4513"/>
                    <a:pt x="1004" y="4513"/>
                    <a:pt x="1490" y="4513"/>
                  </a:cubicBezTo>
                  <a:cubicBezTo>
                    <a:pt x="3466" y="4574"/>
                    <a:pt x="5442" y="4635"/>
                    <a:pt x="7417" y="4665"/>
                  </a:cubicBezTo>
                  <a:cubicBezTo>
                    <a:pt x="8816" y="4695"/>
                    <a:pt x="10214" y="4726"/>
                    <a:pt x="11612" y="4756"/>
                  </a:cubicBezTo>
                  <a:cubicBezTo>
                    <a:pt x="11582" y="4635"/>
                    <a:pt x="11551" y="4543"/>
                    <a:pt x="11551" y="4422"/>
                  </a:cubicBezTo>
                  <a:cubicBezTo>
                    <a:pt x="11551" y="4361"/>
                    <a:pt x="11521" y="4331"/>
                    <a:pt x="11521" y="4300"/>
                  </a:cubicBezTo>
                  <a:cubicBezTo>
                    <a:pt x="11521" y="4270"/>
                    <a:pt x="11521" y="4270"/>
                    <a:pt x="11521" y="4270"/>
                  </a:cubicBezTo>
                  <a:lnTo>
                    <a:pt x="11521" y="4209"/>
                  </a:lnTo>
                  <a:cubicBezTo>
                    <a:pt x="11491" y="4118"/>
                    <a:pt x="11460" y="4027"/>
                    <a:pt x="11460" y="3966"/>
                  </a:cubicBezTo>
                  <a:cubicBezTo>
                    <a:pt x="11430" y="3875"/>
                    <a:pt x="11430" y="3814"/>
                    <a:pt x="11430" y="3753"/>
                  </a:cubicBezTo>
                  <a:cubicBezTo>
                    <a:pt x="11430" y="3723"/>
                    <a:pt x="11430" y="3723"/>
                    <a:pt x="11430" y="3692"/>
                  </a:cubicBezTo>
                  <a:cubicBezTo>
                    <a:pt x="11065" y="1960"/>
                    <a:pt x="9788" y="379"/>
                    <a:pt x="7995" y="45"/>
                  </a:cubicBezTo>
                  <a:cubicBezTo>
                    <a:pt x="7772" y="16"/>
                    <a:pt x="7544" y="1"/>
                    <a:pt x="7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14289550" y="1289050"/>
              <a:ext cx="213950" cy="169500"/>
            </a:xfrm>
            <a:custGeom>
              <a:avLst/>
              <a:gdLst/>
              <a:ahLst/>
              <a:cxnLst/>
              <a:rect l="l" t="t" r="r" b="b"/>
              <a:pathLst>
                <a:path w="8558" h="6780" extrusionOk="0">
                  <a:moveTo>
                    <a:pt x="4641" y="457"/>
                  </a:moveTo>
                  <a:cubicBezTo>
                    <a:pt x="5856" y="487"/>
                    <a:pt x="6951" y="1247"/>
                    <a:pt x="7528" y="2281"/>
                  </a:cubicBezTo>
                  <a:cubicBezTo>
                    <a:pt x="8197" y="4226"/>
                    <a:pt x="6403" y="6232"/>
                    <a:pt x="4458" y="6323"/>
                  </a:cubicBezTo>
                  <a:cubicBezTo>
                    <a:pt x="750" y="6202"/>
                    <a:pt x="1115" y="700"/>
                    <a:pt x="4580" y="457"/>
                  </a:cubicBezTo>
                  <a:close/>
                  <a:moveTo>
                    <a:pt x="4764" y="1"/>
                  </a:moveTo>
                  <a:cubicBezTo>
                    <a:pt x="686" y="1"/>
                    <a:pt x="0" y="6446"/>
                    <a:pt x="4337" y="6779"/>
                  </a:cubicBezTo>
                  <a:cubicBezTo>
                    <a:pt x="4352" y="6779"/>
                    <a:pt x="4367" y="6780"/>
                    <a:pt x="4382" y="6780"/>
                  </a:cubicBezTo>
                  <a:cubicBezTo>
                    <a:pt x="6523" y="6780"/>
                    <a:pt x="8558" y="4637"/>
                    <a:pt x="8045" y="2493"/>
                  </a:cubicBezTo>
                  <a:cubicBezTo>
                    <a:pt x="7650" y="1095"/>
                    <a:pt x="6191" y="92"/>
                    <a:pt x="4792" y="1"/>
                  </a:cubicBezTo>
                  <a:cubicBezTo>
                    <a:pt x="4783" y="1"/>
                    <a:pt x="4773"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37"/>
          <p:cNvGrpSpPr/>
          <p:nvPr/>
        </p:nvGrpSpPr>
        <p:grpSpPr>
          <a:xfrm>
            <a:off x="938163" y="3132225"/>
            <a:ext cx="524550" cy="274400"/>
            <a:chOff x="1349475" y="3998300"/>
            <a:chExt cx="524550" cy="274400"/>
          </a:xfrm>
        </p:grpSpPr>
        <p:sp>
          <p:nvSpPr>
            <p:cNvPr id="2102" name="Google Shape;2102;p37"/>
            <p:cNvSpPr/>
            <p:nvPr/>
          </p:nvSpPr>
          <p:spPr>
            <a:xfrm>
              <a:off x="1365325" y="4012475"/>
              <a:ext cx="492875" cy="246050"/>
            </a:xfrm>
            <a:custGeom>
              <a:avLst/>
              <a:gdLst/>
              <a:ahLst/>
              <a:cxnLst/>
              <a:rect l="l" t="t" r="r" b="b"/>
              <a:pathLst>
                <a:path w="19715" h="9842" extrusionOk="0">
                  <a:moveTo>
                    <a:pt x="4036" y="2569"/>
                  </a:moveTo>
                  <a:cubicBezTo>
                    <a:pt x="4336" y="2569"/>
                    <a:pt x="4603" y="2603"/>
                    <a:pt x="4904" y="2603"/>
                  </a:cubicBezTo>
                  <a:lnTo>
                    <a:pt x="5871" y="2603"/>
                  </a:lnTo>
                  <a:cubicBezTo>
                    <a:pt x="6505" y="2603"/>
                    <a:pt x="7138" y="2636"/>
                    <a:pt x="7772" y="2636"/>
                  </a:cubicBezTo>
                  <a:cubicBezTo>
                    <a:pt x="9006" y="2636"/>
                    <a:pt x="10241" y="2669"/>
                    <a:pt x="11475" y="2703"/>
                  </a:cubicBezTo>
                  <a:cubicBezTo>
                    <a:pt x="12909" y="2703"/>
                    <a:pt x="14344" y="2736"/>
                    <a:pt x="15778" y="2736"/>
                  </a:cubicBezTo>
                  <a:cubicBezTo>
                    <a:pt x="15911" y="2736"/>
                    <a:pt x="16045" y="2903"/>
                    <a:pt x="16045" y="3036"/>
                  </a:cubicBezTo>
                  <a:cubicBezTo>
                    <a:pt x="16045" y="3203"/>
                    <a:pt x="15911" y="3336"/>
                    <a:pt x="15745" y="3336"/>
                  </a:cubicBezTo>
                  <a:cubicBezTo>
                    <a:pt x="13343" y="3303"/>
                    <a:pt x="10941" y="3270"/>
                    <a:pt x="8573" y="3236"/>
                  </a:cubicBezTo>
                  <a:cubicBezTo>
                    <a:pt x="7806" y="3236"/>
                    <a:pt x="7072" y="3203"/>
                    <a:pt x="6305" y="3203"/>
                  </a:cubicBezTo>
                  <a:cubicBezTo>
                    <a:pt x="5904" y="3203"/>
                    <a:pt x="5471" y="3203"/>
                    <a:pt x="5070" y="3170"/>
                  </a:cubicBezTo>
                  <a:lnTo>
                    <a:pt x="4036" y="3170"/>
                  </a:lnTo>
                  <a:cubicBezTo>
                    <a:pt x="3869" y="3170"/>
                    <a:pt x="3736" y="3036"/>
                    <a:pt x="3736" y="2869"/>
                  </a:cubicBezTo>
                  <a:cubicBezTo>
                    <a:pt x="3736" y="2703"/>
                    <a:pt x="3869" y="2569"/>
                    <a:pt x="4036" y="2569"/>
                  </a:cubicBezTo>
                  <a:close/>
                  <a:moveTo>
                    <a:pt x="3836" y="4737"/>
                  </a:moveTo>
                  <a:cubicBezTo>
                    <a:pt x="6271" y="4804"/>
                    <a:pt x="8673" y="4838"/>
                    <a:pt x="11108" y="4871"/>
                  </a:cubicBezTo>
                  <a:cubicBezTo>
                    <a:pt x="12576" y="4904"/>
                    <a:pt x="14077" y="4938"/>
                    <a:pt x="15544" y="4971"/>
                  </a:cubicBezTo>
                  <a:cubicBezTo>
                    <a:pt x="15711" y="4971"/>
                    <a:pt x="15845" y="5104"/>
                    <a:pt x="15845" y="5271"/>
                  </a:cubicBezTo>
                  <a:cubicBezTo>
                    <a:pt x="15845" y="5405"/>
                    <a:pt x="15711" y="5538"/>
                    <a:pt x="15544" y="5538"/>
                  </a:cubicBezTo>
                  <a:cubicBezTo>
                    <a:pt x="13143" y="5505"/>
                    <a:pt x="10741" y="5471"/>
                    <a:pt x="8339" y="5405"/>
                  </a:cubicBezTo>
                  <a:lnTo>
                    <a:pt x="3836" y="5338"/>
                  </a:lnTo>
                  <a:cubicBezTo>
                    <a:pt x="3669" y="5338"/>
                    <a:pt x="3536" y="5204"/>
                    <a:pt x="3536" y="5038"/>
                  </a:cubicBezTo>
                  <a:cubicBezTo>
                    <a:pt x="3536" y="4871"/>
                    <a:pt x="3669" y="4737"/>
                    <a:pt x="3836" y="4737"/>
                  </a:cubicBezTo>
                  <a:close/>
                  <a:moveTo>
                    <a:pt x="5437" y="7006"/>
                  </a:moveTo>
                  <a:cubicBezTo>
                    <a:pt x="6071" y="7039"/>
                    <a:pt x="6705" y="7039"/>
                    <a:pt x="7339" y="7039"/>
                  </a:cubicBezTo>
                  <a:cubicBezTo>
                    <a:pt x="8539" y="7072"/>
                    <a:pt x="9740" y="7072"/>
                    <a:pt x="10941" y="7106"/>
                  </a:cubicBezTo>
                  <a:cubicBezTo>
                    <a:pt x="12542" y="7139"/>
                    <a:pt x="14143" y="7139"/>
                    <a:pt x="15745" y="7173"/>
                  </a:cubicBezTo>
                  <a:cubicBezTo>
                    <a:pt x="15911" y="7173"/>
                    <a:pt x="16011" y="7306"/>
                    <a:pt x="16011" y="7473"/>
                  </a:cubicBezTo>
                  <a:cubicBezTo>
                    <a:pt x="16011" y="7622"/>
                    <a:pt x="15904" y="7745"/>
                    <a:pt x="15786" y="7745"/>
                  </a:cubicBezTo>
                  <a:cubicBezTo>
                    <a:pt x="15772" y="7745"/>
                    <a:pt x="15759" y="7743"/>
                    <a:pt x="15745" y="7740"/>
                  </a:cubicBezTo>
                  <a:lnTo>
                    <a:pt x="15711" y="7740"/>
                  </a:lnTo>
                  <a:cubicBezTo>
                    <a:pt x="13276" y="7706"/>
                    <a:pt x="10874" y="7673"/>
                    <a:pt x="8439" y="7640"/>
                  </a:cubicBezTo>
                  <a:lnTo>
                    <a:pt x="5971" y="7606"/>
                  </a:lnTo>
                  <a:cubicBezTo>
                    <a:pt x="5204" y="7606"/>
                    <a:pt x="4470" y="7573"/>
                    <a:pt x="3736" y="7573"/>
                  </a:cubicBezTo>
                  <a:cubicBezTo>
                    <a:pt x="3569" y="7573"/>
                    <a:pt x="3436" y="7439"/>
                    <a:pt x="3436" y="7273"/>
                  </a:cubicBezTo>
                  <a:cubicBezTo>
                    <a:pt x="3436" y="7106"/>
                    <a:pt x="3569" y="7006"/>
                    <a:pt x="3736" y="7006"/>
                  </a:cubicBezTo>
                  <a:close/>
                  <a:moveTo>
                    <a:pt x="467" y="1"/>
                  </a:moveTo>
                  <a:cubicBezTo>
                    <a:pt x="367" y="2369"/>
                    <a:pt x="234" y="4737"/>
                    <a:pt x="133" y="7106"/>
                  </a:cubicBezTo>
                  <a:cubicBezTo>
                    <a:pt x="100" y="8006"/>
                    <a:pt x="67" y="8907"/>
                    <a:pt x="0" y="9841"/>
                  </a:cubicBezTo>
                  <a:cubicBezTo>
                    <a:pt x="1935" y="9808"/>
                    <a:pt x="3869" y="9808"/>
                    <a:pt x="5804" y="9808"/>
                  </a:cubicBezTo>
                  <a:lnTo>
                    <a:pt x="19514" y="9808"/>
                  </a:lnTo>
                  <a:lnTo>
                    <a:pt x="19647" y="3170"/>
                  </a:lnTo>
                  <a:cubicBezTo>
                    <a:pt x="19681" y="2169"/>
                    <a:pt x="19681" y="1202"/>
                    <a:pt x="19714" y="234"/>
                  </a:cubicBezTo>
                  <a:cubicBezTo>
                    <a:pt x="17746" y="201"/>
                    <a:pt x="15778" y="168"/>
                    <a:pt x="13810" y="168"/>
                  </a:cubicBezTo>
                  <a:cubicBezTo>
                    <a:pt x="11308" y="134"/>
                    <a:pt x="8806" y="101"/>
                    <a:pt x="6271" y="67"/>
                  </a:cubicBezTo>
                  <a:cubicBezTo>
                    <a:pt x="4336" y="34"/>
                    <a:pt x="2402" y="34"/>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1354550" y="4160300"/>
              <a:ext cx="516150" cy="106475"/>
            </a:xfrm>
            <a:custGeom>
              <a:avLst/>
              <a:gdLst/>
              <a:ahLst/>
              <a:cxnLst/>
              <a:rect l="l" t="t" r="r" b="b"/>
              <a:pathLst>
                <a:path w="20646" h="4259" extrusionOk="0">
                  <a:moveTo>
                    <a:pt x="20133" y="0"/>
                  </a:moveTo>
                  <a:cubicBezTo>
                    <a:pt x="20036" y="0"/>
                    <a:pt x="19939" y="45"/>
                    <a:pt x="19878" y="125"/>
                  </a:cubicBezTo>
                  <a:cubicBezTo>
                    <a:pt x="17087" y="2383"/>
                    <a:pt x="13500" y="3609"/>
                    <a:pt x="9893" y="3609"/>
                  </a:cubicBezTo>
                  <a:cubicBezTo>
                    <a:pt x="9663" y="3609"/>
                    <a:pt x="9433" y="3605"/>
                    <a:pt x="9204" y="3595"/>
                  </a:cubicBezTo>
                  <a:cubicBezTo>
                    <a:pt x="6102" y="3528"/>
                    <a:pt x="2966" y="2260"/>
                    <a:pt x="598" y="225"/>
                  </a:cubicBezTo>
                  <a:cubicBezTo>
                    <a:pt x="516" y="144"/>
                    <a:pt x="432" y="109"/>
                    <a:pt x="356" y="109"/>
                  </a:cubicBezTo>
                  <a:cubicBezTo>
                    <a:pt x="151" y="109"/>
                    <a:pt x="0" y="359"/>
                    <a:pt x="97" y="626"/>
                  </a:cubicBezTo>
                  <a:cubicBezTo>
                    <a:pt x="164" y="1260"/>
                    <a:pt x="198" y="1893"/>
                    <a:pt x="298" y="2527"/>
                  </a:cubicBezTo>
                  <a:cubicBezTo>
                    <a:pt x="331" y="2961"/>
                    <a:pt x="97" y="3394"/>
                    <a:pt x="164" y="3795"/>
                  </a:cubicBezTo>
                  <a:cubicBezTo>
                    <a:pt x="231" y="3995"/>
                    <a:pt x="464" y="4028"/>
                    <a:pt x="665" y="4028"/>
                  </a:cubicBezTo>
                  <a:cubicBezTo>
                    <a:pt x="2032" y="4062"/>
                    <a:pt x="3400" y="4195"/>
                    <a:pt x="4767" y="4228"/>
                  </a:cubicBezTo>
                  <a:cubicBezTo>
                    <a:pt x="5036" y="4243"/>
                    <a:pt x="5304" y="4258"/>
                    <a:pt x="5573" y="4258"/>
                  </a:cubicBezTo>
                  <a:cubicBezTo>
                    <a:pt x="5905" y="4258"/>
                    <a:pt x="6237" y="4235"/>
                    <a:pt x="6569" y="4162"/>
                  </a:cubicBezTo>
                  <a:cubicBezTo>
                    <a:pt x="6702" y="4128"/>
                    <a:pt x="6802" y="4028"/>
                    <a:pt x="6802" y="3895"/>
                  </a:cubicBezTo>
                  <a:cubicBezTo>
                    <a:pt x="7827" y="4096"/>
                    <a:pt x="8864" y="4200"/>
                    <a:pt x="9905" y="4200"/>
                  </a:cubicBezTo>
                  <a:cubicBezTo>
                    <a:pt x="10593" y="4200"/>
                    <a:pt x="11283" y="4154"/>
                    <a:pt x="11973" y="4062"/>
                  </a:cubicBezTo>
                  <a:cubicBezTo>
                    <a:pt x="12006" y="4095"/>
                    <a:pt x="12073" y="4128"/>
                    <a:pt x="12139" y="4128"/>
                  </a:cubicBezTo>
                  <a:cubicBezTo>
                    <a:pt x="12422" y="4137"/>
                    <a:pt x="12705" y="4141"/>
                    <a:pt x="12987" y="4141"/>
                  </a:cubicBezTo>
                  <a:cubicBezTo>
                    <a:pt x="14163" y="4141"/>
                    <a:pt x="15332" y="4079"/>
                    <a:pt x="16505" y="4079"/>
                  </a:cubicBezTo>
                  <a:cubicBezTo>
                    <a:pt x="17171" y="4079"/>
                    <a:pt x="17839" y="4099"/>
                    <a:pt x="18511" y="4162"/>
                  </a:cubicBezTo>
                  <a:cubicBezTo>
                    <a:pt x="18566" y="4166"/>
                    <a:pt x="18622" y="4168"/>
                    <a:pt x="18678" y="4168"/>
                  </a:cubicBezTo>
                  <a:cubicBezTo>
                    <a:pt x="19022" y="4168"/>
                    <a:pt x="19362" y="4090"/>
                    <a:pt x="19678" y="4062"/>
                  </a:cubicBezTo>
                  <a:cubicBezTo>
                    <a:pt x="19713" y="4069"/>
                    <a:pt x="19749" y="4073"/>
                    <a:pt x="19785" y="4073"/>
                  </a:cubicBezTo>
                  <a:cubicBezTo>
                    <a:pt x="20056" y="4073"/>
                    <a:pt x="20322" y="3860"/>
                    <a:pt x="20145" y="3595"/>
                  </a:cubicBezTo>
                  <a:cubicBezTo>
                    <a:pt x="20212" y="2861"/>
                    <a:pt x="20345" y="2093"/>
                    <a:pt x="20212" y="1393"/>
                  </a:cubicBezTo>
                  <a:lnTo>
                    <a:pt x="20212" y="1360"/>
                  </a:lnTo>
                  <a:cubicBezTo>
                    <a:pt x="20245" y="1293"/>
                    <a:pt x="20245" y="1226"/>
                    <a:pt x="20245" y="1159"/>
                  </a:cubicBezTo>
                  <a:cubicBezTo>
                    <a:pt x="20312" y="1059"/>
                    <a:pt x="20412" y="993"/>
                    <a:pt x="20479" y="893"/>
                  </a:cubicBezTo>
                  <a:cubicBezTo>
                    <a:pt x="20645" y="759"/>
                    <a:pt x="20512" y="526"/>
                    <a:pt x="20345" y="459"/>
                  </a:cubicBezTo>
                  <a:cubicBezTo>
                    <a:pt x="20412" y="326"/>
                    <a:pt x="20412" y="192"/>
                    <a:pt x="20312" y="59"/>
                  </a:cubicBezTo>
                  <a:cubicBezTo>
                    <a:pt x="20259" y="19"/>
                    <a:pt x="20196" y="0"/>
                    <a:pt x="201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1819800" y="4133400"/>
              <a:ext cx="15050" cy="15025"/>
            </a:xfrm>
            <a:custGeom>
              <a:avLst/>
              <a:gdLst/>
              <a:ahLst/>
              <a:cxnLst/>
              <a:rect l="l" t="t" r="r" b="b"/>
              <a:pathLst>
                <a:path w="602" h="601" extrusionOk="0">
                  <a:moveTo>
                    <a:pt x="301" y="1"/>
                  </a:moveTo>
                  <a:cubicBezTo>
                    <a:pt x="134" y="1"/>
                    <a:pt x="1" y="134"/>
                    <a:pt x="1" y="267"/>
                  </a:cubicBezTo>
                  <a:cubicBezTo>
                    <a:pt x="1" y="434"/>
                    <a:pt x="101" y="601"/>
                    <a:pt x="268" y="601"/>
                  </a:cubicBezTo>
                  <a:cubicBezTo>
                    <a:pt x="434" y="601"/>
                    <a:pt x="568" y="468"/>
                    <a:pt x="568"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1818975" y="4112550"/>
              <a:ext cx="14200" cy="15050"/>
            </a:xfrm>
            <a:custGeom>
              <a:avLst/>
              <a:gdLst/>
              <a:ahLst/>
              <a:cxnLst/>
              <a:rect l="l" t="t" r="r" b="b"/>
              <a:pathLst>
                <a:path w="568" h="602" extrusionOk="0">
                  <a:moveTo>
                    <a:pt x="301" y="1"/>
                  </a:moveTo>
                  <a:cubicBezTo>
                    <a:pt x="134" y="1"/>
                    <a:pt x="0" y="134"/>
                    <a:pt x="0" y="267"/>
                  </a:cubicBezTo>
                  <a:cubicBezTo>
                    <a:pt x="0" y="434"/>
                    <a:pt x="100" y="601"/>
                    <a:pt x="267" y="601"/>
                  </a:cubicBezTo>
                  <a:cubicBezTo>
                    <a:pt x="434" y="601"/>
                    <a:pt x="567" y="468"/>
                    <a:pt x="567" y="301"/>
                  </a:cubicBezTo>
                  <a:cubicBezTo>
                    <a:pt x="567" y="167"/>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1393675" y="4126725"/>
              <a:ext cx="15025" cy="15050"/>
            </a:xfrm>
            <a:custGeom>
              <a:avLst/>
              <a:gdLst/>
              <a:ahLst/>
              <a:cxnLst/>
              <a:rect l="l" t="t" r="r" b="b"/>
              <a:pathLst>
                <a:path w="601" h="602" extrusionOk="0">
                  <a:moveTo>
                    <a:pt x="300" y="1"/>
                  </a:moveTo>
                  <a:cubicBezTo>
                    <a:pt x="134" y="1"/>
                    <a:pt x="0" y="134"/>
                    <a:pt x="0" y="301"/>
                  </a:cubicBezTo>
                  <a:cubicBezTo>
                    <a:pt x="0" y="434"/>
                    <a:pt x="134" y="601"/>
                    <a:pt x="267" y="601"/>
                  </a:cubicBezTo>
                  <a:cubicBezTo>
                    <a:pt x="434" y="601"/>
                    <a:pt x="567" y="468"/>
                    <a:pt x="601" y="301"/>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1391175" y="4103375"/>
              <a:ext cx="15025" cy="15050"/>
            </a:xfrm>
            <a:custGeom>
              <a:avLst/>
              <a:gdLst/>
              <a:ahLst/>
              <a:cxnLst/>
              <a:rect l="l" t="t" r="r" b="b"/>
              <a:pathLst>
                <a:path w="601" h="602" extrusionOk="0">
                  <a:moveTo>
                    <a:pt x="300" y="1"/>
                  </a:moveTo>
                  <a:cubicBezTo>
                    <a:pt x="134" y="1"/>
                    <a:pt x="0" y="134"/>
                    <a:pt x="0" y="301"/>
                  </a:cubicBezTo>
                  <a:cubicBezTo>
                    <a:pt x="0" y="468"/>
                    <a:pt x="134" y="601"/>
                    <a:pt x="267" y="601"/>
                  </a:cubicBezTo>
                  <a:cubicBezTo>
                    <a:pt x="434" y="601"/>
                    <a:pt x="567" y="468"/>
                    <a:pt x="601" y="334"/>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1408675" y="4113375"/>
              <a:ext cx="14200" cy="14225"/>
            </a:xfrm>
            <a:custGeom>
              <a:avLst/>
              <a:gdLst/>
              <a:ahLst/>
              <a:cxnLst/>
              <a:rect l="l" t="t" r="r" b="b"/>
              <a:pathLst>
                <a:path w="568" h="569" extrusionOk="0">
                  <a:moveTo>
                    <a:pt x="301" y="1"/>
                  </a:moveTo>
                  <a:cubicBezTo>
                    <a:pt x="134" y="1"/>
                    <a:pt x="1" y="101"/>
                    <a:pt x="1" y="268"/>
                  </a:cubicBezTo>
                  <a:cubicBezTo>
                    <a:pt x="1" y="435"/>
                    <a:pt x="101" y="568"/>
                    <a:pt x="267" y="568"/>
                  </a:cubicBezTo>
                  <a:cubicBezTo>
                    <a:pt x="434" y="568"/>
                    <a:pt x="568" y="468"/>
                    <a:pt x="568" y="301"/>
                  </a:cubicBezTo>
                  <a:cubicBezTo>
                    <a:pt x="568"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377825" y="4004600"/>
              <a:ext cx="482025" cy="121475"/>
            </a:xfrm>
            <a:custGeom>
              <a:avLst/>
              <a:gdLst/>
              <a:ahLst/>
              <a:cxnLst/>
              <a:rect l="l" t="t" r="r" b="b"/>
              <a:pathLst>
                <a:path w="19281" h="4859" extrusionOk="0">
                  <a:moveTo>
                    <a:pt x="705" y="1"/>
                  </a:moveTo>
                  <a:cubicBezTo>
                    <a:pt x="313" y="1"/>
                    <a:pt x="32" y="89"/>
                    <a:pt x="0" y="349"/>
                  </a:cubicBezTo>
                  <a:cubicBezTo>
                    <a:pt x="0" y="649"/>
                    <a:pt x="334" y="716"/>
                    <a:pt x="534" y="883"/>
                  </a:cubicBezTo>
                  <a:cubicBezTo>
                    <a:pt x="3069" y="2984"/>
                    <a:pt x="6005" y="4752"/>
                    <a:pt x="9374" y="4852"/>
                  </a:cubicBezTo>
                  <a:cubicBezTo>
                    <a:pt x="9501" y="4856"/>
                    <a:pt x="9628" y="4858"/>
                    <a:pt x="9756" y="4858"/>
                  </a:cubicBezTo>
                  <a:cubicBezTo>
                    <a:pt x="11799" y="4858"/>
                    <a:pt x="13853" y="4354"/>
                    <a:pt x="15612" y="3318"/>
                  </a:cubicBezTo>
                  <a:cubicBezTo>
                    <a:pt x="16946" y="2617"/>
                    <a:pt x="18047" y="1617"/>
                    <a:pt x="19147" y="616"/>
                  </a:cubicBezTo>
                  <a:cubicBezTo>
                    <a:pt x="19281" y="516"/>
                    <a:pt x="19281" y="349"/>
                    <a:pt x="19181" y="216"/>
                  </a:cubicBezTo>
                  <a:cubicBezTo>
                    <a:pt x="19128" y="137"/>
                    <a:pt x="19055" y="105"/>
                    <a:pt x="18977" y="105"/>
                  </a:cubicBezTo>
                  <a:cubicBezTo>
                    <a:pt x="18858" y="105"/>
                    <a:pt x="18728" y="181"/>
                    <a:pt x="18647" y="282"/>
                  </a:cubicBezTo>
                  <a:cubicBezTo>
                    <a:pt x="17871" y="322"/>
                    <a:pt x="17095" y="335"/>
                    <a:pt x="16318" y="335"/>
                  </a:cubicBezTo>
                  <a:cubicBezTo>
                    <a:pt x="14706" y="335"/>
                    <a:pt x="13090" y="278"/>
                    <a:pt x="11464" y="278"/>
                  </a:cubicBezTo>
                  <a:cubicBezTo>
                    <a:pt x="11212" y="278"/>
                    <a:pt x="10960" y="279"/>
                    <a:pt x="10708" y="282"/>
                  </a:cubicBezTo>
                  <a:cubicBezTo>
                    <a:pt x="8870" y="308"/>
                    <a:pt x="7031" y="428"/>
                    <a:pt x="5193" y="428"/>
                  </a:cubicBezTo>
                  <a:cubicBezTo>
                    <a:pt x="4596" y="428"/>
                    <a:pt x="3999" y="415"/>
                    <a:pt x="3403" y="382"/>
                  </a:cubicBezTo>
                  <a:cubicBezTo>
                    <a:pt x="3381" y="385"/>
                    <a:pt x="3356" y="386"/>
                    <a:pt x="3329" y="386"/>
                  </a:cubicBezTo>
                  <a:cubicBezTo>
                    <a:pt x="2826" y="386"/>
                    <a:pt x="1524"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7"/>
            <p:cNvSpPr/>
            <p:nvPr/>
          </p:nvSpPr>
          <p:spPr>
            <a:xfrm>
              <a:off x="1349475" y="3998300"/>
              <a:ext cx="524550" cy="274400"/>
            </a:xfrm>
            <a:custGeom>
              <a:avLst/>
              <a:gdLst/>
              <a:ahLst/>
              <a:cxnLst/>
              <a:rect l="l" t="t" r="r" b="b"/>
              <a:pathLst>
                <a:path w="20982" h="10976" extrusionOk="0">
                  <a:moveTo>
                    <a:pt x="1101" y="568"/>
                  </a:moveTo>
                  <a:cubicBezTo>
                    <a:pt x="3036" y="601"/>
                    <a:pt x="4970" y="601"/>
                    <a:pt x="6905" y="634"/>
                  </a:cubicBezTo>
                  <a:cubicBezTo>
                    <a:pt x="9440" y="668"/>
                    <a:pt x="11942" y="701"/>
                    <a:pt x="14444" y="735"/>
                  </a:cubicBezTo>
                  <a:cubicBezTo>
                    <a:pt x="16412" y="735"/>
                    <a:pt x="18413" y="768"/>
                    <a:pt x="20381" y="801"/>
                  </a:cubicBezTo>
                  <a:cubicBezTo>
                    <a:pt x="20348" y="1769"/>
                    <a:pt x="20315" y="2736"/>
                    <a:pt x="20281" y="3737"/>
                  </a:cubicBezTo>
                  <a:lnTo>
                    <a:pt x="20148" y="10375"/>
                  </a:lnTo>
                  <a:lnTo>
                    <a:pt x="6438" y="10375"/>
                  </a:lnTo>
                  <a:cubicBezTo>
                    <a:pt x="4503" y="10375"/>
                    <a:pt x="2569" y="10375"/>
                    <a:pt x="667" y="10408"/>
                  </a:cubicBezTo>
                  <a:cubicBezTo>
                    <a:pt x="701" y="9507"/>
                    <a:pt x="734" y="8607"/>
                    <a:pt x="767" y="7673"/>
                  </a:cubicBezTo>
                  <a:cubicBezTo>
                    <a:pt x="901" y="5304"/>
                    <a:pt x="1001" y="2936"/>
                    <a:pt x="1101" y="568"/>
                  </a:cubicBezTo>
                  <a:close/>
                  <a:moveTo>
                    <a:pt x="534" y="1"/>
                  </a:moveTo>
                  <a:lnTo>
                    <a:pt x="534" y="334"/>
                  </a:lnTo>
                  <a:cubicBezTo>
                    <a:pt x="501" y="401"/>
                    <a:pt x="501" y="501"/>
                    <a:pt x="501" y="568"/>
                  </a:cubicBezTo>
                  <a:lnTo>
                    <a:pt x="534" y="568"/>
                  </a:lnTo>
                  <a:cubicBezTo>
                    <a:pt x="467" y="1669"/>
                    <a:pt x="434" y="2769"/>
                    <a:pt x="367" y="3870"/>
                  </a:cubicBezTo>
                  <a:cubicBezTo>
                    <a:pt x="267" y="6038"/>
                    <a:pt x="167" y="8207"/>
                    <a:pt x="67" y="10408"/>
                  </a:cubicBezTo>
                  <a:cubicBezTo>
                    <a:pt x="67" y="10508"/>
                    <a:pt x="67" y="10642"/>
                    <a:pt x="34" y="10742"/>
                  </a:cubicBezTo>
                  <a:cubicBezTo>
                    <a:pt x="34" y="10808"/>
                    <a:pt x="34" y="10908"/>
                    <a:pt x="0" y="10975"/>
                  </a:cubicBezTo>
                  <a:lnTo>
                    <a:pt x="7572" y="10975"/>
                  </a:lnTo>
                  <a:cubicBezTo>
                    <a:pt x="10074" y="10975"/>
                    <a:pt x="12609" y="10975"/>
                    <a:pt x="15111" y="10942"/>
                  </a:cubicBezTo>
                  <a:lnTo>
                    <a:pt x="20715" y="10942"/>
                  </a:lnTo>
                  <a:cubicBezTo>
                    <a:pt x="20715" y="10842"/>
                    <a:pt x="20715" y="10775"/>
                    <a:pt x="20715" y="10675"/>
                  </a:cubicBezTo>
                  <a:cubicBezTo>
                    <a:pt x="20715" y="10575"/>
                    <a:pt x="20715" y="10475"/>
                    <a:pt x="20715" y="10375"/>
                  </a:cubicBezTo>
                  <a:cubicBezTo>
                    <a:pt x="20715" y="10308"/>
                    <a:pt x="20715" y="10241"/>
                    <a:pt x="20715" y="10175"/>
                  </a:cubicBezTo>
                  <a:cubicBezTo>
                    <a:pt x="20748" y="9441"/>
                    <a:pt x="20748" y="8740"/>
                    <a:pt x="20782" y="8040"/>
                  </a:cubicBezTo>
                  <a:cubicBezTo>
                    <a:pt x="20815" y="5638"/>
                    <a:pt x="20882" y="3203"/>
                    <a:pt x="20949" y="801"/>
                  </a:cubicBezTo>
                  <a:lnTo>
                    <a:pt x="20982" y="801"/>
                  </a:lnTo>
                  <a:cubicBezTo>
                    <a:pt x="20949" y="735"/>
                    <a:pt x="20949" y="668"/>
                    <a:pt x="20949" y="601"/>
                  </a:cubicBezTo>
                  <a:cubicBezTo>
                    <a:pt x="20949" y="468"/>
                    <a:pt x="20915" y="334"/>
                    <a:pt x="20915" y="201"/>
                  </a:cubicBezTo>
                  <a:cubicBezTo>
                    <a:pt x="18947" y="201"/>
                    <a:pt x="16946" y="167"/>
                    <a:pt x="14978" y="134"/>
                  </a:cubicBezTo>
                  <a:cubicBezTo>
                    <a:pt x="12442" y="134"/>
                    <a:pt x="9874" y="101"/>
                    <a:pt x="7305" y="67"/>
                  </a:cubicBezTo>
                  <a:cubicBezTo>
                    <a:pt x="5071" y="34"/>
                    <a:pt x="2802"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7"/>
            <p:cNvSpPr/>
            <p:nvPr/>
          </p:nvSpPr>
          <p:spPr>
            <a:xfrm>
              <a:off x="1458725" y="4076700"/>
              <a:ext cx="307725" cy="19200"/>
            </a:xfrm>
            <a:custGeom>
              <a:avLst/>
              <a:gdLst/>
              <a:ahLst/>
              <a:cxnLst/>
              <a:rect l="l" t="t" r="r" b="b"/>
              <a:pathLst>
                <a:path w="12309" h="768" extrusionOk="0">
                  <a:moveTo>
                    <a:pt x="300" y="0"/>
                  </a:moveTo>
                  <a:cubicBezTo>
                    <a:pt x="133" y="0"/>
                    <a:pt x="0" y="134"/>
                    <a:pt x="0" y="300"/>
                  </a:cubicBezTo>
                  <a:cubicBezTo>
                    <a:pt x="0" y="434"/>
                    <a:pt x="133" y="601"/>
                    <a:pt x="300" y="601"/>
                  </a:cubicBezTo>
                  <a:lnTo>
                    <a:pt x="1334" y="601"/>
                  </a:lnTo>
                  <a:cubicBezTo>
                    <a:pt x="1735" y="601"/>
                    <a:pt x="2168" y="601"/>
                    <a:pt x="2569" y="634"/>
                  </a:cubicBezTo>
                  <a:cubicBezTo>
                    <a:pt x="3336" y="634"/>
                    <a:pt x="4070" y="634"/>
                    <a:pt x="4837" y="667"/>
                  </a:cubicBezTo>
                  <a:cubicBezTo>
                    <a:pt x="7205" y="701"/>
                    <a:pt x="9607" y="734"/>
                    <a:pt x="12009" y="767"/>
                  </a:cubicBezTo>
                  <a:cubicBezTo>
                    <a:pt x="12175" y="767"/>
                    <a:pt x="12309" y="634"/>
                    <a:pt x="12309" y="467"/>
                  </a:cubicBezTo>
                  <a:cubicBezTo>
                    <a:pt x="12309" y="300"/>
                    <a:pt x="12175" y="167"/>
                    <a:pt x="12042" y="167"/>
                  </a:cubicBezTo>
                  <a:cubicBezTo>
                    <a:pt x="10608" y="167"/>
                    <a:pt x="9173" y="134"/>
                    <a:pt x="7739" y="100"/>
                  </a:cubicBezTo>
                  <a:cubicBezTo>
                    <a:pt x="6505" y="100"/>
                    <a:pt x="5270" y="67"/>
                    <a:pt x="4036" y="67"/>
                  </a:cubicBezTo>
                  <a:cubicBezTo>
                    <a:pt x="3369" y="67"/>
                    <a:pt x="2769" y="34"/>
                    <a:pt x="2135" y="34"/>
                  </a:cubicBezTo>
                  <a:lnTo>
                    <a:pt x="1168" y="34"/>
                  </a:lnTo>
                  <a:cubicBezTo>
                    <a:pt x="867" y="0"/>
                    <a:pt x="600"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7"/>
            <p:cNvSpPr/>
            <p:nvPr/>
          </p:nvSpPr>
          <p:spPr>
            <a:xfrm>
              <a:off x="1453700" y="4130900"/>
              <a:ext cx="307750" cy="20050"/>
            </a:xfrm>
            <a:custGeom>
              <a:avLst/>
              <a:gdLst/>
              <a:ahLst/>
              <a:cxnLst/>
              <a:rect l="l" t="t" r="r" b="b"/>
              <a:pathLst>
                <a:path w="12310" h="802" extrusionOk="0">
                  <a:moveTo>
                    <a:pt x="301" y="0"/>
                  </a:moveTo>
                  <a:cubicBezTo>
                    <a:pt x="134" y="0"/>
                    <a:pt x="1" y="134"/>
                    <a:pt x="1" y="301"/>
                  </a:cubicBezTo>
                  <a:cubicBezTo>
                    <a:pt x="1" y="467"/>
                    <a:pt x="134" y="601"/>
                    <a:pt x="301" y="601"/>
                  </a:cubicBezTo>
                  <a:lnTo>
                    <a:pt x="4771" y="668"/>
                  </a:lnTo>
                  <a:cubicBezTo>
                    <a:pt x="7206" y="734"/>
                    <a:pt x="9608" y="768"/>
                    <a:pt x="12009" y="801"/>
                  </a:cubicBezTo>
                  <a:cubicBezTo>
                    <a:pt x="12176" y="801"/>
                    <a:pt x="12310" y="668"/>
                    <a:pt x="12310" y="534"/>
                  </a:cubicBezTo>
                  <a:cubicBezTo>
                    <a:pt x="12310" y="367"/>
                    <a:pt x="12176" y="234"/>
                    <a:pt x="12009" y="234"/>
                  </a:cubicBezTo>
                  <a:cubicBezTo>
                    <a:pt x="10542" y="201"/>
                    <a:pt x="9041" y="167"/>
                    <a:pt x="7573" y="134"/>
                  </a:cubicBezTo>
                  <a:cubicBezTo>
                    <a:pt x="5138" y="101"/>
                    <a:pt x="2736"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7"/>
            <p:cNvSpPr/>
            <p:nvPr/>
          </p:nvSpPr>
          <p:spPr>
            <a:xfrm>
              <a:off x="1451200" y="4187600"/>
              <a:ext cx="314425" cy="19200"/>
            </a:xfrm>
            <a:custGeom>
              <a:avLst/>
              <a:gdLst/>
              <a:ahLst/>
              <a:cxnLst/>
              <a:rect l="l" t="t" r="r" b="b"/>
              <a:pathLst>
                <a:path w="12577" h="768" extrusionOk="0">
                  <a:moveTo>
                    <a:pt x="301" y="1"/>
                  </a:moveTo>
                  <a:cubicBezTo>
                    <a:pt x="134" y="1"/>
                    <a:pt x="1" y="101"/>
                    <a:pt x="1" y="268"/>
                  </a:cubicBezTo>
                  <a:cubicBezTo>
                    <a:pt x="1" y="434"/>
                    <a:pt x="134" y="568"/>
                    <a:pt x="301" y="568"/>
                  </a:cubicBezTo>
                  <a:cubicBezTo>
                    <a:pt x="1035" y="568"/>
                    <a:pt x="1769" y="601"/>
                    <a:pt x="2536" y="601"/>
                  </a:cubicBezTo>
                  <a:lnTo>
                    <a:pt x="5004" y="635"/>
                  </a:lnTo>
                  <a:cubicBezTo>
                    <a:pt x="7439" y="701"/>
                    <a:pt x="9841" y="735"/>
                    <a:pt x="12276" y="768"/>
                  </a:cubicBezTo>
                  <a:lnTo>
                    <a:pt x="12310" y="768"/>
                  </a:lnTo>
                  <a:cubicBezTo>
                    <a:pt x="12443" y="768"/>
                    <a:pt x="12576" y="635"/>
                    <a:pt x="12576" y="468"/>
                  </a:cubicBezTo>
                  <a:cubicBezTo>
                    <a:pt x="12576" y="334"/>
                    <a:pt x="12476" y="168"/>
                    <a:pt x="12310" y="168"/>
                  </a:cubicBezTo>
                  <a:cubicBezTo>
                    <a:pt x="10708" y="134"/>
                    <a:pt x="9107" y="134"/>
                    <a:pt x="7506" y="101"/>
                  </a:cubicBezTo>
                  <a:cubicBezTo>
                    <a:pt x="6305" y="101"/>
                    <a:pt x="5104" y="67"/>
                    <a:pt x="3904" y="34"/>
                  </a:cubicBezTo>
                  <a:lnTo>
                    <a:pt x="2002" y="34"/>
                  </a:lnTo>
                  <a:cubicBezTo>
                    <a:pt x="1435" y="1"/>
                    <a:pt x="868"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37"/>
          <p:cNvGrpSpPr/>
          <p:nvPr/>
        </p:nvGrpSpPr>
        <p:grpSpPr>
          <a:xfrm>
            <a:off x="89787" y="137307"/>
            <a:ext cx="1008161" cy="1697259"/>
            <a:chOff x="89787" y="137307"/>
            <a:chExt cx="1008161" cy="1697259"/>
          </a:xfrm>
        </p:grpSpPr>
        <p:sp>
          <p:nvSpPr>
            <p:cNvPr id="2115" name="Google Shape;2115;p37"/>
            <p:cNvSpPr/>
            <p:nvPr/>
          </p:nvSpPr>
          <p:spPr>
            <a:xfrm>
              <a:off x="100013" y="147533"/>
              <a:ext cx="988382" cy="1618883"/>
            </a:xfrm>
            <a:custGeom>
              <a:avLst/>
              <a:gdLst/>
              <a:ahLst/>
              <a:cxnLst/>
              <a:rect l="l" t="t" r="r" b="b"/>
              <a:pathLst>
                <a:path w="44075" h="72191" extrusionOk="0">
                  <a:moveTo>
                    <a:pt x="41096" y="3162"/>
                  </a:moveTo>
                  <a:cubicBezTo>
                    <a:pt x="40944" y="3344"/>
                    <a:pt x="40822" y="3496"/>
                    <a:pt x="40670" y="3679"/>
                  </a:cubicBezTo>
                  <a:cubicBezTo>
                    <a:pt x="40549" y="3800"/>
                    <a:pt x="40457" y="3952"/>
                    <a:pt x="40336" y="4074"/>
                  </a:cubicBezTo>
                  <a:cubicBezTo>
                    <a:pt x="40245" y="4195"/>
                    <a:pt x="40154" y="4317"/>
                    <a:pt x="40062" y="4439"/>
                  </a:cubicBezTo>
                  <a:cubicBezTo>
                    <a:pt x="39515" y="4955"/>
                    <a:pt x="38998" y="5502"/>
                    <a:pt x="38451" y="6049"/>
                  </a:cubicBezTo>
                  <a:cubicBezTo>
                    <a:pt x="38451" y="6110"/>
                    <a:pt x="38451" y="6201"/>
                    <a:pt x="38451" y="6262"/>
                  </a:cubicBezTo>
                  <a:cubicBezTo>
                    <a:pt x="38421" y="8694"/>
                    <a:pt x="38391" y="11126"/>
                    <a:pt x="38360" y="13557"/>
                  </a:cubicBezTo>
                  <a:cubicBezTo>
                    <a:pt x="38330" y="16232"/>
                    <a:pt x="38299" y="18876"/>
                    <a:pt x="38239" y="21521"/>
                  </a:cubicBezTo>
                  <a:cubicBezTo>
                    <a:pt x="38208" y="24256"/>
                    <a:pt x="38178" y="26962"/>
                    <a:pt x="38147" y="29697"/>
                  </a:cubicBezTo>
                  <a:cubicBezTo>
                    <a:pt x="38117" y="32281"/>
                    <a:pt x="38087" y="34895"/>
                    <a:pt x="38056" y="37509"/>
                  </a:cubicBezTo>
                  <a:cubicBezTo>
                    <a:pt x="38026" y="40214"/>
                    <a:pt x="37965" y="42919"/>
                    <a:pt x="37935" y="45625"/>
                  </a:cubicBezTo>
                  <a:cubicBezTo>
                    <a:pt x="37904" y="48208"/>
                    <a:pt x="37874" y="50761"/>
                    <a:pt x="37843" y="53345"/>
                  </a:cubicBezTo>
                  <a:cubicBezTo>
                    <a:pt x="37813" y="55959"/>
                    <a:pt x="37783" y="58603"/>
                    <a:pt x="37752" y="61248"/>
                  </a:cubicBezTo>
                  <a:cubicBezTo>
                    <a:pt x="37722" y="62676"/>
                    <a:pt x="37722" y="64105"/>
                    <a:pt x="37691" y="65534"/>
                  </a:cubicBezTo>
                  <a:cubicBezTo>
                    <a:pt x="37691" y="65625"/>
                    <a:pt x="37661" y="65686"/>
                    <a:pt x="37661" y="65746"/>
                  </a:cubicBezTo>
                  <a:cubicBezTo>
                    <a:pt x="37661" y="65838"/>
                    <a:pt x="37661" y="65929"/>
                    <a:pt x="37661" y="65990"/>
                  </a:cubicBezTo>
                  <a:lnTo>
                    <a:pt x="37661" y="66020"/>
                  </a:lnTo>
                  <a:cubicBezTo>
                    <a:pt x="37661" y="66050"/>
                    <a:pt x="37661" y="66081"/>
                    <a:pt x="37661" y="66081"/>
                  </a:cubicBezTo>
                  <a:cubicBezTo>
                    <a:pt x="37661" y="66111"/>
                    <a:pt x="37691" y="66111"/>
                    <a:pt x="37691" y="66111"/>
                  </a:cubicBezTo>
                  <a:cubicBezTo>
                    <a:pt x="38087" y="66506"/>
                    <a:pt x="38482" y="66901"/>
                    <a:pt x="38907" y="67297"/>
                  </a:cubicBezTo>
                  <a:cubicBezTo>
                    <a:pt x="38998" y="67418"/>
                    <a:pt x="39120" y="67540"/>
                    <a:pt x="39242" y="67692"/>
                  </a:cubicBezTo>
                  <a:cubicBezTo>
                    <a:pt x="39355" y="67805"/>
                    <a:pt x="39469" y="67945"/>
                    <a:pt x="39582" y="68087"/>
                  </a:cubicBezTo>
                  <a:lnTo>
                    <a:pt x="39582" y="68087"/>
                  </a:lnTo>
                  <a:cubicBezTo>
                    <a:pt x="39581" y="68087"/>
                    <a:pt x="39578" y="68087"/>
                    <a:pt x="39576" y="68087"/>
                  </a:cubicBezTo>
                  <a:cubicBezTo>
                    <a:pt x="39698" y="68239"/>
                    <a:pt x="39850" y="68391"/>
                    <a:pt x="39971" y="68543"/>
                  </a:cubicBezTo>
                  <a:cubicBezTo>
                    <a:pt x="40002" y="68604"/>
                    <a:pt x="40062" y="68634"/>
                    <a:pt x="40123" y="68695"/>
                  </a:cubicBezTo>
                  <a:cubicBezTo>
                    <a:pt x="39971" y="68634"/>
                    <a:pt x="39819" y="68543"/>
                    <a:pt x="39667" y="68452"/>
                  </a:cubicBezTo>
                  <a:cubicBezTo>
                    <a:pt x="39454" y="68269"/>
                    <a:pt x="39211" y="68087"/>
                    <a:pt x="38998" y="67935"/>
                  </a:cubicBezTo>
                  <a:cubicBezTo>
                    <a:pt x="38847" y="67813"/>
                    <a:pt x="38695" y="67692"/>
                    <a:pt x="38543" y="67570"/>
                  </a:cubicBezTo>
                  <a:cubicBezTo>
                    <a:pt x="38147" y="67205"/>
                    <a:pt x="37752" y="66810"/>
                    <a:pt x="37357" y="66445"/>
                  </a:cubicBezTo>
                  <a:cubicBezTo>
                    <a:pt x="36232" y="66415"/>
                    <a:pt x="35108" y="66415"/>
                    <a:pt x="33953" y="66385"/>
                  </a:cubicBezTo>
                  <a:cubicBezTo>
                    <a:pt x="31977" y="66354"/>
                    <a:pt x="30001" y="66293"/>
                    <a:pt x="28026" y="66263"/>
                  </a:cubicBezTo>
                  <a:cubicBezTo>
                    <a:pt x="25959" y="66233"/>
                    <a:pt x="23892" y="66172"/>
                    <a:pt x="21855" y="66142"/>
                  </a:cubicBezTo>
                  <a:cubicBezTo>
                    <a:pt x="19940" y="66111"/>
                    <a:pt x="18025" y="66050"/>
                    <a:pt x="16111" y="66020"/>
                  </a:cubicBezTo>
                  <a:cubicBezTo>
                    <a:pt x="14074" y="65990"/>
                    <a:pt x="12038" y="65959"/>
                    <a:pt x="10001" y="65898"/>
                  </a:cubicBezTo>
                  <a:lnTo>
                    <a:pt x="7113" y="65838"/>
                  </a:lnTo>
                  <a:lnTo>
                    <a:pt x="6992" y="65838"/>
                  </a:lnTo>
                  <a:cubicBezTo>
                    <a:pt x="6901" y="65807"/>
                    <a:pt x="6809" y="65807"/>
                    <a:pt x="6718" y="65807"/>
                  </a:cubicBezTo>
                  <a:lnTo>
                    <a:pt x="6505" y="65807"/>
                  </a:lnTo>
                  <a:cubicBezTo>
                    <a:pt x="6505" y="65807"/>
                    <a:pt x="6505" y="65838"/>
                    <a:pt x="6475" y="65838"/>
                  </a:cubicBezTo>
                  <a:cubicBezTo>
                    <a:pt x="5989" y="66324"/>
                    <a:pt x="5533" y="66841"/>
                    <a:pt x="5046" y="67327"/>
                  </a:cubicBezTo>
                  <a:cubicBezTo>
                    <a:pt x="4955" y="67418"/>
                    <a:pt x="4864" y="67509"/>
                    <a:pt x="4773" y="67570"/>
                  </a:cubicBezTo>
                  <a:cubicBezTo>
                    <a:pt x="4621" y="67722"/>
                    <a:pt x="4439" y="67874"/>
                    <a:pt x="4256" y="68026"/>
                  </a:cubicBezTo>
                  <a:cubicBezTo>
                    <a:pt x="4074" y="68178"/>
                    <a:pt x="3891" y="68300"/>
                    <a:pt x="3709" y="68452"/>
                  </a:cubicBezTo>
                  <a:cubicBezTo>
                    <a:pt x="3861" y="68269"/>
                    <a:pt x="3983" y="68087"/>
                    <a:pt x="4104" y="67904"/>
                  </a:cubicBezTo>
                  <a:cubicBezTo>
                    <a:pt x="4287" y="67661"/>
                    <a:pt x="4469" y="67449"/>
                    <a:pt x="4621" y="67205"/>
                  </a:cubicBezTo>
                  <a:cubicBezTo>
                    <a:pt x="4773" y="67023"/>
                    <a:pt x="4925" y="66810"/>
                    <a:pt x="5077" y="66628"/>
                  </a:cubicBezTo>
                  <a:cubicBezTo>
                    <a:pt x="5442" y="66263"/>
                    <a:pt x="5806" y="65898"/>
                    <a:pt x="6171" y="65534"/>
                  </a:cubicBezTo>
                  <a:cubicBezTo>
                    <a:pt x="6171" y="65503"/>
                    <a:pt x="6171" y="65503"/>
                    <a:pt x="6171" y="65503"/>
                  </a:cubicBezTo>
                  <a:lnTo>
                    <a:pt x="6171" y="65473"/>
                  </a:lnTo>
                  <a:cubicBezTo>
                    <a:pt x="6171" y="65442"/>
                    <a:pt x="6171" y="65412"/>
                    <a:pt x="6171" y="65382"/>
                  </a:cubicBezTo>
                  <a:cubicBezTo>
                    <a:pt x="6171" y="63376"/>
                    <a:pt x="6171" y="61369"/>
                    <a:pt x="6171" y="59363"/>
                  </a:cubicBezTo>
                  <a:cubicBezTo>
                    <a:pt x="6171" y="56658"/>
                    <a:pt x="6141" y="53922"/>
                    <a:pt x="6141" y="51217"/>
                  </a:cubicBezTo>
                  <a:cubicBezTo>
                    <a:pt x="6141" y="48512"/>
                    <a:pt x="6110" y="45807"/>
                    <a:pt x="6110" y="43132"/>
                  </a:cubicBezTo>
                  <a:cubicBezTo>
                    <a:pt x="6110" y="40457"/>
                    <a:pt x="6080" y="37782"/>
                    <a:pt x="6080" y="35138"/>
                  </a:cubicBezTo>
                  <a:cubicBezTo>
                    <a:pt x="6080" y="32311"/>
                    <a:pt x="6080" y="29515"/>
                    <a:pt x="6050" y="26688"/>
                  </a:cubicBezTo>
                  <a:cubicBezTo>
                    <a:pt x="6050" y="24044"/>
                    <a:pt x="6050" y="21399"/>
                    <a:pt x="6019" y="18755"/>
                  </a:cubicBezTo>
                  <a:cubicBezTo>
                    <a:pt x="6019" y="16050"/>
                    <a:pt x="6019" y="13314"/>
                    <a:pt x="5989" y="10578"/>
                  </a:cubicBezTo>
                  <a:lnTo>
                    <a:pt x="5989" y="6840"/>
                  </a:lnTo>
                  <a:cubicBezTo>
                    <a:pt x="5989" y="6779"/>
                    <a:pt x="5989" y="6749"/>
                    <a:pt x="5989" y="6688"/>
                  </a:cubicBezTo>
                  <a:cubicBezTo>
                    <a:pt x="6019" y="6627"/>
                    <a:pt x="6019" y="6597"/>
                    <a:pt x="6019" y="6536"/>
                  </a:cubicBezTo>
                  <a:cubicBezTo>
                    <a:pt x="6019" y="6475"/>
                    <a:pt x="6019" y="6445"/>
                    <a:pt x="6019" y="6384"/>
                  </a:cubicBezTo>
                  <a:cubicBezTo>
                    <a:pt x="6019" y="6353"/>
                    <a:pt x="6019" y="6353"/>
                    <a:pt x="6019" y="6323"/>
                  </a:cubicBezTo>
                  <a:lnTo>
                    <a:pt x="5107" y="5442"/>
                  </a:lnTo>
                  <a:cubicBezTo>
                    <a:pt x="5046" y="5350"/>
                    <a:pt x="4986" y="5290"/>
                    <a:pt x="4925" y="5229"/>
                  </a:cubicBezTo>
                  <a:cubicBezTo>
                    <a:pt x="4712" y="4986"/>
                    <a:pt x="4499" y="4742"/>
                    <a:pt x="4287" y="4499"/>
                  </a:cubicBezTo>
                  <a:cubicBezTo>
                    <a:pt x="4195" y="4378"/>
                    <a:pt x="4074" y="4226"/>
                    <a:pt x="3983" y="4104"/>
                  </a:cubicBezTo>
                  <a:cubicBezTo>
                    <a:pt x="3861" y="3952"/>
                    <a:pt x="3739" y="3770"/>
                    <a:pt x="3618" y="3618"/>
                  </a:cubicBezTo>
                  <a:cubicBezTo>
                    <a:pt x="3527" y="3496"/>
                    <a:pt x="3466" y="3405"/>
                    <a:pt x="3375" y="3283"/>
                  </a:cubicBezTo>
                  <a:lnTo>
                    <a:pt x="3375" y="3283"/>
                  </a:lnTo>
                  <a:cubicBezTo>
                    <a:pt x="3496" y="3375"/>
                    <a:pt x="3618" y="3466"/>
                    <a:pt x="3709" y="3527"/>
                  </a:cubicBezTo>
                  <a:cubicBezTo>
                    <a:pt x="3739" y="3557"/>
                    <a:pt x="3739" y="3557"/>
                    <a:pt x="3770" y="3557"/>
                  </a:cubicBezTo>
                  <a:cubicBezTo>
                    <a:pt x="3891" y="3679"/>
                    <a:pt x="4043" y="3770"/>
                    <a:pt x="4165" y="3891"/>
                  </a:cubicBezTo>
                  <a:lnTo>
                    <a:pt x="4195" y="3952"/>
                  </a:lnTo>
                  <a:cubicBezTo>
                    <a:pt x="4895" y="4590"/>
                    <a:pt x="5563" y="5259"/>
                    <a:pt x="6232" y="5897"/>
                  </a:cubicBezTo>
                  <a:lnTo>
                    <a:pt x="6445" y="5897"/>
                  </a:lnTo>
                  <a:lnTo>
                    <a:pt x="6445" y="5928"/>
                  </a:lnTo>
                  <a:cubicBezTo>
                    <a:pt x="7813" y="5928"/>
                    <a:pt x="9180" y="5897"/>
                    <a:pt x="10548" y="5897"/>
                  </a:cubicBezTo>
                  <a:cubicBezTo>
                    <a:pt x="12554" y="5867"/>
                    <a:pt x="14560" y="5837"/>
                    <a:pt x="16566" y="5837"/>
                  </a:cubicBezTo>
                  <a:cubicBezTo>
                    <a:pt x="18603" y="5806"/>
                    <a:pt x="20639" y="5776"/>
                    <a:pt x="22676" y="5776"/>
                  </a:cubicBezTo>
                  <a:cubicBezTo>
                    <a:pt x="24621" y="5746"/>
                    <a:pt x="26567" y="5715"/>
                    <a:pt x="28512" y="5715"/>
                  </a:cubicBezTo>
                  <a:cubicBezTo>
                    <a:pt x="30518" y="5685"/>
                    <a:pt x="32524" y="5654"/>
                    <a:pt x="34561" y="5654"/>
                  </a:cubicBezTo>
                  <a:cubicBezTo>
                    <a:pt x="35777" y="5624"/>
                    <a:pt x="37023" y="5624"/>
                    <a:pt x="38239" y="5624"/>
                  </a:cubicBezTo>
                  <a:cubicBezTo>
                    <a:pt x="38634" y="5229"/>
                    <a:pt x="39029" y="4834"/>
                    <a:pt x="39424" y="4439"/>
                  </a:cubicBezTo>
                  <a:cubicBezTo>
                    <a:pt x="39515" y="4378"/>
                    <a:pt x="39606" y="4317"/>
                    <a:pt x="39698" y="4226"/>
                  </a:cubicBezTo>
                  <a:lnTo>
                    <a:pt x="40093" y="3922"/>
                  </a:lnTo>
                  <a:cubicBezTo>
                    <a:pt x="40214" y="3831"/>
                    <a:pt x="40336" y="3739"/>
                    <a:pt x="40427" y="3648"/>
                  </a:cubicBezTo>
                  <a:cubicBezTo>
                    <a:pt x="40549" y="3557"/>
                    <a:pt x="40670" y="3466"/>
                    <a:pt x="40792" y="3375"/>
                  </a:cubicBezTo>
                  <a:cubicBezTo>
                    <a:pt x="40792" y="3375"/>
                    <a:pt x="40792" y="3375"/>
                    <a:pt x="40792" y="3405"/>
                  </a:cubicBezTo>
                  <a:cubicBezTo>
                    <a:pt x="40883" y="3314"/>
                    <a:pt x="40974" y="3253"/>
                    <a:pt x="41096" y="3162"/>
                  </a:cubicBezTo>
                  <a:close/>
                  <a:moveTo>
                    <a:pt x="183" y="1"/>
                  </a:moveTo>
                  <a:cubicBezTo>
                    <a:pt x="609" y="426"/>
                    <a:pt x="1034" y="821"/>
                    <a:pt x="1460" y="1247"/>
                  </a:cubicBezTo>
                  <a:cubicBezTo>
                    <a:pt x="1490" y="1277"/>
                    <a:pt x="1521" y="1338"/>
                    <a:pt x="1551" y="1369"/>
                  </a:cubicBezTo>
                  <a:cubicBezTo>
                    <a:pt x="1764" y="1642"/>
                    <a:pt x="1946" y="1916"/>
                    <a:pt x="2159" y="2189"/>
                  </a:cubicBezTo>
                  <a:cubicBezTo>
                    <a:pt x="2250" y="2311"/>
                    <a:pt x="2341" y="2432"/>
                    <a:pt x="2432" y="2584"/>
                  </a:cubicBezTo>
                  <a:cubicBezTo>
                    <a:pt x="2463" y="2645"/>
                    <a:pt x="2524" y="2706"/>
                    <a:pt x="2554" y="2767"/>
                  </a:cubicBezTo>
                  <a:cubicBezTo>
                    <a:pt x="2524" y="2736"/>
                    <a:pt x="2493" y="2736"/>
                    <a:pt x="2463" y="2706"/>
                  </a:cubicBezTo>
                  <a:cubicBezTo>
                    <a:pt x="2372" y="2615"/>
                    <a:pt x="2250" y="2524"/>
                    <a:pt x="2129" y="2432"/>
                  </a:cubicBezTo>
                  <a:cubicBezTo>
                    <a:pt x="2037" y="2341"/>
                    <a:pt x="1916" y="2250"/>
                    <a:pt x="1825" y="2159"/>
                  </a:cubicBezTo>
                  <a:cubicBezTo>
                    <a:pt x="1612" y="1976"/>
                    <a:pt x="1399" y="1794"/>
                    <a:pt x="1217" y="1581"/>
                  </a:cubicBezTo>
                  <a:cubicBezTo>
                    <a:pt x="1125" y="1521"/>
                    <a:pt x="1034" y="1429"/>
                    <a:pt x="943" y="1369"/>
                  </a:cubicBezTo>
                  <a:cubicBezTo>
                    <a:pt x="609" y="1065"/>
                    <a:pt x="305" y="761"/>
                    <a:pt x="1" y="426"/>
                  </a:cubicBezTo>
                  <a:lnTo>
                    <a:pt x="1" y="426"/>
                  </a:lnTo>
                  <a:cubicBezTo>
                    <a:pt x="1" y="3800"/>
                    <a:pt x="1" y="7144"/>
                    <a:pt x="31" y="10487"/>
                  </a:cubicBezTo>
                  <a:cubicBezTo>
                    <a:pt x="31" y="13740"/>
                    <a:pt x="31" y="16992"/>
                    <a:pt x="62" y="20214"/>
                  </a:cubicBezTo>
                  <a:cubicBezTo>
                    <a:pt x="62" y="23557"/>
                    <a:pt x="92" y="26901"/>
                    <a:pt x="92" y="30214"/>
                  </a:cubicBezTo>
                  <a:cubicBezTo>
                    <a:pt x="92" y="33618"/>
                    <a:pt x="122" y="36992"/>
                    <a:pt x="122" y="40396"/>
                  </a:cubicBezTo>
                  <a:lnTo>
                    <a:pt x="153" y="49971"/>
                  </a:lnTo>
                  <a:cubicBezTo>
                    <a:pt x="183" y="53345"/>
                    <a:pt x="183" y="56719"/>
                    <a:pt x="214" y="60093"/>
                  </a:cubicBezTo>
                  <a:lnTo>
                    <a:pt x="244" y="69698"/>
                  </a:lnTo>
                  <a:cubicBezTo>
                    <a:pt x="244" y="70367"/>
                    <a:pt x="244" y="71005"/>
                    <a:pt x="244" y="71643"/>
                  </a:cubicBezTo>
                  <a:cubicBezTo>
                    <a:pt x="518" y="71339"/>
                    <a:pt x="821" y="71066"/>
                    <a:pt x="1095" y="70762"/>
                  </a:cubicBezTo>
                  <a:cubicBezTo>
                    <a:pt x="1125" y="70731"/>
                    <a:pt x="1125" y="70731"/>
                    <a:pt x="1125" y="70731"/>
                  </a:cubicBezTo>
                  <a:cubicBezTo>
                    <a:pt x="1277" y="70610"/>
                    <a:pt x="1429" y="70488"/>
                    <a:pt x="1581" y="70367"/>
                  </a:cubicBezTo>
                  <a:cubicBezTo>
                    <a:pt x="1581" y="70367"/>
                    <a:pt x="1581" y="70367"/>
                    <a:pt x="1581" y="70336"/>
                  </a:cubicBezTo>
                  <a:lnTo>
                    <a:pt x="1612" y="70336"/>
                  </a:lnTo>
                  <a:cubicBezTo>
                    <a:pt x="1733" y="70245"/>
                    <a:pt x="1855" y="70123"/>
                    <a:pt x="1977" y="70002"/>
                  </a:cubicBezTo>
                  <a:cubicBezTo>
                    <a:pt x="2129" y="69911"/>
                    <a:pt x="2250" y="69789"/>
                    <a:pt x="2372" y="69698"/>
                  </a:cubicBezTo>
                  <a:cubicBezTo>
                    <a:pt x="2372" y="69698"/>
                    <a:pt x="2372" y="69698"/>
                    <a:pt x="2402" y="69667"/>
                  </a:cubicBezTo>
                  <a:cubicBezTo>
                    <a:pt x="2584" y="69515"/>
                    <a:pt x="2767" y="69363"/>
                    <a:pt x="2949" y="69242"/>
                  </a:cubicBezTo>
                  <a:lnTo>
                    <a:pt x="2949" y="69242"/>
                  </a:lnTo>
                  <a:cubicBezTo>
                    <a:pt x="2888" y="69333"/>
                    <a:pt x="2828" y="69424"/>
                    <a:pt x="2736" y="69515"/>
                  </a:cubicBezTo>
                  <a:cubicBezTo>
                    <a:pt x="2676" y="69637"/>
                    <a:pt x="2584" y="69728"/>
                    <a:pt x="2493" y="69850"/>
                  </a:cubicBezTo>
                  <a:cubicBezTo>
                    <a:pt x="2341" y="70032"/>
                    <a:pt x="2220" y="70215"/>
                    <a:pt x="2098" y="70397"/>
                  </a:cubicBezTo>
                  <a:cubicBezTo>
                    <a:pt x="1581" y="70914"/>
                    <a:pt x="1034" y="71461"/>
                    <a:pt x="518" y="72008"/>
                  </a:cubicBezTo>
                  <a:cubicBezTo>
                    <a:pt x="2007" y="72038"/>
                    <a:pt x="3496" y="72038"/>
                    <a:pt x="4986" y="72038"/>
                  </a:cubicBezTo>
                  <a:cubicBezTo>
                    <a:pt x="7022" y="72038"/>
                    <a:pt x="9059" y="72038"/>
                    <a:pt x="11095" y="72069"/>
                  </a:cubicBezTo>
                  <a:lnTo>
                    <a:pt x="17326" y="72069"/>
                  </a:lnTo>
                  <a:cubicBezTo>
                    <a:pt x="19211" y="72099"/>
                    <a:pt x="21095" y="72099"/>
                    <a:pt x="22980" y="72099"/>
                  </a:cubicBezTo>
                  <a:cubicBezTo>
                    <a:pt x="24986" y="72099"/>
                    <a:pt x="26992" y="72099"/>
                    <a:pt x="28998" y="72129"/>
                  </a:cubicBezTo>
                  <a:lnTo>
                    <a:pt x="35047" y="72129"/>
                  </a:lnTo>
                  <a:cubicBezTo>
                    <a:pt x="37084" y="72160"/>
                    <a:pt x="39090" y="72160"/>
                    <a:pt x="41126" y="72160"/>
                  </a:cubicBezTo>
                  <a:cubicBezTo>
                    <a:pt x="41856" y="72160"/>
                    <a:pt x="42555" y="72160"/>
                    <a:pt x="43284" y="72190"/>
                  </a:cubicBezTo>
                  <a:cubicBezTo>
                    <a:pt x="42920" y="71825"/>
                    <a:pt x="42585" y="71491"/>
                    <a:pt x="42220" y="71157"/>
                  </a:cubicBezTo>
                  <a:cubicBezTo>
                    <a:pt x="42099" y="71035"/>
                    <a:pt x="42008" y="70883"/>
                    <a:pt x="41886" y="70762"/>
                  </a:cubicBezTo>
                  <a:cubicBezTo>
                    <a:pt x="41795" y="70640"/>
                    <a:pt x="41704" y="70518"/>
                    <a:pt x="41613" y="70427"/>
                  </a:cubicBezTo>
                  <a:cubicBezTo>
                    <a:pt x="41613" y="70427"/>
                    <a:pt x="41613" y="70397"/>
                    <a:pt x="41582" y="70397"/>
                  </a:cubicBezTo>
                  <a:cubicBezTo>
                    <a:pt x="41491" y="70275"/>
                    <a:pt x="41369" y="70123"/>
                    <a:pt x="41278" y="70002"/>
                  </a:cubicBezTo>
                  <a:lnTo>
                    <a:pt x="41248" y="70002"/>
                  </a:lnTo>
                  <a:cubicBezTo>
                    <a:pt x="41096" y="69789"/>
                    <a:pt x="40944" y="69576"/>
                    <a:pt x="40792" y="69394"/>
                  </a:cubicBezTo>
                  <a:lnTo>
                    <a:pt x="40792" y="69394"/>
                  </a:lnTo>
                  <a:cubicBezTo>
                    <a:pt x="40913" y="69455"/>
                    <a:pt x="41035" y="69546"/>
                    <a:pt x="41157" y="69637"/>
                  </a:cubicBezTo>
                  <a:cubicBezTo>
                    <a:pt x="41248" y="69728"/>
                    <a:pt x="41369" y="69819"/>
                    <a:pt x="41461" y="69911"/>
                  </a:cubicBezTo>
                  <a:cubicBezTo>
                    <a:pt x="41461" y="69907"/>
                    <a:pt x="41461" y="69904"/>
                    <a:pt x="41461" y="69901"/>
                  </a:cubicBezTo>
                  <a:lnTo>
                    <a:pt x="41461" y="69901"/>
                  </a:lnTo>
                  <a:cubicBezTo>
                    <a:pt x="41542" y="69961"/>
                    <a:pt x="41623" y="70039"/>
                    <a:pt x="41704" y="70093"/>
                  </a:cubicBezTo>
                  <a:cubicBezTo>
                    <a:pt x="41815" y="70177"/>
                    <a:pt x="41927" y="70260"/>
                    <a:pt x="42015" y="70367"/>
                  </a:cubicBezTo>
                  <a:lnTo>
                    <a:pt x="42015" y="70367"/>
                  </a:lnTo>
                  <a:cubicBezTo>
                    <a:pt x="42013" y="70367"/>
                    <a:pt x="42010" y="70367"/>
                    <a:pt x="42008" y="70367"/>
                  </a:cubicBezTo>
                  <a:cubicBezTo>
                    <a:pt x="42014" y="70371"/>
                    <a:pt x="42020" y="70376"/>
                    <a:pt x="42026" y="70381"/>
                  </a:cubicBezTo>
                  <a:lnTo>
                    <a:pt x="42026" y="70381"/>
                  </a:lnTo>
                  <a:cubicBezTo>
                    <a:pt x="42030" y="70387"/>
                    <a:pt x="42034" y="70392"/>
                    <a:pt x="42038" y="70397"/>
                  </a:cubicBezTo>
                  <a:cubicBezTo>
                    <a:pt x="42038" y="70397"/>
                    <a:pt x="42038" y="70394"/>
                    <a:pt x="42037" y="70390"/>
                  </a:cubicBezTo>
                  <a:lnTo>
                    <a:pt x="42037" y="70390"/>
                  </a:lnTo>
                  <a:cubicBezTo>
                    <a:pt x="42176" y="70504"/>
                    <a:pt x="42291" y="70618"/>
                    <a:pt x="42433" y="70731"/>
                  </a:cubicBezTo>
                  <a:cubicBezTo>
                    <a:pt x="42433" y="70731"/>
                    <a:pt x="42464" y="70762"/>
                    <a:pt x="42494" y="70792"/>
                  </a:cubicBezTo>
                  <a:cubicBezTo>
                    <a:pt x="42889" y="71157"/>
                    <a:pt x="43254" y="71522"/>
                    <a:pt x="43649" y="71886"/>
                  </a:cubicBezTo>
                  <a:cubicBezTo>
                    <a:pt x="43649" y="69576"/>
                    <a:pt x="43679" y="67236"/>
                    <a:pt x="43679" y="64895"/>
                  </a:cubicBezTo>
                  <a:cubicBezTo>
                    <a:pt x="43710" y="61673"/>
                    <a:pt x="43710" y="58451"/>
                    <a:pt x="43740" y="55199"/>
                  </a:cubicBezTo>
                  <a:cubicBezTo>
                    <a:pt x="43740" y="52068"/>
                    <a:pt x="43771" y="48907"/>
                    <a:pt x="43801" y="45746"/>
                  </a:cubicBezTo>
                  <a:cubicBezTo>
                    <a:pt x="43801" y="42555"/>
                    <a:pt x="43831" y="39363"/>
                    <a:pt x="43831" y="36171"/>
                  </a:cubicBezTo>
                  <a:cubicBezTo>
                    <a:pt x="43862" y="33102"/>
                    <a:pt x="43892" y="30062"/>
                    <a:pt x="43892" y="26992"/>
                  </a:cubicBezTo>
                  <a:cubicBezTo>
                    <a:pt x="43923" y="23709"/>
                    <a:pt x="43923" y="20396"/>
                    <a:pt x="43953" y="17113"/>
                  </a:cubicBezTo>
                  <a:cubicBezTo>
                    <a:pt x="43953" y="14074"/>
                    <a:pt x="43983" y="11034"/>
                    <a:pt x="43983" y="7964"/>
                  </a:cubicBezTo>
                  <a:cubicBezTo>
                    <a:pt x="44014" y="5594"/>
                    <a:pt x="44014" y="3192"/>
                    <a:pt x="44044" y="821"/>
                  </a:cubicBezTo>
                  <a:cubicBezTo>
                    <a:pt x="44044" y="761"/>
                    <a:pt x="44044" y="730"/>
                    <a:pt x="44075" y="700"/>
                  </a:cubicBezTo>
                  <a:cubicBezTo>
                    <a:pt x="44075" y="609"/>
                    <a:pt x="44075" y="517"/>
                    <a:pt x="44075" y="426"/>
                  </a:cubicBezTo>
                  <a:cubicBezTo>
                    <a:pt x="43771" y="730"/>
                    <a:pt x="43467" y="1034"/>
                    <a:pt x="43132" y="1369"/>
                  </a:cubicBezTo>
                  <a:cubicBezTo>
                    <a:pt x="42980" y="1490"/>
                    <a:pt x="42798" y="1612"/>
                    <a:pt x="42646" y="1733"/>
                  </a:cubicBezTo>
                  <a:cubicBezTo>
                    <a:pt x="42433" y="1855"/>
                    <a:pt x="42251" y="2007"/>
                    <a:pt x="42068" y="2159"/>
                  </a:cubicBezTo>
                  <a:cubicBezTo>
                    <a:pt x="42008" y="2189"/>
                    <a:pt x="41947" y="2220"/>
                    <a:pt x="41886" y="2250"/>
                  </a:cubicBezTo>
                  <a:lnTo>
                    <a:pt x="42038" y="2037"/>
                  </a:lnTo>
                  <a:cubicBezTo>
                    <a:pt x="42068" y="1976"/>
                    <a:pt x="42099" y="1946"/>
                    <a:pt x="42129" y="1885"/>
                  </a:cubicBezTo>
                  <a:cubicBezTo>
                    <a:pt x="42312" y="1673"/>
                    <a:pt x="42494" y="1490"/>
                    <a:pt x="42676" y="1277"/>
                  </a:cubicBezTo>
                  <a:cubicBezTo>
                    <a:pt x="42707" y="1247"/>
                    <a:pt x="42707" y="1247"/>
                    <a:pt x="42707" y="1247"/>
                  </a:cubicBezTo>
                  <a:cubicBezTo>
                    <a:pt x="42828" y="1125"/>
                    <a:pt x="42920" y="973"/>
                    <a:pt x="43041" y="852"/>
                  </a:cubicBezTo>
                  <a:cubicBezTo>
                    <a:pt x="43102" y="791"/>
                    <a:pt x="43163" y="700"/>
                    <a:pt x="43223" y="639"/>
                  </a:cubicBezTo>
                  <a:cubicBezTo>
                    <a:pt x="43436" y="426"/>
                    <a:pt x="43649" y="214"/>
                    <a:pt x="43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89787" y="195926"/>
              <a:ext cx="1008161" cy="1638640"/>
            </a:xfrm>
            <a:custGeom>
              <a:avLst/>
              <a:gdLst/>
              <a:ahLst/>
              <a:cxnLst/>
              <a:rect l="l" t="t" r="r" b="b"/>
              <a:pathLst>
                <a:path w="44957" h="73072" extrusionOk="0">
                  <a:moveTo>
                    <a:pt x="43102" y="2179"/>
                  </a:moveTo>
                  <a:cubicBezTo>
                    <a:pt x="43102" y="2182"/>
                    <a:pt x="43102" y="2185"/>
                    <a:pt x="43102" y="2189"/>
                  </a:cubicBezTo>
                  <a:cubicBezTo>
                    <a:pt x="43041" y="2250"/>
                    <a:pt x="42950" y="2281"/>
                    <a:pt x="42889" y="2341"/>
                  </a:cubicBezTo>
                  <a:cubicBezTo>
                    <a:pt x="42943" y="2287"/>
                    <a:pt x="43021" y="2233"/>
                    <a:pt x="43102" y="2179"/>
                  </a:cubicBezTo>
                  <a:close/>
                  <a:moveTo>
                    <a:pt x="42980" y="1916"/>
                  </a:moveTo>
                  <a:lnTo>
                    <a:pt x="42980" y="1916"/>
                  </a:lnTo>
                  <a:cubicBezTo>
                    <a:pt x="42859" y="2068"/>
                    <a:pt x="42707" y="2189"/>
                    <a:pt x="42585" y="2372"/>
                  </a:cubicBezTo>
                  <a:lnTo>
                    <a:pt x="42585" y="2341"/>
                  </a:lnTo>
                  <a:cubicBezTo>
                    <a:pt x="42737" y="2189"/>
                    <a:pt x="42859" y="2037"/>
                    <a:pt x="42980" y="1916"/>
                  </a:cubicBezTo>
                  <a:close/>
                  <a:moveTo>
                    <a:pt x="42552" y="2407"/>
                  </a:moveTo>
                  <a:lnTo>
                    <a:pt x="42552" y="2407"/>
                  </a:lnTo>
                  <a:cubicBezTo>
                    <a:pt x="42533" y="2443"/>
                    <a:pt x="42513" y="2474"/>
                    <a:pt x="42494" y="2493"/>
                  </a:cubicBezTo>
                  <a:cubicBezTo>
                    <a:pt x="42513" y="2455"/>
                    <a:pt x="42533" y="2428"/>
                    <a:pt x="42552" y="2407"/>
                  </a:cubicBezTo>
                  <a:close/>
                  <a:moveTo>
                    <a:pt x="42494" y="2493"/>
                  </a:moveTo>
                  <a:lnTo>
                    <a:pt x="42342" y="2736"/>
                  </a:lnTo>
                  <a:cubicBezTo>
                    <a:pt x="42372" y="2645"/>
                    <a:pt x="42433" y="2584"/>
                    <a:pt x="42494" y="2493"/>
                  </a:cubicBezTo>
                  <a:close/>
                  <a:moveTo>
                    <a:pt x="2615" y="2645"/>
                  </a:moveTo>
                  <a:lnTo>
                    <a:pt x="2615" y="2645"/>
                  </a:lnTo>
                  <a:cubicBezTo>
                    <a:pt x="2706" y="2767"/>
                    <a:pt x="2797" y="2889"/>
                    <a:pt x="2888" y="3040"/>
                  </a:cubicBezTo>
                  <a:cubicBezTo>
                    <a:pt x="2797" y="2919"/>
                    <a:pt x="2706" y="2767"/>
                    <a:pt x="2615" y="2645"/>
                  </a:cubicBezTo>
                  <a:close/>
                  <a:moveTo>
                    <a:pt x="40883" y="4104"/>
                  </a:moveTo>
                  <a:cubicBezTo>
                    <a:pt x="40792" y="4195"/>
                    <a:pt x="40670" y="4287"/>
                    <a:pt x="40549" y="4378"/>
                  </a:cubicBezTo>
                  <a:cubicBezTo>
                    <a:pt x="40670" y="4287"/>
                    <a:pt x="40762" y="4195"/>
                    <a:pt x="40883" y="4104"/>
                  </a:cubicBezTo>
                  <a:close/>
                  <a:moveTo>
                    <a:pt x="4743" y="4955"/>
                  </a:moveTo>
                  <a:cubicBezTo>
                    <a:pt x="4834" y="5047"/>
                    <a:pt x="4925" y="5138"/>
                    <a:pt x="5016" y="5259"/>
                  </a:cubicBezTo>
                  <a:cubicBezTo>
                    <a:pt x="4925" y="5168"/>
                    <a:pt x="4834" y="5047"/>
                    <a:pt x="4743" y="4955"/>
                  </a:cubicBezTo>
                  <a:close/>
                  <a:moveTo>
                    <a:pt x="19174" y="16359"/>
                  </a:moveTo>
                  <a:lnTo>
                    <a:pt x="19174" y="16359"/>
                  </a:lnTo>
                  <a:cubicBezTo>
                    <a:pt x="19949" y="16530"/>
                    <a:pt x="20276" y="17059"/>
                    <a:pt x="20275" y="17611"/>
                  </a:cubicBezTo>
                  <a:lnTo>
                    <a:pt x="20275" y="17611"/>
                  </a:lnTo>
                  <a:cubicBezTo>
                    <a:pt x="20274" y="17055"/>
                    <a:pt x="19946" y="16530"/>
                    <a:pt x="19174" y="16359"/>
                  </a:cubicBezTo>
                  <a:close/>
                  <a:moveTo>
                    <a:pt x="18847" y="16324"/>
                  </a:moveTo>
                  <a:cubicBezTo>
                    <a:pt x="18848" y="16324"/>
                    <a:pt x="18849" y="16324"/>
                    <a:pt x="18850" y="16324"/>
                  </a:cubicBezTo>
                  <a:lnTo>
                    <a:pt x="18850" y="16324"/>
                  </a:lnTo>
                  <a:cubicBezTo>
                    <a:pt x="17526" y="16326"/>
                    <a:pt x="17064" y="18200"/>
                    <a:pt x="18056" y="18937"/>
                  </a:cubicBezTo>
                  <a:cubicBezTo>
                    <a:pt x="17035" y="18200"/>
                    <a:pt x="17496" y="16324"/>
                    <a:pt x="18847" y="16324"/>
                  </a:cubicBezTo>
                  <a:close/>
                  <a:moveTo>
                    <a:pt x="19896" y="18643"/>
                  </a:moveTo>
                  <a:lnTo>
                    <a:pt x="19896" y="18643"/>
                  </a:lnTo>
                  <a:cubicBezTo>
                    <a:pt x="20415" y="18963"/>
                    <a:pt x="20642" y="19492"/>
                    <a:pt x="20642" y="20027"/>
                  </a:cubicBezTo>
                  <a:lnTo>
                    <a:pt x="20642" y="20027"/>
                  </a:lnTo>
                  <a:cubicBezTo>
                    <a:pt x="20642" y="19490"/>
                    <a:pt x="20409" y="18964"/>
                    <a:pt x="19880" y="18664"/>
                  </a:cubicBezTo>
                  <a:cubicBezTo>
                    <a:pt x="19885" y="18657"/>
                    <a:pt x="19891" y="18650"/>
                    <a:pt x="19896" y="18643"/>
                  </a:cubicBezTo>
                  <a:close/>
                  <a:moveTo>
                    <a:pt x="29667" y="21247"/>
                  </a:moveTo>
                  <a:cubicBezTo>
                    <a:pt x="29697" y="21278"/>
                    <a:pt x="29728" y="21368"/>
                    <a:pt x="29728" y="21429"/>
                  </a:cubicBezTo>
                  <a:lnTo>
                    <a:pt x="29728" y="21429"/>
                  </a:lnTo>
                  <a:cubicBezTo>
                    <a:pt x="29728" y="21368"/>
                    <a:pt x="29697" y="21308"/>
                    <a:pt x="29667" y="21247"/>
                  </a:cubicBezTo>
                  <a:close/>
                  <a:moveTo>
                    <a:pt x="18056" y="18937"/>
                  </a:moveTo>
                  <a:cubicBezTo>
                    <a:pt x="17418" y="19728"/>
                    <a:pt x="17478" y="21095"/>
                    <a:pt x="18299" y="21612"/>
                  </a:cubicBezTo>
                  <a:cubicBezTo>
                    <a:pt x="18238" y="21673"/>
                    <a:pt x="18178" y="21734"/>
                    <a:pt x="18147" y="21794"/>
                  </a:cubicBezTo>
                  <a:cubicBezTo>
                    <a:pt x="18178" y="21734"/>
                    <a:pt x="18238" y="21673"/>
                    <a:pt x="18269" y="21612"/>
                  </a:cubicBezTo>
                  <a:cubicBezTo>
                    <a:pt x="17478" y="21095"/>
                    <a:pt x="17418" y="19697"/>
                    <a:pt x="18056" y="18937"/>
                  </a:cubicBezTo>
                  <a:close/>
                  <a:moveTo>
                    <a:pt x="20879" y="22301"/>
                  </a:moveTo>
                  <a:lnTo>
                    <a:pt x="20879" y="22301"/>
                  </a:lnTo>
                  <a:cubicBezTo>
                    <a:pt x="20879" y="23046"/>
                    <a:pt x="20395" y="23826"/>
                    <a:pt x="19697" y="24013"/>
                  </a:cubicBezTo>
                  <a:cubicBezTo>
                    <a:pt x="20394" y="23799"/>
                    <a:pt x="20879" y="23041"/>
                    <a:pt x="20879" y="22301"/>
                  </a:cubicBezTo>
                  <a:close/>
                  <a:moveTo>
                    <a:pt x="23983" y="23985"/>
                  </a:moveTo>
                  <a:cubicBezTo>
                    <a:pt x="23981" y="24015"/>
                    <a:pt x="23953" y="24045"/>
                    <a:pt x="23953" y="24074"/>
                  </a:cubicBezTo>
                  <a:cubicBezTo>
                    <a:pt x="23922" y="24074"/>
                    <a:pt x="23922" y="24074"/>
                    <a:pt x="23922" y="24105"/>
                  </a:cubicBezTo>
                  <a:cubicBezTo>
                    <a:pt x="23922" y="24074"/>
                    <a:pt x="23922" y="24074"/>
                    <a:pt x="23953" y="24044"/>
                  </a:cubicBezTo>
                  <a:cubicBezTo>
                    <a:pt x="23953" y="24044"/>
                    <a:pt x="23981" y="24015"/>
                    <a:pt x="23983" y="23985"/>
                  </a:cubicBezTo>
                  <a:close/>
                  <a:moveTo>
                    <a:pt x="12402" y="25047"/>
                  </a:moveTo>
                  <a:cubicBezTo>
                    <a:pt x="12418" y="25092"/>
                    <a:pt x="12425" y="25130"/>
                    <a:pt x="12433" y="25168"/>
                  </a:cubicBezTo>
                  <a:lnTo>
                    <a:pt x="12433" y="25168"/>
                  </a:lnTo>
                  <a:cubicBezTo>
                    <a:pt x="12425" y="25138"/>
                    <a:pt x="12418" y="25108"/>
                    <a:pt x="12402" y="25077"/>
                  </a:cubicBezTo>
                  <a:lnTo>
                    <a:pt x="12402" y="25047"/>
                  </a:lnTo>
                  <a:close/>
                  <a:moveTo>
                    <a:pt x="29790" y="21784"/>
                  </a:moveTo>
                  <a:cubicBezTo>
                    <a:pt x="29843" y="22416"/>
                    <a:pt x="29510" y="23044"/>
                    <a:pt x="28998" y="23405"/>
                  </a:cubicBezTo>
                  <a:cubicBezTo>
                    <a:pt x="29485" y="24257"/>
                    <a:pt x="28998" y="25624"/>
                    <a:pt x="28086" y="25928"/>
                  </a:cubicBezTo>
                  <a:cubicBezTo>
                    <a:pt x="28998" y="25624"/>
                    <a:pt x="29485" y="24257"/>
                    <a:pt x="28968" y="23405"/>
                  </a:cubicBezTo>
                  <a:cubicBezTo>
                    <a:pt x="29509" y="23044"/>
                    <a:pt x="29843" y="22416"/>
                    <a:pt x="29790" y="21784"/>
                  </a:cubicBezTo>
                  <a:close/>
                  <a:moveTo>
                    <a:pt x="31840" y="28405"/>
                  </a:moveTo>
                  <a:lnTo>
                    <a:pt x="31840" y="28405"/>
                  </a:lnTo>
                  <a:cubicBezTo>
                    <a:pt x="31818" y="28421"/>
                    <a:pt x="31795" y="28436"/>
                    <a:pt x="31764" y="28451"/>
                  </a:cubicBezTo>
                  <a:lnTo>
                    <a:pt x="31840" y="28405"/>
                  </a:lnTo>
                  <a:close/>
                  <a:moveTo>
                    <a:pt x="31730" y="28455"/>
                  </a:moveTo>
                  <a:cubicBezTo>
                    <a:pt x="31701" y="28482"/>
                    <a:pt x="31671" y="28483"/>
                    <a:pt x="31612" y="28512"/>
                  </a:cubicBezTo>
                  <a:cubicBezTo>
                    <a:pt x="31661" y="28488"/>
                    <a:pt x="31690" y="28464"/>
                    <a:pt x="31730" y="28455"/>
                  </a:cubicBezTo>
                  <a:close/>
                  <a:moveTo>
                    <a:pt x="31491" y="28573"/>
                  </a:moveTo>
                  <a:cubicBezTo>
                    <a:pt x="31491" y="28603"/>
                    <a:pt x="31491" y="28603"/>
                    <a:pt x="31460" y="28603"/>
                  </a:cubicBezTo>
                  <a:cubicBezTo>
                    <a:pt x="31460" y="28603"/>
                    <a:pt x="31491" y="28603"/>
                    <a:pt x="31491" y="28573"/>
                  </a:cubicBezTo>
                  <a:close/>
                  <a:moveTo>
                    <a:pt x="31460" y="28633"/>
                  </a:moveTo>
                  <a:cubicBezTo>
                    <a:pt x="28755" y="30305"/>
                    <a:pt x="26749" y="32950"/>
                    <a:pt x="25260" y="35716"/>
                  </a:cubicBezTo>
                  <a:cubicBezTo>
                    <a:pt x="26749" y="32950"/>
                    <a:pt x="28755" y="30275"/>
                    <a:pt x="31460" y="28633"/>
                  </a:cubicBezTo>
                  <a:close/>
                  <a:moveTo>
                    <a:pt x="25259" y="35717"/>
                  </a:moveTo>
                  <a:lnTo>
                    <a:pt x="25259" y="35717"/>
                  </a:lnTo>
                  <a:cubicBezTo>
                    <a:pt x="24864" y="36324"/>
                    <a:pt x="24591" y="36962"/>
                    <a:pt x="24317" y="37631"/>
                  </a:cubicBezTo>
                  <a:cubicBezTo>
                    <a:pt x="24560" y="36962"/>
                    <a:pt x="24864" y="36324"/>
                    <a:pt x="25259" y="35717"/>
                  </a:cubicBezTo>
                  <a:close/>
                  <a:moveTo>
                    <a:pt x="23193" y="36749"/>
                  </a:moveTo>
                  <a:lnTo>
                    <a:pt x="23193" y="36749"/>
                  </a:lnTo>
                  <a:cubicBezTo>
                    <a:pt x="23132" y="36992"/>
                    <a:pt x="23071" y="37448"/>
                    <a:pt x="22919" y="37752"/>
                  </a:cubicBezTo>
                  <a:cubicBezTo>
                    <a:pt x="23041" y="37448"/>
                    <a:pt x="23102" y="36992"/>
                    <a:pt x="23193" y="36749"/>
                  </a:cubicBezTo>
                  <a:close/>
                  <a:moveTo>
                    <a:pt x="12465" y="25298"/>
                  </a:moveTo>
                  <a:cubicBezTo>
                    <a:pt x="13742" y="29702"/>
                    <a:pt x="15626" y="34046"/>
                    <a:pt x="18329" y="37783"/>
                  </a:cubicBezTo>
                  <a:cubicBezTo>
                    <a:pt x="15595" y="34046"/>
                    <a:pt x="13742" y="29702"/>
                    <a:pt x="12465" y="25298"/>
                  </a:cubicBezTo>
                  <a:close/>
                  <a:moveTo>
                    <a:pt x="27935" y="37843"/>
                  </a:moveTo>
                  <a:cubicBezTo>
                    <a:pt x="27935" y="37843"/>
                    <a:pt x="27904" y="37874"/>
                    <a:pt x="27904" y="37904"/>
                  </a:cubicBezTo>
                  <a:cubicBezTo>
                    <a:pt x="27904" y="37874"/>
                    <a:pt x="27904" y="37843"/>
                    <a:pt x="27935" y="37843"/>
                  </a:cubicBezTo>
                  <a:close/>
                  <a:moveTo>
                    <a:pt x="27904" y="37904"/>
                  </a:moveTo>
                  <a:lnTo>
                    <a:pt x="27904" y="37904"/>
                  </a:lnTo>
                  <a:cubicBezTo>
                    <a:pt x="27874" y="37965"/>
                    <a:pt x="27843" y="37995"/>
                    <a:pt x="27813" y="38056"/>
                  </a:cubicBezTo>
                  <a:cubicBezTo>
                    <a:pt x="27843" y="37995"/>
                    <a:pt x="27874" y="37935"/>
                    <a:pt x="27904" y="37904"/>
                  </a:cubicBezTo>
                  <a:close/>
                  <a:moveTo>
                    <a:pt x="16627" y="38238"/>
                  </a:moveTo>
                  <a:cubicBezTo>
                    <a:pt x="16840" y="38482"/>
                    <a:pt x="17022" y="38786"/>
                    <a:pt x="17174" y="39059"/>
                  </a:cubicBezTo>
                  <a:cubicBezTo>
                    <a:pt x="16992" y="38786"/>
                    <a:pt x="16810" y="38482"/>
                    <a:pt x="16597" y="38238"/>
                  </a:cubicBezTo>
                  <a:close/>
                  <a:moveTo>
                    <a:pt x="17418" y="39454"/>
                  </a:moveTo>
                  <a:cubicBezTo>
                    <a:pt x="17509" y="39606"/>
                    <a:pt x="17570" y="39789"/>
                    <a:pt x="17661" y="39941"/>
                  </a:cubicBezTo>
                  <a:cubicBezTo>
                    <a:pt x="17570" y="39789"/>
                    <a:pt x="17478" y="39606"/>
                    <a:pt x="17418" y="39454"/>
                  </a:cubicBezTo>
                  <a:close/>
                  <a:moveTo>
                    <a:pt x="40054" y="68551"/>
                  </a:moveTo>
                  <a:lnTo>
                    <a:pt x="40054" y="68551"/>
                  </a:lnTo>
                  <a:cubicBezTo>
                    <a:pt x="40059" y="68556"/>
                    <a:pt x="40062" y="68563"/>
                    <a:pt x="40062" y="68573"/>
                  </a:cubicBezTo>
                  <a:lnTo>
                    <a:pt x="40062" y="68573"/>
                  </a:lnTo>
                  <a:cubicBezTo>
                    <a:pt x="40062" y="68573"/>
                    <a:pt x="40062" y="68560"/>
                    <a:pt x="40054" y="68551"/>
                  </a:cubicBezTo>
                  <a:close/>
                  <a:moveTo>
                    <a:pt x="40123" y="68908"/>
                  </a:moveTo>
                  <a:lnTo>
                    <a:pt x="40123" y="68908"/>
                  </a:lnTo>
                  <a:cubicBezTo>
                    <a:pt x="40275" y="68999"/>
                    <a:pt x="40427" y="69060"/>
                    <a:pt x="40579" y="69151"/>
                  </a:cubicBezTo>
                  <a:cubicBezTo>
                    <a:pt x="40427" y="69090"/>
                    <a:pt x="40275" y="68999"/>
                    <a:pt x="40123" y="68908"/>
                  </a:cubicBezTo>
                  <a:close/>
                  <a:moveTo>
                    <a:pt x="2858" y="70123"/>
                  </a:moveTo>
                  <a:cubicBezTo>
                    <a:pt x="2858" y="70123"/>
                    <a:pt x="2858" y="70154"/>
                    <a:pt x="2828" y="70154"/>
                  </a:cubicBezTo>
                  <a:cubicBezTo>
                    <a:pt x="2858" y="70124"/>
                    <a:pt x="2858" y="70123"/>
                    <a:pt x="2858" y="70123"/>
                  </a:cubicBezTo>
                  <a:close/>
                  <a:moveTo>
                    <a:pt x="41284" y="69827"/>
                  </a:moveTo>
                  <a:lnTo>
                    <a:pt x="41284" y="69827"/>
                  </a:lnTo>
                  <a:cubicBezTo>
                    <a:pt x="41433" y="70037"/>
                    <a:pt x="41554" y="70247"/>
                    <a:pt x="41734" y="70427"/>
                  </a:cubicBezTo>
                  <a:cubicBezTo>
                    <a:pt x="41734" y="70427"/>
                    <a:pt x="41734" y="70427"/>
                    <a:pt x="41734" y="70458"/>
                  </a:cubicBezTo>
                  <a:cubicBezTo>
                    <a:pt x="41554" y="70247"/>
                    <a:pt x="41433" y="70037"/>
                    <a:pt x="41284" y="69827"/>
                  </a:cubicBezTo>
                  <a:close/>
                  <a:moveTo>
                    <a:pt x="1" y="1"/>
                  </a:moveTo>
                  <a:lnTo>
                    <a:pt x="1" y="31"/>
                  </a:lnTo>
                  <a:cubicBezTo>
                    <a:pt x="1" y="153"/>
                    <a:pt x="1" y="274"/>
                    <a:pt x="1" y="396"/>
                  </a:cubicBezTo>
                  <a:cubicBezTo>
                    <a:pt x="1" y="426"/>
                    <a:pt x="1" y="426"/>
                    <a:pt x="1" y="457"/>
                  </a:cubicBezTo>
                  <a:lnTo>
                    <a:pt x="31" y="457"/>
                  </a:lnTo>
                  <a:cubicBezTo>
                    <a:pt x="1" y="487"/>
                    <a:pt x="1" y="518"/>
                    <a:pt x="1" y="548"/>
                  </a:cubicBezTo>
                  <a:cubicBezTo>
                    <a:pt x="1" y="2767"/>
                    <a:pt x="1" y="5016"/>
                    <a:pt x="31" y="7235"/>
                  </a:cubicBezTo>
                  <a:cubicBezTo>
                    <a:pt x="31" y="10518"/>
                    <a:pt x="31" y="13800"/>
                    <a:pt x="62" y="17114"/>
                  </a:cubicBezTo>
                  <a:lnTo>
                    <a:pt x="92" y="27266"/>
                  </a:lnTo>
                  <a:cubicBezTo>
                    <a:pt x="92" y="30457"/>
                    <a:pt x="122" y="33679"/>
                    <a:pt x="122" y="36901"/>
                  </a:cubicBezTo>
                  <a:cubicBezTo>
                    <a:pt x="122" y="40336"/>
                    <a:pt x="153" y="43740"/>
                    <a:pt x="153" y="47175"/>
                  </a:cubicBezTo>
                  <a:cubicBezTo>
                    <a:pt x="183" y="50457"/>
                    <a:pt x="183" y="53740"/>
                    <a:pt x="183" y="57023"/>
                  </a:cubicBezTo>
                  <a:cubicBezTo>
                    <a:pt x="214" y="60275"/>
                    <a:pt x="214" y="63528"/>
                    <a:pt x="244" y="66780"/>
                  </a:cubicBezTo>
                  <a:cubicBezTo>
                    <a:pt x="244" y="68634"/>
                    <a:pt x="244" y="70488"/>
                    <a:pt x="244" y="72342"/>
                  </a:cubicBezTo>
                  <a:cubicBezTo>
                    <a:pt x="244" y="72403"/>
                    <a:pt x="274" y="72433"/>
                    <a:pt x="274" y="72464"/>
                  </a:cubicBezTo>
                  <a:cubicBezTo>
                    <a:pt x="274" y="72494"/>
                    <a:pt x="274" y="72494"/>
                    <a:pt x="274" y="72494"/>
                  </a:cubicBezTo>
                  <a:cubicBezTo>
                    <a:pt x="244" y="72616"/>
                    <a:pt x="244" y="72707"/>
                    <a:pt x="244" y="72798"/>
                  </a:cubicBezTo>
                  <a:cubicBezTo>
                    <a:pt x="244" y="72840"/>
                    <a:pt x="244" y="72865"/>
                    <a:pt x="244" y="72889"/>
                  </a:cubicBezTo>
                  <a:lnTo>
                    <a:pt x="396" y="72889"/>
                  </a:lnTo>
                  <a:cubicBezTo>
                    <a:pt x="578" y="72889"/>
                    <a:pt x="761" y="72920"/>
                    <a:pt x="943" y="72920"/>
                  </a:cubicBezTo>
                  <a:lnTo>
                    <a:pt x="974" y="72920"/>
                  </a:lnTo>
                  <a:cubicBezTo>
                    <a:pt x="1673" y="72920"/>
                    <a:pt x="2402" y="72920"/>
                    <a:pt x="3132" y="72950"/>
                  </a:cubicBezTo>
                  <a:lnTo>
                    <a:pt x="8907" y="72950"/>
                  </a:lnTo>
                  <a:cubicBezTo>
                    <a:pt x="11035" y="72950"/>
                    <a:pt x="13193" y="72981"/>
                    <a:pt x="15320" y="72981"/>
                  </a:cubicBezTo>
                  <a:cubicBezTo>
                    <a:pt x="17174" y="72981"/>
                    <a:pt x="19059" y="72981"/>
                    <a:pt x="20913" y="73011"/>
                  </a:cubicBezTo>
                  <a:lnTo>
                    <a:pt x="27175" y="73011"/>
                  </a:lnTo>
                  <a:cubicBezTo>
                    <a:pt x="29150" y="73011"/>
                    <a:pt x="31126" y="73041"/>
                    <a:pt x="33102" y="73041"/>
                  </a:cubicBezTo>
                  <a:cubicBezTo>
                    <a:pt x="35108" y="73041"/>
                    <a:pt x="37084" y="73041"/>
                    <a:pt x="39090" y="73072"/>
                  </a:cubicBezTo>
                  <a:lnTo>
                    <a:pt x="43771" y="73072"/>
                  </a:lnTo>
                  <a:cubicBezTo>
                    <a:pt x="44044" y="73072"/>
                    <a:pt x="44287" y="73072"/>
                    <a:pt x="44531" y="73041"/>
                  </a:cubicBezTo>
                  <a:cubicBezTo>
                    <a:pt x="44531" y="72859"/>
                    <a:pt x="44561" y="72646"/>
                    <a:pt x="44561" y="72464"/>
                  </a:cubicBezTo>
                  <a:lnTo>
                    <a:pt x="44591" y="67692"/>
                  </a:lnTo>
                  <a:cubicBezTo>
                    <a:pt x="44622" y="64591"/>
                    <a:pt x="44622" y="61491"/>
                    <a:pt x="44652" y="58391"/>
                  </a:cubicBezTo>
                  <a:cubicBezTo>
                    <a:pt x="44652" y="55199"/>
                    <a:pt x="44683" y="52038"/>
                    <a:pt x="44713" y="48847"/>
                  </a:cubicBezTo>
                  <a:cubicBezTo>
                    <a:pt x="44713" y="45685"/>
                    <a:pt x="44743" y="42494"/>
                    <a:pt x="44743" y="39333"/>
                  </a:cubicBezTo>
                  <a:cubicBezTo>
                    <a:pt x="44774" y="36080"/>
                    <a:pt x="44774" y="32828"/>
                    <a:pt x="44804" y="29576"/>
                  </a:cubicBezTo>
                  <a:cubicBezTo>
                    <a:pt x="44835" y="26475"/>
                    <a:pt x="44835" y="23345"/>
                    <a:pt x="44865" y="20244"/>
                  </a:cubicBezTo>
                  <a:cubicBezTo>
                    <a:pt x="44865" y="17022"/>
                    <a:pt x="44895" y="13800"/>
                    <a:pt x="44926" y="10578"/>
                  </a:cubicBezTo>
                  <a:cubicBezTo>
                    <a:pt x="44926" y="7569"/>
                    <a:pt x="44956" y="4560"/>
                    <a:pt x="44956" y="1521"/>
                  </a:cubicBezTo>
                  <a:cubicBezTo>
                    <a:pt x="44956" y="1521"/>
                    <a:pt x="44956" y="1490"/>
                    <a:pt x="44956" y="1460"/>
                  </a:cubicBezTo>
                  <a:lnTo>
                    <a:pt x="44956" y="1429"/>
                  </a:lnTo>
                  <a:lnTo>
                    <a:pt x="44956" y="1277"/>
                  </a:lnTo>
                  <a:cubicBezTo>
                    <a:pt x="44956" y="1186"/>
                    <a:pt x="44956" y="1125"/>
                    <a:pt x="44956" y="1034"/>
                  </a:cubicBezTo>
                  <a:cubicBezTo>
                    <a:pt x="44956" y="913"/>
                    <a:pt x="44956" y="791"/>
                    <a:pt x="44956" y="670"/>
                  </a:cubicBezTo>
                  <a:lnTo>
                    <a:pt x="44956" y="487"/>
                  </a:lnTo>
                  <a:lnTo>
                    <a:pt x="44956" y="426"/>
                  </a:lnTo>
                  <a:lnTo>
                    <a:pt x="44956" y="366"/>
                  </a:lnTo>
                  <a:cubicBezTo>
                    <a:pt x="44956" y="274"/>
                    <a:pt x="44956" y="183"/>
                    <a:pt x="44956" y="92"/>
                  </a:cubicBezTo>
                  <a:lnTo>
                    <a:pt x="44956" y="31"/>
                  </a:lnTo>
                  <a:lnTo>
                    <a:pt x="17691" y="31"/>
                  </a:lnTo>
                  <a:cubicBezTo>
                    <a:pt x="15776" y="31"/>
                    <a:pt x="13892" y="31"/>
                    <a:pt x="1197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201576" y="241606"/>
              <a:ext cx="796850" cy="1428024"/>
            </a:xfrm>
            <a:custGeom>
              <a:avLst/>
              <a:gdLst/>
              <a:ahLst/>
              <a:cxnLst/>
              <a:rect l="l" t="t" r="r" b="b"/>
              <a:pathLst>
                <a:path w="35534" h="63680" extrusionOk="0">
                  <a:moveTo>
                    <a:pt x="33406" y="1551"/>
                  </a:moveTo>
                  <a:cubicBezTo>
                    <a:pt x="33436" y="1551"/>
                    <a:pt x="33466" y="1581"/>
                    <a:pt x="33466" y="1581"/>
                  </a:cubicBezTo>
                  <a:cubicBezTo>
                    <a:pt x="33466" y="1581"/>
                    <a:pt x="33497" y="1581"/>
                    <a:pt x="33497" y="1611"/>
                  </a:cubicBezTo>
                  <a:cubicBezTo>
                    <a:pt x="33527" y="1611"/>
                    <a:pt x="33527" y="1642"/>
                    <a:pt x="33558" y="1672"/>
                  </a:cubicBezTo>
                  <a:lnTo>
                    <a:pt x="33710" y="1672"/>
                  </a:lnTo>
                  <a:cubicBezTo>
                    <a:pt x="33740" y="1946"/>
                    <a:pt x="33740" y="2219"/>
                    <a:pt x="33740" y="2462"/>
                  </a:cubicBezTo>
                  <a:cubicBezTo>
                    <a:pt x="33710" y="4408"/>
                    <a:pt x="33710" y="6353"/>
                    <a:pt x="33710" y="8298"/>
                  </a:cubicBezTo>
                  <a:cubicBezTo>
                    <a:pt x="33710" y="10304"/>
                    <a:pt x="33710" y="12280"/>
                    <a:pt x="33710" y="14286"/>
                  </a:cubicBezTo>
                  <a:cubicBezTo>
                    <a:pt x="33710" y="14286"/>
                    <a:pt x="33710" y="14317"/>
                    <a:pt x="33710" y="14317"/>
                  </a:cubicBezTo>
                  <a:cubicBezTo>
                    <a:pt x="33679" y="15472"/>
                    <a:pt x="33649" y="16657"/>
                    <a:pt x="33649" y="17812"/>
                  </a:cubicBezTo>
                  <a:cubicBezTo>
                    <a:pt x="33618" y="19909"/>
                    <a:pt x="33558" y="22007"/>
                    <a:pt x="33527" y="24104"/>
                  </a:cubicBezTo>
                  <a:cubicBezTo>
                    <a:pt x="33497" y="26262"/>
                    <a:pt x="33466" y="28420"/>
                    <a:pt x="33436" y="30578"/>
                  </a:cubicBezTo>
                  <a:cubicBezTo>
                    <a:pt x="33406" y="32645"/>
                    <a:pt x="33375" y="34712"/>
                    <a:pt x="33345" y="36749"/>
                  </a:cubicBezTo>
                  <a:cubicBezTo>
                    <a:pt x="33284" y="38876"/>
                    <a:pt x="33254" y="41004"/>
                    <a:pt x="33223" y="43162"/>
                  </a:cubicBezTo>
                  <a:cubicBezTo>
                    <a:pt x="33193" y="45290"/>
                    <a:pt x="33162" y="47448"/>
                    <a:pt x="33132" y="49576"/>
                  </a:cubicBezTo>
                  <a:cubicBezTo>
                    <a:pt x="33132" y="49606"/>
                    <a:pt x="33132" y="49667"/>
                    <a:pt x="33132" y="49697"/>
                  </a:cubicBezTo>
                  <a:cubicBezTo>
                    <a:pt x="33132" y="49879"/>
                    <a:pt x="33162" y="50153"/>
                    <a:pt x="33132" y="50366"/>
                  </a:cubicBezTo>
                  <a:cubicBezTo>
                    <a:pt x="33132" y="50396"/>
                    <a:pt x="33102" y="50396"/>
                    <a:pt x="33102" y="50427"/>
                  </a:cubicBezTo>
                  <a:lnTo>
                    <a:pt x="33010" y="56019"/>
                  </a:lnTo>
                  <a:cubicBezTo>
                    <a:pt x="32980" y="58056"/>
                    <a:pt x="32950" y="60092"/>
                    <a:pt x="32919" y="62098"/>
                  </a:cubicBezTo>
                  <a:cubicBezTo>
                    <a:pt x="32281" y="62098"/>
                    <a:pt x="31643" y="62068"/>
                    <a:pt x="31035" y="62068"/>
                  </a:cubicBezTo>
                  <a:cubicBezTo>
                    <a:pt x="29089" y="62007"/>
                    <a:pt x="27114" y="61947"/>
                    <a:pt x="25168" y="61886"/>
                  </a:cubicBezTo>
                  <a:cubicBezTo>
                    <a:pt x="23223" y="61855"/>
                    <a:pt x="21247" y="61795"/>
                    <a:pt x="19272" y="61734"/>
                  </a:cubicBezTo>
                  <a:cubicBezTo>
                    <a:pt x="17266" y="61673"/>
                    <a:pt x="15259" y="61612"/>
                    <a:pt x="13223" y="61551"/>
                  </a:cubicBezTo>
                  <a:lnTo>
                    <a:pt x="7478" y="61399"/>
                  </a:lnTo>
                  <a:lnTo>
                    <a:pt x="7235" y="61399"/>
                  </a:lnTo>
                  <a:cubicBezTo>
                    <a:pt x="6248" y="61455"/>
                    <a:pt x="5251" y="61511"/>
                    <a:pt x="4255" y="61511"/>
                  </a:cubicBezTo>
                  <a:cubicBezTo>
                    <a:pt x="3625" y="61511"/>
                    <a:pt x="2996" y="61489"/>
                    <a:pt x="2372" y="61430"/>
                  </a:cubicBezTo>
                  <a:cubicBezTo>
                    <a:pt x="2220" y="61430"/>
                    <a:pt x="2037" y="61369"/>
                    <a:pt x="2007" y="61247"/>
                  </a:cubicBezTo>
                  <a:lnTo>
                    <a:pt x="1916" y="61247"/>
                  </a:lnTo>
                  <a:cubicBezTo>
                    <a:pt x="1916" y="60366"/>
                    <a:pt x="1916" y="59454"/>
                    <a:pt x="1885" y="58573"/>
                  </a:cubicBezTo>
                  <a:cubicBezTo>
                    <a:pt x="1855" y="57387"/>
                    <a:pt x="1794" y="56232"/>
                    <a:pt x="1733" y="55047"/>
                  </a:cubicBezTo>
                  <a:cubicBezTo>
                    <a:pt x="1794" y="54712"/>
                    <a:pt x="1825" y="54378"/>
                    <a:pt x="1825" y="54013"/>
                  </a:cubicBezTo>
                  <a:cubicBezTo>
                    <a:pt x="1825" y="52615"/>
                    <a:pt x="1794" y="51217"/>
                    <a:pt x="1794" y="49819"/>
                  </a:cubicBezTo>
                  <a:cubicBezTo>
                    <a:pt x="1764" y="47873"/>
                    <a:pt x="1733" y="45958"/>
                    <a:pt x="1703" y="44044"/>
                  </a:cubicBezTo>
                  <a:cubicBezTo>
                    <a:pt x="1703" y="43952"/>
                    <a:pt x="1673" y="43892"/>
                    <a:pt x="1581" y="43861"/>
                  </a:cubicBezTo>
                  <a:cubicBezTo>
                    <a:pt x="1581" y="43588"/>
                    <a:pt x="1581" y="43284"/>
                    <a:pt x="1612" y="43010"/>
                  </a:cubicBezTo>
                  <a:cubicBezTo>
                    <a:pt x="1612" y="41034"/>
                    <a:pt x="1612" y="39059"/>
                    <a:pt x="1612" y="37053"/>
                  </a:cubicBezTo>
                  <a:cubicBezTo>
                    <a:pt x="1612" y="35138"/>
                    <a:pt x="1642" y="33253"/>
                    <a:pt x="1642" y="31338"/>
                  </a:cubicBezTo>
                  <a:cubicBezTo>
                    <a:pt x="1642" y="29271"/>
                    <a:pt x="1642" y="27204"/>
                    <a:pt x="1673" y="25137"/>
                  </a:cubicBezTo>
                  <a:cubicBezTo>
                    <a:pt x="1673" y="23223"/>
                    <a:pt x="1673" y="21308"/>
                    <a:pt x="1673" y="19362"/>
                  </a:cubicBezTo>
                  <a:cubicBezTo>
                    <a:pt x="1703" y="17356"/>
                    <a:pt x="1703" y="15380"/>
                    <a:pt x="1703" y="13374"/>
                  </a:cubicBezTo>
                  <a:lnTo>
                    <a:pt x="1733" y="7356"/>
                  </a:lnTo>
                  <a:cubicBezTo>
                    <a:pt x="1733" y="5532"/>
                    <a:pt x="1733" y="3709"/>
                    <a:pt x="1733" y="1854"/>
                  </a:cubicBezTo>
                  <a:lnTo>
                    <a:pt x="2037" y="1854"/>
                  </a:lnTo>
                  <a:cubicBezTo>
                    <a:pt x="2068" y="1824"/>
                    <a:pt x="2128" y="1824"/>
                    <a:pt x="2189" y="1824"/>
                  </a:cubicBezTo>
                  <a:lnTo>
                    <a:pt x="7752" y="1794"/>
                  </a:lnTo>
                  <a:lnTo>
                    <a:pt x="12554" y="1794"/>
                  </a:lnTo>
                  <a:cubicBezTo>
                    <a:pt x="13800" y="1794"/>
                    <a:pt x="15077" y="1794"/>
                    <a:pt x="16354" y="1763"/>
                  </a:cubicBezTo>
                  <a:cubicBezTo>
                    <a:pt x="18299" y="1763"/>
                    <a:pt x="20275" y="1763"/>
                    <a:pt x="22220" y="1733"/>
                  </a:cubicBezTo>
                  <a:cubicBezTo>
                    <a:pt x="24196" y="1733"/>
                    <a:pt x="26171" y="1702"/>
                    <a:pt x="28117" y="1702"/>
                  </a:cubicBezTo>
                  <a:cubicBezTo>
                    <a:pt x="29789" y="1702"/>
                    <a:pt x="31460" y="1672"/>
                    <a:pt x="33132" y="1672"/>
                  </a:cubicBezTo>
                  <a:cubicBezTo>
                    <a:pt x="33162" y="1672"/>
                    <a:pt x="33162" y="1642"/>
                    <a:pt x="33162" y="1642"/>
                  </a:cubicBezTo>
                  <a:cubicBezTo>
                    <a:pt x="33162" y="1642"/>
                    <a:pt x="33162" y="1642"/>
                    <a:pt x="33193" y="1611"/>
                  </a:cubicBezTo>
                  <a:cubicBezTo>
                    <a:pt x="33223" y="1581"/>
                    <a:pt x="33254" y="1581"/>
                    <a:pt x="33254" y="1551"/>
                  </a:cubicBezTo>
                  <a:close/>
                  <a:moveTo>
                    <a:pt x="35533" y="0"/>
                  </a:moveTo>
                  <a:cubicBezTo>
                    <a:pt x="35442" y="0"/>
                    <a:pt x="35381" y="31"/>
                    <a:pt x="35290" y="31"/>
                  </a:cubicBezTo>
                  <a:lnTo>
                    <a:pt x="33527" y="31"/>
                  </a:lnTo>
                  <a:cubicBezTo>
                    <a:pt x="31612" y="31"/>
                    <a:pt x="29667" y="61"/>
                    <a:pt x="27722" y="61"/>
                  </a:cubicBezTo>
                  <a:cubicBezTo>
                    <a:pt x="25746" y="92"/>
                    <a:pt x="23770" y="92"/>
                    <a:pt x="21764" y="92"/>
                  </a:cubicBezTo>
                  <a:cubicBezTo>
                    <a:pt x="19758" y="122"/>
                    <a:pt x="17752" y="122"/>
                    <a:pt x="15715" y="152"/>
                  </a:cubicBezTo>
                  <a:lnTo>
                    <a:pt x="9940" y="183"/>
                  </a:lnTo>
                  <a:cubicBezTo>
                    <a:pt x="7934" y="183"/>
                    <a:pt x="5898" y="213"/>
                    <a:pt x="3891" y="213"/>
                  </a:cubicBezTo>
                  <a:cubicBezTo>
                    <a:pt x="2615" y="213"/>
                    <a:pt x="1308" y="244"/>
                    <a:pt x="1" y="244"/>
                  </a:cubicBezTo>
                  <a:cubicBezTo>
                    <a:pt x="1" y="274"/>
                    <a:pt x="1" y="304"/>
                    <a:pt x="31" y="335"/>
                  </a:cubicBezTo>
                  <a:cubicBezTo>
                    <a:pt x="31" y="456"/>
                    <a:pt x="31" y="608"/>
                    <a:pt x="31" y="730"/>
                  </a:cubicBezTo>
                  <a:lnTo>
                    <a:pt x="31" y="791"/>
                  </a:lnTo>
                  <a:cubicBezTo>
                    <a:pt x="31" y="821"/>
                    <a:pt x="31" y="851"/>
                    <a:pt x="62" y="851"/>
                  </a:cubicBezTo>
                  <a:cubicBezTo>
                    <a:pt x="31" y="851"/>
                    <a:pt x="31" y="882"/>
                    <a:pt x="31" y="882"/>
                  </a:cubicBezTo>
                  <a:cubicBezTo>
                    <a:pt x="31" y="973"/>
                    <a:pt x="31" y="1064"/>
                    <a:pt x="31" y="1155"/>
                  </a:cubicBezTo>
                  <a:cubicBezTo>
                    <a:pt x="31" y="1216"/>
                    <a:pt x="31" y="1247"/>
                    <a:pt x="31" y="1307"/>
                  </a:cubicBezTo>
                  <a:cubicBezTo>
                    <a:pt x="31" y="1338"/>
                    <a:pt x="31" y="1368"/>
                    <a:pt x="31" y="1368"/>
                  </a:cubicBezTo>
                  <a:lnTo>
                    <a:pt x="31" y="1399"/>
                  </a:lnTo>
                  <a:cubicBezTo>
                    <a:pt x="31" y="1459"/>
                    <a:pt x="31" y="1520"/>
                    <a:pt x="31" y="1581"/>
                  </a:cubicBezTo>
                  <a:cubicBezTo>
                    <a:pt x="31" y="2310"/>
                    <a:pt x="31" y="3070"/>
                    <a:pt x="31" y="3800"/>
                  </a:cubicBezTo>
                  <a:cubicBezTo>
                    <a:pt x="31" y="4742"/>
                    <a:pt x="31" y="5715"/>
                    <a:pt x="31" y="6687"/>
                  </a:cubicBezTo>
                  <a:lnTo>
                    <a:pt x="62" y="14894"/>
                  </a:lnTo>
                  <a:cubicBezTo>
                    <a:pt x="62" y="17691"/>
                    <a:pt x="62" y="20487"/>
                    <a:pt x="92" y="23283"/>
                  </a:cubicBezTo>
                  <a:cubicBezTo>
                    <a:pt x="92" y="26049"/>
                    <a:pt x="92" y="28815"/>
                    <a:pt x="92" y="31581"/>
                  </a:cubicBezTo>
                  <a:cubicBezTo>
                    <a:pt x="122" y="34378"/>
                    <a:pt x="122" y="37174"/>
                    <a:pt x="122" y="39971"/>
                  </a:cubicBezTo>
                  <a:cubicBezTo>
                    <a:pt x="122" y="42737"/>
                    <a:pt x="153" y="45533"/>
                    <a:pt x="153" y="48299"/>
                  </a:cubicBezTo>
                  <a:cubicBezTo>
                    <a:pt x="153" y="50974"/>
                    <a:pt x="153" y="53679"/>
                    <a:pt x="183" y="56354"/>
                  </a:cubicBezTo>
                  <a:cubicBezTo>
                    <a:pt x="183" y="58299"/>
                    <a:pt x="183" y="60275"/>
                    <a:pt x="183" y="62250"/>
                  </a:cubicBezTo>
                  <a:cubicBezTo>
                    <a:pt x="183" y="62524"/>
                    <a:pt x="214" y="62798"/>
                    <a:pt x="183" y="63071"/>
                  </a:cubicBezTo>
                  <a:cubicBezTo>
                    <a:pt x="183" y="63102"/>
                    <a:pt x="183" y="63102"/>
                    <a:pt x="183" y="63132"/>
                  </a:cubicBezTo>
                  <a:lnTo>
                    <a:pt x="183" y="63254"/>
                  </a:lnTo>
                  <a:lnTo>
                    <a:pt x="214" y="63193"/>
                  </a:lnTo>
                  <a:cubicBezTo>
                    <a:pt x="305" y="63102"/>
                    <a:pt x="366" y="63010"/>
                    <a:pt x="487" y="62980"/>
                  </a:cubicBezTo>
                  <a:cubicBezTo>
                    <a:pt x="517" y="62980"/>
                    <a:pt x="548" y="62950"/>
                    <a:pt x="578" y="62950"/>
                  </a:cubicBezTo>
                  <a:lnTo>
                    <a:pt x="639" y="62950"/>
                  </a:lnTo>
                  <a:lnTo>
                    <a:pt x="639" y="62706"/>
                  </a:lnTo>
                  <a:lnTo>
                    <a:pt x="943" y="62706"/>
                  </a:lnTo>
                  <a:cubicBezTo>
                    <a:pt x="2949" y="62767"/>
                    <a:pt x="4955" y="62828"/>
                    <a:pt x="6961" y="62889"/>
                  </a:cubicBezTo>
                  <a:cubicBezTo>
                    <a:pt x="8967" y="62950"/>
                    <a:pt x="10943" y="63010"/>
                    <a:pt x="12919" y="63071"/>
                  </a:cubicBezTo>
                  <a:cubicBezTo>
                    <a:pt x="14864" y="63132"/>
                    <a:pt x="16779" y="63162"/>
                    <a:pt x="18725" y="63223"/>
                  </a:cubicBezTo>
                  <a:cubicBezTo>
                    <a:pt x="20731" y="63284"/>
                    <a:pt x="22737" y="63345"/>
                    <a:pt x="24773" y="63406"/>
                  </a:cubicBezTo>
                  <a:cubicBezTo>
                    <a:pt x="26749" y="63466"/>
                    <a:pt x="28755" y="63527"/>
                    <a:pt x="30731" y="63588"/>
                  </a:cubicBezTo>
                  <a:cubicBezTo>
                    <a:pt x="31977" y="63618"/>
                    <a:pt x="33223" y="63649"/>
                    <a:pt x="34469" y="63679"/>
                  </a:cubicBezTo>
                  <a:lnTo>
                    <a:pt x="34500" y="63679"/>
                  </a:lnTo>
                  <a:cubicBezTo>
                    <a:pt x="34530" y="63649"/>
                    <a:pt x="34530" y="63649"/>
                    <a:pt x="34561" y="63649"/>
                  </a:cubicBezTo>
                  <a:cubicBezTo>
                    <a:pt x="34621" y="63618"/>
                    <a:pt x="34713" y="63618"/>
                    <a:pt x="34773" y="63618"/>
                  </a:cubicBezTo>
                  <a:lnTo>
                    <a:pt x="34925" y="63618"/>
                  </a:lnTo>
                  <a:cubicBezTo>
                    <a:pt x="34925" y="63618"/>
                    <a:pt x="34925" y="63588"/>
                    <a:pt x="34925" y="63557"/>
                  </a:cubicBezTo>
                  <a:cubicBezTo>
                    <a:pt x="34895" y="63406"/>
                    <a:pt x="34925" y="63254"/>
                    <a:pt x="34925" y="63102"/>
                  </a:cubicBezTo>
                  <a:cubicBezTo>
                    <a:pt x="34925" y="63071"/>
                    <a:pt x="34925" y="63010"/>
                    <a:pt x="34925" y="62980"/>
                  </a:cubicBezTo>
                  <a:cubicBezTo>
                    <a:pt x="34925" y="62950"/>
                    <a:pt x="34925" y="62919"/>
                    <a:pt x="34925" y="62919"/>
                  </a:cubicBezTo>
                  <a:cubicBezTo>
                    <a:pt x="34925" y="62828"/>
                    <a:pt x="34925" y="62767"/>
                    <a:pt x="34925" y="62706"/>
                  </a:cubicBezTo>
                  <a:cubicBezTo>
                    <a:pt x="34925" y="62676"/>
                    <a:pt x="34925" y="62646"/>
                    <a:pt x="34956" y="62615"/>
                  </a:cubicBezTo>
                  <a:cubicBezTo>
                    <a:pt x="34956" y="61156"/>
                    <a:pt x="34986" y="59697"/>
                    <a:pt x="34986" y="58269"/>
                  </a:cubicBezTo>
                  <a:cubicBezTo>
                    <a:pt x="35017" y="55381"/>
                    <a:pt x="35047" y="52493"/>
                    <a:pt x="35077" y="49606"/>
                  </a:cubicBezTo>
                  <a:cubicBezTo>
                    <a:pt x="35108" y="46840"/>
                    <a:pt x="35108" y="44044"/>
                    <a:pt x="35138" y="41278"/>
                  </a:cubicBezTo>
                  <a:cubicBezTo>
                    <a:pt x="35169" y="38390"/>
                    <a:pt x="35199" y="35502"/>
                    <a:pt x="35229" y="32615"/>
                  </a:cubicBezTo>
                  <a:cubicBezTo>
                    <a:pt x="35260" y="29666"/>
                    <a:pt x="35290" y="26718"/>
                    <a:pt x="35321" y="23800"/>
                  </a:cubicBezTo>
                  <a:cubicBezTo>
                    <a:pt x="35351" y="21034"/>
                    <a:pt x="35351" y="18268"/>
                    <a:pt x="35381" y="15532"/>
                  </a:cubicBezTo>
                  <a:cubicBezTo>
                    <a:pt x="35412" y="12675"/>
                    <a:pt x="35442" y="9818"/>
                    <a:pt x="35473" y="6961"/>
                  </a:cubicBezTo>
                  <a:cubicBezTo>
                    <a:pt x="35473" y="4864"/>
                    <a:pt x="35503" y="2797"/>
                    <a:pt x="35533" y="699"/>
                  </a:cubicBezTo>
                  <a:cubicBezTo>
                    <a:pt x="35503" y="608"/>
                    <a:pt x="35533" y="517"/>
                    <a:pt x="35533" y="456"/>
                  </a:cubicBezTo>
                  <a:cubicBezTo>
                    <a:pt x="35533" y="304"/>
                    <a:pt x="35533" y="183"/>
                    <a:pt x="35533" y="61"/>
                  </a:cubicBezTo>
                  <a:cubicBezTo>
                    <a:pt x="35533" y="61"/>
                    <a:pt x="35533" y="31"/>
                    <a:pt x="35533" y="31"/>
                  </a:cubicBezTo>
                  <a:lnTo>
                    <a:pt x="35533"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527389" y="1683219"/>
              <a:ext cx="10248" cy="10248"/>
            </a:xfrm>
            <a:custGeom>
              <a:avLst/>
              <a:gdLst/>
              <a:ahLst/>
              <a:cxnLst/>
              <a:rect l="l" t="t" r="r" b="b"/>
              <a:pathLst>
                <a:path w="457" h="457" extrusionOk="0">
                  <a:moveTo>
                    <a:pt x="244" y="1"/>
                  </a:moveTo>
                  <a:cubicBezTo>
                    <a:pt x="92" y="1"/>
                    <a:pt x="1" y="92"/>
                    <a:pt x="1" y="214"/>
                  </a:cubicBezTo>
                  <a:cubicBezTo>
                    <a:pt x="1" y="335"/>
                    <a:pt x="92" y="457"/>
                    <a:pt x="214" y="457"/>
                  </a:cubicBezTo>
                  <a:cubicBezTo>
                    <a:pt x="335" y="457"/>
                    <a:pt x="457" y="366"/>
                    <a:pt x="457" y="21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543759" y="1681874"/>
              <a:ext cx="10921" cy="10248"/>
            </a:xfrm>
            <a:custGeom>
              <a:avLst/>
              <a:gdLst/>
              <a:ahLst/>
              <a:cxnLst/>
              <a:rect l="l" t="t" r="r" b="b"/>
              <a:pathLst>
                <a:path w="487" h="457" extrusionOk="0">
                  <a:moveTo>
                    <a:pt x="244" y="0"/>
                  </a:moveTo>
                  <a:cubicBezTo>
                    <a:pt x="122" y="0"/>
                    <a:pt x="31" y="91"/>
                    <a:pt x="31" y="213"/>
                  </a:cubicBezTo>
                  <a:cubicBezTo>
                    <a:pt x="0" y="335"/>
                    <a:pt x="122" y="456"/>
                    <a:pt x="244" y="456"/>
                  </a:cubicBezTo>
                  <a:cubicBezTo>
                    <a:pt x="365" y="456"/>
                    <a:pt x="456" y="365"/>
                    <a:pt x="456"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536942" y="1696181"/>
              <a:ext cx="10248" cy="10248"/>
            </a:xfrm>
            <a:custGeom>
              <a:avLst/>
              <a:gdLst/>
              <a:ahLst/>
              <a:cxnLst/>
              <a:rect l="l" t="t" r="r" b="b"/>
              <a:pathLst>
                <a:path w="457" h="457" extrusionOk="0">
                  <a:moveTo>
                    <a:pt x="244" y="0"/>
                  </a:moveTo>
                  <a:cubicBezTo>
                    <a:pt x="122" y="0"/>
                    <a:pt x="0" y="92"/>
                    <a:pt x="0" y="213"/>
                  </a:cubicBezTo>
                  <a:cubicBezTo>
                    <a:pt x="0" y="335"/>
                    <a:pt x="92" y="456"/>
                    <a:pt x="213" y="456"/>
                  </a:cubicBezTo>
                  <a:cubicBezTo>
                    <a:pt x="335" y="456"/>
                    <a:pt x="456" y="33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768009" y="1689364"/>
              <a:ext cx="10248" cy="10248"/>
            </a:xfrm>
            <a:custGeom>
              <a:avLst/>
              <a:gdLst/>
              <a:ahLst/>
              <a:cxnLst/>
              <a:rect l="l" t="t" r="r" b="b"/>
              <a:pathLst>
                <a:path w="457" h="457" extrusionOk="0">
                  <a:moveTo>
                    <a:pt x="244" y="1"/>
                  </a:moveTo>
                  <a:cubicBezTo>
                    <a:pt x="122" y="1"/>
                    <a:pt x="1" y="92"/>
                    <a:pt x="1" y="213"/>
                  </a:cubicBezTo>
                  <a:cubicBezTo>
                    <a:pt x="1" y="335"/>
                    <a:pt x="92" y="456"/>
                    <a:pt x="213" y="456"/>
                  </a:cubicBezTo>
                  <a:cubicBezTo>
                    <a:pt x="335" y="456"/>
                    <a:pt x="457" y="365"/>
                    <a:pt x="457" y="244"/>
                  </a:cubicBezTo>
                  <a:cubicBezTo>
                    <a:pt x="457"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784379" y="1690036"/>
              <a:ext cx="10226" cy="10248"/>
            </a:xfrm>
            <a:custGeom>
              <a:avLst/>
              <a:gdLst/>
              <a:ahLst/>
              <a:cxnLst/>
              <a:rect l="l" t="t" r="r" b="b"/>
              <a:pathLst>
                <a:path w="456" h="457" extrusionOk="0">
                  <a:moveTo>
                    <a:pt x="243" y="1"/>
                  </a:moveTo>
                  <a:cubicBezTo>
                    <a:pt x="91" y="1"/>
                    <a:pt x="0" y="92"/>
                    <a:pt x="0" y="214"/>
                  </a:cubicBezTo>
                  <a:cubicBezTo>
                    <a:pt x="0" y="335"/>
                    <a:pt x="91" y="457"/>
                    <a:pt x="213" y="457"/>
                  </a:cubicBezTo>
                  <a:cubicBezTo>
                    <a:pt x="334" y="457"/>
                    <a:pt x="456" y="366"/>
                    <a:pt x="456" y="244"/>
                  </a:cubicBezTo>
                  <a:cubicBezTo>
                    <a:pt x="456" y="123"/>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97300" y="146165"/>
              <a:ext cx="995177" cy="1623660"/>
            </a:xfrm>
            <a:custGeom>
              <a:avLst/>
              <a:gdLst/>
              <a:ahLst/>
              <a:cxnLst/>
              <a:rect l="l" t="t" r="r" b="b"/>
              <a:pathLst>
                <a:path w="44378" h="72404" extrusionOk="0">
                  <a:moveTo>
                    <a:pt x="2037" y="1430"/>
                  </a:moveTo>
                  <a:cubicBezTo>
                    <a:pt x="3982" y="1430"/>
                    <a:pt x="5927" y="1460"/>
                    <a:pt x="7903" y="1460"/>
                  </a:cubicBezTo>
                  <a:lnTo>
                    <a:pt x="19940" y="1460"/>
                  </a:lnTo>
                  <a:cubicBezTo>
                    <a:pt x="21855" y="1460"/>
                    <a:pt x="23770" y="1490"/>
                    <a:pt x="25715" y="1490"/>
                  </a:cubicBezTo>
                  <a:lnTo>
                    <a:pt x="37660" y="1490"/>
                  </a:lnTo>
                  <a:cubicBezTo>
                    <a:pt x="39423" y="1521"/>
                    <a:pt x="41156" y="1521"/>
                    <a:pt x="42889" y="1521"/>
                  </a:cubicBezTo>
                  <a:cubicBezTo>
                    <a:pt x="42889" y="3618"/>
                    <a:pt x="42858" y="5776"/>
                    <a:pt x="42858" y="7904"/>
                  </a:cubicBezTo>
                  <a:cubicBezTo>
                    <a:pt x="42828" y="10943"/>
                    <a:pt x="42797" y="13983"/>
                    <a:pt x="42767" y="16992"/>
                  </a:cubicBezTo>
                  <a:cubicBezTo>
                    <a:pt x="42737" y="20092"/>
                    <a:pt x="42706" y="23162"/>
                    <a:pt x="42676" y="26232"/>
                  </a:cubicBezTo>
                  <a:cubicBezTo>
                    <a:pt x="42645" y="29211"/>
                    <a:pt x="42615" y="32190"/>
                    <a:pt x="42585" y="35199"/>
                  </a:cubicBezTo>
                  <a:cubicBezTo>
                    <a:pt x="42554" y="38299"/>
                    <a:pt x="42524" y="41400"/>
                    <a:pt x="42493" y="44530"/>
                  </a:cubicBezTo>
                  <a:cubicBezTo>
                    <a:pt x="42463" y="47600"/>
                    <a:pt x="42433" y="50640"/>
                    <a:pt x="42402" y="53710"/>
                  </a:cubicBezTo>
                  <a:cubicBezTo>
                    <a:pt x="42402" y="56780"/>
                    <a:pt x="42372" y="59819"/>
                    <a:pt x="42341" y="62889"/>
                  </a:cubicBezTo>
                  <a:cubicBezTo>
                    <a:pt x="42311" y="65473"/>
                    <a:pt x="42281" y="68087"/>
                    <a:pt x="42250" y="70671"/>
                  </a:cubicBezTo>
                  <a:cubicBezTo>
                    <a:pt x="40639" y="70671"/>
                    <a:pt x="39028" y="70640"/>
                    <a:pt x="37417" y="70640"/>
                  </a:cubicBezTo>
                  <a:cubicBezTo>
                    <a:pt x="35381" y="70640"/>
                    <a:pt x="33344" y="70610"/>
                    <a:pt x="31308" y="70579"/>
                  </a:cubicBezTo>
                  <a:cubicBezTo>
                    <a:pt x="29332" y="70579"/>
                    <a:pt x="27356" y="70549"/>
                    <a:pt x="25350" y="70549"/>
                  </a:cubicBezTo>
                  <a:cubicBezTo>
                    <a:pt x="23466" y="70519"/>
                    <a:pt x="21581" y="70519"/>
                    <a:pt x="19727" y="70488"/>
                  </a:cubicBezTo>
                  <a:cubicBezTo>
                    <a:pt x="17569" y="70458"/>
                    <a:pt x="15441" y="70458"/>
                    <a:pt x="13314" y="70428"/>
                  </a:cubicBezTo>
                  <a:cubicBezTo>
                    <a:pt x="11338" y="70428"/>
                    <a:pt x="9332" y="70397"/>
                    <a:pt x="7326" y="70397"/>
                  </a:cubicBezTo>
                  <a:cubicBezTo>
                    <a:pt x="5471" y="70367"/>
                    <a:pt x="3587" y="70367"/>
                    <a:pt x="1733" y="70336"/>
                  </a:cubicBezTo>
                  <a:cubicBezTo>
                    <a:pt x="1733" y="69242"/>
                    <a:pt x="1733" y="68148"/>
                    <a:pt x="1702" y="67054"/>
                  </a:cubicBezTo>
                  <a:cubicBezTo>
                    <a:pt x="1702" y="65807"/>
                    <a:pt x="1702" y="64561"/>
                    <a:pt x="1702" y="63315"/>
                  </a:cubicBezTo>
                  <a:cubicBezTo>
                    <a:pt x="1702" y="60275"/>
                    <a:pt x="1672" y="57236"/>
                    <a:pt x="1672" y="54196"/>
                  </a:cubicBezTo>
                  <a:cubicBezTo>
                    <a:pt x="1642" y="51096"/>
                    <a:pt x="1642" y="47965"/>
                    <a:pt x="1642" y="44865"/>
                  </a:cubicBezTo>
                  <a:cubicBezTo>
                    <a:pt x="1611" y="41795"/>
                    <a:pt x="1611" y="38695"/>
                    <a:pt x="1581" y="35625"/>
                  </a:cubicBezTo>
                  <a:cubicBezTo>
                    <a:pt x="1581" y="32555"/>
                    <a:pt x="1550" y="29515"/>
                    <a:pt x="1550" y="26445"/>
                  </a:cubicBezTo>
                  <a:cubicBezTo>
                    <a:pt x="1550" y="23406"/>
                    <a:pt x="1520" y="20396"/>
                    <a:pt x="1520" y="17387"/>
                  </a:cubicBezTo>
                  <a:cubicBezTo>
                    <a:pt x="1520" y="14348"/>
                    <a:pt x="1490" y="11308"/>
                    <a:pt x="1490" y="8269"/>
                  </a:cubicBezTo>
                  <a:cubicBezTo>
                    <a:pt x="1459" y="5989"/>
                    <a:pt x="1459" y="3709"/>
                    <a:pt x="1459" y="1430"/>
                  </a:cubicBezTo>
                  <a:close/>
                  <a:moveTo>
                    <a:pt x="23952" y="1"/>
                  </a:moveTo>
                  <a:cubicBezTo>
                    <a:pt x="21916" y="1"/>
                    <a:pt x="19909" y="31"/>
                    <a:pt x="17873" y="31"/>
                  </a:cubicBezTo>
                  <a:lnTo>
                    <a:pt x="243" y="31"/>
                  </a:lnTo>
                  <a:cubicBezTo>
                    <a:pt x="122" y="31"/>
                    <a:pt x="31" y="123"/>
                    <a:pt x="0" y="244"/>
                  </a:cubicBezTo>
                  <a:cubicBezTo>
                    <a:pt x="0" y="275"/>
                    <a:pt x="0" y="305"/>
                    <a:pt x="31" y="335"/>
                  </a:cubicBezTo>
                  <a:cubicBezTo>
                    <a:pt x="31" y="335"/>
                    <a:pt x="31" y="366"/>
                    <a:pt x="31" y="366"/>
                  </a:cubicBezTo>
                  <a:cubicBezTo>
                    <a:pt x="31" y="2281"/>
                    <a:pt x="31" y="4165"/>
                    <a:pt x="31" y="6080"/>
                  </a:cubicBezTo>
                  <a:cubicBezTo>
                    <a:pt x="61" y="9241"/>
                    <a:pt x="61" y="12402"/>
                    <a:pt x="61" y="15563"/>
                  </a:cubicBezTo>
                  <a:cubicBezTo>
                    <a:pt x="91" y="18664"/>
                    <a:pt x="91" y="21764"/>
                    <a:pt x="91" y="24865"/>
                  </a:cubicBezTo>
                  <a:cubicBezTo>
                    <a:pt x="122" y="27934"/>
                    <a:pt x="122" y="31004"/>
                    <a:pt x="122" y="34074"/>
                  </a:cubicBezTo>
                  <a:cubicBezTo>
                    <a:pt x="152" y="37327"/>
                    <a:pt x="152" y="40579"/>
                    <a:pt x="183" y="43801"/>
                  </a:cubicBezTo>
                  <a:cubicBezTo>
                    <a:pt x="183" y="46962"/>
                    <a:pt x="183" y="50093"/>
                    <a:pt x="213" y="53224"/>
                  </a:cubicBezTo>
                  <a:cubicBezTo>
                    <a:pt x="213" y="56385"/>
                    <a:pt x="213" y="59546"/>
                    <a:pt x="243" y="62677"/>
                  </a:cubicBezTo>
                  <a:cubicBezTo>
                    <a:pt x="243" y="65686"/>
                    <a:pt x="243" y="68695"/>
                    <a:pt x="274" y="71704"/>
                  </a:cubicBezTo>
                  <a:cubicBezTo>
                    <a:pt x="274" y="71826"/>
                    <a:pt x="365" y="71947"/>
                    <a:pt x="487" y="71947"/>
                  </a:cubicBezTo>
                  <a:cubicBezTo>
                    <a:pt x="487" y="72069"/>
                    <a:pt x="578" y="72160"/>
                    <a:pt x="699" y="72160"/>
                  </a:cubicBezTo>
                  <a:cubicBezTo>
                    <a:pt x="1338" y="72160"/>
                    <a:pt x="1976" y="72190"/>
                    <a:pt x="2614" y="72190"/>
                  </a:cubicBezTo>
                  <a:cubicBezTo>
                    <a:pt x="4590" y="72190"/>
                    <a:pt x="6566" y="72190"/>
                    <a:pt x="8541" y="72221"/>
                  </a:cubicBezTo>
                  <a:cubicBezTo>
                    <a:pt x="10517" y="72221"/>
                    <a:pt x="12462" y="72221"/>
                    <a:pt x="14408" y="72251"/>
                  </a:cubicBezTo>
                  <a:cubicBezTo>
                    <a:pt x="16414" y="72251"/>
                    <a:pt x="18450" y="72251"/>
                    <a:pt x="20457" y="72282"/>
                  </a:cubicBezTo>
                  <a:cubicBezTo>
                    <a:pt x="22432" y="72282"/>
                    <a:pt x="24408" y="72312"/>
                    <a:pt x="26384" y="72312"/>
                  </a:cubicBezTo>
                  <a:lnTo>
                    <a:pt x="29271" y="72312"/>
                  </a:lnTo>
                  <a:cubicBezTo>
                    <a:pt x="30274" y="72312"/>
                    <a:pt x="31308" y="72342"/>
                    <a:pt x="32311" y="72342"/>
                  </a:cubicBezTo>
                  <a:cubicBezTo>
                    <a:pt x="34287" y="72342"/>
                    <a:pt x="36293" y="72373"/>
                    <a:pt x="38268" y="72373"/>
                  </a:cubicBezTo>
                  <a:cubicBezTo>
                    <a:pt x="40001" y="72373"/>
                    <a:pt x="41734" y="72373"/>
                    <a:pt x="43466" y="72403"/>
                  </a:cubicBezTo>
                  <a:cubicBezTo>
                    <a:pt x="43588" y="72403"/>
                    <a:pt x="43709" y="72312"/>
                    <a:pt x="43709" y="72160"/>
                  </a:cubicBezTo>
                  <a:cubicBezTo>
                    <a:pt x="43800" y="72160"/>
                    <a:pt x="43892" y="72069"/>
                    <a:pt x="43892" y="71947"/>
                  </a:cubicBezTo>
                  <a:cubicBezTo>
                    <a:pt x="43892" y="70701"/>
                    <a:pt x="43892" y="69455"/>
                    <a:pt x="43922" y="68209"/>
                  </a:cubicBezTo>
                  <a:cubicBezTo>
                    <a:pt x="43922" y="66902"/>
                    <a:pt x="43922" y="65625"/>
                    <a:pt x="43952" y="64348"/>
                  </a:cubicBezTo>
                  <a:cubicBezTo>
                    <a:pt x="43952" y="61248"/>
                    <a:pt x="43983" y="58148"/>
                    <a:pt x="44013" y="55047"/>
                  </a:cubicBezTo>
                  <a:cubicBezTo>
                    <a:pt x="44013" y="51947"/>
                    <a:pt x="44044" y="48816"/>
                    <a:pt x="44074" y="45716"/>
                  </a:cubicBezTo>
                  <a:cubicBezTo>
                    <a:pt x="44074" y="42524"/>
                    <a:pt x="44104" y="39333"/>
                    <a:pt x="44135" y="36111"/>
                  </a:cubicBezTo>
                  <a:cubicBezTo>
                    <a:pt x="44135" y="32980"/>
                    <a:pt x="44165" y="29849"/>
                    <a:pt x="44196" y="26688"/>
                  </a:cubicBezTo>
                  <a:cubicBezTo>
                    <a:pt x="44226" y="23527"/>
                    <a:pt x="44226" y="20366"/>
                    <a:pt x="44256" y="17174"/>
                  </a:cubicBezTo>
                  <a:cubicBezTo>
                    <a:pt x="44287" y="14135"/>
                    <a:pt x="44287" y="11095"/>
                    <a:pt x="44317" y="8025"/>
                  </a:cubicBezTo>
                  <a:cubicBezTo>
                    <a:pt x="44348" y="5533"/>
                    <a:pt x="44348" y="3010"/>
                    <a:pt x="44378" y="487"/>
                  </a:cubicBezTo>
                  <a:cubicBezTo>
                    <a:pt x="44378" y="396"/>
                    <a:pt x="44317" y="305"/>
                    <a:pt x="44256" y="275"/>
                  </a:cubicBezTo>
                  <a:cubicBezTo>
                    <a:pt x="44256" y="244"/>
                    <a:pt x="44256" y="244"/>
                    <a:pt x="44256" y="214"/>
                  </a:cubicBezTo>
                  <a:cubicBezTo>
                    <a:pt x="44256" y="123"/>
                    <a:pt x="44165" y="1"/>
                    <a:pt x="44044"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501040" y="618547"/>
              <a:ext cx="50232" cy="47653"/>
            </a:xfrm>
            <a:custGeom>
              <a:avLst/>
              <a:gdLst/>
              <a:ahLst/>
              <a:cxnLst/>
              <a:rect l="l" t="t" r="r" b="b"/>
              <a:pathLst>
                <a:path w="2240" h="2125" extrusionOk="0">
                  <a:moveTo>
                    <a:pt x="1662" y="0"/>
                  </a:moveTo>
                  <a:cubicBezTo>
                    <a:pt x="1389" y="213"/>
                    <a:pt x="1085" y="365"/>
                    <a:pt x="690" y="365"/>
                  </a:cubicBezTo>
                  <a:lnTo>
                    <a:pt x="598" y="365"/>
                  </a:lnTo>
                  <a:cubicBezTo>
                    <a:pt x="538" y="334"/>
                    <a:pt x="446" y="334"/>
                    <a:pt x="386" y="334"/>
                  </a:cubicBezTo>
                  <a:cubicBezTo>
                    <a:pt x="386" y="334"/>
                    <a:pt x="355" y="365"/>
                    <a:pt x="355" y="365"/>
                  </a:cubicBezTo>
                  <a:cubicBezTo>
                    <a:pt x="173" y="608"/>
                    <a:pt x="51" y="821"/>
                    <a:pt x="21" y="1064"/>
                  </a:cubicBezTo>
                  <a:cubicBezTo>
                    <a:pt x="0" y="1697"/>
                    <a:pt x="488" y="2124"/>
                    <a:pt x="1013" y="2124"/>
                  </a:cubicBezTo>
                  <a:cubicBezTo>
                    <a:pt x="1269" y="2124"/>
                    <a:pt x="1534" y="2023"/>
                    <a:pt x="1753" y="1793"/>
                  </a:cubicBezTo>
                  <a:cubicBezTo>
                    <a:pt x="2179" y="1307"/>
                    <a:pt x="2240" y="395"/>
                    <a:pt x="1662" y="30"/>
                  </a:cubicBezTo>
                  <a:lnTo>
                    <a:pt x="1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488078" y="561969"/>
              <a:ext cx="59785" cy="54224"/>
            </a:xfrm>
            <a:custGeom>
              <a:avLst/>
              <a:gdLst/>
              <a:ahLst/>
              <a:cxnLst/>
              <a:rect l="l" t="t" r="r" b="b"/>
              <a:pathLst>
                <a:path w="2666" h="2418" extrusionOk="0">
                  <a:moveTo>
                    <a:pt x="1784" y="0"/>
                  </a:moveTo>
                  <a:cubicBezTo>
                    <a:pt x="1541" y="152"/>
                    <a:pt x="1268" y="243"/>
                    <a:pt x="964" y="243"/>
                  </a:cubicBezTo>
                  <a:lnTo>
                    <a:pt x="842" y="243"/>
                  </a:lnTo>
                  <a:cubicBezTo>
                    <a:pt x="781" y="243"/>
                    <a:pt x="751" y="213"/>
                    <a:pt x="690" y="213"/>
                  </a:cubicBezTo>
                  <a:cubicBezTo>
                    <a:pt x="690" y="213"/>
                    <a:pt x="690" y="243"/>
                    <a:pt x="690" y="243"/>
                  </a:cubicBezTo>
                  <a:cubicBezTo>
                    <a:pt x="1" y="1009"/>
                    <a:pt x="298" y="2418"/>
                    <a:pt x="1220" y="2418"/>
                  </a:cubicBezTo>
                  <a:cubicBezTo>
                    <a:pt x="1397" y="2418"/>
                    <a:pt x="1595" y="2366"/>
                    <a:pt x="1815" y="2250"/>
                  </a:cubicBezTo>
                  <a:cubicBezTo>
                    <a:pt x="2514" y="1854"/>
                    <a:pt x="2666" y="699"/>
                    <a:pt x="2027" y="213"/>
                  </a:cubicBezTo>
                  <a:cubicBezTo>
                    <a:pt x="1967" y="152"/>
                    <a:pt x="1906" y="91"/>
                    <a:pt x="1845" y="61"/>
                  </a:cubicBezTo>
                  <a:cubicBezTo>
                    <a:pt x="1815" y="31"/>
                    <a:pt x="1784" y="31"/>
                    <a:pt x="17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7"/>
            <p:cNvSpPr/>
            <p:nvPr/>
          </p:nvSpPr>
          <p:spPr>
            <a:xfrm>
              <a:off x="492630" y="513643"/>
              <a:ext cx="44334" cy="44289"/>
            </a:xfrm>
            <a:custGeom>
              <a:avLst/>
              <a:gdLst/>
              <a:ahLst/>
              <a:cxnLst/>
              <a:rect l="l" t="t" r="r" b="b"/>
              <a:pathLst>
                <a:path w="1977" h="1975" extrusionOk="0">
                  <a:moveTo>
                    <a:pt x="927" y="1"/>
                  </a:moveTo>
                  <a:cubicBezTo>
                    <a:pt x="727" y="1"/>
                    <a:pt x="528" y="58"/>
                    <a:pt x="365" y="180"/>
                  </a:cubicBezTo>
                  <a:cubicBezTo>
                    <a:pt x="122" y="392"/>
                    <a:pt x="1" y="696"/>
                    <a:pt x="1" y="970"/>
                  </a:cubicBezTo>
                  <a:cubicBezTo>
                    <a:pt x="1" y="1472"/>
                    <a:pt x="317" y="1974"/>
                    <a:pt x="864" y="1974"/>
                  </a:cubicBezTo>
                  <a:cubicBezTo>
                    <a:pt x="880" y="1974"/>
                    <a:pt x="896" y="1974"/>
                    <a:pt x="913" y="1973"/>
                  </a:cubicBezTo>
                  <a:cubicBezTo>
                    <a:pt x="1490" y="1821"/>
                    <a:pt x="1976" y="1243"/>
                    <a:pt x="1855" y="635"/>
                  </a:cubicBezTo>
                  <a:cubicBezTo>
                    <a:pt x="1733" y="230"/>
                    <a:pt x="1328" y="1"/>
                    <a:pt x="9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7"/>
            <p:cNvSpPr/>
            <p:nvPr/>
          </p:nvSpPr>
          <p:spPr>
            <a:xfrm>
              <a:off x="683601" y="660796"/>
              <a:ext cx="56489" cy="49806"/>
            </a:xfrm>
            <a:custGeom>
              <a:avLst/>
              <a:gdLst/>
              <a:ahLst/>
              <a:cxnLst/>
              <a:rect l="l" t="t" r="r" b="b"/>
              <a:pathLst>
                <a:path w="2519" h="2221" extrusionOk="0">
                  <a:moveTo>
                    <a:pt x="816" y="1"/>
                  </a:moveTo>
                  <a:cubicBezTo>
                    <a:pt x="543" y="122"/>
                    <a:pt x="391" y="426"/>
                    <a:pt x="299" y="700"/>
                  </a:cubicBezTo>
                  <a:cubicBezTo>
                    <a:pt x="1" y="1357"/>
                    <a:pt x="466" y="2220"/>
                    <a:pt x="1204" y="2220"/>
                  </a:cubicBezTo>
                  <a:cubicBezTo>
                    <a:pt x="1216" y="2220"/>
                    <a:pt x="1229" y="2220"/>
                    <a:pt x="1242" y="2219"/>
                  </a:cubicBezTo>
                  <a:cubicBezTo>
                    <a:pt x="2093" y="2068"/>
                    <a:pt x="2518" y="943"/>
                    <a:pt x="2093" y="244"/>
                  </a:cubicBezTo>
                  <a:lnTo>
                    <a:pt x="2093" y="244"/>
                  </a:lnTo>
                  <a:cubicBezTo>
                    <a:pt x="1971" y="274"/>
                    <a:pt x="1819" y="274"/>
                    <a:pt x="1698" y="274"/>
                  </a:cubicBezTo>
                  <a:lnTo>
                    <a:pt x="1424" y="274"/>
                  </a:lnTo>
                  <a:cubicBezTo>
                    <a:pt x="1181" y="213"/>
                    <a:pt x="999" y="122"/>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7"/>
            <p:cNvSpPr/>
            <p:nvPr/>
          </p:nvSpPr>
          <p:spPr>
            <a:xfrm>
              <a:off x="696451" y="608994"/>
              <a:ext cx="52497" cy="47877"/>
            </a:xfrm>
            <a:custGeom>
              <a:avLst/>
              <a:gdLst/>
              <a:ahLst/>
              <a:cxnLst/>
              <a:rect l="l" t="t" r="r" b="b"/>
              <a:pathLst>
                <a:path w="2341" h="2135" extrusionOk="0">
                  <a:moveTo>
                    <a:pt x="851" y="1"/>
                  </a:moveTo>
                  <a:cubicBezTo>
                    <a:pt x="243" y="244"/>
                    <a:pt x="0" y="1064"/>
                    <a:pt x="304" y="1642"/>
                  </a:cubicBezTo>
                  <a:cubicBezTo>
                    <a:pt x="463" y="1986"/>
                    <a:pt x="766" y="2134"/>
                    <a:pt x="1087" y="2134"/>
                  </a:cubicBezTo>
                  <a:cubicBezTo>
                    <a:pt x="1504" y="2134"/>
                    <a:pt x="1952" y="1885"/>
                    <a:pt x="2158" y="1490"/>
                  </a:cubicBezTo>
                  <a:cubicBezTo>
                    <a:pt x="2310" y="1156"/>
                    <a:pt x="2341" y="730"/>
                    <a:pt x="2219" y="396"/>
                  </a:cubicBezTo>
                  <a:lnTo>
                    <a:pt x="2219" y="396"/>
                  </a:lnTo>
                  <a:cubicBezTo>
                    <a:pt x="2067" y="426"/>
                    <a:pt x="1915" y="456"/>
                    <a:pt x="1733" y="456"/>
                  </a:cubicBezTo>
                  <a:lnTo>
                    <a:pt x="1702" y="456"/>
                  </a:lnTo>
                  <a:cubicBezTo>
                    <a:pt x="1307" y="396"/>
                    <a:pt x="1033" y="244"/>
                    <a:pt x="8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7"/>
            <p:cNvSpPr/>
            <p:nvPr/>
          </p:nvSpPr>
          <p:spPr>
            <a:xfrm>
              <a:off x="709390" y="559928"/>
              <a:ext cx="63418" cy="49088"/>
            </a:xfrm>
            <a:custGeom>
              <a:avLst/>
              <a:gdLst/>
              <a:ahLst/>
              <a:cxnLst/>
              <a:rect l="l" t="t" r="r" b="b"/>
              <a:pathLst>
                <a:path w="2828" h="2189" extrusionOk="0">
                  <a:moveTo>
                    <a:pt x="1308" y="0"/>
                  </a:moveTo>
                  <a:cubicBezTo>
                    <a:pt x="213" y="213"/>
                    <a:pt x="1" y="2158"/>
                    <a:pt x="1277" y="2189"/>
                  </a:cubicBezTo>
                  <a:cubicBezTo>
                    <a:pt x="2584" y="1976"/>
                    <a:pt x="2827"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7"/>
            <p:cNvSpPr/>
            <p:nvPr/>
          </p:nvSpPr>
          <p:spPr>
            <a:xfrm>
              <a:off x="494671" y="618009"/>
              <a:ext cx="57363" cy="20990"/>
            </a:xfrm>
            <a:custGeom>
              <a:avLst/>
              <a:gdLst/>
              <a:ahLst/>
              <a:cxnLst/>
              <a:rect l="l" t="t" r="r" b="b"/>
              <a:pathLst>
                <a:path w="2558" h="936" extrusionOk="0">
                  <a:moveTo>
                    <a:pt x="1931" y="0"/>
                  </a:moveTo>
                  <a:cubicBezTo>
                    <a:pt x="1715" y="0"/>
                    <a:pt x="1462" y="206"/>
                    <a:pt x="1247" y="206"/>
                  </a:cubicBezTo>
                  <a:cubicBezTo>
                    <a:pt x="1207" y="219"/>
                    <a:pt x="1161" y="223"/>
                    <a:pt x="1112" y="223"/>
                  </a:cubicBezTo>
                  <a:cubicBezTo>
                    <a:pt x="958" y="223"/>
                    <a:pt x="774" y="178"/>
                    <a:pt x="627" y="178"/>
                  </a:cubicBezTo>
                  <a:cubicBezTo>
                    <a:pt x="468" y="178"/>
                    <a:pt x="352" y="231"/>
                    <a:pt x="366" y="450"/>
                  </a:cubicBezTo>
                  <a:cubicBezTo>
                    <a:pt x="1" y="814"/>
                    <a:pt x="670" y="936"/>
                    <a:pt x="943" y="936"/>
                  </a:cubicBezTo>
                  <a:cubicBezTo>
                    <a:pt x="1490" y="936"/>
                    <a:pt x="2129" y="784"/>
                    <a:pt x="2463" y="358"/>
                  </a:cubicBezTo>
                  <a:cubicBezTo>
                    <a:pt x="2558" y="169"/>
                    <a:pt x="2412" y="16"/>
                    <a:pt x="2242" y="16"/>
                  </a:cubicBezTo>
                  <a:cubicBezTo>
                    <a:pt x="2194" y="16"/>
                    <a:pt x="2145" y="28"/>
                    <a:pt x="2098" y="54"/>
                  </a:cubicBezTo>
                  <a:cubicBezTo>
                    <a:pt x="2046" y="15"/>
                    <a:pt x="1990" y="0"/>
                    <a:pt x="193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7"/>
            <p:cNvSpPr/>
            <p:nvPr/>
          </p:nvSpPr>
          <p:spPr>
            <a:xfrm>
              <a:off x="486508" y="559570"/>
              <a:ext cx="57946" cy="21259"/>
            </a:xfrm>
            <a:custGeom>
              <a:avLst/>
              <a:gdLst/>
              <a:ahLst/>
              <a:cxnLst/>
              <a:rect l="l" t="t" r="r" b="b"/>
              <a:pathLst>
                <a:path w="2584" h="948" extrusionOk="0">
                  <a:moveTo>
                    <a:pt x="2052" y="1"/>
                  </a:moveTo>
                  <a:cubicBezTo>
                    <a:pt x="1961" y="1"/>
                    <a:pt x="1870" y="46"/>
                    <a:pt x="1824" y="138"/>
                  </a:cubicBezTo>
                  <a:cubicBezTo>
                    <a:pt x="1540" y="303"/>
                    <a:pt x="1220" y="322"/>
                    <a:pt x="905" y="322"/>
                  </a:cubicBezTo>
                  <a:cubicBezTo>
                    <a:pt x="816" y="322"/>
                    <a:pt x="726" y="320"/>
                    <a:pt x="638" y="320"/>
                  </a:cubicBezTo>
                  <a:cubicBezTo>
                    <a:pt x="0" y="594"/>
                    <a:pt x="547" y="928"/>
                    <a:pt x="973" y="928"/>
                  </a:cubicBezTo>
                  <a:cubicBezTo>
                    <a:pt x="1049" y="941"/>
                    <a:pt x="1125" y="948"/>
                    <a:pt x="1199" y="948"/>
                  </a:cubicBezTo>
                  <a:cubicBezTo>
                    <a:pt x="1625" y="948"/>
                    <a:pt x="2013" y="744"/>
                    <a:pt x="2401" y="563"/>
                  </a:cubicBezTo>
                  <a:cubicBezTo>
                    <a:pt x="2584" y="442"/>
                    <a:pt x="2493" y="138"/>
                    <a:pt x="2280" y="138"/>
                  </a:cubicBezTo>
                  <a:cubicBezTo>
                    <a:pt x="2234" y="46"/>
                    <a:pt x="2143" y="1"/>
                    <a:pt x="2052"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7"/>
            <p:cNvSpPr/>
            <p:nvPr/>
          </p:nvSpPr>
          <p:spPr>
            <a:xfrm>
              <a:off x="675663" y="656580"/>
              <a:ext cx="65100" cy="28749"/>
            </a:xfrm>
            <a:custGeom>
              <a:avLst/>
              <a:gdLst/>
              <a:ahLst/>
              <a:cxnLst/>
              <a:rect l="l" t="t" r="r" b="b"/>
              <a:pathLst>
                <a:path w="2903" h="1282" extrusionOk="0">
                  <a:moveTo>
                    <a:pt x="1055" y="0"/>
                  </a:moveTo>
                  <a:cubicBezTo>
                    <a:pt x="931" y="0"/>
                    <a:pt x="845" y="64"/>
                    <a:pt x="836" y="249"/>
                  </a:cubicBezTo>
                  <a:cubicBezTo>
                    <a:pt x="0" y="458"/>
                    <a:pt x="1450" y="1253"/>
                    <a:pt x="1820" y="1253"/>
                  </a:cubicBezTo>
                  <a:cubicBezTo>
                    <a:pt x="1826" y="1253"/>
                    <a:pt x="1833" y="1253"/>
                    <a:pt x="1839" y="1252"/>
                  </a:cubicBezTo>
                  <a:cubicBezTo>
                    <a:pt x="1971" y="1252"/>
                    <a:pt x="2178" y="1281"/>
                    <a:pt x="2372" y="1281"/>
                  </a:cubicBezTo>
                  <a:cubicBezTo>
                    <a:pt x="2624" y="1281"/>
                    <a:pt x="2855" y="1233"/>
                    <a:pt x="2872" y="1009"/>
                  </a:cubicBezTo>
                  <a:cubicBezTo>
                    <a:pt x="2872" y="827"/>
                    <a:pt x="2720" y="766"/>
                    <a:pt x="2568" y="736"/>
                  </a:cubicBezTo>
                  <a:cubicBezTo>
                    <a:pt x="2751" y="705"/>
                    <a:pt x="2903" y="523"/>
                    <a:pt x="2812" y="341"/>
                  </a:cubicBezTo>
                  <a:cubicBezTo>
                    <a:pt x="2757" y="268"/>
                    <a:pt x="2691" y="244"/>
                    <a:pt x="2619" y="244"/>
                  </a:cubicBezTo>
                  <a:cubicBezTo>
                    <a:pt x="2483" y="244"/>
                    <a:pt x="2323" y="328"/>
                    <a:pt x="2166" y="328"/>
                  </a:cubicBezTo>
                  <a:cubicBezTo>
                    <a:pt x="2128" y="328"/>
                    <a:pt x="2089" y="323"/>
                    <a:pt x="2052" y="310"/>
                  </a:cubicBezTo>
                  <a:cubicBezTo>
                    <a:pt x="2045" y="311"/>
                    <a:pt x="2037" y="311"/>
                    <a:pt x="2029" y="311"/>
                  </a:cubicBezTo>
                  <a:cubicBezTo>
                    <a:pt x="1790" y="311"/>
                    <a:pt x="1329" y="0"/>
                    <a:pt x="105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692213" y="606954"/>
              <a:ext cx="65997" cy="27538"/>
            </a:xfrm>
            <a:custGeom>
              <a:avLst/>
              <a:gdLst/>
              <a:ahLst/>
              <a:cxnLst/>
              <a:rect l="l" t="t" r="r" b="b"/>
              <a:pathLst>
                <a:path w="2943" h="1228" extrusionOk="0">
                  <a:moveTo>
                    <a:pt x="979" y="0"/>
                  </a:moveTo>
                  <a:cubicBezTo>
                    <a:pt x="888" y="0"/>
                    <a:pt x="797" y="31"/>
                    <a:pt x="767" y="92"/>
                  </a:cubicBezTo>
                  <a:cubicBezTo>
                    <a:pt x="1" y="327"/>
                    <a:pt x="1290" y="1219"/>
                    <a:pt x="1730" y="1219"/>
                  </a:cubicBezTo>
                  <a:cubicBezTo>
                    <a:pt x="1744" y="1219"/>
                    <a:pt x="1757" y="1218"/>
                    <a:pt x="1770" y="1216"/>
                  </a:cubicBezTo>
                  <a:cubicBezTo>
                    <a:pt x="1830" y="1222"/>
                    <a:pt x="1916" y="1227"/>
                    <a:pt x="2011" y="1227"/>
                  </a:cubicBezTo>
                  <a:cubicBezTo>
                    <a:pt x="2393" y="1227"/>
                    <a:pt x="2943" y="1149"/>
                    <a:pt x="2773" y="760"/>
                  </a:cubicBezTo>
                  <a:cubicBezTo>
                    <a:pt x="2853" y="600"/>
                    <a:pt x="2721" y="415"/>
                    <a:pt x="2564" y="415"/>
                  </a:cubicBezTo>
                  <a:cubicBezTo>
                    <a:pt x="2543" y="415"/>
                    <a:pt x="2521" y="419"/>
                    <a:pt x="2499" y="426"/>
                  </a:cubicBezTo>
                  <a:cubicBezTo>
                    <a:pt x="2408" y="456"/>
                    <a:pt x="2347" y="456"/>
                    <a:pt x="2256" y="456"/>
                  </a:cubicBezTo>
                  <a:cubicBezTo>
                    <a:pt x="1770" y="456"/>
                    <a:pt x="1374" y="183"/>
                    <a:pt x="979"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7"/>
            <p:cNvSpPr/>
            <p:nvPr/>
          </p:nvSpPr>
          <p:spPr>
            <a:xfrm>
              <a:off x="705982" y="694187"/>
              <a:ext cx="10248" cy="10248"/>
            </a:xfrm>
            <a:custGeom>
              <a:avLst/>
              <a:gdLst/>
              <a:ahLst/>
              <a:cxnLst/>
              <a:rect l="l" t="t" r="r" b="b"/>
              <a:pathLst>
                <a:path w="457" h="457" extrusionOk="0">
                  <a:moveTo>
                    <a:pt x="213" y="1"/>
                  </a:moveTo>
                  <a:cubicBezTo>
                    <a:pt x="92" y="1"/>
                    <a:pt x="1" y="123"/>
                    <a:pt x="1" y="244"/>
                  </a:cubicBezTo>
                  <a:cubicBezTo>
                    <a:pt x="1" y="366"/>
                    <a:pt x="122" y="457"/>
                    <a:pt x="244" y="457"/>
                  </a:cubicBezTo>
                  <a:cubicBezTo>
                    <a:pt x="365" y="457"/>
                    <a:pt x="457" y="335"/>
                    <a:pt x="457" y="214"/>
                  </a:cubicBezTo>
                  <a:cubicBezTo>
                    <a:pt x="457"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7"/>
            <p:cNvSpPr/>
            <p:nvPr/>
          </p:nvSpPr>
          <p:spPr>
            <a:xfrm>
              <a:off x="509000" y="590583"/>
              <a:ext cx="10921" cy="10248"/>
            </a:xfrm>
            <a:custGeom>
              <a:avLst/>
              <a:gdLst/>
              <a:ahLst/>
              <a:cxnLst/>
              <a:rect l="l" t="t" r="r" b="b"/>
              <a:pathLst>
                <a:path w="487" h="457" extrusionOk="0">
                  <a:moveTo>
                    <a:pt x="243" y="1"/>
                  </a:moveTo>
                  <a:cubicBezTo>
                    <a:pt x="122" y="1"/>
                    <a:pt x="0" y="122"/>
                    <a:pt x="31" y="244"/>
                  </a:cubicBezTo>
                  <a:cubicBezTo>
                    <a:pt x="31" y="366"/>
                    <a:pt x="122" y="457"/>
                    <a:pt x="243" y="457"/>
                  </a:cubicBezTo>
                  <a:cubicBezTo>
                    <a:pt x="395" y="457"/>
                    <a:pt x="487" y="335"/>
                    <a:pt x="456" y="214"/>
                  </a:cubicBezTo>
                  <a:cubicBezTo>
                    <a:pt x="456" y="6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7"/>
            <p:cNvSpPr/>
            <p:nvPr/>
          </p:nvSpPr>
          <p:spPr>
            <a:xfrm>
              <a:off x="521940" y="586502"/>
              <a:ext cx="10248" cy="10248"/>
            </a:xfrm>
            <a:custGeom>
              <a:avLst/>
              <a:gdLst/>
              <a:ahLst/>
              <a:cxnLst/>
              <a:rect l="l" t="t" r="r" b="b"/>
              <a:pathLst>
                <a:path w="457" h="457" extrusionOk="0">
                  <a:moveTo>
                    <a:pt x="214" y="0"/>
                  </a:moveTo>
                  <a:cubicBezTo>
                    <a:pt x="92" y="0"/>
                    <a:pt x="1" y="122"/>
                    <a:pt x="1" y="244"/>
                  </a:cubicBezTo>
                  <a:cubicBezTo>
                    <a:pt x="1" y="365"/>
                    <a:pt x="92" y="456"/>
                    <a:pt x="244" y="456"/>
                  </a:cubicBezTo>
                  <a:cubicBezTo>
                    <a:pt x="365" y="456"/>
                    <a:pt x="457" y="335"/>
                    <a:pt x="426" y="213"/>
                  </a:cubicBezTo>
                  <a:cubicBezTo>
                    <a:pt x="426" y="92"/>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7"/>
            <p:cNvSpPr/>
            <p:nvPr/>
          </p:nvSpPr>
          <p:spPr>
            <a:xfrm>
              <a:off x="487854" y="511670"/>
              <a:ext cx="42966" cy="19039"/>
            </a:xfrm>
            <a:custGeom>
              <a:avLst/>
              <a:gdLst/>
              <a:ahLst/>
              <a:cxnLst/>
              <a:rect l="l" t="t" r="r" b="b"/>
              <a:pathLst>
                <a:path w="1916" h="849" extrusionOk="0">
                  <a:moveTo>
                    <a:pt x="1158" y="0"/>
                  </a:moveTo>
                  <a:cubicBezTo>
                    <a:pt x="1022" y="0"/>
                    <a:pt x="875" y="49"/>
                    <a:pt x="791" y="116"/>
                  </a:cubicBezTo>
                  <a:cubicBezTo>
                    <a:pt x="747" y="104"/>
                    <a:pt x="698" y="97"/>
                    <a:pt x="649" y="97"/>
                  </a:cubicBezTo>
                  <a:cubicBezTo>
                    <a:pt x="562" y="97"/>
                    <a:pt x="473" y="119"/>
                    <a:pt x="396" y="176"/>
                  </a:cubicBezTo>
                  <a:cubicBezTo>
                    <a:pt x="366" y="176"/>
                    <a:pt x="366" y="237"/>
                    <a:pt x="366" y="268"/>
                  </a:cubicBezTo>
                  <a:cubicBezTo>
                    <a:pt x="1" y="450"/>
                    <a:pt x="396" y="815"/>
                    <a:pt x="670" y="815"/>
                  </a:cubicBezTo>
                  <a:cubicBezTo>
                    <a:pt x="755" y="837"/>
                    <a:pt x="844" y="848"/>
                    <a:pt x="934" y="848"/>
                  </a:cubicBezTo>
                  <a:cubicBezTo>
                    <a:pt x="1328" y="848"/>
                    <a:pt x="1743" y="638"/>
                    <a:pt x="1916" y="268"/>
                  </a:cubicBezTo>
                  <a:cubicBezTo>
                    <a:pt x="1916" y="89"/>
                    <a:pt x="1822" y="16"/>
                    <a:pt x="1701" y="16"/>
                  </a:cubicBezTo>
                  <a:cubicBezTo>
                    <a:pt x="1616" y="16"/>
                    <a:pt x="1518" y="53"/>
                    <a:pt x="1430" y="116"/>
                  </a:cubicBezTo>
                  <a:cubicBezTo>
                    <a:pt x="1375" y="33"/>
                    <a:pt x="1270" y="0"/>
                    <a:pt x="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7"/>
            <p:cNvSpPr/>
            <p:nvPr/>
          </p:nvSpPr>
          <p:spPr>
            <a:xfrm>
              <a:off x="722464" y="557708"/>
              <a:ext cx="50030" cy="28839"/>
            </a:xfrm>
            <a:custGeom>
              <a:avLst/>
              <a:gdLst/>
              <a:ahLst/>
              <a:cxnLst/>
              <a:rect l="l" t="t" r="r" b="b"/>
              <a:pathLst>
                <a:path w="2231" h="1286" extrusionOk="0">
                  <a:moveTo>
                    <a:pt x="607" y="0"/>
                  </a:moveTo>
                  <a:cubicBezTo>
                    <a:pt x="535" y="0"/>
                    <a:pt x="466" y="23"/>
                    <a:pt x="421" y="99"/>
                  </a:cubicBezTo>
                  <a:cubicBezTo>
                    <a:pt x="399" y="94"/>
                    <a:pt x="378" y="91"/>
                    <a:pt x="358" y="91"/>
                  </a:cubicBezTo>
                  <a:cubicBezTo>
                    <a:pt x="147" y="91"/>
                    <a:pt x="0" y="361"/>
                    <a:pt x="56" y="555"/>
                  </a:cubicBezTo>
                  <a:cubicBezTo>
                    <a:pt x="147" y="920"/>
                    <a:pt x="512" y="1133"/>
                    <a:pt x="846" y="1254"/>
                  </a:cubicBezTo>
                  <a:cubicBezTo>
                    <a:pt x="892" y="1275"/>
                    <a:pt x="948" y="1285"/>
                    <a:pt x="1009" y="1285"/>
                  </a:cubicBezTo>
                  <a:cubicBezTo>
                    <a:pt x="1467" y="1285"/>
                    <a:pt x="2230" y="736"/>
                    <a:pt x="1667" y="494"/>
                  </a:cubicBezTo>
                  <a:cubicBezTo>
                    <a:pt x="1636" y="433"/>
                    <a:pt x="1606" y="403"/>
                    <a:pt x="1576" y="342"/>
                  </a:cubicBezTo>
                  <a:cubicBezTo>
                    <a:pt x="1515" y="312"/>
                    <a:pt x="1454" y="281"/>
                    <a:pt x="1424" y="251"/>
                  </a:cubicBezTo>
                  <a:cubicBezTo>
                    <a:pt x="1352" y="107"/>
                    <a:pt x="1127" y="20"/>
                    <a:pt x="946" y="20"/>
                  </a:cubicBezTo>
                  <a:cubicBezTo>
                    <a:pt x="899" y="20"/>
                    <a:pt x="854" y="26"/>
                    <a:pt x="816" y="38"/>
                  </a:cubicBezTo>
                  <a:cubicBezTo>
                    <a:pt x="755" y="23"/>
                    <a:pt x="679" y="0"/>
                    <a:pt x="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7"/>
            <p:cNvSpPr/>
            <p:nvPr/>
          </p:nvSpPr>
          <p:spPr>
            <a:xfrm>
              <a:off x="244520" y="283182"/>
              <a:ext cx="707554" cy="1085841"/>
            </a:xfrm>
            <a:custGeom>
              <a:avLst/>
              <a:gdLst/>
              <a:ahLst/>
              <a:cxnLst/>
              <a:rect l="l" t="t" r="r" b="b"/>
              <a:pathLst>
                <a:path w="31552" h="48421" extrusionOk="0">
                  <a:moveTo>
                    <a:pt x="31551" y="0"/>
                  </a:moveTo>
                  <a:lnTo>
                    <a:pt x="31551" y="0"/>
                  </a:lnTo>
                  <a:cubicBezTo>
                    <a:pt x="29910" y="31"/>
                    <a:pt x="28238" y="31"/>
                    <a:pt x="26597" y="61"/>
                  </a:cubicBezTo>
                  <a:cubicBezTo>
                    <a:pt x="24621" y="61"/>
                    <a:pt x="22676" y="92"/>
                    <a:pt x="20700" y="122"/>
                  </a:cubicBezTo>
                  <a:cubicBezTo>
                    <a:pt x="18755" y="122"/>
                    <a:pt x="16840" y="152"/>
                    <a:pt x="14925" y="152"/>
                  </a:cubicBezTo>
                  <a:cubicBezTo>
                    <a:pt x="12797" y="183"/>
                    <a:pt x="10700" y="213"/>
                    <a:pt x="8603" y="244"/>
                  </a:cubicBezTo>
                  <a:cubicBezTo>
                    <a:pt x="6657" y="244"/>
                    <a:pt x="4712" y="274"/>
                    <a:pt x="2767" y="304"/>
                  </a:cubicBezTo>
                  <a:lnTo>
                    <a:pt x="1" y="304"/>
                  </a:lnTo>
                  <a:cubicBezTo>
                    <a:pt x="1" y="2797"/>
                    <a:pt x="31" y="5259"/>
                    <a:pt x="31" y="7751"/>
                  </a:cubicBezTo>
                  <a:cubicBezTo>
                    <a:pt x="31" y="10457"/>
                    <a:pt x="61" y="13162"/>
                    <a:pt x="61" y="15867"/>
                  </a:cubicBezTo>
                  <a:cubicBezTo>
                    <a:pt x="61" y="18633"/>
                    <a:pt x="61" y="21369"/>
                    <a:pt x="92" y="24135"/>
                  </a:cubicBezTo>
                  <a:cubicBezTo>
                    <a:pt x="92" y="26809"/>
                    <a:pt x="92" y="29484"/>
                    <a:pt x="122" y="32129"/>
                  </a:cubicBezTo>
                  <a:cubicBezTo>
                    <a:pt x="122" y="34895"/>
                    <a:pt x="122" y="37661"/>
                    <a:pt x="153" y="40427"/>
                  </a:cubicBezTo>
                  <a:cubicBezTo>
                    <a:pt x="153" y="43071"/>
                    <a:pt x="153" y="45715"/>
                    <a:pt x="153" y="48360"/>
                  </a:cubicBezTo>
                  <a:lnTo>
                    <a:pt x="153" y="48390"/>
                  </a:lnTo>
                  <a:cubicBezTo>
                    <a:pt x="2098" y="48360"/>
                    <a:pt x="4013" y="48329"/>
                    <a:pt x="5928" y="48299"/>
                  </a:cubicBezTo>
                  <a:cubicBezTo>
                    <a:pt x="6627" y="48269"/>
                    <a:pt x="7296" y="48269"/>
                    <a:pt x="7964" y="48269"/>
                  </a:cubicBezTo>
                  <a:cubicBezTo>
                    <a:pt x="7478" y="45776"/>
                    <a:pt x="7052" y="43253"/>
                    <a:pt x="6840" y="40731"/>
                  </a:cubicBezTo>
                  <a:cubicBezTo>
                    <a:pt x="6475" y="35958"/>
                    <a:pt x="13040" y="37600"/>
                    <a:pt x="9970" y="32919"/>
                  </a:cubicBezTo>
                  <a:cubicBezTo>
                    <a:pt x="9819" y="32615"/>
                    <a:pt x="9636" y="32311"/>
                    <a:pt x="9423" y="32037"/>
                  </a:cubicBezTo>
                  <a:cubicBezTo>
                    <a:pt x="9423" y="32037"/>
                    <a:pt x="9423" y="32037"/>
                    <a:pt x="9423" y="32007"/>
                  </a:cubicBezTo>
                  <a:cubicBezTo>
                    <a:pt x="9363" y="31916"/>
                    <a:pt x="9302" y="31825"/>
                    <a:pt x="9241" y="31703"/>
                  </a:cubicBezTo>
                  <a:cubicBezTo>
                    <a:pt x="9119" y="31551"/>
                    <a:pt x="9028" y="31399"/>
                    <a:pt x="8907" y="31278"/>
                  </a:cubicBezTo>
                  <a:cubicBezTo>
                    <a:pt x="9317" y="31262"/>
                    <a:pt x="9735" y="31262"/>
                    <a:pt x="10153" y="31262"/>
                  </a:cubicBezTo>
                  <a:cubicBezTo>
                    <a:pt x="10571" y="31262"/>
                    <a:pt x="10989" y="31262"/>
                    <a:pt x="11399" y="31247"/>
                  </a:cubicBezTo>
                  <a:lnTo>
                    <a:pt x="11429" y="31247"/>
                  </a:lnTo>
                  <a:cubicBezTo>
                    <a:pt x="8724" y="27539"/>
                    <a:pt x="6870" y="23192"/>
                    <a:pt x="5563" y="18755"/>
                  </a:cubicBezTo>
                  <a:cubicBezTo>
                    <a:pt x="5563" y="18694"/>
                    <a:pt x="5533" y="18633"/>
                    <a:pt x="5502" y="18542"/>
                  </a:cubicBezTo>
                  <a:cubicBezTo>
                    <a:pt x="5502" y="18542"/>
                    <a:pt x="5502" y="18511"/>
                    <a:pt x="5502" y="18481"/>
                  </a:cubicBezTo>
                  <a:cubicBezTo>
                    <a:pt x="5472" y="18390"/>
                    <a:pt x="5442" y="18299"/>
                    <a:pt x="5442" y="18177"/>
                  </a:cubicBezTo>
                  <a:cubicBezTo>
                    <a:pt x="5411" y="18177"/>
                    <a:pt x="5411" y="18177"/>
                    <a:pt x="5411" y="18147"/>
                  </a:cubicBezTo>
                  <a:lnTo>
                    <a:pt x="5411" y="18147"/>
                  </a:lnTo>
                  <a:cubicBezTo>
                    <a:pt x="5442" y="18147"/>
                    <a:pt x="5472" y="18177"/>
                    <a:pt x="5472" y="18177"/>
                  </a:cubicBezTo>
                  <a:cubicBezTo>
                    <a:pt x="5502" y="18207"/>
                    <a:pt x="5533" y="18207"/>
                    <a:pt x="5563" y="18238"/>
                  </a:cubicBezTo>
                  <a:cubicBezTo>
                    <a:pt x="5594" y="18238"/>
                    <a:pt x="5624" y="18268"/>
                    <a:pt x="5654" y="18299"/>
                  </a:cubicBezTo>
                  <a:cubicBezTo>
                    <a:pt x="5715" y="18329"/>
                    <a:pt x="5745" y="18329"/>
                    <a:pt x="5776" y="18359"/>
                  </a:cubicBezTo>
                  <a:cubicBezTo>
                    <a:pt x="5837" y="18420"/>
                    <a:pt x="5897" y="18451"/>
                    <a:pt x="5958" y="18481"/>
                  </a:cubicBezTo>
                  <a:cubicBezTo>
                    <a:pt x="5958" y="18511"/>
                    <a:pt x="5958" y="18511"/>
                    <a:pt x="5989" y="18511"/>
                  </a:cubicBezTo>
                  <a:cubicBezTo>
                    <a:pt x="6019" y="18542"/>
                    <a:pt x="6049" y="18572"/>
                    <a:pt x="6110" y="18603"/>
                  </a:cubicBezTo>
                  <a:cubicBezTo>
                    <a:pt x="9940" y="21581"/>
                    <a:pt x="12007" y="26445"/>
                    <a:pt x="12676" y="31186"/>
                  </a:cubicBezTo>
                  <a:cubicBezTo>
                    <a:pt x="12676" y="31217"/>
                    <a:pt x="12676" y="31217"/>
                    <a:pt x="12676" y="31247"/>
                  </a:cubicBezTo>
                  <a:lnTo>
                    <a:pt x="13223" y="31247"/>
                  </a:lnTo>
                  <a:cubicBezTo>
                    <a:pt x="12888" y="26688"/>
                    <a:pt x="12797" y="22098"/>
                    <a:pt x="12372" y="17539"/>
                  </a:cubicBezTo>
                  <a:cubicBezTo>
                    <a:pt x="12281" y="17539"/>
                    <a:pt x="12189" y="17508"/>
                    <a:pt x="12098" y="17508"/>
                  </a:cubicBezTo>
                  <a:cubicBezTo>
                    <a:pt x="11156" y="17265"/>
                    <a:pt x="10700" y="16080"/>
                    <a:pt x="11247" y="15289"/>
                  </a:cubicBezTo>
                  <a:cubicBezTo>
                    <a:pt x="11308" y="15229"/>
                    <a:pt x="11338" y="15168"/>
                    <a:pt x="11399" y="15107"/>
                  </a:cubicBezTo>
                  <a:cubicBezTo>
                    <a:pt x="10578" y="14560"/>
                    <a:pt x="10518" y="13192"/>
                    <a:pt x="11156" y="12432"/>
                  </a:cubicBezTo>
                  <a:cubicBezTo>
                    <a:pt x="10156" y="11690"/>
                    <a:pt x="10633" y="9794"/>
                    <a:pt x="12004" y="9794"/>
                  </a:cubicBezTo>
                  <a:cubicBezTo>
                    <a:pt x="12093" y="9794"/>
                    <a:pt x="12185" y="9802"/>
                    <a:pt x="12281" y="9818"/>
                  </a:cubicBezTo>
                  <a:cubicBezTo>
                    <a:pt x="13557" y="10122"/>
                    <a:pt x="13618" y="11399"/>
                    <a:pt x="13010" y="12128"/>
                  </a:cubicBezTo>
                  <a:cubicBezTo>
                    <a:pt x="13892" y="12645"/>
                    <a:pt x="13922" y="13861"/>
                    <a:pt x="13405" y="14621"/>
                  </a:cubicBezTo>
                  <a:cubicBezTo>
                    <a:pt x="13588" y="14712"/>
                    <a:pt x="13740" y="14955"/>
                    <a:pt x="13831" y="15107"/>
                  </a:cubicBezTo>
                  <a:cubicBezTo>
                    <a:pt x="14287" y="15989"/>
                    <a:pt x="13709" y="17235"/>
                    <a:pt x="12797" y="17508"/>
                  </a:cubicBezTo>
                  <a:cubicBezTo>
                    <a:pt x="13284" y="22007"/>
                    <a:pt x="13253" y="26536"/>
                    <a:pt x="13679" y="31065"/>
                  </a:cubicBezTo>
                  <a:cubicBezTo>
                    <a:pt x="13679" y="31126"/>
                    <a:pt x="13679" y="31186"/>
                    <a:pt x="13679" y="31247"/>
                  </a:cubicBezTo>
                  <a:lnTo>
                    <a:pt x="14439" y="31247"/>
                  </a:lnTo>
                  <a:cubicBezTo>
                    <a:pt x="14013" y="26627"/>
                    <a:pt x="14925" y="21824"/>
                    <a:pt x="16992" y="17660"/>
                  </a:cubicBezTo>
                  <a:cubicBezTo>
                    <a:pt x="16992" y="17630"/>
                    <a:pt x="17022" y="17630"/>
                    <a:pt x="17022" y="17600"/>
                  </a:cubicBezTo>
                  <a:lnTo>
                    <a:pt x="17053" y="17539"/>
                  </a:lnTo>
                  <a:cubicBezTo>
                    <a:pt x="17053" y="17508"/>
                    <a:pt x="17083" y="17478"/>
                    <a:pt x="17083" y="17478"/>
                  </a:cubicBezTo>
                  <a:lnTo>
                    <a:pt x="17113" y="17448"/>
                  </a:lnTo>
                  <a:cubicBezTo>
                    <a:pt x="17113" y="17417"/>
                    <a:pt x="17144" y="17387"/>
                    <a:pt x="17144" y="17387"/>
                  </a:cubicBezTo>
                  <a:cubicBezTo>
                    <a:pt x="17205" y="17265"/>
                    <a:pt x="17265" y="17174"/>
                    <a:pt x="17326" y="17083"/>
                  </a:cubicBezTo>
                  <a:cubicBezTo>
                    <a:pt x="17326" y="17174"/>
                    <a:pt x="17357" y="17235"/>
                    <a:pt x="17357" y="17326"/>
                  </a:cubicBezTo>
                  <a:cubicBezTo>
                    <a:pt x="17387" y="17448"/>
                    <a:pt x="17387" y="17569"/>
                    <a:pt x="17417" y="17691"/>
                  </a:cubicBezTo>
                  <a:cubicBezTo>
                    <a:pt x="17417" y="17721"/>
                    <a:pt x="17417" y="17751"/>
                    <a:pt x="17448" y="17782"/>
                  </a:cubicBezTo>
                  <a:cubicBezTo>
                    <a:pt x="17448" y="17782"/>
                    <a:pt x="17448" y="17812"/>
                    <a:pt x="17448" y="17812"/>
                  </a:cubicBezTo>
                  <a:lnTo>
                    <a:pt x="17448" y="17843"/>
                  </a:lnTo>
                  <a:cubicBezTo>
                    <a:pt x="17813" y="21976"/>
                    <a:pt x="17387" y="26201"/>
                    <a:pt x="16293" y="30214"/>
                  </a:cubicBezTo>
                  <a:cubicBezTo>
                    <a:pt x="16232" y="30396"/>
                    <a:pt x="16171" y="30913"/>
                    <a:pt x="16019" y="31247"/>
                  </a:cubicBezTo>
                  <a:lnTo>
                    <a:pt x="16506" y="31247"/>
                  </a:lnTo>
                  <a:cubicBezTo>
                    <a:pt x="16506" y="31217"/>
                    <a:pt x="16536" y="31186"/>
                    <a:pt x="16536" y="31156"/>
                  </a:cubicBezTo>
                  <a:cubicBezTo>
                    <a:pt x="17053" y="29515"/>
                    <a:pt x="17539" y="27873"/>
                    <a:pt x="18056" y="26262"/>
                  </a:cubicBezTo>
                  <a:cubicBezTo>
                    <a:pt x="18633" y="24408"/>
                    <a:pt x="19180" y="22584"/>
                    <a:pt x="19758" y="20730"/>
                  </a:cubicBezTo>
                  <a:cubicBezTo>
                    <a:pt x="19910" y="20274"/>
                    <a:pt x="20031" y="19818"/>
                    <a:pt x="20183" y="19362"/>
                  </a:cubicBezTo>
                  <a:cubicBezTo>
                    <a:pt x="19424" y="18998"/>
                    <a:pt x="19120" y="17995"/>
                    <a:pt x="19515" y="17235"/>
                  </a:cubicBezTo>
                  <a:cubicBezTo>
                    <a:pt x="19545" y="17022"/>
                    <a:pt x="19819" y="16657"/>
                    <a:pt x="20123" y="16475"/>
                  </a:cubicBezTo>
                  <a:cubicBezTo>
                    <a:pt x="19758" y="15897"/>
                    <a:pt x="19788" y="15077"/>
                    <a:pt x="20244" y="14560"/>
                  </a:cubicBezTo>
                  <a:cubicBezTo>
                    <a:pt x="20396" y="14378"/>
                    <a:pt x="20548" y="14226"/>
                    <a:pt x="20761" y="14134"/>
                  </a:cubicBezTo>
                  <a:cubicBezTo>
                    <a:pt x="20469" y="13202"/>
                    <a:pt x="21044" y="11878"/>
                    <a:pt x="22137" y="11878"/>
                  </a:cubicBezTo>
                  <a:cubicBezTo>
                    <a:pt x="22184" y="11878"/>
                    <a:pt x="22232" y="11880"/>
                    <a:pt x="22281" y="11885"/>
                  </a:cubicBezTo>
                  <a:cubicBezTo>
                    <a:pt x="23922" y="12128"/>
                    <a:pt x="23831" y="14013"/>
                    <a:pt x="22767" y="14712"/>
                  </a:cubicBezTo>
                  <a:cubicBezTo>
                    <a:pt x="22797" y="14803"/>
                    <a:pt x="22828" y="14864"/>
                    <a:pt x="22828" y="14925"/>
                  </a:cubicBezTo>
                  <a:cubicBezTo>
                    <a:pt x="23071" y="15685"/>
                    <a:pt x="22706" y="16475"/>
                    <a:pt x="22068" y="16900"/>
                  </a:cubicBezTo>
                  <a:cubicBezTo>
                    <a:pt x="22645" y="17873"/>
                    <a:pt x="21946" y="19514"/>
                    <a:pt x="20761" y="19514"/>
                  </a:cubicBezTo>
                  <a:cubicBezTo>
                    <a:pt x="20700" y="19514"/>
                    <a:pt x="20670" y="19514"/>
                    <a:pt x="20609" y="19484"/>
                  </a:cubicBezTo>
                  <a:lnTo>
                    <a:pt x="20609" y="19514"/>
                  </a:lnTo>
                  <a:cubicBezTo>
                    <a:pt x="20062" y="21338"/>
                    <a:pt x="19484" y="23131"/>
                    <a:pt x="18937" y="24955"/>
                  </a:cubicBezTo>
                  <a:cubicBezTo>
                    <a:pt x="18360" y="26809"/>
                    <a:pt x="17782" y="28633"/>
                    <a:pt x="17235" y="30457"/>
                  </a:cubicBezTo>
                  <a:cubicBezTo>
                    <a:pt x="17144" y="30730"/>
                    <a:pt x="17053" y="30974"/>
                    <a:pt x="16961" y="31247"/>
                  </a:cubicBezTo>
                  <a:lnTo>
                    <a:pt x="17387" y="31247"/>
                  </a:lnTo>
                  <a:cubicBezTo>
                    <a:pt x="17387" y="31217"/>
                    <a:pt x="17417" y="31156"/>
                    <a:pt x="17417" y="31126"/>
                  </a:cubicBezTo>
                  <a:cubicBezTo>
                    <a:pt x="17661" y="30457"/>
                    <a:pt x="17965" y="29819"/>
                    <a:pt x="18329" y="29211"/>
                  </a:cubicBezTo>
                  <a:cubicBezTo>
                    <a:pt x="19849" y="26445"/>
                    <a:pt x="21855" y="23770"/>
                    <a:pt x="24560" y="22098"/>
                  </a:cubicBezTo>
                  <a:lnTo>
                    <a:pt x="24712" y="22007"/>
                  </a:lnTo>
                  <a:cubicBezTo>
                    <a:pt x="24743" y="21976"/>
                    <a:pt x="24804" y="21976"/>
                    <a:pt x="24834" y="21946"/>
                  </a:cubicBezTo>
                  <a:lnTo>
                    <a:pt x="24864" y="21946"/>
                  </a:lnTo>
                  <a:cubicBezTo>
                    <a:pt x="24925" y="21916"/>
                    <a:pt x="24956" y="21885"/>
                    <a:pt x="25016" y="21855"/>
                  </a:cubicBezTo>
                  <a:cubicBezTo>
                    <a:pt x="25047" y="21855"/>
                    <a:pt x="25047" y="21824"/>
                    <a:pt x="25077" y="21824"/>
                  </a:cubicBezTo>
                  <a:lnTo>
                    <a:pt x="25077" y="21824"/>
                  </a:lnTo>
                  <a:cubicBezTo>
                    <a:pt x="25047" y="21916"/>
                    <a:pt x="25016" y="22007"/>
                    <a:pt x="24986" y="22098"/>
                  </a:cubicBezTo>
                  <a:cubicBezTo>
                    <a:pt x="24956" y="22189"/>
                    <a:pt x="24925" y="22311"/>
                    <a:pt x="24895" y="22402"/>
                  </a:cubicBezTo>
                  <a:lnTo>
                    <a:pt x="24895" y="22432"/>
                  </a:lnTo>
                  <a:cubicBezTo>
                    <a:pt x="24895" y="22493"/>
                    <a:pt x="24864" y="22524"/>
                    <a:pt x="24864" y="22554"/>
                  </a:cubicBezTo>
                  <a:cubicBezTo>
                    <a:pt x="23861" y="25138"/>
                    <a:pt x="22524" y="27600"/>
                    <a:pt x="20700" y="29636"/>
                  </a:cubicBezTo>
                  <a:cubicBezTo>
                    <a:pt x="20214" y="30153"/>
                    <a:pt x="19758" y="30822"/>
                    <a:pt x="19180" y="31247"/>
                  </a:cubicBezTo>
                  <a:lnTo>
                    <a:pt x="21065" y="31247"/>
                  </a:lnTo>
                  <a:cubicBezTo>
                    <a:pt x="21065" y="31247"/>
                    <a:pt x="21035" y="31247"/>
                    <a:pt x="21035" y="31278"/>
                  </a:cubicBezTo>
                  <a:cubicBezTo>
                    <a:pt x="21035" y="31308"/>
                    <a:pt x="21004" y="31338"/>
                    <a:pt x="21004" y="31369"/>
                  </a:cubicBezTo>
                  <a:cubicBezTo>
                    <a:pt x="20974" y="31429"/>
                    <a:pt x="20943" y="31490"/>
                    <a:pt x="20913" y="31551"/>
                  </a:cubicBezTo>
                  <a:cubicBezTo>
                    <a:pt x="20913" y="31612"/>
                    <a:pt x="20883" y="31642"/>
                    <a:pt x="20852" y="31703"/>
                  </a:cubicBezTo>
                  <a:cubicBezTo>
                    <a:pt x="20761" y="31916"/>
                    <a:pt x="20579" y="32159"/>
                    <a:pt x="20548" y="32311"/>
                  </a:cubicBezTo>
                  <a:cubicBezTo>
                    <a:pt x="20092" y="33466"/>
                    <a:pt x="19272" y="35077"/>
                    <a:pt x="20396" y="36050"/>
                  </a:cubicBezTo>
                  <a:cubicBezTo>
                    <a:pt x="21794" y="37235"/>
                    <a:pt x="23314" y="37813"/>
                    <a:pt x="22858" y="40031"/>
                  </a:cubicBezTo>
                  <a:cubicBezTo>
                    <a:pt x="22615" y="42858"/>
                    <a:pt x="22038" y="45624"/>
                    <a:pt x="21582" y="48421"/>
                  </a:cubicBezTo>
                  <a:lnTo>
                    <a:pt x="27083" y="48421"/>
                  </a:lnTo>
                  <a:cubicBezTo>
                    <a:pt x="28360" y="48390"/>
                    <a:pt x="29637" y="48390"/>
                    <a:pt x="30883" y="48390"/>
                  </a:cubicBezTo>
                  <a:lnTo>
                    <a:pt x="30944" y="48390"/>
                  </a:lnTo>
                  <a:cubicBezTo>
                    <a:pt x="30944" y="47083"/>
                    <a:pt x="30974" y="45807"/>
                    <a:pt x="30974" y="44500"/>
                  </a:cubicBezTo>
                  <a:cubicBezTo>
                    <a:pt x="31004" y="41946"/>
                    <a:pt x="31035" y="39393"/>
                    <a:pt x="31065" y="36840"/>
                  </a:cubicBezTo>
                  <a:cubicBezTo>
                    <a:pt x="31126" y="34195"/>
                    <a:pt x="31156" y="31551"/>
                    <a:pt x="31187" y="28907"/>
                  </a:cubicBezTo>
                  <a:cubicBezTo>
                    <a:pt x="31217" y="26201"/>
                    <a:pt x="31247" y="23496"/>
                    <a:pt x="31278" y="20791"/>
                  </a:cubicBezTo>
                  <a:cubicBezTo>
                    <a:pt x="31308" y="18207"/>
                    <a:pt x="31339" y="15654"/>
                    <a:pt x="31369" y="13071"/>
                  </a:cubicBezTo>
                  <a:lnTo>
                    <a:pt x="31491" y="5077"/>
                  </a:lnTo>
                  <a:cubicBezTo>
                    <a:pt x="31521" y="3405"/>
                    <a:pt x="31521" y="1703"/>
                    <a:pt x="31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241111" y="276364"/>
              <a:ext cx="713676" cy="1100148"/>
            </a:xfrm>
            <a:custGeom>
              <a:avLst/>
              <a:gdLst/>
              <a:ahLst/>
              <a:cxnLst/>
              <a:rect l="l" t="t" r="r" b="b"/>
              <a:pathLst>
                <a:path w="31825" h="49059" extrusionOk="0">
                  <a:moveTo>
                    <a:pt x="31521" y="1"/>
                  </a:moveTo>
                  <a:cubicBezTo>
                    <a:pt x="31521" y="1"/>
                    <a:pt x="31521" y="1"/>
                    <a:pt x="31521" y="31"/>
                  </a:cubicBezTo>
                  <a:cubicBezTo>
                    <a:pt x="31491" y="31"/>
                    <a:pt x="31460" y="31"/>
                    <a:pt x="31460" y="61"/>
                  </a:cubicBezTo>
                  <a:lnTo>
                    <a:pt x="31430" y="92"/>
                  </a:lnTo>
                  <a:cubicBezTo>
                    <a:pt x="31399" y="122"/>
                    <a:pt x="31399" y="122"/>
                    <a:pt x="31399" y="122"/>
                  </a:cubicBezTo>
                  <a:cubicBezTo>
                    <a:pt x="31399" y="152"/>
                    <a:pt x="31369" y="183"/>
                    <a:pt x="31369" y="213"/>
                  </a:cubicBezTo>
                  <a:lnTo>
                    <a:pt x="24105" y="213"/>
                  </a:lnTo>
                  <a:lnTo>
                    <a:pt x="17934" y="244"/>
                  </a:lnTo>
                  <a:lnTo>
                    <a:pt x="5989" y="244"/>
                  </a:lnTo>
                  <a:lnTo>
                    <a:pt x="426" y="274"/>
                  </a:lnTo>
                  <a:cubicBezTo>
                    <a:pt x="396" y="274"/>
                    <a:pt x="335" y="274"/>
                    <a:pt x="305" y="304"/>
                  </a:cubicBezTo>
                  <a:cubicBezTo>
                    <a:pt x="244" y="335"/>
                    <a:pt x="213" y="365"/>
                    <a:pt x="213" y="426"/>
                  </a:cubicBezTo>
                  <a:cubicBezTo>
                    <a:pt x="92" y="426"/>
                    <a:pt x="1" y="517"/>
                    <a:pt x="1" y="608"/>
                  </a:cubicBezTo>
                  <a:cubicBezTo>
                    <a:pt x="1" y="2219"/>
                    <a:pt x="1" y="3800"/>
                    <a:pt x="31" y="5381"/>
                  </a:cubicBezTo>
                  <a:cubicBezTo>
                    <a:pt x="31" y="7508"/>
                    <a:pt x="31" y="9606"/>
                    <a:pt x="31" y="11703"/>
                  </a:cubicBezTo>
                  <a:cubicBezTo>
                    <a:pt x="31" y="13800"/>
                    <a:pt x="62" y="15897"/>
                    <a:pt x="62" y="17964"/>
                  </a:cubicBezTo>
                  <a:cubicBezTo>
                    <a:pt x="62" y="20031"/>
                    <a:pt x="62" y="22068"/>
                    <a:pt x="62" y="24104"/>
                  </a:cubicBezTo>
                  <a:cubicBezTo>
                    <a:pt x="92" y="26232"/>
                    <a:pt x="92" y="28329"/>
                    <a:pt x="92" y="30457"/>
                  </a:cubicBezTo>
                  <a:cubicBezTo>
                    <a:pt x="92" y="32615"/>
                    <a:pt x="122" y="34803"/>
                    <a:pt x="122" y="36992"/>
                  </a:cubicBezTo>
                  <a:cubicBezTo>
                    <a:pt x="122" y="39028"/>
                    <a:pt x="122" y="41065"/>
                    <a:pt x="122" y="43132"/>
                  </a:cubicBezTo>
                  <a:cubicBezTo>
                    <a:pt x="122" y="44956"/>
                    <a:pt x="153" y="46779"/>
                    <a:pt x="153" y="48603"/>
                  </a:cubicBezTo>
                  <a:cubicBezTo>
                    <a:pt x="153" y="48725"/>
                    <a:pt x="244" y="48816"/>
                    <a:pt x="365" y="48846"/>
                  </a:cubicBezTo>
                  <a:cubicBezTo>
                    <a:pt x="396" y="48846"/>
                    <a:pt x="426" y="48846"/>
                    <a:pt x="457" y="48816"/>
                  </a:cubicBezTo>
                  <a:cubicBezTo>
                    <a:pt x="487" y="48877"/>
                    <a:pt x="548" y="48937"/>
                    <a:pt x="639" y="48968"/>
                  </a:cubicBezTo>
                  <a:cubicBezTo>
                    <a:pt x="761" y="48937"/>
                    <a:pt x="882" y="48907"/>
                    <a:pt x="973" y="48907"/>
                  </a:cubicBezTo>
                  <a:cubicBezTo>
                    <a:pt x="1004" y="48877"/>
                    <a:pt x="1004" y="48846"/>
                    <a:pt x="1004" y="48846"/>
                  </a:cubicBezTo>
                  <a:cubicBezTo>
                    <a:pt x="1065" y="48846"/>
                    <a:pt x="1095" y="48846"/>
                    <a:pt x="1156" y="48816"/>
                  </a:cubicBezTo>
                  <a:cubicBezTo>
                    <a:pt x="1186" y="48846"/>
                    <a:pt x="1217" y="48877"/>
                    <a:pt x="1277" y="48877"/>
                  </a:cubicBezTo>
                  <a:cubicBezTo>
                    <a:pt x="1308" y="48816"/>
                    <a:pt x="1399" y="48755"/>
                    <a:pt x="1490" y="48755"/>
                  </a:cubicBezTo>
                  <a:cubicBezTo>
                    <a:pt x="1551" y="48755"/>
                    <a:pt x="1612" y="48816"/>
                    <a:pt x="1642" y="48846"/>
                  </a:cubicBezTo>
                  <a:cubicBezTo>
                    <a:pt x="3800" y="48725"/>
                    <a:pt x="5958" y="48816"/>
                    <a:pt x="8116" y="48664"/>
                  </a:cubicBezTo>
                  <a:cubicBezTo>
                    <a:pt x="8512" y="48573"/>
                    <a:pt x="8268" y="48086"/>
                    <a:pt x="8116" y="47813"/>
                  </a:cubicBezTo>
                  <a:lnTo>
                    <a:pt x="8268" y="47813"/>
                  </a:lnTo>
                  <a:cubicBezTo>
                    <a:pt x="8268" y="47782"/>
                    <a:pt x="8268" y="47722"/>
                    <a:pt x="8268" y="47661"/>
                  </a:cubicBezTo>
                  <a:cubicBezTo>
                    <a:pt x="8238" y="47630"/>
                    <a:pt x="8238" y="47630"/>
                    <a:pt x="8238" y="47600"/>
                  </a:cubicBezTo>
                  <a:cubicBezTo>
                    <a:pt x="8238" y="47539"/>
                    <a:pt x="8208" y="47478"/>
                    <a:pt x="8177" y="47448"/>
                  </a:cubicBezTo>
                  <a:cubicBezTo>
                    <a:pt x="8177" y="47418"/>
                    <a:pt x="8177" y="47387"/>
                    <a:pt x="8147" y="47357"/>
                  </a:cubicBezTo>
                  <a:lnTo>
                    <a:pt x="6901" y="47357"/>
                  </a:lnTo>
                  <a:cubicBezTo>
                    <a:pt x="5198" y="47357"/>
                    <a:pt x="3466" y="47326"/>
                    <a:pt x="1764" y="47326"/>
                  </a:cubicBezTo>
                  <a:cubicBezTo>
                    <a:pt x="1733" y="46506"/>
                    <a:pt x="1733" y="45655"/>
                    <a:pt x="1733" y="44804"/>
                  </a:cubicBezTo>
                  <a:cubicBezTo>
                    <a:pt x="1733" y="42767"/>
                    <a:pt x="1703" y="40731"/>
                    <a:pt x="1703" y="38724"/>
                  </a:cubicBezTo>
                  <a:cubicBezTo>
                    <a:pt x="1703" y="36627"/>
                    <a:pt x="1672" y="34530"/>
                    <a:pt x="1672" y="32433"/>
                  </a:cubicBezTo>
                  <a:cubicBezTo>
                    <a:pt x="1672" y="30457"/>
                    <a:pt x="1642" y="28451"/>
                    <a:pt x="1642" y="26475"/>
                  </a:cubicBezTo>
                  <a:lnTo>
                    <a:pt x="1612" y="20457"/>
                  </a:lnTo>
                  <a:lnTo>
                    <a:pt x="1551" y="14165"/>
                  </a:lnTo>
                  <a:cubicBezTo>
                    <a:pt x="1551" y="12189"/>
                    <a:pt x="1551" y="10213"/>
                    <a:pt x="1521" y="8207"/>
                  </a:cubicBezTo>
                  <a:cubicBezTo>
                    <a:pt x="1521" y="6232"/>
                    <a:pt x="1521" y="4256"/>
                    <a:pt x="1490" y="2280"/>
                  </a:cubicBezTo>
                  <a:lnTo>
                    <a:pt x="1672" y="2280"/>
                  </a:lnTo>
                  <a:cubicBezTo>
                    <a:pt x="3679" y="2250"/>
                    <a:pt x="5654" y="2250"/>
                    <a:pt x="7660" y="2219"/>
                  </a:cubicBezTo>
                  <a:cubicBezTo>
                    <a:pt x="9667" y="2189"/>
                    <a:pt x="11642" y="2189"/>
                    <a:pt x="13618" y="2159"/>
                  </a:cubicBezTo>
                  <a:cubicBezTo>
                    <a:pt x="15624" y="2159"/>
                    <a:pt x="17600" y="2128"/>
                    <a:pt x="19606" y="2098"/>
                  </a:cubicBezTo>
                  <a:cubicBezTo>
                    <a:pt x="21521" y="2098"/>
                    <a:pt x="23466" y="2067"/>
                    <a:pt x="25381" y="2067"/>
                  </a:cubicBezTo>
                  <a:cubicBezTo>
                    <a:pt x="26901" y="2037"/>
                    <a:pt x="28421" y="2037"/>
                    <a:pt x="29940" y="2007"/>
                  </a:cubicBezTo>
                  <a:lnTo>
                    <a:pt x="29940" y="2007"/>
                  </a:lnTo>
                  <a:cubicBezTo>
                    <a:pt x="29910" y="3344"/>
                    <a:pt x="29910" y="4651"/>
                    <a:pt x="29910" y="5958"/>
                  </a:cubicBezTo>
                  <a:cubicBezTo>
                    <a:pt x="29880" y="7995"/>
                    <a:pt x="29880" y="10061"/>
                    <a:pt x="29849" y="12098"/>
                  </a:cubicBezTo>
                  <a:cubicBezTo>
                    <a:pt x="29819" y="14226"/>
                    <a:pt x="29819" y="16323"/>
                    <a:pt x="29789" y="18451"/>
                  </a:cubicBezTo>
                  <a:cubicBezTo>
                    <a:pt x="29789" y="20518"/>
                    <a:pt x="29758" y="22584"/>
                    <a:pt x="29758" y="24682"/>
                  </a:cubicBezTo>
                  <a:cubicBezTo>
                    <a:pt x="29728" y="26657"/>
                    <a:pt x="29728" y="28633"/>
                    <a:pt x="29697" y="30639"/>
                  </a:cubicBezTo>
                  <a:cubicBezTo>
                    <a:pt x="29697" y="32737"/>
                    <a:pt x="29667" y="34803"/>
                    <a:pt x="29667" y="36901"/>
                  </a:cubicBezTo>
                  <a:cubicBezTo>
                    <a:pt x="29637" y="38968"/>
                    <a:pt x="29637" y="41035"/>
                    <a:pt x="29606" y="43101"/>
                  </a:cubicBezTo>
                  <a:cubicBezTo>
                    <a:pt x="29606" y="44560"/>
                    <a:pt x="29576" y="46019"/>
                    <a:pt x="29576" y="47478"/>
                  </a:cubicBezTo>
                  <a:cubicBezTo>
                    <a:pt x="27965" y="47478"/>
                    <a:pt x="26323" y="47448"/>
                    <a:pt x="24712" y="47448"/>
                  </a:cubicBezTo>
                  <a:lnTo>
                    <a:pt x="21734" y="47448"/>
                  </a:lnTo>
                  <a:cubicBezTo>
                    <a:pt x="21703" y="47509"/>
                    <a:pt x="21673" y="47570"/>
                    <a:pt x="21642" y="47630"/>
                  </a:cubicBezTo>
                  <a:cubicBezTo>
                    <a:pt x="21642" y="47661"/>
                    <a:pt x="21642" y="47691"/>
                    <a:pt x="21642" y="47691"/>
                  </a:cubicBezTo>
                  <a:cubicBezTo>
                    <a:pt x="21612" y="47752"/>
                    <a:pt x="21612" y="47782"/>
                    <a:pt x="21582" y="47813"/>
                  </a:cubicBezTo>
                  <a:lnTo>
                    <a:pt x="21551" y="47904"/>
                  </a:lnTo>
                  <a:cubicBezTo>
                    <a:pt x="21460" y="48147"/>
                    <a:pt x="21490" y="48421"/>
                    <a:pt x="21430" y="48664"/>
                  </a:cubicBezTo>
                  <a:cubicBezTo>
                    <a:pt x="21430" y="48798"/>
                    <a:pt x="21550" y="48883"/>
                    <a:pt x="21669" y="48883"/>
                  </a:cubicBezTo>
                  <a:cubicBezTo>
                    <a:pt x="21740" y="48883"/>
                    <a:pt x="21810" y="48853"/>
                    <a:pt x="21855" y="48785"/>
                  </a:cubicBezTo>
                  <a:cubicBezTo>
                    <a:pt x="22392" y="48775"/>
                    <a:pt x="22926" y="48772"/>
                    <a:pt x="23458" y="48772"/>
                  </a:cubicBezTo>
                  <a:cubicBezTo>
                    <a:pt x="24523" y="48772"/>
                    <a:pt x="25584" y="48785"/>
                    <a:pt x="26658" y="48785"/>
                  </a:cubicBezTo>
                  <a:cubicBezTo>
                    <a:pt x="27661" y="48816"/>
                    <a:pt x="28633" y="48816"/>
                    <a:pt x="29606" y="48816"/>
                  </a:cubicBezTo>
                  <a:cubicBezTo>
                    <a:pt x="29637" y="48846"/>
                    <a:pt x="29697" y="48877"/>
                    <a:pt x="29728" y="48907"/>
                  </a:cubicBezTo>
                  <a:cubicBezTo>
                    <a:pt x="29758" y="48877"/>
                    <a:pt x="29789" y="48877"/>
                    <a:pt x="29819" y="48877"/>
                  </a:cubicBezTo>
                  <a:cubicBezTo>
                    <a:pt x="29880" y="48877"/>
                    <a:pt x="29940" y="48907"/>
                    <a:pt x="30001" y="48968"/>
                  </a:cubicBezTo>
                  <a:cubicBezTo>
                    <a:pt x="30001" y="48968"/>
                    <a:pt x="30032" y="48937"/>
                    <a:pt x="30032" y="48937"/>
                  </a:cubicBezTo>
                  <a:cubicBezTo>
                    <a:pt x="30199" y="48922"/>
                    <a:pt x="30366" y="48915"/>
                    <a:pt x="30529" y="48915"/>
                  </a:cubicBezTo>
                  <a:cubicBezTo>
                    <a:pt x="30693" y="48915"/>
                    <a:pt x="30852" y="48922"/>
                    <a:pt x="31004" y="48937"/>
                  </a:cubicBezTo>
                  <a:cubicBezTo>
                    <a:pt x="31096" y="48937"/>
                    <a:pt x="31156" y="48998"/>
                    <a:pt x="31187" y="49059"/>
                  </a:cubicBezTo>
                  <a:cubicBezTo>
                    <a:pt x="31278" y="49029"/>
                    <a:pt x="31308" y="48968"/>
                    <a:pt x="31339" y="48877"/>
                  </a:cubicBezTo>
                  <a:cubicBezTo>
                    <a:pt x="31339" y="48846"/>
                    <a:pt x="31339" y="48846"/>
                    <a:pt x="31339" y="48816"/>
                  </a:cubicBezTo>
                  <a:cubicBezTo>
                    <a:pt x="31369" y="48603"/>
                    <a:pt x="31339" y="48329"/>
                    <a:pt x="31369" y="48147"/>
                  </a:cubicBezTo>
                  <a:cubicBezTo>
                    <a:pt x="31369" y="48086"/>
                    <a:pt x="31369" y="48056"/>
                    <a:pt x="31339" y="48026"/>
                  </a:cubicBezTo>
                  <a:cubicBezTo>
                    <a:pt x="31308" y="47965"/>
                    <a:pt x="31278" y="47934"/>
                    <a:pt x="31217" y="47904"/>
                  </a:cubicBezTo>
                  <a:cubicBezTo>
                    <a:pt x="31217" y="46870"/>
                    <a:pt x="31217" y="45807"/>
                    <a:pt x="31247" y="44773"/>
                  </a:cubicBezTo>
                  <a:cubicBezTo>
                    <a:pt x="31278" y="42706"/>
                    <a:pt x="31308" y="40609"/>
                    <a:pt x="31339" y="38512"/>
                  </a:cubicBezTo>
                  <a:cubicBezTo>
                    <a:pt x="31339" y="36384"/>
                    <a:pt x="31369" y="34226"/>
                    <a:pt x="31399" y="32068"/>
                  </a:cubicBezTo>
                  <a:cubicBezTo>
                    <a:pt x="31430" y="29971"/>
                    <a:pt x="31460" y="27843"/>
                    <a:pt x="31491" y="25746"/>
                  </a:cubicBezTo>
                  <a:cubicBezTo>
                    <a:pt x="31521" y="23587"/>
                    <a:pt x="31551" y="21399"/>
                    <a:pt x="31582" y="19241"/>
                  </a:cubicBezTo>
                  <a:cubicBezTo>
                    <a:pt x="31582" y="17113"/>
                    <a:pt x="31612" y="15016"/>
                    <a:pt x="31643" y="12919"/>
                  </a:cubicBezTo>
                  <a:cubicBezTo>
                    <a:pt x="31673" y="10791"/>
                    <a:pt x="31703" y="8633"/>
                    <a:pt x="31734" y="6505"/>
                  </a:cubicBezTo>
                  <a:cubicBezTo>
                    <a:pt x="31764" y="4408"/>
                    <a:pt x="31795" y="2311"/>
                    <a:pt x="31825" y="213"/>
                  </a:cubicBezTo>
                  <a:cubicBezTo>
                    <a:pt x="31825" y="183"/>
                    <a:pt x="31825" y="152"/>
                    <a:pt x="31795" y="122"/>
                  </a:cubicBezTo>
                  <a:cubicBezTo>
                    <a:pt x="31795" y="122"/>
                    <a:pt x="31764" y="92"/>
                    <a:pt x="31764" y="61"/>
                  </a:cubicBezTo>
                  <a:cubicBezTo>
                    <a:pt x="31734" y="61"/>
                    <a:pt x="31734" y="61"/>
                    <a:pt x="31734" y="31"/>
                  </a:cubicBezTo>
                  <a:cubicBezTo>
                    <a:pt x="31703" y="31"/>
                    <a:pt x="31703" y="31"/>
                    <a:pt x="3167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861387" y="1302196"/>
              <a:ext cx="10943" cy="10248"/>
            </a:xfrm>
            <a:custGeom>
              <a:avLst/>
              <a:gdLst/>
              <a:ahLst/>
              <a:cxnLst/>
              <a:rect l="l" t="t" r="r" b="b"/>
              <a:pathLst>
                <a:path w="488" h="457" extrusionOk="0">
                  <a:moveTo>
                    <a:pt x="244" y="1"/>
                  </a:moveTo>
                  <a:cubicBezTo>
                    <a:pt x="122" y="1"/>
                    <a:pt x="31" y="92"/>
                    <a:pt x="31" y="214"/>
                  </a:cubicBezTo>
                  <a:cubicBezTo>
                    <a:pt x="1" y="335"/>
                    <a:pt x="122" y="426"/>
                    <a:pt x="244" y="457"/>
                  </a:cubicBezTo>
                  <a:cubicBezTo>
                    <a:pt x="366" y="457"/>
                    <a:pt x="487" y="335"/>
                    <a:pt x="487" y="214"/>
                  </a:cubicBezTo>
                  <a:cubicBezTo>
                    <a:pt x="487" y="92"/>
                    <a:pt x="39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382905" y="713966"/>
              <a:ext cx="134976" cy="269952"/>
            </a:xfrm>
            <a:custGeom>
              <a:avLst/>
              <a:gdLst/>
              <a:ahLst/>
              <a:cxnLst/>
              <a:rect l="l" t="t" r="r" b="b"/>
              <a:pathLst>
                <a:path w="6019" h="12038" extrusionOk="0">
                  <a:moveTo>
                    <a:pt x="0" y="0"/>
                  </a:moveTo>
                  <a:lnTo>
                    <a:pt x="0" y="0"/>
                  </a:lnTo>
                  <a:cubicBezTo>
                    <a:pt x="1216" y="4073"/>
                    <a:pt x="3009" y="7995"/>
                    <a:pt x="5380" y="11490"/>
                  </a:cubicBezTo>
                  <a:cubicBezTo>
                    <a:pt x="5471" y="11672"/>
                    <a:pt x="5745" y="11855"/>
                    <a:pt x="5806" y="12037"/>
                  </a:cubicBezTo>
                  <a:lnTo>
                    <a:pt x="6018" y="12037"/>
                  </a:lnTo>
                  <a:cubicBezTo>
                    <a:pt x="5410" y="7569"/>
                    <a:pt x="3496" y="2949"/>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575109" y="699659"/>
              <a:ext cx="57273" cy="284259"/>
            </a:xfrm>
            <a:custGeom>
              <a:avLst/>
              <a:gdLst/>
              <a:ahLst/>
              <a:cxnLst/>
              <a:rect l="l" t="t" r="r" b="b"/>
              <a:pathLst>
                <a:path w="2554" h="12676" extrusionOk="0">
                  <a:moveTo>
                    <a:pt x="2311" y="0"/>
                  </a:moveTo>
                  <a:cubicBezTo>
                    <a:pt x="821" y="3252"/>
                    <a:pt x="92" y="6900"/>
                    <a:pt x="1" y="10426"/>
                  </a:cubicBezTo>
                  <a:cubicBezTo>
                    <a:pt x="61" y="11186"/>
                    <a:pt x="92" y="11946"/>
                    <a:pt x="122" y="12675"/>
                  </a:cubicBezTo>
                  <a:lnTo>
                    <a:pt x="761" y="12675"/>
                  </a:lnTo>
                  <a:cubicBezTo>
                    <a:pt x="761" y="12675"/>
                    <a:pt x="791" y="12675"/>
                    <a:pt x="791" y="12645"/>
                  </a:cubicBezTo>
                  <a:cubicBezTo>
                    <a:pt x="1125" y="11854"/>
                    <a:pt x="1247" y="10943"/>
                    <a:pt x="1490" y="10091"/>
                  </a:cubicBezTo>
                  <a:cubicBezTo>
                    <a:pt x="2219" y="6778"/>
                    <a:pt x="2554" y="3374"/>
                    <a:pt x="2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645322" y="795750"/>
              <a:ext cx="143161" cy="188168"/>
            </a:xfrm>
            <a:custGeom>
              <a:avLst/>
              <a:gdLst/>
              <a:ahLst/>
              <a:cxnLst/>
              <a:rect l="l" t="t" r="r" b="b"/>
              <a:pathLst>
                <a:path w="6384" h="8391" extrusionOk="0">
                  <a:moveTo>
                    <a:pt x="6383" y="1"/>
                  </a:moveTo>
                  <a:lnTo>
                    <a:pt x="6383" y="1"/>
                  </a:lnTo>
                  <a:cubicBezTo>
                    <a:pt x="4165" y="1521"/>
                    <a:pt x="2432" y="3800"/>
                    <a:pt x="1095" y="6171"/>
                  </a:cubicBezTo>
                  <a:cubicBezTo>
                    <a:pt x="760" y="6779"/>
                    <a:pt x="365" y="7387"/>
                    <a:pt x="122" y="8025"/>
                  </a:cubicBezTo>
                  <a:cubicBezTo>
                    <a:pt x="92" y="8147"/>
                    <a:pt x="61" y="8269"/>
                    <a:pt x="0" y="8390"/>
                  </a:cubicBezTo>
                  <a:lnTo>
                    <a:pt x="578" y="8390"/>
                  </a:lnTo>
                  <a:cubicBezTo>
                    <a:pt x="578" y="8360"/>
                    <a:pt x="608" y="8329"/>
                    <a:pt x="669" y="8299"/>
                  </a:cubicBezTo>
                  <a:cubicBezTo>
                    <a:pt x="882" y="8147"/>
                    <a:pt x="1095" y="7965"/>
                    <a:pt x="1307" y="7782"/>
                  </a:cubicBezTo>
                  <a:cubicBezTo>
                    <a:pt x="3557" y="5594"/>
                    <a:pt x="5198" y="2889"/>
                    <a:pt x="6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712799" y="897313"/>
              <a:ext cx="10248" cy="10248"/>
            </a:xfrm>
            <a:custGeom>
              <a:avLst/>
              <a:gdLst/>
              <a:ahLst/>
              <a:cxnLst/>
              <a:rect l="l" t="t" r="r" b="b"/>
              <a:pathLst>
                <a:path w="457" h="457" extrusionOk="0">
                  <a:moveTo>
                    <a:pt x="244" y="1"/>
                  </a:moveTo>
                  <a:cubicBezTo>
                    <a:pt x="122" y="1"/>
                    <a:pt x="1" y="122"/>
                    <a:pt x="1" y="244"/>
                  </a:cubicBezTo>
                  <a:cubicBezTo>
                    <a:pt x="1" y="366"/>
                    <a:pt x="122" y="457"/>
                    <a:pt x="244" y="457"/>
                  </a:cubicBezTo>
                  <a:cubicBezTo>
                    <a:pt x="365" y="457"/>
                    <a:pt x="456" y="366"/>
                    <a:pt x="456" y="244"/>
                  </a:cubicBezTo>
                  <a:cubicBezTo>
                    <a:pt x="456" y="122"/>
                    <a:pt x="365" y="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719616" y="886414"/>
              <a:ext cx="10248" cy="10248"/>
            </a:xfrm>
            <a:custGeom>
              <a:avLst/>
              <a:gdLst/>
              <a:ahLst/>
              <a:cxnLst/>
              <a:rect l="l" t="t" r="r" b="b"/>
              <a:pathLst>
                <a:path w="457" h="457" extrusionOk="0">
                  <a:moveTo>
                    <a:pt x="244" y="1"/>
                  </a:moveTo>
                  <a:cubicBezTo>
                    <a:pt x="122" y="1"/>
                    <a:pt x="0" y="92"/>
                    <a:pt x="0" y="213"/>
                  </a:cubicBezTo>
                  <a:cubicBezTo>
                    <a:pt x="0" y="365"/>
                    <a:pt x="122" y="456"/>
                    <a:pt x="244" y="456"/>
                  </a:cubicBezTo>
                  <a:cubicBezTo>
                    <a:pt x="365" y="456"/>
                    <a:pt x="456" y="365"/>
                    <a:pt x="456" y="213"/>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592152" y="841430"/>
              <a:ext cx="10248" cy="10248"/>
            </a:xfrm>
            <a:custGeom>
              <a:avLst/>
              <a:gdLst/>
              <a:ahLst/>
              <a:cxnLst/>
              <a:rect l="l" t="t" r="r" b="b"/>
              <a:pathLst>
                <a:path w="457" h="457" extrusionOk="0">
                  <a:moveTo>
                    <a:pt x="244" y="0"/>
                  </a:moveTo>
                  <a:cubicBezTo>
                    <a:pt x="122" y="0"/>
                    <a:pt x="1" y="92"/>
                    <a:pt x="1" y="213"/>
                  </a:cubicBezTo>
                  <a:cubicBezTo>
                    <a:pt x="1" y="335"/>
                    <a:pt x="122" y="456"/>
                    <a:pt x="244" y="456"/>
                  </a:cubicBezTo>
                  <a:cubicBezTo>
                    <a:pt x="365" y="456"/>
                    <a:pt x="456" y="33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458544" y="867330"/>
              <a:ext cx="10248" cy="10248"/>
            </a:xfrm>
            <a:custGeom>
              <a:avLst/>
              <a:gdLst/>
              <a:ahLst/>
              <a:cxnLst/>
              <a:rect l="l" t="t" r="r" b="b"/>
              <a:pathLst>
                <a:path w="457" h="457" extrusionOk="0">
                  <a:moveTo>
                    <a:pt x="214" y="0"/>
                  </a:moveTo>
                  <a:cubicBezTo>
                    <a:pt x="92" y="0"/>
                    <a:pt x="1" y="92"/>
                    <a:pt x="1" y="244"/>
                  </a:cubicBezTo>
                  <a:cubicBezTo>
                    <a:pt x="1" y="365"/>
                    <a:pt x="92" y="456"/>
                    <a:pt x="214" y="456"/>
                  </a:cubicBezTo>
                  <a:cubicBezTo>
                    <a:pt x="335" y="456"/>
                    <a:pt x="457" y="365"/>
                    <a:pt x="457" y="244"/>
                  </a:cubicBezTo>
                  <a:cubicBezTo>
                    <a:pt x="457" y="92"/>
                    <a:pt x="335"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7"/>
            <p:cNvSpPr/>
            <p:nvPr/>
          </p:nvSpPr>
          <p:spPr>
            <a:xfrm>
              <a:off x="450381" y="856432"/>
              <a:ext cx="10248" cy="10248"/>
            </a:xfrm>
            <a:custGeom>
              <a:avLst/>
              <a:gdLst/>
              <a:ahLst/>
              <a:cxnLst/>
              <a:rect l="l" t="t" r="r" b="b"/>
              <a:pathLst>
                <a:path w="457" h="457" extrusionOk="0">
                  <a:moveTo>
                    <a:pt x="213" y="0"/>
                  </a:moveTo>
                  <a:cubicBezTo>
                    <a:pt x="91" y="0"/>
                    <a:pt x="0" y="91"/>
                    <a:pt x="0" y="213"/>
                  </a:cubicBezTo>
                  <a:cubicBezTo>
                    <a:pt x="0" y="334"/>
                    <a:pt x="91" y="456"/>
                    <a:pt x="213" y="456"/>
                  </a:cubicBezTo>
                  <a:cubicBezTo>
                    <a:pt x="335" y="456"/>
                    <a:pt x="456" y="334"/>
                    <a:pt x="456" y="213"/>
                  </a:cubicBezTo>
                  <a:cubicBezTo>
                    <a:pt x="456" y="91"/>
                    <a:pt x="335" y="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7"/>
            <p:cNvSpPr/>
            <p:nvPr/>
          </p:nvSpPr>
          <p:spPr>
            <a:xfrm>
              <a:off x="466057" y="855737"/>
              <a:ext cx="10248" cy="10248"/>
            </a:xfrm>
            <a:custGeom>
              <a:avLst/>
              <a:gdLst/>
              <a:ahLst/>
              <a:cxnLst/>
              <a:rect l="l" t="t" r="r" b="b"/>
              <a:pathLst>
                <a:path w="457" h="457" extrusionOk="0">
                  <a:moveTo>
                    <a:pt x="243" y="1"/>
                  </a:moveTo>
                  <a:cubicBezTo>
                    <a:pt x="91" y="1"/>
                    <a:pt x="0" y="92"/>
                    <a:pt x="0" y="214"/>
                  </a:cubicBezTo>
                  <a:cubicBezTo>
                    <a:pt x="0" y="365"/>
                    <a:pt x="122" y="457"/>
                    <a:pt x="243" y="457"/>
                  </a:cubicBezTo>
                  <a:cubicBezTo>
                    <a:pt x="365" y="457"/>
                    <a:pt x="456" y="365"/>
                    <a:pt x="456" y="214"/>
                  </a:cubicBezTo>
                  <a:cubicBezTo>
                    <a:pt x="456" y="92"/>
                    <a:pt x="365"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a:off x="447646" y="877691"/>
              <a:ext cx="81806" cy="111407"/>
            </a:xfrm>
            <a:custGeom>
              <a:avLst/>
              <a:gdLst/>
              <a:ahLst/>
              <a:cxnLst/>
              <a:rect l="l" t="t" r="r" b="b"/>
              <a:pathLst>
                <a:path w="3648" h="4968" extrusionOk="0">
                  <a:moveTo>
                    <a:pt x="2185" y="0"/>
                  </a:moveTo>
                  <a:cubicBezTo>
                    <a:pt x="2123" y="0"/>
                    <a:pt x="2060" y="33"/>
                    <a:pt x="2007" y="86"/>
                  </a:cubicBezTo>
                  <a:cubicBezTo>
                    <a:pt x="1764" y="359"/>
                    <a:pt x="1520" y="633"/>
                    <a:pt x="1156" y="754"/>
                  </a:cubicBezTo>
                  <a:cubicBezTo>
                    <a:pt x="1059" y="776"/>
                    <a:pt x="962" y="786"/>
                    <a:pt x="865" y="786"/>
                  </a:cubicBezTo>
                  <a:cubicBezTo>
                    <a:pt x="688" y="786"/>
                    <a:pt x="512" y="752"/>
                    <a:pt x="335" y="694"/>
                  </a:cubicBezTo>
                  <a:cubicBezTo>
                    <a:pt x="308" y="680"/>
                    <a:pt x="282" y="674"/>
                    <a:pt x="256" y="674"/>
                  </a:cubicBezTo>
                  <a:cubicBezTo>
                    <a:pt x="164" y="674"/>
                    <a:pt x="85" y="751"/>
                    <a:pt x="61" y="845"/>
                  </a:cubicBezTo>
                  <a:cubicBezTo>
                    <a:pt x="1" y="1089"/>
                    <a:pt x="274" y="1149"/>
                    <a:pt x="457" y="1180"/>
                  </a:cubicBezTo>
                  <a:cubicBezTo>
                    <a:pt x="426" y="1301"/>
                    <a:pt x="487" y="1453"/>
                    <a:pt x="609" y="1484"/>
                  </a:cubicBezTo>
                  <a:cubicBezTo>
                    <a:pt x="1460" y="2517"/>
                    <a:pt x="2159" y="3672"/>
                    <a:pt x="2797" y="4858"/>
                  </a:cubicBezTo>
                  <a:cubicBezTo>
                    <a:pt x="2893" y="4933"/>
                    <a:pt x="2969" y="4968"/>
                    <a:pt x="3027" y="4968"/>
                  </a:cubicBezTo>
                  <a:cubicBezTo>
                    <a:pt x="3647" y="4968"/>
                    <a:pt x="2250" y="1027"/>
                    <a:pt x="2250" y="694"/>
                  </a:cubicBezTo>
                  <a:cubicBezTo>
                    <a:pt x="2250" y="633"/>
                    <a:pt x="2220" y="602"/>
                    <a:pt x="2189" y="572"/>
                  </a:cubicBezTo>
                  <a:cubicBezTo>
                    <a:pt x="2250" y="481"/>
                    <a:pt x="2311" y="420"/>
                    <a:pt x="2371" y="359"/>
                  </a:cubicBezTo>
                  <a:cubicBezTo>
                    <a:pt x="2432" y="268"/>
                    <a:pt x="2432" y="116"/>
                    <a:pt x="2311" y="55"/>
                  </a:cubicBezTo>
                  <a:cubicBezTo>
                    <a:pt x="2272" y="17"/>
                    <a:pt x="2229" y="0"/>
                    <a:pt x="2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a:off x="571028" y="859639"/>
              <a:ext cx="57296" cy="128271"/>
            </a:xfrm>
            <a:custGeom>
              <a:avLst/>
              <a:gdLst/>
              <a:ahLst/>
              <a:cxnLst/>
              <a:rect l="l" t="t" r="r" b="b"/>
              <a:pathLst>
                <a:path w="2555" h="5720" extrusionOk="0">
                  <a:moveTo>
                    <a:pt x="317" y="1"/>
                  </a:moveTo>
                  <a:cubicBezTo>
                    <a:pt x="205" y="1"/>
                    <a:pt x="91" y="80"/>
                    <a:pt x="91" y="222"/>
                  </a:cubicBezTo>
                  <a:cubicBezTo>
                    <a:pt x="91" y="404"/>
                    <a:pt x="243" y="495"/>
                    <a:pt x="365" y="587"/>
                  </a:cubicBezTo>
                  <a:cubicBezTo>
                    <a:pt x="152" y="678"/>
                    <a:pt x="213" y="982"/>
                    <a:pt x="152" y="1164"/>
                  </a:cubicBezTo>
                  <a:cubicBezTo>
                    <a:pt x="91" y="2228"/>
                    <a:pt x="0" y="3322"/>
                    <a:pt x="152" y="4386"/>
                  </a:cubicBezTo>
                  <a:cubicBezTo>
                    <a:pt x="183" y="4660"/>
                    <a:pt x="183" y="4933"/>
                    <a:pt x="213" y="5237"/>
                  </a:cubicBezTo>
                  <a:cubicBezTo>
                    <a:pt x="213" y="5389"/>
                    <a:pt x="183" y="5632"/>
                    <a:pt x="365" y="5693"/>
                  </a:cubicBezTo>
                  <a:cubicBezTo>
                    <a:pt x="431" y="5712"/>
                    <a:pt x="497" y="5719"/>
                    <a:pt x="562" y="5719"/>
                  </a:cubicBezTo>
                  <a:cubicBezTo>
                    <a:pt x="707" y="5719"/>
                    <a:pt x="847" y="5684"/>
                    <a:pt x="973" y="5663"/>
                  </a:cubicBezTo>
                  <a:cubicBezTo>
                    <a:pt x="1064" y="5663"/>
                    <a:pt x="1216" y="5572"/>
                    <a:pt x="1216" y="5450"/>
                  </a:cubicBezTo>
                  <a:cubicBezTo>
                    <a:pt x="1611" y="3961"/>
                    <a:pt x="1976" y="2410"/>
                    <a:pt x="2432" y="951"/>
                  </a:cubicBezTo>
                  <a:cubicBezTo>
                    <a:pt x="2555" y="603"/>
                    <a:pt x="2401" y="503"/>
                    <a:pt x="2177" y="503"/>
                  </a:cubicBezTo>
                  <a:cubicBezTo>
                    <a:pt x="2068" y="503"/>
                    <a:pt x="1943" y="527"/>
                    <a:pt x="1824" y="556"/>
                  </a:cubicBezTo>
                  <a:cubicBezTo>
                    <a:pt x="1398" y="526"/>
                    <a:pt x="851" y="465"/>
                    <a:pt x="517" y="131"/>
                  </a:cubicBezTo>
                  <a:cubicBezTo>
                    <a:pt x="479" y="42"/>
                    <a:pt x="398" y="1"/>
                    <a:pt x="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a:off x="639178" y="894106"/>
              <a:ext cx="83197" cy="94073"/>
            </a:xfrm>
            <a:custGeom>
              <a:avLst/>
              <a:gdLst/>
              <a:ahLst/>
              <a:cxnLst/>
              <a:rect l="l" t="t" r="r" b="b"/>
              <a:pathLst>
                <a:path w="3710" h="4195" extrusionOk="0">
                  <a:moveTo>
                    <a:pt x="2136" y="1"/>
                  </a:moveTo>
                  <a:cubicBezTo>
                    <a:pt x="2013" y="1"/>
                    <a:pt x="1885" y="91"/>
                    <a:pt x="1885" y="235"/>
                  </a:cubicBezTo>
                  <a:cubicBezTo>
                    <a:pt x="1916" y="326"/>
                    <a:pt x="1977" y="448"/>
                    <a:pt x="2037" y="539"/>
                  </a:cubicBezTo>
                  <a:cubicBezTo>
                    <a:pt x="2037" y="539"/>
                    <a:pt x="2007" y="569"/>
                    <a:pt x="2007" y="569"/>
                  </a:cubicBezTo>
                  <a:cubicBezTo>
                    <a:pt x="1308" y="1420"/>
                    <a:pt x="852" y="2424"/>
                    <a:pt x="366" y="3427"/>
                  </a:cubicBezTo>
                  <a:cubicBezTo>
                    <a:pt x="274" y="3639"/>
                    <a:pt x="1" y="4035"/>
                    <a:pt x="335" y="4186"/>
                  </a:cubicBezTo>
                  <a:cubicBezTo>
                    <a:pt x="457" y="4186"/>
                    <a:pt x="578" y="4194"/>
                    <a:pt x="696" y="4194"/>
                  </a:cubicBezTo>
                  <a:cubicBezTo>
                    <a:pt x="814" y="4194"/>
                    <a:pt x="928" y="4186"/>
                    <a:pt x="1034" y="4156"/>
                  </a:cubicBezTo>
                  <a:cubicBezTo>
                    <a:pt x="1308" y="3974"/>
                    <a:pt x="1429" y="3731"/>
                    <a:pt x="1703" y="3548"/>
                  </a:cubicBezTo>
                  <a:cubicBezTo>
                    <a:pt x="2098" y="3183"/>
                    <a:pt x="2432" y="2728"/>
                    <a:pt x="2858" y="2363"/>
                  </a:cubicBezTo>
                  <a:cubicBezTo>
                    <a:pt x="3162" y="2089"/>
                    <a:pt x="3496" y="1785"/>
                    <a:pt x="3679" y="1420"/>
                  </a:cubicBezTo>
                  <a:cubicBezTo>
                    <a:pt x="3709" y="1238"/>
                    <a:pt x="3557" y="1147"/>
                    <a:pt x="3405" y="1147"/>
                  </a:cubicBezTo>
                  <a:cubicBezTo>
                    <a:pt x="2980" y="934"/>
                    <a:pt x="2554" y="569"/>
                    <a:pt x="2341" y="144"/>
                  </a:cubicBezTo>
                  <a:cubicBezTo>
                    <a:pt x="2304" y="44"/>
                    <a:pt x="2221" y="1"/>
                    <a:pt x="2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a:off x="596234" y="694770"/>
              <a:ext cx="40926" cy="86852"/>
            </a:xfrm>
            <a:custGeom>
              <a:avLst/>
              <a:gdLst/>
              <a:ahLst/>
              <a:cxnLst/>
              <a:rect l="l" t="t" r="r" b="b"/>
              <a:pathLst>
                <a:path w="1825" h="3873" extrusionOk="0">
                  <a:moveTo>
                    <a:pt x="1339" y="0"/>
                  </a:moveTo>
                  <a:cubicBezTo>
                    <a:pt x="1155" y="0"/>
                    <a:pt x="1058" y="340"/>
                    <a:pt x="1034" y="553"/>
                  </a:cubicBezTo>
                  <a:cubicBezTo>
                    <a:pt x="1004" y="856"/>
                    <a:pt x="822" y="1130"/>
                    <a:pt x="761" y="1434"/>
                  </a:cubicBezTo>
                  <a:cubicBezTo>
                    <a:pt x="548" y="1586"/>
                    <a:pt x="518" y="1860"/>
                    <a:pt x="548" y="2103"/>
                  </a:cubicBezTo>
                  <a:cubicBezTo>
                    <a:pt x="426" y="2133"/>
                    <a:pt x="335" y="2224"/>
                    <a:pt x="335" y="2315"/>
                  </a:cubicBezTo>
                  <a:cubicBezTo>
                    <a:pt x="305" y="2346"/>
                    <a:pt x="305" y="2376"/>
                    <a:pt x="305" y="2376"/>
                  </a:cubicBezTo>
                  <a:cubicBezTo>
                    <a:pt x="214" y="2498"/>
                    <a:pt x="183" y="2680"/>
                    <a:pt x="214" y="2832"/>
                  </a:cubicBezTo>
                  <a:cubicBezTo>
                    <a:pt x="92" y="2863"/>
                    <a:pt x="1" y="2954"/>
                    <a:pt x="1" y="3075"/>
                  </a:cubicBezTo>
                  <a:cubicBezTo>
                    <a:pt x="62" y="3531"/>
                    <a:pt x="548" y="3866"/>
                    <a:pt x="974" y="3866"/>
                  </a:cubicBezTo>
                  <a:cubicBezTo>
                    <a:pt x="1001" y="3870"/>
                    <a:pt x="1028" y="3872"/>
                    <a:pt x="1055" y="3872"/>
                  </a:cubicBezTo>
                  <a:cubicBezTo>
                    <a:pt x="1394" y="3872"/>
                    <a:pt x="1724" y="3532"/>
                    <a:pt x="1612" y="3167"/>
                  </a:cubicBezTo>
                  <a:cubicBezTo>
                    <a:pt x="1825" y="3015"/>
                    <a:pt x="1642" y="2711"/>
                    <a:pt x="1703" y="2498"/>
                  </a:cubicBezTo>
                  <a:cubicBezTo>
                    <a:pt x="1673" y="2315"/>
                    <a:pt x="1794" y="2072"/>
                    <a:pt x="1612" y="1981"/>
                  </a:cubicBezTo>
                  <a:cubicBezTo>
                    <a:pt x="1551" y="1343"/>
                    <a:pt x="1703" y="674"/>
                    <a:pt x="1521" y="97"/>
                  </a:cubicBezTo>
                  <a:cubicBezTo>
                    <a:pt x="1453" y="28"/>
                    <a:pt x="1392" y="0"/>
                    <a:pt x="1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7"/>
            <p:cNvSpPr/>
            <p:nvPr/>
          </p:nvSpPr>
          <p:spPr>
            <a:xfrm>
              <a:off x="735964" y="787408"/>
              <a:ext cx="67791" cy="64449"/>
            </a:xfrm>
            <a:custGeom>
              <a:avLst/>
              <a:gdLst/>
              <a:ahLst/>
              <a:cxnLst/>
              <a:rect l="l" t="t" r="r" b="b"/>
              <a:pathLst>
                <a:path w="3023" h="2874" extrusionOk="0">
                  <a:moveTo>
                    <a:pt x="2680" y="0"/>
                  </a:moveTo>
                  <a:cubicBezTo>
                    <a:pt x="2627" y="0"/>
                    <a:pt x="2572" y="21"/>
                    <a:pt x="2524" y="69"/>
                  </a:cubicBezTo>
                  <a:cubicBezTo>
                    <a:pt x="2250" y="434"/>
                    <a:pt x="1794" y="616"/>
                    <a:pt x="1551" y="981"/>
                  </a:cubicBezTo>
                  <a:cubicBezTo>
                    <a:pt x="1369" y="1072"/>
                    <a:pt x="1095" y="1133"/>
                    <a:pt x="1034" y="1346"/>
                  </a:cubicBezTo>
                  <a:cubicBezTo>
                    <a:pt x="913" y="1376"/>
                    <a:pt x="822" y="1406"/>
                    <a:pt x="791" y="1498"/>
                  </a:cubicBezTo>
                  <a:cubicBezTo>
                    <a:pt x="730" y="1498"/>
                    <a:pt x="670" y="1498"/>
                    <a:pt x="639" y="1528"/>
                  </a:cubicBezTo>
                  <a:cubicBezTo>
                    <a:pt x="602" y="1515"/>
                    <a:pt x="559" y="1508"/>
                    <a:pt x="517" y="1508"/>
                  </a:cubicBezTo>
                  <a:cubicBezTo>
                    <a:pt x="458" y="1508"/>
                    <a:pt x="401" y="1523"/>
                    <a:pt x="366" y="1558"/>
                  </a:cubicBezTo>
                  <a:cubicBezTo>
                    <a:pt x="1" y="2014"/>
                    <a:pt x="700" y="2713"/>
                    <a:pt x="1126" y="2835"/>
                  </a:cubicBezTo>
                  <a:cubicBezTo>
                    <a:pt x="1185" y="2860"/>
                    <a:pt x="1262" y="2874"/>
                    <a:pt x="1342" y="2874"/>
                  </a:cubicBezTo>
                  <a:cubicBezTo>
                    <a:pt x="1549" y="2874"/>
                    <a:pt x="1769" y="2781"/>
                    <a:pt x="1703" y="2561"/>
                  </a:cubicBezTo>
                  <a:cubicBezTo>
                    <a:pt x="1855" y="2501"/>
                    <a:pt x="2007" y="2349"/>
                    <a:pt x="1946" y="2197"/>
                  </a:cubicBezTo>
                  <a:cubicBezTo>
                    <a:pt x="2129" y="2045"/>
                    <a:pt x="2098" y="1771"/>
                    <a:pt x="1977" y="1619"/>
                  </a:cubicBezTo>
                  <a:cubicBezTo>
                    <a:pt x="2098" y="1498"/>
                    <a:pt x="2311" y="1315"/>
                    <a:pt x="2220" y="1133"/>
                  </a:cubicBezTo>
                  <a:cubicBezTo>
                    <a:pt x="2341" y="1042"/>
                    <a:pt x="2433" y="950"/>
                    <a:pt x="2524" y="890"/>
                  </a:cubicBezTo>
                  <a:cubicBezTo>
                    <a:pt x="2615" y="829"/>
                    <a:pt x="2645" y="738"/>
                    <a:pt x="2615" y="646"/>
                  </a:cubicBezTo>
                  <a:cubicBezTo>
                    <a:pt x="2706" y="555"/>
                    <a:pt x="2797" y="464"/>
                    <a:pt x="2858" y="373"/>
                  </a:cubicBezTo>
                  <a:cubicBezTo>
                    <a:pt x="3023" y="232"/>
                    <a:pt x="2860" y="0"/>
                    <a:pt x="2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7"/>
            <p:cNvSpPr/>
            <p:nvPr/>
          </p:nvSpPr>
          <p:spPr>
            <a:xfrm>
              <a:off x="398580" y="994121"/>
              <a:ext cx="354450" cy="482608"/>
            </a:xfrm>
            <a:custGeom>
              <a:avLst/>
              <a:gdLst/>
              <a:ahLst/>
              <a:cxnLst/>
              <a:rect l="l" t="t" r="r" b="b"/>
              <a:pathLst>
                <a:path w="15806" h="21521" extrusionOk="0">
                  <a:moveTo>
                    <a:pt x="2857" y="0"/>
                  </a:moveTo>
                  <a:cubicBezTo>
                    <a:pt x="3465" y="760"/>
                    <a:pt x="3860" y="1672"/>
                    <a:pt x="4286" y="2553"/>
                  </a:cubicBezTo>
                  <a:cubicBezTo>
                    <a:pt x="5137" y="5015"/>
                    <a:pt x="1793" y="5471"/>
                    <a:pt x="821" y="7113"/>
                  </a:cubicBezTo>
                  <a:cubicBezTo>
                    <a:pt x="0" y="8632"/>
                    <a:pt x="608" y="10456"/>
                    <a:pt x="760" y="12067"/>
                  </a:cubicBezTo>
                  <a:cubicBezTo>
                    <a:pt x="1125" y="14286"/>
                    <a:pt x="1550" y="16474"/>
                    <a:pt x="1976" y="18663"/>
                  </a:cubicBezTo>
                  <a:cubicBezTo>
                    <a:pt x="2189" y="19605"/>
                    <a:pt x="2341" y="20547"/>
                    <a:pt x="2584" y="21429"/>
                  </a:cubicBezTo>
                  <a:cubicBezTo>
                    <a:pt x="4225" y="21459"/>
                    <a:pt x="5866" y="21459"/>
                    <a:pt x="7477" y="21490"/>
                  </a:cubicBezTo>
                  <a:cubicBezTo>
                    <a:pt x="9453" y="21490"/>
                    <a:pt x="11459" y="21520"/>
                    <a:pt x="13435" y="21520"/>
                  </a:cubicBezTo>
                  <a:lnTo>
                    <a:pt x="13617" y="21520"/>
                  </a:lnTo>
                  <a:cubicBezTo>
                    <a:pt x="13587" y="21490"/>
                    <a:pt x="13587" y="21429"/>
                    <a:pt x="13587" y="21368"/>
                  </a:cubicBezTo>
                  <a:cubicBezTo>
                    <a:pt x="13709" y="19696"/>
                    <a:pt x="14043" y="18025"/>
                    <a:pt x="14316" y="16383"/>
                  </a:cubicBezTo>
                  <a:cubicBezTo>
                    <a:pt x="14620" y="13860"/>
                    <a:pt x="15320" y="11398"/>
                    <a:pt x="15502" y="8845"/>
                  </a:cubicBezTo>
                  <a:cubicBezTo>
                    <a:pt x="15624" y="7903"/>
                    <a:pt x="15806" y="6809"/>
                    <a:pt x="15016" y="6110"/>
                  </a:cubicBezTo>
                  <a:cubicBezTo>
                    <a:pt x="12766" y="4438"/>
                    <a:pt x="11794" y="3891"/>
                    <a:pt x="13040" y="942"/>
                  </a:cubicBezTo>
                  <a:cubicBezTo>
                    <a:pt x="13192" y="608"/>
                    <a:pt x="13313" y="304"/>
                    <a:pt x="13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a:off x="473546" y="1011142"/>
              <a:ext cx="224968" cy="10943"/>
            </a:xfrm>
            <a:custGeom>
              <a:avLst/>
              <a:gdLst/>
              <a:ahLst/>
              <a:cxnLst/>
              <a:rect l="l" t="t" r="r" b="b"/>
              <a:pathLst>
                <a:path w="10032" h="488" extrusionOk="0">
                  <a:moveTo>
                    <a:pt x="9818" y="1"/>
                  </a:moveTo>
                  <a:cubicBezTo>
                    <a:pt x="8542" y="1"/>
                    <a:pt x="7296" y="1"/>
                    <a:pt x="6019" y="31"/>
                  </a:cubicBezTo>
                  <a:lnTo>
                    <a:pt x="244" y="31"/>
                  </a:lnTo>
                  <a:cubicBezTo>
                    <a:pt x="122" y="31"/>
                    <a:pt x="1" y="123"/>
                    <a:pt x="1" y="244"/>
                  </a:cubicBezTo>
                  <a:cubicBezTo>
                    <a:pt x="1" y="366"/>
                    <a:pt x="92" y="487"/>
                    <a:pt x="213" y="487"/>
                  </a:cubicBezTo>
                  <a:lnTo>
                    <a:pt x="4834" y="487"/>
                  </a:lnTo>
                  <a:cubicBezTo>
                    <a:pt x="6475" y="457"/>
                    <a:pt x="8147" y="457"/>
                    <a:pt x="9788" y="457"/>
                  </a:cubicBezTo>
                  <a:cubicBezTo>
                    <a:pt x="9910" y="457"/>
                    <a:pt x="10001" y="366"/>
                    <a:pt x="10031" y="244"/>
                  </a:cubicBezTo>
                  <a:cubicBezTo>
                    <a:pt x="10031" y="123"/>
                    <a:pt x="9940" y="1"/>
                    <a:pt x="98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7"/>
            <p:cNvSpPr/>
            <p:nvPr/>
          </p:nvSpPr>
          <p:spPr>
            <a:xfrm>
              <a:off x="480364" y="1030921"/>
              <a:ext cx="211333" cy="12289"/>
            </a:xfrm>
            <a:custGeom>
              <a:avLst/>
              <a:gdLst/>
              <a:ahLst/>
              <a:cxnLst/>
              <a:rect l="l" t="t" r="r" b="b"/>
              <a:pathLst>
                <a:path w="9424" h="548" extrusionOk="0">
                  <a:moveTo>
                    <a:pt x="9180" y="0"/>
                  </a:moveTo>
                  <a:cubicBezTo>
                    <a:pt x="8025" y="0"/>
                    <a:pt x="6900" y="31"/>
                    <a:pt x="5745" y="31"/>
                  </a:cubicBezTo>
                  <a:cubicBezTo>
                    <a:pt x="3891" y="61"/>
                    <a:pt x="2068" y="61"/>
                    <a:pt x="213" y="92"/>
                  </a:cubicBezTo>
                  <a:cubicBezTo>
                    <a:pt x="92" y="92"/>
                    <a:pt x="1" y="213"/>
                    <a:pt x="1" y="335"/>
                  </a:cubicBezTo>
                  <a:cubicBezTo>
                    <a:pt x="1" y="456"/>
                    <a:pt x="122" y="548"/>
                    <a:pt x="244" y="548"/>
                  </a:cubicBezTo>
                  <a:cubicBezTo>
                    <a:pt x="1612" y="517"/>
                    <a:pt x="3010" y="517"/>
                    <a:pt x="4408" y="487"/>
                  </a:cubicBezTo>
                  <a:cubicBezTo>
                    <a:pt x="5989" y="487"/>
                    <a:pt x="7600" y="456"/>
                    <a:pt x="9211" y="456"/>
                  </a:cubicBezTo>
                  <a:cubicBezTo>
                    <a:pt x="9332" y="456"/>
                    <a:pt x="9423" y="335"/>
                    <a:pt x="9423" y="213"/>
                  </a:cubicBezTo>
                  <a:cubicBezTo>
                    <a:pt x="9423" y="92"/>
                    <a:pt x="9302" y="0"/>
                    <a:pt x="9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7"/>
            <p:cNvSpPr/>
            <p:nvPr/>
          </p:nvSpPr>
          <p:spPr>
            <a:xfrm>
              <a:off x="412057" y="1298922"/>
              <a:ext cx="322584" cy="187137"/>
            </a:xfrm>
            <a:custGeom>
              <a:avLst/>
              <a:gdLst/>
              <a:ahLst/>
              <a:cxnLst/>
              <a:rect l="l" t="t" r="r" b="b"/>
              <a:pathLst>
                <a:path w="14385" h="8345" extrusionOk="0">
                  <a:moveTo>
                    <a:pt x="286" y="1"/>
                  </a:moveTo>
                  <a:cubicBezTo>
                    <a:pt x="126" y="1"/>
                    <a:pt x="0" y="158"/>
                    <a:pt x="129" y="360"/>
                  </a:cubicBezTo>
                  <a:cubicBezTo>
                    <a:pt x="220" y="481"/>
                    <a:pt x="281" y="572"/>
                    <a:pt x="372" y="664"/>
                  </a:cubicBezTo>
                  <a:cubicBezTo>
                    <a:pt x="341" y="694"/>
                    <a:pt x="341" y="755"/>
                    <a:pt x="372" y="816"/>
                  </a:cubicBezTo>
                  <a:cubicBezTo>
                    <a:pt x="919" y="2123"/>
                    <a:pt x="797" y="3582"/>
                    <a:pt x="1132" y="4949"/>
                  </a:cubicBezTo>
                  <a:cubicBezTo>
                    <a:pt x="1314" y="5831"/>
                    <a:pt x="1496" y="6712"/>
                    <a:pt x="1709" y="7594"/>
                  </a:cubicBezTo>
                  <a:cubicBezTo>
                    <a:pt x="1800" y="7776"/>
                    <a:pt x="1892" y="7989"/>
                    <a:pt x="2104" y="8019"/>
                  </a:cubicBezTo>
                  <a:cubicBezTo>
                    <a:pt x="4019" y="8171"/>
                    <a:pt x="5965" y="7989"/>
                    <a:pt x="7849" y="8323"/>
                  </a:cubicBezTo>
                  <a:cubicBezTo>
                    <a:pt x="8472" y="8334"/>
                    <a:pt x="9096" y="8345"/>
                    <a:pt x="9718" y="8345"/>
                  </a:cubicBezTo>
                  <a:cubicBezTo>
                    <a:pt x="10855" y="8345"/>
                    <a:pt x="11988" y="8309"/>
                    <a:pt x="13108" y="8171"/>
                  </a:cubicBezTo>
                  <a:cubicBezTo>
                    <a:pt x="13320" y="7928"/>
                    <a:pt x="13168" y="7594"/>
                    <a:pt x="13168" y="7290"/>
                  </a:cubicBezTo>
                  <a:cubicBezTo>
                    <a:pt x="13108" y="6621"/>
                    <a:pt x="13199" y="5922"/>
                    <a:pt x="13260" y="5253"/>
                  </a:cubicBezTo>
                  <a:cubicBezTo>
                    <a:pt x="13472" y="4250"/>
                    <a:pt x="13624" y="3278"/>
                    <a:pt x="13959" y="2305"/>
                  </a:cubicBezTo>
                  <a:cubicBezTo>
                    <a:pt x="13959" y="2275"/>
                    <a:pt x="13959" y="2244"/>
                    <a:pt x="13989" y="2214"/>
                  </a:cubicBezTo>
                  <a:cubicBezTo>
                    <a:pt x="13989" y="2153"/>
                    <a:pt x="14019" y="2092"/>
                    <a:pt x="14050" y="2031"/>
                  </a:cubicBezTo>
                  <a:cubicBezTo>
                    <a:pt x="14080" y="1971"/>
                    <a:pt x="14080" y="1910"/>
                    <a:pt x="14111" y="1849"/>
                  </a:cubicBezTo>
                  <a:cubicBezTo>
                    <a:pt x="14141" y="1819"/>
                    <a:pt x="14141" y="1788"/>
                    <a:pt x="14141" y="1788"/>
                  </a:cubicBezTo>
                  <a:cubicBezTo>
                    <a:pt x="14171" y="1758"/>
                    <a:pt x="14171" y="1727"/>
                    <a:pt x="14171" y="1697"/>
                  </a:cubicBezTo>
                  <a:cubicBezTo>
                    <a:pt x="14293" y="1575"/>
                    <a:pt x="14384" y="1423"/>
                    <a:pt x="14263" y="1271"/>
                  </a:cubicBezTo>
                  <a:cubicBezTo>
                    <a:pt x="14208" y="1225"/>
                    <a:pt x="14157" y="1206"/>
                    <a:pt x="14109" y="1206"/>
                  </a:cubicBezTo>
                  <a:cubicBezTo>
                    <a:pt x="13970" y="1206"/>
                    <a:pt x="13851" y="1363"/>
                    <a:pt x="13715" y="1454"/>
                  </a:cubicBezTo>
                  <a:cubicBezTo>
                    <a:pt x="12035" y="2652"/>
                    <a:pt x="9993" y="3231"/>
                    <a:pt x="7946" y="3231"/>
                  </a:cubicBezTo>
                  <a:cubicBezTo>
                    <a:pt x="5216" y="3231"/>
                    <a:pt x="2478" y="2201"/>
                    <a:pt x="585" y="238"/>
                  </a:cubicBezTo>
                  <a:cubicBezTo>
                    <a:pt x="512" y="69"/>
                    <a:pt x="392" y="1"/>
                    <a:pt x="286"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7"/>
            <p:cNvSpPr/>
            <p:nvPr/>
          </p:nvSpPr>
          <p:spPr>
            <a:xfrm>
              <a:off x="697124" y="1293338"/>
              <a:ext cx="10248" cy="10248"/>
            </a:xfrm>
            <a:custGeom>
              <a:avLst/>
              <a:gdLst/>
              <a:ahLst/>
              <a:cxnLst/>
              <a:rect l="l" t="t" r="r" b="b"/>
              <a:pathLst>
                <a:path w="457" h="457" extrusionOk="0">
                  <a:moveTo>
                    <a:pt x="244" y="1"/>
                  </a:moveTo>
                  <a:cubicBezTo>
                    <a:pt x="122" y="1"/>
                    <a:pt x="31" y="92"/>
                    <a:pt x="0" y="213"/>
                  </a:cubicBezTo>
                  <a:cubicBezTo>
                    <a:pt x="0" y="335"/>
                    <a:pt x="92" y="457"/>
                    <a:pt x="213" y="457"/>
                  </a:cubicBezTo>
                  <a:cubicBezTo>
                    <a:pt x="365" y="457"/>
                    <a:pt x="456" y="365"/>
                    <a:pt x="456" y="244"/>
                  </a:cubicBezTo>
                  <a:cubicBezTo>
                    <a:pt x="456"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7"/>
            <p:cNvSpPr/>
            <p:nvPr/>
          </p:nvSpPr>
          <p:spPr>
            <a:xfrm>
              <a:off x="701205" y="1277663"/>
              <a:ext cx="10248" cy="10248"/>
            </a:xfrm>
            <a:custGeom>
              <a:avLst/>
              <a:gdLst/>
              <a:ahLst/>
              <a:cxnLst/>
              <a:rect l="l" t="t" r="r" b="b"/>
              <a:pathLst>
                <a:path w="457" h="457" extrusionOk="0">
                  <a:moveTo>
                    <a:pt x="244" y="1"/>
                  </a:moveTo>
                  <a:cubicBezTo>
                    <a:pt x="122" y="1"/>
                    <a:pt x="1" y="61"/>
                    <a:pt x="1" y="213"/>
                  </a:cubicBezTo>
                  <a:cubicBezTo>
                    <a:pt x="1" y="335"/>
                    <a:pt x="92" y="457"/>
                    <a:pt x="214" y="457"/>
                  </a:cubicBezTo>
                  <a:cubicBezTo>
                    <a:pt x="335" y="457"/>
                    <a:pt x="426"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7"/>
            <p:cNvSpPr/>
            <p:nvPr/>
          </p:nvSpPr>
          <p:spPr>
            <a:xfrm>
              <a:off x="685530" y="1283112"/>
              <a:ext cx="10943" cy="10248"/>
            </a:xfrm>
            <a:custGeom>
              <a:avLst/>
              <a:gdLst/>
              <a:ahLst/>
              <a:cxnLst/>
              <a:rect l="l" t="t" r="r" b="b"/>
              <a:pathLst>
                <a:path w="488" h="457" extrusionOk="0">
                  <a:moveTo>
                    <a:pt x="274" y="1"/>
                  </a:moveTo>
                  <a:cubicBezTo>
                    <a:pt x="122" y="1"/>
                    <a:pt x="31" y="92"/>
                    <a:pt x="31" y="214"/>
                  </a:cubicBezTo>
                  <a:cubicBezTo>
                    <a:pt x="1" y="335"/>
                    <a:pt x="122" y="457"/>
                    <a:pt x="244" y="457"/>
                  </a:cubicBezTo>
                  <a:cubicBezTo>
                    <a:pt x="365" y="457"/>
                    <a:pt x="457" y="366"/>
                    <a:pt x="487" y="244"/>
                  </a:cubicBezTo>
                  <a:cubicBezTo>
                    <a:pt x="487"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7"/>
            <p:cNvSpPr/>
            <p:nvPr/>
          </p:nvSpPr>
          <p:spPr>
            <a:xfrm>
              <a:off x="485813" y="1308340"/>
              <a:ext cx="10248" cy="10248"/>
            </a:xfrm>
            <a:custGeom>
              <a:avLst/>
              <a:gdLst/>
              <a:ahLst/>
              <a:cxnLst/>
              <a:rect l="l" t="t" r="r" b="b"/>
              <a:pathLst>
                <a:path w="457" h="457" extrusionOk="0">
                  <a:moveTo>
                    <a:pt x="244" y="0"/>
                  </a:moveTo>
                  <a:cubicBezTo>
                    <a:pt x="122" y="0"/>
                    <a:pt x="31" y="61"/>
                    <a:pt x="1" y="213"/>
                  </a:cubicBezTo>
                  <a:cubicBezTo>
                    <a:pt x="1" y="335"/>
                    <a:pt x="92" y="456"/>
                    <a:pt x="214" y="456"/>
                  </a:cubicBezTo>
                  <a:cubicBezTo>
                    <a:pt x="335" y="456"/>
                    <a:pt x="457" y="365"/>
                    <a:pt x="457" y="244"/>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7"/>
            <p:cNvSpPr/>
            <p:nvPr/>
          </p:nvSpPr>
          <p:spPr>
            <a:xfrm>
              <a:off x="471506" y="1152240"/>
              <a:ext cx="10921" cy="10248"/>
            </a:xfrm>
            <a:custGeom>
              <a:avLst/>
              <a:gdLst/>
              <a:ahLst/>
              <a:cxnLst/>
              <a:rect l="l" t="t" r="r" b="b"/>
              <a:pathLst>
                <a:path w="487" h="457" extrusionOk="0">
                  <a:moveTo>
                    <a:pt x="274" y="1"/>
                  </a:moveTo>
                  <a:cubicBezTo>
                    <a:pt x="152" y="1"/>
                    <a:pt x="31" y="92"/>
                    <a:pt x="31" y="214"/>
                  </a:cubicBezTo>
                  <a:cubicBezTo>
                    <a:pt x="0" y="335"/>
                    <a:pt x="122" y="457"/>
                    <a:pt x="244" y="457"/>
                  </a:cubicBezTo>
                  <a:cubicBezTo>
                    <a:pt x="365" y="457"/>
                    <a:pt x="456" y="366"/>
                    <a:pt x="487" y="244"/>
                  </a:cubicBezTo>
                  <a:cubicBezTo>
                    <a:pt x="487"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7"/>
            <p:cNvSpPr/>
            <p:nvPr/>
          </p:nvSpPr>
          <p:spPr>
            <a:xfrm>
              <a:off x="482404" y="1142709"/>
              <a:ext cx="10248" cy="10248"/>
            </a:xfrm>
            <a:custGeom>
              <a:avLst/>
              <a:gdLst/>
              <a:ahLst/>
              <a:cxnLst/>
              <a:rect l="l" t="t" r="r" b="b"/>
              <a:pathLst>
                <a:path w="457" h="457" extrusionOk="0">
                  <a:moveTo>
                    <a:pt x="244" y="0"/>
                  </a:moveTo>
                  <a:cubicBezTo>
                    <a:pt x="122"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7"/>
            <p:cNvSpPr/>
            <p:nvPr/>
          </p:nvSpPr>
          <p:spPr>
            <a:xfrm>
              <a:off x="684162" y="1159057"/>
              <a:ext cx="10943" cy="10248"/>
            </a:xfrm>
            <a:custGeom>
              <a:avLst/>
              <a:gdLst/>
              <a:ahLst/>
              <a:cxnLst/>
              <a:rect l="l" t="t" r="r" b="b"/>
              <a:pathLst>
                <a:path w="488" h="457" extrusionOk="0">
                  <a:moveTo>
                    <a:pt x="244" y="1"/>
                  </a:moveTo>
                  <a:cubicBezTo>
                    <a:pt x="123" y="1"/>
                    <a:pt x="31" y="92"/>
                    <a:pt x="1" y="214"/>
                  </a:cubicBezTo>
                  <a:cubicBezTo>
                    <a:pt x="1" y="335"/>
                    <a:pt x="92" y="457"/>
                    <a:pt x="214" y="457"/>
                  </a:cubicBezTo>
                  <a:cubicBezTo>
                    <a:pt x="366" y="457"/>
                    <a:pt x="457" y="366"/>
                    <a:pt x="457" y="244"/>
                  </a:cubicBezTo>
                  <a:cubicBezTo>
                    <a:pt x="48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7"/>
            <p:cNvSpPr/>
            <p:nvPr/>
          </p:nvSpPr>
          <p:spPr>
            <a:xfrm>
              <a:off x="566924" y="1070456"/>
              <a:ext cx="10248" cy="9688"/>
            </a:xfrm>
            <a:custGeom>
              <a:avLst/>
              <a:gdLst/>
              <a:ahLst/>
              <a:cxnLst/>
              <a:rect l="l" t="t" r="r" b="b"/>
              <a:pathLst>
                <a:path w="457" h="432" extrusionOk="0">
                  <a:moveTo>
                    <a:pt x="244" y="0"/>
                  </a:moveTo>
                  <a:cubicBezTo>
                    <a:pt x="122" y="0"/>
                    <a:pt x="1" y="61"/>
                    <a:pt x="1" y="213"/>
                  </a:cubicBezTo>
                  <a:cubicBezTo>
                    <a:pt x="1" y="304"/>
                    <a:pt x="92" y="426"/>
                    <a:pt x="214" y="426"/>
                  </a:cubicBezTo>
                  <a:cubicBezTo>
                    <a:pt x="229" y="430"/>
                    <a:pt x="245" y="432"/>
                    <a:pt x="260" y="432"/>
                  </a:cubicBezTo>
                  <a:cubicBezTo>
                    <a:pt x="365" y="432"/>
                    <a:pt x="457" y="345"/>
                    <a:pt x="457" y="21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7"/>
            <p:cNvSpPr/>
            <p:nvPr/>
          </p:nvSpPr>
          <p:spPr>
            <a:xfrm>
              <a:off x="582599" y="1067720"/>
              <a:ext cx="10248" cy="10248"/>
            </a:xfrm>
            <a:custGeom>
              <a:avLst/>
              <a:gdLst/>
              <a:ahLst/>
              <a:cxnLst/>
              <a:rect l="l" t="t" r="r" b="b"/>
              <a:pathLst>
                <a:path w="457" h="457" extrusionOk="0">
                  <a:moveTo>
                    <a:pt x="244" y="1"/>
                  </a:moveTo>
                  <a:cubicBezTo>
                    <a:pt x="123" y="1"/>
                    <a:pt x="1" y="92"/>
                    <a:pt x="1" y="214"/>
                  </a:cubicBezTo>
                  <a:cubicBezTo>
                    <a:pt x="1" y="335"/>
                    <a:pt x="92" y="457"/>
                    <a:pt x="214" y="457"/>
                  </a:cubicBezTo>
                  <a:cubicBezTo>
                    <a:pt x="335" y="457"/>
                    <a:pt x="427" y="366"/>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7"/>
            <p:cNvSpPr/>
            <p:nvPr/>
          </p:nvSpPr>
          <p:spPr>
            <a:xfrm>
              <a:off x="575804" y="1079987"/>
              <a:ext cx="10226" cy="10248"/>
            </a:xfrm>
            <a:custGeom>
              <a:avLst/>
              <a:gdLst/>
              <a:ahLst/>
              <a:cxnLst/>
              <a:rect l="l" t="t" r="r" b="b"/>
              <a:pathLst>
                <a:path w="456" h="457" extrusionOk="0">
                  <a:moveTo>
                    <a:pt x="243" y="1"/>
                  </a:moveTo>
                  <a:cubicBezTo>
                    <a:pt x="122" y="1"/>
                    <a:pt x="0" y="92"/>
                    <a:pt x="0" y="214"/>
                  </a:cubicBezTo>
                  <a:cubicBezTo>
                    <a:pt x="0" y="335"/>
                    <a:pt x="91" y="457"/>
                    <a:pt x="213" y="457"/>
                  </a:cubicBezTo>
                  <a:cubicBezTo>
                    <a:pt x="334"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7"/>
            <p:cNvSpPr/>
            <p:nvPr/>
          </p:nvSpPr>
          <p:spPr>
            <a:xfrm>
              <a:off x="571701" y="1225861"/>
              <a:ext cx="10248" cy="10248"/>
            </a:xfrm>
            <a:custGeom>
              <a:avLst/>
              <a:gdLst/>
              <a:ahLst/>
              <a:cxnLst/>
              <a:rect l="l" t="t" r="r" b="b"/>
              <a:pathLst>
                <a:path w="457" h="457" extrusionOk="0">
                  <a:moveTo>
                    <a:pt x="244" y="1"/>
                  </a:moveTo>
                  <a:cubicBezTo>
                    <a:pt x="122" y="1"/>
                    <a:pt x="1" y="92"/>
                    <a:pt x="1" y="213"/>
                  </a:cubicBezTo>
                  <a:cubicBezTo>
                    <a:pt x="1" y="335"/>
                    <a:pt x="92" y="456"/>
                    <a:pt x="213" y="456"/>
                  </a:cubicBezTo>
                  <a:cubicBezTo>
                    <a:pt x="335" y="456"/>
                    <a:pt x="457" y="365"/>
                    <a:pt x="457" y="244"/>
                  </a:cubicBezTo>
                  <a:cubicBezTo>
                    <a:pt x="457"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7"/>
            <p:cNvSpPr/>
            <p:nvPr/>
          </p:nvSpPr>
          <p:spPr>
            <a:xfrm>
              <a:off x="247929" y="1375145"/>
              <a:ext cx="689838" cy="252214"/>
            </a:xfrm>
            <a:custGeom>
              <a:avLst/>
              <a:gdLst/>
              <a:ahLst/>
              <a:cxnLst/>
              <a:rect l="l" t="t" r="r" b="b"/>
              <a:pathLst>
                <a:path w="30762" h="11247" extrusionOk="0">
                  <a:moveTo>
                    <a:pt x="7904" y="0"/>
                  </a:moveTo>
                  <a:cubicBezTo>
                    <a:pt x="6080" y="31"/>
                    <a:pt x="4286" y="61"/>
                    <a:pt x="2463" y="91"/>
                  </a:cubicBezTo>
                  <a:lnTo>
                    <a:pt x="1" y="152"/>
                  </a:lnTo>
                  <a:cubicBezTo>
                    <a:pt x="1" y="2705"/>
                    <a:pt x="31" y="5259"/>
                    <a:pt x="31" y="7812"/>
                  </a:cubicBezTo>
                  <a:lnTo>
                    <a:pt x="31" y="10639"/>
                  </a:lnTo>
                  <a:cubicBezTo>
                    <a:pt x="1642" y="10669"/>
                    <a:pt x="3223" y="10699"/>
                    <a:pt x="4803" y="10730"/>
                  </a:cubicBezTo>
                  <a:lnTo>
                    <a:pt x="11095" y="10851"/>
                  </a:lnTo>
                  <a:cubicBezTo>
                    <a:pt x="13071" y="10882"/>
                    <a:pt x="15047" y="10943"/>
                    <a:pt x="17022" y="10973"/>
                  </a:cubicBezTo>
                  <a:cubicBezTo>
                    <a:pt x="18998" y="11003"/>
                    <a:pt x="20974" y="11034"/>
                    <a:pt x="22949" y="11095"/>
                  </a:cubicBezTo>
                  <a:cubicBezTo>
                    <a:pt x="24895" y="11125"/>
                    <a:pt x="26840" y="11155"/>
                    <a:pt x="28785" y="11216"/>
                  </a:cubicBezTo>
                  <a:cubicBezTo>
                    <a:pt x="29393" y="11216"/>
                    <a:pt x="30001" y="11216"/>
                    <a:pt x="30640" y="11247"/>
                  </a:cubicBezTo>
                  <a:cubicBezTo>
                    <a:pt x="30670" y="8754"/>
                    <a:pt x="30700" y="6292"/>
                    <a:pt x="30731" y="3830"/>
                  </a:cubicBezTo>
                  <a:cubicBezTo>
                    <a:pt x="30731" y="2584"/>
                    <a:pt x="30761" y="1368"/>
                    <a:pt x="30761" y="152"/>
                  </a:cubicBezTo>
                  <a:lnTo>
                    <a:pt x="25290" y="152"/>
                  </a:lnTo>
                  <a:cubicBezTo>
                    <a:pt x="24621" y="152"/>
                    <a:pt x="23952" y="152"/>
                    <a:pt x="23284" y="183"/>
                  </a:cubicBezTo>
                  <a:cubicBezTo>
                    <a:pt x="22858" y="183"/>
                    <a:pt x="22433" y="169"/>
                    <a:pt x="21998" y="169"/>
                  </a:cubicBezTo>
                  <a:cubicBezTo>
                    <a:pt x="21781" y="169"/>
                    <a:pt x="21561" y="172"/>
                    <a:pt x="21338" y="183"/>
                  </a:cubicBezTo>
                  <a:cubicBezTo>
                    <a:pt x="21308" y="456"/>
                    <a:pt x="21247" y="730"/>
                    <a:pt x="21217" y="1003"/>
                  </a:cubicBezTo>
                  <a:cubicBezTo>
                    <a:pt x="21126" y="1672"/>
                    <a:pt x="20974" y="2371"/>
                    <a:pt x="20883" y="3040"/>
                  </a:cubicBezTo>
                  <a:cubicBezTo>
                    <a:pt x="20852" y="3526"/>
                    <a:pt x="20822" y="3982"/>
                    <a:pt x="20761" y="4468"/>
                  </a:cubicBezTo>
                  <a:cubicBezTo>
                    <a:pt x="20761" y="4468"/>
                    <a:pt x="20731" y="4499"/>
                    <a:pt x="20731" y="4529"/>
                  </a:cubicBezTo>
                  <a:lnTo>
                    <a:pt x="20761" y="4529"/>
                  </a:lnTo>
                  <a:cubicBezTo>
                    <a:pt x="20731" y="4590"/>
                    <a:pt x="20731" y="4651"/>
                    <a:pt x="20731" y="4711"/>
                  </a:cubicBezTo>
                  <a:cubicBezTo>
                    <a:pt x="20700" y="4803"/>
                    <a:pt x="20670" y="4894"/>
                    <a:pt x="20670" y="4985"/>
                  </a:cubicBezTo>
                  <a:lnTo>
                    <a:pt x="16202" y="4955"/>
                  </a:lnTo>
                  <a:lnTo>
                    <a:pt x="10335" y="4894"/>
                  </a:lnTo>
                  <a:lnTo>
                    <a:pt x="8967" y="4894"/>
                  </a:lnTo>
                  <a:cubicBezTo>
                    <a:pt x="8967" y="4863"/>
                    <a:pt x="8967" y="4803"/>
                    <a:pt x="8937" y="4772"/>
                  </a:cubicBezTo>
                  <a:cubicBezTo>
                    <a:pt x="8937" y="4742"/>
                    <a:pt x="8937" y="4742"/>
                    <a:pt x="8937" y="4742"/>
                  </a:cubicBezTo>
                  <a:cubicBezTo>
                    <a:pt x="8937" y="4711"/>
                    <a:pt x="8937" y="4681"/>
                    <a:pt x="8937" y="4651"/>
                  </a:cubicBezTo>
                  <a:cubicBezTo>
                    <a:pt x="8907" y="4620"/>
                    <a:pt x="8907" y="4560"/>
                    <a:pt x="8876" y="4529"/>
                  </a:cubicBezTo>
                  <a:cubicBezTo>
                    <a:pt x="8876" y="4438"/>
                    <a:pt x="8846" y="4377"/>
                    <a:pt x="8815" y="4286"/>
                  </a:cubicBezTo>
                  <a:cubicBezTo>
                    <a:pt x="8511" y="2857"/>
                    <a:pt x="8177" y="1429"/>
                    <a:pt x="7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7"/>
            <p:cNvSpPr/>
            <p:nvPr/>
          </p:nvSpPr>
          <p:spPr>
            <a:xfrm>
              <a:off x="386851" y="1460270"/>
              <a:ext cx="360056" cy="50030"/>
            </a:xfrm>
            <a:custGeom>
              <a:avLst/>
              <a:gdLst/>
              <a:ahLst/>
              <a:cxnLst/>
              <a:rect l="l" t="t" r="r" b="b"/>
              <a:pathLst>
                <a:path w="16056" h="2231" extrusionOk="0">
                  <a:moveTo>
                    <a:pt x="2499" y="0"/>
                  </a:moveTo>
                  <a:cubicBezTo>
                    <a:pt x="2312" y="0"/>
                    <a:pt x="2064" y="120"/>
                    <a:pt x="1921" y="156"/>
                  </a:cubicBezTo>
                  <a:cubicBezTo>
                    <a:pt x="1" y="666"/>
                    <a:pt x="1191" y="1828"/>
                    <a:pt x="2538" y="1828"/>
                  </a:cubicBezTo>
                  <a:cubicBezTo>
                    <a:pt x="2556" y="1828"/>
                    <a:pt x="2573" y="1828"/>
                    <a:pt x="2590" y="1827"/>
                  </a:cubicBezTo>
                  <a:cubicBezTo>
                    <a:pt x="6146" y="2040"/>
                    <a:pt x="9672" y="2131"/>
                    <a:pt x="13229" y="2223"/>
                  </a:cubicBezTo>
                  <a:cubicBezTo>
                    <a:pt x="13516" y="2223"/>
                    <a:pt x="13807" y="2231"/>
                    <a:pt x="14098" y="2231"/>
                  </a:cubicBezTo>
                  <a:cubicBezTo>
                    <a:pt x="14608" y="2231"/>
                    <a:pt x="15116" y="2206"/>
                    <a:pt x="15599" y="2071"/>
                  </a:cubicBezTo>
                  <a:cubicBezTo>
                    <a:pt x="15964" y="1949"/>
                    <a:pt x="16055" y="1463"/>
                    <a:pt x="15812" y="1159"/>
                  </a:cubicBezTo>
                  <a:cubicBezTo>
                    <a:pt x="15539" y="764"/>
                    <a:pt x="15022" y="581"/>
                    <a:pt x="14566" y="399"/>
                  </a:cubicBezTo>
                  <a:cubicBezTo>
                    <a:pt x="14543" y="390"/>
                    <a:pt x="14520" y="386"/>
                    <a:pt x="14498" y="386"/>
                  </a:cubicBezTo>
                  <a:cubicBezTo>
                    <a:pt x="14292" y="386"/>
                    <a:pt x="14167" y="742"/>
                    <a:pt x="14414" y="824"/>
                  </a:cubicBezTo>
                  <a:cubicBezTo>
                    <a:pt x="14444" y="824"/>
                    <a:pt x="14444" y="855"/>
                    <a:pt x="14475" y="855"/>
                  </a:cubicBezTo>
                  <a:cubicBezTo>
                    <a:pt x="14444" y="885"/>
                    <a:pt x="14414" y="915"/>
                    <a:pt x="14414" y="946"/>
                  </a:cubicBezTo>
                  <a:cubicBezTo>
                    <a:pt x="14323" y="1007"/>
                    <a:pt x="14232" y="1067"/>
                    <a:pt x="14201" y="1159"/>
                  </a:cubicBezTo>
                  <a:cubicBezTo>
                    <a:pt x="12899" y="1159"/>
                    <a:pt x="11586" y="1179"/>
                    <a:pt x="10275" y="1179"/>
                  </a:cubicBezTo>
                  <a:cubicBezTo>
                    <a:pt x="9291" y="1179"/>
                    <a:pt x="8309" y="1167"/>
                    <a:pt x="7332" y="1128"/>
                  </a:cubicBezTo>
                  <a:cubicBezTo>
                    <a:pt x="6938" y="1096"/>
                    <a:pt x="6546" y="1087"/>
                    <a:pt x="6156" y="1087"/>
                  </a:cubicBezTo>
                  <a:cubicBezTo>
                    <a:pt x="5688" y="1087"/>
                    <a:pt x="5222" y="1100"/>
                    <a:pt x="4758" y="1100"/>
                  </a:cubicBezTo>
                  <a:cubicBezTo>
                    <a:pt x="4145" y="1100"/>
                    <a:pt x="3535" y="1078"/>
                    <a:pt x="2924" y="976"/>
                  </a:cubicBezTo>
                  <a:cubicBezTo>
                    <a:pt x="2803" y="885"/>
                    <a:pt x="2712" y="581"/>
                    <a:pt x="2590" y="429"/>
                  </a:cubicBezTo>
                  <a:cubicBezTo>
                    <a:pt x="2651" y="399"/>
                    <a:pt x="2712" y="338"/>
                    <a:pt x="2742" y="247"/>
                  </a:cubicBezTo>
                  <a:cubicBezTo>
                    <a:pt x="2729" y="59"/>
                    <a:pt x="2629" y="0"/>
                    <a:pt x="2499" y="0"/>
                  </a:cubicBezTo>
                  <a:close/>
                </a:path>
              </a:pathLst>
            </a:custGeom>
            <a:solidFill>
              <a:srgbClr val="0F8A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7"/>
            <p:cNvSpPr/>
            <p:nvPr/>
          </p:nvSpPr>
          <p:spPr>
            <a:xfrm>
              <a:off x="240439" y="1370368"/>
              <a:ext cx="702082" cy="260556"/>
            </a:xfrm>
            <a:custGeom>
              <a:avLst/>
              <a:gdLst/>
              <a:ahLst/>
              <a:cxnLst/>
              <a:rect l="l" t="t" r="r" b="b"/>
              <a:pathLst>
                <a:path w="31308" h="11619" extrusionOk="0">
                  <a:moveTo>
                    <a:pt x="1520" y="0"/>
                  </a:moveTo>
                  <a:cubicBezTo>
                    <a:pt x="1429" y="0"/>
                    <a:pt x="1338" y="31"/>
                    <a:pt x="1307" y="92"/>
                  </a:cubicBezTo>
                  <a:cubicBezTo>
                    <a:pt x="1277" y="122"/>
                    <a:pt x="1277" y="152"/>
                    <a:pt x="1277" y="183"/>
                  </a:cubicBezTo>
                  <a:cubicBezTo>
                    <a:pt x="1186" y="122"/>
                    <a:pt x="1095" y="122"/>
                    <a:pt x="1003" y="122"/>
                  </a:cubicBezTo>
                  <a:cubicBezTo>
                    <a:pt x="912" y="122"/>
                    <a:pt x="791" y="183"/>
                    <a:pt x="669" y="183"/>
                  </a:cubicBezTo>
                  <a:cubicBezTo>
                    <a:pt x="608" y="213"/>
                    <a:pt x="547" y="213"/>
                    <a:pt x="456" y="244"/>
                  </a:cubicBezTo>
                  <a:cubicBezTo>
                    <a:pt x="433" y="236"/>
                    <a:pt x="411" y="232"/>
                    <a:pt x="388" y="232"/>
                  </a:cubicBezTo>
                  <a:cubicBezTo>
                    <a:pt x="321" y="232"/>
                    <a:pt x="259" y="266"/>
                    <a:pt x="213" y="335"/>
                  </a:cubicBezTo>
                  <a:cubicBezTo>
                    <a:pt x="183" y="365"/>
                    <a:pt x="152" y="426"/>
                    <a:pt x="152" y="487"/>
                  </a:cubicBezTo>
                  <a:cubicBezTo>
                    <a:pt x="183" y="517"/>
                    <a:pt x="183" y="548"/>
                    <a:pt x="213" y="578"/>
                  </a:cubicBezTo>
                  <a:cubicBezTo>
                    <a:pt x="92" y="1611"/>
                    <a:pt x="152" y="2645"/>
                    <a:pt x="92" y="3678"/>
                  </a:cubicBezTo>
                  <a:cubicBezTo>
                    <a:pt x="92" y="4043"/>
                    <a:pt x="61" y="4377"/>
                    <a:pt x="0" y="4742"/>
                  </a:cubicBezTo>
                  <a:cubicBezTo>
                    <a:pt x="61" y="5897"/>
                    <a:pt x="122" y="7083"/>
                    <a:pt x="152" y="8238"/>
                  </a:cubicBezTo>
                  <a:cubicBezTo>
                    <a:pt x="213" y="9089"/>
                    <a:pt x="243" y="9940"/>
                    <a:pt x="274" y="10791"/>
                  </a:cubicBezTo>
                  <a:cubicBezTo>
                    <a:pt x="243" y="10852"/>
                    <a:pt x="243" y="10882"/>
                    <a:pt x="274" y="10912"/>
                  </a:cubicBezTo>
                  <a:cubicBezTo>
                    <a:pt x="299" y="11039"/>
                    <a:pt x="430" y="11102"/>
                    <a:pt x="561" y="11102"/>
                  </a:cubicBezTo>
                  <a:cubicBezTo>
                    <a:pt x="587" y="11102"/>
                    <a:pt x="613" y="11100"/>
                    <a:pt x="639" y="11095"/>
                  </a:cubicBezTo>
                  <a:cubicBezTo>
                    <a:pt x="1263" y="11154"/>
                    <a:pt x="1892" y="11176"/>
                    <a:pt x="2522" y="11176"/>
                  </a:cubicBezTo>
                  <a:cubicBezTo>
                    <a:pt x="3518" y="11176"/>
                    <a:pt x="4515" y="11120"/>
                    <a:pt x="5502" y="11064"/>
                  </a:cubicBezTo>
                  <a:lnTo>
                    <a:pt x="6140" y="11034"/>
                  </a:lnTo>
                  <a:cubicBezTo>
                    <a:pt x="6745" y="11016"/>
                    <a:pt x="7348" y="11008"/>
                    <a:pt x="7951" y="11008"/>
                  </a:cubicBezTo>
                  <a:cubicBezTo>
                    <a:pt x="11322" y="11008"/>
                    <a:pt x="14678" y="11256"/>
                    <a:pt x="18055" y="11308"/>
                  </a:cubicBezTo>
                  <a:cubicBezTo>
                    <a:pt x="18362" y="11311"/>
                    <a:pt x="18669" y="11313"/>
                    <a:pt x="18976" y="11313"/>
                  </a:cubicBezTo>
                  <a:cubicBezTo>
                    <a:pt x="19775" y="11313"/>
                    <a:pt x="20574" y="11303"/>
                    <a:pt x="21373" y="11303"/>
                  </a:cubicBezTo>
                  <a:cubicBezTo>
                    <a:pt x="22668" y="11303"/>
                    <a:pt x="23964" y="11328"/>
                    <a:pt x="25259" y="11460"/>
                  </a:cubicBezTo>
                  <a:cubicBezTo>
                    <a:pt x="25751" y="11495"/>
                    <a:pt x="26246" y="11507"/>
                    <a:pt x="26742" y="11507"/>
                  </a:cubicBezTo>
                  <a:cubicBezTo>
                    <a:pt x="27772" y="11507"/>
                    <a:pt x="28806" y="11455"/>
                    <a:pt x="29830" y="11455"/>
                  </a:cubicBezTo>
                  <a:cubicBezTo>
                    <a:pt x="29989" y="11455"/>
                    <a:pt x="30147" y="11457"/>
                    <a:pt x="30305" y="11460"/>
                  </a:cubicBezTo>
                  <a:cubicBezTo>
                    <a:pt x="30324" y="11575"/>
                    <a:pt x="30429" y="11617"/>
                    <a:pt x="30542" y="11617"/>
                  </a:cubicBezTo>
                  <a:cubicBezTo>
                    <a:pt x="30607" y="11617"/>
                    <a:pt x="30675" y="11603"/>
                    <a:pt x="30730" y="11581"/>
                  </a:cubicBezTo>
                  <a:cubicBezTo>
                    <a:pt x="30730" y="11612"/>
                    <a:pt x="30761" y="11612"/>
                    <a:pt x="30791" y="11612"/>
                  </a:cubicBezTo>
                  <a:cubicBezTo>
                    <a:pt x="30814" y="11616"/>
                    <a:pt x="30835" y="11618"/>
                    <a:pt x="30855" y="11618"/>
                  </a:cubicBezTo>
                  <a:cubicBezTo>
                    <a:pt x="31095" y="11618"/>
                    <a:pt x="31093" y="11292"/>
                    <a:pt x="31065" y="11095"/>
                  </a:cubicBezTo>
                  <a:cubicBezTo>
                    <a:pt x="31065" y="10274"/>
                    <a:pt x="31095" y="9453"/>
                    <a:pt x="31065" y="8663"/>
                  </a:cubicBezTo>
                  <a:cubicBezTo>
                    <a:pt x="31034" y="6140"/>
                    <a:pt x="31308" y="3617"/>
                    <a:pt x="31277" y="1095"/>
                  </a:cubicBezTo>
                  <a:cubicBezTo>
                    <a:pt x="31247" y="851"/>
                    <a:pt x="31308" y="517"/>
                    <a:pt x="31247" y="304"/>
                  </a:cubicBezTo>
                  <a:lnTo>
                    <a:pt x="31247" y="274"/>
                  </a:lnTo>
                  <a:cubicBezTo>
                    <a:pt x="31217" y="213"/>
                    <a:pt x="31126" y="183"/>
                    <a:pt x="31065" y="152"/>
                  </a:cubicBezTo>
                  <a:cubicBezTo>
                    <a:pt x="30898" y="152"/>
                    <a:pt x="30730" y="145"/>
                    <a:pt x="30567" y="145"/>
                  </a:cubicBezTo>
                  <a:cubicBezTo>
                    <a:pt x="30404" y="145"/>
                    <a:pt x="30244" y="152"/>
                    <a:pt x="30092" y="183"/>
                  </a:cubicBezTo>
                  <a:lnTo>
                    <a:pt x="30031" y="183"/>
                  </a:lnTo>
                  <a:cubicBezTo>
                    <a:pt x="30001" y="122"/>
                    <a:pt x="29940" y="92"/>
                    <a:pt x="29849" y="92"/>
                  </a:cubicBezTo>
                  <a:cubicBezTo>
                    <a:pt x="29819" y="92"/>
                    <a:pt x="29819" y="122"/>
                    <a:pt x="29788" y="122"/>
                  </a:cubicBezTo>
                  <a:cubicBezTo>
                    <a:pt x="29697" y="152"/>
                    <a:pt x="29636" y="244"/>
                    <a:pt x="29636" y="335"/>
                  </a:cubicBezTo>
                  <a:cubicBezTo>
                    <a:pt x="29636" y="1186"/>
                    <a:pt x="29606" y="2037"/>
                    <a:pt x="29606" y="2918"/>
                  </a:cubicBezTo>
                  <a:cubicBezTo>
                    <a:pt x="29575" y="3830"/>
                    <a:pt x="29575" y="4773"/>
                    <a:pt x="29545" y="5715"/>
                  </a:cubicBezTo>
                  <a:cubicBezTo>
                    <a:pt x="29545" y="7052"/>
                    <a:pt x="29515" y="8359"/>
                    <a:pt x="29515" y="9697"/>
                  </a:cubicBezTo>
                  <a:cubicBezTo>
                    <a:pt x="28025" y="9666"/>
                    <a:pt x="26505" y="9636"/>
                    <a:pt x="24986" y="9605"/>
                  </a:cubicBezTo>
                  <a:cubicBezTo>
                    <a:pt x="22949" y="9575"/>
                    <a:pt x="20943" y="9545"/>
                    <a:pt x="18937" y="9484"/>
                  </a:cubicBezTo>
                  <a:cubicBezTo>
                    <a:pt x="16931" y="9453"/>
                    <a:pt x="14955" y="9423"/>
                    <a:pt x="12979" y="9393"/>
                  </a:cubicBezTo>
                  <a:cubicBezTo>
                    <a:pt x="10943" y="9362"/>
                    <a:pt x="8937" y="9301"/>
                    <a:pt x="6931" y="9271"/>
                  </a:cubicBezTo>
                  <a:cubicBezTo>
                    <a:pt x="5198" y="9241"/>
                    <a:pt x="3465" y="9210"/>
                    <a:pt x="1763" y="9180"/>
                  </a:cubicBezTo>
                  <a:lnTo>
                    <a:pt x="1733" y="5928"/>
                  </a:lnTo>
                  <a:cubicBezTo>
                    <a:pt x="1733" y="4043"/>
                    <a:pt x="1733" y="2128"/>
                    <a:pt x="1733" y="213"/>
                  </a:cubicBezTo>
                  <a:cubicBezTo>
                    <a:pt x="1733" y="183"/>
                    <a:pt x="1702" y="122"/>
                    <a:pt x="1672" y="92"/>
                  </a:cubicBezTo>
                  <a:cubicBezTo>
                    <a:pt x="1642" y="31"/>
                    <a:pt x="1581" y="0"/>
                    <a:pt x="152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7"/>
            <p:cNvSpPr/>
            <p:nvPr/>
          </p:nvSpPr>
          <p:spPr>
            <a:xfrm>
              <a:off x="549208" y="1547593"/>
              <a:ext cx="10248" cy="10248"/>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7"/>
            <p:cNvSpPr/>
            <p:nvPr/>
          </p:nvSpPr>
          <p:spPr>
            <a:xfrm>
              <a:off x="563516" y="1548266"/>
              <a:ext cx="10248" cy="10248"/>
            </a:xfrm>
            <a:custGeom>
              <a:avLst/>
              <a:gdLst/>
              <a:ahLst/>
              <a:cxnLst/>
              <a:rect l="l" t="t" r="r" b="b"/>
              <a:pathLst>
                <a:path w="457" h="457" extrusionOk="0">
                  <a:moveTo>
                    <a:pt x="244" y="1"/>
                  </a:moveTo>
                  <a:cubicBezTo>
                    <a:pt x="122" y="1"/>
                    <a:pt x="1" y="92"/>
                    <a:pt x="1" y="213"/>
                  </a:cubicBezTo>
                  <a:cubicBezTo>
                    <a:pt x="1" y="335"/>
                    <a:pt x="92" y="457"/>
                    <a:pt x="214" y="457"/>
                  </a:cubicBezTo>
                  <a:cubicBezTo>
                    <a:pt x="335" y="457"/>
                    <a:pt x="457"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7"/>
            <p:cNvSpPr/>
            <p:nvPr/>
          </p:nvSpPr>
          <p:spPr>
            <a:xfrm>
              <a:off x="783684" y="1540776"/>
              <a:ext cx="10921" cy="10248"/>
            </a:xfrm>
            <a:custGeom>
              <a:avLst/>
              <a:gdLst/>
              <a:ahLst/>
              <a:cxnLst/>
              <a:rect l="l" t="t" r="r" b="b"/>
              <a:pathLst>
                <a:path w="487" h="457" extrusionOk="0">
                  <a:moveTo>
                    <a:pt x="244" y="0"/>
                  </a:moveTo>
                  <a:cubicBezTo>
                    <a:pt x="122" y="0"/>
                    <a:pt x="31" y="61"/>
                    <a:pt x="31" y="213"/>
                  </a:cubicBezTo>
                  <a:cubicBezTo>
                    <a:pt x="1" y="335"/>
                    <a:pt x="92" y="456"/>
                    <a:pt x="244" y="456"/>
                  </a:cubicBezTo>
                  <a:cubicBezTo>
                    <a:pt x="365" y="456"/>
                    <a:pt x="457" y="365"/>
                    <a:pt x="457"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7"/>
            <p:cNvSpPr/>
            <p:nvPr/>
          </p:nvSpPr>
          <p:spPr>
            <a:xfrm>
              <a:off x="798687" y="1542143"/>
              <a:ext cx="10248" cy="9553"/>
            </a:xfrm>
            <a:custGeom>
              <a:avLst/>
              <a:gdLst/>
              <a:ahLst/>
              <a:cxnLst/>
              <a:rect l="l" t="t" r="r" b="b"/>
              <a:pathLst>
                <a:path w="457" h="426" extrusionOk="0">
                  <a:moveTo>
                    <a:pt x="244" y="0"/>
                  </a:moveTo>
                  <a:cubicBezTo>
                    <a:pt x="122" y="0"/>
                    <a:pt x="31" y="61"/>
                    <a:pt x="0" y="213"/>
                  </a:cubicBezTo>
                  <a:cubicBezTo>
                    <a:pt x="0" y="304"/>
                    <a:pt x="92" y="426"/>
                    <a:pt x="213" y="426"/>
                  </a:cubicBezTo>
                  <a:cubicBezTo>
                    <a:pt x="365" y="426"/>
                    <a:pt x="456" y="365"/>
                    <a:pt x="456" y="21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7"/>
            <p:cNvSpPr/>
            <p:nvPr/>
          </p:nvSpPr>
          <p:spPr>
            <a:xfrm>
              <a:off x="792542" y="1528509"/>
              <a:ext cx="10248" cy="10248"/>
            </a:xfrm>
            <a:custGeom>
              <a:avLst/>
              <a:gdLst/>
              <a:ahLst/>
              <a:cxnLst/>
              <a:rect l="l" t="t" r="r" b="b"/>
              <a:pathLst>
                <a:path w="457" h="457" extrusionOk="0">
                  <a:moveTo>
                    <a:pt x="244" y="0"/>
                  </a:moveTo>
                  <a:cubicBezTo>
                    <a:pt x="122"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7"/>
            <p:cNvSpPr/>
            <p:nvPr/>
          </p:nvSpPr>
          <p:spPr>
            <a:xfrm>
              <a:off x="870940" y="1430355"/>
              <a:ext cx="10248" cy="10248"/>
            </a:xfrm>
            <a:custGeom>
              <a:avLst/>
              <a:gdLst/>
              <a:ahLst/>
              <a:cxnLst/>
              <a:rect l="l" t="t" r="r" b="b"/>
              <a:pathLst>
                <a:path w="457" h="457" extrusionOk="0">
                  <a:moveTo>
                    <a:pt x="244" y="0"/>
                  </a:moveTo>
                  <a:cubicBezTo>
                    <a:pt x="122" y="0"/>
                    <a:pt x="0" y="91"/>
                    <a:pt x="0" y="213"/>
                  </a:cubicBezTo>
                  <a:cubicBezTo>
                    <a:pt x="0" y="335"/>
                    <a:pt x="92" y="456"/>
                    <a:pt x="213" y="456"/>
                  </a:cubicBezTo>
                  <a:cubicBezTo>
                    <a:pt x="33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7"/>
            <p:cNvSpPr/>
            <p:nvPr/>
          </p:nvSpPr>
          <p:spPr>
            <a:xfrm>
              <a:off x="872308" y="1443294"/>
              <a:ext cx="10921" cy="10248"/>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5"/>
                    <a:pt x="456" y="244"/>
                  </a:cubicBezTo>
                  <a:cubicBezTo>
                    <a:pt x="48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7"/>
            <p:cNvSpPr/>
            <p:nvPr/>
          </p:nvSpPr>
          <p:spPr>
            <a:xfrm>
              <a:off x="715535" y="1371601"/>
              <a:ext cx="229049" cy="28771"/>
            </a:xfrm>
            <a:custGeom>
              <a:avLst/>
              <a:gdLst/>
              <a:ahLst/>
              <a:cxnLst/>
              <a:rect l="l" t="t" r="r" b="b"/>
              <a:pathLst>
                <a:path w="10214" h="1283" extrusionOk="0">
                  <a:moveTo>
                    <a:pt x="9788" y="0"/>
                  </a:moveTo>
                  <a:cubicBezTo>
                    <a:pt x="9725" y="0"/>
                    <a:pt x="9661" y="14"/>
                    <a:pt x="9605" y="37"/>
                  </a:cubicBezTo>
                  <a:cubicBezTo>
                    <a:pt x="9317" y="121"/>
                    <a:pt x="9018" y="143"/>
                    <a:pt x="8718" y="143"/>
                  </a:cubicBezTo>
                  <a:cubicBezTo>
                    <a:pt x="8379" y="143"/>
                    <a:pt x="8038" y="115"/>
                    <a:pt x="7705" y="115"/>
                  </a:cubicBezTo>
                  <a:cubicBezTo>
                    <a:pt x="7587" y="115"/>
                    <a:pt x="7471" y="118"/>
                    <a:pt x="7356" y="128"/>
                  </a:cubicBezTo>
                  <a:cubicBezTo>
                    <a:pt x="6079" y="128"/>
                    <a:pt x="4803" y="195"/>
                    <a:pt x="3526" y="195"/>
                  </a:cubicBezTo>
                  <a:cubicBezTo>
                    <a:pt x="3313" y="195"/>
                    <a:pt x="3100" y="193"/>
                    <a:pt x="2888" y="189"/>
                  </a:cubicBezTo>
                  <a:cubicBezTo>
                    <a:pt x="2356" y="189"/>
                    <a:pt x="1779" y="84"/>
                    <a:pt x="1220" y="84"/>
                  </a:cubicBezTo>
                  <a:cubicBezTo>
                    <a:pt x="981" y="84"/>
                    <a:pt x="745" y="103"/>
                    <a:pt x="517" y="158"/>
                  </a:cubicBezTo>
                  <a:cubicBezTo>
                    <a:pt x="243" y="219"/>
                    <a:pt x="61" y="614"/>
                    <a:pt x="274" y="827"/>
                  </a:cubicBezTo>
                  <a:lnTo>
                    <a:pt x="213" y="827"/>
                  </a:lnTo>
                  <a:cubicBezTo>
                    <a:pt x="91" y="827"/>
                    <a:pt x="0" y="948"/>
                    <a:pt x="0" y="1070"/>
                  </a:cubicBezTo>
                  <a:cubicBezTo>
                    <a:pt x="0" y="1192"/>
                    <a:pt x="91" y="1283"/>
                    <a:pt x="213" y="1283"/>
                  </a:cubicBezTo>
                  <a:lnTo>
                    <a:pt x="243" y="1283"/>
                  </a:lnTo>
                  <a:cubicBezTo>
                    <a:pt x="1793" y="1283"/>
                    <a:pt x="3344" y="1252"/>
                    <a:pt x="4924" y="1252"/>
                  </a:cubicBezTo>
                  <a:cubicBezTo>
                    <a:pt x="6596" y="1222"/>
                    <a:pt x="8298" y="1222"/>
                    <a:pt x="9970" y="1222"/>
                  </a:cubicBezTo>
                  <a:cubicBezTo>
                    <a:pt x="10091" y="1222"/>
                    <a:pt x="10213" y="1100"/>
                    <a:pt x="10183" y="979"/>
                  </a:cubicBezTo>
                  <a:cubicBezTo>
                    <a:pt x="10183" y="888"/>
                    <a:pt x="10152" y="827"/>
                    <a:pt x="10091" y="796"/>
                  </a:cubicBezTo>
                  <a:cubicBezTo>
                    <a:pt x="10061" y="584"/>
                    <a:pt x="10122" y="371"/>
                    <a:pt x="10061" y="158"/>
                  </a:cubicBezTo>
                  <a:cubicBezTo>
                    <a:pt x="10003" y="43"/>
                    <a:pt x="9897" y="0"/>
                    <a:pt x="9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7"/>
            <p:cNvSpPr/>
            <p:nvPr/>
          </p:nvSpPr>
          <p:spPr>
            <a:xfrm>
              <a:off x="89787" y="137307"/>
              <a:ext cx="1008161" cy="1638640"/>
            </a:xfrm>
            <a:custGeom>
              <a:avLst/>
              <a:gdLst/>
              <a:ahLst/>
              <a:cxnLst/>
              <a:rect l="l" t="t" r="r" b="b"/>
              <a:pathLst>
                <a:path w="44957" h="73072" extrusionOk="0">
                  <a:moveTo>
                    <a:pt x="44318" y="457"/>
                  </a:moveTo>
                  <a:cubicBezTo>
                    <a:pt x="44105" y="670"/>
                    <a:pt x="43892" y="882"/>
                    <a:pt x="43710" y="1065"/>
                  </a:cubicBezTo>
                  <a:lnTo>
                    <a:pt x="43679" y="1095"/>
                  </a:lnTo>
                  <a:cubicBezTo>
                    <a:pt x="43619" y="1156"/>
                    <a:pt x="43558" y="1247"/>
                    <a:pt x="43497" y="1308"/>
                  </a:cubicBezTo>
                  <a:cubicBezTo>
                    <a:pt x="43406" y="1429"/>
                    <a:pt x="43284" y="1581"/>
                    <a:pt x="43163" y="1703"/>
                  </a:cubicBezTo>
                  <a:cubicBezTo>
                    <a:pt x="42950" y="1916"/>
                    <a:pt x="42768" y="2129"/>
                    <a:pt x="42585" y="2341"/>
                  </a:cubicBezTo>
                  <a:cubicBezTo>
                    <a:pt x="42585" y="2341"/>
                    <a:pt x="42593" y="2341"/>
                    <a:pt x="42601" y="2337"/>
                  </a:cubicBezTo>
                  <a:lnTo>
                    <a:pt x="42601" y="2337"/>
                  </a:lnTo>
                  <a:cubicBezTo>
                    <a:pt x="42568" y="2389"/>
                    <a:pt x="42520" y="2441"/>
                    <a:pt x="42494" y="2493"/>
                  </a:cubicBezTo>
                  <a:lnTo>
                    <a:pt x="42342" y="2706"/>
                  </a:lnTo>
                  <a:cubicBezTo>
                    <a:pt x="42403" y="2676"/>
                    <a:pt x="42464" y="2645"/>
                    <a:pt x="42524" y="2584"/>
                  </a:cubicBezTo>
                  <a:cubicBezTo>
                    <a:pt x="42707" y="2463"/>
                    <a:pt x="42920" y="2311"/>
                    <a:pt x="43132" y="2159"/>
                  </a:cubicBezTo>
                  <a:lnTo>
                    <a:pt x="43102" y="2159"/>
                  </a:lnTo>
                  <a:cubicBezTo>
                    <a:pt x="43254" y="2037"/>
                    <a:pt x="43436" y="1946"/>
                    <a:pt x="43588" y="1825"/>
                  </a:cubicBezTo>
                  <a:cubicBezTo>
                    <a:pt x="43588" y="1825"/>
                    <a:pt x="43588" y="1794"/>
                    <a:pt x="43619" y="1794"/>
                  </a:cubicBezTo>
                  <a:cubicBezTo>
                    <a:pt x="43923" y="1490"/>
                    <a:pt x="44227" y="1186"/>
                    <a:pt x="44531" y="882"/>
                  </a:cubicBezTo>
                  <a:cubicBezTo>
                    <a:pt x="44531" y="973"/>
                    <a:pt x="44531" y="1034"/>
                    <a:pt x="44531" y="1125"/>
                  </a:cubicBezTo>
                  <a:cubicBezTo>
                    <a:pt x="44531" y="1186"/>
                    <a:pt x="44500" y="1217"/>
                    <a:pt x="44500" y="1247"/>
                  </a:cubicBezTo>
                  <a:cubicBezTo>
                    <a:pt x="44500" y="3648"/>
                    <a:pt x="44470" y="6019"/>
                    <a:pt x="44470" y="8420"/>
                  </a:cubicBezTo>
                  <a:cubicBezTo>
                    <a:pt x="44439" y="11460"/>
                    <a:pt x="44439" y="14500"/>
                    <a:pt x="44409" y="17569"/>
                  </a:cubicBezTo>
                  <a:cubicBezTo>
                    <a:pt x="44379" y="20852"/>
                    <a:pt x="44379" y="24135"/>
                    <a:pt x="44348" y="27418"/>
                  </a:cubicBezTo>
                  <a:cubicBezTo>
                    <a:pt x="44348" y="30488"/>
                    <a:pt x="44318" y="33558"/>
                    <a:pt x="44318" y="36597"/>
                  </a:cubicBezTo>
                  <a:cubicBezTo>
                    <a:pt x="44287" y="39789"/>
                    <a:pt x="44287" y="42980"/>
                    <a:pt x="44257" y="46202"/>
                  </a:cubicBezTo>
                  <a:cubicBezTo>
                    <a:pt x="44227" y="49333"/>
                    <a:pt x="44227" y="52494"/>
                    <a:pt x="44196" y="55655"/>
                  </a:cubicBezTo>
                  <a:cubicBezTo>
                    <a:pt x="44196" y="58877"/>
                    <a:pt x="44166" y="62099"/>
                    <a:pt x="44135" y="65351"/>
                  </a:cubicBezTo>
                  <a:cubicBezTo>
                    <a:pt x="44135" y="67692"/>
                    <a:pt x="44135" y="70002"/>
                    <a:pt x="44105" y="72342"/>
                  </a:cubicBezTo>
                  <a:cubicBezTo>
                    <a:pt x="43740" y="71978"/>
                    <a:pt x="43345" y="71582"/>
                    <a:pt x="42950" y="71218"/>
                  </a:cubicBezTo>
                  <a:cubicBezTo>
                    <a:pt x="42920" y="71187"/>
                    <a:pt x="42920" y="71187"/>
                    <a:pt x="42889" y="71157"/>
                  </a:cubicBezTo>
                  <a:cubicBezTo>
                    <a:pt x="42737" y="71035"/>
                    <a:pt x="42616" y="70914"/>
                    <a:pt x="42494" y="70823"/>
                  </a:cubicBezTo>
                  <a:lnTo>
                    <a:pt x="42190" y="70549"/>
                  </a:lnTo>
                  <a:cubicBezTo>
                    <a:pt x="42099" y="70488"/>
                    <a:pt x="42008" y="70397"/>
                    <a:pt x="41917" y="70306"/>
                  </a:cubicBezTo>
                  <a:cubicBezTo>
                    <a:pt x="41917" y="70336"/>
                    <a:pt x="41917" y="70336"/>
                    <a:pt x="41917" y="70336"/>
                  </a:cubicBezTo>
                  <a:cubicBezTo>
                    <a:pt x="41825" y="70245"/>
                    <a:pt x="41734" y="70154"/>
                    <a:pt x="41613" y="70093"/>
                  </a:cubicBezTo>
                  <a:lnTo>
                    <a:pt x="41643" y="70093"/>
                  </a:lnTo>
                  <a:cubicBezTo>
                    <a:pt x="41521" y="70002"/>
                    <a:pt x="41400" y="69911"/>
                    <a:pt x="41278" y="69819"/>
                  </a:cubicBezTo>
                  <a:lnTo>
                    <a:pt x="41278" y="69819"/>
                  </a:lnTo>
                  <a:cubicBezTo>
                    <a:pt x="41400" y="70032"/>
                    <a:pt x="41552" y="70245"/>
                    <a:pt x="41734" y="70427"/>
                  </a:cubicBezTo>
                  <a:cubicBezTo>
                    <a:pt x="41734" y="70427"/>
                    <a:pt x="41734" y="70458"/>
                    <a:pt x="41734" y="70458"/>
                  </a:cubicBezTo>
                  <a:cubicBezTo>
                    <a:pt x="41825" y="70579"/>
                    <a:pt x="41947" y="70701"/>
                    <a:pt x="42069" y="70823"/>
                  </a:cubicBezTo>
                  <a:lnTo>
                    <a:pt x="42069" y="70853"/>
                  </a:lnTo>
                  <a:lnTo>
                    <a:pt x="42342" y="71187"/>
                  </a:lnTo>
                  <a:cubicBezTo>
                    <a:pt x="42464" y="71339"/>
                    <a:pt x="42585" y="71461"/>
                    <a:pt x="42707" y="71613"/>
                  </a:cubicBezTo>
                  <a:cubicBezTo>
                    <a:pt x="43041" y="71947"/>
                    <a:pt x="43406" y="72281"/>
                    <a:pt x="43740" y="72616"/>
                  </a:cubicBezTo>
                  <a:lnTo>
                    <a:pt x="41582" y="72616"/>
                  </a:lnTo>
                  <a:cubicBezTo>
                    <a:pt x="39576" y="72616"/>
                    <a:pt x="37540" y="72585"/>
                    <a:pt x="35503" y="72585"/>
                  </a:cubicBezTo>
                  <a:cubicBezTo>
                    <a:pt x="33497" y="72585"/>
                    <a:pt x="31491" y="72585"/>
                    <a:pt x="29454" y="72555"/>
                  </a:cubicBezTo>
                  <a:lnTo>
                    <a:pt x="23436" y="72555"/>
                  </a:lnTo>
                  <a:cubicBezTo>
                    <a:pt x="21551" y="72525"/>
                    <a:pt x="19667" y="72525"/>
                    <a:pt x="17782" y="72525"/>
                  </a:cubicBezTo>
                  <a:cubicBezTo>
                    <a:pt x="15715" y="72525"/>
                    <a:pt x="13649" y="72494"/>
                    <a:pt x="11582" y="72494"/>
                  </a:cubicBezTo>
                  <a:cubicBezTo>
                    <a:pt x="9545" y="72494"/>
                    <a:pt x="7509" y="72494"/>
                    <a:pt x="5472" y="72464"/>
                  </a:cubicBezTo>
                  <a:lnTo>
                    <a:pt x="1004" y="72464"/>
                  </a:lnTo>
                  <a:cubicBezTo>
                    <a:pt x="1521" y="71917"/>
                    <a:pt x="2037" y="71370"/>
                    <a:pt x="2554" y="70823"/>
                  </a:cubicBezTo>
                  <a:cubicBezTo>
                    <a:pt x="2706" y="70640"/>
                    <a:pt x="2828" y="70458"/>
                    <a:pt x="2949" y="70306"/>
                  </a:cubicBezTo>
                  <a:cubicBezTo>
                    <a:pt x="3040" y="70184"/>
                    <a:pt x="3132" y="70063"/>
                    <a:pt x="3223" y="69971"/>
                  </a:cubicBezTo>
                  <a:cubicBezTo>
                    <a:pt x="3284" y="69880"/>
                    <a:pt x="3344" y="69759"/>
                    <a:pt x="3436" y="69667"/>
                  </a:cubicBezTo>
                  <a:lnTo>
                    <a:pt x="3436" y="69667"/>
                  </a:lnTo>
                  <a:cubicBezTo>
                    <a:pt x="3223" y="69819"/>
                    <a:pt x="3040" y="69971"/>
                    <a:pt x="2858" y="70123"/>
                  </a:cubicBezTo>
                  <a:lnTo>
                    <a:pt x="2828" y="70123"/>
                  </a:lnTo>
                  <a:cubicBezTo>
                    <a:pt x="2706" y="70245"/>
                    <a:pt x="2585" y="70367"/>
                    <a:pt x="2463" y="70458"/>
                  </a:cubicBezTo>
                  <a:cubicBezTo>
                    <a:pt x="2311" y="70579"/>
                    <a:pt x="2189" y="70671"/>
                    <a:pt x="2068" y="70792"/>
                  </a:cubicBezTo>
                  <a:lnTo>
                    <a:pt x="2037" y="70792"/>
                  </a:lnTo>
                  <a:cubicBezTo>
                    <a:pt x="1885" y="70944"/>
                    <a:pt x="1733" y="71066"/>
                    <a:pt x="1581" y="71187"/>
                  </a:cubicBezTo>
                  <a:cubicBezTo>
                    <a:pt x="1581" y="71187"/>
                    <a:pt x="1581" y="71187"/>
                    <a:pt x="1581" y="71218"/>
                  </a:cubicBezTo>
                  <a:lnTo>
                    <a:pt x="700" y="72099"/>
                  </a:lnTo>
                  <a:cubicBezTo>
                    <a:pt x="700" y="71461"/>
                    <a:pt x="700" y="70792"/>
                    <a:pt x="700" y="70154"/>
                  </a:cubicBezTo>
                  <a:lnTo>
                    <a:pt x="670" y="60549"/>
                  </a:lnTo>
                  <a:cubicBezTo>
                    <a:pt x="639" y="57175"/>
                    <a:pt x="639" y="53801"/>
                    <a:pt x="609" y="50427"/>
                  </a:cubicBezTo>
                  <a:lnTo>
                    <a:pt x="578" y="40852"/>
                  </a:lnTo>
                  <a:cubicBezTo>
                    <a:pt x="578" y="37448"/>
                    <a:pt x="578" y="34074"/>
                    <a:pt x="548" y="30670"/>
                  </a:cubicBezTo>
                  <a:cubicBezTo>
                    <a:pt x="548" y="27326"/>
                    <a:pt x="518" y="24013"/>
                    <a:pt x="518" y="20670"/>
                  </a:cubicBezTo>
                  <a:cubicBezTo>
                    <a:pt x="518" y="17417"/>
                    <a:pt x="487" y="14196"/>
                    <a:pt x="487" y="10943"/>
                  </a:cubicBezTo>
                  <a:cubicBezTo>
                    <a:pt x="457" y="7600"/>
                    <a:pt x="457" y="4256"/>
                    <a:pt x="457" y="882"/>
                  </a:cubicBezTo>
                  <a:lnTo>
                    <a:pt x="457" y="882"/>
                  </a:lnTo>
                  <a:cubicBezTo>
                    <a:pt x="761" y="1186"/>
                    <a:pt x="1065" y="1490"/>
                    <a:pt x="1399" y="1825"/>
                  </a:cubicBezTo>
                  <a:cubicBezTo>
                    <a:pt x="1490" y="1885"/>
                    <a:pt x="1581" y="1977"/>
                    <a:pt x="1673" y="2037"/>
                  </a:cubicBezTo>
                  <a:cubicBezTo>
                    <a:pt x="1885" y="2250"/>
                    <a:pt x="2068" y="2432"/>
                    <a:pt x="2281" y="2615"/>
                  </a:cubicBezTo>
                  <a:cubicBezTo>
                    <a:pt x="2402" y="2706"/>
                    <a:pt x="2493" y="2797"/>
                    <a:pt x="2615" y="2888"/>
                  </a:cubicBezTo>
                  <a:cubicBezTo>
                    <a:pt x="2706" y="2980"/>
                    <a:pt x="2828" y="3071"/>
                    <a:pt x="2949" y="3162"/>
                  </a:cubicBezTo>
                  <a:cubicBezTo>
                    <a:pt x="2949" y="3162"/>
                    <a:pt x="2980" y="3192"/>
                    <a:pt x="3010" y="3192"/>
                  </a:cubicBezTo>
                  <a:cubicBezTo>
                    <a:pt x="2980" y="3132"/>
                    <a:pt x="2949" y="3101"/>
                    <a:pt x="2888" y="3040"/>
                  </a:cubicBezTo>
                  <a:cubicBezTo>
                    <a:pt x="2803" y="2898"/>
                    <a:pt x="2717" y="2782"/>
                    <a:pt x="2631" y="2642"/>
                  </a:cubicBezTo>
                  <a:lnTo>
                    <a:pt x="2631" y="2642"/>
                  </a:lnTo>
                  <a:cubicBezTo>
                    <a:pt x="2639" y="2645"/>
                    <a:pt x="2645" y="2645"/>
                    <a:pt x="2645" y="2645"/>
                  </a:cubicBezTo>
                  <a:cubicBezTo>
                    <a:pt x="2433" y="2372"/>
                    <a:pt x="2250" y="2098"/>
                    <a:pt x="2037" y="1825"/>
                  </a:cubicBezTo>
                  <a:cubicBezTo>
                    <a:pt x="1977" y="1794"/>
                    <a:pt x="1946" y="1733"/>
                    <a:pt x="1916" y="1703"/>
                  </a:cubicBezTo>
                  <a:cubicBezTo>
                    <a:pt x="1490" y="1277"/>
                    <a:pt x="1065" y="852"/>
                    <a:pt x="639" y="457"/>
                  </a:cubicBezTo>
                  <a:close/>
                  <a:moveTo>
                    <a:pt x="1" y="1"/>
                  </a:moveTo>
                  <a:cubicBezTo>
                    <a:pt x="1" y="122"/>
                    <a:pt x="1" y="244"/>
                    <a:pt x="1" y="366"/>
                  </a:cubicBezTo>
                  <a:cubicBezTo>
                    <a:pt x="1" y="396"/>
                    <a:pt x="1" y="426"/>
                    <a:pt x="1" y="457"/>
                  </a:cubicBezTo>
                  <a:lnTo>
                    <a:pt x="31" y="457"/>
                  </a:lnTo>
                  <a:cubicBezTo>
                    <a:pt x="1" y="487"/>
                    <a:pt x="1" y="518"/>
                    <a:pt x="1" y="548"/>
                  </a:cubicBezTo>
                  <a:cubicBezTo>
                    <a:pt x="1" y="2767"/>
                    <a:pt x="1" y="5016"/>
                    <a:pt x="31" y="7235"/>
                  </a:cubicBezTo>
                  <a:cubicBezTo>
                    <a:pt x="31" y="10518"/>
                    <a:pt x="31" y="13800"/>
                    <a:pt x="62" y="17083"/>
                  </a:cubicBezTo>
                  <a:lnTo>
                    <a:pt x="92" y="27235"/>
                  </a:lnTo>
                  <a:cubicBezTo>
                    <a:pt x="92" y="30457"/>
                    <a:pt x="122" y="33679"/>
                    <a:pt x="122" y="36871"/>
                  </a:cubicBezTo>
                  <a:cubicBezTo>
                    <a:pt x="122" y="40305"/>
                    <a:pt x="153" y="43740"/>
                    <a:pt x="153" y="47175"/>
                  </a:cubicBezTo>
                  <a:cubicBezTo>
                    <a:pt x="183" y="50457"/>
                    <a:pt x="183" y="53740"/>
                    <a:pt x="183" y="57023"/>
                  </a:cubicBezTo>
                  <a:cubicBezTo>
                    <a:pt x="214" y="60275"/>
                    <a:pt x="214" y="63528"/>
                    <a:pt x="244" y="66780"/>
                  </a:cubicBezTo>
                  <a:cubicBezTo>
                    <a:pt x="244" y="68634"/>
                    <a:pt x="244" y="70488"/>
                    <a:pt x="244" y="72342"/>
                  </a:cubicBezTo>
                  <a:cubicBezTo>
                    <a:pt x="244" y="72373"/>
                    <a:pt x="274" y="72433"/>
                    <a:pt x="274" y="72464"/>
                  </a:cubicBezTo>
                  <a:cubicBezTo>
                    <a:pt x="274" y="72464"/>
                    <a:pt x="274" y="72494"/>
                    <a:pt x="274" y="72494"/>
                  </a:cubicBezTo>
                  <a:cubicBezTo>
                    <a:pt x="244" y="72585"/>
                    <a:pt x="244" y="72707"/>
                    <a:pt x="244" y="72798"/>
                  </a:cubicBezTo>
                  <a:cubicBezTo>
                    <a:pt x="244" y="72829"/>
                    <a:pt x="244" y="72867"/>
                    <a:pt x="244" y="72889"/>
                  </a:cubicBezTo>
                  <a:lnTo>
                    <a:pt x="396" y="72889"/>
                  </a:lnTo>
                  <a:cubicBezTo>
                    <a:pt x="578" y="72889"/>
                    <a:pt x="761" y="72889"/>
                    <a:pt x="943" y="72920"/>
                  </a:cubicBezTo>
                  <a:lnTo>
                    <a:pt x="3132" y="72920"/>
                  </a:lnTo>
                  <a:cubicBezTo>
                    <a:pt x="5047" y="72950"/>
                    <a:pt x="6961" y="72950"/>
                    <a:pt x="8907" y="72950"/>
                  </a:cubicBezTo>
                  <a:cubicBezTo>
                    <a:pt x="11035" y="72950"/>
                    <a:pt x="13162" y="72950"/>
                    <a:pt x="15320" y="72981"/>
                  </a:cubicBezTo>
                  <a:lnTo>
                    <a:pt x="20913" y="72981"/>
                  </a:lnTo>
                  <a:cubicBezTo>
                    <a:pt x="22980" y="73011"/>
                    <a:pt x="25077" y="73011"/>
                    <a:pt x="27175" y="73011"/>
                  </a:cubicBezTo>
                  <a:cubicBezTo>
                    <a:pt x="29150" y="73011"/>
                    <a:pt x="31126" y="73041"/>
                    <a:pt x="33102" y="73041"/>
                  </a:cubicBezTo>
                  <a:lnTo>
                    <a:pt x="39090" y="73041"/>
                  </a:lnTo>
                  <a:cubicBezTo>
                    <a:pt x="40640" y="73072"/>
                    <a:pt x="42190" y="73072"/>
                    <a:pt x="43740" y="73072"/>
                  </a:cubicBezTo>
                  <a:lnTo>
                    <a:pt x="43771" y="73072"/>
                  </a:lnTo>
                  <a:cubicBezTo>
                    <a:pt x="44044" y="73072"/>
                    <a:pt x="44287" y="73041"/>
                    <a:pt x="44531" y="73041"/>
                  </a:cubicBezTo>
                  <a:lnTo>
                    <a:pt x="44531" y="73011"/>
                  </a:lnTo>
                  <a:cubicBezTo>
                    <a:pt x="44531" y="72829"/>
                    <a:pt x="44531" y="72646"/>
                    <a:pt x="44561" y="72464"/>
                  </a:cubicBezTo>
                  <a:lnTo>
                    <a:pt x="44591" y="67692"/>
                  </a:lnTo>
                  <a:cubicBezTo>
                    <a:pt x="44591" y="64591"/>
                    <a:pt x="44622" y="61491"/>
                    <a:pt x="44652" y="58391"/>
                  </a:cubicBezTo>
                  <a:cubicBezTo>
                    <a:pt x="44652" y="55199"/>
                    <a:pt x="44683" y="52008"/>
                    <a:pt x="44683" y="48847"/>
                  </a:cubicBezTo>
                  <a:cubicBezTo>
                    <a:pt x="44713" y="45655"/>
                    <a:pt x="44743" y="42494"/>
                    <a:pt x="44743" y="39302"/>
                  </a:cubicBezTo>
                  <a:cubicBezTo>
                    <a:pt x="44774" y="36050"/>
                    <a:pt x="44774" y="32828"/>
                    <a:pt x="44804" y="29576"/>
                  </a:cubicBezTo>
                  <a:cubicBezTo>
                    <a:pt x="44804" y="26445"/>
                    <a:pt x="44835" y="23345"/>
                    <a:pt x="44865" y="20244"/>
                  </a:cubicBezTo>
                  <a:cubicBezTo>
                    <a:pt x="44865" y="17022"/>
                    <a:pt x="44895" y="13800"/>
                    <a:pt x="44895" y="10578"/>
                  </a:cubicBezTo>
                  <a:cubicBezTo>
                    <a:pt x="44926" y="7569"/>
                    <a:pt x="44956" y="4530"/>
                    <a:pt x="44956" y="1521"/>
                  </a:cubicBezTo>
                  <a:cubicBezTo>
                    <a:pt x="44956" y="1490"/>
                    <a:pt x="44956" y="1460"/>
                    <a:pt x="44956" y="1429"/>
                  </a:cubicBezTo>
                  <a:lnTo>
                    <a:pt x="44956" y="1277"/>
                  </a:lnTo>
                  <a:cubicBezTo>
                    <a:pt x="44956" y="1186"/>
                    <a:pt x="44956" y="1095"/>
                    <a:pt x="44956" y="1004"/>
                  </a:cubicBezTo>
                  <a:cubicBezTo>
                    <a:pt x="44956" y="882"/>
                    <a:pt x="44956" y="791"/>
                    <a:pt x="44956" y="670"/>
                  </a:cubicBezTo>
                  <a:lnTo>
                    <a:pt x="44956" y="487"/>
                  </a:lnTo>
                  <a:lnTo>
                    <a:pt x="44956" y="426"/>
                  </a:lnTo>
                  <a:lnTo>
                    <a:pt x="44956" y="335"/>
                  </a:lnTo>
                  <a:cubicBezTo>
                    <a:pt x="44956" y="244"/>
                    <a:pt x="44956" y="183"/>
                    <a:pt x="44956" y="92"/>
                  </a:cubicBezTo>
                  <a:lnTo>
                    <a:pt x="44956" y="62"/>
                  </a:lnTo>
                  <a:lnTo>
                    <a:pt x="44956" y="31"/>
                  </a:lnTo>
                  <a:lnTo>
                    <a:pt x="36385" y="31"/>
                  </a:lnTo>
                  <a:cubicBezTo>
                    <a:pt x="34257" y="31"/>
                    <a:pt x="32160" y="1"/>
                    <a:pt x="30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7"/>
            <p:cNvSpPr/>
            <p:nvPr/>
          </p:nvSpPr>
          <p:spPr>
            <a:xfrm>
              <a:off x="175675" y="217745"/>
              <a:ext cx="845916" cy="1470273"/>
            </a:xfrm>
            <a:custGeom>
              <a:avLst/>
              <a:gdLst/>
              <a:ahLst/>
              <a:cxnLst/>
              <a:rect l="l" t="t" r="r" b="b"/>
              <a:pathLst>
                <a:path w="37722" h="65564" extrusionOk="0">
                  <a:moveTo>
                    <a:pt x="913" y="1338"/>
                  </a:moveTo>
                  <a:cubicBezTo>
                    <a:pt x="913" y="1358"/>
                    <a:pt x="927" y="1365"/>
                    <a:pt x="936" y="1367"/>
                  </a:cubicBezTo>
                  <a:lnTo>
                    <a:pt x="936" y="1367"/>
                  </a:lnTo>
                  <a:cubicBezTo>
                    <a:pt x="928" y="1358"/>
                    <a:pt x="920" y="1348"/>
                    <a:pt x="913" y="1338"/>
                  </a:cubicBezTo>
                  <a:close/>
                  <a:moveTo>
                    <a:pt x="15060" y="13196"/>
                  </a:moveTo>
                  <a:cubicBezTo>
                    <a:pt x="15459" y="13196"/>
                    <a:pt x="15857" y="13425"/>
                    <a:pt x="15958" y="13830"/>
                  </a:cubicBezTo>
                  <a:cubicBezTo>
                    <a:pt x="16110" y="14438"/>
                    <a:pt x="15624" y="15016"/>
                    <a:pt x="15047" y="15168"/>
                  </a:cubicBezTo>
                  <a:cubicBezTo>
                    <a:pt x="15025" y="15169"/>
                    <a:pt x="15004" y="15170"/>
                    <a:pt x="14984" y="15170"/>
                  </a:cubicBezTo>
                  <a:cubicBezTo>
                    <a:pt x="14092" y="15170"/>
                    <a:pt x="13845" y="13909"/>
                    <a:pt x="14469" y="13375"/>
                  </a:cubicBezTo>
                  <a:lnTo>
                    <a:pt x="14499" y="13375"/>
                  </a:lnTo>
                  <a:cubicBezTo>
                    <a:pt x="14662" y="13253"/>
                    <a:pt x="14861" y="13196"/>
                    <a:pt x="15060" y="13196"/>
                  </a:cubicBezTo>
                  <a:close/>
                  <a:moveTo>
                    <a:pt x="25168" y="15259"/>
                  </a:moveTo>
                  <a:cubicBezTo>
                    <a:pt x="26627" y="15259"/>
                    <a:pt x="26384" y="17235"/>
                    <a:pt x="25077" y="17448"/>
                  </a:cubicBezTo>
                  <a:cubicBezTo>
                    <a:pt x="23801" y="17448"/>
                    <a:pt x="24013" y="15472"/>
                    <a:pt x="25108" y="15259"/>
                  </a:cubicBezTo>
                  <a:close/>
                  <a:moveTo>
                    <a:pt x="15715" y="15350"/>
                  </a:moveTo>
                  <a:cubicBezTo>
                    <a:pt x="15746" y="15381"/>
                    <a:pt x="15746" y="15381"/>
                    <a:pt x="15776" y="15411"/>
                  </a:cubicBezTo>
                  <a:cubicBezTo>
                    <a:pt x="15837" y="15441"/>
                    <a:pt x="15898" y="15502"/>
                    <a:pt x="15958" y="15563"/>
                  </a:cubicBezTo>
                  <a:cubicBezTo>
                    <a:pt x="16597" y="16049"/>
                    <a:pt x="16445" y="17204"/>
                    <a:pt x="15776" y="17600"/>
                  </a:cubicBezTo>
                  <a:cubicBezTo>
                    <a:pt x="15552" y="17716"/>
                    <a:pt x="15349" y="17768"/>
                    <a:pt x="15169" y="17768"/>
                  </a:cubicBezTo>
                  <a:cubicBezTo>
                    <a:pt x="14229" y="17768"/>
                    <a:pt x="13932" y="16359"/>
                    <a:pt x="14621" y="15593"/>
                  </a:cubicBezTo>
                  <a:cubicBezTo>
                    <a:pt x="14621" y="15563"/>
                    <a:pt x="14621" y="15563"/>
                    <a:pt x="14621" y="15563"/>
                  </a:cubicBezTo>
                  <a:cubicBezTo>
                    <a:pt x="14682" y="15563"/>
                    <a:pt x="14712" y="15593"/>
                    <a:pt x="14773" y="15593"/>
                  </a:cubicBezTo>
                  <a:lnTo>
                    <a:pt x="14895" y="15593"/>
                  </a:lnTo>
                  <a:cubicBezTo>
                    <a:pt x="15229" y="15593"/>
                    <a:pt x="15472" y="15502"/>
                    <a:pt x="15715" y="15350"/>
                  </a:cubicBezTo>
                  <a:close/>
                  <a:moveTo>
                    <a:pt x="24074" y="17448"/>
                  </a:moveTo>
                  <a:cubicBezTo>
                    <a:pt x="24256" y="17691"/>
                    <a:pt x="24530" y="17843"/>
                    <a:pt x="24925" y="17903"/>
                  </a:cubicBezTo>
                  <a:lnTo>
                    <a:pt x="24956" y="17903"/>
                  </a:lnTo>
                  <a:cubicBezTo>
                    <a:pt x="25138" y="17903"/>
                    <a:pt x="25290" y="17873"/>
                    <a:pt x="25412" y="17843"/>
                  </a:cubicBezTo>
                  <a:lnTo>
                    <a:pt x="25412" y="17843"/>
                  </a:lnTo>
                  <a:cubicBezTo>
                    <a:pt x="25564" y="18177"/>
                    <a:pt x="25533" y="18603"/>
                    <a:pt x="25381" y="18937"/>
                  </a:cubicBezTo>
                  <a:cubicBezTo>
                    <a:pt x="25175" y="19332"/>
                    <a:pt x="24727" y="19581"/>
                    <a:pt x="24310" y="19581"/>
                  </a:cubicBezTo>
                  <a:cubicBezTo>
                    <a:pt x="23989" y="19581"/>
                    <a:pt x="23686" y="19433"/>
                    <a:pt x="23527" y="19089"/>
                  </a:cubicBezTo>
                  <a:cubicBezTo>
                    <a:pt x="23223" y="18511"/>
                    <a:pt x="23466" y="17691"/>
                    <a:pt x="24074" y="17448"/>
                  </a:cubicBezTo>
                  <a:close/>
                  <a:moveTo>
                    <a:pt x="16171" y="17873"/>
                  </a:moveTo>
                  <a:cubicBezTo>
                    <a:pt x="16749" y="18268"/>
                    <a:pt x="16688" y="19180"/>
                    <a:pt x="16232" y="19666"/>
                  </a:cubicBezTo>
                  <a:cubicBezTo>
                    <a:pt x="16023" y="19896"/>
                    <a:pt x="15764" y="19997"/>
                    <a:pt x="15513" y="19997"/>
                  </a:cubicBezTo>
                  <a:cubicBezTo>
                    <a:pt x="14997" y="19997"/>
                    <a:pt x="14509" y="19570"/>
                    <a:pt x="14530" y="18937"/>
                  </a:cubicBezTo>
                  <a:cubicBezTo>
                    <a:pt x="14560" y="18694"/>
                    <a:pt x="14682" y="18481"/>
                    <a:pt x="14834" y="18238"/>
                  </a:cubicBezTo>
                  <a:cubicBezTo>
                    <a:pt x="14864" y="18238"/>
                    <a:pt x="14895" y="18207"/>
                    <a:pt x="14895" y="18177"/>
                  </a:cubicBezTo>
                  <a:cubicBezTo>
                    <a:pt x="14955" y="18207"/>
                    <a:pt x="15047" y="18207"/>
                    <a:pt x="15107" y="18207"/>
                  </a:cubicBezTo>
                  <a:cubicBezTo>
                    <a:pt x="15138" y="18238"/>
                    <a:pt x="15168" y="18238"/>
                    <a:pt x="15199" y="18238"/>
                  </a:cubicBezTo>
                  <a:cubicBezTo>
                    <a:pt x="15594" y="18238"/>
                    <a:pt x="15898" y="18086"/>
                    <a:pt x="16171" y="17873"/>
                  </a:cubicBezTo>
                  <a:close/>
                  <a:moveTo>
                    <a:pt x="23497" y="19727"/>
                  </a:moveTo>
                  <a:cubicBezTo>
                    <a:pt x="23649" y="19879"/>
                    <a:pt x="23861" y="19970"/>
                    <a:pt x="24074" y="20031"/>
                  </a:cubicBezTo>
                  <a:lnTo>
                    <a:pt x="24348" y="20031"/>
                  </a:lnTo>
                  <a:cubicBezTo>
                    <a:pt x="24469" y="20031"/>
                    <a:pt x="24621" y="20031"/>
                    <a:pt x="24743" y="20001"/>
                  </a:cubicBezTo>
                  <a:lnTo>
                    <a:pt x="24743" y="20001"/>
                  </a:lnTo>
                  <a:cubicBezTo>
                    <a:pt x="25168" y="20700"/>
                    <a:pt x="24743" y="21825"/>
                    <a:pt x="23892" y="21976"/>
                  </a:cubicBezTo>
                  <a:cubicBezTo>
                    <a:pt x="23879" y="21977"/>
                    <a:pt x="23866" y="21977"/>
                    <a:pt x="23854" y="21977"/>
                  </a:cubicBezTo>
                  <a:cubicBezTo>
                    <a:pt x="23116" y="21977"/>
                    <a:pt x="22651" y="21114"/>
                    <a:pt x="22949" y="20457"/>
                  </a:cubicBezTo>
                  <a:cubicBezTo>
                    <a:pt x="23041" y="20183"/>
                    <a:pt x="23193" y="19879"/>
                    <a:pt x="23466" y="19758"/>
                  </a:cubicBezTo>
                  <a:cubicBezTo>
                    <a:pt x="23466" y="19758"/>
                    <a:pt x="23497" y="19758"/>
                    <a:pt x="23497" y="19727"/>
                  </a:cubicBezTo>
                  <a:close/>
                  <a:moveTo>
                    <a:pt x="9241" y="22159"/>
                  </a:moveTo>
                  <a:lnTo>
                    <a:pt x="9241" y="22159"/>
                  </a:lnTo>
                  <a:cubicBezTo>
                    <a:pt x="12767" y="25107"/>
                    <a:pt x="14651" y="29697"/>
                    <a:pt x="15290" y="34165"/>
                  </a:cubicBezTo>
                  <a:lnTo>
                    <a:pt x="15047" y="34165"/>
                  </a:lnTo>
                  <a:cubicBezTo>
                    <a:pt x="14955" y="33983"/>
                    <a:pt x="14712" y="33800"/>
                    <a:pt x="14621" y="33618"/>
                  </a:cubicBezTo>
                  <a:cubicBezTo>
                    <a:pt x="12250" y="30123"/>
                    <a:pt x="10457" y="26201"/>
                    <a:pt x="9241" y="22159"/>
                  </a:cubicBezTo>
                  <a:close/>
                  <a:moveTo>
                    <a:pt x="20123" y="21521"/>
                  </a:moveTo>
                  <a:lnTo>
                    <a:pt x="20123" y="21521"/>
                  </a:lnTo>
                  <a:cubicBezTo>
                    <a:pt x="20335" y="24894"/>
                    <a:pt x="20031" y="28299"/>
                    <a:pt x="19302" y="31581"/>
                  </a:cubicBezTo>
                  <a:cubicBezTo>
                    <a:pt x="19059" y="32433"/>
                    <a:pt x="18937" y="33344"/>
                    <a:pt x="18603" y="34135"/>
                  </a:cubicBezTo>
                  <a:cubicBezTo>
                    <a:pt x="18573" y="34165"/>
                    <a:pt x="18573" y="34165"/>
                    <a:pt x="18573" y="34165"/>
                  </a:cubicBezTo>
                  <a:lnTo>
                    <a:pt x="17934" y="34165"/>
                  </a:lnTo>
                  <a:cubicBezTo>
                    <a:pt x="17904" y="33436"/>
                    <a:pt x="17873" y="32676"/>
                    <a:pt x="17813" y="31916"/>
                  </a:cubicBezTo>
                  <a:cubicBezTo>
                    <a:pt x="17904" y="28390"/>
                    <a:pt x="18633" y="24773"/>
                    <a:pt x="20123" y="21521"/>
                  </a:cubicBezTo>
                  <a:close/>
                  <a:moveTo>
                    <a:pt x="27326" y="25776"/>
                  </a:moveTo>
                  <a:lnTo>
                    <a:pt x="27326" y="25776"/>
                  </a:lnTo>
                  <a:cubicBezTo>
                    <a:pt x="26141" y="28664"/>
                    <a:pt x="24500" y="31369"/>
                    <a:pt x="22250" y="33557"/>
                  </a:cubicBezTo>
                  <a:cubicBezTo>
                    <a:pt x="22068" y="33740"/>
                    <a:pt x="21825" y="33922"/>
                    <a:pt x="21612" y="34074"/>
                  </a:cubicBezTo>
                  <a:cubicBezTo>
                    <a:pt x="21551" y="34074"/>
                    <a:pt x="21521" y="34135"/>
                    <a:pt x="21521" y="34165"/>
                  </a:cubicBezTo>
                  <a:lnTo>
                    <a:pt x="20943" y="34165"/>
                  </a:lnTo>
                  <a:cubicBezTo>
                    <a:pt x="21004" y="34044"/>
                    <a:pt x="21035" y="33892"/>
                    <a:pt x="21065" y="33800"/>
                  </a:cubicBezTo>
                  <a:cubicBezTo>
                    <a:pt x="21339" y="33132"/>
                    <a:pt x="21703" y="32554"/>
                    <a:pt x="22038" y="31916"/>
                  </a:cubicBezTo>
                  <a:cubicBezTo>
                    <a:pt x="23375" y="29575"/>
                    <a:pt x="25108" y="27326"/>
                    <a:pt x="27326" y="25776"/>
                  </a:cubicBezTo>
                  <a:close/>
                  <a:moveTo>
                    <a:pt x="34591" y="2918"/>
                  </a:moveTo>
                  <a:cubicBezTo>
                    <a:pt x="34591" y="4621"/>
                    <a:pt x="34591" y="6323"/>
                    <a:pt x="34561" y="7995"/>
                  </a:cubicBezTo>
                  <a:lnTo>
                    <a:pt x="34439" y="15989"/>
                  </a:lnTo>
                  <a:cubicBezTo>
                    <a:pt x="34409" y="18572"/>
                    <a:pt x="34378" y="21125"/>
                    <a:pt x="34348" y="23709"/>
                  </a:cubicBezTo>
                  <a:cubicBezTo>
                    <a:pt x="34317" y="26414"/>
                    <a:pt x="34287" y="29119"/>
                    <a:pt x="34257" y="31825"/>
                  </a:cubicBezTo>
                  <a:cubicBezTo>
                    <a:pt x="34226" y="34469"/>
                    <a:pt x="34196" y="37113"/>
                    <a:pt x="34135" y="39758"/>
                  </a:cubicBezTo>
                  <a:cubicBezTo>
                    <a:pt x="34105" y="42311"/>
                    <a:pt x="34074" y="44864"/>
                    <a:pt x="34044" y="47418"/>
                  </a:cubicBezTo>
                  <a:cubicBezTo>
                    <a:pt x="34044" y="48725"/>
                    <a:pt x="34014" y="50032"/>
                    <a:pt x="34014" y="51308"/>
                  </a:cubicBezTo>
                  <a:lnTo>
                    <a:pt x="33953" y="51308"/>
                  </a:lnTo>
                  <a:cubicBezTo>
                    <a:pt x="32707" y="51308"/>
                    <a:pt x="31430" y="51308"/>
                    <a:pt x="30153" y="51339"/>
                  </a:cubicBezTo>
                  <a:lnTo>
                    <a:pt x="24652" y="51339"/>
                  </a:lnTo>
                  <a:cubicBezTo>
                    <a:pt x="25108" y="48542"/>
                    <a:pt x="25685" y="45776"/>
                    <a:pt x="25928" y="42949"/>
                  </a:cubicBezTo>
                  <a:cubicBezTo>
                    <a:pt x="26384" y="40731"/>
                    <a:pt x="24864" y="40153"/>
                    <a:pt x="23466" y="38968"/>
                  </a:cubicBezTo>
                  <a:cubicBezTo>
                    <a:pt x="22342" y="37965"/>
                    <a:pt x="23162" y="36384"/>
                    <a:pt x="23618" y="35229"/>
                  </a:cubicBezTo>
                  <a:cubicBezTo>
                    <a:pt x="23649" y="35077"/>
                    <a:pt x="23831" y="34834"/>
                    <a:pt x="23922" y="34621"/>
                  </a:cubicBezTo>
                  <a:cubicBezTo>
                    <a:pt x="23953" y="34560"/>
                    <a:pt x="23983" y="34499"/>
                    <a:pt x="23983" y="34469"/>
                  </a:cubicBezTo>
                  <a:cubicBezTo>
                    <a:pt x="24013" y="34408"/>
                    <a:pt x="24044" y="34347"/>
                    <a:pt x="24074" y="34287"/>
                  </a:cubicBezTo>
                  <a:cubicBezTo>
                    <a:pt x="24074" y="34256"/>
                    <a:pt x="24105" y="34226"/>
                    <a:pt x="24105" y="34196"/>
                  </a:cubicBezTo>
                  <a:cubicBezTo>
                    <a:pt x="24105" y="34196"/>
                    <a:pt x="24105" y="34196"/>
                    <a:pt x="24105" y="34165"/>
                  </a:cubicBezTo>
                  <a:lnTo>
                    <a:pt x="22250" y="34165"/>
                  </a:lnTo>
                  <a:cubicBezTo>
                    <a:pt x="22828" y="33740"/>
                    <a:pt x="23284" y="33071"/>
                    <a:pt x="23770" y="32554"/>
                  </a:cubicBezTo>
                  <a:cubicBezTo>
                    <a:pt x="25594" y="30487"/>
                    <a:pt x="26931" y="28056"/>
                    <a:pt x="27934" y="25472"/>
                  </a:cubicBezTo>
                  <a:cubicBezTo>
                    <a:pt x="27934" y="25442"/>
                    <a:pt x="27965" y="25381"/>
                    <a:pt x="27965" y="25320"/>
                  </a:cubicBezTo>
                  <a:cubicBezTo>
                    <a:pt x="27995" y="25229"/>
                    <a:pt x="28026" y="25107"/>
                    <a:pt x="28056" y="25016"/>
                  </a:cubicBezTo>
                  <a:cubicBezTo>
                    <a:pt x="28086" y="24925"/>
                    <a:pt x="28117" y="24834"/>
                    <a:pt x="28147" y="24742"/>
                  </a:cubicBezTo>
                  <a:lnTo>
                    <a:pt x="28147" y="24742"/>
                  </a:lnTo>
                  <a:cubicBezTo>
                    <a:pt x="28117" y="24742"/>
                    <a:pt x="28117" y="24773"/>
                    <a:pt x="28086" y="24773"/>
                  </a:cubicBezTo>
                  <a:lnTo>
                    <a:pt x="28056" y="24773"/>
                  </a:lnTo>
                  <a:cubicBezTo>
                    <a:pt x="28026" y="24803"/>
                    <a:pt x="27965" y="24834"/>
                    <a:pt x="27934" y="24864"/>
                  </a:cubicBezTo>
                  <a:lnTo>
                    <a:pt x="27904" y="24864"/>
                  </a:lnTo>
                  <a:cubicBezTo>
                    <a:pt x="27874" y="24894"/>
                    <a:pt x="27813" y="24894"/>
                    <a:pt x="27782" y="24925"/>
                  </a:cubicBezTo>
                  <a:lnTo>
                    <a:pt x="27752" y="24925"/>
                  </a:lnTo>
                  <a:lnTo>
                    <a:pt x="27630" y="25016"/>
                  </a:lnTo>
                  <a:cubicBezTo>
                    <a:pt x="27600" y="25016"/>
                    <a:pt x="27600" y="25016"/>
                    <a:pt x="27600" y="25046"/>
                  </a:cubicBezTo>
                  <a:cubicBezTo>
                    <a:pt x="24895" y="26688"/>
                    <a:pt x="22919" y="29363"/>
                    <a:pt x="21399" y="32129"/>
                  </a:cubicBezTo>
                  <a:cubicBezTo>
                    <a:pt x="21004" y="32737"/>
                    <a:pt x="20731" y="33375"/>
                    <a:pt x="20487" y="34044"/>
                  </a:cubicBezTo>
                  <a:cubicBezTo>
                    <a:pt x="20457" y="34074"/>
                    <a:pt x="20457" y="34135"/>
                    <a:pt x="20457" y="34165"/>
                  </a:cubicBezTo>
                  <a:lnTo>
                    <a:pt x="20031" y="34165"/>
                  </a:lnTo>
                  <a:cubicBezTo>
                    <a:pt x="20123" y="33892"/>
                    <a:pt x="20183" y="33618"/>
                    <a:pt x="20275" y="33375"/>
                  </a:cubicBezTo>
                  <a:cubicBezTo>
                    <a:pt x="20852" y="31521"/>
                    <a:pt x="21399" y="29697"/>
                    <a:pt x="21977" y="27873"/>
                  </a:cubicBezTo>
                  <a:cubicBezTo>
                    <a:pt x="22554" y="26049"/>
                    <a:pt x="23101" y="24226"/>
                    <a:pt x="23679" y="22432"/>
                  </a:cubicBezTo>
                  <a:lnTo>
                    <a:pt x="23679" y="22402"/>
                  </a:lnTo>
                  <a:lnTo>
                    <a:pt x="23831" y="22402"/>
                  </a:lnTo>
                  <a:cubicBezTo>
                    <a:pt x="25016" y="22402"/>
                    <a:pt x="25715" y="20761"/>
                    <a:pt x="25138" y="19788"/>
                  </a:cubicBezTo>
                  <a:cubicBezTo>
                    <a:pt x="25746" y="19393"/>
                    <a:pt x="26111" y="18572"/>
                    <a:pt x="25898" y="17843"/>
                  </a:cubicBezTo>
                  <a:cubicBezTo>
                    <a:pt x="25867" y="17782"/>
                    <a:pt x="25837" y="17691"/>
                    <a:pt x="25807" y="17630"/>
                  </a:cubicBezTo>
                  <a:cubicBezTo>
                    <a:pt x="26871" y="16931"/>
                    <a:pt x="26962" y="15046"/>
                    <a:pt x="25351" y="14803"/>
                  </a:cubicBezTo>
                  <a:cubicBezTo>
                    <a:pt x="25301" y="14798"/>
                    <a:pt x="25252" y="14796"/>
                    <a:pt x="25204" y="14796"/>
                  </a:cubicBezTo>
                  <a:cubicBezTo>
                    <a:pt x="24084" y="14796"/>
                    <a:pt x="23510" y="16120"/>
                    <a:pt x="23831" y="17052"/>
                  </a:cubicBezTo>
                  <a:cubicBezTo>
                    <a:pt x="23618" y="17144"/>
                    <a:pt x="23436" y="17296"/>
                    <a:pt x="23314" y="17478"/>
                  </a:cubicBezTo>
                  <a:cubicBezTo>
                    <a:pt x="22828" y="17995"/>
                    <a:pt x="22828" y="18815"/>
                    <a:pt x="23162" y="19393"/>
                  </a:cubicBezTo>
                  <a:cubicBezTo>
                    <a:pt x="22889" y="19575"/>
                    <a:pt x="22585" y="19940"/>
                    <a:pt x="22554" y="20153"/>
                  </a:cubicBezTo>
                  <a:cubicBezTo>
                    <a:pt x="22159" y="20913"/>
                    <a:pt x="22494" y="21916"/>
                    <a:pt x="23253" y="22280"/>
                  </a:cubicBezTo>
                  <a:cubicBezTo>
                    <a:pt x="23101" y="22736"/>
                    <a:pt x="22949" y="23192"/>
                    <a:pt x="22828" y="23648"/>
                  </a:cubicBezTo>
                  <a:cubicBezTo>
                    <a:pt x="22250" y="25472"/>
                    <a:pt x="21673" y="27326"/>
                    <a:pt x="21095" y="29150"/>
                  </a:cubicBezTo>
                  <a:cubicBezTo>
                    <a:pt x="20609" y="30791"/>
                    <a:pt x="20092" y="32433"/>
                    <a:pt x="19576" y="34074"/>
                  </a:cubicBezTo>
                  <a:cubicBezTo>
                    <a:pt x="19576" y="34104"/>
                    <a:pt x="19576" y="34135"/>
                    <a:pt x="19576" y="34165"/>
                  </a:cubicBezTo>
                  <a:lnTo>
                    <a:pt x="19059" y="34165"/>
                  </a:lnTo>
                  <a:cubicBezTo>
                    <a:pt x="19211" y="33831"/>
                    <a:pt x="19272" y="33314"/>
                    <a:pt x="19363" y="33132"/>
                  </a:cubicBezTo>
                  <a:cubicBezTo>
                    <a:pt x="20427" y="29119"/>
                    <a:pt x="20852" y="24894"/>
                    <a:pt x="20487" y="20761"/>
                  </a:cubicBezTo>
                  <a:lnTo>
                    <a:pt x="20487" y="20730"/>
                  </a:lnTo>
                  <a:cubicBezTo>
                    <a:pt x="20487" y="20700"/>
                    <a:pt x="20487" y="20669"/>
                    <a:pt x="20487" y="20639"/>
                  </a:cubicBezTo>
                  <a:cubicBezTo>
                    <a:pt x="20487" y="20639"/>
                    <a:pt x="20487" y="20639"/>
                    <a:pt x="20457" y="20609"/>
                  </a:cubicBezTo>
                  <a:cubicBezTo>
                    <a:pt x="20457" y="20487"/>
                    <a:pt x="20427" y="20366"/>
                    <a:pt x="20396" y="20244"/>
                  </a:cubicBezTo>
                  <a:cubicBezTo>
                    <a:pt x="20396" y="20153"/>
                    <a:pt x="20396" y="20062"/>
                    <a:pt x="20366" y="20001"/>
                  </a:cubicBezTo>
                  <a:cubicBezTo>
                    <a:pt x="20305" y="20092"/>
                    <a:pt x="20244" y="20183"/>
                    <a:pt x="20183" y="20305"/>
                  </a:cubicBezTo>
                  <a:cubicBezTo>
                    <a:pt x="20183" y="20305"/>
                    <a:pt x="20153" y="20335"/>
                    <a:pt x="20153" y="20366"/>
                  </a:cubicBezTo>
                  <a:cubicBezTo>
                    <a:pt x="20123" y="20396"/>
                    <a:pt x="20092" y="20426"/>
                    <a:pt x="20092" y="20457"/>
                  </a:cubicBezTo>
                  <a:cubicBezTo>
                    <a:pt x="20092" y="20487"/>
                    <a:pt x="20062" y="20487"/>
                    <a:pt x="20062" y="20487"/>
                  </a:cubicBezTo>
                  <a:lnTo>
                    <a:pt x="20031" y="20578"/>
                  </a:lnTo>
                  <a:cubicBezTo>
                    <a:pt x="17965" y="24742"/>
                    <a:pt x="17053" y="29545"/>
                    <a:pt x="17478" y="34165"/>
                  </a:cubicBezTo>
                  <a:lnTo>
                    <a:pt x="16718" y="34165"/>
                  </a:lnTo>
                  <a:cubicBezTo>
                    <a:pt x="16718" y="34104"/>
                    <a:pt x="16718" y="34013"/>
                    <a:pt x="16718" y="33983"/>
                  </a:cubicBezTo>
                  <a:cubicBezTo>
                    <a:pt x="16293" y="29454"/>
                    <a:pt x="16323" y="24894"/>
                    <a:pt x="15837" y="20396"/>
                  </a:cubicBezTo>
                  <a:cubicBezTo>
                    <a:pt x="16749" y="20153"/>
                    <a:pt x="17326" y="18907"/>
                    <a:pt x="16840" y="17995"/>
                  </a:cubicBezTo>
                  <a:cubicBezTo>
                    <a:pt x="16779" y="17873"/>
                    <a:pt x="16597" y="17630"/>
                    <a:pt x="16445" y="17539"/>
                  </a:cubicBezTo>
                  <a:cubicBezTo>
                    <a:pt x="16962" y="16779"/>
                    <a:pt x="16931" y="15563"/>
                    <a:pt x="16019" y="15046"/>
                  </a:cubicBezTo>
                  <a:cubicBezTo>
                    <a:pt x="16658" y="14317"/>
                    <a:pt x="16597" y="13040"/>
                    <a:pt x="15290" y="12736"/>
                  </a:cubicBezTo>
                  <a:cubicBezTo>
                    <a:pt x="15196" y="12720"/>
                    <a:pt x="15106" y="12712"/>
                    <a:pt x="15019" y="12712"/>
                  </a:cubicBezTo>
                  <a:cubicBezTo>
                    <a:pt x="13672" y="12712"/>
                    <a:pt x="13196" y="14608"/>
                    <a:pt x="14196" y="15350"/>
                  </a:cubicBezTo>
                  <a:cubicBezTo>
                    <a:pt x="13557" y="16110"/>
                    <a:pt x="13618" y="17478"/>
                    <a:pt x="14439" y="17995"/>
                  </a:cubicBezTo>
                  <a:cubicBezTo>
                    <a:pt x="14378" y="18055"/>
                    <a:pt x="14317" y="18147"/>
                    <a:pt x="14287" y="18207"/>
                  </a:cubicBezTo>
                  <a:cubicBezTo>
                    <a:pt x="13740" y="18998"/>
                    <a:pt x="14196" y="20183"/>
                    <a:pt x="15138" y="20396"/>
                  </a:cubicBezTo>
                  <a:cubicBezTo>
                    <a:pt x="15229" y="20426"/>
                    <a:pt x="15290" y="20426"/>
                    <a:pt x="15381" y="20426"/>
                  </a:cubicBezTo>
                  <a:cubicBezTo>
                    <a:pt x="15837" y="24986"/>
                    <a:pt x="15898" y="29606"/>
                    <a:pt x="16262" y="34165"/>
                  </a:cubicBezTo>
                  <a:lnTo>
                    <a:pt x="15685" y="34165"/>
                  </a:lnTo>
                  <a:cubicBezTo>
                    <a:pt x="15685" y="34135"/>
                    <a:pt x="15685" y="34104"/>
                    <a:pt x="15685" y="34074"/>
                  </a:cubicBezTo>
                  <a:cubicBezTo>
                    <a:pt x="15047" y="29363"/>
                    <a:pt x="12980" y="24469"/>
                    <a:pt x="9150" y="21490"/>
                  </a:cubicBezTo>
                  <a:cubicBezTo>
                    <a:pt x="9089" y="21490"/>
                    <a:pt x="9059" y="21460"/>
                    <a:pt x="8998" y="21429"/>
                  </a:cubicBezTo>
                  <a:cubicBezTo>
                    <a:pt x="8937" y="21369"/>
                    <a:pt x="8876" y="21308"/>
                    <a:pt x="8815" y="21277"/>
                  </a:cubicBezTo>
                  <a:cubicBezTo>
                    <a:pt x="8785" y="21247"/>
                    <a:pt x="8755" y="21217"/>
                    <a:pt x="8724" y="21217"/>
                  </a:cubicBezTo>
                  <a:cubicBezTo>
                    <a:pt x="8724" y="21217"/>
                    <a:pt x="8694" y="21217"/>
                    <a:pt x="8694" y="21186"/>
                  </a:cubicBezTo>
                  <a:lnTo>
                    <a:pt x="8664" y="21186"/>
                  </a:lnTo>
                  <a:cubicBezTo>
                    <a:pt x="8633" y="21156"/>
                    <a:pt x="8603" y="21156"/>
                    <a:pt x="8572" y="21125"/>
                  </a:cubicBezTo>
                  <a:lnTo>
                    <a:pt x="8542" y="21125"/>
                  </a:lnTo>
                  <a:cubicBezTo>
                    <a:pt x="8512" y="21095"/>
                    <a:pt x="8481" y="21065"/>
                    <a:pt x="8451" y="21065"/>
                  </a:cubicBezTo>
                  <a:lnTo>
                    <a:pt x="8451" y="21065"/>
                  </a:lnTo>
                  <a:cubicBezTo>
                    <a:pt x="8481" y="21156"/>
                    <a:pt x="8512" y="21277"/>
                    <a:pt x="8542" y="21399"/>
                  </a:cubicBezTo>
                  <a:lnTo>
                    <a:pt x="8542" y="21460"/>
                  </a:lnTo>
                  <a:cubicBezTo>
                    <a:pt x="8572" y="21521"/>
                    <a:pt x="8572" y="21581"/>
                    <a:pt x="8603" y="21673"/>
                  </a:cubicBezTo>
                  <a:cubicBezTo>
                    <a:pt x="9910" y="26080"/>
                    <a:pt x="11764" y="30426"/>
                    <a:pt x="14469" y="34165"/>
                  </a:cubicBezTo>
                  <a:lnTo>
                    <a:pt x="11946" y="34165"/>
                  </a:lnTo>
                  <a:cubicBezTo>
                    <a:pt x="12037" y="34317"/>
                    <a:pt x="12159" y="34439"/>
                    <a:pt x="12250" y="34591"/>
                  </a:cubicBezTo>
                  <a:cubicBezTo>
                    <a:pt x="12311" y="34712"/>
                    <a:pt x="12402" y="34803"/>
                    <a:pt x="12463" y="34925"/>
                  </a:cubicBezTo>
                  <a:cubicBezTo>
                    <a:pt x="12676" y="35199"/>
                    <a:pt x="12858" y="35533"/>
                    <a:pt x="13010" y="35837"/>
                  </a:cubicBezTo>
                  <a:cubicBezTo>
                    <a:pt x="16080" y="40518"/>
                    <a:pt x="9515" y="38876"/>
                    <a:pt x="9879" y="43649"/>
                  </a:cubicBezTo>
                  <a:cubicBezTo>
                    <a:pt x="10092" y="46171"/>
                    <a:pt x="10487" y="48664"/>
                    <a:pt x="11004" y="51156"/>
                  </a:cubicBezTo>
                  <a:cubicBezTo>
                    <a:pt x="10335" y="51187"/>
                    <a:pt x="9636" y="51187"/>
                    <a:pt x="8967" y="51187"/>
                  </a:cubicBezTo>
                  <a:cubicBezTo>
                    <a:pt x="7053" y="51247"/>
                    <a:pt x="5138" y="51278"/>
                    <a:pt x="3192" y="51308"/>
                  </a:cubicBezTo>
                  <a:lnTo>
                    <a:pt x="3192" y="51278"/>
                  </a:lnTo>
                  <a:cubicBezTo>
                    <a:pt x="3192" y="48633"/>
                    <a:pt x="3192" y="45959"/>
                    <a:pt x="3162" y="43314"/>
                  </a:cubicBezTo>
                  <a:cubicBezTo>
                    <a:pt x="3162" y="40548"/>
                    <a:pt x="3162" y="37813"/>
                    <a:pt x="3131" y="35047"/>
                  </a:cubicBezTo>
                  <a:cubicBezTo>
                    <a:pt x="3131" y="32372"/>
                    <a:pt x="3131" y="29697"/>
                    <a:pt x="3131" y="27053"/>
                  </a:cubicBezTo>
                  <a:cubicBezTo>
                    <a:pt x="3101" y="24287"/>
                    <a:pt x="3101" y="21521"/>
                    <a:pt x="3101" y="18785"/>
                  </a:cubicBezTo>
                  <a:cubicBezTo>
                    <a:pt x="3071" y="16080"/>
                    <a:pt x="3071" y="13344"/>
                    <a:pt x="3071" y="10639"/>
                  </a:cubicBezTo>
                  <a:cubicBezTo>
                    <a:pt x="3071" y="8177"/>
                    <a:pt x="3040" y="5715"/>
                    <a:pt x="3040" y="3222"/>
                  </a:cubicBezTo>
                  <a:cubicBezTo>
                    <a:pt x="3952" y="3222"/>
                    <a:pt x="4894" y="3192"/>
                    <a:pt x="5806" y="3192"/>
                  </a:cubicBezTo>
                  <a:cubicBezTo>
                    <a:pt x="7752" y="3192"/>
                    <a:pt x="9697" y="3162"/>
                    <a:pt x="11642" y="3131"/>
                  </a:cubicBezTo>
                  <a:cubicBezTo>
                    <a:pt x="13740" y="3101"/>
                    <a:pt x="15837" y="3101"/>
                    <a:pt x="17965" y="3070"/>
                  </a:cubicBezTo>
                  <a:cubicBezTo>
                    <a:pt x="19880" y="3040"/>
                    <a:pt x="21794" y="3040"/>
                    <a:pt x="23740" y="3010"/>
                  </a:cubicBezTo>
                  <a:cubicBezTo>
                    <a:pt x="25715" y="3010"/>
                    <a:pt x="27661" y="2979"/>
                    <a:pt x="29637" y="2949"/>
                  </a:cubicBezTo>
                  <a:cubicBezTo>
                    <a:pt x="31308" y="2949"/>
                    <a:pt x="32950" y="2918"/>
                    <a:pt x="34591" y="2918"/>
                  </a:cubicBezTo>
                  <a:close/>
                  <a:moveTo>
                    <a:pt x="23405" y="34621"/>
                  </a:moveTo>
                  <a:cubicBezTo>
                    <a:pt x="23253" y="34925"/>
                    <a:pt x="23132" y="35229"/>
                    <a:pt x="22980" y="35563"/>
                  </a:cubicBezTo>
                  <a:cubicBezTo>
                    <a:pt x="21734" y="38512"/>
                    <a:pt x="22706" y="39059"/>
                    <a:pt x="24956" y="40731"/>
                  </a:cubicBezTo>
                  <a:cubicBezTo>
                    <a:pt x="25746" y="41430"/>
                    <a:pt x="25564" y="42524"/>
                    <a:pt x="25412" y="43466"/>
                  </a:cubicBezTo>
                  <a:cubicBezTo>
                    <a:pt x="25260" y="46019"/>
                    <a:pt x="24560" y="48481"/>
                    <a:pt x="24256" y="51004"/>
                  </a:cubicBezTo>
                  <a:cubicBezTo>
                    <a:pt x="23983" y="52676"/>
                    <a:pt x="23618" y="54317"/>
                    <a:pt x="23527" y="55989"/>
                  </a:cubicBezTo>
                  <a:cubicBezTo>
                    <a:pt x="23527" y="56050"/>
                    <a:pt x="23527" y="56111"/>
                    <a:pt x="23557" y="56141"/>
                  </a:cubicBezTo>
                  <a:lnTo>
                    <a:pt x="23345" y="56141"/>
                  </a:lnTo>
                  <a:cubicBezTo>
                    <a:pt x="21369" y="56141"/>
                    <a:pt x="19393" y="56111"/>
                    <a:pt x="17417" y="56111"/>
                  </a:cubicBezTo>
                  <a:cubicBezTo>
                    <a:pt x="15806" y="56080"/>
                    <a:pt x="14165" y="56080"/>
                    <a:pt x="12524" y="56080"/>
                  </a:cubicBezTo>
                  <a:cubicBezTo>
                    <a:pt x="12281" y="55168"/>
                    <a:pt x="12129" y="54226"/>
                    <a:pt x="11916" y="53284"/>
                  </a:cubicBezTo>
                  <a:cubicBezTo>
                    <a:pt x="11460" y="51095"/>
                    <a:pt x="11034" y="48907"/>
                    <a:pt x="10700" y="46718"/>
                  </a:cubicBezTo>
                  <a:cubicBezTo>
                    <a:pt x="10548" y="45077"/>
                    <a:pt x="9940" y="43253"/>
                    <a:pt x="10761" y="41734"/>
                  </a:cubicBezTo>
                  <a:cubicBezTo>
                    <a:pt x="11733" y="40092"/>
                    <a:pt x="15077" y="39636"/>
                    <a:pt x="14226" y="37174"/>
                  </a:cubicBezTo>
                  <a:cubicBezTo>
                    <a:pt x="13800" y="36293"/>
                    <a:pt x="13405" y="35381"/>
                    <a:pt x="12767" y="34621"/>
                  </a:cubicBezTo>
                  <a:close/>
                  <a:moveTo>
                    <a:pt x="11126" y="51612"/>
                  </a:moveTo>
                  <a:cubicBezTo>
                    <a:pt x="11399" y="53071"/>
                    <a:pt x="11733" y="54500"/>
                    <a:pt x="12037" y="55898"/>
                  </a:cubicBezTo>
                  <a:cubicBezTo>
                    <a:pt x="12068" y="56020"/>
                    <a:pt x="12098" y="56141"/>
                    <a:pt x="12129" y="56263"/>
                  </a:cubicBezTo>
                  <a:cubicBezTo>
                    <a:pt x="12159" y="56354"/>
                    <a:pt x="12189" y="56415"/>
                    <a:pt x="12189" y="56506"/>
                  </a:cubicBezTo>
                  <a:lnTo>
                    <a:pt x="13527" y="56506"/>
                  </a:lnTo>
                  <a:lnTo>
                    <a:pt x="19424" y="56567"/>
                  </a:lnTo>
                  <a:lnTo>
                    <a:pt x="23892" y="56597"/>
                  </a:lnTo>
                  <a:cubicBezTo>
                    <a:pt x="23892" y="56506"/>
                    <a:pt x="23922" y="56415"/>
                    <a:pt x="23953" y="56354"/>
                  </a:cubicBezTo>
                  <a:cubicBezTo>
                    <a:pt x="23953" y="56263"/>
                    <a:pt x="23953" y="56202"/>
                    <a:pt x="23983" y="56141"/>
                  </a:cubicBezTo>
                  <a:lnTo>
                    <a:pt x="23953" y="56141"/>
                  </a:lnTo>
                  <a:cubicBezTo>
                    <a:pt x="23953" y="56111"/>
                    <a:pt x="23983" y="56111"/>
                    <a:pt x="23983" y="56080"/>
                  </a:cubicBezTo>
                  <a:cubicBezTo>
                    <a:pt x="24044" y="55594"/>
                    <a:pt x="24074" y="55138"/>
                    <a:pt x="24105" y="54652"/>
                  </a:cubicBezTo>
                  <a:cubicBezTo>
                    <a:pt x="24196" y="53983"/>
                    <a:pt x="24348" y="53284"/>
                    <a:pt x="24439" y="52615"/>
                  </a:cubicBezTo>
                  <a:cubicBezTo>
                    <a:pt x="24469" y="52342"/>
                    <a:pt x="24530" y="52068"/>
                    <a:pt x="24560" y="51795"/>
                  </a:cubicBezTo>
                  <a:lnTo>
                    <a:pt x="26506" y="51795"/>
                  </a:lnTo>
                  <a:cubicBezTo>
                    <a:pt x="27174" y="51764"/>
                    <a:pt x="27843" y="51764"/>
                    <a:pt x="28512" y="51764"/>
                  </a:cubicBezTo>
                  <a:lnTo>
                    <a:pt x="33953" y="51764"/>
                  </a:lnTo>
                  <a:cubicBezTo>
                    <a:pt x="33983" y="51764"/>
                    <a:pt x="33983" y="51734"/>
                    <a:pt x="34014" y="51734"/>
                  </a:cubicBezTo>
                  <a:cubicBezTo>
                    <a:pt x="33983" y="52980"/>
                    <a:pt x="33983" y="54196"/>
                    <a:pt x="33953" y="55412"/>
                  </a:cubicBezTo>
                  <a:cubicBezTo>
                    <a:pt x="33922" y="57904"/>
                    <a:pt x="33892" y="60366"/>
                    <a:pt x="33862" y="62859"/>
                  </a:cubicBezTo>
                  <a:cubicBezTo>
                    <a:pt x="33254" y="62859"/>
                    <a:pt x="32615" y="62828"/>
                    <a:pt x="32007" y="62828"/>
                  </a:cubicBezTo>
                  <a:cubicBezTo>
                    <a:pt x="30062" y="62767"/>
                    <a:pt x="28117" y="62737"/>
                    <a:pt x="26171" y="62707"/>
                  </a:cubicBezTo>
                  <a:cubicBezTo>
                    <a:pt x="24196" y="62646"/>
                    <a:pt x="22220" y="62615"/>
                    <a:pt x="20244" y="62585"/>
                  </a:cubicBezTo>
                  <a:cubicBezTo>
                    <a:pt x="18269" y="62555"/>
                    <a:pt x="16293" y="62494"/>
                    <a:pt x="14317" y="62463"/>
                  </a:cubicBezTo>
                  <a:lnTo>
                    <a:pt x="8025" y="62342"/>
                  </a:lnTo>
                  <a:cubicBezTo>
                    <a:pt x="6445" y="62311"/>
                    <a:pt x="4864" y="62281"/>
                    <a:pt x="3253" y="62251"/>
                  </a:cubicBezTo>
                  <a:cubicBezTo>
                    <a:pt x="3253" y="61308"/>
                    <a:pt x="3253" y="60366"/>
                    <a:pt x="3253" y="59424"/>
                  </a:cubicBezTo>
                  <a:cubicBezTo>
                    <a:pt x="3253" y="56871"/>
                    <a:pt x="3223" y="54317"/>
                    <a:pt x="3223" y="51764"/>
                  </a:cubicBezTo>
                  <a:cubicBezTo>
                    <a:pt x="4043" y="51764"/>
                    <a:pt x="4864" y="51734"/>
                    <a:pt x="5685" y="51734"/>
                  </a:cubicBezTo>
                  <a:cubicBezTo>
                    <a:pt x="7508" y="51703"/>
                    <a:pt x="9302" y="51673"/>
                    <a:pt x="11126" y="51612"/>
                  </a:cubicBezTo>
                  <a:close/>
                  <a:moveTo>
                    <a:pt x="37722" y="0"/>
                  </a:moveTo>
                  <a:cubicBezTo>
                    <a:pt x="37631" y="92"/>
                    <a:pt x="37509" y="152"/>
                    <a:pt x="37418" y="213"/>
                  </a:cubicBezTo>
                  <a:cubicBezTo>
                    <a:pt x="37418" y="244"/>
                    <a:pt x="37418" y="244"/>
                    <a:pt x="37418" y="244"/>
                  </a:cubicBezTo>
                  <a:cubicBezTo>
                    <a:pt x="37296" y="335"/>
                    <a:pt x="37175" y="426"/>
                    <a:pt x="37053" y="517"/>
                  </a:cubicBezTo>
                  <a:cubicBezTo>
                    <a:pt x="36962" y="608"/>
                    <a:pt x="36840" y="700"/>
                    <a:pt x="36719" y="791"/>
                  </a:cubicBezTo>
                  <a:cubicBezTo>
                    <a:pt x="36597" y="882"/>
                    <a:pt x="36445" y="973"/>
                    <a:pt x="36324" y="1095"/>
                  </a:cubicBezTo>
                  <a:cubicBezTo>
                    <a:pt x="36232" y="1156"/>
                    <a:pt x="36141" y="1216"/>
                    <a:pt x="36050" y="1308"/>
                  </a:cubicBezTo>
                  <a:cubicBezTo>
                    <a:pt x="35655" y="1672"/>
                    <a:pt x="35260" y="2067"/>
                    <a:pt x="34865" y="2463"/>
                  </a:cubicBezTo>
                  <a:cubicBezTo>
                    <a:pt x="33649" y="2493"/>
                    <a:pt x="32403" y="2493"/>
                    <a:pt x="31156" y="2493"/>
                  </a:cubicBezTo>
                  <a:cubicBezTo>
                    <a:pt x="29150" y="2523"/>
                    <a:pt x="27144" y="2554"/>
                    <a:pt x="25138" y="2554"/>
                  </a:cubicBezTo>
                  <a:cubicBezTo>
                    <a:pt x="23193" y="2584"/>
                    <a:pt x="21247" y="2615"/>
                    <a:pt x="19302" y="2615"/>
                  </a:cubicBezTo>
                  <a:cubicBezTo>
                    <a:pt x="17265" y="2645"/>
                    <a:pt x="15229" y="2675"/>
                    <a:pt x="13192" y="2675"/>
                  </a:cubicBezTo>
                  <a:cubicBezTo>
                    <a:pt x="11186" y="2706"/>
                    <a:pt x="9180" y="2736"/>
                    <a:pt x="7174" y="2736"/>
                  </a:cubicBezTo>
                  <a:cubicBezTo>
                    <a:pt x="5806" y="2766"/>
                    <a:pt x="4439" y="2766"/>
                    <a:pt x="3071" y="2797"/>
                  </a:cubicBezTo>
                  <a:lnTo>
                    <a:pt x="3071" y="2766"/>
                  </a:lnTo>
                  <a:lnTo>
                    <a:pt x="2858" y="2766"/>
                  </a:lnTo>
                  <a:cubicBezTo>
                    <a:pt x="2189" y="2098"/>
                    <a:pt x="1521" y="1459"/>
                    <a:pt x="821" y="791"/>
                  </a:cubicBezTo>
                  <a:lnTo>
                    <a:pt x="791" y="730"/>
                  </a:lnTo>
                  <a:cubicBezTo>
                    <a:pt x="639" y="639"/>
                    <a:pt x="517" y="517"/>
                    <a:pt x="396" y="426"/>
                  </a:cubicBezTo>
                  <a:cubicBezTo>
                    <a:pt x="396" y="426"/>
                    <a:pt x="365" y="396"/>
                    <a:pt x="335" y="396"/>
                  </a:cubicBezTo>
                  <a:cubicBezTo>
                    <a:pt x="244" y="304"/>
                    <a:pt x="122" y="213"/>
                    <a:pt x="1" y="152"/>
                  </a:cubicBezTo>
                  <a:lnTo>
                    <a:pt x="1" y="152"/>
                  </a:lnTo>
                  <a:cubicBezTo>
                    <a:pt x="92" y="244"/>
                    <a:pt x="153" y="365"/>
                    <a:pt x="244" y="487"/>
                  </a:cubicBezTo>
                  <a:cubicBezTo>
                    <a:pt x="365" y="639"/>
                    <a:pt x="487" y="791"/>
                    <a:pt x="609" y="973"/>
                  </a:cubicBezTo>
                  <a:cubicBezTo>
                    <a:pt x="700" y="1095"/>
                    <a:pt x="821" y="1247"/>
                    <a:pt x="943" y="1368"/>
                  </a:cubicBezTo>
                  <a:cubicBezTo>
                    <a:pt x="943" y="1368"/>
                    <a:pt x="940" y="1368"/>
                    <a:pt x="936" y="1367"/>
                  </a:cubicBezTo>
                  <a:lnTo>
                    <a:pt x="936" y="1367"/>
                  </a:lnTo>
                  <a:cubicBezTo>
                    <a:pt x="1141" y="1629"/>
                    <a:pt x="1346" y="1863"/>
                    <a:pt x="1551" y="2098"/>
                  </a:cubicBezTo>
                  <a:cubicBezTo>
                    <a:pt x="1612" y="2159"/>
                    <a:pt x="1672" y="2219"/>
                    <a:pt x="1733" y="2280"/>
                  </a:cubicBezTo>
                  <a:cubicBezTo>
                    <a:pt x="2037" y="2584"/>
                    <a:pt x="2341" y="2888"/>
                    <a:pt x="2645" y="3192"/>
                  </a:cubicBezTo>
                  <a:cubicBezTo>
                    <a:pt x="2645" y="3253"/>
                    <a:pt x="2645" y="3314"/>
                    <a:pt x="2645" y="3374"/>
                  </a:cubicBezTo>
                  <a:cubicBezTo>
                    <a:pt x="2645" y="3435"/>
                    <a:pt x="2645" y="3496"/>
                    <a:pt x="2645" y="3557"/>
                  </a:cubicBezTo>
                  <a:cubicBezTo>
                    <a:pt x="2645" y="3587"/>
                    <a:pt x="2645" y="3648"/>
                    <a:pt x="2615" y="3678"/>
                  </a:cubicBezTo>
                  <a:lnTo>
                    <a:pt x="2645" y="7447"/>
                  </a:lnTo>
                  <a:cubicBezTo>
                    <a:pt x="2645" y="10153"/>
                    <a:pt x="2645" y="12888"/>
                    <a:pt x="2645" y="15593"/>
                  </a:cubicBezTo>
                  <a:cubicBezTo>
                    <a:pt x="2676" y="18238"/>
                    <a:pt x="2676" y="20882"/>
                    <a:pt x="2676" y="23527"/>
                  </a:cubicBezTo>
                  <a:cubicBezTo>
                    <a:pt x="2706" y="26353"/>
                    <a:pt x="2706" y="29150"/>
                    <a:pt x="2706" y="31977"/>
                  </a:cubicBezTo>
                  <a:cubicBezTo>
                    <a:pt x="2736" y="34651"/>
                    <a:pt x="2736" y="37296"/>
                    <a:pt x="2736" y="39971"/>
                  </a:cubicBezTo>
                  <a:cubicBezTo>
                    <a:pt x="2767" y="42676"/>
                    <a:pt x="2767" y="45351"/>
                    <a:pt x="2767" y="48056"/>
                  </a:cubicBezTo>
                  <a:cubicBezTo>
                    <a:pt x="2767" y="50791"/>
                    <a:pt x="2797" y="53497"/>
                    <a:pt x="2797" y="56232"/>
                  </a:cubicBezTo>
                  <a:cubicBezTo>
                    <a:pt x="2797" y="58238"/>
                    <a:pt x="2797" y="60214"/>
                    <a:pt x="2828" y="62220"/>
                  </a:cubicBezTo>
                  <a:lnTo>
                    <a:pt x="2797" y="62220"/>
                  </a:lnTo>
                  <a:cubicBezTo>
                    <a:pt x="2797" y="62281"/>
                    <a:pt x="2797" y="62311"/>
                    <a:pt x="2828" y="62372"/>
                  </a:cubicBezTo>
                  <a:lnTo>
                    <a:pt x="2797" y="62372"/>
                  </a:lnTo>
                  <a:cubicBezTo>
                    <a:pt x="2432" y="62737"/>
                    <a:pt x="2068" y="63102"/>
                    <a:pt x="1733" y="63466"/>
                  </a:cubicBezTo>
                  <a:cubicBezTo>
                    <a:pt x="1581" y="63679"/>
                    <a:pt x="1429" y="63862"/>
                    <a:pt x="1277" y="64074"/>
                  </a:cubicBezTo>
                  <a:cubicBezTo>
                    <a:pt x="1095" y="64287"/>
                    <a:pt x="913" y="64530"/>
                    <a:pt x="761" y="64773"/>
                  </a:cubicBezTo>
                  <a:cubicBezTo>
                    <a:pt x="609" y="64925"/>
                    <a:pt x="487" y="65138"/>
                    <a:pt x="365" y="65321"/>
                  </a:cubicBezTo>
                  <a:cubicBezTo>
                    <a:pt x="548" y="65138"/>
                    <a:pt x="730" y="64986"/>
                    <a:pt x="913" y="64834"/>
                  </a:cubicBezTo>
                  <a:cubicBezTo>
                    <a:pt x="913" y="64865"/>
                    <a:pt x="913" y="64865"/>
                    <a:pt x="913" y="64865"/>
                  </a:cubicBezTo>
                  <a:cubicBezTo>
                    <a:pt x="1065" y="64713"/>
                    <a:pt x="1247" y="64561"/>
                    <a:pt x="1429" y="64439"/>
                  </a:cubicBezTo>
                  <a:lnTo>
                    <a:pt x="1399" y="64439"/>
                  </a:lnTo>
                  <a:cubicBezTo>
                    <a:pt x="1490" y="64348"/>
                    <a:pt x="1581" y="64257"/>
                    <a:pt x="1672" y="64196"/>
                  </a:cubicBezTo>
                  <a:cubicBezTo>
                    <a:pt x="2159" y="63679"/>
                    <a:pt x="2645" y="63193"/>
                    <a:pt x="3131" y="62676"/>
                  </a:cubicBezTo>
                  <a:lnTo>
                    <a:pt x="3648" y="62676"/>
                  </a:lnTo>
                  <a:cubicBezTo>
                    <a:pt x="3679" y="62676"/>
                    <a:pt x="3709" y="62676"/>
                    <a:pt x="3739" y="62707"/>
                  </a:cubicBezTo>
                  <a:lnTo>
                    <a:pt x="6627" y="62767"/>
                  </a:lnTo>
                  <a:cubicBezTo>
                    <a:pt x="8664" y="62798"/>
                    <a:pt x="10700" y="62828"/>
                    <a:pt x="12737" y="62889"/>
                  </a:cubicBezTo>
                  <a:cubicBezTo>
                    <a:pt x="14651" y="62919"/>
                    <a:pt x="16566" y="62950"/>
                    <a:pt x="18481" y="62980"/>
                  </a:cubicBezTo>
                  <a:cubicBezTo>
                    <a:pt x="20548" y="63041"/>
                    <a:pt x="22585" y="63071"/>
                    <a:pt x="24652" y="63132"/>
                  </a:cubicBezTo>
                  <a:cubicBezTo>
                    <a:pt x="26627" y="63162"/>
                    <a:pt x="28603" y="63193"/>
                    <a:pt x="30609" y="63223"/>
                  </a:cubicBezTo>
                  <a:lnTo>
                    <a:pt x="34014" y="63314"/>
                  </a:lnTo>
                  <a:cubicBezTo>
                    <a:pt x="34409" y="63679"/>
                    <a:pt x="34773" y="64044"/>
                    <a:pt x="35169" y="64409"/>
                  </a:cubicBezTo>
                  <a:cubicBezTo>
                    <a:pt x="35321" y="64530"/>
                    <a:pt x="35473" y="64652"/>
                    <a:pt x="35624" y="64773"/>
                  </a:cubicBezTo>
                  <a:cubicBezTo>
                    <a:pt x="35868" y="64956"/>
                    <a:pt x="36080" y="65138"/>
                    <a:pt x="36324" y="65290"/>
                  </a:cubicBezTo>
                  <a:cubicBezTo>
                    <a:pt x="36445" y="65381"/>
                    <a:pt x="36597" y="65473"/>
                    <a:pt x="36749" y="65564"/>
                  </a:cubicBezTo>
                  <a:cubicBezTo>
                    <a:pt x="36688" y="65503"/>
                    <a:pt x="36658" y="65442"/>
                    <a:pt x="36597" y="65381"/>
                  </a:cubicBezTo>
                  <a:cubicBezTo>
                    <a:pt x="36476" y="65229"/>
                    <a:pt x="36354" y="65108"/>
                    <a:pt x="36232" y="64956"/>
                  </a:cubicBezTo>
                  <a:cubicBezTo>
                    <a:pt x="36111" y="64834"/>
                    <a:pt x="35989" y="64682"/>
                    <a:pt x="35868" y="64530"/>
                  </a:cubicBezTo>
                  <a:cubicBezTo>
                    <a:pt x="35746" y="64409"/>
                    <a:pt x="35655" y="64257"/>
                    <a:pt x="35533" y="64135"/>
                  </a:cubicBezTo>
                  <a:cubicBezTo>
                    <a:pt x="35138" y="63740"/>
                    <a:pt x="34743" y="63375"/>
                    <a:pt x="34348" y="62980"/>
                  </a:cubicBezTo>
                  <a:cubicBezTo>
                    <a:pt x="34317" y="62980"/>
                    <a:pt x="34317" y="62950"/>
                    <a:pt x="34287" y="62950"/>
                  </a:cubicBezTo>
                  <a:lnTo>
                    <a:pt x="34287" y="62919"/>
                  </a:lnTo>
                  <a:cubicBezTo>
                    <a:pt x="34287" y="62889"/>
                    <a:pt x="34287" y="62889"/>
                    <a:pt x="34287" y="62859"/>
                  </a:cubicBezTo>
                  <a:cubicBezTo>
                    <a:pt x="34287" y="62767"/>
                    <a:pt x="34317" y="62676"/>
                    <a:pt x="34317" y="62615"/>
                  </a:cubicBezTo>
                  <a:cubicBezTo>
                    <a:pt x="34317" y="62524"/>
                    <a:pt x="34317" y="62463"/>
                    <a:pt x="34317" y="62372"/>
                  </a:cubicBezTo>
                  <a:cubicBezTo>
                    <a:pt x="34348" y="60944"/>
                    <a:pt x="34378" y="59545"/>
                    <a:pt x="34378" y="58117"/>
                  </a:cubicBezTo>
                  <a:cubicBezTo>
                    <a:pt x="34409" y="55472"/>
                    <a:pt x="34439" y="52828"/>
                    <a:pt x="34500" y="50184"/>
                  </a:cubicBezTo>
                  <a:cubicBezTo>
                    <a:pt x="34530" y="47600"/>
                    <a:pt x="34561" y="45047"/>
                    <a:pt x="34591" y="42494"/>
                  </a:cubicBezTo>
                  <a:cubicBezTo>
                    <a:pt x="34621" y="39758"/>
                    <a:pt x="34652" y="37053"/>
                    <a:pt x="34682" y="34347"/>
                  </a:cubicBezTo>
                  <a:cubicBezTo>
                    <a:pt x="34713" y="31733"/>
                    <a:pt x="34743" y="29150"/>
                    <a:pt x="34804" y="26536"/>
                  </a:cubicBezTo>
                  <a:lnTo>
                    <a:pt x="34895" y="18390"/>
                  </a:lnTo>
                  <a:cubicBezTo>
                    <a:pt x="34925" y="15715"/>
                    <a:pt x="34956" y="13071"/>
                    <a:pt x="34986" y="10426"/>
                  </a:cubicBezTo>
                  <a:cubicBezTo>
                    <a:pt x="35017" y="7964"/>
                    <a:pt x="35047" y="5532"/>
                    <a:pt x="35077" y="3101"/>
                  </a:cubicBezTo>
                  <a:cubicBezTo>
                    <a:pt x="35077" y="3040"/>
                    <a:pt x="35077" y="2949"/>
                    <a:pt x="35077" y="2888"/>
                  </a:cubicBezTo>
                  <a:cubicBezTo>
                    <a:pt x="35624" y="2371"/>
                    <a:pt x="36172" y="1824"/>
                    <a:pt x="36688" y="1277"/>
                  </a:cubicBezTo>
                  <a:cubicBezTo>
                    <a:pt x="36780" y="1186"/>
                    <a:pt x="36871" y="1064"/>
                    <a:pt x="36962" y="943"/>
                  </a:cubicBezTo>
                  <a:cubicBezTo>
                    <a:pt x="37083" y="791"/>
                    <a:pt x="37205" y="669"/>
                    <a:pt x="37327" y="548"/>
                  </a:cubicBezTo>
                  <a:cubicBezTo>
                    <a:pt x="37448" y="365"/>
                    <a:pt x="37600" y="183"/>
                    <a:pt x="37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7"/>
            <p:cNvSpPr/>
            <p:nvPr/>
          </p:nvSpPr>
          <p:spPr>
            <a:xfrm>
              <a:off x="627606" y="674431"/>
              <a:ext cx="695" cy="695"/>
            </a:xfrm>
            <a:custGeom>
              <a:avLst/>
              <a:gdLst/>
              <a:ahLst/>
              <a:cxnLst/>
              <a:rect l="l" t="t" r="r" b="b"/>
              <a:pathLst>
                <a:path w="31" h="31" extrusionOk="0">
                  <a:moveTo>
                    <a:pt x="30" y="1"/>
                  </a:moveTo>
                  <a:cubicBezTo>
                    <a:pt x="0" y="1"/>
                    <a:pt x="0" y="1"/>
                    <a:pt x="0" y="31"/>
                  </a:cubicBezTo>
                  <a:cubicBezTo>
                    <a:pt x="0" y="1"/>
                    <a:pt x="30" y="1"/>
                    <a:pt x="30" y="1"/>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37"/>
          <p:cNvGrpSpPr/>
          <p:nvPr/>
        </p:nvGrpSpPr>
        <p:grpSpPr>
          <a:xfrm>
            <a:off x="1222240" y="30511"/>
            <a:ext cx="861487" cy="909738"/>
            <a:chOff x="8955600" y="686098"/>
            <a:chExt cx="1767878" cy="1892527"/>
          </a:xfrm>
        </p:grpSpPr>
        <p:sp>
          <p:nvSpPr>
            <p:cNvPr id="2186" name="Google Shape;2186;p37"/>
            <p:cNvSpPr/>
            <p:nvPr/>
          </p:nvSpPr>
          <p:spPr>
            <a:xfrm>
              <a:off x="8955600" y="749550"/>
              <a:ext cx="1766775" cy="1829075"/>
            </a:xfrm>
            <a:custGeom>
              <a:avLst/>
              <a:gdLst/>
              <a:ahLst/>
              <a:cxnLst/>
              <a:rect l="l" t="t" r="r" b="b"/>
              <a:pathLst>
                <a:path w="70671" h="73163" extrusionOk="0">
                  <a:moveTo>
                    <a:pt x="50245" y="11915"/>
                  </a:moveTo>
                  <a:cubicBezTo>
                    <a:pt x="50336" y="12037"/>
                    <a:pt x="50457" y="12189"/>
                    <a:pt x="50549" y="12310"/>
                  </a:cubicBezTo>
                  <a:cubicBezTo>
                    <a:pt x="50427" y="12189"/>
                    <a:pt x="50336" y="12037"/>
                    <a:pt x="50245" y="11915"/>
                  </a:cubicBezTo>
                  <a:close/>
                  <a:moveTo>
                    <a:pt x="55473" y="12250"/>
                  </a:moveTo>
                  <a:lnTo>
                    <a:pt x="55473" y="12250"/>
                  </a:lnTo>
                  <a:cubicBezTo>
                    <a:pt x="55412" y="12280"/>
                    <a:pt x="55381" y="12310"/>
                    <a:pt x="55321" y="12341"/>
                  </a:cubicBezTo>
                  <a:cubicBezTo>
                    <a:pt x="55351" y="12310"/>
                    <a:pt x="55412" y="12280"/>
                    <a:pt x="55473" y="12250"/>
                  </a:cubicBezTo>
                  <a:close/>
                  <a:moveTo>
                    <a:pt x="55837" y="12158"/>
                  </a:moveTo>
                  <a:cubicBezTo>
                    <a:pt x="55807" y="12250"/>
                    <a:pt x="55807" y="12310"/>
                    <a:pt x="55777" y="12402"/>
                  </a:cubicBezTo>
                  <a:cubicBezTo>
                    <a:pt x="55807" y="12310"/>
                    <a:pt x="55807" y="12219"/>
                    <a:pt x="55837" y="12158"/>
                  </a:cubicBezTo>
                  <a:close/>
                  <a:moveTo>
                    <a:pt x="47083" y="14073"/>
                  </a:moveTo>
                  <a:lnTo>
                    <a:pt x="47083" y="14073"/>
                  </a:lnTo>
                  <a:cubicBezTo>
                    <a:pt x="47144" y="14195"/>
                    <a:pt x="47175" y="14347"/>
                    <a:pt x="47205" y="14468"/>
                  </a:cubicBezTo>
                  <a:cubicBezTo>
                    <a:pt x="47175" y="14347"/>
                    <a:pt x="47114" y="14195"/>
                    <a:pt x="47083" y="14073"/>
                  </a:cubicBezTo>
                  <a:close/>
                  <a:moveTo>
                    <a:pt x="48695" y="14835"/>
                  </a:moveTo>
                  <a:cubicBezTo>
                    <a:pt x="49090" y="15533"/>
                    <a:pt x="49424" y="16293"/>
                    <a:pt x="49667" y="17052"/>
                  </a:cubicBezTo>
                  <a:cubicBezTo>
                    <a:pt x="49394" y="16293"/>
                    <a:pt x="49090" y="15533"/>
                    <a:pt x="48695" y="14835"/>
                  </a:cubicBezTo>
                  <a:close/>
                  <a:moveTo>
                    <a:pt x="45898" y="16870"/>
                  </a:moveTo>
                  <a:cubicBezTo>
                    <a:pt x="46020" y="16961"/>
                    <a:pt x="46111" y="17052"/>
                    <a:pt x="46232" y="17143"/>
                  </a:cubicBezTo>
                  <a:cubicBezTo>
                    <a:pt x="46232" y="17174"/>
                    <a:pt x="46232" y="17174"/>
                    <a:pt x="46232" y="17174"/>
                  </a:cubicBezTo>
                  <a:cubicBezTo>
                    <a:pt x="46111" y="17082"/>
                    <a:pt x="46020" y="16991"/>
                    <a:pt x="45898" y="16870"/>
                  </a:cubicBezTo>
                  <a:close/>
                  <a:moveTo>
                    <a:pt x="58421" y="17265"/>
                  </a:moveTo>
                  <a:cubicBezTo>
                    <a:pt x="58391" y="17265"/>
                    <a:pt x="58391" y="17295"/>
                    <a:pt x="58360" y="17295"/>
                  </a:cubicBezTo>
                  <a:cubicBezTo>
                    <a:pt x="58360" y="17295"/>
                    <a:pt x="58391" y="17295"/>
                    <a:pt x="58391" y="17265"/>
                  </a:cubicBezTo>
                  <a:close/>
                  <a:moveTo>
                    <a:pt x="58239" y="17326"/>
                  </a:moveTo>
                  <a:cubicBezTo>
                    <a:pt x="58178" y="17326"/>
                    <a:pt x="58117" y="17356"/>
                    <a:pt x="58056" y="17356"/>
                  </a:cubicBezTo>
                  <a:cubicBezTo>
                    <a:pt x="58117" y="17356"/>
                    <a:pt x="58178" y="17326"/>
                    <a:pt x="58208" y="17326"/>
                  </a:cubicBezTo>
                  <a:close/>
                  <a:moveTo>
                    <a:pt x="56932" y="17751"/>
                  </a:moveTo>
                  <a:lnTo>
                    <a:pt x="56886" y="17766"/>
                  </a:lnTo>
                  <a:cubicBezTo>
                    <a:pt x="56901" y="17759"/>
                    <a:pt x="56916" y="17751"/>
                    <a:pt x="56932" y="17751"/>
                  </a:cubicBezTo>
                  <a:close/>
                  <a:moveTo>
                    <a:pt x="52555" y="18086"/>
                  </a:moveTo>
                  <a:lnTo>
                    <a:pt x="52555" y="18086"/>
                  </a:lnTo>
                  <a:cubicBezTo>
                    <a:pt x="52494" y="18146"/>
                    <a:pt x="52433" y="18207"/>
                    <a:pt x="52342" y="18268"/>
                  </a:cubicBezTo>
                  <a:cubicBezTo>
                    <a:pt x="52403" y="18207"/>
                    <a:pt x="52494" y="18146"/>
                    <a:pt x="52555" y="18086"/>
                  </a:cubicBezTo>
                  <a:close/>
                  <a:moveTo>
                    <a:pt x="58421" y="18086"/>
                  </a:moveTo>
                  <a:lnTo>
                    <a:pt x="58178" y="18390"/>
                  </a:lnTo>
                  <a:cubicBezTo>
                    <a:pt x="58269" y="18268"/>
                    <a:pt x="58330" y="18177"/>
                    <a:pt x="58421" y="18086"/>
                  </a:cubicBezTo>
                  <a:close/>
                  <a:moveTo>
                    <a:pt x="49697" y="18146"/>
                  </a:moveTo>
                  <a:cubicBezTo>
                    <a:pt x="49728" y="18268"/>
                    <a:pt x="49758" y="18359"/>
                    <a:pt x="49789" y="18450"/>
                  </a:cubicBezTo>
                  <a:cubicBezTo>
                    <a:pt x="49758" y="18359"/>
                    <a:pt x="49728" y="18268"/>
                    <a:pt x="49697" y="18177"/>
                  </a:cubicBezTo>
                  <a:cubicBezTo>
                    <a:pt x="49697" y="18146"/>
                    <a:pt x="49697" y="18146"/>
                    <a:pt x="49697" y="18146"/>
                  </a:cubicBezTo>
                  <a:close/>
                  <a:moveTo>
                    <a:pt x="41430" y="18511"/>
                  </a:moveTo>
                  <a:lnTo>
                    <a:pt x="41430" y="18511"/>
                  </a:lnTo>
                  <a:cubicBezTo>
                    <a:pt x="41612" y="18572"/>
                    <a:pt x="41795" y="18633"/>
                    <a:pt x="41977" y="18724"/>
                  </a:cubicBezTo>
                  <a:cubicBezTo>
                    <a:pt x="41795" y="18663"/>
                    <a:pt x="41612" y="18572"/>
                    <a:pt x="41430" y="18511"/>
                  </a:cubicBezTo>
                  <a:close/>
                  <a:moveTo>
                    <a:pt x="41521" y="18968"/>
                  </a:moveTo>
                  <a:cubicBezTo>
                    <a:pt x="41522" y="18998"/>
                    <a:pt x="41552" y="19028"/>
                    <a:pt x="41582" y="19058"/>
                  </a:cubicBezTo>
                  <a:lnTo>
                    <a:pt x="41582" y="19058"/>
                  </a:lnTo>
                  <a:cubicBezTo>
                    <a:pt x="41582" y="19058"/>
                    <a:pt x="41581" y="19058"/>
                    <a:pt x="41552" y="19028"/>
                  </a:cubicBezTo>
                  <a:lnTo>
                    <a:pt x="41552" y="19028"/>
                  </a:lnTo>
                  <a:cubicBezTo>
                    <a:pt x="41551" y="19028"/>
                    <a:pt x="41551" y="19028"/>
                    <a:pt x="41551" y="19028"/>
                  </a:cubicBezTo>
                  <a:cubicBezTo>
                    <a:pt x="41551" y="19028"/>
                    <a:pt x="41522" y="18998"/>
                    <a:pt x="41521" y="18968"/>
                  </a:cubicBezTo>
                  <a:close/>
                  <a:moveTo>
                    <a:pt x="54470" y="20061"/>
                  </a:moveTo>
                  <a:lnTo>
                    <a:pt x="54439" y="20092"/>
                  </a:lnTo>
                  <a:cubicBezTo>
                    <a:pt x="54439" y="20061"/>
                    <a:pt x="54470" y="20061"/>
                    <a:pt x="54470" y="20061"/>
                  </a:cubicBezTo>
                  <a:close/>
                  <a:moveTo>
                    <a:pt x="57843" y="21338"/>
                  </a:moveTo>
                  <a:lnTo>
                    <a:pt x="57843" y="21338"/>
                  </a:lnTo>
                  <a:cubicBezTo>
                    <a:pt x="57813" y="21399"/>
                    <a:pt x="57783" y="21459"/>
                    <a:pt x="57722" y="21490"/>
                  </a:cubicBezTo>
                  <a:cubicBezTo>
                    <a:pt x="57752" y="21459"/>
                    <a:pt x="57813" y="21399"/>
                    <a:pt x="57843" y="21338"/>
                  </a:cubicBezTo>
                  <a:close/>
                  <a:moveTo>
                    <a:pt x="43201" y="21420"/>
                  </a:moveTo>
                  <a:cubicBezTo>
                    <a:pt x="43326" y="21629"/>
                    <a:pt x="43446" y="21844"/>
                    <a:pt x="43558" y="22067"/>
                  </a:cubicBezTo>
                  <a:cubicBezTo>
                    <a:pt x="43443" y="21851"/>
                    <a:pt x="43325" y="21634"/>
                    <a:pt x="43201" y="21420"/>
                  </a:cubicBezTo>
                  <a:close/>
                  <a:moveTo>
                    <a:pt x="56020" y="22402"/>
                  </a:moveTo>
                  <a:cubicBezTo>
                    <a:pt x="56020" y="22402"/>
                    <a:pt x="56020" y="22402"/>
                    <a:pt x="56020" y="22432"/>
                  </a:cubicBezTo>
                  <a:cubicBezTo>
                    <a:pt x="55899" y="22462"/>
                    <a:pt x="55808" y="22523"/>
                    <a:pt x="55687" y="22583"/>
                  </a:cubicBezTo>
                  <a:lnTo>
                    <a:pt x="55687" y="22583"/>
                  </a:lnTo>
                  <a:cubicBezTo>
                    <a:pt x="55808" y="22523"/>
                    <a:pt x="55899" y="22462"/>
                    <a:pt x="56020" y="22402"/>
                  </a:cubicBezTo>
                  <a:close/>
                  <a:moveTo>
                    <a:pt x="57047" y="22396"/>
                  </a:moveTo>
                  <a:lnTo>
                    <a:pt x="57047" y="22396"/>
                  </a:lnTo>
                  <a:cubicBezTo>
                    <a:pt x="56983" y="22473"/>
                    <a:pt x="56919" y="22543"/>
                    <a:pt x="56855" y="22626"/>
                  </a:cubicBezTo>
                  <a:lnTo>
                    <a:pt x="56855" y="22626"/>
                  </a:lnTo>
                  <a:cubicBezTo>
                    <a:pt x="56855" y="22626"/>
                    <a:pt x="56855" y="22626"/>
                    <a:pt x="56855" y="22626"/>
                  </a:cubicBezTo>
                  <a:lnTo>
                    <a:pt x="56855" y="22626"/>
                  </a:lnTo>
                  <a:cubicBezTo>
                    <a:pt x="56850" y="22632"/>
                    <a:pt x="56845" y="22639"/>
                    <a:pt x="56840" y="22645"/>
                  </a:cubicBezTo>
                  <a:cubicBezTo>
                    <a:pt x="56840" y="22645"/>
                    <a:pt x="56840" y="22645"/>
                    <a:pt x="56840" y="22614"/>
                  </a:cubicBezTo>
                  <a:cubicBezTo>
                    <a:pt x="56846" y="22620"/>
                    <a:pt x="56851" y="22624"/>
                    <a:pt x="56855" y="22626"/>
                  </a:cubicBezTo>
                  <a:cubicBezTo>
                    <a:pt x="56915" y="22545"/>
                    <a:pt x="56976" y="22466"/>
                    <a:pt x="57047" y="22396"/>
                  </a:cubicBezTo>
                  <a:close/>
                  <a:moveTo>
                    <a:pt x="56855" y="22626"/>
                  </a:moveTo>
                  <a:lnTo>
                    <a:pt x="56855" y="22626"/>
                  </a:lnTo>
                  <a:cubicBezTo>
                    <a:pt x="56856" y="22627"/>
                    <a:pt x="56857" y="22627"/>
                    <a:pt x="56858" y="22627"/>
                  </a:cubicBezTo>
                  <a:lnTo>
                    <a:pt x="56858" y="22627"/>
                  </a:lnTo>
                  <a:lnTo>
                    <a:pt x="56840" y="22645"/>
                  </a:lnTo>
                  <a:cubicBezTo>
                    <a:pt x="56845" y="22638"/>
                    <a:pt x="56850" y="22632"/>
                    <a:pt x="56855" y="22626"/>
                  </a:cubicBezTo>
                  <a:close/>
                  <a:moveTo>
                    <a:pt x="47084" y="22457"/>
                  </a:moveTo>
                  <a:cubicBezTo>
                    <a:pt x="47086" y="22634"/>
                    <a:pt x="47115" y="22835"/>
                    <a:pt x="47144" y="23010"/>
                  </a:cubicBezTo>
                  <a:cubicBezTo>
                    <a:pt x="47144" y="23020"/>
                    <a:pt x="47144" y="23030"/>
                    <a:pt x="47144" y="23040"/>
                  </a:cubicBezTo>
                  <a:cubicBezTo>
                    <a:pt x="47115" y="22837"/>
                    <a:pt x="47086" y="22634"/>
                    <a:pt x="47084" y="22457"/>
                  </a:cubicBezTo>
                  <a:close/>
                  <a:moveTo>
                    <a:pt x="45807" y="22493"/>
                  </a:moveTo>
                  <a:lnTo>
                    <a:pt x="45807" y="22493"/>
                  </a:lnTo>
                  <a:cubicBezTo>
                    <a:pt x="45929" y="22706"/>
                    <a:pt x="46080" y="22919"/>
                    <a:pt x="46202" y="23162"/>
                  </a:cubicBezTo>
                  <a:cubicBezTo>
                    <a:pt x="46050" y="22919"/>
                    <a:pt x="45929" y="22706"/>
                    <a:pt x="45807" y="22493"/>
                  </a:cubicBezTo>
                  <a:close/>
                  <a:moveTo>
                    <a:pt x="47114" y="24195"/>
                  </a:moveTo>
                  <a:lnTo>
                    <a:pt x="47114" y="24225"/>
                  </a:lnTo>
                  <a:cubicBezTo>
                    <a:pt x="47114" y="24286"/>
                    <a:pt x="47114" y="24377"/>
                    <a:pt x="47083" y="24469"/>
                  </a:cubicBezTo>
                  <a:cubicBezTo>
                    <a:pt x="47083" y="24377"/>
                    <a:pt x="47114" y="24286"/>
                    <a:pt x="47114" y="24195"/>
                  </a:cubicBezTo>
                  <a:close/>
                  <a:moveTo>
                    <a:pt x="48998" y="24529"/>
                  </a:moveTo>
                  <a:lnTo>
                    <a:pt x="48998" y="24529"/>
                  </a:lnTo>
                  <a:cubicBezTo>
                    <a:pt x="48998" y="24560"/>
                    <a:pt x="49029" y="24621"/>
                    <a:pt x="49029" y="24651"/>
                  </a:cubicBezTo>
                  <a:cubicBezTo>
                    <a:pt x="49029" y="24621"/>
                    <a:pt x="48998" y="24590"/>
                    <a:pt x="48998" y="24529"/>
                  </a:cubicBezTo>
                  <a:close/>
                  <a:moveTo>
                    <a:pt x="49044" y="24712"/>
                  </a:moveTo>
                  <a:cubicBezTo>
                    <a:pt x="49052" y="24735"/>
                    <a:pt x="49059" y="24757"/>
                    <a:pt x="49059" y="24773"/>
                  </a:cubicBezTo>
                  <a:lnTo>
                    <a:pt x="49044" y="24712"/>
                  </a:lnTo>
                  <a:close/>
                  <a:moveTo>
                    <a:pt x="44410" y="22800"/>
                  </a:moveTo>
                  <a:cubicBezTo>
                    <a:pt x="44873" y="23872"/>
                    <a:pt x="45143" y="24999"/>
                    <a:pt x="45140" y="26154"/>
                  </a:cubicBezTo>
                  <a:lnTo>
                    <a:pt x="45140" y="26154"/>
                  </a:lnTo>
                  <a:cubicBezTo>
                    <a:pt x="45138" y="25006"/>
                    <a:pt x="44869" y="23863"/>
                    <a:pt x="44410" y="22800"/>
                  </a:cubicBezTo>
                  <a:close/>
                  <a:moveTo>
                    <a:pt x="57540" y="26718"/>
                  </a:moveTo>
                  <a:lnTo>
                    <a:pt x="57540" y="26718"/>
                  </a:lnTo>
                  <a:cubicBezTo>
                    <a:pt x="57540" y="26718"/>
                    <a:pt x="57570" y="26718"/>
                    <a:pt x="57570" y="26748"/>
                  </a:cubicBezTo>
                  <a:cubicBezTo>
                    <a:pt x="57570" y="26748"/>
                    <a:pt x="57540" y="26718"/>
                    <a:pt x="57540" y="26718"/>
                  </a:cubicBezTo>
                  <a:close/>
                  <a:moveTo>
                    <a:pt x="58269" y="26839"/>
                  </a:moveTo>
                  <a:cubicBezTo>
                    <a:pt x="58421" y="26870"/>
                    <a:pt x="58573" y="26900"/>
                    <a:pt x="58725" y="26961"/>
                  </a:cubicBezTo>
                  <a:cubicBezTo>
                    <a:pt x="58543" y="26900"/>
                    <a:pt x="58391" y="26870"/>
                    <a:pt x="58239" y="26839"/>
                  </a:cubicBezTo>
                  <a:close/>
                  <a:moveTo>
                    <a:pt x="53676" y="27601"/>
                  </a:moveTo>
                  <a:cubicBezTo>
                    <a:pt x="53524" y="27661"/>
                    <a:pt x="53344" y="27722"/>
                    <a:pt x="53193" y="27812"/>
                  </a:cubicBezTo>
                  <a:cubicBezTo>
                    <a:pt x="53163" y="27812"/>
                    <a:pt x="53132" y="27812"/>
                    <a:pt x="53102" y="27843"/>
                  </a:cubicBezTo>
                  <a:cubicBezTo>
                    <a:pt x="53132" y="27812"/>
                    <a:pt x="53163" y="27812"/>
                    <a:pt x="53193" y="27782"/>
                  </a:cubicBezTo>
                  <a:cubicBezTo>
                    <a:pt x="53344" y="27721"/>
                    <a:pt x="53524" y="27661"/>
                    <a:pt x="53676" y="27601"/>
                  </a:cubicBezTo>
                  <a:close/>
                  <a:moveTo>
                    <a:pt x="52676" y="28025"/>
                  </a:moveTo>
                  <a:lnTo>
                    <a:pt x="52676" y="28025"/>
                  </a:lnTo>
                  <a:cubicBezTo>
                    <a:pt x="52585" y="28086"/>
                    <a:pt x="52494" y="28116"/>
                    <a:pt x="52403" y="28177"/>
                  </a:cubicBezTo>
                  <a:cubicBezTo>
                    <a:pt x="52494" y="28116"/>
                    <a:pt x="52585" y="28055"/>
                    <a:pt x="52676" y="28025"/>
                  </a:cubicBezTo>
                  <a:close/>
                  <a:moveTo>
                    <a:pt x="54287" y="29210"/>
                  </a:moveTo>
                  <a:lnTo>
                    <a:pt x="54287" y="29210"/>
                  </a:lnTo>
                  <a:cubicBezTo>
                    <a:pt x="53860" y="29542"/>
                    <a:pt x="53433" y="29875"/>
                    <a:pt x="53036" y="30233"/>
                  </a:cubicBezTo>
                  <a:lnTo>
                    <a:pt x="53036" y="30233"/>
                  </a:lnTo>
                  <a:cubicBezTo>
                    <a:pt x="53433" y="29866"/>
                    <a:pt x="53856" y="29530"/>
                    <a:pt x="54287" y="29210"/>
                  </a:cubicBezTo>
                  <a:close/>
                  <a:moveTo>
                    <a:pt x="52038" y="31309"/>
                  </a:moveTo>
                  <a:cubicBezTo>
                    <a:pt x="52221" y="31704"/>
                    <a:pt x="52372" y="32098"/>
                    <a:pt x="52494" y="32554"/>
                  </a:cubicBezTo>
                  <a:cubicBezTo>
                    <a:pt x="52372" y="32129"/>
                    <a:pt x="52221" y="31704"/>
                    <a:pt x="52038" y="31309"/>
                  </a:cubicBezTo>
                  <a:close/>
                  <a:moveTo>
                    <a:pt x="37447" y="34103"/>
                  </a:moveTo>
                  <a:cubicBezTo>
                    <a:pt x="37457" y="34104"/>
                    <a:pt x="37468" y="34104"/>
                    <a:pt x="37478" y="34104"/>
                  </a:cubicBezTo>
                  <a:lnTo>
                    <a:pt x="37448" y="34104"/>
                  </a:lnTo>
                  <a:cubicBezTo>
                    <a:pt x="37448" y="34104"/>
                    <a:pt x="37448" y="34104"/>
                    <a:pt x="37447" y="34103"/>
                  </a:cubicBezTo>
                  <a:close/>
                  <a:moveTo>
                    <a:pt x="42433" y="34134"/>
                  </a:moveTo>
                  <a:cubicBezTo>
                    <a:pt x="42433" y="34165"/>
                    <a:pt x="42433" y="34165"/>
                    <a:pt x="42463" y="34165"/>
                  </a:cubicBezTo>
                  <a:lnTo>
                    <a:pt x="42433" y="34165"/>
                  </a:lnTo>
                  <a:lnTo>
                    <a:pt x="42433" y="34134"/>
                  </a:lnTo>
                  <a:close/>
                  <a:moveTo>
                    <a:pt x="28399" y="37122"/>
                  </a:moveTo>
                  <a:cubicBezTo>
                    <a:pt x="28436" y="37271"/>
                    <a:pt x="28457" y="37425"/>
                    <a:pt x="28458" y="37582"/>
                  </a:cubicBezTo>
                  <a:lnTo>
                    <a:pt x="28458" y="37582"/>
                  </a:lnTo>
                  <a:cubicBezTo>
                    <a:pt x="28455" y="37425"/>
                    <a:pt x="28435" y="37271"/>
                    <a:pt x="28399" y="37122"/>
                  </a:cubicBezTo>
                  <a:close/>
                  <a:moveTo>
                    <a:pt x="28876" y="37660"/>
                  </a:moveTo>
                  <a:lnTo>
                    <a:pt x="28876" y="37691"/>
                  </a:lnTo>
                  <a:cubicBezTo>
                    <a:pt x="28876" y="37691"/>
                    <a:pt x="28846" y="37691"/>
                    <a:pt x="28876" y="37660"/>
                  </a:cubicBezTo>
                  <a:close/>
                  <a:moveTo>
                    <a:pt x="28453" y="37782"/>
                  </a:moveTo>
                  <a:lnTo>
                    <a:pt x="28453" y="37782"/>
                  </a:lnTo>
                  <a:cubicBezTo>
                    <a:pt x="28604" y="37782"/>
                    <a:pt x="28754" y="37782"/>
                    <a:pt x="28904" y="37812"/>
                  </a:cubicBezTo>
                  <a:lnTo>
                    <a:pt x="28904" y="37812"/>
                  </a:lnTo>
                  <a:cubicBezTo>
                    <a:pt x="28829" y="37797"/>
                    <a:pt x="28754" y="37789"/>
                    <a:pt x="28679" y="37789"/>
                  </a:cubicBezTo>
                  <a:cubicBezTo>
                    <a:pt x="28603" y="37789"/>
                    <a:pt x="28527" y="37797"/>
                    <a:pt x="28451" y="37812"/>
                  </a:cubicBezTo>
                  <a:cubicBezTo>
                    <a:pt x="28452" y="37802"/>
                    <a:pt x="28453" y="37792"/>
                    <a:pt x="28453" y="37782"/>
                  </a:cubicBezTo>
                  <a:close/>
                  <a:moveTo>
                    <a:pt x="28876" y="37782"/>
                  </a:moveTo>
                  <a:lnTo>
                    <a:pt x="28876" y="37782"/>
                  </a:lnTo>
                  <a:cubicBezTo>
                    <a:pt x="28907" y="37782"/>
                    <a:pt x="28907" y="37812"/>
                    <a:pt x="28907" y="37812"/>
                  </a:cubicBezTo>
                  <a:cubicBezTo>
                    <a:pt x="28876" y="37782"/>
                    <a:pt x="28876" y="37782"/>
                    <a:pt x="28876" y="37782"/>
                  </a:cubicBezTo>
                  <a:close/>
                  <a:moveTo>
                    <a:pt x="25257" y="35229"/>
                  </a:moveTo>
                  <a:cubicBezTo>
                    <a:pt x="24255" y="35473"/>
                    <a:pt x="23253" y="36172"/>
                    <a:pt x="23040" y="37204"/>
                  </a:cubicBezTo>
                  <a:cubicBezTo>
                    <a:pt x="22798" y="37120"/>
                    <a:pt x="22543" y="37080"/>
                    <a:pt x="22286" y="37080"/>
                  </a:cubicBezTo>
                  <a:cubicBezTo>
                    <a:pt x="21172" y="37080"/>
                    <a:pt x="20033" y="37828"/>
                    <a:pt x="19795" y="38876"/>
                  </a:cubicBezTo>
                  <a:lnTo>
                    <a:pt x="19795" y="38876"/>
                  </a:lnTo>
                  <a:cubicBezTo>
                    <a:pt x="20035" y="37816"/>
                    <a:pt x="21197" y="37063"/>
                    <a:pt x="22323" y="37063"/>
                  </a:cubicBezTo>
                  <a:cubicBezTo>
                    <a:pt x="22567" y="37063"/>
                    <a:pt x="22810" y="37099"/>
                    <a:pt x="23040" y="37174"/>
                  </a:cubicBezTo>
                  <a:cubicBezTo>
                    <a:pt x="23223" y="36172"/>
                    <a:pt x="24255" y="35473"/>
                    <a:pt x="25257" y="35229"/>
                  </a:cubicBezTo>
                  <a:close/>
                  <a:moveTo>
                    <a:pt x="37418" y="39210"/>
                  </a:moveTo>
                  <a:lnTo>
                    <a:pt x="37418" y="39210"/>
                  </a:lnTo>
                  <a:cubicBezTo>
                    <a:pt x="37326" y="39271"/>
                    <a:pt x="37266" y="39302"/>
                    <a:pt x="37205" y="39362"/>
                  </a:cubicBezTo>
                  <a:cubicBezTo>
                    <a:pt x="37266" y="39302"/>
                    <a:pt x="37326" y="39241"/>
                    <a:pt x="37418" y="39210"/>
                  </a:cubicBezTo>
                  <a:close/>
                  <a:moveTo>
                    <a:pt x="20974" y="41277"/>
                  </a:moveTo>
                  <a:cubicBezTo>
                    <a:pt x="20974" y="41286"/>
                    <a:pt x="20971" y="41294"/>
                    <a:pt x="20968" y="41302"/>
                  </a:cubicBezTo>
                  <a:lnTo>
                    <a:pt x="20968" y="41302"/>
                  </a:lnTo>
                  <a:cubicBezTo>
                    <a:pt x="20959" y="41293"/>
                    <a:pt x="20943" y="41277"/>
                    <a:pt x="20943" y="41277"/>
                  </a:cubicBezTo>
                  <a:close/>
                  <a:moveTo>
                    <a:pt x="20965" y="41309"/>
                  </a:moveTo>
                  <a:cubicBezTo>
                    <a:pt x="20956" y="41326"/>
                    <a:pt x="20943" y="41338"/>
                    <a:pt x="20943" y="41338"/>
                  </a:cubicBezTo>
                  <a:cubicBezTo>
                    <a:pt x="20943" y="41338"/>
                    <a:pt x="20943" y="41314"/>
                    <a:pt x="20965" y="41309"/>
                  </a:cubicBezTo>
                  <a:close/>
                  <a:moveTo>
                    <a:pt x="27235" y="41612"/>
                  </a:moveTo>
                  <a:cubicBezTo>
                    <a:pt x="27326" y="41673"/>
                    <a:pt x="27387" y="41764"/>
                    <a:pt x="27478" y="41824"/>
                  </a:cubicBezTo>
                  <a:cubicBezTo>
                    <a:pt x="27387" y="41764"/>
                    <a:pt x="27326" y="41703"/>
                    <a:pt x="27235" y="41612"/>
                  </a:cubicBezTo>
                  <a:close/>
                  <a:moveTo>
                    <a:pt x="35757" y="42530"/>
                  </a:moveTo>
                  <a:cubicBezTo>
                    <a:pt x="35758" y="43099"/>
                    <a:pt x="35866" y="43669"/>
                    <a:pt x="36080" y="44195"/>
                  </a:cubicBezTo>
                  <a:cubicBezTo>
                    <a:pt x="35864" y="43675"/>
                    <a:pt x="35756" y="43103"/>
                    <a:pt x="35757" y="42530"/>
                  </a:cubicBezTo>
                  <a:close/>
                  <a:moveTo>
                    <a:pt x="53862" y="43344"/>
                  </a:moveTo>
                  <a:cubicBezTo>
                    <a:pt x="54743" y="44195"/>
                    <a:pt x="55230" y="45502"/>
                    <a:pt x="55412" y="46657"/>
                  </a:cubicBezTo>
                  <a:cubicBezTo>
                    <a:pt x="55230" y="45502"/>
                    <a:pt x="54713" y="44195"/>
                    <a:pt x="53862" y="43344"/>
                  </a:cubicBezTo>
                  <a:close/>
                  <a:moveTo>
                    <a:pt x="22706" y="56810"/>
                  </a:moveTo>
                  <a:cubicBezTo>
                    <a:pt x="22737" y="56810"/>
                    <a:pt x="22767" y="56840"/>
                    <a:pt x="22767" y="56840"/>
                  </a:cubicBezTo>
                  <a:cubicBezTo>
                    <a:pt x="22767" y="57022"/>
                    <a:pt x="22797" y="57235"/>
                    <a:pt x="22828" y="57417"/>
                  </a:cubicBezTo>
                  <a:lnTo>
                    <a:pt x="22767" y="57417"/>
                  </a:lnTo>
                  <a:cubicBezTo>
                    <a:pt x="22767" y="57357"/>
                    <a:pt x="22767" y="57265"/>
                    <a:pt x="22767" y="57205"/>
                  </a:cubicBezTo>
                  <a:cubicBezTo>
                    <a:pt x="22767" y="57113"/>
                    <a:pt x="22737" y="56961"/>
                    <a:pt x="22706" y="56810"/>
                  </a:cubicBezTo>
                  <a:close/>
                  <a:moveTo>
                    <a:pt x="27600" y="58382"/>
                  </a:moveTo>
                  <a:lnTo>
                    <a:pt x="27600" y="58382"/>
                  </a:lnTo>
                  <a:cubicBezTo>
                    <a:pt x="27954" y="58454"/>
                    <a:pt x="28308" y="58519"/>
                    <a:pt x="28663" y="58582"/>
                  </a:cubicBezTo>
                  <a:lnTo>
                    <a:pt x="28663" y="58582"/>
                  </a:lnTo>
                  <a:cubicBezTo>
                    <a:pt x="28304" y="58524"/>
                    <a:pt x="27949" y="58457"/>
                    <a:pt x="27600" y="58382"/>
                  </a:cubicBezTo>
                  <a:close/>
                  <a:moveTo>
                    <a:pt x="29236" y="58683"/>
                  </a:moveTo>
                  <a:cubicBezTo>
                    <a:pt x="29258" y="58686"/>
                    <a:pt x="29280" y="58690"/>
                    <a:pt x="29302" y="58694"/>
                  </a:cubicBezTo>
                  <a:cubicBezTo>
                    <a:pt x="29280" y="58694"/>
                    <a:pt x="29258" y="58694"/>
                    <a:pt x="29236" y="58683"/>
                  </a:cubicBezTo>
                  <a:close/>
                  <a:moveTo>
                    <a:pt x="24439" y="58816"/>
                  </a:moveTo>
                  <a:cubicBezTo>
                    <a:pt x="24469" y="58846"/>
                    <a:pt x="24530" y="58846"/>
                    <a:pt x="24560" y="58846"/>
                  </a:cubicBezTo>
                  <a:cubicBezTo>
                    <a:pt x="24499" y="58846"/>
                    <a:pt x="24469" y="58846"/>
                    <a:pt x="24439" y="58816"/>
                  </a:cubicBezTo>
                  <a:close/>
                  <a:moveTo>
                    <a:pt x="7113" y="66232"/>
                  </a:moveTo>
                  <a:lnTo>
                    <a:pt x="7113" y="66293"/>
                  </a:lnTo>
                  <a:lnTo>
                    <a:pt x="7113" y="66323"/>
                  </a:lnTo>
                  <a:lnTo>
                    <a:pt x="7113" y="66354"/>
                  </a:lnTo>
                  <a:lnTo>
                    <a:pt x="7113" y="66445"/>
                  </a:lnTo>
                  <a:lnTo>
                    <a:pt x="7113" y="66506"/>
                  </a:lnTo>
                  <a:lnTo>
                    <a:pt x="7113" y="66566"/>
                  </a:lnTo>
                  <a:lnTo>
                    <a:pt x="7113" y="66597"/>
                  </a:lnTo>
                  <a:lnTo>
                    <a:pt x="7022" y="66597"/>
                  </a:lnTo>
                  <a:cubicBezTo>
                    <a:pt x="7022" y="66475"/>
                    <a:pt x="7022" y="66354"/>
                    <a:pt x="7022" y="66232"/>
                  </a:cubicBezTo>
                  <a:close/>
                  <a:moveTo>
                    <a:pt x="821" y="0"/>
                  </a:moveTo>
                  <a:cubicBezTo>
                    <a:pt x="791" y="122"/>
                    <a:pt x="791" y="274"/>
                    <a:pt x="791" y="395"/>
                  </a:cubicBezTo>
                  <a:cubicBezTo>
                    <a:pt x="791" y="426"/>
                    <a:pt x="791" y="426"/>
                    <a:pt x="791" y="426"/>
                  </a:cubicBezTo>
                  <a:cubicBezTo>
                    <a:pt x="760" y="487"/>
                    <a:pt x="760" y="547"/>
                    <a:pt x="760" y="608"/>
                  </a:cubicBezTo>
                  <a:cubicBezTo>
                    <a:pt x="730" y="2645"/>
                    <a:pt x="730" y="4681"/>
                    <a:pt x="700" y="6748"/>
                  </a:cubicBezTo>
                  <a:lnTo>
                    <a:pt x="608" y="16383"/>
                  </a:lnTo>
                  <a:cubicBezTo>
                    <a:pt x="578" y="19545"/>
                    <a:pt x="517" y="22706"/>
                    <a:pt x="487" y="25897"/>
                  </a:cubicBezTo>
                  <a:cubicBezTo>
                    <a:pt x="456" y="29210"/>
                    <a:pt x="426" y="32523"/>
                    <a:pt x="396" y="35837"/>
                  </a:cubicBezTo>
                  <a:cubicBezTo>
                    <a:pt x="365" y="39058"/>
                    <a:pt x="335" y="42250"/>
                    <a:pt x="304" y="45472"/>
                  </a:cubicBezTo>
                  <a:cubicBezTo>
                    <a:pt x="244" y="48603"/>
                    <a:pt x="213" y="51703"/>
                    <a:pt x="183" y="54834"/>
                  </a:cubicBezTo>
                  <a:cubicBezTo>
                    <a:pt x="152" y="58086"/>
                    <a:pt x="122" y="61369"/>
                    <a:pt x="92" y="64652"/>
                  </a:cubicBezTo>
                  <a:cubicBezTo>
                    <a:pt x="61" y="67235"/>
                    <a:pt x="31" y="69819"/>
                    <a:pt x="1" y="72372"/>
                  </a:cubicBezTo>
                  <a:cubicBezTo>
                    <a:pt x="1" y="72402"/>
                    <a:pt x="1" y="72433"/>
                    <a:pt x="31" y="72463"/>
                  </a:cubicBezTo>
                  <a:cubicBezTo>
                    <a:pt x="31" y="72585"/>
                    <a:pt x="61" y="72706"/>
                    <a:pt x="61" y="72858"/>
                  </a:cubicBezTo>
                  <a:cubicBezTo>
                    <a:pt x="61" y="72919"/>
                    <a:pt x="61" y="73010"/>
                    <a:pt x="31" y="73071"/>
                  </a:cubicBezTo>
                  <a:lnTo>
                    <a:pt x="183" y="73071"/>
                  </a:lnTo>
                  <a:cubicBezTo>
                    <a:pt x="213" y="73071"/>
                    <a:pt x="213" y="73071"/>
                    <a:pt x="213" y="73102"/>
                  </a:cubicBezTo>
                  <a:lnTo>
                    <a:pt x="244" y="73102"/>
                  </a:lnTo>
                  <a:cubicBezTo>
                    <a:pt x="244" y="73102"/>
                    <a:pt x="274" y="73071"/>
                    <a:pt x="274" y="73071"/>
                  </a:cubicBezTo>
                  <a:lnTo>
                    <a:pt x="4195" y="73071"/>
                  </a:lnTo>
                  <a:cubicBezTo>
                    <a:pt x="7356" y="73071"/>
                    <a:pt x="10548" y="73102"/>
                    <a:pt x="13709" y="73102"/>
                  </a:cubicBezTo>
                  <a:lnTo>
                    <a:pt x="33253" y="73102"/>
                  </a:lnTo>
                  <a:cubicBezTo>
                    <a:pt x="36445" y="73102"/>
                    <a:pt x="39606" y="73102"/>
                    <a:pt x="42798" y="73132"/>
                  </a:cubicBezTo>
                  <a:lnTo>
                    <a:pt x="61734" y="73132"/>
                  </a:lnTo>
                  <a:cubicBezTo>
                    <a:pt x="64500" y="73132"/>
                    <a:pt x="67266" y="73132"/>
                    <a:pt x="70032" y="73162"/>
                  </a:cubicBezTo>
                  <a:cubicBezTo>
                    <a:pt x="70063" y="73162"/>
                    <a:pt x="70093" y="73132"/>
                    <a:pt x="70123" y="73132"/>
                  </a:cubicBezTo>
                  <a:lnTo>
                    <a:pt x="70458" y="73132"/>
                  </a:lnTo>
                  <a:cubicBezTo>
                    <a:pt x="70458" y="73071"/>
                    <a:pt x="70458" y="73010"/>
                    <a:pt x="70458" y="72950"/>
                  </a:cubicBezTo>
                  <a:cubicBezTo>
                    <a:pt x="70458" y="72858"/>
                    <a:pt x="70488" y="72767"/>
                    <a:pt x="70488" y="72676"/>
                  </a:cubicBezTo>
                  <a:cubicBezTo>
                    <a:pt x="70488" y="72615"/>
                    <a:pt x="70488" y="72554"/>
                    <a:pt x="70488" y="72524"/>
                  </a:cubicBezTo>
                  <a:cubicBezTo>
                    <a:pt x="70488" y="71187"/>
                    <a:pt x="70488" y="69849"/>
                    <a:pt x="70519" y="68512"/>
                  </a:cubicBezTo>
                  <a:cubicBezTo>
                    <a:pt x="70519" y="65259"/>
                    <a:pt x="70519" y="62007"/>
                    <a:pt x="70519" y="58755"/>
                  </a:cubicBezTo>
                  <a:cubicBezTo>
                    <a:pt x="70519" y="55442"/>
                    <a:pt x="70549" y="52129"/>
                    <a:pt x="70549" y="48846"/>
                  </a:cubicBezTo>
                  <a:cubicBezTo>
                    <a:pt x="70549" y="45594"/>
                    <a:pt x="70549" y="42341"/>
                    <a:pt x="70579" y="39089"/>
                  </a:cubicBezTo>
                  <a:cubicBezTo>
                    <a:pt x="70579" y="35776"/>
                    <a:pt x="70579" y="32463"/>
                    <a:pt x="70579" y="29119"/>
                  </a:cubicBezTo>
                  <a:lnTo>
                    <a:pt x="70610" y="19301"/>
                  </a:lnTo>
                  <a:lnTo>
                    <a:pt x="70640" y="9271"/>
                  </a:lnTo>
                  <a:cubicBezTo>
                    <a:pt x="70640" y="6687"/>
                    <a:pt x="70640" y="4104"/>
                    <a:pt x="70671" y="1520"/>
                  </a:cubicBezTo>
                  <a:cubicBezTo>
                    <a:pt x="70640" y="1459"/>
                    <a:pt x="70640" y="1398"/>
                    <a:pt x="70640" y="1338"/>
                  </a:cubicBezTo>
                  <a:cubicBezTo>
                    <a:pt x="70640" y="1295"/>
                    <a:pt x="70640" y="1266"/>
                    <a:pt x="70640" y="1216"/>
                  </a:cubicBezTo>
                  <a:cubicBezTo>
                    <a:pt x="70640" y="1155"/>
                    <a:pt x="70640" y="1094"/>
                    <a:pt x="70640" y="1034"/>
                  </a:cubicBezTo>
                  <a:cubicBezTo>
                    <a:pt x="70640" y="1003"/>
                    <a:pt x="70640" y="1003"/>
                    <a:pt x="70640" y="973"/>
                  </a:cubicBezTo>
                  <a:lnTo>
                    <a:pt x="70215" y="973"/>
                  </a:lnTo>
                  <a:cubicBezTo>
                    <a:pt x="70184" y="973"/>
                    <a:pt x="70154" y="942"/>
                    <a:pt x="70154" y="942"/>
                  </a:cubicBezTo>
                  <a:cubicBezTo>
                    <a:pt x="68725" y="942"/>
                    <a:pt x="67327" y="912"/>
                    <a:pt x="65929" y="882"/>
                  </a:cubicBezTo>
                  <a:cubicBezTo>
                    <a:pt x="62707" y="851"/>
                    <a:pt x="59485" y="790"/>
                    <a:pt x="56263" y="760"/>
                  </a:cubicBezTo>
                  <a:cubicBezTo>
                    <a:pt x="53193" y="730"/>
                    <a:pt x="50093" y="669"/>
                    <a:pt x="46992" y="638"/>
                  </a:cubicBezTo>
                  <a:cubicBezTo>
                    <a:pt x="43710" y="578"/>
                    <a:pt x="40427" y="547"/>
                    <a:pt x="37144" y="487"/>
                  </a:cubicBezTo>
                  <a:cubicBezTo>
                    <a:pt x="34104" y="456"/>
                    <a:pt x="31035" y="395"/>
                    <a:pt x="27995" y="365"/>
                  </a:cubicBezTo>
                  <a:cubicBezTo>
                    <a:pt x="24803" y="304"/>
                    <a:pt x="21581" y="274"/>
                    <a:pt x="18360" y="213"/>
                  </a:cubicBezTo>
                  <a:cubicBezTo>
                    <a:pt x="15138" y="183"/>
                    <a:pt x="11885" y="122"/>
                    <a:pt x="8663" y="91"/>
                  </a:cubicBezTo>
                  <a:cubicBezTo>
                    <a:pt x="6262" y="61"/>
                    <a:pt x="3861" y="31"/>
                    <a:pt x="146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7"/>
            <p:cNvSpPr/>
            <p:nvPr/>
          </p:nvSpPr>
          <p:spPr>
            <a:xfrm>
              <a:off x="9913825" y="1366975"/>
              <a:ext cx="354900" cy="452525"/>
            </a:xfrm>
            <a:custGeom>
              <a:avLst/>
              <a:gdLst/>
              <a:ahLst/>
              <a:cxnLst/>
              <a:rect l="l" t="t" r="r" b="b"/>
              <a:pathLst>
                <a:path w="14196" h="18101" extrusionOk="0">
                  <a:moveTo>
                    <a:pt x="7799" y="1"/>
                  </a:moveTo>
                  <a:cubicBezTo>
                    <a:pt x="7567" y="1"/>
                    <a:pt x="7328" y="15"/>
                    <a:pt x="7083" y="45"/>
                  </a:cubicBezTo>
                  <a:cubicBezTo>
                    <a:pt x="3770" y="440"/>
                    <a:pt x="1399" y="3358"/>
                    <a:pt x="122" y="6246"/>
                  </a:cubicBezTo>
                  <a:cubicBezTo>
                    <a:pt x="61" y="6337"/>
                    <a:pt x="61" y="6459"/>
                    <a:pt x="0" y="6550"/>
                  </a:cubicBezTo>
                  <a:cubicBezTo>
                    <a:pt x="852" y="6489"/>
                    <a:pt x="1703" y="6367"/>
                    <a:pt x="2554" y="6367"/>
                  </a:cubicBezTo>
                  <a:lnTo>
                    <a:pt x="2584" y="6367"/>
                  </a:lnTo>
                  <a:cubicBezTo>
                    <a:pt x="2767" y="6398"/>
                    <a:pt x="2918" y="6428"/>
                    <a:pt x="3101" y="6459"/>
                  </a:cubicBezTo>
                  <a:lnTo>
                    <a:pt x="3131" y="6459"/>
                  </a:lnTo>
                  <a:cubicBezTo>
                    <a:pt x="3192" y="6489"/>
                    <a:pt x="3253" y="6489"/>
                    <a:pt x="3344" y="6519"/>
                  </a:cubicBezTo>
                  <a:cubicBezTo>
                    <a:pt x="3435" y="6519"/>
                    <a:pt x="3496" y="6550"/>
                    <a:pt x="3587" y="6580"/>
                  </a:cubicBezTo>
                  <a:lnTo>
                    <a:pt x="3618" y="6580"/>
                  </a:lnTo>
                  <a:cubicBezTo>
                    <a:pt x="3648" y="6580"/>
                    <a:pt x="3648" y="6611"/>
                    <a:pt x="3678" y="6611"/>
                  </a:cubicBezTo>
                  <a:cubicBezTo>
                    <a:pt x="3709" y="6611"/>
                    <a:pt x="3709" y="6611"/>
                    <a:pt x="3739" y="6641"/>
                  </a:cubicBezTo>
                  <a:cubicBezTo>
                    <a:pt x="3861" y="6702"/>
                    <a:pt x="3982" y="6763"/>
                    <a:pt x="4104" y="6823"/>
                  </a:cubicBezTo>
                  <a:cubicBezTo>
                    <a:pt x="4195" y="6884"/>
                    <a:pt x="4286" y="6945"/>
                    <a:pt x="4377" y="6975"/>
                  </a:cubicBezTo>
                  <a:cubicBezTo>
                    <a:pt x="4469" y="7036"/>
                    <a:pt x="4529" y="7097"/>
                    <a:pt x="4621" y="7158"/>
                  </a:cubicBezTo>
                  <a:cubicBezTo>
                    <a:pt x="4681" y="7188"/>
                    <a:pt x="4773" y="7249"/>
                    <a:pt x="4833" y="7279"/>
                  </a:cubicBezTo>
                  <a:cubicBezTo>
                    <a:pt x="4590" y="7431"/>
                    <a:pt x="4347" y="7522"/>
                    <a:pt x="4104" y="7705"/>
                  </a:cubicBezTo>
                  <a:cubicBezTo>
                    <a:pt x="3648" y="8009"/>
                    <a:pt x="3374" y="8495"/>
                    <a:pt x="2858" y="8678"/>
                  </a:cubicBezTo>
                  <a:cubicBezTo>
                    <a:pt x="2311" y="8921"/>
                    <a:pt x="1733" y="9012"/>
                    <a:pt x="1125" y="9012"/>
                  </a:cubicBezTo>
                  <a:lnTo>
                    <a:pt x="1064" y="9012"/>
                  </a:lnTo>
                  <a:cubicBezTo>
                    <a:pt x="882" y="8981"/>
                    <a:pt x="700" y="8951"/>
                    <a:pt x="517" y="8890"/>
                  </a:cubicBezTo>
                  <a:lnTo>
                    <a:pt x="517" y="8890"/>
                  </a:lnTo>
                  <a:cubicBezTo>
                    <a:pt x="548" y="8921"/>
                    <a:pt x="548" y="8921"/>
                    <a:pt x="578" y="8951"/>
                  </a:cubicBezTo>
                  <a:cubicBezTo>
                    <a:pt x="730" y="9164"/>
                    <a:pt x="1763" y="10258"/>
                    <a:pt x="2007" y="10927"/>
                  </a:cubicBezTo>
                  <a:cubicBezTo>
                    <a:pt x="2463" y="10592"/>
                    <a:pt x="2858" y="10197"/>
                    <a:pt x="3344" y="10015"/>
                  </a:cubicBezTo>
                  <a:cubicBezTo>
                    <a:pt x="3862" y="9836"/>
                    <a:pt x="4339" y="9755"/>
                    <a:pt x="4773" y="9755"/>
                  </a:cubicBezTo>
                  <a:cubicBezTo>
                    <a:pt x="8109" y="9755"/>
                    <a:pt x="8973" y="14574"/>
                    <a:pt x="7387" y="17371"/>
                  </a:cubicBezTo>
                  <a:cubicBezTo>
                    <a:pt x="7326" y="17523"/>
                    <a:pt x="7143" y="17857"/>
                    <a:pt x="6931" y="18100"/>
                  </a:cubicBezTo>
                  <a:cubicBezTo>
                    <a:pt x="8359" y="18009"/>
                    <a:pt x="9788" y="17887"/>
                    <a:pt x="11186" y="17583"/>
                  </a:cubicBezTo>
                  <a:cubicBezTo>
                    <a:pt x="12645" y="16185"/>
                    <a:pt x="13162" y="14118"/>
                    <a:pt x="13466" y="12203"/>
                  </a:cubicBezTo>
                  <a:cubicBezTo>
                    <a:pt x="13861" y="9985"/>
                    <a:pt x="14195" y="7614"/>
                    <a:pt x="13739" y="5395"/>
                  </a:cubicBezTo>
                  <a:cubicBezTo>
                    <a:pt x="12863" y="2540"/>
                    <a:pt x="10883" y="1"/>
                    <a:pt x="77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7"/>
            <p:cNvSpPr/>
            <p:nvPr/>
          </p:nvSpPr>
          <p:spPr>
            <a:xfrm>
              <a:off x="9926875" y="1358675"/>
              <a:ext cx="345250" cy="463850"/>
            </a:xfrm>
            <a:custGeom>
              <a:avLst/>
              <a:gdLst/>
              <a:ahLst/>
              <a:cxnLst/>
              <a:rect l="l" t="t" r="r" b="b"/>
              <a:pathLst>
                <a:path w="13810" h="18554" extrusionOk="0">
                  <a:moveTo>
                    <a:pt x="7807" y="772"/>
                  </a:moveTo>
                  <a:lnTo>
                    <a:pt x="7868" y="894"/>
                  </a:lnTo>
                  <a:cubicBezTo>
                    <a:pt x="7929" y="955"/>
                    <a:pt x="7959" y="1015"/>
                    <a:pt x="7989" y="1076"/>
                  </a:cubicBezTo>
                  <a:lnTo>
                    <a:pt x="8020" y="1076"/>
                  </a:lnTo>
                  <a:cubicBezTo>
                    <a:pt x="8020" y="1107"/>
                    <a:pt x="8020" y="1107"/>
                    <a:pt x="8020" y="1107"/>
                  </a:cubicBezTo>
                  <a:lnTo>
                    <a:pt x="8172" y="1319"/>
                  </a:lnTo>
                  <a:cubicBezTo>
                    <a:pt x="8172" y="1319"/>
                    <a:pt x="8172" y="1319"/>
                    <a:pt x="8172" y="1350"/>
                  </a:cubicBezTo>
                  <a:cubicBezTo>
                    <a:pt x="8293" y="1502"/>
                    <a:pt x="8415" y="1654"/>
                    <a:pt x="8536" y="1836"/>
                  </a:cubicBezTo>
                  <a:cubicBezTo>
                    <a:pt x="8597" y="1897"/>
                    <a:pt x="8658" y="1988"/>
                    <a:pt x="8719" y="2079"/>
                  </a:cubicBezTo>
                  <a:cubicBezTo>
                    <a:pt x="8719" y="2079"/>
                    <a:pt x="8719" y="2110"/>
                    <a:pt x="8749" y="2110"/>
                  </a:cubicBezTo>
                  <a:cubicBezTo>
                    <a:pt x="8749" y="2140"/>
                    <a:pt x="8780" y="2201"/>
                    <a:pt x="8810" y="2231"/>
                  </a:cubicBezTo>
                  <a:cubicBezTo>
                    <a:pt x="8840" y="2262"/>
                    <a:pt x="8871" y="2322"/>
                    <a:pt x="8901" y="2353"/>
                  </a:cubicBezTo>
                  <a:cubicBezTo>
                    <a:pt x="8901" y="2353"/>
                    <a:pt x="8901" y="2383"/>
                    <a:pt x="8932" y="2383"/>
                  </a:cubicBezTo>
                  <a:cubicBezTo>
                    <a:pt x="8932" y="2383"/>
                    <a:pt x="8932" y="2414"/>
                    <a:pt x="8932" y="2414"/>
                  </a:cubicBezTo>
                  <a:cubicBezTo>
                    <a:pt x="8962" y="2414"/>
                    <a:pt x="8962" y="2444"/>
                    <a:pt x="8992" y="2474"/>
                  </a:cubicBezTo>
                  <a:cubicBezTo>
                    <a:pt x="8992" y="2474"/>
                    <a:pt x="8992" y="2474"/>
                    <a:pt x="8992" y="2505"/>
                  </a:cubicBezTo>
                  <a:cubicBezTo>
                    <a:pt x="9023" y="2535"/>
                    <a:pt x="9053" y="2566"/>
                    <a:pt x="9084" y="2596"/>
                  </a:cubicBezTo>
                  <a:cubicBezTo>
                    <a:pt x="9084" y="2626"/>
                    <a:pt x="9114" y="2626"/>
                    <a:pt x="9114" y="2657"/>
                  </a:cubicBezTo>
                  <a:lnTo>
                    <a:pt x="9144" y="2657"/>
                  </a:lnTo>
                  <a:cubicBezTo>
                    <a:pt x="8688" y="3052"/>
                    <a:pt x="8232" y="3447"/>
                    <a:pt x="7777" y="3842"/>
                  </a:cubicBezTo>
                  <a:cubicBezTo>
                    <a:pt x="7746" y="3903"/>
                    <a:pt x="7685" y="3964"/>
                    <a:pt x="7625" y="3994"/>
                  </a:cubicBezTo>
                  <a:cubicBezTo>
                    <a:pt x="7169" y="3386"/>
                    <a:pt x="6713" y="2748"/>
                    <a:pt x="6257" y="2140"/>
                  </a:cubicBezTo>
                  <a:cubicBezTo>
                    <a:pt x="6773" y="1684"/>
                    <a:pt x="7290" y="1228"/>
                    <a:pt x="7807" y="772"/>
                  </a:cubicBezTo>
                  <a:close/>
                  <a:moveTo>
                    <a:pt x="5922" y="2444"/>
                  </a:moveTo>
                  <a:cubicBezTo>
                    <a:pt x="6074" y="2687"/>
                    <a:pt x="6257" y="2930"/>
                    <a:pt x="6439" y="3174"/>
                  </a:cubicBezTo>
                  <a:cubicBezTo>
                    <a:pt x="6713" y="3538"/>
                    <a:pt x="7017" y="3933"/>
                    <a:pt x="7290" y="4298"/>
                  </a:cubicBezTo>
                  <a:cubicBezTo>
                    <a:pt x="6743" y="4754"/>
                    <a:pt x="6226" y="5240"/>
                    <a:pt x="5710" y="5696"/>
                  </a:cubicBezTo>
                  <a:cubicBezTo>
                    <a:pt x="5223" y="5088"/>
                    <a:pt x="4767" y="4481"/>
                    <a:pt x="4311" y="3873"/>
                  </a:cubicBezTo>
                  <a:cubicBezTo>
                    <a:pt x="4859" y="3386"/>
                    <a:pt x="5375" y="2900"/>
                    <a:pt x="5922" y="2444"/>
                  </a:cubicBezTo>
                  <a:close/>
                  <a:moveTo>
                    <a:pt x="9387" y="3052"/>
                  </a:moveTo>
                  <a:cubicBezTo>
                    <a:pt x="9509" y="3204"/>
                    <a:pt x="9631" y="3386"/>
                    <a:pt x="9752" y="3538"/>
                  </a:cubicBezTo>
                  <a:cubicBezTo>
                    <a:pt x="9813" y="3660"/>
                    <a:pt x="9904" y="3751"/>
                    <a:pt x="9995" y="3873"/>
                  </a:cubicBezTo>
                  <a:cubicBezTo>
                    <a:pt x="9995" y="3873"/>
                    <a:pt x="9995" y="3903"/>
                    <a:pt x="9995" y="3903"/>
                  </a:cubicBezTo>
                  <a:cubicBezTo>
                    <a:pt x="10026" y="3933"/>
                    <a:pt x="10056" y="3994"/>
                    <a:pt x="10087" y="4025"/>
                  </a:cubicBezTo>
                  <a:cubicBezTo>
                    <a:pt x="10087" y="4025"/>
                    <a:pt x="10087" y="4025"/>
                    <a:pt x="10117" y="4055"/>
                  </a:cubicBezTo>
                  <a:cubicBezTo>
                    <a:pt x="10178" y="4177"/>
                    <a:pt x="10269" y="4268"/>
                    <a:pt x="10360" y="4389"/>
                  </a:cubicBezTo>
                  <a:cubicBezTo>
                    <a:pt x="10360" y="4420"/>
                    <a:pt x="10391" y="4481"/>
                    <a:pt x="10421" y="4511"/>
                  </a:cubicBezTo>
                  <a:cubicBezTo>
                    <a:pt x="10451" y="4541"/>
                    <a:pt x="10451" y="4541"/>
                    <a:pt x="10482" y="4572"/>
                  </a:cubicBezTo>
                  <a:cubicBezTo>
                    <a:pt x="10482" y="4602"/>
                    <a:pt x="10482" y="4602"/>
                    <a:pt x="10482" y="4602"/>
                  </a:cubicBezTo>
                  <a:lnTo>
                    <a:pt x="10755" y="4967"/>
                  </a:lnTo>
                  <a:cubicBezTo>
                    <a:pt x="10755" y="4967"/>
                    <a:pt x="10755" y="4997"/>
                    <a:pt x="10786" y="5028"/>
                  </a:cubicBezTo>
                  <a:cubicBezTo>
                    <a:pt x="10299" y="5453"/>
                    <a:pt x="9813" y="5879"/>
                    <a:pt x="9327" y="6304"/>
                  </a:cubicBezTo>
                  <a:cubicBezTo>
                    <a:pt x="9053" y="5940"/>
                    <a:pt x="8780" y="5544"/>
                    <a:pt x="8506" y="5180"/>
                  </a:cubicBezTo>
                  <a:cubicBezTo>
                    <a:pt x="8293" y="4906"/>
                    <a:pt x="8080" y="4633"/>
                    <a:pt x="7898" y="4359"/>
                  </a:cubicBezTo>
                  <a:cubicBezTo>
                    <a:pt x="8384" y="3933"/>
                    <a:pt x="8901" y="3478"/>
                    <a:pt x="9387" y="3052"/>
                  </a:cubicBezTo>
                  <a:close/>
                  <a:moveTo>
                    <a:pt x="7564" y="4663"/>
                  </a:moveTo>
                  <a:cubicBezTo>
                    <a:pt x="8020" y="5301"/>
                    <a:pt x="8506" y="5970"/>
                    <a:pt x="8992" y="6608"/>
                  </a:cubicBezTo>
                  <a:cubicBezTo>
                    <a:pt x="8476" y="7064"/>
                    <a:pt x="7959" y="7520"/>
                    <a:pt x="7442" y="7976"/>
                  </a:cubicBezTo>
                  <a:cubicBezTo>
                    <a:pt x="7077" y="7520"/>
                    <a:pt x="6713" y="7034"/>
                    <a:pt x="6378" y="6578"/>
                  </a:cubicBezTo>
                  <a:cubicBezTo>
                    <a:pt x="6226" y="6395"/>
                    <a:pt x="6105" y="6244"/>
                    <a:pt x="5983" y="6061"/>
                  </a:cubicBezTo>
                  <a:lnTo>
                    <a:pt x="6439" y="5636"/>
                  </a:lnTo>
                  <a:cubicBezTo>
                    <a:pt x="6804" y="5332"/>
                    <a:pt x="7169" y="4997"/>
                    <a:pt x="7564" y="4663"/>
                  </a:cubicBezTo>
                  <a:close/>
                  <a:moveTo>
                    <a:pt x="11059" y="5392"/>
                  </a:moveTo>
                  <a:cubicBezTo>
                    <a:pt x="11090" y="5453"/>
                    <a:pt x="11150" y="5514"/>
                    <a:pt x="11181" y="5605"/>
                  </a:cubicBezTo>
                  <a:cubicBezTo>
                    <a:pt x="11181" y="5605"/>
                    <a:pt x="11211" y="5636"/>
                    <a:pt x="11242" y="5666"/>
                  </a:cubicBezTo>
                  <a:cubicBezTo>
                    <a:pt x="11242" y="5666"/>
                    <a:pt x="11272" y="5696"/>
                    <a:pt x="11302" y="5757"/>
                  </a:cubicBezTo>
                  <a:cubicBezTo>
                    <a:pt x="11394" y="5879"/>
                    <a:pt x="11515" y="6031"/>
                    <a:pt x="11606" y="6183"/>
                  </a:cubicBezTo>
                  <a:cubicBezTo>
                    <a:pt x="11606" y="6213"/>
                    <a:pt x="11637" y="6244"/>
                    <a:pt x="11667" y="6274"/>
                  </a:cubicBezTo>
                  <a:cubicBezTo>
                    <a:pt x="11758" y="6395"/>
                    <a:pt x="11850" y="6517"/>
                    <a:pt x="11941" y="6639"/>
                  </a:cubicBezTo>
                  <a:cubicBezTo>
                    <a:pt x="11941" y="6669"/>
                    <a:pt x="11971" y="6699"/>
                    <a:pt x="12002" y="6730"/>
                  </a:cubicBezTo>
                  <a:cubicBezTo>
                    <a:pt x="12002" y="6760"/>
                    <a:pt x="12032" y="6760"/>
                    <a:pt x="12032" y="6791"/>
                  </a:cubicBezTo>
                  <a:cubicBezTo>
                    <a:pt x="12032" y="6791"/>
                    <a:pt x="12032" y="6791"/>
                    <a:pt x="12062" y="6821"/>
                  </a:cubicBezTo>
                  <a:cubicBezTo>
                    <a:pt x="12062" y="6821"/>
                    <a:pt x="12093" y="6851"/>
                    <a:pt x="12093" y="6851"/>
                  </a:cubicBezTo>
                  <a:cubicBezTo>
                    <a:pt x="12184" y="7003"/>
                    <a:pt x="12305" y="7186"/>
                    <a:pt x="12427" y="7338"/>
                  </a:cubicBezTo>
                  <a:cubicBezTo>
                    <a:pt x="12427" y="7368"/>
                    <a:pt x="12457" y="7368"/>
                    <a:pt x="12457" y="7399"/>
                  </a:cubicBezTo>
                  <a:cubicBezTo>
                    <a:pt x="12002" y="7824"/>
                    <a:pt x="11515" y="8219"/>
                    <a:pt x="11059" y="8645"/>
                  </a:cubicBezTo>
                  <a:cubicBezTo>
                    <a:pt x="10573" y="7976"/>
                    <a:pt x="10087" y="7338"/>
                    <a:pt x="9600" y="6669"/>
                  </a:cubicBezTo>
                  <a:cubicBezTo>
                    <a:pt x="10087" y="6244"/>
                    <a:pt x="10573" y="5818"/>
                    <a:pt x="11059" y="5392"/>
                  </a:cubicBezTo>
                  <a:close/>
                  <a:moveTo>
                    <a:pt x="5649" y="6365"/>
                  </a:moveTo>
                  <a:cubicBezTo>
                    <a:pt x="5679" y="6426"/>
                    <a:pt x="5710" y="6487"/>
                    <a:pt x="5770" y="6517"/>
                  </a:cubicBezTo>
                  <a:cubicBezTo>
                    <a:pt x="6196" y="7125"/>
                    <a:pt x="6652" y="7703"/>
                    <a:pt x="7108" y="8280"/>
                  </a:cubicBezTo>
                  <a:cubicBezTo>
                    <a:pt x="6530" y="8766"/>
                    <a:pt x="5983" y="9283"/>
                    <a:pt x="5436" y="9769"/>
                  </a:cubicBezTo>
                  <a:cubicBezTo>
                    <a:pt x="5102" y="9344"/>
                    <a:pt x="4767" y="8918"/>
                    <a:pt x="4433" y="8493"/>
                  </a:cubicBezTo>
                  <a:cubicBezTo>
                    <a:pt x="4281" y="8280"/>
                    <a:pt x="4099" y="8067"/>
                    <a:pt x="3947" y="7854"/>
                  </a:cubicBezTo>
                  <a:cubicBezTo>
                    <a:pt x="4494" y="7338"/>
                    <a:pt x="5071" y="6851"/>
                    <a:pt x="5649" y="6365"/>
                  </a:cubicBezTo>
                  <a:close/>
                  <a:moveTo>
                    <a:pt x="9266" y="6973"/>
                  </a:moveTo>
                  <a:lnTo>
                    <a:pt x="9904" y="7854"/>
                  </a:lnTo>
                  <a:cubicBezTo>
                    <a:pt x="10178" y="8219"/>
                    <a:pt x="10451" y="8584"/>
                    <a:pt x="10695" y="8949"/>
                  </a:cubicBezTo>
                  <a:cubicBezTo>
                    <a:pt x="10178" y="9374"/>
                    <a:pt x="9691" y="9830"/>
                    <a:pt x="9144" y="10256"/>
                  </a:cubicBezTo>
                  <a:cubicBezTo>
                    <a:pt x="8658" y="9617"/>
                    <a:pt x="8202" y="8979"/>
                    <a:pt x="7716" y="8341"/>
                  </a:cubicBezTo>
                  <a:cubicBezTo>
                    <a:pt x="7929" y="8158"/>
                    <a:pt x="8172" y="7946"/>
                    <a:pt x="8384" y="7733"/>
                  </a:cubicBezTo>
                  <a:cubicBezTo>
                    <a:pt x="8688" y="7490"/>
                    <a:pt x="8962" y="7247"/>
                    <a:pt x="9266" y="6973"/>
                  </a:cubicBezTo>
                  <a:close/>
                  <a:moveTo>
                    <a:pt x="7351" y="8645"/>
                  </a:moveTo>
                  <a:cubicBezTo>
                    <a:pt x="7837" y="9283"/>
                    <a:pt x="8324" y="9921"/>
                    <a:pt x="8810" y="10560"/>
                  </a:cubicBezTo>
                  <a:cubicBezTo>
                    <a:pt x="8658" y="10681"/>
                    <a:pt x="8536" y="10803"/>
                    <a:pt x="8384" y="10924"/>
                  </a:cubicBezTo>
                  <a:cubicBezTo>
                    <a:pt x="8263" y="11076"/>
                    <a:pt x="7655" y="11472"/>
                    <a:pt x="7260" y="11836"/>
                  </a:cubicBezTo>
                  <a:cubicBezTo>
                    <a:pt x="7047" y="11563"/>
                    <a:pt x="6804" y="11350"/>
                    <a:pt x="6530" y="11137"/>
                  </a:cubicBezTo>
                  <a:cubicBezTo>
                    <a:pt x="6500" y="11076"/>
                    <a:pt x="6470" y="11076"/>
                    <a:pt x="6409" y="11076"/>
                  </a:cubicBezTo>
                  <a:cubicBezTo>
                    <a:pt x="6166" y="10742"/>
                    <a:pt x="5953" y="10438"/>
                    <a:pt x="5710" y="10134"/>
                  </a:cubicBezTo>
                  <a:cubicBezTo>
                    <a:pt x="6257" y="9648"/>
                    <a:pt x="6804" y="9131"/>
                    <a:pt x="7351" y="8645"/>
                  </a:cubicBezTo>
                  <a:close/>
                  <a:moveTo>
                    <a:pt x="10968" y="9313"/>
                  </a:moveTo>
                  <a:cubicBezTo>
                    <a:pt x="11424" y="9921"/>
                    <a:pt x="11910" y="10560"/>
                    <a:pt x="12366" y="11198"/>
                  </a:cubicBezTo>
                  <a:cubicBezTo>
                    <a:pt x="11850" y="11593"/>
                    <a:pt x="11333" y="12019"/>
                    <a:pt x="10786" y="12414"/>
                  </a:cubicBezTo>
                  <a:cubicBezTo>
                    <a:pt x="10482" y="12019"/>
                    <a:pt x="10178" y="11624"/>
                    <a:pt x="9874" y="11198"/>
                  </a:cubicBezTo>
                  <a:cubicBezTo>
                    <a:pt x="9722" y="11016"/>
                    <a:pt x="9570" y="10833"/>
                    <a:pt x="9448" y="10620"/>
                  </a:cubicBezTo>
                  <a:cubicBezTo>
                    <a:pt x="9965" y="10195"/>
                    <a:pt x="10482" y="9769"/>
                    <a:pt x="10968" y="9313"/>
                  </a:cubicBezTo>
                  <a:close/>
                  <a:moveTo>
                    <a:pt x="9084" y="10924"/>
                  </a:moveTo>
                  <a:cubicBezTo>
                    <a:pt x="9144" y="11016"/>
                    <a:pt x="9236" y="11107"/>
                    <a:pt x="9296" y="11198"/>
                  </a:cubicBezTo>
                  <a:cubicBezTo>
                    <a:pt x="9691" y="11715"/>
                    <a:pt x="10056" y="12201"/>
                    <a:pt x="10421" y="12718"/>
                  </a:cubicBezTo>
                  <a:cubicBezTo>
                    <a:pt x="9843" y="13143"/>
                    <a:pt x="9296" y="13599"/>
                    <a:pt x="8719" y="14055"/>
                  </a:cubicBezTo>
                  <a:cubicBezTo>
                    <a:pt x="8536" y="13812"/>
                    <a:pt x="8324" y="13538"/>
                    <a:pt x="8141" y="13295"/>
                  </a:cubicBezTo>
                  <a:cubicBezTo>
                    <a:pt x="7989" y="12900"/>
                    <a:pt x="7777" y="12566"/>
                    <a:pt x="7564" y="12231"/>
                  </a:cubicBezTo>
                  <a:cubicBezTo>
                    <a:pt x="8050" y="11776"/>
                    <a:pt x="8567" y="11350"/>
                    <a:pt x="9084" y="10924"/>
                  </a:cubicBezTo>
                  <a:close/>
                  <a:moveTo>
                    <a:pt x="10695" y="13083"/>
                  </a:moveTo>
                  <a:cubicBezTo>
                    <a:pt x="11150" y="13630"/>
                    <a:pt x="11576" y="14207"/>
                    <a:pt x="12002" y="14785"/>
                  </a:cubicBezTo>
                  <a:cubicBezTo>
                    <a:pt x="11485" y="15271"/>
                    <a:pt x="10938" y="15757"/>
                    <a:pt x="10391" y="16213"/>
                  </a:cubicBezTo>
                  <a:cubicBezTo>
                    <a:pt x="9935" y="15605"/>
                    <a:pt x="9448" y="14997"/>
                    <a:pt x="8992" y="14390"/>
                  </a:cubicBezTo>
                  <a:cubicBezTo>
                    <a:pt x="9418" y="14055"/>
                    <a:pt x="9874" y="13690"/>
                    <a:pt x="10330" y="13356"/>
                  </a:cubicBezTo>
                  <a:cubicBezTo>
                    <a:pt x="10451" y="13265"/>
                    <a:pt x="10573" y="13174"/>
                    <a:pt x="10695" y="13083"/>
                  </a:cubicBezTo>
                  <a:close/>
                  <a:moveTo>
                    <a:pt x="8658" y="14693"/>
                  </a:moveTo>
                  <a:cubicBezTo>
                    <a:pt x="9114" y="15301"/>
                    <a:pt x="9570" y="15909"/>
                    <a:pt x="10056" y="16517"/>
                  </a:cubicBezTo>
                  <a:cubicBezTo>
                    <a:pt x="9843" y="16700"/>
                    <a:pt x="9631" y="16912"/>
                    <a:pt x="9418" y="17095"/>
                  </a:cubicBezTo>
                  <a:lnTo>
                    <a:pt x="9387" y="17095"/>
                  </a:lnTo>
                  <a:cubicBezTo>
                    <a:pt x="9023" y="17156"/>
                    <a:pt x="8658" y="17216"/>
                    <a:pt x="8293" y="17247"/>
                  </a:cubicBezTo>
                  <a:cubicBezTo>
                    <a:pt x="8506" y="16456"/>
                    <a:pt x="8597" y="15636"/>
                    <a:pt x="8506" y="14815"/>
                  </a:cubicBezTo>
                  <a:lnTo>
                    <a:pt x="8658" y="14693"/>
                  </a:lnTo>
                  <a:close/>
                  <a:moveTo>
                    <a:pt x="7710" y="0"/>
                  </a:moveTo>
                  <a:cubicBezTo>
                    <a:pt x="7658" y="0"/>
                    <a:pt x="7605" y="15"/>
                    <a:pt x="7564" y="43"/>
                  </a:cubicBezTo>
                  <a:cubicBezTo>
                    <a:pt x="7473" y="134"/>
                    <a:pt x="7442" y="256"/>
                    <a:pt x="7533" y="377"/>
                  </a:cubicBezTo>
                  <a:cubicBezTo>
                    <a:pt x="7017" y="833"/>
                    <a:pt x="6500" y="1289"/>
                    <a:pt x="5983" y="1745"/>
                  </a:cubicBezTo>
                  <a:cubicBezTo>
                    <a:pt x="5679" y="1350"/>
                    <a:pt x="5375" y="924"/>
                    <a:pt x="5071" y="529"/>
                  </a:cubicBezTo>
                  <a:cubicBezTo>
                    <a:pt x="5038" y="479"/>
                    <a:pt x="4977" y="456"/>
                    <a:pt x="4913" y="456"/>
                  </a:cubicBezTo>
                  <a:cubicBezTo>
                    <a:pt x="4862" y="456"/>
                    <a:pt x="4808" y="471"/>
                    <a:pt x="4767" y="499"/>
                  </a:cubicBezTo>
                  <a:cubicBezTo>
                    <a:pt x="4676" y="590"/>
                    <a:pt x="4646" y="712"/>
                    <a:pt x="4737" y="833"/>
                  </a:cubicBezTo>
                  <a:cubicBezTo>
                    <a:pt x="5041" y="1228"/>
                    <a:pt x="5345" y="1623"/>
                    <a:pt x="5649" y="2049"/>
                  </a:cubicBezTo>
                  <a:cubicBezTo>
                    <a:pt x="5102" y="2505"/>
                    <a:pt x="4555" y="2991"/>
                    <a:pt x="4038" y="3478"/>
                  </a:cubicBezTo>
                  <a:lnTo>
                    <a:pt x="2852" y="1927"/>
                  </a:lnTo>
                  <a:cubicBezTo>
                    <a:pt x="2817" y="1874"/>
                    <a:pt x="2751" y="1842"/>
                    <a:pt x="2684" y="1842"/>
                  </a:cubicBezTo>
                  <a:cubicBezTo>
                    <a:pt x="2636" y="1842"/>
                    <a:pt x="2587" y="1859"/>
                    <a:pt x="2548" y="1897"/>
                  </a:cubicBezTo>
                  <a:cubicBezTo>
                    <a:pt x="2427" y="1988"/>
                    <a:pt x="2427" y="2110"/>
                    <a:pt x="2518" y="2201"/>
                  </a:cubicBezTo>
                  <a:cubicBezTo>
                    <a:pt x="2913" y="2748"/>
                    <a:pt x="3308" y="3265"/>
                    <a:pt x="3703" y="3781"/>
                  </a:cubicBezTo>
                  <a:cubicBezTo>
                    <a:pt x="3156" y="4298"/>
                    <a:pt x="2579" y="4815"/>
                    <a:pt x="2032" y="5332"/>
                  </a:cubicBezTo>
                  <a:cubicBezTo>
                    <a:pt x="1667" y="4876"/>
                    <a:pt x="1302" y="4389"/>
                    <a:pt x="937" y="3933"/>
                  </a:cubicBezTo>
                  <a:cubicBezTo>
                    <a:pt x="889" y="3868"/>
                    <a:pt x="822" y="3838"/>
                    <a:pt x="757" y="3838"/>
                  </a:cubicBezTo>
                  <a:cubicBezTo>
                    <a:pt x="701" y="3838"/>
                    <a:pt x="645" y="3861"/>
                    <a:pt x="603" y="3903"/>
                  </a:cubicBezTo>
                  <a:cubicBezTo>
                    <a:pt x="512" y="3964"/>
                    <a:pt x="512" y="4116"/>
                    <a:pt x="573" y="4207"/>
                  </a:cubicBezTo>
                  <a:cubicBezTo>
                    <a:pt x="937" y="4693"/>
                    <a:pt x="1302" y="5180"/>
                    <a:pt x="1697" y="5636"/>
                  </a:cubicBezTo>
                  <a:cubicBezTo>
                    <a:pt x="1302" y="6000"/>
                    <a:pt x="907" y="6365"/>
                    <a:pt x="512" y="6730"/>
                  </a:cubicBezTo>
                  <a:cubicBezTo>
                    <a:pt x="421" y="6821"/>
                    <a:pt x="421" y="6943"/>
                    <a:pt x="512" y="7034"/>
                  </a:cubicBezTo>
                  <a:cubicBezTo>
                    <a:pt x="558" y="7079"/>
                    <a:pt x="611" y="7102"/>
                    <a:pt x="664" y="7102"/>
                  </a:cubicBezTo>
                  <a:cubicBezTo>
                    <a:pt x="717" y="7102"/>
                    <a:pt x="770" y="7079"/>
                    <a:pt x="816" y="7034"/>
                  </a:cubicBezTo>
                  <a:cubicBezTo>
                    <a:pt x="1181" y="6699"/>
                    <a:pt x="1576" y="6365"/>
                    <a:pt x="1971" y="6000"/>
                  </a:cubicBezTo>
                  <a:cubicBezTo>
                    <a:pt x="2275" y="6426"/>
                    <a:pt x="2609" y="6851"/>
                    <a:pt x="2944" y="7277"/>
                  </a:cubicBezTo>
                  <a:cubicBezTo>
                    <a:pt x="3004" y="7247"/>
                    <a:pt x="3065" y="7216"/>
                    <a:pt x="3126" y="7216"/>
                  </a:cubicBezTo>
                  <a:cubicBezTo>
                    <a:pt x="3167" y="7216"/>
                    <a:pt x="3207" y="7203"/>
                    <a:pt x="3248" y="7203"/>
                  </a:cubicBezTo>
                  <a:cubicBezTo>
                    <a:pt x="3268" y="7203"/>
                    <a:pt x="3288" y="7206"/>
                    <a:pt x="3308" y="7216"/>
                  </a:cubicBezTo>
                  <a:cubicBezTo>
                    <a:pt x="3339" y="7216"/>
                    <a:pt x="3400" y="7247"/>
                    <a:pt x="3430" y="7247"/>
                  </a:cubicBezTo>
                  <a:cubicBezTo>
                    <a:pt x="3430" y="7277"/>
                    <a:pt x="3460" y="7277"/>
                    <a:pt x="3460" y="7277"/>
                  </a:cubicBezTo>
                  <a:cubicBezTo>
                    <a:pt x="3491" y="7277"/>
                    <a:pt x="3491" y="7307"/>
                    <a:pt x="3491" y="7307"/>
                  </a:cubicBezTo>
                  <a:lnTo>
                    <a:pt x="3552" y="7307"/>
                  </a:lnTo>
                  <a:cubicBezTo>
                    <a:pt x="3126" y="6791"/>
                    <a:pt x="2700" y="6244"/>
                    <a:pt x="2305" y="5696"/>
                  </a:cubicBezTo>
                  <a:cubicBezTo>
                    <a:pt x="2366" y="5605"/>
                    <a:pt x="2457" y="5544"/>
                    <a:pt x="2548" y="5453"/>
                  </a:cubicBezTo>
                  <a:cubicBezTo>
                    <a:pt x="3035" y="5028"/>
                    <a:pt x="3491" y="4602"/>
                    <a:pt x="3977" y="4146"/>
                  </a:cubicBezTo>
                  <a:cubicBezTo>
                    <a:pt x="4433" y="4754"/>
                    <a:pt x="4889" y="5362"/>
                    <a:pt x="5375" y="5970"/>
                  </a:cubicBezTo>
                  <a:cubicBezTo>
                    <a:pt x="4767" y="6487"/>
                    <a:pt x="4190" y="7003"/>
                    <a:pt x="3612" y="7520"/>
                  </a:cubicBezTo>
                  <a:cubicBezTo>
                    <a:pt x="2852" y="8189"/>
                    <a:pt x="2062" y="8858"/>
                    <a:pt x="1302" y="9557"/>
                  </a:cubicBezTo>
                  <a:cubicBezTo>
                    <a:pt x="1181" y="9374"/>
                    <a:pt x="1059" y="9222"/>
                    <a:pt x="937" y="9070"/>
                  </a:cubicBezTo>
                  <a:cubicBezTo>
                    <a:pt x="897" y="8989"/>
                    <a:pt x="816" y="8949"/>
                    <a:pt x="739" y="8949"/>
                  </a:cubicBezTo>
                  <a:cubicBezTo>
                    <a:pt x="701" y="8949"/>
                    <a:pt x="664" y="8959"/>
                    <a:pt x="634" y="8979"/>
                  </a:cubicBezTo>
                  <a:cubicBezTo>
                    <a:pt x="542" y="9040"/>
                    <a:pt x="512" y="9161"/>
                    <a:pt x="512" y="9253"/>
                  </a:cubicBezTo>
                  <a:cubicBezTo>
                    <a:pt x="453" y="9170"/>
                    <a:pt x="357" y="9129"/>
                    <a:pt x="267" y="9129"/>
                  </a:cubicBezTo>
                  <a:cubicBezTo>
                    <a:pt x="126" y="9129"/>
                    <a:pt x="0" y="9231"/>
                    <a:pt x="56" y="9435"/>
                  </a:cubicBezTo>
                  <a:cubicBezTo>
                    <a:pt x="542" y="10013"/>
                    <a:pt x="968" y="10651"/>
                    <a:pt x="1454" y="11228"/>
                  </a:cubicBezTo>
                  <a:cubicBezTo>
                    <a:pt x="1477" y="11297"/>
                    <a:pt x="1534" y="11331"/>
                    <a:pt x="1600" y="11331"/>
                  </a:cubicBezTo>
                  <a:cubicBezTo>
                    <a:pt x="1621" y="11331"/>
                    <a:pt x="1644" y="11327"/>
                    <a:pt x="1667" y="11320"/>
                  </a:cubicBezTo>
                  <a:cubicBezTo>
                    <a:pt x="1758" y="11320"/>
                    <a:pt x="1819" y="11259"/>
                    <a:pt x="1849" y="11168"/>
                  </a:cubicBezTo>
                  <a:cubicBezTo>
                    <a:pt x="1880" y="11137"/>
                    <a:pt x="1880" y="11107"/>
                    <a:pt x="1849" y="11046"/>
                  </a:cubicBezTo>
                  <a:lnTo>
                    <a:pt x="1849" y="11046"/>
                  </a:lnTo>
                  <a:cubicBezTo>
                    <a:pt x="1880" y="11076"/>
                    <a:pt x="1941" y="11107"/>
                    <a:pt x="1971" y="11107"/>
                  </a:cubicBezTo>
                  <a:cubicBezTo>
                    <a:pt x="2032" y="11107"/>
                    <a:pt x="2093" y="11107"/>
                    <a:pt x="2153" y="11046"/>
                  </a:cubicBezTo>
                  <a:cubicBezTo>
                    <a:pt x="2184" y="11016"/>
                    <a:pt x="2214" y="10985"/>
                    <a:pt x="2214" y="10924"/>
                  </a:cubicBezTo>
                  <a:cubicBezTo>
                    <a:pt x="2245" y="10864"/>
                    <a:pt x="2214" y="10803"/>
                    <a:pt x="2184" y="10742"/>
                  </a:cubicBezTo>
                  <a:cubicBezTo>
                    <a:pt x="2001" y="10469"/>
                    <a:pt x="1819" y="10225"/>
                    <a:pt x="1637" y="9982"/>
                  </a:cubicBezTo>
                  <a:cubicBezTo>
                    <a:pt x="1606" y="9952"/>
                    <a:pt x="1576" y="9921"/>
                    <a:pt x="1576" y="9921"/>
                  </a:cubicBezTo>
                  <a:cubicBezTo>
                    <a:pt x="2093" y="9435"/>
                    <a:pt x="2640" y="8979"/>
                    <a:pt x="3187" y="8493"/>
                  </a:cubicBezTo>
                  <a:cubicBezTo>
                    <a:pt x="3308" y="8371"/>
                    <a:pt x="3460" y="8250"/>
                    <a:pt x="3582" y="8128"/>
                  </a:cubicBezTo>
                  <a:cubicBezTo>
                    <a:pt x="4099" y="8766"/>
                    <a:pt x="4585" y="9405"/>
                    <a:pt x="5071" y="10043"/>
                  </a:cubicBezTo>
                  <a:cubicBezTo>
                    <a:pt x="5071" y="10073"/>
                    <a:pt x="5041" y="10073"/>
                    <a:pt x="5011" y="10104"/>
                  </a:cubicBezTo>
                  <a:cubicBezTo>
                    <a:pt x="4919" y="10165"/>
                    <a:pt x="4950" y="10347"/>
                    <a:pt x="5011" y="10408"/>
                  </a:cubicBezTo>
                  <a:cubicBezTo>
                    <a:pt x="5071" y="10469"/>
                    <a:pt x="5132" y="10469"/>
                    <a:pt x="5162" y="10469"/>
                  </a:cubicBezTo>
                  <a:cubicBezTo>
                    <a:pt x="5223" y="10469"/>
                    <a:pt x="5284" y="10469"/>
                    <a:pt x="5345" y="10408"/>
                  </a:cubicBezTo>
                  <a:cubicBezTo>
                    <a:pt x="5527" y="10620"/>
                    <a:pt x="5679" y="10833"/>
                    <a:pt x="5862" y="11046"/>
                  </a:cubicBezTo>
                  <a:cubicBezTo>
                    <a:pt x="5915" y="11010"/>
                    <a:pt x="5968" y="10996"/>
                    <a:pt x="6022" y="10996"/>
                  </a:cubicBezTo>
                  <a:cubicBezTo>
                    <a:pt x="6060" y="10996"/>
                    <a:pt x="6097" y="11003"/>
                    <a:pt x="6135" y="11016"/>
                  </a:cubicBezTo>
                  <a:cubicBezTo>
                    <a:pt x="6196" y="11046"/>
                    <a:pt x="6226" y="11107"/>
                    <a:pt x="6257" y="11137"/>
                  </a:cubicBezTo>
                  <a:cubicBezTo>
                    <a:pt x="6287" y="11198"/>
                    <a:pt x="6318" y="11228"/>
                    <a:pt x="6348" y="11289"/>
                  </a:cubicBezTo>
                  <a:cubicBezTo>
                    <a:pt x="6348" y="11289"/>
                    <a:pt x="6378" y="11320"/>
                    <a:pt x="6378" y="11350"/>
                  </a:cubicBezTo>
                  <a:cubicBezTo>
                    <a:pt x="6409" y="11380"/>
                    <a:pt x="6439" y="11411"/>
                    <a:pt x="6470" y="11472"/>
                  </a:cubicBezTo>
                  <a:lnTo>
                    <a:pt x="6530" y="11502"/>
                  </a:lnTo>
                  <a:cubicBezTo>
                    <a:pt x="6530" y="11532"/>
                    <a:pt x="6561" y="11532"/>
                    <a:pt x="6561" y="11563"/>
                  </a:cubicBezTo>
                  <a:cubicBezTo>
                    <a:pt x="6621" y="11624"/>
                    <a:pt x="6682" y="11684"/>
                    <a:pt x="6743" y="11745"/>
                  </a:cubicBezTo>
                  <a:cubicBezTo>
                    <a:pt x="6743" y="11776"/>
                    <a:pt x="6773" y="11836"/>
                    <a:pt x="6773" y="11867"/>
                  </a:cubicBezTo>
                  <a:cubicBezTo>
                    <a:pt x="6804" y="11897"/>
                    <a:pt x="6773" y="11958"/>
                    <a:pt x="6773" y="11988"/>
                  </a:cubicBezTo>
                  <a:cubicBezTo>
                    <a:pt x="6804" y="12019"/>
                    <a:pt x="6804" y="12049"/>
                    <a:pt x="6804" y="12110"/>
                  </a:cubicBezTo>
                  <a:cubicBezTo>
                    <a:pt x="6834" y="12140"/>
                    <a:pt x="6834" y="12171"/>
                    <a:pt x="6834" y="12231"/>
                  </a:cubicBezTo>
                  <a:cubicBezTo>
                    <a:pt x="6834" y="12262"/>
                    <a:pt x="6834" y="12262"/>
                    <a:pt x="6834" y="12292"/>
                  </a:cubicBezTo>
                  <a:cubicBezTo>
                    <a:pt x="6834" y="12292"/>
                    <a:pt x="6834" y="12323"/>
                    <a:pt x="6834" y="12323"/>
                  </a:cubicBezTo>
                  <a:cubicBezTo>
                    <a:pt x="6895" y="12414"/>
                    <a:pt x="6956" y="12505"/>
                    <a:pt x="7017" y="12566"/>
                  </a:cubicBezTo>
                  <a:cubicBezTo>
                    <a:pt x="7898" y="14329"/>
                    <a:pt x="7594" y="16517"/>
                    <a:pt x="6500" y="18159"/>
                  </a:cubicBezTo>
                  <a:cubicBezTo>
                    <a:pt x="6348" y="18280"/>
                    <a:pt x="6378" y="18523"/>
                    <a:pt x="6591" y="18554"/>
                  </a:cubicBezTo>
                  <a:cubicBezTo>
                    <a:pt x="6804" y="18554"/>
                    <a:pt x="7047" y="18493"/>
                    <a:pt x="7260" y="18463"/>
                  </a:cubicBezTo>
                  <a:cubicBezTo>
                    <a:pt x="7321" y="18493"/>
                    <a:pt x="7351" y="18523"/>
                    <a:pt x="7412" y="18523"/>
                  </a:cubicBezTo>
                  <a:cubicBezTo>
                    <a:pt x="8050" y="18493"/>
                    <a:pt x="8719" y="18402"/>
                    <a:pt x="9357" y="18280"/>
                  </a:cubicBezTo>
                  <a:cubicBezTo>
                    <a:pt x="9479" y="18250"/>
                    <a:pt x="9631" y="18219"/>
                    <a:pt x="9752" y="18189"/>
                  </a:cubicBezTo>
                  <a:lnTo>
                    <a:pt x="9813" y="18189"/>
                  </a:lnTo>
                  <a:cubicBezTo>
                    <a:pt x="9874" y="18189"/>
                    <a:pt x="9935" y="18159"/>
                    <a:pt x="10026" y="18159"/>
                  </a:cubicBezTo>
                  <a:cubicBezTo>
                    <a:pt x="10087" y="18128"/>
                    <a:pt x="10178" y="18128"/>
                    <a:pt x="10239" y="18098"/>
                  </a:cubicBezTo>
                  <a:cubicBezTo>
                    <a:pt x="10299" y="18098"/>
                    <a:pt x="10360" y="18067"/>
                    <a:pt x="10421" y="18067"/>
                  </a:cubicBezTo>
                  <a:lnTo>
                    <a:pt x="10664" y="18007"/>
                  </a:lnTo>
                  <a:cubicBezTo>
                    <a:pt x="10725" y="17976"/>
                    <a:pt x="10786" y="17976"/>
                    <a:pt x="10846" y="17946"/>
                  </a:cubicBezTo>
                  <a:cubicBezTo>
                    <a:pt x="10968" y="17915"/>
                    <a:pt x="11059" y="17885"/>
                    <a:pt x="11150" y="17855"/>
                  </a:cubicBezTo>
                  <a:cubicBezTo>
                    <a:pt x="11181" y="17824"/>
                    <a:pt x="11181" y="17794"/>
                    <a:pt x="11211" y="17763"/>
                  </a:cubicBezTo>
                  <a:cubicBezTo>
                    <a:pt x="11242" y="17733"/>
                    <a:pt x="11242" y="17672"/>
                    <a:pt x="11242" y="17611"/>
                  </a:cubicBezTo>
                  <a:cubicBezTo>
                    <a:pt x="11242" y="17581"/>
                    <a:pt x="11211" y="17581"/>
                    <a:pt x="11211" y="17551"/>
                  </a:cubicBezTo>
                  <a:cubicBezTo>
                    <a:pt x="11211" y="17520"/>
                    <a:pt x="11242" y="17520"/>
                    <a:pt x="11242" y="17490"/>
                  </a:cubicBezTo>
                  <a:cubicBezTo>
                    <a:pt x="11302" y="17459"/>
                    <a:pt x="11363" y="17429"/>
                    <a:pt x="11424" y="17368"/>
                  </a:cubicBezTo>
                  <a:cubicBezTo>
                    <a:pt x="11546" y="17308"/>
                    <a:pt x="11606" y="17216"/>
                    <a:pt x="11606" y="17095"/>
                  </a:cubicBezTo>
                  <a:lnTo>
                    <a:pt x="11667" y="17095"/>
                  </a:lnTo>
                  <a:cubicBezTo>
                    <a:pt x="11667" y="17095"/>
                    <a:pt x="11667" y="17064"/>
                    <a:pt x="11667" y="17064"/>
                  </a:cubicBezTo>
                  <a:cubicBezTo>
                    <a:pt x="11728" y="17034"/>
                    <a:pt x="11789" y="17004"/>
                    <a:pt x="11850" y="16943"/>
                  </a:cubicBezTo>
                  <a:cubicBezTo>
                    <a:pt x="11941" y="16882"/>
                    <a:pt x="12032" y="16791"/>
                    <a:pt x="12002" y="16669"/>
                  </a:cubicBezTo>
                  <a:cubicBezTo>
                    <a:pt x="11946" y="16557"/>
                    <a:pt x="11864" y="16516"/>
                    <a:pt x="11772" y="16516"/>
                  </a:cubicBezTo>
                  <a:cubicBezTo>
                    <a:pt x="11663" y="16516"/>
                    <a:pt x="11539" y="16573"/>
                    <a:pt x="11424" y="16639"/>
                  </a:cubicBezTo>
                  <a:lnTo>
                    <a:pt x="11363" y="16639"/>
                  </a:lnTo>
                  <a:cubicBezTo>
                    <a:pt x="11333" y="16639"/>
                    <a:pt x="11302" y="16639"/>
                    <a:pt x="11302" y="16669"/>
                  </a:cubicBezTo>
                  <a:cubicBezTo>
                    <a:pt x="11272" y="16669"/>
                    <a:pt x="11211" y="16669"/>
                    <a:pt x="11181" y="16700"/>
                  </a:cubicBezTo>
                  <a:cubicBezTo>
                    <a:pt x="11090" y="16700"/>
                    <a:pt x="10968" y="16760"/>
                    <a:pt x="10877" y="16760"/>
                  </a:cubicBezTo>
                  <a:cubicBezTo>
                    <a:pt x="10846" y="16791"/>
                    <a:pt x="10846" y="16791"/>
                    <a:pt x="10816" y="16791"/>
                  </a:cubicBezTo>
                  <a:cubicBezTo>
                    <a:pt x="10816" y="16760"/>
                    <a:pt x="10786" y="16730"/>
                    <a:pt x="10786" y="16700"/>
                  </a:cubicBezTo>
                  <a:cubicBezTo>
                    <a:pt x="10725" y="16639"/>
                    <a:pt x="10695" y="16608"/>
                    <a:pt x="10664" y="16548"/>
                  </a:cubicBezTo>
                  <a:cubicBezTo>
                    <a:pt x="10816" y="16426"/>
                    <a:pt x="10938" y="16304"/>
                    <a:pt x="11090" y="16152"/>
                  </a:cubicBezTo>
                  <a:cubicBezTo>
                    <a:pt x="11485" y="15818"/>
                    <a:pt x="11880" y="15484"/>
                    <a:pt x="12275" y="15119"/>
                  </a:cubicBezTo>
                  <a:cubicBezTo>
                    <a:pt x="12305" y="15149"/>
                    <a:pt x="12305" y="15149"/>
                    <a:pt x="12305" y="15180"/>
                  </a:cubicBezTo>
                  <a:cubicBezTo>
                    <a:pt x="12366" y="15241"/>
                    <a:pt x="12427" y="15271"/>
                    <a:pt x="12488" y="15271"/>
                  </a:cubicBezTo>
                  <a:cubicBezTo>
                    <a:pt x="12549" y="15271"/>
                    <a:pt x="12609" y="15241"/>
                    <a:pt x="12640" y="15210"/>
                  </a:cubicBezTo>
                  <a:cubicBezTo>
                    <a:pt x="12731" y="15119"/>
                    <a:pt x="12731" y="14997"/>
                    <a:pt x="12670" y="14876"/>
                  </a:cubicBezTo>
                  <a:cubicBezTo>
                    <a:pt x="12640" y="14876"/>
                    <a:pt x="12640" y="14845"/>
                    <a:pt x="12609" y="14815"/>
                  </a:cubicBezTo>
                  <a:cubicBezTo>
                    <a:pt x="12701" y="14724"/>
                    <a:pt x="12792" y="14633"/>
                    <a:pt x="12883" y="14542"/>
                  </a:cubicBezTo>
                  <a:cubicBezTo>
                    <a:pt x="12974" y="14450"/>
                    <a:pt x="12974" y="14329"/>
                    <a:pt x="12883" y="14238"/>
                  </a:cubicBezTo>
                  <a:cubicBezTo>
                    <a:pt x="12853" y="14192"/>
                    <a:pt x="12799" y="14169"/>
                    <a:pt x="12742" y="14169"/>
                  </a:cubicBezTo>
                  <a:cubicBezTo>
                    <a:pt x="12685" y="14169"/>
                    <a:pt x="12625" y="14192"/>
                    <a:pt x="12579" y="14238"/>
                  </a:cubicBezTo>
                  <a:cubicBezTo>
                    <a:pt x="12488" y="14298"/>
                    <a:pt x="12427" y="14390"/>
                    <a:pt x="12336" y="14450"/>
                  </a:cubicBezTo>
                  <a:cubicBezTo>
                    <a:pt x="11910" y="13903"/>
                    <a:pt x="11485" y="13326"/>
                    <a:pt x="11059" y="12779"/>
                  </a:cubicBezTo>
                  <a:cubicBezTo>
                    <a:pt x="11606" y="12383"/>
                    <a:pt x="12123" y="11958"/>
                    <a:pt x="12640" y="11532"/>
                  </a:cubicBezTo>
                  <a:cubicBezTo>
                    <a:pt x="12761" y="11715"/>
                    <a:pt x="12883" y="11867"/>
                    <a:pt x="13005" y="12049"/>
                  </a:cubicBezTo>
                  <a:cubicBezTo>
                    <a:pt x="13065" y="12110"/>
                    <a:pt x="13126" y="12140"/>
                    <a:pt x="13187" y="12140"/>
                  </a:cubicBezTo>
                  <a:cubicBezTo>
                    <a:pt x="13248" y="12140"/>
                    <a:pt x="13309" y="12110"/>
                    <a:pt x="13339" y="12079"/>
                  </a:cubicBezTo>
                  <a:cubicBezTo>
                    <a:pt x="13430" y="11988"/>
                    <a:pt x="13430" y="11867"/>
                    <a:pt x="13369" y="11776"/>
                  </a:cubicBezTo>
                  <a:cubicBezTo>
                    <a:pt x="13248" y="11593"/>
                    <a:pt x="13126" y="11411"/>
                    <a:pt x="12974" y="11228"/>
                  </a:cubicBezTo>
                  <a:cubicBezTo>
                    <a:pt x="13157" y="11107"/>
                    <a:pt x="13309" y="10955"/>
                    <a:pt x="13491" y="10833"/>
                  </a:cubicBezTo>
                  <a:cubicBezTo>
                    <a:pt x="13688" y="10686"/>
                    <a:pt x="13546" y="10419"/>
                    <a:pt x="13356" y="10419"/>
                  </a:cubicBezTo>
                  <a:cubicBezTo>
                    <a:pt x="13311" y="10419"/>
                    <a:pt x="13264" y="10434"/>
                    <a:pt x="13217" y="10469"/>
                  </a:cubicBezTo>
                  <a:cubicBezTo>
                    <a:pt x="13065" y="10620"/>
                    <a:pt x="12883" y="10742"/>
                    <a:pt x="12731" y="10864"/>
                  </a:cubicBezTo>
                  <a:cubicBezTo>
                    <a:pt x="12427" y="10499"/>
                    <a:pt x="12154" y="10134"/>
                    <a:pt x="11880" y="9739"/>
                  </a:cubicBezTo>
                  <a:cubicBezTo>
                    <a:pt x="11698" y="9496"/>
                    <a:pt x="11515" y="9222"/>
                    <a:pt x="11333" y="8979"/>
                  </a:cubicBezTo>
                  <a:cubicBezTo>
                    <a:pt x="11789" y="8554"/>
                    <a:pt x="12245" y="8158"/>
                    <a:pt x="12731" y="7733"/>
                  </a:cubicBezTo>
                  <a:cubicBezTo>
                    <a:pt x="12792" y="7824"/>
                    <a:pt x="12853" y="7915"/>
                    <a:pt x="12913" y="8006"/>
                  </a:cubicBezTo>
                  <a:cubicBezTo>
                    <a:pt x="12913" y="8006"/>
                    <a:pt x="12913" y="8037"/>
                    <a:pt x="12913" y="8037"/>
                  </a:cubicBezTo>
                  <a:lnTo>
                    <a:pt x="12944" y="8037"/>
                  </a:lnTo>
                  <a:cubicBezTo>
                    <a:pt x="13005" y="8128"/>
                    <a:pt x="13065" y="8219"/>
                    <a:pt x="13126" y="8310"/>
                  </a:cubicBezTo>
                  <a:cubicBezTo>
                    <a:pt x="13126" y="8310"/>
                    <a:pt x="13126" y="8310"/>
                    <a:pt x="13126" y="8341"/>
                  </a:cubicBezTo>
                  <a:lnTo>
                    <a:pt x="13157" y="8341"/>
                  </a:lnTo>
                  <a:cubicBezTo>
                    <a:pt x="13157" y="8371"/>
                    <a:pt x="13187" y="8402"/>
                    <a:pt x="13187" y="8402"/>
                  </a:cubicBezTo>
                  <a:cubicBezTo>
                    <a:pt x="13187" y="8402"/>
                    <a:pt x="13217" y="8432"/>
                    <a:pt x="13217" y="8432"/>
                  </a:cubicBezTo>
                  <a:cubicBezTo>
                    <a:pt x="13217" y="8462"/>
                    <a:pt x="13248" y="8462"/>
                    <a:pt x="13248" y="8493"/>
                  </a:cubicBezTo>
                  <a:cubicBezTo>
                    <a:pt x="13309" y="8554"/>
                    <a:pt x="13369" y="8614"/>
                    <a:pt x="13461" y="8614"/>
                  </a:cubicBezTo>
                  <a:cubicBezTo>
                    <a:pt x="13491" y="8614"/>
                    <a:pt x="13521" y="8584"/>
                    <a:pt x="13552" y="8584"/>
                  </a:cubicBezTo>
                  <a:cubicBezTo>
                    <a:pt x="13673" y="8523"/>
                    <a:pt x="13704" y="8371"/>
                    <a:pt x="13643" y="8250"/>
                  </a:cubicBezTo>
                  <a:cubicBezTo>
                    <a:pt x="13612" y="8250"/>
                    <a:pt x="13612" y="8219"/>
                    <a:pt x="13582" y="8189"/>
                  </a:cubicBezTo>
                  <a:cubicBezTo>
                    <a:pt x="13582" y="8189"/>
                    <a:pt x="13552" y="8189"/>
                    <a:pt x="13552" y="8158"/>
                  </a:cubicBezTo>
                  <a:cubicBezTo>
                    <a:pt x="13552" y="8158"/>
                    <a:pt x="13521" y="8128"/>
                    <a:pt x="13521" y="8098"/>
                  </a:cubicBezTo>
                  <a:cubicBezTo>
                    <a:pt x="13461" y="8006"/>
                    <a:pt x="13369" y="7915"/>
                    <a:pt x="13309" y="7824"/>
                  </a:cubicBezTo>
                  <a:cubicBezTo>
                    <a:pt x="13309" y="7824"/>
                    <a:pt x="13309" y="7794"/>
                    <a:pt x="13309" y="7794"/>
                  </a:cubicBezTo>
                  <a:cubicBezTo>
                    <a:pt x="13309" y="7794"/>
                    <a:pt x="13278" y="7763"/>
                    <a:pt x="13278" y="7763"/>
                  </a:cubicBezTo>
                  <a:cubicBezTo>
                    <a:pt x="13248" y="7703"/>
                    <a:pt x="13187" y="7642"/>
                    <a:pt x="13157" y="7581"/>
                  </a:cubicBezTo>
                  <a:cubicBezTo>
                    <a:pt x="13126" y="7551"/>
                    <a:pt x="13096" y="7520"/>
                    <a:pt x="13065" y="7490"/>
                  </a:cubicBezTo>
                  <a:cubicBezTo>
                    <a:pt x="13065" y="7490"/>
                    <a:pt x="13065" y="7490"/>
                    <a:pt x="13065" y="7459"/>
                  </a:cubicBezTo>
                  <a:cubicBezTo>
                    <a:pt x="13248" y="7307"/>
                    <a:pt x="13430" y="7155"/>
                    <a:pt x="13612" y="7003"/>
                  </a:cubicBezTo>
                  <a:cubicBezTo>
                    <a:pt x="13809" y="6856"/>
                    <a:pt x="13648" y="6589"/>
                    <a:pt x="13466" y="6589"/>
                  </a:cubicBezTo>
                  <a:cubicBezTo>
                    <a:pt x="13424" y="6589"/>
                    <a:pt x="13380" y="6604"/>
                    <a:pt x="13339" y="6639"/>
                  </a:cubicBezTo>
                  <a:cubicBezTo>
                    <a:pt x="13157" y="6791"/>
                    <a:pt x="12974" y="6943"/>
                    <a:pt x="12792" y="7095"/>
                  </a:cubicBezTo>
                  <a:cubicBezTo>
                    <a:pt x="12792" y="7064"/>
                    <a:pt x="12761" y="7034"/>
                    <a:pt x="12731" y="7003"/>
                  </a:cubicBezTo>
                  <a:cubicBezTo>
                    <a:pt x="12640" y="6882"/>
                    <a:pt x="12579" y="6760"/>
                    <a:pt x="12488" y="6639"/>
                  </a:cubicBezTo>
                  <a:cubicBezTo>
                    <a:pt x="12488" y="6639"/>
                    <a:pt x="12457" y="6639"/>
                    <a:pt x="12457" y="6608"/>
                  </a:cubicBezTo>
                  <a:cubicBezTo>
                    <a:pt x="12457" y="6608"/>
                    <a:pt x="12457" y="6578"/>
                    <a:pt x="12427" y="6578"/>
                  </a:cubicBezTo>
                  <a:cubicBezTo>
                    <a:pt x="12427" y="6578"/>
                    <a:pt x="12427" y="6578"/>
                    <a:pt x="12427" y="6547"/>
                  </a:cubicBezTo>
                  <a:cubicBezTo>
                    <a:pt x="12427" y="6547"/>
                    <a:pt x="12397" y="6517"/>
                    <a:pt x="12366" y="6487"/>
                  </a:cubicBezTo>
                  <a:cubicBezTo>
                    <a:pt x="12366" y="6456"/>
                    <a:pt x="12366" y="6456"/>
                    <a:pt x="12336" y="6456"/>
                  </a:cubicBezTo>
                  <a:cubicBezTo>
                    <a:pt x="12245" y="6304"/>
                    <a:pt x="12123" y="6152"/>
                    <a:pt x="12032" y="6000"/>
                  </a:cubicBezTo>
                  <a:cubicBezTo>
                    <a:pt x="12032" y="6000"/>
                    <a:pt x="12002" y="5970"/>
                    <a:pt x="12002" y="5940"/>
                  </a:cubicBezTo>
                  <a:cubicBezTo>
                    <a:pt x="11971" y="5940"/>
                    <a:pt x="11971" y="5940"/>
                    <a:pt x="11971" y="5909"/>
                  </a:cubicBezTo>
                  <a:cubicBezTo>
                    <a:pt x="11880" y="5757"/>
                    <a:pt x="11758" y="5605"/>
                    <a:pt x="11637" y="5453"/>
                  </a:cubicBezTo>
                  <a:lnTo>
                    <a:pt x="11637" y="5423"/>
                  </a:lnTo>
                  <a:cubicBezTo>
                    <a:pt x="11606" y="5392"/>
                    <a:pt x="11576" y="5362"/>
                    <a:pt x="11546" y="5301"/>
                  </a:cubicBezTo>
                  <a:cubicBezTo>
                    <a:pt x="11485" y="5240"/>
                    <a:pt x="11454" y="5149"/>
                    <a:pt x="11394" y="5088"/>
                  </a:cubicBezTo>
                  <a:cubicBezTo>
                    <a:pt x="11819" y="4693"/>
                    <a:pt x="12214" y="4329"/>
                    <a:pt x="12640" y="3964"/>
                  </a:cubicBezTo>
                  <a:cubicBezTo>
                    <a:pt x="12731" y="3873"/>
                    <a:pt x="12731" y="3721"/>
                    <a:pt x="12640" y="3630"/>
                  </a:cubicBezTo>
                  <a:cubicBezTo>
                    <a:pt x="12599" y="3588"/>
                    <a:pt x="12551" y="3572"/>
                    <a:pt x="12503" y="3572"/>
                  </a:cubicBezTo>
                  <a:cubicBezTo>
                    <a:pt x="12445" y="3572"/>
                    <a:pt x="12386" y="3596"/>
                    <a:pt x="12336" y="3630"/>
                  </a:cubicBezTo>
                  <a:cubicBezTo>
                    <a:pt x="11941" y="3994"/>
                    <a:pt x="11515" y="4359"/>
                    <a:pt x="11120" y="4693"/>
                  </a:cubicBezTo>
                  <a:cubicBezTo>
                    <a:pt x="11029" y="4572"/>
                    <a:pt x="10938" y="4450"/>
                    <a:pt x="10846" y="4329"/>
                  </a:cubicBezTo>
                  <a:cubicBezTo>
                    <a:pt x="10846" y="4298"/>
                    <a:pt x="10816" y="4268"/>
                    <a:pt x="10816" y="4268"/>
                  </a:cubicBezTo>
                  <a:cubicBezTo>
                    <a:pt x="10786" y="4237"/>
                    <a:pt x="10755" y="4177"/>
                    <a:pt x="10725" y="4146"/>
                  </a:cubicBezTo>
                  <a:cubicBezTo>
                    <a:pt x="10725" y="4146"/>
                    <a:pt x="10725" y="4146"/>
                    <a:pt x="10725" y="4116"/>
                  </a:cubicBezTo>
                  <a:cubicBezTo>
                    <a:pt x="10634" y="4025"/>
                    <a:pt x="10573" y="3903"/>
                    <a:pt x="10482" y="3812"/>
                  </a:cubicBezTo>
                  <a:lnTo>
                    <a:pt x="10482" y="3781"/>
                  </a:lnTo>
                  <a:lnTo>
                    <a:pt x="10451" y="3781"/>
                  </a:lnTo>
                  <a:cubicBezTo>
                    <a:pt x="10451" y="3751"/>
                    <a:pt x="10451" y="3751"/>
                    <a:pt x="10451" y="3751"/>
                  </a:cubicBezTo>
                  <a:cubicBezTo>
                    <a:pt x="10421" y="3721"/>
                    <a:pt x="10391" y="3690"/>
                    <a:pt x="10360" y="3630"/>
                  </a:cubicBezTo>
                  <a:cubicBezTo>
                    <a:pt x="10360" y="3630"/>
                    <a:pt x="10330" y="3599"/>
                    <a:pt x="10330" y="3569"/>
                  </a:cubicBezTo>
                  <a:cubicBezTo>
                    <a:pt x="10299" y="3538"/>
                    <a:pt x="10269" y="3508"/>
                    <a:pt x="10239" y="3447"/>
                  </a:cubicBezTo>
                  <a:cubicBezTo>
                    <a:pt x="10208" y="3386"/>
                    <a:pt x="10147" y="3326"/>
                    <a:pt x="10117" y="3265"/>
                  </a:cubicBezTo>
                  <a:cubicBezTo>
                    <a:pt x="9995" y="3113"/>
                    <a:pt x="9874" y="2900"/>
                    <a:pt x="9722" y="2718"/>
                  </a:cubicBezTo>
                  <a:cubicBezTo>
                    <a:pt x="10117" y="2383"/>
                    <a:pt x="10482" y="2079"/>
                    <a:pt x="10846" y="1745"/>
                  </a:cubicBezTo>
                  <a:cubicBezTo>
                    <a:pt x="10938" y="1654"/>
                    <a:pt x="10938" y="1502"/>
                    <a:pt x="10846" y="1411"/>
                  </a:cubicBezTo>
                  <a:cubicBezTo>
                    <a:pt x="10801" y="1365"/>
                    <a:pt x="10748" y="1342"/>
                    <a:pt x="10695" y="1342"/>
                  </a:cubicBezTo>
                  <a:cubicBezTo>
                    <a:pt x="10641" y="1342"/>
                    <a:pt x="10588" y="1365"/>
                    <a:pt x="10543" y="1411"/>
                  </a:cubicBezTo>
                  <a:cubicBezTo>
                    <a:pt x="10178" y="1715"/>
                    <a:pt x="9843" y="2049"/>
                    <a:pt x="9479" y="2353"/>
                  </a:cubicBezTo>
                  <a:cubicBezTo>
                    <a:pt x="9479" y="2353"/>
                    <a:pt x="9448" y="2322"/>
                    <a:pt x="9448" y="2322"/>
                  </a:cubicBezTo>
                  <a:cubicBezTo>
                    <a:pt x="9448" y="2322"/>
                    <a:pt x="9418" y="2262"/>
                    <a:pt x="9387" y="2231"/>
                  </a:cubicBezTo>
                  <a:cubicBezTo>
                    <a:pt x="9357" y="2201"/>
                    <a:pt x="9327" y="2171"/>
                    <a:pt x="9296" y="2140"/>
                  </a:cubicBezTo>
                  <a:cubicBezTo>
                    <a:pt x="9296" y="2110"/>
                    <a:pt x="9296" y="2110"/>
                    <a:pt x="9296" y="2110"/>
                  </a:cubicBezTo>
                  <a:cubicBezTo>
                    <a:pt x="9296" y="2110"/>
                    <a:pt x="9296" y="2110"/>
                    <a:pt x="9296" y="2079"/>
                  </a:cubicBezTo>
                  <a:lnTo>
                    <a:pt x="9266" y="2079"/>
                  </a:lnTo>
                  <a:cubicBezTo>
                    <a:pt x="9266" y="2049"/>
                    <a:pt x="9236" y="2019"/>
                    <a:pt x="9205" y="1958"/>
                  </a:cubicBezTo>
                  <a:cubicBezTo>
                    <a:pt x="9175" y="1927"/>
                    <a:pt x="9144" y="1897"/>
                    <a:pt x="9114" y="1836"/>
                  </a:cubicBezTo>
                  <a:lnTo>
                    <a:pt x="9084" y="1806"/>
                  </a:lnTo>
                  <a:cubicBezTo>
                    <a:pt x="9023" y="1715"/>
                    <a:pt x="8962" y="1654"/>
                    <a:pt x="8932" y="1563"/>
                  </a:cubicBezTo>
                  <a:cubicBezTo>
                    <a:pt x="8810" y="1411"/>
                    <a:pt x="8719" y="1259"/>
                    <a:pt x="8597" y="1107"/>
                  </a:cubicBezTo>
                  <a:cubicBezTo>
                    <a:pt x="8597" y="1107"/>
                    <a:pt x="8567" y="1076"/>
                    <a:pt x="8567" y="1076"/>
                  </a:cubicBezTo>
                  <a:cubicBezTo>
                    <a:pt x="8536" y="1046"/>
                    <a:pt x="8536" y="1015"/>
                    <a:pt x="8506" y="985"/>
                  </a:cubicBezTo>
                  <a:lnTo>
                    <a:pt x="8384" y="803"/>
                  </a:lnTo>
                  <a:cubicBezTo>
                    <a:pt x="8384" y="803"/>
                    <a:pt x="8354" y="803"/>
                    <a:pt x="8354" y="772"/>
                  </a:cubicBezTo>
                  <a:cubicBezTo>
                    <a:pt x="8324" y="742"/>
                    <a:pt x="8293" y="681"/>
                    <a:pt x="8232" y="620"/>
                  </a:cubicBezTo>
                  <a:cubicBezTo>
                    <a:pt x="8141" y="468"/>
                    <a:pt x="8020" y="316"/>
                    <a:pt x="7929" y="134"/>
                  </a:cubicBezTo>
                  <a:lnTo>
                    <a:pt x="7898" y="134"/>
                  </a:lnTo>
                  <a:cubicBezTo>
                    <a:pt x="7898" y="104"/>
                    <a:pt x="7898" y="104"/>
                    <a:pt x="7868" y="73"/>
                  </a:cubicBezTo>
                  <a:cubicBezTo>
                    <a:pt x="7834" y="23"/>
                    <a:pt x="7773" y="0"/>
                    <a:pt x="77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7"/>
            <p:cNvSpPr/>
            <p:nvPr/>
          </p:nvSpPr>
          <p:spPr>
            <a:xfrm>
              <a:off x="10095450" y="1608975"/>
              <a:ext cx="12175" cy="11425"/>
            </a:xfrm>
            <a:custGeom>
              <a:avLst/>
              <a:gdLst/>
              <a:ahLst/>
              <a:cxnLst/>
              <a:rect l="l" t="t" r="r" b="b"/>
              <a:pathLst>
                <a:path w="487" h="457" extrusionOk="0">
                  <a:moveTo>
                    <a:pt x="243" y="1"/>
                  </a:moveTo>
                  <a:cubicBezTo>
                    <a:pt x="122" y="1"/>
                    <a:pt x="30" y="92"/>
                    <a:pt x="30" y="213"/>
                  </a:cubicBezTo>
                  <a:cubicBezTo>
                    <a:pt x="0" y="335"/>
                    <a:pt x="122" y="457"/>
                    <a:pt x="243" y="457"/>
                  </a:cubicBezTo>
                  <a:cubicBezTo>
                    <a:pt x="365" y="457"/>
                    <a:pt x="456" y="365"/>
                    <a:pt x="456" y="244"/>
                  </a:cubicBezTo>
                  <a:cubicBezTo>
                    <a:pt x="486" y="122"/>
                    <a:pt x="365" y="1"/>
                    <a:pt x="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7"/>
            <p:cNvSpPr/>
            <p:nvPr/>
          </p:nvSpPr>
          <p:spPr>
            <a:xfrm>
              <a:off x="10106850" y="1621125"/>
              <a:ext cx="11400" cy="11425"/>
            </a:xfrm>
            <a:custGeom>
              <a:avLst/>
              <a:gdLst/>
              <a:ahLst/>
              <a:cxnLst/>
              <a:rect l="l" t="t" r="r" b="b"/>
              <a:pathLst>
                <a:path w="456" h="457" extrusionOk="0">
                  <a:moveTo>
                    <a:pt x="243" y="1"/>
                  </a:moveTo>
                  <a:cubicBezTo>
                    <a:pt x="91" y="1"/>
                    <a:pt x="0" y="92"/>
                    <a:pt x="0" y="214"/>
                  </a:cubicBezTo>
                  <a:cubicBezTo>
                    <a:pt x="0" y="366"/>
                    <a:pt x="91" y="457"/>
                    <a:pt x="213" y="457"/>
                  </a:cubicBezTo>
                  <a:cubicBezTo>
                    <a:pt x="334" y="457"/>
                    <a:pt x="456" y="366"/>
                    <a:pt x="456" y="244"/>
                  </a:cubicBezTo>
                  <a:cubicBezTo>
                    <a:pt x="456" y="122"/>
                    <a:pt x="334" y="1"/>
                    <a:pt x="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7"/>
            <p:cNvSpPr/>
            <p:nvPr/>
          </p:nvSpPr>
          <p:spPr>
            <a:xfrm>
              <a:off x="10023250" y="1498800"/>
              <a:ext cx="12175" cy="11425"/>
            </a:xfrm>
            <a:custGeom>
              <a:avLst/>
              <a:gdLst/>
              <a:ahLst/>
              <a:cxnLst/>
              <a:rect l="l" t="t" r="r" b="b"/>
              <a:pathLst>
                <a:path w="487" h="457" extrusionOk="0">
                  <a:moveTo>
                    <a:pt x="244" y="0"/>
                  </a:moveTo>
                  <a:cubicBezTo>
                    <a:pt x="122" y="0"/>
                    <a:pt x="31" y="91"/>
                    <a:pt x="31" y="213"/>
                  </a:cubicBezTo>
                  <a:cubicBezTo>
                    <a:pt x="0" y="335"/>
                    <a:pt x="122" y="456"/>
                    <a:pt x="244" y="456"/>
                  </a:cubicBezTo>
                  <a:cubicBezTo>
                    <a:pt x="365" y="456"/>
                    <a:pt x="456" y="365"/>
                    <a:pt x="456" y="243"/>
                  </a:cubicBezTo>
                  <a:cubicBezTo>
                    <a:pt x="487" y="122"/>
                    <a:pt x="365" y="0"/>
                    <a:pt x="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7"/>
            <p:cNvSpPr/>
            <p:nvPr/>
          </p:nvSpPr>
          <p:spPr>
            <a:xfrm>
              <a:off x="10159275" y="1479025"/>
              <a:ext cx="11425" cy="11425"/>
            </a:xfrm>
            <a:custGeom>
              <a:avLst/>
              <a:gdLst/>
              <a:ahLst/>
              <a:cxnLst/>
              <a:rect l="l" t="t" r="r" b="b"/>
              <a:pathLst>
                <a:path w="457" h="457" extrusionOk="0">
                  <a:moveTo>
                    <a:pt x="243" y="1"/>
                  </a:moveTo>
                  <a:cubicBezTo>
                    <a:pt x="122" y="1"/>
                    <a:pt x="31" y="123"/>
                    <a:pt x="0" y="244"/>
                  </a:cubicBezTo>
                  <a:cubicBezTo>
                    <a:pt x="0" y="366"/>
                    <a:pt x="122" y="457"/>
                    <a:pt x="243" y="457"/>
                  </a:cubicBezTo>
                  <a:cubicBezTo>
                    <a:pt x="365" y="457"/>
                    <a:pt x="456" y="366"/>
                    <a:pt x="456" y="244"/>
                  </a:cubicBezTo>
                  <a:cubicBezTo>
                    <a:pt x="456" y="123"/>
                    <a:pt x="365" y="1"/>
                    <a:pt x="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7"/>
            <p:cNvSpPr/>
            <p:nvPr/>
          </p:nvSpPr>
          <p:spPr>
            <a:xfrm>
              <a:off x="10182075" y="1732850"/>
              <a:ext cx="11425" cy="10650"/>
            </a:xfrm>
            <a:custGeom>
              <a:avLst/>
              <a:gdLst/>
              <a:ahLst/>
              <a:cxnLst/>
              <a:rect l="l" t="t" r="r" b="b"/>
              <a:pathLst>
                <a:path w="457" h="426" extrusionOk="0">
                  <a:moveTo>
                    <a:pt x="243" y="0"/>
                  </a:moveTo>
                  <a:cubicBezTo>
                    <a:pt x="122" y="0"/>
                    <a:pt x="31" y="91"/>
                    <a:pt x="0" y="213"/>
                  </a:cubicBezTo>
                  <a:cubicBezTo>
                    <a:pt x="0" y="334"/>
                    <a:pt x="122" y="426"/>
                    <a:pt x="243" y="426"/>
                  </a:cubicBezTo>
                  <a:cubicBezTo>
                    <a:pt x="365" y="426"/>
                    <a:pt x="456" y="334"/>
                    <a:pt x="456" y="213"/>
                  </a:cubicBezTo>
                  <a:cubicBezTo>
                    <a:pt x="456" y="91"/>
                    <a:pt x="365" y="0"/>
                    <a:pt x="2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7"/>
            <p:cNvSpPr/>
            <p:nvPr/>
          </p:nvSpPr>
          <p:spPr>
            <a:xfrm>
              <a:off x="10195750" y="1724475"/>
              <a:ext cx="11425" cy="11425"/>
            </a:xfrm>
            <a:custGeom>
              <a:avLst/>
              <a:gdLst/>
              <a:ahLst/>
              <a:cxnLst/>
              <a:rect l="l" t="t" r="r" b="b"/>
              <a:pathLst>
                <a:path w="457" h="457" extrusionOk="0">
                  <a:moveTo>
                    <a:pt x="243" y="1"/>
                  </a:moveTo>
                  <a:cubicBezTo>
                    <a:pt x="122" y="1"/>
                    <a:pt x="0" y="122"/>
                    <a:pt x="0" y="244"/>
                  </a:cubicBezTo>
                  <a:cubicBezTo>
                    <a:pt x="0" y="365"/>
                    <a:pt x="91" y="457"/>
                    <a:pt x="213" y="457"/>
                  </a:cubicBezTo>
                  <a:cubicBezTo>
                    <a:pt x="365" y="457"/>
                    <a:pt x="456" y="365"/>
                    <a:pt x="456" y="244"/>
                  </a:cubicBezTo>
                  <a:cubicBezTo>
                    <a:pt x="456" y="122"/>
                    <a:pt x="365" y="31"/>
                    <a:pt x="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7"/>
            <p:cNvSpPr/>
            <p:nvPr/>
          </p:nvSpPr>
          <p:spPr>
            <a:xfrm>
              <a:off x="10182825" y="1718400"/>
              <a:ext cx="11425" cy="11425"/>
            </a:xfrm>
            <a:custGeom>
              <a:avLst/>
              <a:gdLst/>
              <a:ahLst/>
              <a:cxnLst/>
              <a:rect l="l" t="t" r="r" b="b"/>
              <a:pathLst>
                <a:path w="457" h="457" extrusionOk="0">
                  <a:moveTo>
                    <a:pt x="244" y="1"/>
                  </a:moveTo>
                  <a:cubicBezTo>
                    <a:pt x="122" y="1"/>
                    <a:pt x="1" y="92"/>
                    <a:pt x="1" y="213"/>
                  </a:cubicBezTo>
                  <a:cubicBezTo>
                    <a:pt x="1" y="335"/>
                    <a:pt x="92" y="426"/>
                    <a:pt x="213" y="456"/>
                  </a:cubicBezTo>
                  <a:cubicBezTo>
                    <a:pt x="335" y="456"/>
                    <a:pt x="457" y="335"/>
                    <a:pt x="457" y="213"/>
                  </a:cubicBezTo>
                  <a:cubicBezTo>
                    <a:pt x="457" y="92"/>
                    <a:pt x="335" y="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7"/>
            <p:cNvSpPr/>
            <p:nvPr/>
          </p:nvSpPr>
          <p:spPr>
            <a:xfrm>
              <a:off x="9900150" y="1363575"/>
              <a:ext cx="366300" cy="456475"/>
            </a:xfrm>
            <a:custGeom>
              <a:avLst/>
              <a:gdLst/>
              <a:ahLst/>
              <a:cxnLst/>
              <a:rect l="l" t="t" r="r" b="b"/>
              <a:pathLst>
                <a:path w="14652" h="18259" extrusionOk="0">
                  <a:moveTo>
                    <a:pt x="7848" y="1"/>
                  </a:moveTo>
                  <a:cubicBezTo>
                    <a:pt x="7505" y="1"/>
                    <a:pt x="7219" y="42"/>
                    <a:pt x="7083" y="151"/>
                  </a:cubicBezTo>
                  <a:cubicBezTo>
                    <a:pt x="5076" y="637"/>
                    <a:pt x="3465" y="2005"/>
                    <a:pt x="2189" y="3646"/>
                  </a:cubicBezTo>
                  <a:cubicBezTo>
                    <a:pt x="2067" y="3798"/>
                    <a:pt x="1946" y="3950"/>
                    <a:pt x="1824" y="4133"/>
                  </a:cubicBezTo>
                  <a:cubicBezTo>
                    <a:pt x="1611" y="4406"/>
                    <a:pt x="1399" y="4710"/>
                    <a:pt x="1186" y="5044"/>
                  </a:cubicBezTo>
                  <a:cubicBezTo>
                    <a:pt x="1064" y="5379"/>
                    <a:pt x="0" y="6777"/>
                    <a:pt x="487" y="6959"/>
                  </a:cubicBezTo>
                  <a:cubicBezTo>
                    <a:pt x="508" y="6965"/>
                    <a:pt x="530" y="6967"/>
                    <a:pt x="551" y="6967"/>
                  </a:cubicBezTo>
                  <a:cubicBezTo>
                    <a:pt x="649" y="6967"/>
                    <a:pt x="741" y="6913"/>
                    <a:pt x="791" y="6838"/>
                  </a:cubicBezTo>
                  <a:cubicBezTo>
                    <a:pt x="812" y="6843"/>
                    <a:pt x="832" y="6846"/>
                    <a:pt x="853" y="6846"/>
                  </a:cubicBezTo>
                  <a:cubicBezTo>
                    <a:pt x="952" y="6846"/>
                    <a:pt x="1044" y="6787"/>
                    <a:pt x="1095" y="6686"/>
                  </a:cubicBezTo>
                  <a:cubicBezTo>
                    <a:pt x="1459" y="6169"/>
                    <a:pt x="1672" y="5531"/>
                    <a:pt x="2037" y="4953"/>
                  </a:cubicBezTo>
                  <a:cubicBezTo>
                    <a:pt x="2736" y="3798"/>
                    <a:pt x="3678" y="2795"/>
                    <a:pt x="4803" y="2005"/>
                  </a:cubicBezTo>
                  <a:cubicBezTo>
                    <a:pt x="5867" y="1367"/>
                    <a:pt x="7083" y="911"/>
                    <a:pt x="8329" y="850"/>
                  </a:cubicBezTo>
                  <a:cubicBezTo>
                    <a:pt x="9149" y="971"/>
                    <a:pt x="9970" y="1215"/>
                    <a:pt x="10700" y="1610"/>
                  </a:cubicBezTo>
                  <a:cubicBezTo>
                    <a:pt x="12888" y="3099"/>
                    <a:pt x="13587" y="5652"/>
                    <a:pt x="13739" y="8297"/>
                  </a:cubicBezTo>
                  <a:cubicBezTo>
                    <a:pt x="13739" y="9999"/>
                    <a:pt x="13557" y="11701"/>
                    <a:pt x="13223" y="13342"/>
                  </a:cubicBezTo>
                  <a:cubicBezTo>
                    <a:pt x="13101" y="13707"/>
                    <a:pt x="13010" y="14072"/>
                    <a:pt x="12888" y="14406"/>
                  </a:cubicBezTo>
                  <a:cubicBezTo>
                    <a:pt x="12736" y="14862"/>
                    <a:pt x="12554" y="15288"/>
                    <a:pt x="12341" y="15713"/>
                  </a:cubicBezTo>
                  <a:cubicBezTo>
                    <a:pt x="11915" y="16443"/>
                    <a:pt x="11399" y="17142"/>
                    <a:pt x="10852" y="17780"/>
                  </a:cubicBezTo>
                  <a:cubicBezTo>
                    <a:pt x="10760" y="17871"/>
                    <a:pt x="10791" y="18023"/>
                    <a:pt x="10882" y="18084"/>
                  </a:cubicBezTo>
                  <a:cubicBezTo>
                    <a:pt x="10882" y="18115"/>
                    <a:pt x="10912" y="18115"/>
                    <a:pt x="10943" y="18115"/>
                  </a:cubicBezTo>
                  <a:cubicBezTo>
                    <a:pt x="10943" y="18145"/>
                    <a:pt x="10943" y="18145"/>
                    <a:pt x="10943" y="18145"/>
                  </a:cubicBezTo>
                  <a:cubicBezTo>
                    <a:pt x="10973" y="18160"/>
                    <a:pt x="11004" y="18168"/>
                    <a:pt x="11034" y="18168"/>
                  </a:cubicBezTo>
                  <a:cubicBezTo>
                    <a:pt x="11064" y="18168"/>
                    <a:pt x="11095" y="18160"/>
                    <a:pt x="11125" y="18145"/>
                  </a:cubicBezTo>
                  <a:cubicBezTo>
                    <a:pt x="11156" y="18175"/>
                    <a:pt x="11156" y="18206"/>
                    <a:pt x="11216" y="18236"/>
                  </a:cubicBezTo>
                  <a:cubicBezTo>
                    <a:pt x="11247" y="18252"/>
                    <a:pt x="11276" y="18258"/>
                    <a:pt x="11304" y="18258"/>
                  </a:cubicBezTo>
                  <a:cubicBezTo>
                    <a:pt x="11439" y="18258"/>
                    <a:pt x="11536" y="18094"/>
                    <a:pt x="11612" y="17993"/>
                  </a:cubicBezTo>
                  <a:cubicBezTo>
                    <a:pt x="11703" y="17871"/>
                    <a:pt x="11794" y="17750"/>
                    <a:pt x="11885" y="17628"/>
                  </a:cubicBezTo>
                  <a:cubicBezTo>
                    <a:pt x="11885" y="17689"/>
                    <a:pt x="11915" y="17780"/>
                    <a:pt x="12007" y="17841"/>
                  </a:cubicBezTo>
                  <a:cubicBezTo>
                    <a:pt x="12028" y="17849"/>
                    <a:pt x="12050" y="17853"/>
                    <a:pt x="12072" y="17853"/>
                  </a:cubicBezTo>
                  <a:cubicBezTo>
                    <a:pt x="12538" y="17853"/>
                    <a:pt x="13018" y="16060"/>
                    <a:pt x="13192" y="15683"/>
                  </a:cubicBezTo>
                  <a:cubicBezTo>
                    <a:pt x="13466" y="14680"/>
                    <a:pt x="13952" y="13616"/>
                    <a:pt x="14043" y="12552"/>
                  </a:cubicBezTo>
                  <a:cubicBezTo>
                    <a:pt x="14378" y="12035"/>
                    <a:pt x="14499" y="10029"/>
                    <a:pt x="14499" y="9786"/>
                  </a:cubicBezTo>
                  <a:cubicBezTo>
                    <a:pt x="14560" y="9756"/>
                    <a:pt x="14590" y="9665"/>
                    <a:pt x="14590" y="9604"/>
                  </a:cubicBezTo>
                  <a:cubicBezTo>
                    <a:pt x="14651" y="9087"/>
                    <a:pt x="14621" y="8570"/>
                    <a:pt x="14621" y="8084"/>
                  </a:cubicBezTo>
                  <a:cubicBezTo>
                    <a:pt x="14651" y="7233"/>
                    <a:pt x="14560" y="6382"/>
                    <a:pt x="14347" y="5531"/>
                  </a:cubicBezTo>
                  <a:cubicBezTo>
                    <a:pt x="14378" y="5075"/>
                    <a:pt x="13922" y="4133"/>
                    <a:pt x="13830" y="3889"/>
                  </a:cubicBezTo>
                  <a:cubicBezTo>
                    <a:pt x="13982" y="3616"/>
                    <a:pt x="12615" y="1610"/>
                    <a:pt x="12037" y="1519"/>
                  </a:cubicBezTo>
                  <a:cubicBezTo>
                    <a:pt x="11915" y="1397"/>
                    <a:pt x="11824" y="1306"/>
                    <a:pt x="11764" y="1245"/>
                  </a:cubicBezTo>
                  <a:cubicBezTo>
                    <a:pt x="11794" y="1184"/>
                    <a:pt x="11764" y="1093"/>
                    <a:pt x="11672" y="1032"/>
                  </a:cubicBezTo>
                  <a:cubicBezTo>
                    <a:pt x="11429" y="880"/>
                    <a:pt x="11186" y="759"/>
                    <a:pt x="10912" y="637"/>
                  </a:cubicBezTo>
                  <a:cubicBezTo>
                    <a:pt x="10852" y="546"/>
                    <a:pt x="10669" y="485"/>
                    <a:pt x="10487" y="455"/>
                  </a:cubicBezTo>
                  <a:cubicBezTo>
                    <a:pt x="10396" y="424"/>
                    <a:pt x="10305" y="394"/>
                    <a:pt x="10213" y="394"/>
                  </a:cubicBezTo>
                  <a:cubicBezTo>
                    <a:pt x="10153" y="394"/>
                    <a:pt x="10092" y="364"/>
                    <a:pt x="10031" y="333"/>
                  </a:cubicBezTo>
                  <a:cubicBezTo>
                    <a:pt x="9775" y="227"/>
                    <a:pt x="8653" y="1"/>
                    <a:pt x="7848"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7"/>
            <p:cNvSpPr/>
            <p:nvPr/>
          </p:nvSpPr>
          <p:spPr>
            <a:xfrm>
              <a:off x="9850750" y="1621475"/>
              <a:ext cx="258750" cy="201925"/>
            </a:xfrm>
            <a:custGeom>
              <a:avLst/>
              <a:gdLst/>
              <a:ahLst/>
              <a:cxnLst/>
              <a:rect l="l" t="t" r="r" b="b"/>
              <a:pathLst>
                <a:path w="10350" h="8077" extrusionOk="0">
                  <a:moveTo>
                    <a:pt x="7235" y="0"/>
                  </a:moveTo>
                  <a:cubicBezTo>
                    <a:pt x="6821" y="0"/>
                    <a:pt x="6373" y="100"/>
                    <a:pt x="5897" y="321"/>
                  </a:cubicBezTo>
                  <a:cubicBezTo>
                    <a:pt x="5624" y="443"/>
                    <a:pt x="5046" y="960"/>
                    <a:pt x="4438" y="1355"/>
                  </a:cubicBezTo>
                  <a:cubicBezTo>
                    <a:pt x="4590" y="1355"/>
                    <a:pt x="4712" y="1324"/>
                    <a:pt x="4834" y="1294"/>
                  </a:cubicBezTo>
                  <a:lnTo>
                    <a:pt x="4986" y="1294"/>
                  </a:lnTo>
                  <a:cubicBezTo>
                    <a:pt x="4955" y="1355"/>
                    <a:pt x="4894" y="1415"/>
                    <a:pt x="4834" y="1446"/>
                  </a:cubicBezTo>
                  <a:cubicBezTo>
                    <a:pt x="4834" y="1446"/>
                    <a:pt x="4803" y="1446"/>
                    <a:pt x="4803" y="1476"/>
                  </a:cubicBezTo>
                  <a:lnTo>
                    <a:pt x="4773" y="1476"/>
                  </a:lnTo>
                  <a:cubicBezTo>
                    <a:pt x="4773" y="1507"/>
                    <a:pt x="4773" y="1507"/>
                    <a:pt x="4773" y="1507"/>
                  </a:cubicBezTo>
                  <a:lnTo>
                    <a:pt x="4742" y="1507"/>
                  </a:lnTo>
                  <a:cubicBezTo>
                    <a:pt x="4712" y="1537"/>
                    <a:pt x="4682" y="1537"/>
                    <a:pt x="4651" y="1567"/>
                  </a:cubicBezTo>
                  <a:cubicBezTo>
                    <a:pt x="4590" y="1598"/>
                    <a:pt x="4530" y="1659"/>
                    <a:pt x="4438" y="1689"/>
                  </a:cubicBezTo>
                  <a:cubicBezTo>
                    <a:pt x="4378" y="1719"/>
                    <a:pt x="4286" y="1750"/>
                    <a:pt x="4226" y="1780"/>
                  </a:cubicBezTo>
                  <a:lnTo>
                    <a:pt x="4104" y="1780"/>
                  </a:lnTo>
                  <a:cubicBezTo>
                    <a:pt x="4043" y="1811"/>
                    <a:pt x="4013" y="1811"/>
                    <a:pt x="3982" y="1811"/>
                  </a:cubicBezTo>
                  <a:cubicBezTo>
                    <a:pt x="3816" y="1811"/>
                    <a:pt x="3647" y="1808"/>
                    <a:pt x="3478" y="1808"/>
                  </a:cubicBezTo>
                  <a:cubicBezTo>
                    <a:pt x="2842" y="1808"/>
                    <a:pt x="2200" y="1846"/>
                    <a:pt x="1672" y="2206"/>
                  </a:cubicBezTo>
                  <a:cubicBezTo>
                    <a:pt x="153" y="3452"/>
                    <a:pt x="1" y="6005"/>
                    <a:pt x="1247" y="7464"/>
                  </a:cubicBezTo>
                  <a:cubicBezTo>
                    <a:pt x="1368" y="7586"/>
                    <a:pt x="1490" y="7707"/>
                    <a:pt x="1612" y="7829"/>
                  </a:cubicBezTo>
                  <a:cubicBezTo>
                    <a:pt x="1642" y="7859"/>
                    <a:pt x="1672" y="7890"/>
                    <a:pt x="1672" y="7920"/>
                  </a:cubicBezTo>
                  <a:cubicBezTo>
                    <a:pt x="3135" y="8016"/>
                    <a:pt x="4585" y="8076"/>
                    <a:pt x="6038" y="8076"/>
                  </a:cubicBezTo>
                  <a:cubicBezTo>
                    <a:pt x="6881" y="8076"/>
                    <a:pt x="7724" y="8056"/>
                    <a:pt x="8572" y="8011"/>
                  </a:cubicBezTo>
                  <a:cubicBezTo>
                    <a:pt x="8663" y="8011"/>
                    <a:pt x="8724" y="7981"/>
                    <a:pt x="8785" y="7981"/>
                  </a:cubicBezTo>
                  <a:cubicBezTo>
                    <a:pt x="8815" y="7981"/>
                    <a:pt x="8815" y="7951"/>
                    <a:pt x="8846" y="7951"/>
                  </a:cubicBezTo>
                  <a:cubicBezTo>
                    <a:pt x="9788" y="6947"/>
                    <a:pt x="10183" y="5489"/>
                    <a:pt x="10274" y="4151"/>
                  </a:cubicBezTo>
                  <a:cubicBezTo>
                    <a:pt x="10349" y="2127"/>
                    <a:pt x="9151" y="0"/>
                    <a:pt x="7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7"/>
            <p:cNvSpPr/>
            <p:nvPr/>
          </p:nvSpPr>
          <p:spPr>
            <a:xfrm>
              <a:off x="9854125" y="1779950"/>
              <a:ext cx="250875" cy="44100"/>
            </a:xfrm>
            <a:custGeom>
              <a:avLst/>
              <a:gdLst/>
              <a:ahLst/>
              <a:cxnLst/>
              <a:rect l="l" t="t" r="r" b="b"/>
              <a:pathLst>
                <a:path w="10035" h="1764" extrusionOk="0">
                  <a:moveTo>
                    <a:pt x="443" y="1"/>
                  </a:moveTo>
                  <a:cubicBezTo>
                    <a:pt x="0" y="1"/>
                    <a:pt x="102" y="488"/>
                    <a:pt x="471" y="488"/>
                  </a:cubicBezTo>
                  <a:cubicBezTo>
                    <a:pt x="482" y="488"/>
                    <a:pt x="493" y="488"/>
                    <a:pt x="504" y="487"/>
                  </a:cubicBezTo>
                  <a:cubicBezTo>
                    <a:pt x="504" y="578"/>
                    <a:pt x="595" y="639"/>
                    <a:pt x="626" y="730"/>
                  </a:cubicBezTo>
                  <a:cubicBezTo>
                    <a:pt x="474" y="882"/>
                    <a:pt x="626" y="1095"/>
                    <a:pt x="838" y="1125"/>
                  </a:cubicBezTo>
                  <a:cubicBezTo>
                    <a:pt x="960" y="1308"/>
                    <a:pt x="1051" y="1520"/>
                    <a:pt x="1264" y="1612"/>
                  </a:cubicBezTo>
                  <a:cubicBezTo>
                    <a:pt x="1841" y="1642"/>
                    <a:pt x="2449" y="1672"/>
                    <a:pt x="3027" y="1703"/>
                  </a:cubicBezTo>
                  <a:cubicBezTo>
                    <a:pt x="3805" y="1738"/>
                    <a:pt x="4584" y="1746"/>
                    <a:pt x="5360" y="1746"/>
                  </a:cubicBezTo>
                  <a:cubicBezTo>
                    <a:pt x="5990" y="1746"/>
                    <a:pt x="6620" y="1741"/>
                    <a:pt x="7247" y="1741"/>
                  </a:cubicBezTo>
                  <a:cubicBezTo>
                    <a:pt x="7838" y="1741"/>
                    <a:pt x="8428" y="1745"/>
                    <a:pt x="9015" y="1764"/>
                  </a:cubicBezTo>
                  <a:cubicBezTo>
                    <a:pt x="9349" y="1490"/>
                    <a:pt x="9501" y="1034"/>
                    <a:pt x="9744" y="730"/>
                  </a:cubicBezTo>
                  <a:cubicBezTo>
                    <a:pt x="10034" y="324"/>
                    <a:pt x="9746" y="250"/>
                    <a:pt x="9412" y="250"/>
                  </a:cubicBezTo>
                  <a:cubicBezTo>
                    <a:pt x="9221" y="250"/>
                    <a:pt x="9015" y="274"/>
                    <a:pt x="8893" y="274"/>
                  </a:cubicBezTo>
                  <a:cubicBezTo>
                    <a:pt x="6066" y="213"/>
                    <a:pt x="3240" y="274"/>
                    <a:pt x="44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7"/>
            <p:cNvSpPr/>
            <p:nvPr/>
          </p:nvSpPr>
          <p:spPr>
            <a:xfrm>
              <a:off x="10062000" y="1756400"/>
              <a:ext cx="11425" cy="11425"/>
            </a:xfrm>
            <a:custGeom>
              <a:avLst/>
              <a:gdLst/>
              <a:ahLst/>
              <a:cxnLst/>
              <a:rect l="l" t="t" r="r" b="b"/>
              <a:pathLst>
                <a:path w="457" h="457" extrusionOk="0">
                  <a:moveTo>
                    <a:pt x="244" y="0"/>
                  </a:moveTo>
                  <a:cubicBezTo>
                    <a:pt x="122" y="0"/>
                    <a:pt x="1" y="92"/>
                    <a:pt x="1" y="213"/>
                  </a:cubicBezTo>
                  <a:cubicBezTo>
                    <a:pt x="1" y="335"/>
                    <a:pt x="122" y="456"/>
                    <a:pt x="244" y="456"/>
                  </a:cubicBezTo>
                  <a:cubicBezTo>
                    <a:pt x="365" y="456"/>
                    <a:pt x="457" y="335"/>
                    <a:pt x="457" y="213"/>
                  </a:cubicBezTo>
                  <a:cubicBezTo>
                    <a:pt x="457"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7"/>
            <p:cNvSpPr/>
            <p:nvPr/>
          </p:nvSpPr>
          <p:spPr>
            <a:xfrm>
              <a:off x="9903175" y="1749550"/>
              <a:ext cx="11425" cy="11425"/>
            </a:xfrm>
            <a:custGeom>
              <a:avLst/>
              <a:gdLst/>
              <a:ahLst/>
              <a:cxnLst/>
              <a:rect l="l" t="t" r="r" b="b"/>
              <a:pathLst>
                <a:path w="457" h="457" extrusionOk="0">
                  <a:moveTo>
                    <a:pt x="244" y="1"/>
                  </a:moveTo>
                  <a:cubicBezTo>
                    <a:pt x="123" y="1"/>
                    <a:pt x="1" y="122"/>
                    <a:pt x="1" y="244"/>
                  </a:cubicBezTo>
                  <a:cubicBezTo>
                    <a:pt x="1" y="366"/>
                    <a:pt x="123" y="457"/>
                    <a:pt x="244" y="457"/>
                  </a:cubicBezTo>
                  <a:cubicBezTo>
                    <a:pt x="366" y="457"/>
                    <a:pt x="457" y="366"/>
                    <a:pt x="457" y="24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7"/>
            <p:cNvSpPr/>
            <p:nvPr/>
          </p:nvSpPr>
          <p:spPr>
            <a:xfrm>
              <a:off x="9920675" y="1749550"/>
              <a:ext cx="10650" cy="10675"/>
            </a:xfrm>
            <a:custGeom>
              <a:avLst/>
              <a:gdLst/>
              <a:ahLst/>
              <a:cxnLst/>
              <a:rect l="l" t="t" r="r" b="b"/>
              <a:pathLst>
                <a:path w="426" h="427" extrusionOk="0">
                  <a:moveTo>
                    <a:pt x="213" y="1"/>
                  </a:moveTo>
                  <a:cubicBezTo>
                    <a:pt x="91" y="1"/>
                    <a:pt x="0" y="92"/>
                    <a:pt x="0" y="214"/>
                  </a:cubicBezTo>
                  <a:cubicBezTo>
                    <a:pt x="0" y="335"/>
                    <a:pt x="91" y="426"/>
                    <a:pt x="213" y="426"/>
                  </a:cubicBezTo>
                  <a:cubicBezTo>
                    <a:pt x="334" y="426"/>
                    <a:pt x="426" y="335"/>
                    <a:pt x="426" y="214"/>
                  </a:cubicBezTo>
                  <a:cubicBezTo>
                    <a:pt x="42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7"/>
            <p:cNvSpPr/>
            <p:nvPr/>
          </p:nvSpPr>
          <p:spPr>
            <a:xfrm>
              <a:off x="9910775" y="1737400"/>
              <a:ext cx="11425" cy="10650"/>
            </a:xfrm>
            <a:custGeom>
              <a:avLst/>
              <a:gdLst/>
              <a:ahLst/>
              <a:cxnLst/>
              <a:rect l="l" t="t" r="r" b="b"/>
              <a:pathLst>
                <a:path w="457" h="426" extrusionOk="0">
                  <a:moveTo>
                    <a:pt x="244" y="0"/>
                  </a:moveTo>
                  <a:cubicBezTo>
                    <a:pt x="122" y="0"/>
                    <a:pt x="1" y="92"/>
                    <a:pt x="1" y="213"/>
                  </a:cubicBezTo>
                  <a:cubicBezTo>
                    <a:pt x="1" y="335"/>
                    <a:pt x="122" y="426"/>
                    <a:pt x="244" y="426"/>
                  </a:cubicBezTo>
                  <a:cubicBezTo>
                    <a:pt x="366" y="426"/>
                    <a:pt x="457" y="335"/>
                    <a:pt x="457" y="213"/>
                  </a:cubicBezTo>
                  <a:cubicBezTo>
                    <a:pt x="457" y="9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7"/>
            <p:cNvSpPr/>
            <p:nvPr/>
          </p:nvSpPr>
          <p:spPr>
            <a:xfrm>
              <a:off x="9868225" y="1616200"/>
              <a:ext cx="185125" cy="89725"/>
            </a:xfrm>
            <a:custGeom>
              <a:avLst/>
              <a:gdLst/>
              <a:ahLst/>
              <a:cxnLst/>
              <a:rect l="l" t="t" r="r" b="b"/>
              <a:pathLst>
                <a:path w="7405" h="3589" extrusionOk="0">
                  <a:moveTo>
                    <a:pt x="7107" y="0"/>
                  </a:moveTo>
                  <a:cubicBezTo>
                    <a:pt x="7025" y="0"/>
                    <a:pt x="6944" y="40"/>
                    <a:pt x="6901" y="137"/>
                  </a:cubicBezTo>
                  <a:cubicBezTo>
                    <a:pt x="6840" y="46"/>
                    <a:pt x="6749" y="16"/>
                    <a:pt x="6566" y="16"/>
                  </a:cubicBezTo>
                  <a:cubicBezTo>
                    <a:pt x="5320" y="46"/>
                    <a:pt x="4317" y="715"/>
                    <a:pt x="3466" y="1505"/>
                  </a:cubicBezTo>
                  <a:cubicBezTo>
                    <a:pt x="2493" y="2143"/>
                    <a:pt x="1004" y="1748"/>
                    <a:pt x="305" y="2903"/>
                  </a:cubicBezTo>
                  <a:cubicBezTo>
                    <a:pt x="305" y="2903"/>
                    <a:pt x="305" y="2903"/>
                    <a:pt x="274" y="2934"/>
                  </a:cubicBezTo>
                  <a:cubicBezTo>
                    <a:pt x="254" y="2927"/>
                    <a:pt x="232" y="2923"/>
                    <a:pt x="210" y="2923"/>
                  </a:cubicBezTo>
                  <a:cubicBezTo>
                    <a:pt x="133" y="2923"/>
                    <a:pt x="55" y="2968"/>
                    <a:pt x="31" y="3085"/>
                  </a:cubicBezTo>
                  <a:cubicBezTo>
                    <a:pt x="1" y="3207"/>
                    <a:pt x="62" y="3329"/>
                    <a:pt x="183" y="3359"/>
                  </a:cubicBezTo>
                  <a:cubicBezTo>
                    <a:pt x="578" y="3481"/>
                    <a:pt x="973" y="3541"/>
                    <a:pt x="1399" y="3572"/>
                  </a:cubicBezTo>
                  <a:cubicBezTo>
                    <a:pt x="1541" y="3583"/>
                    <a:pt x="1685" y="3588"/>
                    <a:pt x="1828" y="3588"/>
                  </a:cubicBezTo>
                  <a:cubicBezTo>
                    <a:pt x="4041" y="3588"/>
                    <a:pt x="6327" y="2287"/>
                    <a:pt x="7326" y="289"/>
                  </a:cubicBezTo>
                  <a:cubicBezTo>
                    <a:pt x="7405" y="132"/>
                    <a:pt x="7255" y="0"/>
                    <a:pt x="7107"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7"/>
            <p:cNvSpPr/>
            <p:nvPr/>
          </p:nvSpPr>
          <p:spPr>
            <a:xfrm>
              <a:off x="9457125" y="1622550"/>
              <a:ext cx="105650" cy="83725"/>
            </a:xfrm>
            <a:custGeom>
              <a:avLst/>
              <a:gdLst/>
              <a:ahLst/>
              <a:cxnLst/>
              <a:rect l="l" t="t" r="r" b="b"/>
              <a:pathLst>
                <a:path w="4226" h="3349" extrusionOk="0">
                  <a:moveTo>
                    <a:pt x="2032" y="0"/>
                  </a:moveTo>
                  <a:cubicBezTo>
                    <a:pt x="1972" y="0"/>
                    <a:pt x="1913" y="2"/>
                    <a:pt x="1855" y="5"/>
                  </a:cubicBezTo>
                  <a:cubicBezTo>
                    <a:pt x="1095" y="65"/>
                    <a:pt x="457" y="673"/>
                    <a:pt x="213" y="1342"/>
                  </a:cubicBezTo>
                  <a:cubicBezTo>
                    <a:pt x="1" y="2072"/>
                    <a:pt x="396" y="2923"/>
                    <a:pt x="1004" y="3318"/>
                  </a:cubicBezTo>
                  <a:cubicBezTo>
                    <a:pt x="1065" y="3318"/>
                    <a:pt x="1125" y="3318"/>
                    <a:pt x="1156" y="3348"/>
                  </a:cubicBezTo>
                  <a:cubicBezTo>
                    <a:pt x="1484" y="2987"/>
                    <a:pt x="1927" y="2821"/>
                    <a:pt x="2380" y="2821"/>
                  </a:cubicBezTo>
                  <a:cubicBezTo>
                    <a:pt x="2767" y="2821"/>
                    <a:pt x="3160" y="2942"/>
                    <a:pt x="3496" y="3166"/>
                  </a:cubicBezTo>
                  <a:cubicBezTo>
                    <a:pt x="4134" y="2649"/>
                    <a:pt x="4226" y="1433"/>
                    <a:pt x="3679" y="704"/>
                  </a:cubicBezTo>
                  <a:cubicBezTo>
                    <a:pt x="3319" y="151"/>
                    <a:pt x="2634" y="0"/>
                    <a:pt x="2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7"/>
            <p:cNvSpPr/>
            <p:nvPr/>
          </p:nvSpPr>
          <p:spPr>
            <a:xfrm>
              <a:off x="9483725" y="1703200"/>
              <a:ext cx="85125" cy="72975"/>
            </a:xfrm>
            <a:custGeom>
              <a:avLst/>
              <a:gdLst/>
              <a:ahLst/>
              <a:cxnLst/>
              <a:rect l="l" t="t" r="r" b="b"/>
              <a:pathLst>
                <a:path w="3405" h="2919" extrusionOk="0">
                  <a:moveTo>
                    <a:pt x="1399" y="1"/>
                  </a:moveTo>
                  <a:cubicBezTo>
                    <a:pt x="608" y="1"/>
                    <a:pt x="1" y="791"/>
                    <a:pt x="31" y="1551"/>
                  </a:cubicBezTo>
                  <a:cubicBezTo>
                    <a:pt x="61" y="1824"/>
                    <a:pt x="122" y="2037"/>
                    <a:pt x="304" y="2250"/>
                  </a:cubicBezTo>
                  <a:cubicBezTo>
                    <a:pt x="335" y="2280"/>
                    <a:pt x="335" y="2311"/>
                    <a:pt x="365" y="2371"/>
                  </a:cubicBezTo>
                  <a:cubicBezTo>
                    <a:pt x="1004" y="2584"/>
                    <a:pt x="1703" y="2767"/>
                    <a:pt x="2371" y="2919"/>
                  </a:cubicBezTo>
                  <a:cubicBezTo>
                    <a:pt x="2402" y="2858"/>
                    <a:pt x="2463" y="2827"/>
                    <a:pt x="2523" y="2797"/>
                  </a:cubicBezTo>
                  <a:cubicBezTo>
                    <a:pt x="3405" y="1764"/>
                    <a:pt x="2736" y="183"/>
                    <a:pt x="1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7"/>
            <p:cNvSpPr/>
            <p:nvPr/>
          </p:nvSpPr>
          <p:spPr>
            <a:xfrm>
              <a:off x="9543000" y="1574925"/>
              <a:ext cx="113250" cy="87275"/>
            </a:xfrm>
            <a:custGeom>
              <a:avLst/>
              <a:gdLst/>
              <a:ahLst/>
              <a:cxnLst/>
              <a:rect l="l" t="t" r="r" b="b"/>
              <a:pathLst>
                <a:path w="4530" h="3491" extrusionOk="0">
                  <a:moveTo>
                    <a:pt x="2311" y="1"/>
                  </a:moveTo>
                  <a:cubicBezTo>
                    <a:pt x="1851" y="1"/>
                    <a:pt x="1385" y="133"/>
                    <a:pt x="973" y="390"/>
                  </a:cubicBezTo>
                  <a:cubicBezTo>
                    <a:pt x="578" y="603"/>
                    <a:pt x="274" y="967"/>
                    <a:pt x="92" y="1393"/>
                  </a:cubicBezTo>
                  <a:cubicBezTo>
                    <a:pt x="31" y="1484"/>
                    <a:pt x="0" y="1606"/>
                    <a:pt x="0" y="1727"/>
                  </a:cubicBezTo>
                  <a:cubicBezTo>
                    <a:pt x="426" y="2001"/>
                    <a:pt x="791" y="2457"/>
                    <a:pt x="973" y="3156"/>
                  </a:cubicBezTo>
                  <a:cubicBezTo>
                    <a:pt x="1064" y="3126"/>
                    <a:pt x="1155" y="3126"/>
                    <a:pt x="1247" y="3126"/>
                  </a:cubicBezTo>
                  <a:cubicBezTo>
                    <a:pt x="1296" y="3123"/>
                    <a:pt x="1344" y="3122"/>
                    <a:pt x="1392" y="3122"/>
                  </a:cubicBezTo>
                  <a:cubicBezTo>
                    <a:pt x="1901" y="3122"/>
                    <a:pt x="2311" y="3268"/>
                    <a:pt x="2645" y="3490"/>
                  </a:cubicBezTo>
                  <a:cubicBezTo>
                    <a:pt x="2858" y="3095"/>
                    <a:pt x="3466" y="2639"/>
                    <a:pt x="3709" y="2548"/>
                  </a:cubicBezTo>
                  <a:cubicBezTo>
                    <a:pt x="3982" y="2396"/>
                    <a:pt x="4256" y="2305"/>
                    <a:pt x="4529" y="2244"/>
                  </a:cubicBezTo>
                  <a:cubicBezTo>
                    <a:pt x="4499" y="1697"/>
                    <a:pt x="4469" y="1119"/>
                    <a:pt x="4013" y="755"/>
                  </a:cubicBezTo>
                  <a:cubicBezTo>
                    <a:pt x="3557" y="246"/>
                    <a:pt x="2939" y="1"/>
                    <a:pt x="2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7"/>
            <p:cNvSpPr/>
            <p:nvPr/>
          </p:nvSpPr>
          <p:spPr>
            <a:xfrm>
              <a:off x="9553625" y="1663650"/>
              <a:ext cx="86650" cy="90350"/>
            </a:xfrm>
            <a:custGeom>
              <a:avLst/>
              <a:gdLst/>
              <a:ahLst/>
              <a:cxnLst/>
              <a:rect l="l" t="t" r="r" b="b"/>
              <a:pathLst>
                <a:path w="3466" h="3614" extrusionOk="0">
                  <a:moveTo>
                    <a:pt x="914" y="0"/>
                  </a:moveTo>
                  <a:cubicBezTo>
                    <a:pt x="884" y="0"/>
                    <a:pt x="853" y="1"/>
                    <a:pt x="822" y="2"/>
                  </a:cubicBezTo>
                  <a:cubicBezTo>
                    <a:pt x="761" y="32"/>
                    <a:pt x="700" y="32"/>
                    <a:pt x="639" y="63"/>
                  </a:cubicBezTo>
                  <a:cubicBezTo>
                    <a:pt x="670" y="671"/>
                    <a:pt x="457" y="1400"/>
                    <a:pt x="1" y="1795"/>
                  </a:cubicBezTo>
                  <a:cubicBezTo>
                    <a:pt x="396" y="2221"/>
                    <a:pt x="639" y="2829"/>
                    <a:pt x="548" y="3528"/>
                  </a:cubicBezTo>
                  <a:cubicBezTo>
                    <a:pt x="689" y="3581"/>
                    <a:pt x="820" y="3613"/>
                    <a:pt x="953" y="3613"/>
                  </a:cubicBezTo>
                  <a:cubicBezTo>
                    <a:pt x="1049" y="3613"/>
                    <a:pt x="1145" y="3597"/>
                    <a:pt x="1247" y="3558"/>
                  </a:cubicBezTo>
                  <a:cubicBezTo>
                    <a:pt x="3466" y="3199"/>
                    <a:pt x="3112" y="0"/>
                    <a:pt x="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7"/>
            <p:cNvSpPr/>
            <p:nvPr/>
          </p:nvSpPr>
          <p:spPr>
            <a:xfrm>
              <a:off x="9556675" y="1722200"/>
              <a:ext cx="107925" cy="71450"/>
            </a:xfrm>
            <a:custGeom>
              <a:avLst/>
              <a:gdLst/>
              <a:ahLst/>
              <a:cxnLst/>
              <a:rect l="l" t="t" r="r" b="b"/>
              <a:pathLst>
                <a:path w="4317" h="2858" extrusionOk="0">
                  <a:moveTo>
                    <a:pt x="3010" y="1"/>
                  </a:moveTo>
                  <a:cubicBezTo>
                    <a:pt x="2808" y="895"/>
                    <a:pt x="2086" y="1679"/>
                    <a:pt x="922" y="1679"/>
                  </a:cubicBezTo>
                  <a:cubicBezTo>
                    <a:pt x="859" y="1679"/>
                    <a:pt x="795" y="1677"/>
                    <a:pt x="730" y="1672"/>
                  </a:cubicBezTo>
                  <a:cubicBezTo>
                    <a:pt x="639" y="1672"/>
                    <a:pt x="517" y="1672"/>
                    <a:pt x="396" y="1642"/>
                  </a:cubicBezTo>
                  <a:lnTo>
                    <a:pt x="396" y="1642"/>
                  </a:lnTo>
                  <a:lnTo>
                    <a:pt x="426" y="1672"/>
                  </a:lnTo>
                  <a:cubicBezTo>
                    <a:pt x="396" y="1672"/>
                    <a:pt x="365" y="1642"/>
                    <a:pt x="335" y="1642"/>
                  </a:cubicBezTo>
                  <a:cubicBezTo>
                    <a:pt x="244" y="1824"/>
                    <a:pt x="152" y="2067"/>
                    <a:pt x="1" y="2250"/>
                  </a:cubicBezTo>
                  <a:cubicBezTo>
                    <a:pt x="821" y="2402"/>
                    <a:pt x="1611" y="2523"/>
                    <a:pt x="2402" y="2645"/>
                  </a:cubicBezTo>
                  <a:cubicBezTo>
                    <a:pt x="3010" y="2706"/>
                    <a:pt x="3618" y="2797"/>
                    <a:pt x="4226" y="2858"/>
                  </a:cubicBezTo>
                  <a:cubicBezTo>
                    <a:pt x="4226" y="2858"/>
                    <a:pt x="4226" y="2858"/>
                    <a:pt x="4256" y="2827"/>
                  </a:cubicBezTo>
                  <a:cubicBezTo>
                    <a:pt x="4286" y="2645"/>
                    <a:pt x="4317" y="2493"/>
                    <a:pt x="4317" y="2311"/>
                  </a:cubicBezTo>
                  <a:cubicBezTo>
                    <a:pt x="4317" y="1460"/>
                    <a:pt x="3891" y="578"/>
                    <a:pt x="3192" y="92"/>
                  </a:cubicBezTo>
                  <a:cubicBezTo>
                    <a:pt x="3131" y="61"/>
                    <a:pt x="3070" y="31"/>
                    <a:pt x="3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7"/>
            <p:cNvSpPr/>
            <p:nvPr/>
          </p:nvSpPr>
          <p:spPr>
            <a:xfrm>
              <a:off x="9618975" y="1640200"/>
              <a:ext cx="107950" cy="104050"/>
            </a:xfrm>
            <a:custGeom>
              <a:avLst/>
              <a:gdLst/>
              <a:ahLst/>
              <a:cxnLst/>
              <a:rect l="l" t="t" r="r" b="b"/>
              <a:pathLst>
                <a:path w="4318" h="4162" extrusionOk="0">
                  <a:moveTo>
                    <a:pt x="2168" y="1"/>
                  </a:moveTo>
                  <a:cubicBezTo>
                    <a:pt x="1503" y="1"/>
                    <a:pt x="809" y="271"/>
                    <a:pt x="335" y="697"/>
                  </a:cubicBezTo>
                  <a:cubicBezTo>
                    <a:pt x="183" y="788"/>
                    <a:pt x="92" y="1031"/>
                    <a:pt x="1" y="1183"/>
                  </a:cubicBezTo>
                  <a:cubicBezTo>
                    <a:pt x="396" y="1609"/>
                    <a:pt x="609" y="2217"/>
                    <a:pt x="578" y="2825"/>
                  </a:cubicBezTo>
                  <a:cubicBezTo>
                    <a:pt x="1034" y="2946"/>
                    <a:pt x="1734" y="3736"/>
                    <a:pt x="1825" y="3980"/>
                  </a:cubicBezTo>
                  <a:cubicBezTo>
                    <a:pt x="1885" y="4040"/>
                    <a:pt x="1885" y="4101"/>
                    <a:pt x="1946" y="4162"/>
                  </a:cubicBezTo>
                  <a:cubicBezTo>
                    <a:pt x="2037" y="4101"/>
                    <a:pt x="2220" y="4071"/>
                    <a:pt x="2311" y="4040"/>
                  </a:cubicBezTo>
                  <a:cubicBezTo>
                    <a:pt x="3436" y="3463"/>
                    <a:pt x="4317" y="2004"/>
                    <a:pt x="3740" y="788"/>
                  </a:cubicBezTo>
                  <a:cubicBezTo>
                    <a:pt x="3374" y="233"/>
                    <a:pt x="2784"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7"/>
            <p:cNvSpPr/>
            <p:nvPr/>
          </p:nvSpPr>
          <p:spPr>
            <a:xfrm>
              <a:off x="9671425" y="1710050"/>
              <a:ext cx="120850" cy="96525"/>
            </a:xfrm>
            <a:custGeom>
              <a:avLst/>
              <a:gdLst/>
              <a:ahLst/>
              <a:cxnLst/>
              <a:rect l="l" t="t" r="r" b="b"/>
              <a:pathLst>
                <a:path w="4834" h="3861" extrusionOk="0">
                  <a:moveTo>
                    <a:pt x="2037" y="0"/>
                  </a:moveTo>
                  <a:cubicBezTo>
                    <a:pt x="1885" y="274"/>
                    <a:pt x="1702" y="547"/>
                    <a:pt x="1490" y="821"/>
                  </a:cubicBezTo>
                  <a:cubicBezTo>
                    <a:pt x="1277" y="1064"/>
                    <a:pt x="456" y="1763"/>
                    <a:pt x="0" y="1763"/>
                  </a:cubicBezTo>
                  <a:cubicBezTo>
                    <a:pt x="183" y="2280"/>
                    <a:pt x="243" y="2827"/>
                    <a:pt x="122" y="3344"/>
                  </a:cubicBezTo>
                  <a:cubicBezTo>
                    <a:pt x="122" y="3374"/>
                    <a:pt x="122" y="3404"/>
                    <a:pt x="91" y="3404"/>
                  </a:cubicBezTo>
                  <a:cubicBezTo>
                    <a:pt x="1246" y="3556"/>
                    <a:pt x="2402" y="3708"/>
                    <a:pt x="3587" y="3860"/>
                  </a:cubicBezTo>
                  <a:cubicBezTo>
                    <a:pt x="3648" y="3739"/>
                    <a:pt x="3769" y="3648"/>
                    <a:pt x="3830" y="3526"/>
                  </a:cubicBezTo>
                  <a:cubicBezTo>
                    <a:pt x="4833" y="1976"/>
                    <a:pt x="3861" y="91"/>
                    <a:pt x="2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7"/>
            <p:cNvSpPr/>
            <p:nvPr/>
          </p:nvSpPr>
          <p:spPr>
            <a:xfrm>
              <a:off x="9726125" y="1648450"/>
              <a:ext cx="69950" cy="73025"/>
            </a:xfrm>
            <a:custGeom>
              <a:avLst/>
              <a:gdLst/>
              <a:ahLst/>
              <a:cxnLst/>
              <a:rect l="l" t="t" r="r" b="b"/>
              <a:pathLst>
                <a:path w="2798" h="2921" extrusionOk="0">
                  <a:moveTo>
                    <a:pt x="1087" y="0"/>
                  </a:moveTo>
                  <a:cubicBezTo>
                    <a:pt x="803" y="0"/>
                    <a:pt x="528" y="80"/>
                    <a:pt x="305" y="276"/>
                  </a:cubicBezTo>
                  <a:lnTo>
                    <a:pt x="274" y="276"/>
                  </a:lnTo>
                  <a:cubicBezTo>
                    <a:pt x="274" y="276"/>
                    <a:pt x="274" y="306"/>
                    <a:pt x="244" y="306"/>
                  </a:cubicBezTo>
                  <a:cubicBezTo>
                    <a:pt x="244" y="336"/>
                    <a:pt x="214" y="336"/>
                    <a:pt x="183" y="367"/>
                  </a:cubicBezTo>
                  <a:cubicBezTo>
                    <a:pt x="183" y="397"/>
                    <a:pt x="183" y="397"/>
                    <a:pt x="153" y="428"/>
                  </a:cubicBezTo>
                  <a:cubicBezTo>
                    <a:pt x="122" y="488"/>
                    <a:pt x="62" y="580"/>
                    <a:pt x="1" y="640"/>
                  </a:cubicBezTo>
                  <a:cubicBezTo>
                    <a:pt x="122" y="1066"/>
                    <a:pt x="153" y="1522"/>
                    <a:pt x="1" y="2008"/>
                  </a:cubicBezTo>
                  <a:cubicBezTo>
                    <a:pt x="700" y="2069"/>
                    <a:pt x="1369" y="2434"/>
                    <a:pt x="1825" y="2920"/>
                  </a:cubicBezTo>
                  <a:cubicBezTo>
                    <a:pt x="1976" y="2859"/>
                    <a:pt x="2068" y="2738"/>
                    <a:pt x="2159" y="2616"/>
                  </a:cubicBezTo>
                  <a:cubicBezTo>
                    <a:pt x="2736" y="1978"/>
                    <a:pt x="2797" y="792"/>
                    <a:pt x="2068" y="276"/>
                  </a:cubicBezTo>
                  <a:cubicBezTo>
                    <a:pt x="1772" y="111"/>
                    <a:pt x="1423" y="0"/>
                    <a:pt x="1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7"/>
            <p:cNvSpPr/>
            <p:nvPr/>
          </p:nvSpPr>
          <p:spPr>
            <a:xfrm>
              <a:off x="9459400" y="1606750"/>
              <a:ext cx="326350" cy="201075"/>
            </a:xfrm>
            <a:custGeom>
              <a:avLst/>
              <a:gdLst/>
              <a:ahLst/>
              <a:cxnLst/>
              <a:rect l="l" t="t" r="r" b="b"/>
              <a:pathLst>
                <a:path w="13054" h="8043" extrusionOk="0">
                  <a:moveTo>
                    <a:pt x="7357" y="1305"/>
                  </a:moveTo>
                  <a:cubicBezTo>
                    <a:pt x="7341" y="1321"/>
                    <a:pt x="7334" y="1328"/>
                    <a:pt x="7326" y="1336"/>
                  </a:cubicBezTo>
                  <a:cubicBezTo>
                    <a:pt x="7326" y="1336"/>
                    <a:pt x="7326" y="1305"/>
                    <a:pt x="7357" y="1305"/>
                  </a:cubicBezTo>
                  <a:close/>
                  <a:moveTo>
                    <a:pt x="7326" y="1336"/>
                  </a:moveTo>
                  <a:cubicBezTo>
                    <a:pt x="7319" y="1343"/>
                    <a:pt x="7311" y="1351"/>
                    <a:pt x="7296" y="1366"/>
                  </a:cubicBezTo>
                  <a:lnTo>
                    <a:pt x="7265" y="1366"/>
                  </a:lnTo>
                  <a:lnTo>
                    <a:pt x="7326" y="1336"/>
                  </a:lnTo>
                  <a:close/>
                  <a:moveTo>
                    <a:pt x="6840" y="1579"/>
                  </a:moveTo>
                  <a:cubicBezTo>
                    <a:pt x="6658" y="1761"/>
                    <a:pt x="6475" y="1974"/>
                    <a:pt x="6262" y="2156"/>
                  </a:cubicBezTo>
                  <a:cubicBezTo>
                    <a:pt x="6202" y="2217"/>
                    <a:pt x="6141" y="2339"/>
                    <a:pt x="6171" y="2430"/>
                  </a:cubicBezTo>
                  <a:cubicBezTo>
                    <a:pt x="6445" y="3008"/>
                    <a:pt x="6506" y="3615"/>
                    <a:pt x="6718" y="4193"/>
                  </a:cubicBezTo>
                  <a:cubicBezTo>
                    <a:pt x="6870" y="4375"/>
                    <a:pt x="7174" y="4345"/>
                    <a:pt x="7357" y="4527"/>
                  </a:cubicBezTo>
                  <a:cubicBezTo>
                    <a:pt x="7721" y="4831"/>
                    <a:pt x="7995" y="5378"/>
                    <a:pt x="8451" y="5622"/>
                  </a:cubicBezTo>
                  <a:cubicBezTo>
                    <a:pt x="8470" y="5625"/>
                    <a:pt x="8491" y="5626"/>
                    <a:pt x="8514" y="5626"/>
                  </a:cubicBezTo>
                  <a:cubicBezTo>
                    <a:pt x="8713" y="5626"/>
                    <a:pt x="9050" y="5512"/>
                    <a:pt x="9241" y="5348"/>
                  </a:cubicBezTo>
                  <a:lnTo>
                    <a:pt x="9241" y="5348"/>
                  </a:lnTo>
                  <a:cubicBezTo>
                    <a:pt x="9150" y="5470"/>
                    <a:pt x="9089" y="5561"/>
                    <a:pt x="8998" y="5652"/>
                  </a:cubicBezTo>
                  <a:cubicBezTo>
                    <a:pt x="8968" y="5637"/>
                    <a:pt x="8937" y="5629"/>
                    <a:pt x="8907" y="5629"/>
                  </a:cubicBezTo>
                  <a:cubicBezTo>
                    <a:pt x="8876" y="5629"/>
                    <a:pt x="8846" y="5637"/>
                    <a:pt x="8816" y="5652"/>
                  </a:cubicBezTo>
                  <a:cubicBezTo>
                    <a:pt x="8755" y="5652"/>
                    <a:pt x="8694" y="5713"/>
                    <a:pt x="8633" y="5774"/>
                  </a:cubicBezTo>
                  <a:cubicBezTo>
                    <a:pt x="8590" y="5761"/>
                    <a:pt x="8551" y="5755"/>
                    <a:pt x="8518" y="5755"/>
                  </a:cubicBezTo>
                  <a:cubicBezTo>
                    <a:pt x="8227" y="5755"/>
                    <a:pt x="8311" y="6194"/>
                    <a:pt x="8420" y="6412"/>
                  </a:cubicBezTo>
                  <a:cubicBezTo>
                    <a:pt x="8481" y="6533"/>
                    <a:pt x="8481" y="6746"/>
                    <a:pt x="8572" y="6868"/>
                  </a:cubicBezTo>
                  <a:cubicBezTo>
                    <a:pt x="8299" y="6807"/>
                    <a:pt x="8056" y="6746"/>
                    <a:pt x="7782" y="6655"/>
                  </a:cubicBezTo>
                  <a:cubicBezTo>
                    <a:pt x="7205" y="6381"/>
                    <a:pt x="6749" y="5713"/>
                    <a:pt x="6779" y="5014"/>
                  </a:cubicBezTo>
                  <a:cubicBezTo>
                    <a:pt x="6811" y="4838"/>
                    <a:pt x="6700" y="4755"/>
                    <a:pt x="6584" y="4755"/>
                  </a:cubicBezTo>
                  <a:cubicBezTo>
                    <a:pt x="6478" y="4755"/>
                    <a:pt x="6368" y="4823"/>
                    <a:pt x="6354" y="4953"/>
                  </a:cubicBezTo>
                  <a:cubicBezTo>
                    <a:pt x="6262" y="5014"/>
                    <a:pt x="6262" y="5166"/>
                    <a:pt x="6293" y="5287"/>
                  </a:cubicBezTo>
                  <a:cubicBezTo>
                    <a:pt x="6202" y="5318"/>
                    <a:pt x="6110" y="5348"/>
                    <a:pt x="6110" y="5470"/>
                  </a:cubicBezTo>
                  <a:cubicBezTo>
                    <a:pt x="6080" y="5591"/>
                    <a:pt x="6050" y="5743"/>
                    <a:pt x="6050" y="5865"/>
                  </a:cubicBezTo>
                  <a:cubicBezTo>
                    <a:pt x="6019" y="5850"/>
                    <a:pt x="5981" y="5842"/>
                    <a:pt x="5943" y="5842"/>
                  </a:cubicBezTo>
                  <a:cubicBezTo>
                    <a:pt x="5905" y="5842"/>
                    <a:pt x="5867" y="5850"/>
                    <a:pt x="5837" y="5865"/>
                  </a:cubicBezTo>
                  <a:cubicBezTo>
                    <a:pt x="5814" y="5857"/>
                    <a:pt x="5789" y="5853"/>
                    <a:pt x="5764" y="5853"/>
                  </a:cubicBezTo>
                  <a:cubicBezTo>
                    <a:pt x="5689" y="5853"/>
                    <a:pt x="5609" y="5888"/>
                    <a:pt x="5563" y="5956"/>
                  </a:cubicBezTo>
                  <a:cubicBezTo>
                    <a:pt x="5533" y="6017"/>
                    <a:pt x="5502" y="6078"/>
                    <a:pt x="5533" y="6138"/>
                  </a:cubicBezTo>
                  <a:cubicBezTo>
                    <a:pt x="5533" y="6169"/>
                    <a:pt x="5533" y="6169"/>
                    <a:pt x="5502" y="6199"/>
                  </a:cubicBezTo>
                  <a:cubicBezTo>
                    <a:pt x="5368" y="6184"/>
                    <a:pt x="5225" y="6162"/>
                    <a:pt x="5083" y="6154"/>
                  </a:cubicBezTo>
                  <a:lnTo>
                    <a:pt x="5083" y="6154"/>
                  </a:lnTo>
                  <a:cubicBezTo>
                    <a:pt x="5369" y="6135"/>
                    <a:pt x="5611" y="6039"/>
                    <a:pt x="5381" y="5713"/>
                  </a:cubicBezTo>
                  <a:cubicBezTo>
                    <a:pt x="5047" y="5257"/>
                    <a:pt x="4743" y="4740"/>
                    <a:pt x="4651" y="4163"/>
                  </a:cubicBezTo>
                  <a:cubicBezTo>
                    <a:pt x="4499" y="3494"/>
                    <a:pt x="4682" y="2795"/>
                    <a:pt x="4803" y="2156"/>
                  </a:cubicBezTo>
                  <a:cubicBezTo>
                    <a:pt x="4773" y="2126"/>
                    <a:pt x="4743" y="2096"/>
                    <a:pt x="4743" y="2065"/>
                  </a:cubicBezTo>
                  <a:cubicBezTo>
                    <a:pt x="5138" y="2065"/>
                    <a:pt x="5563" y="2156"/>
                    <a:pt x="5958" y="2248"/>
                  </a:cubicBezTo>
                  <a:cubicBezTo>
                    <a:pt x="6080" y="2248"/>
                    <a:pt x="6171" y="2187"/>
                    <a:pt x="6232" y="2065"/>
                  </a:cubicBezTo>
                  <a:cubicBezTo>
                    <a:pt x="6414" y="1883"/>
                    <a:pt x="6627" y="1731"/>
                    <a:pt x="6840" y="1579"/>
                  </a:cubicBezTo>
                  <a:close/>
                  <a:moveTo>
                    <a:pt x="3340" y="0"/>
                  </a:moveTo>
                  <a:cubicBezTo>
                    <a:pt x="3185" y="0"/>
                    <a:pt x="3036" y="174"/>
                    <a:pt x="3162" y="363"/>
                  </a:cubicBezTo>
                  <a:cubicBezTo>
                    <a:pt x="3284" y="515"/>
                    <a:pt x="3466" y="637"/>
                    <a:pt x="3648" y="758"/>
                  </a:cubicBezTo>
                  <a:cubicBezTo>
                    <a:pt x="3618" y="849"/>
                    <a:pt x="3648" y="971"/>
                    <a:pt x="3709" y="1032"/>
                  </a:cubicBezTo>
                  <a:cubicBezTo>
                    <a:pt x="3800" y="1184"/>
                    <a:pt x="3861" y="1336"/>
                    <a:pt x="3922" y="1488"/>
                  </a:cubicBezTo>
                  <a:cubicBezTo>
                    <a:pt x="3831" y="1488"/>
                    <a:pt x="3740" y="1518"/>
                    <a:pt x="3648" y="1640"/>
                  </a:cubicBezTo>
                  <a:cubicBezTo>
                    <a:pt x="2988" y="2466"/>
                    <a:pt x="1854" y="3341"/>
                    <a:pt x="720" y="3341"/>
                  </a:cubicBezTo>
                  <a:cubicBezTo>
                    <a:pt x="602" y="3341"/>
                    <a:pt x="483" y="3332"/>
                    <a:pt x="366" y="3312"/>
                  </a:cubicBezTo>
                  <a:cubicBezTo>
                    <a:pt x="331" y="3268"/>
                    <a:pt x="286" y="3249"/>
                    <a:pt x="239" y="3249"/>
                  </a:cubicBezTo>
                  <a:cubicBezTo>
                    <a:pt x="124" y="3249"/>
                    <a:pt x="1" y="3364"/>
                    <a:pt x="1" y="3494"/>
                  </a:cubicBezTo>
                  <a:cubicBezTo>
                    <a:pt x="62" y="3737"/>
                    <a:pt x="335" y="3798"/>
                    <a:pt x="548" y="3798"/>
                  </a:cubicBezTo>
                  <a:cubicBezTo>
                    <a:pt x="521" y="3984"/>
                    <a:pt x="681" y="4077"/>
                    <a:pt x="823" y="4077"/>
                  </a:cubicBezTo>
                  <a:cubicBezTo>
                    <a:pt x="843" y="4077"/>
                    <a:pt x="863" y="4075"/>
                    <a:pt x="882" y="4071"/>
                  </a:cubicBezTo>
                  <a:cubicBezTo>
                    <a:pt x="927" y="4076"/>
                    <a:pt x="972" y="4079"/>
                    <a:pt x="1016" y="4079"/>
                  </a:cubicBezTo>
                  <a:cubicBezTo>
                    <a:pt x="1518" y="4079"/>
                    <a:pt x="2016" y="3783"/>
                    <a:pt x="2463" y="3615"/>
                  </a:cubicBezTo>
                  <a:cubicBezTo>
                    <a:pt x="2645" y="3615"/>
                    <a:pt x="2767" y="3676"/>
                    <a:pt x="2949" y="3737"/>
                  </a:cubicBezTo>
                  <a:cubicBezTo>
                    <a:pt x="3083" y="3782"/>
                    <a:pt x="3218" y="3925"/>
                    <a:pt x="3352" y="3925"/>
                  </a:cubicBezTo>
                  <a:cubicBezTo>
                    <a:pt x="3400" y="3925"/>
                    <a:pt x="3448" y="3907"/>
                    <a:pt x="3496" y="3859"/>
                  </a:cubicBezTo>
                  <a:cubicBezTo>
                    <a:pt x="4043" y="3372"/>
                    <a:pt x="4195" y="2643"/>
                    <a:pt x="4165" y="1913"/>
                  </a:cubicBezTo>
                  <a:cubicBezTo>
                    <a:pt x="4165" y="1883"/>
                    <a:pt x="4165" y="1853"/>
                    <a:pt x="4165" y="1822"/>
                  </a:cubicBezTo>
                  <a:cubicBezTo>
                    <a:pt x="4195" y="1883"/>
                    <a:pt x="4256" y="1944"/>
                    <a:pt x="4317" y="1974"/>
                  </a:cubicBezTo>
                  <a:cubicBezTo>
                    <a:pt x="4347" y="2004"/>
                    <a:pt x="4378" y="2035"/>
                    <a:pt x="4439" y="2065"/>
                  </a:cubicBezTo>
                  <a:cubicBezTo>
                    <a:pt x="4226" y="2308"/>
                    <a:pt x="4165" y="3220"/>
                    <a:pt x="4135" y="3463"/>
                  </a:cubicBezTo>
                  <a:cubicBezTo>
                    <a:pt x="4112" y="3457"/>
                    <a:pt x="4091" y="3454"/>
                    <a:pt x="4071" y="3454"/>
                  </a:cubicBezTo>
                  <a:cubicBezTo>
                    <a:pt x="3903" y="3454"/>
                    <a:pt x="3831" y="3665"/>
                    <a:pt x="3831" y="3828"/>
                  </a:cubicBezTo>
                  <a:cubicBezTo>
                    <a:pt x="3557" y="4011"/>
                    <a:pt x="3861" y="4284"/>
                    <a:pt x="3922" y="4467"/>
                  </a:cubicBezTo>
                  <a:cubicBezTo>
                    <a:pt x="4013" y="4649"/>
                    <a:pt x="4043" y="4831"/>
                    <a:pt x="4104" y="5014"/>
                  </a:cubicBezTo>
                  <a:cubicBezTo>
                    <a:pt x="4310" y="5308"/>
                    <a:pt x="4146" y="6141"/>
                    <a:pt x="4575" y="6141"/>
                  </a:cubicBezTo>
                  <a:cubicBezTo>
                    <a:pt x="4590" y="6141"/>
                    <a:pt x="4605" y="6140"/>
                    <a:pt x="4621" y="6138"/>
                  </a:cubicBezTo>
                  <a:cubicBezTo>
                    <a:pt x="4685" y="6145"/>
                    <a:pt x="4772" y="6152"/>
                    <a:pt x="4866" y="6156"/>
                  </a:cubicBezTo>
                  <a:lnTo>
                    <a:pt x="4866" y="6156"/>
                  </a:lnTo>
                  <a:cubicBezTo>
                    <a:pt x="4793" y="6162"/>
                    <a:pt x="4721" y="6176"/>
                    <a:pt x="4651" y="6199"/>
                  </a:cubicBezTo>
                  <a:cubicBezTo>
                    <a:pt x="4530" y="6169"/>
                    <a:pt x="4408" y="6138"/>
                    <a:pt x="4287" y="6138"/>
                  </a:cubicBezTo>
                  <a:cubicBezTo>
                    <a:pt x="4256" y="6138"/>
                    <a:pt x="4195" y="6138"/>
                    <a:pt x="4165" y="6169"/>
                  </a:cubicBezTo>
                  <a:cubicBezTo>
                    <a:pt x="3101" y="5865"/>
                    <a:pt x="1977" y="5682"/>
                    <a:pt x="943" y="5226"/>
                  </a:cubicBezTo>
                  <a:cubicBezTo>
                    <a:pt x="923" y="5213"/>
                    <a:pt x="899" y="5207"/>
                    <a:pt x="874" y="5207"/>
                  </a:cubicBezTo>
                  <a:cubicBezTo>
                    <a:pt x="790" y="5207"/>
                    <a:pt x="693" y="5277"/>
                    <a:pt x="670" y="5348"/>
                  </a:cubicBezTo>
                  <a:cubicBezTo>
                    <a:pt x="578" y="5591"/>
                    <a:pt x="882" y="5682"/>
                    <a:pt x="1034" y="5743"/>
                  </a:cubicBezTo>
                  <a:cubicBezTo>
                    <a:pt x="518" y="6260"/>
                    <a:pt x="2007" y="6473"/>
                    <a:pt x="2311" y="6625"/>
                  </a:cubicBezTo>
                  <a:cubicBezTo>
                    <a:pt x="2888" y="6929"/>
                    <a:pt x="3922" y="6929"/>
                    <a:pt x="4591" y="7111"/>
                  </a:cubicBezTo>
                  <a:cubicBezTo>
                    <a:pt x="4651" y="7111"/>
                    <a:pt x="4712" y="7081"/>
                    <a:pt x="4773" y="7081"/>
                  </a:cubicBezTo>
                  <a:cubicBezTo>
                    <a:pt x="4803" y="7445"/>
                    <a:pt x="5533" y="7324"/>
                    <a:pt x="5806" y="7415"/>
                  </a:cubicBezTo>
                  <a:cubicBezTo>
                    <a:pt x="6009" y="7415"/>
                    <a:pt x="6306" y="7564"/>
                    <a:pt x="6536" y="7564"/>
                  </a:cubicBezTo>
                  <a:cubicBezTo>
                    <a:pt x="6651" y="7564"/>
                    <a:pt x="6749" y="7526"/>
                    <a:pt x="6810" y="7415"/>
                  </a:cubicBezTo>
                  <a:cubicBezTo>
                    <a:pt x="6961" y="7476"/>
                    <a:pt x="7113" y="7536"/>
                    <a:pt x="7265" y="7597"/>
                  </a:cubicBezTo>
                  <a:cubicBezTo>
                    <a:pt x="7509" y="7688"/>
                    <a:pt x="7752" y="7749"/>
                    <a:pt x="7995" y="7780"/>
                  </a:cubicBezTo>
                  <a:cubicBezTo>
                    <a:pt x="8086" y="7780"/>
                    <a:pt x="8177" y="7780"/>
                    <a:pt x="8268" y="7719"/>
                  </a:cubicBezTo>
                  <a:cubicBezTo>
                    <a:pt x="8360" y="7719"/>
                    <a:pt x="8481" y="7719"/>
                    <a:pt x="8572" y="7749"/>
                  </a:cubicBezTo>
                  <a:cubicBezTo>
                    <a:pt x="9576" y="7871"/>
                    <a:pt x="10579" y="7901"/>
                    <a:pt x="11612" y="8023"/>
                  </a:cubicBezTo>
                  <a:cubicBezTo>
                    <a:pt x="11751" y="8023"/>
                    <a:pt x="11900" y="8043"/>
                    <a:pt x="12047" y="8043"/>
                  </a:cubicBezTo>
                  <a:cubicBezTo>
                    <a:pt x="12158" y="8043"/>
                    <a:pt x="12268" y="8032"/>
                    <a:pt x="12372" y="7992"/>
                  </a:cubicBezTo>
                  <a:cubicBezTo>
                    <a:pt x="12554" y="7901"/>
                    <a:pt x="12706" y="7628"/>
                    <a:pt x="12615" y="7445"/>
                  </a:cubicBezTo>
                  <a:cubicBezTo>
                    <a:pt x="12524" y="7293"/>
                    <a:pt x="12311" y="7324"/>
                    <a:pt x="12159" y="7293"/>
                  </a:cubicBezTo>
                  <a:cubicBezTo>
                    <a:pt x="11278" y="7172"/>
                    <a:pt x="10366" y="7141"/>
                    <a:pt x="9484" y="7020"/>
                  </a:cubicBezTo>
                  <a:cubicBezTo>
                    <a:pt x="9484" y="6898"/>
                    <a:pt x="9484" y="6777"/>
                    <a:pt x="9484" y="6655"/>
                  </a:cubicBezTo>
                  <a:cubicBezTo>
                    <a:pt x="9727" y="5682"/>
                    <a:pt x="10275" y="4710"/>
                    <a:pt x="11186" y="4223"/>
                  </a:cubicBezTo>
                  <a:cubicBezTo>
                    <a:pt x="11278" y="4132"/>
                    <a:pt x="11278" y="4071"/>
                    <a:pt x="11278" y="4011"/>
                  </a:cubicBezTo>
                  <a:lnTo>
                    <a:pt x="11430" y="4011"/>
                  </a:lnTo>
                  <a:cubicBezTo>
                    <a:pt x="11703" y="4315"/>
                    <a:pt x="12068" y="4467"/>
                    <a:pt x="12402" y="4619"/>
                  </a:cubicBezTo>
                  <a:cubicBezTo>
                    <a:pt x="12457" y="4655"/>
                    <a:pt x="12517" y="4671"/>
                    <a:pt x="12577" y="4671"/>
                  </a:cubicBezTo>
                  <a:cubicBezTo>
                    <a:pt x="12818" y="4671"/>
                    <a:pt x="13053" y="4412"/>
                    <a:pt x="12858" y="4193"/>
                  </a:cubicBezTo>
                  <a:cubicBezTo>
                    <a:pt x="12463" y="3980"/>
                    <a:pt x="12098" y="3707"/>
                    <a:pt x="11855" y="3342"/>
                  </a:cubicBezTo>
                  <a:cubicBezTo>
                    <a:pt x="11521" y="2886"/>
                    <a:pt x="11247" y="2339"/>
                    <a:pt x="11247" y="1761"/>
                  </a:cubicBezTo>
                  <a:cubicBezTo>
                    <a:pt x="11234" y="1614"/>
                    <a:pt x="11132" y="1549"/>
                    <a:pt x="11027" y="1549"/>
                  </a:cubicBezTo>
                  <a:cubicBezTo>
                    <a:pt x="10894" y="1549"/>
                    <a:pt x="10757" y="1652"/>
                    <a:pt x="10791" y="1822"/>
                  </a:cubicBezTo>
                  <a:cubicBezTo>
                    <a:pt x="10335" y="1944"/>
                    <a:pt x="10579" y="2734"/>
                    <a:pt x="10579" y="3099"/>
                  </a:cubicBezTo>
                  <a:cubicBezTo>
                    <a:pt x="10639" y="3312"/>
                    <a:pt x="10579" y="3707"/>
                    <a:pt x="10761" y="3828"/>
                  </a:cubicBezTo>
                  <a:cubicBezTo>
                    <a:pt x="10123" y="3980"/>
                    <a:pt x="9727" y="4588"/>
                    <a:pt x="9363" y="5166"/>
                  </a:cubicBezTo>
                  <a:cubicBezTo>
                    <a:pt x="9363" y="5074"/>
                    <a:pt x="9302" y="4983"/>
                    <a:pt x="9120" y="4892"/>
                  </a:cubicBezTo>
                  <a:cubicBezTo>
                    <a:pt x="8025" y="4315"/>
                    <a:pt x="7357" y="2795"/>
                    <a:pt x="7691" y="1609"/>
                  </a:cubicBezTo>
                  <a:cubicBezTo>
                    <a:pt x="7752" y="1549"/>
                    <a:pt x="7782" y="1457"/>
                    <a:pt x="7843" y="1427"/>
                  </a:cubicBezTo>
                  <a:cubicBezTo>
                    <a:pt x="7965" y="1336"/>
                    <a:pt x="7965" y="1214"/>
                    <a:pt x="7904" y="1123"/>
                  </a:cubicBezTo>
                  <a:cubicBezTo>
                    <a:pt x="8056" y="1032"/>
                    <a:pt x="8147" y="941"/>
                    <a:pt x="8147" y="758"/>
                  </a:cubicBezTo>
                  <a:cubicBezTo>
                    <a:pt x="8125" y="536"/>
                    <a:pt x="8021" y="464"/>
                    <a:pt x="7882" y="464"/>
                  </a:cubicBezTo>
                  <a:cubicBezTo>
                    <a:pt x="7641" y="464"/>
                    <a:pt x="7295" y="678"/>
                    <a:pt x="7083" y="697"/>
                  </a:cubicBezTo>
                  <a:cubicBezTo>
                    <a:pt x="6679" y="804"/>
                    <a:pt x="6240" y="866"/>
                    <a:pt x="5800" y="866"/>
                  </a:cubicBezTo>
                  <a:cubicBezTo>
                    <a:pt x="4983" y="866"/>
                    <a:pt x="4159" y="653"/>
                    <a:pt x="3527" y="120"/>
                  </a:cubicBezTo>
                  <a:cubicBezTo>
                    <a:pt x="3480" y="35"/>
                    <a:pt x="3409" y="0"/>
                    <a:pt x="33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7"/>
            <p:cNvSpPr/>
            <p:nvPr/>
          </p:nvSpPr>
          <p:spPr>
            <a:xfrm>
              <a:off x="9716250" y="1760950"/>
              <a:ext cx="11425" cy="11425"/>
            </a:xfrm>
            <a:custGeom>
              <a:avLst/>
              <a:gdLst/>
              <a:ahLst/>
              <a:cxnLst/>
              <a:rect l="l" t="t" r="r" b="b"/>
              <a:pathLst>
                <a:path w="457" h="457" extrusionOk="0">
                  <a:moveTo>
                    <a:pt x="244" y="1"/>
                  </a:moveTo>
                  <a:cubicBezTo>
                    <a:pt x="122" y="1"/>
                    <a:pt x="1" y="92"/>
                    <a:pt x="1" y="244"/>
                  </a:cubicBezTo>
                  <a:cubicBezTo>
                    <a:pt x="1" y="365"/>
                    <a:pt x="92" y="457"/>
                    <a:pt x="244" y="457"/>
                  </a:cubicBezTo>
                  <a:cubicBezTo>
                    <a:pt x="365" y="457"/>
                    <a:pt x="457" y="365"/>
                    <a:pt x="457" y="244"/>
                  </a:cubicBezTo>
                  <a:cubicBezTo>
                    <a:pt x="457"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7"/>
            <p:cNvSpPr/>
            <p:nvPr/>
          </p:nvSpPr>
          <p:spPr>
            <a:xfrm>
              <a:off x="9731450" y="1764000"/>
              <a:ext cx="11425" cy="10650"/>
            </a:xfrm>
            <a:custGeom>
              <a:avLst/>
              <a:gdLst/>
              <a:ahLst/>
              <a:cxnLst/>
              <a:rect l="l" t="t" r="r" b="b"/>
              <a:pathLst>
                <a:path w="457" h="426" extrusionOk="0">
                  <a:moveTo>
                    <a:pt x="213" y="0"/>
                  </a:moveTo>
                  <a:cubicBezTo>
                    <a:pt x="92" y="0"/>
                    <a:pt x="1" y="91"/>
                    <a:pt x="1" y="213"/>
                  </a:cubicBezTo>
                  <a:cubicBezTo>
                    <a:pt x="1" y="335"/>
                    <a:pt x="92" y="426"/>
                    <a:pt x="213" y="426"/>
                  </a:cubicBezTo>
                  <a:cubicBezTo>
                    <a:pt x="335" y="426"/>
                    <a:pt x="426" y="335"/>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7"/>
            <p:cNvSpPr/>
            <p:nvPr/>
          </p:nvSpPr>
          <p:spPr>
            <a:xfrm>
              <a:off x="9676750" y="1693325"/>
              <a:ext cx="11400" cy="11425"/>
            </a:xfrm>
            <a:custGeom>
              <a:avLst/>
              <a:gdLst/>
              <a:ahLst/>
              <a:cxnLst/>
              <a:rect l="l" t="t" r="r" b="b"/>
              <a:pathLst>
                <a:path w="456" h="457" extrusionOk="0">
                  <a:moveTo>
                    <a:pt x="213" y="0"/>
                  </a:moveTo>
                  <a:cubicBezTo>
                    <a:pt x="91" y="0"/>
                    <a:pt x="0" y="92"/>
                    <a:pt x="0" y="213"/>
                  </a:cubicBezTo>
                  <a:cubicBezTo>
                    <a:pt x="0" y="335"/>
                    <a:pt x="91" y="456"/>
                    <a:pt x="213" y="456"/>
                  </a:cubicBezTo>
                  <a:cubicBezTo>
                    <a:pt x="334" y="456"/>
                    <a:pt x="456" y="335"/>
                    <a:pt x="456" y="213"/>
                  </a:cubicBezTo>
                  <a:cubicBezTo>
                    <a:pt x="456" y="9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7"/>
            <p:cNvSpPr/>
            <p:nvPr/>
          </p:nvSpPr>
          <p:spPr>
            <a:xfrm>
              <a:off x="9492075" y="1660650"/>
              <a:ext cx="11425" cy="11425"/>
            </a:xfrm>
            <a:custGeom>
              <a:avLst/>
              <a:gdLst/>
              <a:ahLst/>
              <a:cxnLst/>
              <a:rect l="l" t="t" r="r" b="b"/>
              <a:pathLst>
                <a:path w="457" h="457" extrusionOk="0">
                  <a:moveTo>
                    <a:pt x="214" y="0"/>
                  </a:moveTo>
                  <a:cubicBezTo>
                    <a:pt x="92" y="0"/>
                    <a:pt x="1" y="92"/>
                    <a:pt x="1" y="213"/>
                  </a:cubicBezTo>
                  <a:cubicBezTo>
                    <a:pt x="1" y="335"/>
                    <a:pt x="92" y="456"/>
                    <a:pt x="214" y="456"/>
                  </a:cubicBezTo>
                  <a:cubicBezTo>
                    <a:pt x="335" y="456"/>
                    <a:pt x="457" y="365"/>
                    <a:pt x="457" y="244"/>
                  </a:cubicBezTo>
                  <a:cubicBezTo>
                    <a:pt x="457" y="122"/>
                    <a:pt x="366"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7"/>
            <p:cNvSpPr/>
            <p:nvPr/>
          </p:nvSpPr>
          <p:spPr>
            <a:xfrm>
              <a:off x="9503475" y="1653050"/>
              <a:ext cx="11425" cy="10675"/>
            </a:xfrm>
            <a:custGeom>
              <a:avLst/>
              <a:gdLst/>
              <a:ahLst/>
              <a:cxnLst/>
              <a:rect l="l" t="t" r="r" b="b"/>
              <a:pathLst>
                <a:path w="457" h="427" extrusionOk="0">
                  <a:moveTo>
                    <a:pt x="244" y="1"/>
                  </a:moveTo>
                  <a:cubicBezTo>
                    <a:pt x="92" y="1"/>
                    <a:pt x="1" y="92"/>
                    <a:pt x="1" y="213"/>
                  </a:cubicBezTo>
                  <a:cubicBezTo>
                    <a:pt x="1" y="335"/>
                    <a:pt x="92" y="426"/>
                    <a:pt x="214" y="426"/>
                  </a:cubicBezTo>
                  <a:cubicBezTo>
                    <a:pt x="335" y="426"/>
                    <a:pt x="457" y="335"/>
                    <a:pt x="457" y="213"/>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7"/>
            <p:cNvSpPr/>
            <p:nvPr/>
          </p:nvSpPr>
          <p:spPr>
            <a:xfrm>
              <a:off x="9533125" y="1731325"/>
              <a:ext cx="11425" cy="11425"/>
            </a:xfrm>
            <a:custGeom>
              <a:avLst/>
              <a:gdLst/>
              <a:ahLst/>
              <a:cxnLst/>
              <a:rect l="l" t="t" r="r" b="b"/>
              <a:pathLst>
                <a:path w="457" h="457" extrusionOk="0">
                  <a:moveTo>
                    <a:pt x="243" y="0"/>
                  </a:moveTo>
                  <a:cubicBezTo>
                    <a:pt x="91" y="0"/>
                    <a:pt x="0" y="91"/>
                    <a:pt x="0" y="213"/>
                  </a:cubicBezTo>
                  <a:cubicBezTo>
                    <a:pt x="0" y="335"/>
                    <a:pt x="91" y="456"/>
                    <a:pt x="213" y="456"/>
                  </a:cubicBezTo>
                  <a:cubicBezTo>
                    <a:pt x="335" y="456"/>
                    <a:pt x="456" y="365"/>
                    <a:pt x="456" y="243"/>
                  </a:cubicBezTo>
                  <a:cubicBezTo>
                    <a:pt x="456" y="122"/>
                    <a:pt x="365"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7"/>
            <p:cNvSpPr/>
            <p:nvPr/>
          </p:nvSpPr>
          <p:spPr>
            <a:xfrm>
              <a:off x="9456375" y="1615825"/>
              <a:ext cx="78450" cy="35575"/>
            </a:xfrm>
            <a:custGeom>
              <a:avLst/>
              <a:gdLst/>
              <a:ahLst/>
              <a:cxnLst/>
              <a:rect l="l" t="t" r="r" b="b"/>
              <a:pathLst>
                <a:path w="3138" h="1423" extrusionOk="0">
                  <a:moveTo>
                    <a:pt x="2128" y="0"/>
                  </a:moveTo>
                  <a:cubicBezTo>
                    <a:pt x="1733" y="152"/>
                    <a:pt x="1338" y="365"/>
                    <a:pt x="943" y="517"/>
                  </a:cubicBezTo>
                  <a:cubicBezTo>
                    <a:pt x="791" y="578"/>
                    <a:pt x="547" y="669"/>
                    <a:pt x="639" y="882"/>
                  </a:cubicBezTo>
                  <a:cubicBezTo>
                    <a:pt x="426" y="1003"/>
                    <a:pt x="0" y="912"/>
                    <a:pt x="31" y="1246"/>
                  </a:cubicBezTo>
                  <a:cubicBezTo>
                    <a:pt x="56" y="1370"/>
                    <a:pt x="169" y="1422"/>
                    <a:pt x="332" y="1422"/>
                  </a:cubicBezTo>
                  <a:cubicBezTo>
                    <a:pt x="1129" y="1422"/>
                    <a:pt x="3137" y="177"/>
                    <a:pt x="212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7"/>
            <p:cNvSpPr/>
            <p:nvPr/>
          </p:nvSpPr>
          <p:spPr>
            <a:xfrm>
              <a:off x="9566550" y="1572975"/>
              <a:ext cx="76200" cy="23750"/>
            </a:xfrm>
            <a:custGeom>
              <a:avLst/>
              <a:gdLst/>
              <a:ahLst/>
              <a:cxnLst/>
              <a:rect l="l" t="t" r="r" b="b"/>
              <a:pathLst>
                <a:path w="3048" h="950" extrusionOk="0">
                  <a:moveTo>
                    <a:pt x="849" y="0"/>
                  </a:moveTo>
                  <a:cubicBezTo>
                    <a:pt x="722" y="0"/>
                    <a:pt x="611" y="37"/>
                    <a:pt x="548" y="164"/>
                  </a:cubicBezTo>
                  <a:cubicBezTo>
                    <a:pt x="437" y="136"/>
                    <a:pt x="377" y="8"/>
                    <a:pt x="252" y="8"/>
                  </a:cubicBezTo>
                  <a:cubicBezTo>
                    <a:pt x="240" y="8"/>
                    <a:pt x="227" y="9"/>
                    <a:pt x="213" y="12"/>
                  </a:cubicBezTo>
                  <a:cubicBezTo>
                    <a:pt x="92" y="42"/>
                    <a:pt x="1" y="164"/>
                    <a:pt x="31" y="286"/>
                  </a:cubicBezTo>
                  <a:cubicBezTo>
                    <a:pt x="274" y="711"/>
                    <a:pt x="943" y="833"/>
                    <a:pt x="1399" y="924"/>
                  </a:cubicBezTo>
                  <a:cubicBezTo>
                    <a:pt x="1547" y="924"/>
                    <a:pt x="1819" y="949"/>
                    <a:pt x="2098" y="949"/>
                  </a:cubicBezTo>
                  <a:cubicBezTo>
                    <a:pt x="2563" y="949"/>
                    <a:pt x="3048" y="878"/>
                    <a:pt x="3010" y="498"/>
                  </a:cubicBezTo>
                  <a:cubicBezTo>
                    <a:pt x="2988" y="369"/>
                    <a:pt x="2875" y="331"/>
                    <a:pt x="2745" y="331"/>
                  </a:cubicBezTo>
                  <a:cubicBezTo>
                    <a:pt x="2693" y="331"/>
                    <a:pt x="2637" y="338"/>
                    <a:pt x="2584" y="346"/>
                  </a:cubicBezTo>
                  <a:cubicBezTo>
                    <a:pt x="2524" y="103"/>
                    <a:pt x="2250" y="164"/>
                    <a:pt x="2068" y="134"/>
                  </a:cubicBezTo>
                  <a:cubicBezTo>
                    <a:pt x="1931" y="134"/>
                    <a:pt x="1726" y="31"/>
                    <a:pt x="1555" y="31"/>
                  </a:cubicBezTo>
                  <a:cubicBezTo>
                    <a:pt x="1498" y="31"/>
                    <a:pt x="1444" y="42"/>
                    <a:pt x="1399" y="73"/>
                  </a:cubicBezTo>
                  <a:cubicBezTo>
                    <a:pt x="1239" y="73"/>
                    <a:pt x="1028" y="0"/>
                    <a:pt x="849"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7"/>
            <p:cNvSpPr/>
            <p:nvPr/>
          </p:nvSpPr>
          <p:spPr>
            <a:xfrm>
              <a:off x="9489050" y="1698825"/>
              <a:ext cx="68400" cy="31950"/>
            </a:xfrm>
            <a:custGeom>
              <a:avLst/>
              <a:gdLst/>
              <a:ahLst/>
              <a:cxnLst/>
              <a:rect l="l" t="t" r="r" b="b"/>
              <a:pathLst>
                <a:path w="2736" h="1278" extrusionOk="0">
                  <a:moveTo>
                    <a:pt x="863" y="1"/>
                  </a:moveTo>
                  <a:cubicBezTo>
                    <a:pt x="768" y="1"/>
                    <a:pt x="684" y="24"/>
                    <a:pt x="639" y="115"/>
                  </a:cubicBezTo>
                  <a:cubicBezTo>
                    <a:pt x="547" y="84"/>
                    <a:pt x="456" y="84"/>
                    <a:pt x="395" y="84"/>
                  </a:cubicBezTo>
                  <a:cubicBezTo>
                    <a:pt x="304" y="84"/>
                    <a:pt x="183" y="115"/>
                    <a:pt x="152" y="206"/>
                  </a:cubicBezTo>
                  <a:cubicBezTo>
                    <a:pt x="0" y="601"/>
                    <a:pt x="699" y="662"/>
                    <a:pt x="943" y="784"/>
                  </a:cubicBezTo>
                  <a:cubicBezTo>
                    <a:pt x="1459" y="936"/>
                    <a:pt x="1915" y="1148"/>
                    <a:pt x="2432" y="1270"/>
                  </a:cubicBezTo>
                  <a:cubicBezTo>
                    <a:pt x="2453" y="1275"/>
                    <a:pt x="2474" y="1278"/>
                    <a:pt x="2494" y="1278"/>
                  </a:cubicBezTo>
                  <a:cubicBezTo>
                    <a:pt x="2593" y="1278"/>
                    <a:pt x="2680" y="1219"/>
                    <a:pt x="2706" y="1118"/>
                  </a:cubicBezTo>
                  <a:cubicBezTo>
                    <a:pt x="2736" y="966"/>
                    <a:pt x="2645" y="875"/>
                    <a:pt x="2493" y="814"/>
                  </a:cubicBezTo>
                  <a:cubicBezTo>
                    <a:pt x="2493" y="753"/>
                    <a:pt x="2493" y="692"/>
                    <a:pt x="2462" y="632"/>
                  </a:cubicBezTo>
                  <a:cubicBezTo>
                    <a:pt x="2250" y="419"/>
                    <a:pt x="1915" y="358"/>
                    <a:pt x="1642" y="267"/>
                  </a:cubicBezTo>
                  <a:cubicBezTo>
                    <a:pt x="1581" y="54"/>
                    <a:pt x="1307" y="84"/>
                    <a:pt x="1155" y="24"/>
                  </a:cubicBezTo>
                  <a:cubicBezTo>
                    <a:pt x="1064" y="24"/>
                    <a:pt x="958" y="1"/>
                    <a:pt x="86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7"/>
            <p:cNvSpPr/>
            <p:nvPr/>
          </p:nvSpPr>
          <p:spPr>
            <a:xfrm>
              <a:off x="9598475" y="1671425"/>
              <a:ext cx="29650" cy="65375"/>
            </a:xfrm>
            <a:custGeom>
              <a:avLst/>
              <a:gdLst/>
              <a:ahLst/>
              <a:cxnLst/>
              <a:rect l="l" t="t" r="r" b="b"/>
              <a:pathLst>
                <a:path w="1186" h="2615" extrusionOk="0">
                  <a:moveTo>
                    <a:pt x="643" y="0"/>
                  </a:moveTo>
                  <a:cubicBezTo>
                    <a:pt x="607" y="0"/>
                    <a:pt x="565" y="8"/>
                    <a:pt x="517" y="25"/>
                  </a:cubicBezTo>
                  <a:cubicBezTo>
                    <a:pt x="0" y="725"/>
                    <a:pt x="365" y="1788"/>
                    <a:pt x="669" y="2518"/>
                  </a:cubicBezTo>
                  <a:cubicBezTo>
                    <a:pt x="737" y="2586"/>
                    <a:pt x="806" y="2615"/>
                    <a:pt x="867" y="2615"/>
                  </a:cubicBezTo>
                  <a:cubicBezTo>
                    <a:pt x="1049" y="2615"/>
                    <a:pt x="1163" y="2358"/>
                    <a:pt x="1003" y="2153"/>
                  </a:cubicBezTo>
                  <a:cubicBezTo>
                    <a:pt x="1186" y="2032"/>
                    <a:pt x="1064" y="1849"/>
                    <a:pt x="1003" y="1697"/>
                  </a:cubicBezTo>
                  <a:cubicBezTo>
                    <a:pt x="912" y="1393"/>
                    <a:pt x="851" y="1028"/>
                    <a:pt x="851" y="694"/>
                  </a:cubicBezTo>
                  <a:cubicBezTo>
                    <a:pt x="851" y="479"/>
                    <a:pt x="923" y="0"/>
                    <a:pt x="6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7"/>
            <p:cNvSpPr/>
            <p:nvPr/>
          </p:nvSpPr>
          <p:spPr>
            <a:xfrm>
              <a:off x="9681300" y="1634325"/>
              <a:ext cx="40800" cy="63300"/>
            </a:xfrm>
            <a:custGeom>
              <a:avLst/>
              <a:gdLst/>
              <a:ahLst/>
              <a:cxnLst/>
              <a:rect l="l" t="t" r="r" b="b"/>
              <a:pathLst>
                <a:path w="1632" h="2532" extrusionOk="0">
                  <a:moveTo>
                    <a:pt x="372" y="1"/>
                  </a:moveTo>
                  <a:cubicBezTo>
                    <a:pt x="289" y="1"/>
                    <a:pt x="201" y="44"/>
                    <a:pt x="152" y="142"/>
                  </a:cubicBezTo>
                  <a:cubicBezTo>
                    <a:pt x="0" y="1023"/>
                    <a:pt x="456" y="1965"/>
                    <a:pt x="1155" y="2482"/>
                  </a:cubicBezTo>
                  <a:cubicBezTo>
                    <a:pt x="1213" y="2517"/>
                    <a:pt x="1267" y="2532"/>
                    <a:pt x="1316" y="2532"/>
                  </a:cubicBezTo>
                  <a:cubicBezTo>
                    <a:pt x="1525" y="2532"/>
                    <a:pt x="1632" y="2259"/>
                    <a:pt x="1459" y="2087"/>
                  </a:cubicBezTo>
                  <a:cubicBezTo>
                    <a:pt x="1490" y="2057"/>
                    <a:pt x="1551" y="1996"/>
                    <a:pt x="1551" y="1935"/>
                  </a:cubicBezTo>
                  <a:cubicBezTo>
                    <a:pt x="1551" y="1844"/>
                    <a:pt x="1520" y="1753"/>
                    <a:pt x="1490" y="1661"/>
                  </a:cubicBezTo>
                  <a:cubicBezTo>
                    <a:pt x="1551" y="1479"/>
                    <a:pt x="1399" y="1297"/>
                    <a:pt x="1368" y="1114"/>
                  </a:cubicBezTo>
                  <a:cubicBezTo>
                    <a:pt x="1287" y="952"/>
                    <a:pt x="1230" y="644"/>
                    <a:pt x="1024" y="644"/>
                  </a:cubicBezTo>
                  <a:cubicBezTo>
                    <a:pt x="999" y="644"/>
                    <a:pt x="972" y="648"/>
                    <a:pt x="943" y="658"/>
                  </a:cubicBezTo>
                  <a:cubicBezTo>
                    <a:pt x="851" y="506"/>
                    <a:pt x="791" y="263"/>
                    <a:pt x="578" y="263"/>
                  </a:cubicBezTo>
                  <a:cubicBezTo>
                    <a:pt x="614" y="99"/>
                    <a:pt x="498" y="1"/>
                    <a:pt x="372"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7"/>
            <p:cNvSpPr/>
            <p:nvPr/>
          </p:nvSpPr>
          <p:spPr>
            <a:xfrm>
              <a:off x="9761075" y="1644350"/>
              <a:ext cx="38275" cy="46925"/>
            </a:xfrm>
            <a:custGeom>
              <a:avLst/>
              <a:gdLst/>
              <a:ahLst/>
              <a:cxnLst/>
              <a:rect l="l" t="t" r="r" b="b"/>
              <a:pathLst>
                <a:path w="1531" h="1877" extrusionOk="0">
                  <a:moveTo>
                    <a:pt x="263" y="1"/>
                  </a:moveTo>
                  <a:cubicBezTo>
                    <a:pt x="238" y="1"/>
                    <a:pt x="211" y="5"/>
                    <a:pt x="183" y="14"/>
                  </a:cubicBezTo>
                  <a:cubicBezTo>
                    <a:pt x="62" y="45"/>
                    <a:pt x="1" y="166"/>
                    <a:pt x="31" y="288"/>
                  </a:cubicBezTo>
                  <a:cubicBezTo>
                    <a:pt x="244" y="896"/>
                    <a:pt x="487" y="1534"/>
                    <a:pt x="1095" y="1838"/>
                  </a:cubicBezTo>
                  <a:cubicBezTo>
                    <a:pt x="1136" y="1865"/>
                    <a:pt x="1181" y="1877"/>
                    <a:pt x="1225" y="1877"/>
                  </a:cubicBezTo>
                  <a:cubicBezTo>
                    <a:pt x="1381" y="1877"/>
                    <a:pt x="1531" y="1730"/>
                    <a:pt x="1460" y="1564"/>
                  </a:cubicBezTo>
                  <a:cubicBezTo>
                    <a:pt x="1399" y="1443"/>
                    <a:pt x="1278" y="1352"/>
                    <a:pt x="1186" y="1230"/>
                  </a:cubicBezTo>
                  <a:cubicBezTo>
                    <a:pt x="1278" y="956"/>
                    <a:pt x="1034" y="774"/>
                    <a:pt x="943" y="561"/>
                  </a:cubicBezTo>
                  <a:cubicBezTo>
                    <a:pt x="869" y="438"/>
                    <a:pt x="775" y="255"/>
                    <a:pt x="629" y="255"/>
                  </a:cubicBezTo>
                  <a:cubicBezTo>
                    <a:pt x="595" y="255"/>
                    <a:pt x="558" y="265"/>
                    <a:pt x="518" y="288"/>
                  </a:cubicBezTo>
                  <a:cubicBezTo>
                    <a:pt x="492" y="133"/>
                    <a:pt x="401" y="1"/>
                    <a:pt x="26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7"/>
            <p:cNvSpPr/>
            <p:nvPr/>
          </p:nvSpPr>
          <p:spPr>
            <a:xfrm>
              <a:off x="9734500" y="1706175"/>
              <a:ext cx="50175" cy="53475"/>
            </a:xfrm>
            <a:custGeom>
              <a:avLst/>
              <a:gdLst/>
              <a:ahLst/>
              <a:cxnLst/>
              <a:rect l="l" t="t" r="r" b="b"/>
              <a:pathLst>
                <a:path w="2007" h="2139" extrusionOk="0">
                  <a:moveTo>
                    <a:pt x="281" y="0"/>
                  </a:moveTo>
                  <a:cubicBezTo>
                    <a:pt x="216" y="0"/>
                    <a:pt x="148" y="28"/>
                    <a:pt x="91" y="94"/>
                  </a:cubicBezTo>
                  <a:cubicBezTo>
                    <a:pt x="0" y="307"/>
                    <a:pt x="122" y="581"/>
                    <a:pt x="213" y="793"/>
                  </a:cubicBezTo>
                  <a:cubicBezTo>
                    <a:pt x="517" y="1401"/>
                    <a:pt x="1034" y="1918"/>
                    <a:pt x="1672" y="2131"/>
                  </a:cubicBezTo>
                  <a:cubicBezTo>
                    <a:pt x="1693" y="2136"/>
                    <a:pt x="1714" y="2139"/>
                    <a:pt x="1736" y="2139"/>
                  </a:cubicBezTo>
                  <a:cubicBezTo>
                    <a:pt x="1841" y="2139"/>
                    <a:pt x="1945" y="2080"/>
                    <a:pt x="1945" y="1979"/>
                  </a:cubicBezTo>
                  <a:cubicBezTo>
                    <a:pt x="2006" y="1675"/>
                    <a:pt x="1581" y="1553"/>
                    <a:pt x="1459" y="1341"/>
                  </a:cubicBezTo>
                  <a:cubicBezTo>
                    <a:pt x="1490" y="1067"/>
                    <a:pt x="1186" y="885"/>
                    <a:pt x="1064" y="642"/>
                  </a:cubicBezTo>
                  <a:cubicBezTo>
                    <a:pt x="966" y="519"/>
                    <a:pt x="848" y="257"/>
                    <a:pt x="662" y="257"/>
                  </a:cubicBezTo>
                  <a:cubicBezTo>
                    <a:pt x="618" y="257"/>
                    <a:pt x="569" y="272"/>
                    <a:pt x="517" y="307"/>
                  </a:cubicBezTo>
                  <a:cubicBezTo>
                    <a:pt x="559" y="139"/>
                    <a:pt x="427" y="0"/>
                    <a:pt x="28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7"/>
            <p:cNvSpPr/>
            <p:nvPr/>
          </p:nvSpPr>
          <p:spPr>
            <a:xfrm>
              <a:off x="9891800" y="1536775"/>
              <a:ext cx="124625" cy="44350"/>
            </a:xfrm>
            <a:custGeom>
              <a:avLst/>
              <a:gdLst/>
              <a:ahLst/>
              <a:cxnLst/>
              <a:rect l="l" t="t" r="r" b="b"/>
              <a:pathLst>
                <a:path w="4985" h="1774" extrusionOk="0">
                  <a:moveTo>
                    <a:pt x="0" y="1"/>
                  </a:moveTo>
                  <a:lnTo>
                    <a:pt x="0" y="1"/>
                  </a:lnTo>
                  <a:cubicBezTo>
                    <a:pt x="30" y="31"/>
                    <a:pt x="30" y="62"/>
                    <a:pt x="61" y="92"/>
                  </a:cubicBezTo>
                  <a:cubicBezTo>
                    <a:pt x="182" y="427"/>
                    <a:pt x="395" y="791"/>
                    <a:pt x="638" y="1065"/>
                  </a:cubicBezTo>
                  <a:cubicBezTo>
                    <a:pt x="1054" y="1567"/>
                    <a:pt x="1658" y="1773"/>
                    <a:pt x="2280" y="1773"/>
                  </a:cubicBezTo>
                  <a:cubicBezTo>
                    <a:pt x="2749" y="1773"/>
                    <a:pt x="3229" y="1656"/>
                    <a:pt x="3648" y="1460"/>
                  </a:cubicBezTo>
                  <a:cubicBezTo>
                    <a:pt x="4134" y="1186"/>
                    <a:pt x="4468" y="639"/>
                    <a:pt x="4985" y="396"/>
                  </a:cubicBezTo>
                  <a:cubicBezTo>
                    <a:pt x="4863" y="335"/>
                    <a:pt x="4742" y="305"/>
                    <a:pt x="4620" y="244"/>
                  </a:cubicBezTo>
                  <a:cubicBezTo>
                    <a:pt x="4559" y="214"/>
                    <a:pt x="4468" y="183"/>
                    <a:pt x="4407" y="153"/>
                  </a:cubicBezTo>
                  <a:cubicBezTo>
                    <a:pt x="4407" y="153"/>
                    <a:pt x="4407" y="123"/>
                    <a:pt x="4377" y="123"/>
                  </a:cubicBezTo>
                  <a:lnTo>
                    <a:pt x="4286" y="123"/>
                  </a:lnTo>
                  <a:cubicBezTo>
                    <a:pt x="4255" y="92"/>
                    <a:pt x="4225" y="92"/>
                    <a:pt x="4225" y="62"/>
                  </a:cubicBezTo>
                  <a:lnTo>
                    <a:pt x="4103" y="62"/>
                  </a:lnTo>
                  <a:cubicBezTo>
                    <a:pt x="3866" y="45"/>
                    <a:pt x="3626" y="37"/>
                    <a:pt x="3384" y="37"/>
                  </a:cubicBezTo>
                  <a:cubicBezTo>
                    <a:pt x="2760" y="37"/>
                    <a:pt x="2125" y="87"/>
                    <a:pt x="1489" y="153"/>
                  </a:cubicBezTo>
                  <a:cubicBezTo>
                    <a:pt x="1297" y="198"/>
                    <a:pt x="1105" y="222"/>
                    <a:pt x="915" y="222"/>
                  </a:cubicBezTo>
                  <a:cubicBezTo>
                    <a:pt x="596" y="222"/>
                    <a:pt x="286" y="15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7"/>
            <p:cNvSpPr/>
            <p:nvPr/>
          </p:nvSpPr>
          <p:spPr>
            <a:xfrm>
              <a:off x="9889825" y="1531675"/>
              <a:ext cx="48725" cy="56800"/>
            </a:xfrm>
            <a:custGeom>
              <a:avLst/>
              <a:gdLst/>
              <a:ahLst/>
              <a:cxnLst/>
              <a:rect l="l" t="t" r="r" b="b"/>
              <a:pathLst>
                <a:path w="1949" h="2272" extrusionOk="0">
                  <a:moveTo>
                    <a:pt x="1660" y="1"/>
                  </a:moveTo>
                  <a:cubicBezTo>
                    <a:pt x="1629" y="1"/>
                    <a:pt x="1598" y="8"/>
                    <a:pt x="1568" y="23"/>
                  </a:cubicBezTo>
                  <a:cubicBezTo>
                    <a:pt x="1416" y="114"/>
                    <a:pt x="1264" y="266"/>
                    <a:pt x="1173" y="387"/>
                  </a:cubicBezTo>
                  <a:cubicBezTo>
                    <a:pt x="1130" y="366"/>
                    <a:pt x="1072" y="344"/>
                    <a:pt x="1009" y="344"/>
                  </a:cubicBezTo>
                  <a:cubicBezTo>
                    <a:pt x="984" y="344"/>
                    <a:pt x="957" y="348"/>
                    <a:pt x="930" y="357"/>
                  </a:cubicBezTo>
                  <a:cubicBezTo>
                    <a:pt x="930" y="357"/>
                    <a:pt x="900" y="387"/>
                    <a:pt x="900" y="387"/>
                  </a:cubicBezTo>
                  <a:cubicBezTo>
                    <a:pt x="851" y="322"/>
                    <a:pt x="785" y="292"/>
                    <a:pt x="715" y="292"/>
                  </a:cubicBezTo>
                  <a:cubicBezTo>
                    <a:pt x="654" y="292"/>
                    <a:pt x="591" y="315"/>
                    <a:pt x="535" y="357"/>
                  </a:cubicBezTo>
                  <a:cubicBezTo>
                    <a:pt x="460" y="207"/>
                    <a:pt x="354" y="139"/>
                    <a:pt x="257" y="139"/>
                  </a:cubicBezTo>
                  <a:cubicBezTo>
                    <a:pt x="119" y="139"/>
                    <a:pt x="0" y="277"/>
                    <a:pt x="18" y="509"/>
                  </a:cubicBezTo>
                  <a:cubicBezTo>
                    <a:pt x="79" y="752"/>
                    <a:pt x="292" y="934"/>
                    <a:pt x="474" y="1086"/>
                  </a:cubicBezTo>
                  <a:cubicBezTo>
                    <a:pt x="505" y="1208"/>
                    <a:pt x="535" y="1360"/>
                    <a:pt x="687" y="1390"/>
                  </a:cubicBezTo>
                  <a:cubicBezTo>
                    <a:pt x="687" y="1421"/>
                    <a:pt x="687" y="1421"/>
                    <a:pt x="687" y="1421"/>
                  </a:cubicBezTo>
                  <a:cubicBezTo>
                    <a:pt x="717" y="1512"/>
                    <a:pt x="778" y="1573"/>
                    <a:pt x="839" y="1573"/>
                  </a:cubicBezTo>
                  <a:lnTo>
                    <a:pt x="869" y="1573"/>
                  </a:lnTo>
                  <a:cubicBezTo>
                    <a:pt x="869" y="1634"/>
                    <a:pt x="869" y="1725"/>
                    <a:pt x="869" y="1786"/>
                  </a:cubicBezTo>
                  <a:cubicBezTo>
                    <a:pt x="914" y="1875"/>
                    <a:pt x="1007" y="1931"/>
                    <a:pt x="1102" y="1931"/>
                  </a:cubicBezTo>
                  <a:cubicBezTo>
                    <a:pt x="1136" y="1931"/>
                    <a:pt x="1171" y="1923"/>
                    <a:pt x="1204" y="1907"/>
                  </a:cubicBezTo>
                  <a:lnTo>
                    <a:pt x="1264" y="2059"/>
                  </a:lnTo>
                  <a:cubicBezTo>
                    <a:pt x="1264" y="2181"/>
                    <a:pt x="1356" y="2272"/>
                    <a:pt x="1447" y="2272"/>
                  </a:cubicBezTo>
                  <a:cubicBezTo>
                    <a:pt x="1720" y="2272"/>
                    <a:pt x="1751" y="1998"/>
                    <a:pt x="1660" y="1816"/>
                  </a:cubicBezTo>
                  <a:cubicBezTo>
                    <a:pt x="1568" y="1451"/>
                    <a:pt x="1568" y="1056"/>
                    <a:pt x="1660" y="722"/>
                  </a:cubicBezTo>
                  <a:cubicBezTo>
                    <a:pt x="1720" y="600"/>
                    <a:pt x="1781" y="448"/>
                    <a:pt x="1872" y="327"/>
                  </a:cubicBezTo>
                  <a:cubicBezTo>
                    <a:pt x="1949" y="174"/>
                    <a:pt x="1813" y="1"/>
                    <a:pt x="166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7"/>
            <p:cNvSpPr/>
            <p:nvPr/>
          </p:nvSpPr>
          <p:spPr>
            <a:xfrm>
              <a:off x="9939650" y="1563375"/>
              <a:ext cx="11425" cy="10675"/>
            </a:xfrm>
            <a:custGeom>
              <a:avLst/>
              <a:gdLst/>
              <a:ahLst/>
              <a:cxnLst/>
              <a:rect l="l" t="t" r="r" b="b"/>
              <a:pathLst>
                <a:path w="457" h="427" extrusionOk="0">
                  <a:moveTo>
                    <a:pt x="214" y="1"/>
                  </a:moveTo>
                  <a:cubicBezTo>
                    <a:pt x="92" y="1"/>
                    <a:pt x="1" y="122"/>
                    <a:pt x="1" y="214"/>
                  </a:cubicBezTo>
                  <a:cubicBezTo>
                    <a:pt x="1" y="366"/>
                    <a:pt x="123" y="426"/>
                    <a:pt x="244" y="426"/>
                  </a:cubicBezTo>
                  <a:cubicBezTo>
                    <a:pt x="366" y="426"/>
                    <a:pt x="457" y="335"/>
                    <a:pt x="457" y="214"/>
                  </a:cubicBezTo>
                  <a:cubicBezTo>
                    <a:pt x="457" y="62"/>
                    <a:pt x="335" y="1"/>
                    <a:pt x="214" y="1"/>
                  </a:cubicBezTo>
                  <a:close/>
                </a:path>
              </a:pathLst>
            </a:custGeom>
            <a:solidFill>
              <a:srgbClr val="90A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7"/>
            <p:cNvSpPr/>
            <p:nvPr/>
          </p:nvSpPr>
          <p:spPr>
            <a:xfrm>
              <a:off x="9982225" y="1530625"/>
              <a:ext cx="41825" cy="41675"/>
            </a:xfrm>
            <a:custGeom>
              <a:avLst/>
              <a:gdLst/>
              <a:ahLst/>
              <a:cxnLst/>
              <a:rect l="l" t="t" r="r" b="b"/>
              <a:pathLst>
                <a:path w="1673" h="1667" extrusionOk="0">
                  <a:moveTo>
                    <a:pt x="561" y="1"/>
                  </a:moveTo>
                  <a:cubicBezTo>
                    <a:pt x="450" y="1"/>
                    <a:pt x="332" y="57"/>
                    <a:pt x="274" y="186"/>
                  </a:cubicBezTo>
                  <a:cubicBezTo>
                    <a:pt x="0" y="612"/>
                    <a:pt x="31" y="1372"/>
                    <a:pt x="486" y="1645"/>
                  </a:cubicBezTo>
                  <a:lnTo>
                    <a:pt x="456" y="1645"/>
                  </a:lnTo>
                  <a:cubicBezTo>
                    <a:pt x="486" y="1660"/>
                    <a:pt x="518" y="1667"/>
                    <a:pt x="549" y="1667"/>
                  </a:cubicBezTo>
                  <a:cubicBezTo>
                    <a:pt x="710" y="1667"/>
                    <a:pt x="867" y="1494"/>
                    <a:pt x="790" y="1341"/>
                  </a:cubicBezTo>
                  <a:cubicBezTo>
                    <a:pt x="851" y="1311"/>
                    <a:pt x="912" y="1280"/>
                    <a:pt x="942" y="1220"/>
                  </a:cubicBezTo>
                  <a:cubicBezTo>
                    <a:pt x="973" y="1189"/>
                    <a:pt x="1003" y="1159"/>
                    <a:pt x="1003" y="1098"/>
                  </a:cubicBezTo>
                  <a:cubicBezTo>
                    <a:pt x="1019" y="1103"/>
                    <a:pt x="1036" y="1106"/>
                    <a:pt x="1054" y="1106"/>
                  </a:cubicBezTo>
                  <a:cubicBezTo>
                    <a:pt x="1135" y="1106"/>
                    <a:pt x="1221" y="1052"/>
                    <a:pt x="1246" y="976"/>
                  </a:cubicBezTo>
                  <a:cubicBezTo>
                    <a:pt x="1274" y="985"/>
                    <a:pt x="1300" y="988"/>
                    <a:pt x="1325" y="988"/>
                  </a:cubicBezTo>
                  <a:cubicBezTo>
                    <a:pt x="1574" y="988"/>
                    <a:pt x="1672" y="604"/>
                    <a:pt x="1368" y="521"/>
                  </a:cubicBezTo>
                  <a:cubicBezTo>
                    <a:pt x="1212" y="521"/>
                    <a:pt x="1055" y="387"/>
                    <a:pt x="880" y="387"/>
                  </a:cubicBezTo>
                  <a:cubicBezTo>
                    <a:pt x="851" y="387"/>
                    <a:pt x="821" y="390"/>
                    <a:pt x="790" y="399"/>
                  </a:cubicBezTo>
                  <a:cubicBezTo>
                    <a:pt x="790" y="399"/>
                    <a:pt x="790" y="399"/>
                    <a:pt x="790" y="369"/>
                  </a:cubicBezTo>
                  <a:cubicBezTo>
                    <a:pt x="902" y="144"/>
                    <a:pt x="739" y="1"/>
                    <a:pt x="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7"/>
            <p:cNvSpPr/>
            <p:nvPr/>
          </p:nvSpPr>
          <p:spPr>
            <a:xfrm>
              <a:off x="9335550" y="1683450"/>
              <a:ext cx="1022825" cy="468425"/>
            </a:xfrm>
            <a:custGeom>
              <a:avLst/>
              <a:gdLst/>
              <a:ahLst/>
              <a:cxnLst/>
              <a:rect l="l" t="t" r="r" b="b"/>
              <a:pathLst>
                <a:path w="40913" h="18737" extrusionOk="0">
                  <a:moveTo>
                    <a:pt x="4681" y="0"/>
                  </a:moveTo>
                  <a:cubicBezTo>
                    <a:pt x="3678" y="0"/>
                    <a:pt x="2675" y="274"/>
                    <a:pt x="1855" y="882"/>
                  </a:cubicBezTo>
                  <a:cubicBezTo>
                    <a:pt x="183" y="2128"/>
                    <a:pt x="122" y="4408"/>
                    <a:pt x="61" y="6323"/>
                  </a:cubicBezTo>
                  <a:cubicBezTo>
                    <a:pt x="0" y="7478"/>
                    <a:pt x="213" y="8602"/>
                    <a:pt x="578" y="9697"/>
                  </a:cubicBezTo>
                  <a:cubicBezTo>
                    <a:pt x="639" y="9727"/>
                    <a:pt x="639" y="9788"/>
                    <a:pt x="639" y="9849"/>
                  </a:cubicBezTo>
                  <a:cubicBezTo>
                    <a:pt x="699" y="10061"/>
                    <a:pt x="791" y="10274"/>
                    <a:pt x="882" y="10487"/>
                  </a:cubicBezTo>
                  <a:cubicBezTo>
                    <a:pt x="3982" y="16019"/>
                    <a:pt x="10730" y="18116"/>
                    <a:pt x="16688" y="18542"/>
                  </a:cubicBezTo>
                  <a:cubicBezTo>
                    <a:pt x="17799" y="18681"/>
                    <a:pt x="18911" y="18737"/>
                    <a:pt x="20023" y="18737"/>
                  </a:cubicBezTo>
                  <a:cubicBezTo>
                    <a:pt x="22072" y="18737"/>
                    <a:pt x="24122" y="18546"/>
                    <a:pt x="26171" y="18329"/>
                  </a:cubicBezTo>
                  <a:cubicBezTo>
                    <a:pt x="29788" y="18086"/>
                    <a:pt x="33192" y="16444"/>
                    <a:pt x="35958" y="14195"/>
                  </a:cubicBezTo>
                  <a:cubicBezTo>
                    <a:pt x="38451" y="11976"/>
                    <a:pt x="40913" y="8390"/>
                    <a:pt x="39272" y="5046"/>
                  </a:cubicBezTo>
                  <a:cubicBezTo>
                    <a:pt x="38481" y="3526"/>
                    <a:pt x="37873" y="3040"/>
                    <a:pt x="36293" y="2706"/>
                  </a:cubicBezTo>
                  <a:cubicBezTo>
                    <a:pt x="35989" y="3435"/>
                    <a:pt x="35624" y="4134"/>
                    <a:pt x="35138" y="4742"/>
                  </a:cubicBezTo>
                  <a:cubicBezTo>
                    <a:pt x="35259" y="4712"/>
                    <a:pt x="35381" y="4681"/>
                    <a:pt x="35503" y="4651"/>
                  </a:cubicBezTo>
                  <a:cubicBezTo>
                    <a:pt x="35624" y="4620"/>
                    <a:pt x="35807" y="4529"/>
                    <a:pt x="35958" y="4529"/>
                  </a:cubicBezTo>
                  <a:cubicBezTo>
                    <a:pt x="35958" y="4560"/>
                    <a:pt x="35928" y="4560"/>
                    <a:pt x="35898" y="4590"/>
                  </a:cubicBezTo>
                  <a:lnTo>
                    <a:pt x="35867" y="4590"/>
                  </a:lnTo>
                  <a:cubicBezTo>
                    <a:pt x="35837" y="4590"/>
                    <a:pt x="35837" y="4620"/>
                    <a:pt x="35807" y="4620"/>
                  </a:cubicBezTo>
                  <a:cubicBezTo>
                    <a:pt x="35807" y="4620"/>
                    <a:pt x="35807" y="4620"/>
                    <a:pt x="35807" y="4651"/>
                  </a:cubicBezTo>
                  <a:lnTo>
                    <a:pt x="35746" y="4651"/>
                  </a:lnTo>
                  <a:cubicBezTo>
                    <a:pt x="35746" y="4651"/>
                    <a:pt x="35746" y="4681"/>
                    <a:pt x="35746" y="4681"/>
                  </a:cubicBezTo>
                  <a:lnTo>
                    <a:pt x="35715" y="4681"/>
                  </a:lnTo>
                  <a:cubicBezTo>
                    <a:pt x="35563" y="4772"/>
                    <a:pt x="35381" y="4864"/>
                    <a:pt x="35229" y="4924"/>
                  </a:cubicBezTo>
                  <a:cubicBezTo>
                    <a:pt x="35107" y="4985"/>
                    <a:pt x="34955" y="5046"/>
                    <a:pt x="34803" y="5107"/>
                  </a:cubicBezTo>
                  <a:lnTo>
                    <a:pt x="34773" y="5137"/>
                  </a:lnTo>
                  <a:cubicBezTo>
                    <a:pt x="34712" y="5137"/>
                    <a:pt x="34651" y="5168"/>
                    <a:pt x="34591" y="5198"/>
                  </a:cubicBezTo>
                  <a:cubicBezTo>
                    <a:pt x="34499" y="5228"/>
                    <a:pt x="34378" y="5259"/>
                    <a:pt x="34287" y="5289"/>
                  </a:cubicBezTo>
                  <a:cubicBezTo>
                    <a:pt x="34165" y="5350"/>
                    <a:pt x="34013" y="5380"/>
                    <a:pt x="33892" y="5441"/>
                  </a:cubicBezTo>
                  <a:lnTo>
                    <a:pt x="33861" y="5441"/>
                  </a:lnTo>
                  <a:cubicBezTo>
                    <a:pt x="33800" y="5441"/>
                    <a:pt x="33740" y="5472"/>
                    <a:pt x="33709" y="5472"/>
                  </a:cubicBezTo>
                  <a:cubicBezTo>
                    <a:pt x="33679" y="5472"/>
                    <a:pt x="33648" y="5502"/>
                    <a:pt x="33588" y="5502"/>
                  </a:cubicBezTo>
                  <a:cubicBezTo>
                    <a:pt x="33466" y="5532"/>
                    <a:pt x="33344" y="5563"/>
                    <a:pt x="33223" y="5593"/>
                  </a:cubicBezTo>
                  <a:cubicBezTo>
                    <a:pt x="32858" y="5654"/>
                    <a:pt x="32493" y="5684"/>
                    <a:pt x="32098" y="5715"/>
                  </a:cubicBezTo>
                  <a:cubicBezTo>
                    <a:pt x="30178" y="5921"/>
                    <a:pt x="28243" y="6044"/>
                    <a:pt x="26304" y="6044"/>
                  </a:cubicBezTo>
                  <a:cubicBezTo>
                    <a:pt x="25389" y="6044"/>
                    <a:pt x="24473" y="6016"/>
                    <a:pt x="23557" y="5958"/>
                  </a:cubicBezTo>
                  <a:cubicBezTo>
                    <a:pt x="23040" y="5927"/>
                    <a:pt x="22493" y="5897"/>
                    <a:pt x="21976" y="5836"/>
                  </a:cubicBezTo>
                  <a:cubicBezTo>
                    <a:pt x="18086" y="5472"/>
                    <a:pt x="14195" y="5076"/>
                    <a:pt x="10335" y="4499"/>
                  </a:cubicBezTo>
                  <a:cubicBezTo>
                    <a:pt x="8116" y="4225"/>
                    <a:pt x="5959" y="3678"/>
                    <a:pt x="4044" y="2554"/>
                  </a:cubicBezTo>
                  <a:lnTo>
                    <a:pt x="4044" y="2554"/>
                  </a:lnTo>
                  <a:cubicBezTo>
                    <a:pt x="4075" y="2556"/>
                    <a:pt x="4112" y="2562"/>
                    <a:pt x="4134" y="2584"/>
                  </a:cubicBezTo>
                  <a:cubicBezTo>
                    <a:pt x="4286" y="2614"/>
                    <a:pt x="4438" y="2645"/>
                    <a:pt x="4621" y="2675"/>
                  </a:cubicBezTo>
                  <a:cubicBezTo>
                    <a:pt x="4742" y="2706"/>
                    <a:pt x="4894" y="2736"/>
                    <a:pt x="5016" y="2766"/>
                  </a:cubicBezTo>
                  <a:cubicBezTo>
                    <a:pt x="5107" y="2766"/>
                    <a:pt x="5168" y="2797"/>
                    <a:pt x="5259" y="2827"/>
                  </a:cubicBezTo>
                  <a:cubicBezTo>
                    <a:pt x="5380" y="2858"/>
                    <a:pt x="5532" y="2888"/>
                    <a:pt x="5654" y="2949"/>
                  </a:cubicBezTo>
                  <a:cubicBezTo>
                    <a:pt x="5563" y="2675"/>
                    <a:pt x="5502" y="2341"/>
                    <a:pt x="5532" y="2189"/>
                  </a:cubicBezTo>
                  <a:cubicBezTo>
                    <a:pt x="5563" y="1854"/>
                    <a:pt x="5654" y="1551"/>
                    <a:pt x="5776" y="1307"/>
                  </a:cubicBezTo>
                  <a:cubicBezTo>
                    <a:pt x="5593" y="1277"/>
                    <a:pt x="5441" y="1125"/>
                    <a:pt x="5320" y="1003"/>
                  </a:cubicBezTo>
                  <a:cubicBezTo>
                    <a:pt x="5016" y="669"/>
                    <a:pt x="4803" y="304"/>
                    <a:pt x="4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7"/>
            <p:cNvSpPr/>
            <p:nvPr/>
          </p:nvSpPr>
          <p:spPr>
            <a:xfrm>
              <a:off x="9425975" y="1678325"/>
              <a:ext cx="58525" cy="82950"/>
            </a:xfrm>
            <a:custGeom>
              <a:avLst/>
              <a:gdLst/>
              <a:ahLst/>
              <a:cxnLst/>
              <a:rect l="l" t="t" r="r" b="b"/>
              <a:pathLst>
                <a:path w="2341" h="3318" extrusionOk="0">
                  <a:moveTo>
                    <a:pt x="677" y="1"/>
                  </a:moveTo>
                  <a:cubicBezTo>
                    <a:pt x="510" y="1"/>
                    <a:pt x="362" y="194"/>
                    <a:pt x="426" y="388"/>
                  </a:cubicBezTo>
                  <a:cubicBezTo>
                    <a:pt x="608" y="996"/>
                    <a:pt x="1004" y="1543"/>
                    <a:pt x="1551" y="1907"/>
                  </a:cubicBezTo>
                  <a:cubicBezTo>
                    <a:pt x="1420" y="1907"/>
                    <a:pt x="1275" y="1900"/>
                    <a:pt x="1129" y="1900"/>
                  </a:cubicBezTo>
                  <a:cubicBezTo>
                    <a:pt x="762" y="1900"/>
                    <a:pt x="387" y="1947"/>
                    <a:pt x="213" y="2272"/>
                  </a:cubicBezTo>
                  <a:cubicBezTo>
                    <a:pt x="0" y="2971"/>
                    <a:pt x="1490" y="3032"/>
                    <a:pt x="1915" y="3306"/>
                  </a:cubicBezTo>
                  <a:cubicBezTo>
                    <a:pt x="1943" y="3314"/>
                    <a:pt x="1969" y="3318"/>
                    <a:pt x="1993" y="3318"/>
                  </a:cubicBezTo>
                  <a:cubicBezTo>
                    <a:pt x="2238" y="3318"/>
                    <a:pt x="2314" y="2933"/>
                    <a:pt x="2037" y="2850"/>
                  </a:cubicBezTo>
                  <a:cubicBezTo>
                    <a:pt x="2219" y="2789"/>
                    <a:pt x="2219" y="2515"/>
                    <a:pt x="2067" y="2455"/>
                  </a:cubicBezTo>
                  <a:cubicBezTo>
                    <a:pt x="2098" y="2394"/>
                    <a:pt x="2098" y="2363"/>
                    <a:pt x="2098" y="2303"/>
                  </a:cubicBezTo>
                  <a:cubicBezTo>
                    <a:pt x="2189" y="2242"/>
                    <a:pt x="2219" y="2151"/>
                    <a:pt x="2189" y="2059"/>
                  </a:cubicBezTo>
                  <a:cubicBezTo>
                    <a:pt x="2280" y="1938"/>
                    <a:pt x="2280" y="1725"/>
                    <a:pt x="2067" y="1664"/>
                  </a:cubicBezTo>
                  <a:cubicBezTo>
                    <a:pt x="2341" y="1360"/>
                    <a:pt x="1824" y="1087"/>
                    <a:pt x="1642" y="874"/>
                  </a:cubicBezTo>
                  <a:cubicBezTo>
                    <a:pt x="1581" y="722"/>
                    <a:pt x="1459" y="600"/>
                    <a:pt x="1368" y="449"/>
                  </a:cubicBezTo>
                  <a:cubicBezTo>
                    <a:pt x="1293" y="324"/>
                    <a:pt x="1157" y="75"/>
                    <a:pt x="992" y="75"/>
                  </a:cubicBezTo>
                  <a:cubicBezTo>
                    <a:pt x="957" y="75"/>
                    <a:pt x="920" y="87"/>
                    <a:pt x="882" y="114"/>
                  </a:cubicBezTo>
                  <a:cubicBezTo>
                    <a:pt x="820" y="34"/>
                    <a:pt x="747" y="1"/>
                    <a:pt x="67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7"/>
            <p:cNvSpPr/>
            <p:nvPr/>
          </p:nvSpPr>
          <p:spPr>
            <a:xfrm>
              <a:off x="10205625" y="1750200"/>
              <a:ext cx="77400" cy="55075"/>
            </a:xfrm>
            <a:custGeom>
              <a:avLst/>
              <a:gdLst/>
              <a:ahLst/>
              <a:cxnLst/>
              <a:rect l="l" t="t" r="r" b="b"/>
              <a:pathLst>
                <a:path w="3096" h="2203" extrusionOk="0">
                  <a:moveTo>
                    <a:pt x="1650" y="0"/>
                  </a:moveTo>
                  <a:cubicBezTo>
                    <a:pt x="1442" y="0"/>
                    <a:pt x="1204" y="175"/>
                    <a:pt x="1277" y="370"/>
                  </a:cubicBezTo>
                  <a:cubicBezTo>
                    <a:pt x="1125" y="583"/>
                    <a:pt x="1004" y="765"/>
                    <a:pt x="821" y="1008"/>
                  </a:cubicBezTo>
                  <a:cubicBezTo>
                    <a:pt x="760" y="1069"/>
                    <a:pt x="730" y="1160"/>
                    <a:pt x="760" y="1251"/>
                  </a:cubicBezTo>
                  <a:cubicBezTo>
                    <a:pt x="608" y="1343"/>
                    <a:pt x="396" y="1495"/>
                    <a:pt x="548" y="1677"/>
                  </a:cubicBezTo>
                  <a:cubicBezTo>
                    <a:pt x="365" y="1768"/>
                    <a:pt x="0" y="1707"/>
                    <a:pt x="0" y="1981"/>
                  </a:cubicBezTo>
                  <a:cubicBezTo>
                    <a:pt x="15" y="2151"/>
                    <a:pt x="115" y="2202"/>
                    <a:pt x="242" y="2202"/>
                  </a:cubicBezTo>
                  <a:cubicBezTo>
                    <a:pt x="388" y="2202"/>
                    <a:pt x="570" y="2135"/>
                    <a:pt x="700" y="2102"/>
                  </a:cubicBezTo>
                  <a:cubicBezTo>
                    <a:pt x="1125" y="1981"/>
                    <a:pt x="1611" y="1859"/>
                    <a:pt x="1976" y="1525"/>
                  </a:cubicBezTo>
                  <a:cubicBezTo>
                    <a:pt x="2204" y="1326"/>
                    <a:pt x="3095" y="170"/>
                    <a:pt x="2489" y="170"/>
                  </a:cubicBezTo>
                  <a:cubicBezTo>
                    <a:pt x="2447" y="170"/>
                    <a:pt x="2398" y="176"/>
                    <a:pt x="2341" y="188"/>
                  </a:cubicBezTo>
                  <a:cubicBezTo>
                    <a:pt x="2250" y="188"/>
                    <a:pt x="2159" y="157"/>
                    <a:pt x="2098" y="157"/>
                  </a:cubicBezTo>
                  <a:cubicBezTo>
                    <a:pt x="2051" y="64"/>
                    <a:pt x="1952" y="25"/>
                    <a:pt x="1867" y="25"/>
                  </a:cubicBezTo>
                  <a:cubicBezTo>
                    <a:pt x="1840" y="25"/>
                    <a:pt x="1815" y="28"/>
                    <a:pt x="1794" y="36"/>
                  </a:cubicBezTo>
                  <a:cubicBezTo>
                    <a:pt x="1751" y="11"/>
                    <a:pt x="1701" y="0"/>
                    <a:pt x="1650" y="0"/>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7"/>
            <p:cNvSpPr/>
            <p:nvPr/>
          </p:nvSpPr>
          <p:spPr>
            <a:xfrm>
              <a:off x="9350750" y="1947700"/>
              <a:ext cx="961275" cy="212975"/>
            </a:xfrm>
            <a:custGeom>
              <a:avLst/>
              <a:gdLst/>
              <a:ahLst/>
              <a:cxnLst/>
              <a:rect l="l" t="t" r="r" b="b"/>
              <a:pathLst>
                <a:path w="38451" h="8519" extrusionOk="0">
                  <a:moveTo>
                    <a:pt x="243" y="0"/>
                  </a:moveTo>
                  <a:cubicBezTo>
                    <a:pt x="190" y="0"/>
                    <a:pt x="137" y="23"/>
                    <a:pt x="91" y="69"/>
                  </a:cubicBezTo>
                  <a:cubicBezTo>
                    <a:pt x="31" y="160"/>
                    <a:pt x="0" y="312"/>
                    <a:pt x="122" y="403"/>
                  </a:cubicBezTo>
                  <a:cubicBezTo>
                    <a:pt x="274" y="525"/>
                    <a:pt x="456" y="677"/>
                    <a:pt x="639" y="798"/>
                  </a:cubicBezTo>
                  <a:cubicBezTo>
                    <a:pt x="669" y="1133"/>
                    <a:pt x="1247" y="1528"/>
                    <a:pt x="1429" y="1741"/>
                  </a:cubicBezTo>
                  <a:cubicBezTo>
                    <a:pt x="1429" y="1923"/>
                    <a:pt x="1611" y="2075"/>
                    <a:pt x="1733" y="2166"/>
                  </a:cubicBezTo>
                  <a:cubicBezTo>
                    <a:pt x="2280" y="2713"/>
                    <a:pt x="2675" y="3412"/>
                    <a:pt x="3465" y="3686"/>
                  </a:cubicBezTo>
                  <a:cubicBezTo>
                    <a:pt x="4225" y="4172"/>
                    <a:pt x="5016" y="5023"/>
                    <a:pt x="5897" y="5206"/>
                  </a:cubicBezTo>
                  <a:cubicBezTo>
                    <a:pt x="6049" y="5327"/>
                    <a:pt x="6231" y="5449"/>
                    <a:pt x="6414" y="5540"/>
                  </a:cubicBezTo>
                  <a:cubicBezTo>
                    <a:pt x="6475" y="5570"/>
                    <a:pt x="6505" y="5601"/>
                    <a:pt x="6566" y="5631"/>
                  </a:cubicBezTo>
                  <a:cubicBezTo>
                    <a:pt x="6687" y="5905"/>
                    <a:pt x="7113" y="5905"/>
                    <a:pt x="7356" y="6087"/>
                  </a:cubicBezTo>
                  <a:cubicBezTo>
                    <a:pt x="7812" y="6300"/>
                    <a:pt x="8359" y="6634"/>
                    <a:pt x="8845" y="6634"/>
                  </a:cubicBezTo>
                  <a:cubicBezTo>
                    <a:pt x="9453" y="6817"/>
                    <a:pt x="10031" y="6999"/>
                    <a:pt x="10639" y="7151"/>
                  </a:cubicBezTo>
                  <a:cubicBezTo>
                    <a:pt x="10608" y="7455"/>
                    <a:pt x="10973" y="7425"/>
                    <a:pt x="11186" y="7455"/>
                  </a:cubicBezTo>
                  <a:cubicBezTo>
                    <a:pt x="12098" y="7637"/>
                    <a:pt x="13040" y="7759"/>
                    <a:pt x="13952" y="7972"/>
                  </a:cubicBezTo>
                  <a:cubicBezTo>
                    <a:pt x="14285" y="7972"/>
                    <a:pt x="14655" y="8139"/>
                    <a:pt x="14990" y="8139"/>
                  </a:cubicBezTo>
                  <a:cubicBezTo>
                    <a:pt x="15083" y="8139"/>
                    <a:pt x="15173" y="8126"/>
                    <a:pt x="15259" y="8093"/>
                  </a:cubicBezTo>
                  <a:cubicBezTo>
                    <a:pt x="15684" y="8124"/>
                    <a:pt x="16110" y="8154"/>
                    <a:pt x="16566" y="8184"/>
                  </a:cubicBezTo>
                  <a:cubicBezTo>
                    <a:pt x="16688" y="8519"/>
                    <a:pt x="17265" y="8397"/>
                    <a:pt x="17569" y="8458"/>
                  </a:cubicBezTo>
                  <a:cubicBezTo>
                    <a:pt x="17812" y="8473"/>
                    <a:pt x="18057" y="8479"/>
                    <a:pt x="18303" y="8479"/>
                  </a:cubicBezTo>
                  <a:cubicBezTo>
                    <a:pt x="19041" y="8479"/>
                    <a:pt x="19788" y="8428"/>
                    <a:pt x="20517" y="8428"/>
                  </a:cubicBezTo>
                  <a:cubicBezTo>
                    <a:pt x="20609" y="8428"/>
                    <a:pt x="20730" y="8336"/>
                    <a:pt x="20730" y="8245"/>
                  </a:cubicBezTo>
                  <a:cubicBezTo>
                    <a:pt x="21338" y="8215"/>
                    <a:pt x="21946" y="8184"/>
                    <a:pt x="22554" y="8154"/>
                  </a:cubicBezTo>
                  <a:cubicBezTo>
                    <a:pt x="23770" y="8154"/>
                    <a:pt x="25046" y="7941"/>
                    <a:pt x="26262" y="7789"/>
                  </a:cubicBezTo>
                  <a:cubicBezTo>
                    <a:pt x="26284" y="7811"/>
                    <a:pt x="26336" y="7832"/>
                    <a:pt x="26386" y="7832"/>
                  </a:cubicBezTo>
                  <a:cubicBezTo>
                    <a:pt x="26406" y="7832"/>
                    <a:pt x="26427" y="7829"/>
                    <a:pt x="26445" y="7820"/>
                  </a:cubicBezTo>
                  <a:cubicBezTo>
                    <a:pt x="27296" y="7668"/>
                    <a:pt x="28177" y="7516"/>
                    <a:pt x="29028" y="7273"/>
                  </a:cubicBezTo>
                  <a:cubicBezTo>
                    <a:pt x="30518" y="6786"/>
                    <a:pt x="32068" y="6178"/>
                    <a:pt x="33253" y="5175"/>
                  </a:cubicBezTo>
                  <a:cubicBezTo>
                    <a:pt x="33709" y="4871"/>
                    <a:pt x="34165" y="4598"/>
                    <a:pt x="34621" y="4294"/>
                  </a:cubicBezTo>
                  <a:cubicBezTo>
                    <a:pt x="34986" y="4294"/>
                    <a:pt x="35229" y="3868"/>
                    <a:pt x="35502" y="3716"/>
                  </a:cubicBezTo>
                  <a:cubicBezTo>
                    <a:pt x="35715" y="3503"/>
                    <a:pt x="36080" y="3352"/>
                    <a:pt x="36141" y="3048"/>
                  </a:cubicBezTo>
                  <a:cubicBezTo>
                    <a:pt x="36384" y="2744"/>
                    <a:pt x="38086" y="1649"/>
                    <a:pt x="37630" y="1345"/>
                  </a:cubicBezTo>
                  <a:cubicBezTo>
                    <a:pt x="37600" y="1345"/>
                    <a:pt x="37569" y="1315"/>
                    <a:pt x="37569" y="1315"/>
                  </a:cubicBezTo>
                  <a:cubicBezTo>
                    <a:pt x="37813" y="1133"/>
                    <a:pt x="38086" y="920"/>
                    <a:pt x="38329" y="707"/>
                  </a:cubicBezTo>
                  <a:cubicBezTo>
                    <a:pt x="38420" y="677"/>
                    <a:pt x="38451" y="555"/>
                    <a:pt x="38390" y="434"/>
                  </a:cubicBezTo>
                  <a:cubicBezTo>
                    <a:pt x="38335" y="354"/>
                    <a:pt x="38273" y="321"/>
                    <a:pt x="38207" y="321"/>
                  </a:cubicBezTo>
                  <a:cubicBezTo>
                    <a:pt x="37948" y="321"/>
                    <a:pt x="37623" y="829"/>
                    <a:pt x="37357" y="950"/>
                  </a:cubicBezTo>
                  <a:cubicBezTo>
                    <a:pt x="35928" y="1953"/>
                    <a:pt x="34347" y="2804"/>
                    <a:pt x="32706" y="3412"/>
                  </a:cubicBezTo>
                  <a:cubicBezTo>
                    <a:pt x="28846" y="4811"/>
                    <a:pt x="24742" y="5297"/>
                    <a:pt x="20669" y="5358"/>
                  </a:cubicBezTo>
                  <a:cubicBezTo>
                    <a:pt x="20051" y="5386"/>
                    <a:pt x="19431" y="5400"/>
                    <a:pt x="18811" y="5400"/>
                  </a:cubicBezTo>
                  <a:cubicBezTo>
                    <a:pt x="12712" y="5400"/>
                    <a:pt x="6527" y="4018"/>
                    <a:pt x="1368" y="707"/>
                  </a:cubicBezTo>
                  <a:cubicBezTo>
                    <a:pt x="1003" y="525"/>
                    <a:pt x="699" y="312"/>
                    <a:pt x="395" y="69"/>
                  </a:cubicBezTo>
                  <a:cubicBezTo>
                    <a:pt x="350" y="23"/>
                    <a:pt x="297"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7"/>
            <p:cNvSpPr/>
            <p:nvPr/>
          </p:nvSpPr>
          <p:spPr>
            <a:xfrm>
              <a:off x="9334025" y="1741475"/>
              <a:ext cx="988200" cy="143375"/>
            </a:xfrm>
            <a:custGeom>
              <a:avLst/>
              <a:gdLst/>
              <a:ahLst/>
              <a:cxnLst/>
              <a:rect l="l" t="t" r="r" b="b"/>
              <a:pathLst>
                <a:path w="39528" h="5735" extrusionOk="0">
                  <a:moveTo>
                    <a:pt x="598" y="1"/>
                  </a:moveTo>
                  <a:cubicBezTo>
                    <a:pt x="571" y="1"/>
                    <a:pt x="543" y="7"/>
                    <a:pt x="517" y="20"/>
                  </a:cubicBezTo>
                  <a:cubicBezTo>
                    <a:pt x="1" y="415"/>
                    <a:pt x="1277" y="1236"/>
                    <a:pt x="1672" y="1509"/>
                  </a:cubicBezTo>
                  <a:cubicBezTo>
                    <a:pt x="4712" y="3151"/>
                    <a:pt x="8238" y="3758"/>
                    <a:pt x="11612" y="4397"/>
                  </a:cubicBezTo>
                  <a:cubicBezTo>
                    <a:pt x="15806" y="5096"/>
                    <a:pt x="20031" y="5552"/>
                    <a:pt x="24287" y="5734"/>
                  </a:cubicBezTo>
                  <a:cubicBezTo>
                    <a:pt x="24612" y="5730"/>
                    <a:pt x="24946" y="5729"/>
                    <a:pt x="25287" y="5729"/>
                  </a:cubicBezTo>
                  <a:cubicBezTo>
                    <a:pt x="25901" y="5729"/>
                    <a:pt x="26538" y="5733"/>
                    <a:pt x="27187" y="5733"/>
                  </a:cubicBezTo>
                  <a:cubicBezTo>
                    <a:pt x="31484" y="5733"/>
                    <a:pt x="36360" y="5544"/>
                    <a:pt x="39363" y="2664"/>
                  </a:cubicBezTo>
                  <a:cubicBezTo>
                    <a:pt x="39528" y="2499"/>
                    <a:pt x="39364" y="2262"/>
                    <a:pt x="39183" y="2262"/>
                  </a:cubicBezTo>
                  <a:cubicBezTo>
                    <a:pt x="39131" y="2262"/>
                    <a:pt x="39077" y="2282"/>
                    <a:pt x="39029" y="2330"/>
                  </a:cubicBezTo>
                  <a:cubicBezTo>
                    <a:pt x="38542" y="2847"/>
                    <a:pt x="37934" y="3303"/>
                    <a:pt x="37296" y="3637"/>
                  </a:cubicBezTo>
                  <a:cubicBezTo>
                    <a:pt x="34796" y="4839"/>
                    <a:pt x="30849" y="5313"/>
                    <a:pt x="26460" y="5313"/>
                  </a:cubicBezTo>
                  <a:cubicBezTo>
                    <a:pt x="18414" y="5313"/>
                    <a:pt x="8881" y="3719"/>
                    <a:pt x="4043" y="2087"/>
                  </a:cubicBezTo>
                  <a:cubicBezTo>
                    <a:pt x="2888" y="1661"/>
                    <a:pt x="1612" y="1175"/>
                    <a:pt x="821" y="202"/>
                  </a:cubicBezTo>
                  <a:cubicBezTo>
                    <a:pt x="797" y="83"/>
                    <a:pt x="698" y="1"/>
                    <a:pt x="5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7"/>
            <p:cNvSpPr/>
            <p:nvPr/>
          </p:nvSpPr>
          <p:spPr>
            <a:xfrm>
              <a:off x="9410025" y="1932700"/>
              <a:ext cx="11425" cy="11425"/>
            </a:xfrm>
            <a:custGeom>
              <a:avLst/>
              <a:gdLst/>
              <a:ahLst/>
              <a:cxnLst/>
              <a:rect l="l" t="t" r="r" b="b"/>
              <a:pathLst>
                <a:path w="457" h="457" extrusionOk="0">
                  <a:moveTo>
                    <a:pt x="243" y="0"/>
                  </a:moveTo>
                  <a:cubicBezTo>
                    <a:pt x="122" y="0"/>
                    <a:pt x="0" y="91"/>
                    <a:pt x="0" y="213"/>
                  </a:cubicBezTo>
                  <a:cubicBezTo>
                    <a:pt x="0" y="334"/>
                    <a:pt x="91" y="456"/>
                    <a:pt x="213" y="456"/>
                  </a:cubicBezTo>
                  <a:cubicBezTo>
                    <a:pt x="334"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7"/>
            <p:cNvSpPr/>
            <p:nvPr/>
          </p:nvSpPr>
          <p:spPr>
            <a:xfrm>
              <a:off x="9427500" y="1940300"/>
              <a:ext cx="11425" cy="11400"/>
            </a:xfrm>
            <a:custGeom>
              <a:avLst/>
              <a:gdLst/>
              <a:ahLst/>
              <a:cxnLst/>
              <a:rect l="l" t="t" r="r" b="b"/>
              <a:pathLst>
                <a:path w="457" h="456" extrusionOk="0">
                  <a:moveTo>
                    <a:pt x="243" y="0"/>
                  </a:moveTo>
                  <a:cubicBezTo>
                    <a:pt x="122" y="0"/>
                    <a:pt x="0" y="91"/>
                    <a:pt x="0" y="213"/>
                  </a:cubicBezTo>
                  <a:cubicBezTo>
                    <a:pt x="0" y="334"/>
                    <a:pt x="91" y="456"/>
                    <a:pt x="213" y="456"/>
                  </a:cubicBezTo>
                  <a:cubicBezTo>
                    <a:pt x="335" y="456"/>
                    <a:pt x="42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7"/>
            <p:cNvSpPr/>
            <p:nvPr/>
          </p:nvSpPr>
          <p:spPr>
            <a:xfrm>
              <a:off x="9422925" y="1922800"/>
              <a:ext cx="11425" cy="11425"/>
            </a:xfrm>
            <a:custGeom>
              <a:avLst/>
              <a:gdLst/>
              <a:ahLst/>
              <a:cxnLst/>
              <a:rect l="l" t="t" r="r" b="b"/>
              <a:pathLst>
                <a:path w="457" h="457" extrusionOk="0">
                  <a:moveTo>
                    <a:pt x="244" y="1"/>
                  </a:moveTo>
                  <a:cubicBezTo>
                    <a:pt x="122" y="1"/>
                    <a:pt x="1" y="92"/>
                    <a:pt x="1" y="214"/>
                  </a:cubicBezTo>
                  <a:cubicBezTo>
                    <a:pt x="1" y="335"/>
                    <a:pt x="92" y="457"/>
                    <a:pt x="214" y="457"/>
                  </a:cubicBezTo>
                  <a:cubicBezTo>
                    <a:pt x="335" y="457"/>
                    <a:pt x="457" y="366"/>
                    <a:pt x="457" y="244"/>
                  </a:cubicBezTo>
                  <a:cubicBezTo>
                    <a:pt x="457" y="123"/>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7"/>
            <p:cNvSpPr/>
            <p:nvPr/>
          </p:nvSpPr>
          <p:spPr>
            <a:xfrm>
              <a:off x="9668375" y="1894700"/>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7"/>
            <p:cNvSpPr/>
            <p:nvPr/>
          </p:nvSpPr>
          <p:spPr>
            <a:xfrm>
              <a:off x="9685100" y="1895450"/>
              <a:ext cx="11425" cy="11425"/>
            </a:xfrm>
            <a:custGeom>
              <a:avLst/>
              <a:gdLst/>
              <a:ahLst/>
              <a:cxnLst/>
              <a:rect l="l" t="t" r="r" b="b"/>
              <a:pathLst>
                <a:path w="457" h="457" extrusionOk="0">
                  <a:moveTo>
                    <a:pt x="244" y="1"/>
                  </a:moveTo>
                  <a:cubicBezTo>
                    <a:pt x="92" y="1"/>
                    <a:pt x="0" y="92"/>
                    <a:pt x="0" y="213"/>
                  </a:cubicBezTo>
                  <a:cubicBezTo>
                    <a:pt x="0" y="335"/>
                    <a:pt x="92" y="457"/>
                    <a:pt x="213" y="457"/>
                  </a:cubicBezTo>
                  <a:cubicBezTo>
                    <a:pt x="335" y="457"/>
                    <a:pt x="426" y="365"/>
                    <a:pt x="456" y="244"/>
                  </a:cubicBezTo>
                  <a:cubicBezTo>
                    <a:pt x="456" y="122"/>
                    <a:pt x="365" y="3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7"/>
            <p:cNvSpPr/>
            <p:nvPr/>
          </p:nvSpPr>
          <p:spPr>
            <a:xfrm>
              <a:off x="9831000" y="2036800"/>
              <a:ext cx="11425" cy="11425"/>
            </a:xfrm>
            <a:custGeom>
              <a:avLst/>
              <a:gdLst/>
              <a:ahLst/>
              <a:cxnLst/>
              <a:rect l="l" t="t" r="r" b="b"/>
              <a:pathLst>
                <a:path w="457" h="457" extrusionOk="0">
                  <a:moveTo>
                    <a:pt x="244" y="0"/>
                  </a:moveTo>
                  <a:cubicBezTo>
                    <a:pt x="122" y="0"/>
                    <a:pt x="31" y="91"/>
                    <a:pt x="0" y="213"/>
                  </a:cubicBezTo>
                  <a:cubicBezTo>
                    <a:pt x="0" y="335"/>
                    <a:pt x="92" y="456"/>
                    <a:pt x="213" y="456"/>
                  </a:cubicBezTo>
                  <a:cubicBezTo>
                    <a:pt x="36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7"/>
            <p:cNvSpPr/>
            <p:nvPr/>
          </p:nvSpPr>
          <p:spPr>
            <a:xfrm>
              <a:off x="10039200" y="1914450"/>
              <a:ext cx="11425" cy="11425"/>
            </a:xfrm>
            <a:custGeom>
              <a:avLst/>
              <a:gdLst/>
              <a:ahLst/>
              <a:cxnLst/>
              <a:rect l="l" t="t" r="r" b="b"/>
              <a:pathLst>
                <a:path w="457" h="457" extrusionOk="0">
                  <a:moveTo>
                    <a:pt x="244" y="1"/>
                  </a:moveTo>
                  <a:cubicBezTo>
                    <a:pt x="92" y="1"/>
                    <a:pt x="1" y="61"/>
                    <a:pt x="1" y="213"/>
                  </a:cubicBezTo>
                  <a:cubicBezTo>
                    <a:pt x="1" y="335"/>
                    <a:pt x="92" y="426"/>
                    <a:pt x="214" y="457"/>
                  </a:cubicBezTo>
                  <a:cubicBezTo>
                    <a:pt x="335" y="457"/>
                    <a:pt x="426"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7"/>
            <p:cNvSpPr/>
            <p:nvPr/>
          </p:nvSpPr>
          <p:spPr>
            <a:xfrm>
              <a:off x="10054400" y="1912175"/>
              <a:ext cx="11425" cy="11425"/>
            </a:xfrm>
            <a:custGeom>
              <a:avLst/>
              <a:gdLst/>
              <a:ahLst/>
              <a:cxnLst/>
              <a:rect l="l" t="t" r="r" b="b"/>
              <a:pathLst>
                <a:path w="457" h="457" extrusionOk="0">
                  <a:moveTo>
                    <a:pt x="244" y="0"/>
                  </a:moveTo>
                  <a:cubicBezTo>
                    <a:pt x="122" y="0"/>
                    <a:pt x="31" y="92"/>
                    <a:pt x="1" y="213"/>
                  </a:cubicBezTo>
                  <a:cubicBezTo>
                    <a:pt x="1" y="335"/>
                    <a:pt x="92" y="456"/>
                    <a:pt x="213" y="456"/>
                  </a:cubicBezTo>
                  <a:cubicBezTo>
                    <a:pt x="335" y="456"/>
                    <a:pt x="457" y="365"/>
                    <a:pt x="457" y="244"/>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7"/>
            <p:cNvSpPr/>
            <p:nvPr/>
          </p:nvSpPr>
          <p:spPr>
            <a:xfrm>
              <a:off x="10048325" y="1925100"/>
              <a:ext cx="12175" cy="11425"/>
            </a:xfrm>
            <a:custGeom>
              <a:avLst/>
              <a:gdLst/>
              <a:ahLst/>
              <a:cxnLst/>
              <a:rect l="l" t="t" r="r" b="b"/>
              <a:pathLst>
                <a:path w="487" h="457" extrusionOk="0">
                  <a:moveTo>
                    <a:pt x="244" y="0"/>
                  </a:moveTo>
                  <a:cubicBezTo>
                    <a:pt x="122" y="0"/>
                    <a:pt x="31" y="91"/>
                    <a:pt x="1" y="213"/>
                  </a:cubicBezTo>
                  <a:cubicBezTo>
                    <a:pt x="1" y="334"/>
                    <a:pt x="122" y="456"/>
                    <a:pt x="213" y="456"/>
                  </a:cubicBezTo>
                  <a:cubicBezTo>
                    <a:pt x="365" y="456"/>
                    <a:pt x="456" y="365"/>
                    <a:pt x="456"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7"/>
            <p:cNvSpPr/>
            <p:nvPr/>
          </p:nvSpPr>
          <p:spPr>
            <a:xfrm>
              <a:off x="10236025" y="19554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56" y="366"/>
                    <a:pt x="456" y="244"/>
                  </a:cubicBezTo>
                  <a:cubicBezTo>
                    <a:pt x="456" y="123"/>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7"/>
            <p:cNvSpPr/>
            <p:nvPr/>
          </p:nvSpPr>
          <p:spPr>
            <a:xfrm>
              <a:off x="10250450" y="1947900"/>
              <a:ext cx="12200" cy="11400"/>
            </a:xfrm>
            <a:custGeom>
              <a:avLst/>
              <a:gdLst/>
              <a:ahLst/>
              <a:cxnLst/>
              <a:rect l="l" t="t" r="r" b="b"/>
              <a:pathLst>
                <a:path w="488" h="456" extrusionOk="0">
                  <a:moveTo>
                    <a:pt x="244" y="0"/>
                  </a:moveTo>
                  <a:cubicBezTo>
                    <a:pt x="122" y="0"/>
                    <a:pt x="31" y="91"/>
                    <a:pt x="1" y="213"/>
                  </a:cubicBezTo>
                  <a:cubicBezTo>
                    <a:pt x="1" y="334"/>
                    <a:pt x="92" y="456"/>
                    <a:pt x="214" y="456"/>
                  </a:cubicBezTo>
                  <a:cubicBezTo>
                    <a:pt x="366" y="456"/>
                    <a:pt x="457" y="365"/>
                    <a:pt x="457" y="243"/>
                  </a:cubicBezTo>
                  <a:cubicBezTo>
                    <a:pt x="48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7"/>
            <p:cNvSpPr/>
            <p:nvPr/>
          </p:nvSpPr>
          <p:spPr>
            <a:xfrm>
              <a:off x="9536925" y="2110500"/>
              <a:ext cx="575250" cy="96300"/>
            </a:xfrm>
            <a:custGeom>
              <a:avLst/>
              <a:gdLst/>
              <a:ahLst/>
              <a:cxnLst/>
              <a:rect l="l" t="t" r="r" b="b"/>
              <a:pathLst>
                <a:path w="23010" h="3852" extrusionOk="0">
                  <a:moveTo>
                    <a:pt x="0" y="1"/>
                  </a:moveTo>
                  <a:lnTo>
                    <a:pt x="0" y="1"/>
                  </a:lnTo>
                  <a:cubicBezTo>
                    <a:pt x="31" y="396"/>
                    <a:pt x="61" y="821"/>
                    <a:pt x="243" y="1186"/>
                  </a:cubicBezTo>
                  <a:cubicBezTo>
                    <a:pt x="365" y="1368"/>
                    <a:pt x="547" y="1490"/>
                    <a:pt x="730" y="1581"/>
                  </a:cubicBezTo>
                  <a:cubicBezTo>
                    <a:pt x="1611" y="1976"/>
                    <a:pt x="2553" y="2189"/>
                    <a:pt x="3496" y="2493"/>
                  </a:cubicBezTo>
                  <a:cubicBezTo>
                    <a:pt x="6681" y="3341"/>
                    <a:pt x="10007" y="3851"/>
                    <a:pt x="13311" y="3851"/>
                  </a:cubicBezTo>
                  <a:cubicBezTo>
                    <a:pt x="14863" y="3851"/>
                    <a:pt x="16409" y="3739"/>
                    <a:pt x="17934" y="3496"/>
                  </a:cubicBezTo>
                  <a:cubicBezTo>
                    <a:pt x="19605" y="3131"/>
                    <a:pt x="21368" y="2919"/>
                    <a:pt x="22736" y="1855"/>
                  </a:cubicBezTo>
                  <a:cubicBezTo>
                    <a:pt x="22949" y="1672"/>
                    <a:pt x="22858" y="1399"/>
                    <a:pt x="22919" y="1186"/>
                  </a:cubicBezTo>
                  <a:cubicBezTo>
                    <a:pt x="22949" y="973"/>
                    <a:pt x="22979" y="761"/>
                    <a:pt x="23010" y="578"/>
                  </a:cubicBezTo>
                  <a:lnTo>
                    <a:pt x="23010" y="578"/>
                  </a:lnTo>
                  <a:cubicBezTo>
                    <a:pt x="21156" y="1308"/>
                    <a:pt x="19180" y="1733"/>
                    <a:pt x="17143" y="1794"/>
                  </a:cubicBezTo>
                  <a:cubicBezTo>
                    <a:pt x="15522" y="2002"/>
                    <a:pt x="13883" y="2140"/>
                    <a:pt x="12240" y="2140"/>
                  </a:cubicBezTo>
                  <a:cubicBezTo>
                    <a:pt x="11727" y="2140"/>
                    <a:pt x="11213" y="2127"/>
                    <a:pt x="10700" y="2098"/>
                  </a:cubicBezTo>
                  <a:cubicBezTo>
                    <a:pt x="10517" y="2068"/>
                    <a:pt x="10304" y="2068"/>
                    <a:pt x="10122" y="2068"/>
                  </a:cubicBezTo>
                  <a:cubicBezTo>
                    <a:pt x="6748" y="1885"/>
                    <a:pt x="3161" y="13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7"/>
            <p:cNvSpPr/>
            <p:nvPr/>
          </p:nvSpPr>
          <p:spPr>
            <a:xfrm>
              <a:off x="9525735" y="2105169"/>
              <a:ext cx="595975" cy="82175"/>
            </a:xfrm>
            <a:custGeom>
              <a:avLst/>
              <a:gdLst/>
              <a:ahLst/>
              <a:cxnLst/>
              <a:rect l="l" t="t" r="r" b="b"/>
              <a:pathLst>
                <a:path w="23839" h="3287" extrusionOk="0">
                  <a:moveTo>
                    <a:pt x="340" y="1"/>
                  </a:moveTo>
                  <a:cubicBezTo>
                    <a:pt x="34" y="1"/>
                    <a:pt x="1" y="377"/>
                    <a:pt x="373" y="551"/>
                  </a:cubicBezTo>
                  <a:cubicBezTo>
                    <a:pt x="191" y="551"/>
                    <a:pt x="99" y="824"/>
                    <a:pt x="251" y="946"/>
                  </a:cubicBezTo>
                  <a:cubicBezTo>
                    <a:pt x="1315" y="1402"/>
                    <a:pt x="2410" y="1797"/>
                    <a:pt x="3504" y="2101"/>
                  </a:cubicBezTo>
                  <a:cubicBezTo>
                    <a:pt x="6513" y="2891"/>
                    <a:pt x="9613" y="3104"/>
                    <a:pt x="12683" y="3286"/>
                  </a:cubicBezTo>
                  <a:cubicBezTo>
                    <a:pt x="15966" y="3165"/>
                    <a:pt x="19310" y="3074"/>
                    <a:pt x="22440" y="2040"/>
                  </a:cubicBezTo>
                  <a:cubicBezTo>
                    <a:pt x="22957" y="1888"/>
                    <a:pt x="23839" y="1858"/>
                    <a:pt x="23656" y="1098"/>
                  </a:cubicBezTo>
                  <a:cubicBezTo>
                    <a:pt x="23731" y="770"/>
                    <a:pt x="23622" y="668"/>
                    <a:pt x="23449" y="668"/>
                  </a:cubicBezTo>
                  <a:cubicBezTo>
                    <a:pt x="23270" y="668"/>
                    <a:pt x="23021" y="777"/>
                    <a:pt x="22835" y="855"/>
                  </a:cubicBezTo>
                  <a:cubicBezTo>
                    <a:pt x="19808" y="1753"/>
                    <a:pt x="16608" y="2174"/>
                    <a:pt x="13435" y="2174"/>
                  </a:cubicBezTo>
                  <a:cubicBezTo>
                    <a:pt x="12849" y="2174"/>
                    <a:pt x="12263" y="2160"/>
                    <a:pt x="11680" y="2131"/>
                  </a:cubicBezTo>
                  <a:cubicBezTo>
                    <a:pt x="8975" y="2071"/>
                    <a:pt x="6239" y="1949"/>
                    <a:pt x="3625" y="1189"/>
                  </a:cubicBezTo>
                  <a:cubicBezTo>
                    <a:pt x="2562" y="916"/>
                    <a:pt x="1558" y="551"/>
                    <a:pt x="586" y="64"/>
                  </a:cubicBezTo>
                  <a:cubicBezTo>
                    <a:pt x="491" y="20"/>
                    <a:pt x="408" y="1"/>
                    <a:pt x="34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7"/>
            <p:cNvSpPr/>
            <p:nvPr/>
          </p:nvSpPr>
          <p:spPr>
            <a:xfrm>
              <a:off x="9142176" y="858151"/>
              <a:ext cx="1418725" cy="1061600"/>
            </a:xfrm>
            <a:custGeom>
              <a:avLst/>
              <a:gdLst/>
              <a:ahLst/>
              <a:cxnLst/>
              <a:rect l="l" t="t" r="r" b="b"/>
              <a:pathLst>
                <a:path w="56749" h="42464" extrusionOk="0">
                  <a:moveTo>
                    <a:pt x="578" y="1"/>
                  </a:moveTo>
                  <a:cubicBezTo>
                    <a:pt x="547" y="2432"/>
                    <a:pt x="517" y="4834"/>
                    <a:pt x="456" y="7265"/>
                  </a:cubicBezTo>
                  <a:cubicBezTo>
                    <a:pt x="426" y="10001"/>
                    <a:pt x="395" y="12736"/>
                    <a:pt x="365" y="15472"/>
                  </a:cubicBezTo>
                  <a:cubicBezTo>
                    <a:pt x="334" y="18025"/>
                    <a:pt x="304" y="20579"/>
                    <a:pt x="243" y="23132"/>
                  </a:cubicBezTo>
                  <a:cubicBezTo>
                    <a:pt x="213" y="25898"/>
                    <a:pt x="182" y="28664"/>
                    <a:pt x="152" y="31399"/>
                  </a:cubicBezTo>
                  <a:cubicBezTo>
                    <a:pt x="122" y="33983"/>
                    <a:pt x="91" y="36536"/>
                    <a:pt x="61" y="39089"/>
                  </a:cubicBezTo>
                  <a:cubicBezTo>
                    <a:pt x="30" y="40214"/>
                    <a:pt x="30" y="41339"/>
                    <a:pt x="0" y="42433"/>
                  </a:cubicBezTo>
                  <a:lnTo>
                    <a:pt x="91" y="42433"/>
                  </a:lnTo>
                  <a:cubicBezTo>
                    <a:pt x="1976" y="42433"/>
                    <a:pt x="3860" y="42433"/>
                    <a:pt x="5745" y="42463"/>
                  </a:cubicBezTo>
                  <a:lnTo>
                    <a:pt x="7994" y="42463"/>
                  </a:lnTo>
                  <a:cubicBezTo>
                    <a:pt x="7447" y="40700"/>
                    <a:pt x="7447" y="38725"/>
                    <a:pt x="7690" y="36901"/>
                  </a:cubicBezTo>
                  <a:cubicBezTo>
                    <a:pt x="7842" y="34712"/>
                    <a:pt x="9453" y="32737"/>
                    <a:pt x="11672" y="32494"/>
                  </a:cubicBezTo>
                  <a:cubicBezTo>
                    <a:pt x="11854" y="32494"/>
                    <a:pt x="12219" y="32372"/>
                    <a:pt x="12523" y="32372"/>
                  </a:cubicBezTo>
                  <a:cubicBezTo>
                    <a:pt x="12345" y="30995"/>
                    <a:pt x="13706" y="29940"/>
                    <a:pt x="15046" y="29940"/>
                  </a:cubicBezTo>
                  <a:cubicBezTo>
                    <a:pt x="15304" y="29940"/>
                    <a:pt x="15561" y="29979"/>
                    <a:pt x="15806" y="30062"/>
                  </a:cubicBezTo>
                  <a:cubicBezTo>
                    <a:pt x="15988" y="28937"/>
                    <a:pt x="17204" y="28208"/>
                    <a:pt x="18268" y="28056"/>
                  </a:cubicBezTo>
                  <a:cubicBezTo>
                    <a:pt x="18352" y="28047"/>
                    <a:pt x="18437" y="28043"/>
                    <a:pt x="18522" y="28043"/>
                  </a:cubicBezTo>
                  <a:cubicBezTo>
                    <a:pt x="19931" y="28043"/>
                    <a:pt x="21329" y="29208"/>
                    <a:pt x="21186" y="30670"/>
                  </a:cubicBezTo>
                  <a:lnTo>
                    <a:pt x="21642" y="30670"/>
                  </a:lnTo>
                  <a:cubicBezTo>
                    <a:pt x="21611" y="30639"/>
                    <a:pt x="21611" y="30579"/>
                    <a:pt x="21611" y="30548"/>
                  </a:cubicBezTo>
                  <a:cubicBezTo>
                    <a:pt x="21651" y="26897"/>
                    <a:pt x="23080" y="24280"/>
                    <a:pt x="25303" y="24280"/>
                  </a:cubicBezTo>
                  <a:cubicBezTo>
                    <a:pt x="26467" y="24280"/>
                    <a:pt x="27848" y="24997"/>
                    <a:pt x="29362" y="26658"/>
                  </a:cubicBezTo>
                  <a:cubicBezTo>
                    <a:pt x="29454" y="26779"/>
                    <a:pt x="29545" y="26870"/>
                    <a:pt x="29636" y="26992"/>
                  </a:cubicBezTo>
                  <a:cubicBezTo>
                    <a:pt x="29606" y="26779"/>
                    <a:pt x="29575" y="26566"/>
                    <a:pt x="29545" y="26354"/>
                  </a:cubicBezTo>
                  <a:cubicBezTo>
                    <a:pt x="29606" y="26354"/>
                    <a:pt x="29666" y="26384"/>
                    <a:pt x="29697" y="26414"/>
                  </a:cubicBezTo>
                  <a:cubicBezTo>
                    <a:pt x="29788" y="26445"/>
                    <a:pt x="29849" y="26475"/>
                    <a:pt x="29940" y="26506"/>
                  </a:cubicBezTo>
                  <a:cubicBezTo>
                    <a:pt x="30031" y="26536"/>
                    <a:pt x="30122" y="26536"/>
                    <a:pt x="30183" y="26566"/>
                  </a:cubicBezTo>
                  <a:cubicBezTo>
                    <a:pt x="30274" y="26597"/>
                    <a:pt x="30335" y="26627"/>
                    <a:pt x="30426" y="26658"/>
                  </a:cubicBezTo>
                  <a:cubicBezTo>
                    <a:pt x="30487" y="26658"/>
                    <a:pt x="30578" y="26688"/>
                    <a:pt x="30669" y="26688"/>
                  </a:cubicBezTo>
                  <a:cubicBezTo>
                    <a:pt x="30578" y="26475"/>
                    <a:pt x="30852" y="26141"/>
                    <a:pt x="30913" y="25928"/>
                  </a:cubicBezTo>
                  <a:cubicBezTo>
                    <a:pt x="31885" y="23770"/>
                    <a:pt x="33466" y="21886"/>
                    <a:pt x="35441" y="20609"/>
                  </a:cubicBezTo>
                  <a:cubicBezTo>
                    <a:pt x="36110" y="20275"/>
                    <a:pt x="36748" y="20031"/>
                    <a:pt x="37387" y="19879"/>
                  </a:cubicBezTo>
                  <a:cubicBezTo>
                    <a:pt x="37326" y="19667"/>
                    <a:pt x="37478" y="19332"/>
                    <a:pt x="37417" y="19120"/>
                  </a:cubicBezTo>
                  <a:cubicBezTo>
                    <a:pt x="37417" y="16992"/>
                    <a:pt x="36536" y="14955"/>
                    <a:pt x="35259" y="13253"/>
                  </a:cubicBezTo>
                  <a:cubicBezTo>
                    <a:pt x="35229" y="13192"/>
                    <a:pt x="35198" y="13162"/>
                    <a:pt x="35168" y="13132"/>
                  </a:cubicBezTo>
                  <a:lnTo>
                    <a:pt x="34986" y="12858"/>
                  </a:lnTo>
                  <a:cubicBezTo>
                    <a:pt x="34834" y="12676"/>
                    <a:pt x="34712" y="12493"/>
                    <a:pt x="34590" y="12281"/>
                  </a:cubicBezTo>
                  <a:cubicBezTo>
                    <a:pt x="34590" y="12281"/>
                    <a:pt x="34560" y="12281"/>
                    <a:pt x="34560" y="12250"/>
                  </a:cubicBezTo>
                  <a:cubicBezTo>
                    <a:pt x="34499" y="12129"/>
                    <a:pt x="34408" y="12037"/>
                    <a:pt x="34317" y="11916"/>
                  </a:cubicBezTo>
                  <a:cubicBezTo>
                    <a:pt x="34296" y="11875"/>
                    <a:pt x="34276" y="11847"/>
                    <a:pt x="34255" y="11825"/>
                  </a:cubicBezTo>
                  <a:lnTo>
                    <a:pt x="34255" y="11825"/>
                  </a:lnTo>
                  <a:cubicBezTo>
                    <a:pt x="34256" y="11825"/>
                    <a:pt x="34256" y="11825"/>
                    <a:pt x="34256" y="11825"/>
                  </a:cubicBezTo>
                  <a:lnTo>
                    <a:pt x="34227" y="11795"/>
                  </a:lnTo>
                  <a:lnTo>
                    <a:pt x="34227" y="11795"/>
                  </a:lnTo>
                  <a:cubicBezTo>
                    <a:pt x="34226" y="11795"/>
                    <a:pt x="34226" y="11795"/>
                    <a:pt x="34226" y="11794"/>
                  </a:cubicBezTo>
                  <a:cubicBezTo>
                    <a:pt x="34226" y="11794"/>
                    <a:pt x="34195" y="11764"/>
                    <a:pt x="34195" y="11764"/>
                  </a:cubicBezTo>
                  <a:cubicBezTo>
                    <a:pt x="34195" y="11733"/>
                    <a:pt x="34195" y="11733"/>
                    <a:pt x="34195" y="11733"/>
                  </a:cubicBezTo>
                  <a:lnTo>
                    <a:pt x="34165" y="11733"/>
                  </a:lnTo>
                  <a:cubicBezTo>
                    <a:pt x="34165" y="11703"/>
                    <a:pt x="34165" y="11703"/>
                    <a:pt x="34165" y="11703"/>
                  </a:cubicBezTo>
                  <a:cubicBezTo>
                    <a:pt x="34074" y="11551"/>
                    <a:pt x="33952" y="11429"/>
                    <a:pt x="33861" y="11277"/>
                  </a:cubicBezTo>
                  <a:lnTo>
                    <a:pt x="33861" y="11277"/>
                  </a:lnTo>
                  <a:cubicBezTo>
                    <a:pt x="33952" y="11308"/>
                    <a:pt x="34074" y="11338"/>
                    <a:pt x="34165" y="11369"/>
                  </a:cubicBezTo>
                  <a:cubicBezTo>
                    <a:pt x="34347" y="11429"/>
                    <a:pt x="34530" y="11521"/>
                    <a:pt x="34712" y="11612"/>
                  </a:cubicBezTo>
                  <a:cubicBezTo>
                    <a:pt x="34864" y="11673"/>
                    <a:pt x="35016" y="11733"/>
                    <a:pt x="35168" y="11825"/>
                  </a:cubicBezTo>
                  <a:cubicBezTo>
                    <a:pt x="35289" y="11885"/>
                    <a:pt x="35411" y="11946"/>
                    <a:pt x="35563" y="12007"/>
                  </a:cubicBezTo>
                  <a:cubicBezTo>
                    <a:pt x="35685" y="12098"/>
                    <a:pt x="35837" y="12159"/>
                    <a:pt x="35958" y="12250"/>
                  </a:cubicBezTo>
                  <a:cubicBezTo>
                    <a:pt x="36293" y="12493"/>
                    <a:pt x="36566" y="12736"/>
                    <a:pt x="36688" y="12797"/>
                  </a:cubicBezTo>
                  <a:cubicBezTo>
                    <a:pt x="37782" y="13740"/>
                    <a:pt x="38846" y="14743"/>
                    <a:pt x="39484" y="16080"/>
                  </a:cubicBezTo>
                  <a:cubicBezTo>
                    <a:pt x="39302" y="14834"/>
                    <a:pt x="39180" y="13588"/>
                    <a:pt x="38815" y="12372"/>
                  </a:cubicBezTo>
                  <a:cubicBezTo>
                    <a:pt x="38724" y="12007"/>
                    <a:pt x="38603" y="11673"/>
                    <a:pt x="38481" y="11338"/>
                  </a:cubicBezTo>
                  <a:cubicBezTo>
                    <a:pt x="38481" y="11247"/>
                    <a:pt x="38451" y="11156"/>
                    <a:pt x="38451" y="11065"/>
                  </a:cubicBezTo>
                  <a:cubicBezTo>
                    <a:pt x="38390" y="10882"/>
                    <a:pt x="38329" y="10670"/>
                    <a:pt x="38238" y="10487"/>
                  </a:cubicBezTo>
                  <a:cubicBezTo>
                    <a:pt x="38177" y="10305"/>
                    <a:pt x="38116" y="10122"/>
                    <a:pt x="38086" y="9940"/>
                  </a:cubicBezTo>
                  <a:cubicBezTo>
                    <a:pt x="38056" y="9879"/>
                    <a:pt x="38056" y="9788"/>
                    <a:pt x="38025" y="9727"/>
                  </a:cubicBezTo>
                  <a:cubicBezTo>
                    <a:pt x="37995" y="9667"/>
                    <a:pt x="37964" y="9575"/>
                    <a:pt x="37964" y="9484"/>
                  </a:cubicBezTo>
                  <a:cubicBezTo>
                    <a:pt x="37934" y="9423"/>
                    <a:pt x="37934" y="9363"/>
                    <a:pt x="37904" y="9302"/>
                  </a:cubicBezTo>
                  <a:cubicBezTo>
                    <a:pt x="37904" y="9271"/>
                    <a:pt x="37904" y="9211"/>
                    <a:pt x="37873" y="9180"/>
                  </a:cubicBezTo>
                  <a:lnTo>
                    <a:pt x="37873" y="9180"/>
                  </a:lnTo>
                  <a:cubicBezTo>
                    <a:pt x="37995" y="9271"/>
                    <a:pt x="38147" y="9332"/>
                    <a:pt x="38268" y="9423"/>
                  </a:cubicBezTo>
                  <a:cubicBezTo>
                    <a:pt x="38359" y="9484"/>
                    <a:pt x="38481" y="9606"/>
                    <a:pt x="38572" y="9697"/>
                  </a:cubicBezTo>
                  <a:lnTo>
                    <a:pt x="38603" y="9697"/>
                  </a:lnTo>
                  <a:cubicBezTo>
                    <a:pt x="38724" y="9818"/>
                    <a:pt x="38846" y="9910"/>
                    <a:pt x="38967" y="10031"/>
                  </a:cubicBezTo>
                  <a:cubicBezTo>
                    <a:pt x="39089" y="10153"/>
                    <a:pt x="39211" y="10274"/>
                    <a:pt x="39332" y="10396"/>
                  </a:cubicBezTo>
                  <a:cubicBezTo>
                    <a:pt x="39393" y="10457"/>
                    <a:pt x="39454" y="10518"/>
                    <a:pt x="39515" y="10609"/>
                  </a:cubicBezTo>
                  <a:cubicBezTo>
                    <a:pt x="39575" y="10639"/>
                    <a:pt x="39606" y="10700"/>
                    <a:pt x="39636" y="10730"/>
                  </a:cubicBezTo>
                  <a:cubicBezTo>
                    <a:pt x="39666" y="10761"/>
                    <a:pt x="39697" y="10791"/>
                    <a:pt x="39727" y="10822"/>
                  </a:cubicBezTo>
                  <a:cubicBezTo>
                    <a:pt x="39788" y="10882"/>
                    <a:pt x="39818" y="10943"/>
                    <a:pt x="39849" y="11004"/>
                  </a:cubicBezTo>
                  <a:cubicBezTo>
                    <a:pt x="39879" y="11034"/>
                    <a:pt x="39879" y="11034"/>
                    <a:pt x="39879" y="11065"/>
                  </a:cubicBezTo>
                  <a:cubicBezTo>
                    <a:pt x="40153" y="11460"/>
                    <a:pt x="40426" y="11885"/>
                    <a:pt x="40639" y="12311"/>
                  </a:cubicBezTo>
                  <a:cubicBezTo>
                    <a:pt x="40670" y="10670"/>
                    <a:pt x="40518" y="8937"/>
                    <a:pt x="39940" y="7387"/>
                  </a:cubicBezTo>
                  <a:cubicBezTo>
                    <a:pt x="39910" y="7235"/>
                    <a:pt x="39879" y="7083"/>
                    <a:pt x="39849" y="6931"/>
                  </a:cubicBezTo>
                  <a:cubicBezTo>
                    <a:pt x="39818" y="6840"/>
                    <a:pt x="39788" y="6718"/>
                    <a:pt x="39758" y="6627"/>
                  </a:cubicBezTo>
                  <a:cubicBezTo>
                    <a:pt x="39727" y="6566"/>
                    <a:pt x="39727" y="6505"/>
                    <a:pt x="39697" y="6445"/>
                  </a:cubicBezTo>
                  <a:cubicBezTo>
                    <a:pt x="39697" y="6353"/>
                    <a:pt x="39666" y="6262"/>
                    <a:pt x="39636" y="6171"/>
                  </a:cubicBezTo>
                  <a:cubicBezTo>
                    <a:pt x="39636" y="6080"/>
                    <a:pt x="39606" y="6019"/>
                    <a:pt x="39575" y="5928"/>
                  </a:cubicBezTo>
                  <a:lnTo>
                    <a:pt x="39575" y="5897"/>
                  </a:lnTo>
                  <a:cubicBezTo>
                    <a:pt x="39575" y="5897"/>
                    <a:pt x="39575" y="5897"/>
                    <a:pt x="39575" y="5867"/>
                  </a:cubicBezTo>
                  <a:cubicBezTo>
                    <a:pt x="39606" y="5897"/>
                    <a:pt x="39606" y="5897"/>
                    <a:pt x="39636" y="5897"/>
                  </a:cubicBezTo>
                  <a:cubicBezTo>
                    <a:pt x="39758" y="5989"/>
                    <a:pt x="39879" y="6080"/>
                    <a:pt x="40001" y="6141"/>
                  </a:cubicBezTo>
                  <a:cubicBezTo>
                    <a:pt x="40031" y="6141"/>
                    <a:pt x="40031" y="6171"/>
                    <a:pt x="40031" y="6171"/>
                  </a:cubicBezTo>
                  <a:cubicBezTo>
                    <a:pt x="40274" y="6353"/>
                    <a:pt x="40487" y="6566"/>
                    <a:pt x="40700" y="6779"/>
                  </a:cubicBezTo>
                  <a:cubicBezTo>
                    <a:pt x="40791" y="6901"/>
                    <a:pt x="40913" y="7022"/>
                    <a:pt x="41004" y="7144"/>
                  </a:cubicBezTo>
                  <a:cubicBezTo>
                    <a:pt x="41065" y="7204"/>
                    <a:pt x="41125" y="7265"/>
                    <a:pt x="41186" y="7356"/>
                  </a:cubicBezTo>
                  <a:lnTo>
                    <a:pt x="41157" y="7327"/>
                  </a:lnTo>
                  <a:lnTo>
                    <a:pt x="41157" y="7327"/>
                  </a:lnTo>
                  <a:cubicBezTo>
                    <a:pt x="41187" y="7357"/>
                    <a:pt x="41217" y="7388"/>
                    <a:pt x="41247" y="7448"/>
                  </a:cubicBezTo>
                  <a:cubicBezTo>
                    <a:pt x="41308" y="7539"/>
                    <a:pt x="41369" y="7600"/>
                    <a:pt x="41429" y="7691"/>
                  </a:cubicBezTo>
                  <a:cubicBezTo>
                    <a:pt x="41855" y="8390"/>
                    <a:pt x="42159" y="9150"/>
                    <a:pt x="42432" y="9910"/>
                  </a:cubicBezTo>
                  <a:cubicBezTo>
                    <a:pt x="42676" y="8876"/>
                    <a:pt x="42706" y="7812"/>
                    <a:pt x="42736" y="6749"/>
                  </a:cubicBezTo>
                  <a:cubicBezTo>
                    <a:pt x="42736" y="6718"/>
                    <a:pt x="42736" y="6657"/>
                    <a:pt x="42736" y="6597"/>
                  </a:cubicBezTo>
                  <a:cubicBezTo>
                    <a:pt x="42767" y="6475"/>
                    <a:pt x="42767" y="6323"/>
                    <a:pt x="42797" y="6171"/>
                  </a:cubicBezTo>
                  <a:cubicBezTo>
                    <a:pt x="42797" y="5989"/>
                    <a:pt x="42828" y="5837"/>
                    <a:pt x="42858" y="5685"/>
                  </a:cubicBezTo>
                  <a:cubicBezTo>
                    <a:pt x="42888" y="5411"/>
                    <a:pt x="42919" y="5168"/>
                    <a:pt x="42949" y="4925"/>
                  </a:cubicBezTo>
                  <a:cubicBezTo>
                    <a:pt x="42949" y="4864"/>
                    <a:pt x="42980" y="4834"/>
                    <a:pt x="42980" y="4773"/>
                  </a:cubicBezTo>
                  <a:lnTo>
                    <a:pt x="43010" y="4773"/>
                  </a:lnTo>
                  <a:cubicBezTo>
                    <a:pt x="43101" y="4925"/>
                    <a:pt x="43192" y="5046"/>
                    <a:pt x="43284" y="5198"/>
                  </a:cubicBezTo>
                  <a:cubicBezTo>
                    <a:pt x="43375" y="5290"/>
                    <a:pt x="43436" y="5381"/>
                    <a:pt x="43496" y="5502"/>
                  </a:cubicBezTo>
                  <a:cubicBezTo>
                    <a:pt x="43557" y="5624"/>
                    <a:pt x="43648" y="5745"/>
                    <a:pt x="43740" y="5897"/>
                  </a:cubicBezTo>
                  <a:cubicBezTo>
                    <a:pt x="43710" y="5868"/>
                    <a:pt x="43709" y="5867"/>
                    <a:pt x="43709" y="5867"/>
                  </a:cubicBezTo>
                  <a:lnTo>
                    <a:pt x="43709" y="5867"/>
                  </a:lnTo>
                  <a:cubicBezTo>
                    <a:pt x="43800" y="5989"/>
                    <a:pt x="43861" y="6141"/>
                    <a:pt x="43952" y="6293"/>
                  </a:cubicBezTo>
                  <a:cubicBezTo>
                    <a:pt x="43983" y="6353"/>
                    <a:pt x="44043" y="6445"/>
                    <a:pt x="44074" y="6505"/>
                  </a:cubicBezTo>
                  <a:cubicBezTo>
                    <a:pt x="44378" y="7296"/>
                    <a:pt x="44712" y="8208"/>
                    <a:pt x="44834" y="8846"/>
                  </a:cubicBezTo>
                  <a:cubicBezTo>
                    <a:pt x="44986" y="8663"/>
                    <a:pt x="45138" y="8481"/>
                    <a:pt x="45198" y="8360"/>
                  </a:cubicBezTo>
                  <a:cubicBezTo>
                    <a:pt x="45958" y="7144"/>
                    <a:pt x="46901" y="6049"/>
                    <a:pt x="48086" y="5198"/>
                  </a:cubicBezTo>
                  <a:cubicBezTo>
                    <a:pt x="48238" y="5138"/>
                    <a:pt x="48420" y="4925"/>
                    <a:pt x="48603" y="4894"/>
                  </a:cubicBezTo>
                  <a:lnTo>
                    <a:pt x="48603" y="4894"/>
                  </a:lnTo>
                  <a:cubicBezTo>
                    <a:pt x="48603" y="4925"/>
                    <a:pt x="48603" y="4986"/>
                    <a:pt x="48572" y="5016"/>
                  </a:cubicBezTo>
                  <a:cubicBezTo>
                    <a:pt x="48572" y="5107"/>
                    <a:pt x="48542" y="5168"/>
                    <a:pt x="48542" y="5259"/>
                  </a:cubicBezTo>
                  <a:cubicBezTo>
                    <a:pt x="48512" y="5411"/>
                    <a:pt x="48481" y="5563"/>
                    <a:pt x="48481" y="5685"/>
                  </a:cubicBezTo>
                  <a:cubicBezTo>
                    <a:pt x="48481" y="5715"/>
                    <a:pt x="48451" y="5715"/>
                    <a:pt x="48451" y="5715"/>
                  </a:cubicBezTo>
                  <a:cubicBezTo>
                    <a:pt x="48451" y="5897"/>
                    <a:pt x="48420" y="6080"/>
                    <a:pt x="48390" y="6293"/>
                  </a:cubicBezTo>
                  <a:cubicBezTo>
                    <a:pt x="48360" y="6445"/>
                    <a:pt x="48329" y="6597"/>
                    <a:pt x="48299" y="6749"/>
                  </a:cubicBezTo>
                  <a:cubicBezTo>
                    <a:pt x="48268" y="6809"/>
                    <a:pt x="48268" y="6901"/>
                    <a:pt x="48268" y="6961"/>
                  </a:cubicBezTo>
                  <a:cubicBezTo>
                    <a:pt x="48238" y="6992"/>
                    <a:pt x="48238" y="7022"/>
                    <a:pt x="48238" y="7052"/>
                  </a:cubicBezTo>
                  <a:cubicBezTo>
                    <a:pt x="47873" y="8785"/>
                    <a:pt x="47600" y="10518"/>
                    <a:pt x="47326" y="12250"/>
                  </a:cubicBezTo>
                  <a:cubicBezTo>
                    <a:pt x="47965" y="11581"/>
                    <a:pt x="48755" y="11065"/>
                    <a:pt x="49575" y="10670"/>
                  </a:cubicBezTo>
                  <a:cubicBezTo>
                    <a:pt x="49606" y="10639"/>
                    <a:pt x="49667" y="10639"/>
                    <a:pt x="49697" y="10609"/>
                  </a:cubicBezTo>
                  <a:cubicBezTo>
                    <a:pt x="49788" y="10578"/>
                    <a:pt x="49910" y="10518"/>
                    <a:pt x="50001" y="10487"/>
                  </a:cubicBezTo>
                  <a:cubicBezTo>
                    <a:pt x="50183" y="10426"/>
                    <a:pt x="50366" y="10366"/>
                    <a:pt x="50548" y="10305"/>
                  </a:cubicBezTo>
                  <a:lnTo>
                    <a:pt x="50579" y="10305"/>
                  </a:lnTo>
                  <a:cubicBezTo>
                    <a:pt x="50579" y="10305"/>
                    <a:pt x="50579" y="10305"/>
                    <a:pt x="50609" y="10274"/>
                  </a:cubicBezTo>
                  <a:lnTo>
                    <a:pt x="50639" y="10274"/>
                  </a:lnTo>
                  <a:cubicBezTo>
                    <a:pt x="50731" y="10244"/>
                    <a:pt x="50852" y="10214"/>
                    <a:pt x="50974" y="10183"/>
                  </a:cubicBezTo>
                  <a:lnTo>
                    <a:pt x="51065" y="10183"/>
                  </a:lnTo>
                  <a:cubicBezTo>
                    <a:pt x="51065" y="10183"/>
                    <a:pt x="51095" y="10153"/>
                    <a:pt x="51095" y="10153"/>
                  </a:cubicBezTo>
                  <a:lnTo>
                    <a:pt x="51186" y="10153"/>
                  </a:lnTo>
                  <a:cubicBezTo>
                    <a:pt x="51278" y="10153"/>
                    <a:pt x="51369" y="10122"/>
                    <a:pt x="51460" y="10122"/>
                  </a:cubicBezTo>
                  <a:cubicBezTo>
                    <a:pt x="51582" y="10122"/>
                    <a:pt x="51703" y="10092"/>
                    <a:pt x="51794" y="10092"/>
                  </a:cubicBezTo>
                  <a:lnTo>
                    <a:pt x="51825" y="10092"/>
                  </a:lnTo>
                  <a:cubicBezTo>
                    <a:pt x="51825" y="10092"/>
                    <a:pt x="51855" y="10092"/>
                    <a:pt x="51855" y="10122"/>
                  </a:cubicBezTo>
                  <a:cubicBezTo>
                    <a:pt x="51764" y="10183"/>
                    <a:pt x="51734" y="10274"/>
                    <a:pt x="51673" y="10335"/>
                  </a:cubicBezTo>
                  <a:cubicBezTo>
                    <a:pt x="51582" y="10457"/>
                    <a:pt x="51490" y="10548"/>
                    <a:pt x="51399" y="10670"/>
                  </a:cubicBezTo>
                  <a:cubicBezTo>
                    <a:pt x="51399" y="10670"/>
                    <a:pt x="51399" y="10670"/>
                    <a:pt x="51399" y="10700"/>
                  </a:cubicBezTo>
                  <a:cubicBezTo>
                    <a:pt x="51308" y="10791"/>
                    <a:pt x="51247" y="10882"/>
                    <a:pt x="51156" y="10974"/>
                  </a:cubicBezTo>
                  <a:lnTo>
                    <a:pt x="50882" y="11277"/>
                  </a:lnTo>
                  <a:cubicBezTo>
                    <a:pt x="50885" y="11277"/>
                    <a:pt x="50888" y="11277"/>
                    <a:pt x="50890" y="11277"/>
                  </a:cubicBezTo>
                  <a:lnTo>
                    <a:pt x="50890" y="11277"/>
                  </a:lnTo>
                  <a:cubicBezTo>
                    <a:pt x="50807" y="11389"/>
                    <a:pt x="50723" y="11498"/>
                    <a:pt x="50639" y="11581"/>
                  </a:cubicBezTo>
                  <a:cubicBezTo>
                    <a:pt x="50548" y="11703"/>
                    <a:pt x="50457" y="11825"/>
                    <a:pt x="50396" y="11946"/>
                  </a:cubicBezTo>
                  <a:cubicBezTo>
                    <a:pt x="50305" y="12068"/>
                    <a:pt x="50244" y="12159"/>
                    <a:pt x="50153" y="12281"/>
                  </a:cubicBezTo>
                  <a:lnTo>
                    <a:pt x="50153" y="12311"/>
                  </a:lnTo>
                  <a:cubicBezTo>
                    <a:pt x="49758" y="12828"/>
                    <a:pt x="49393" y="13375"/>
                    <a:pt x="49120" y="13952"/>
                  </a:cubicBezTo>
                  <a:cubicBezTo>
                    <a:pt x="48998" y="14226"/>
                    <a:pt x="48876" y="14499"/>
                    <a:pt x="48755" y="14773"/>
                  </a:cubicBezTo>
                  <a:cubicBezTo>
                    <a:pt x="49342" y="14521"/>
                    <a:pt x="50057" y="14219"/>
                    <a:pt x="50475" y="14219"/>
                  </a:cubicBezTo>
                  <a:cubicBezTo>
                    <a:pt x="50512" y="14219"/>
                    <a:pt x="50547" y="14221"/>
                    <a:pt x="50579" y="14226"/>
                  </a:cubicBezTo>
                  <a:cubicBezTo>
                    <a:pt x="50518" y="14317"/>
                    <a:pt x="50427" y="14439"/>
                    <a:pt x="50366" y="14530"/>
                  </a:cubicBezTo>
                  <a:cubicBezTo>
                    <a:pt x="50275" y="14651"/>
                    <a:pt x="50214" y="14743"/>
                    <a:pt x="50153" y="14834"/>
                  </a:cubicBezTo>
                  <a:cubicBezTo>
                    <a:pt x="50062" y="14955"/>
                    <a:pt x="49971" y="15077"/>
                    <a:pt x="49849" y="15199"/>
                  </a:cubicBezTo>
                  <a:cubicBezTo>
                    <a:pt x="49758" y="15320"/>
                    <a:pt x="49667" y="15411"/>
                    <a:pt x="49575" y="15533"/>
                  </a:cubicBezTo>
                  <a:cubicBezTo>
                    <a:pt x="49575" y="15533"/>
                    <a:pt x="49575" y="15533"/>
                    <a:pt x="49606" y="15503"/>
                  </a:cubicBezTo>
                  <a:lnTo>
                    <a:pt x="49606" y="15503"/>
                  </a:lnTo>
                  <a:cubicBezTo>
                    <a:pt x="49484" y="15624"/>
                    <a:pt x="49393" y="15746"/>
                    <a:pt x="49272" y="15867"/>
                  </a:cubicBezTo>
                  <a:cubicBezTo>
                    <a:pt x="49120" y="16050"/>
                    <a:pt x="48937" y="16232"/>
                    <a:pt x="48785" y="16414"/>
                  </a:cubicBezTo>
                  <a:cubicBezTo>
                    <a:pt x="48664" y="16536"/>
                    <a:pt x="48572" y="16627"/>
                    <a:pt x="48481" y="16718"/>
                  </a:cubicBezTo>
                  <a:cubicBezTo>
                    <a:pt x="48451" y="16749"/>
                    <a:pt x="48390" y="16809"/>
                    <a:pt x="48360" y="16870"/>
                  </a:cubicBezTo>
                  <a:cubicBezTo>
                    <a:pt x="47387" y="17904"/>
                    <a:pt x="46506" y="19028"/>
                    <a:pt x="45776" y="20305"/>
                  </a:cubicBezTo>
                  <a:cubicBezTo>
                    <a:pt x="46597" y="19910"/>
                    <a:pt x="47417" y="19697"/>
                    <a:pt x="48299" y="19575"/>
                  </a:cubicBezTo>
                  <a:cubicBezTo>
                    <a:pt x="48309" y="19586"/>
                    <a:pt x="48323" y="19589"/>
                    <a:pt x="48337" y="19589"/>
                  </a:cubicBezTo>
                  <a:cubicBezTo>
                    <a:pt x="48366" y="19589"/>
                    <a:pt x="48400" y="19575"/>
                    <a:pt x="48420" y="19575"/>
                  </a:cubicBezTo>
                  <a:cubicBezTo>
                    <a:pt x="48512" y="19606"/>
                    <a:pt x="48603" y="19606"/>
                    <a:pt x="48694" y="19606"/>
                  </a:cubicBezTo>
                  <a:cubicBezTo>
                    <a:pt x="48785" y="19575"/>
                    <a:pt x="48876" y="19575"/>
                    <a:pt x="48968" y="19575"/>
                  </a:cubicBezTo>
                  <a:lnTo>
                    <a:pt x="49424" y="19575"/>
                  </a:lnTo>
                  <a:cubicBezTo>
                    <a:pt x="49727" y="19575"/>
                    <a:pt x="50001" y="19575"/>
                    <a:pt x="50305" y="19606"/>
                  </a:cubicBezTo>
                  <a:lnTo>
                    <a:pt x="50335" y="19606"/>
                  </a:lnTo>
                  <a:cubicBezTo>
                    <a:pt x="50335" y="19636"/>
                    <a:pt x="50335" y="19636"/>
                    <a:pt x="50335" y="19636"/>
                  </a:cubicBezTo>
                  <a:lnTo>
                    <a:pt x="50396" y="19636"/>
                  </a:lnTo>
                  <a:cubicBezTo>
                    <a:pt x="50487" y="19636"/>
                    <a:pt x="50579" y="19636"/>
                    <a:pt x="50670" y="19667"/>
                  </a:cubicBezTo>
                  <a:lnTo>
                    <a:pt x="50731" y="19667"/>
                  </a:lnTo>
                  <a:cubicBezTo>
                    <a:pt x="50761" y="19667"/>
                    <a:pt x="50791" y="19667"/>
                    <a:pt x="50822" y="19697"/>
                  </a:cubicBezTo>
                  <a:lnTo>
                    <a:pt x="50974" y="19697"/>
                  </a:lnTo>
                  <a:cubicBezTo>
                    <a:pt x="50974" y="19727"/>
                    <a:pt x="50974" y="19727"/>
                    <a:pt x="50974" y="19727"/>
                  </a:cubicBezTo>
                  <a:lnTo>
                    <a:pt x="51004" y="19727"/>
                  </a:lnTo>
                  <a:cubicBezTo>
                    <a:pt x="51156" y="19758"/>
                    <a:pt x="51308" y="19788"/>
                    <a:pt x="51460" y="19849"/>
                  </a:cubicBezTo>
                  <a:lnTo>
                    <a:pt x="51521" y="19849"/>
                  </a:lnTo>
                  <a:cubicBezTo>
                    <a:pt x="51490" y="19849"/>
                    <a:pt x="51460" y="19849"/>
                    <a:pt x="51460" y="19879"/>
                  </a:cubicBezTo>
                  <a:cubicBezTo>
                    <a:pt x="50183" y="20305"/>
                    <a:pt x="48907" y="20822"/>
                    <a:pt x="47782" y="21551"/>
                  </a:cubicBezTo>
                  <a:cubicBezTo>
                    <a:pt x="46718" y="22311"/>
                    <a:pt x="45594" y="23132"/>
                    <a:pt x="44803" y="24165"/>
                  </a:cubicBezTo>
                  <a:lnTo>
                    <a:pt x="44773" y="24165"/>
                  </a:lnTo>
                  <a:cubicBezTo>
                    <a:pt x="44955" y="24560"/>
                    <a:pt x="45107" y="24986"/>
                    <a:pt x="45229" y="25411"/>
                  </a:cubicBezTo>
                  <a:cubicBezTo>
                    <a:pt x="45685" y="27509"/>
                    <a:pt x="45472" y="29667"/>
                    <a:pt x="45107" y="31764"/>
                  </a:cubicBezTo>
                  <a:cubicBezTo>
                    <a:pt x="44925" y="32858"/>
                    <a:pt x="44743" y="34044"/>
                    <a:pt x="44378" y="35108"/>
                  </a:cubicBezTo>
                  <a:cubicBezTo>
                    <a:pt x="44469" y="35138"/>
                    <a:pt x="44530" y="35168"/>
                    <a:pt x="44591" y="35199"/>
                  </a:cubicBezTo>
                  <a:cubicBezTo>
                    <a:pt x="44743" y="35260"/>
                    <a:pt x="44864" y="35290"/>
                    <a:pt x="44986" y="35290"/>
                  </a:cubicBezTo>
                  <a:cubicBezTo>
                    <a:pt x="46901" y="35655"/>
                    <a:pt x="47873" y="37782"/>
                    <a:pt x="48177" y="39515"/>
                  </a:cubicBezTo>
                  <a:cubicBezTo>
                    <a:pt x="48238" y="40457"/>
                    <a:pt x="48116" y="41339"/>
                    <a:pt x="47843" y="42190"/>
                  </a:cubicBezTo>
                  <a:lnTo>
                    <a:pt x="53649" y="42190"/>
                  </a:lnTo>
                  <a:cubicBezTo>
                    <a:pt x="54560" y="42159"/>
                    <a:pt x="55503" y="42159"/>
                    <a:pt x="56415" y="42159"/>
                  </a:cubicBezTo>
                  <a:cubicBezTo>
                    <a:pt x="56445" y="40366"/>
                    <a:pt x="56445" y="38573"/>
                    <a:pt x="56475" y="36749"/>
                  </a:cubicBezTo>
                  <a:lnTo>
                    <a:pt x="56536" y="28573"/>
                  </a:lnTo>
                  <a:cubicBezTo>
                    <a:pt x="56566" y="25898"/>
                    <a:pt x="56566" y="23223"/>
                    <a:pt x="56597" y="20548"/>
                  </a:cubicBezTo>
                  <a:cubicBezTo>
                    <a:pt x="56627" y="17934"/>
                    <a:pt x="56627" y="15320"/>
                    <a:pt x="56658" y="12706"/>
                  </a:cubicBezTo>
                  <a:cubicBezTo>
                    <a:pt x="56688" y="10062"/>
                    <a:pt x="56718" y="7417"/>
                    <a:pt x="56718" y="4773"/>
                  </a:cubicBezTo>
                  <a:cubicBezTo>
                    <a:pt x="56749" y="3557"/>
                    <a:pt x="56749" y="2311"/>
                    <a:pt x="56749" y="1065"/>
                  </a:cubicBezTo>
                  <a:lnTo>
                    <a:pt x="50153" y="943"/>
                  </a:lnTo>
                  <a:lnTo>
                    <a:pt x="42311" y="791"/>
                  </a:lnTo>
                  <a:cubicBezTo>
                    <a:pt x="39697" y="761"/>
                    <a:pt x="37052" y="700"/>
                    <a:pt x="34408" y="639"/>
                  </a:cubicBezTo>
                  <a:cubicBezTo>
                    <a:pt x="31764" y="609"/>
                    <a:pt x="29089" y="548"/>
                    <a:pt x="26414" y="487"/>
                  </a:cubicBezTo>
                  <a:cubicBezTo>
                    <a:pt x="23891" y="457"/>
                    <a:pt x="21368" y="396"/>
                    <a:pt x="18845" y="365"/>
                  </a:cubicBezTo>
                  <a:cubicBezTo>
                    <a:pt x="16231" y="305"/>
                    <a:pt x="13617" y="244"/>
                    <a:pt x="11003" y="213"/>
                  </a:cubicBezTo>
                  <a:cubicBezTo>
                    <a:pt x="8298" y="153"/>
                    <a:pt x="5593" y="92"/>
                    <a:pt x="2857" y="62"/>
                  </a:cubicBezTo>
                  <a:cubicBezTo>
                    <a:pt x="2097" y="31"/>
                    <a:pt x="1337" y="31"/>
                    <a:pt x="5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7"/>
            <p:cNvSpPr/>
            <p:nvPr/>
          </p:nvSpPr>
          <p:spPr>
            <a:xfrm>
              <a:off x="9134175" y="860475"/>
              <a:ext cx="1425575" cy="1069200"/>
            </a:xfrm>
            <a:custGeom>
              <a:avLst/>
              <a:gdLst/>
              <a:ahLst/>
              <a:cxnLst/>
              <a:rect l="l" t="t" r="r" b="b"/>
              <a:pathLst>
                <a:path w="57023" h="42768" extrusionOk="0">
                  <a:moveTo>
                    <a:pt x="882" y="1"/>
                  </a:moveTo>
                  <a:cubicBezTo>
                    <a:pt x="760" y="1"/>
                    <a:pt x="669" y="123"/>
                    <a:pt x="669" y="244"/>
                  </a:cubicBezTo>
                  <a:cubicBezTo>
                    <a:pt x="669" y="274"/>
                    <a:pt x="669" y="305"/>
                    <a:pt x="669" y="305"/>
                  </a:cubicBezTo>
                  <a:lnTo>
                    <a:pt x="608" y="305"/>
                  </a:lnTo>
                  <a:cubicBezTo>
                    <a:pt x="487" y="305"/>
                    <a:pt x="396" y="396"/>
                    <a:pt x="365" y="518"/>
                  </a:cubicBezTo>
                  <a:cubicBezTo>
                    <a:pt x="365" y="852"/>
                    <a:pt x="365" y="1186"/>
                    <a:pt x="365" y="1521"/>
                  </a:cubicBezTo>
                  <a:cubicBezTo>
                    <a:pt x="365" y="3466"/>
                    <a:pt x="335" y="5411"/>
                    <a:pt x="304" y="7357"/>
                  </a:cubicBezTo>
                  <a:cubicBezTo>
                    <a:pt x="304" y="9302"/>
                    <a:pt x="274" y="11278"/>
                    <a:pt x="274" y="13223"/>
                  </a:cubicBezTo>
                  <a:cubicBezTo>
                    <a:pt x="244" y="15229"/>
                    <a:pt x="213" y="17235"/>
                    <a:pt x="213" y="19211"/>
                  </a:cubicBezTo>
                  <a:cubicBezTo>
                    <a:pt x="183" y="21247"/>
                    <a:pt x="183" y="23254"/>
                    <a:pt x="152" y="25290"/>
                  </a:cubicBezTo>
                  <a:cubicBezTo>
                    <a:pt x="152" y="27235"/>
                    <a:pt x="122" y="29181"/>
                    <a:pt x="92" y="31126"/>
                  </a:cubicBezTo>
                  <a:cubicBezTo>
                    <a:pt x="92" y="33102"/>
                    <a:pt x="61" y="35047"/>
                    <a:pt x="61" y="37023"/>
                  </a:cubicBezTo>
                  <a:cubicBezTo>
                    <a:pt x="31" y="38786"/>
                    <a:pt x="31" y="40579"/>
                    <a:pt x="1" y="42372"/>
                  </a:cubicBezTo>
                  <a:cubicBezTo>
                    <a:pt x="1" y="42494"/>
                    <a:pt x="92" y="42585"/>
                    <a:pt x="213" y="42616"/>
                  </a:cubicBezTo>
                  <a:cubicBezTo>
                    <a:pt x="304" y="42616"/>
                    <a:pt x="365" y="42555"/>
                    <a:pt x="426" y="42494"/>
                  </a:cubicBezTo>
                  <a:lnTo>
                    <a:pt x="456" y="42494"/>
                  </a:lnTo>
                  <a:cubicBezTo>
                    <a:pt x="456" y="42585"/>
                    <a:pt x="487" y="42676"/>
                    <a:pt x="578" y="42707"/>
                  </a:cubicBezTo>
                  <a:cubicBezTo>
                    <a:pt x="653" y="42726"/>
                    <a:pt x="729" y="42733"/>
                    <a:pt x="804" y="42733"/>
                  </a:cubicBezTo>
                  <a:cubicBezTo>
                    <a:pt x="972" y="42733"/>
                    <a:pt x="1140" y="42697"/>
                    <a:pt x="1308" y="42676"/>
                  </a:cubicBezTo>
                  <a:lnTo>
                    <a:pt x="1338" y="42676"/>
                  </a:lnTo>
                  <a:cubicBezTo>
                    <a:pt x="1338" y="42707"/>
                    <a:pt x="1368" y="42737"/>
                    <a:pt x="1368" y="42768"/>
                  </a:cubicBezTo>
                  <a:lnTo>
                    <a:pt x="1885" y="42768"/>
                  </a:lnTo>
                  <a:cubicBezTo>
                    <a:pt x="1915" y="42737"/>
                    <a:pt x="1976" y="42707"/>
                    <a:pt x="2037" y="42707"/>
                  </a:cubicBezTo>
                  <a:cubicBezTo>
                    <a:pt x="2067" y="42707"/>
                    <a:pt x="2067" y="42737"/>
                    <a:pt x="2098" y="42737"/>
                  </a:cubicBezTo>
                  <a:cubicBezTo>
                    <a:pt x="3770" y="42464"/>
                    <a:pt x="5563" y="42646"/>
                    <a:pt x="7265" y="42524"/>
                  </a:cubicBezTo>
                  <a:cubicBezTo>
                    <a:pt x="7303" y="42638"/>
                    <a:pt x="7400" y="42669"/>
                    <a:pt x="7504" y="42669"/>
                  </a:cubicBezTo>
                  <a:cubicBezTo>
                    <a:pt x="7567" y="42669"/>
                    <a:pt x="7633" y="42657"/>
                    <a:pt x="7691" y="42646"/>
                  </a:cubicBezTo>
                  <a:cubicBezTo>
                    <a:pt x="7758" y="42646"/>
                    <a:pt x="7838" y="42658"/>
                    <a:pt x="7913" y="42658"/>
                  </a:cubicBezTo>
                  <a:cubicBezTo>
                    <a:pt x="8008" y="42658"/>
                    <a:pt x="8096" y="42639"/>
                    <a:pt x="8147" y="42555"/>
                  </a:cubicBezTo>
                  <a:cubicBezTo>
                    <a:pt x="8329" y="42494"/>
                    <a:pt x="8420" y="42312"/>
                    <a:pt x="8299" y="42160"/>
                  </a:cubicBezTo>
                  <a:cubicBezTo>
                    <a:pt x="8268" y="42129"/>
                    <a:pt x="8268" y="42129"/>
                    <a:pt x="8238" y="42129"/>
                  </a:cubicBezTo>
                  <a:cubicBezTo>
                    <a:pt x="8238" y="42099"/>
                    <a:pt x="8238" y="42099"/>
                    <a:pt x="8207" y="42068"/>
                  </a:cubicBezTo>
                  <a:cubicBezTo>
                    <a:pt x="8116" y="41856"/>
                    <a:pt x="8055" y="41643"/>
                    <a:pt x="8025" y="41369"/>
                  </a:cubicBezTo>
                  <a:cubicBezTo>
                    <a:pt x="7995" y="41278"/>
                    <a:pt x="7995" y="41126"/>
                    <a:pt x="7995" y="41005"/>
                  </a:cubicBezTo>
                  <a:cubicBezTo>
                    <a:pt x="8055" y="40792"/>
                    <a:pt x="8086" y="40549"/>
                    <a:pt x="7812" y="40518"/>
                  </a:cubicBezTo>
                  <a:cubicBezTo>
                    <a:pt x="6049" y="40609"/>
                    <a:pt x="4286" y="40640"/>
                    <a:pt x="2493" y="40670"/>
                  </a:cubicBezTo>
                  <a:lnTo>
                    <a:pt x="2159" y="40670"/>
                  </a:lnTo>
                  <a:cubicBezTo>
                    <a:pt x="2189" y="39850"/>
                    <a:pt x="2189" y="39059"/>
                    <a:pt x="2219" y="38269"/>
                  </a:cubicBezTo>
                  <a:cubicBezTo>
                    <a:pt x="2250" y="36293"/>
                    <a:pt x="2280" y="34318"/>
                    <a:pt x="2311" y="32342"/>
                  </a:cubicBezTo>
                  <a:cubicBezTo>
                    <a:pt x="2341" y="30397"/>
                    <a:pt x="2371" y="28482"/>
                    <a:pt x="2432" y="26536"/>
                  </a:cubicBezTo>
                  <a:lnTo>
                    <a:pt x="2523" y="20609"/>
                  </a:lnTo>
                  <a:cubicBezTo>
                    <a:pt x="2554" y="18573"/>
                    <a:pt x="2584" y="16536"/>
                    <a:pt x="2615" y="14500"/>
                  </a:cubicBezTo>
                  <a:cubicBezTo>
                    <a:pt x="2675" y="12554"/>
                    <a:pt x="2706" y="10609"/>
                    <a:pt x="2736" y="8694"/>
                  </a:cubicBezTo>
                  <a:cubicBezTo>
                    <a:pt x="2767" y="6718"/>
                    <a:pt x="2797" y="4743"/>
                    <a:pt x="2827" y="2767"/>
                  </a:cubicBezTo>
                  <a:cubicBezTo>
                    <a:pt x="2827" y="2737"/>
                    <a:pt x="2827" y="2737"/>
                    <a:pt x="2827" y="2706"/>
                  </a:cubicBezTo>
                  <a:cubicBezTo>
                    <a:pt x="2827" y="2676"/>
                    <a:pt x="2858" y="2615"/>
                    <a:pt x="2858" y="2585"/>
                  </a:cubicBezTo>
                  <a:cubicBezTo>
                    <a:pt x="4104" y="2615"/>
                    <a:pt x="5381" y="2615"/>
                    <a:pt x="6627" y="2645"/>
                  </a:cubicBezTo>
                  <a:cubicBezTo>
                    <a:pt x="8967" y="2676"/>
                    <a:pt x="11308" y="2737"/>
                    <a:pt x="13618" y="2767"/>
                  </a:cubicBezTo>
                  <a:cubicBezTo>
                    <a:pt x="16080" y="2797"/>
                    <a:pt x="18511" y="2858"/>
                    <a:pt x="20974" y="2889"/>
                  </a:cubicBezTo>
                  <a:cubicBezTo>
                    <a:pt x="23314" y="2949"/>
                    <a:pt x="25654" y="2980"/>
                    <a:pt x="28025" y="3010"/>
                  </a:cubicBezTo>
                  <a:cubicBezTo>
                    <a:pt x="30366" y="3071"/>
                    <a:pt x="32706" y="3101"/>
                    <a:pt x="35077" y="3162"/>
                  </a:cubicBezTo>
                  <a:cubicBezTo>
                    <a:pt x="37387" y="3192"/>
                    <a:pt x="39697" y="3223"/>
                    <a:pt x="42007" y="3284"/>
                  </a:cubicBezTo>
                  <a:cubicBezTo>
                    <a:pt x="44317" y="3314"/>
                    <a:pt x="46658" y="3344"/>
                    <a:pt x="48998" y="3405"/>
                  </a:cubicBezTo>
                  <a:cubicBezTo>
                    <a:pt x="50792" y="3436"/>
                    <a:pt x="52615" y="3466"/>
                    <a:pt x="54409" y="3496"/>
                  </a:cubicBezTo>
                  <a:lnTo>
                    <a:pt x="54409" y="6931"/>
                  </a:lnTo>
                  <a:cubicBezTo>
                    <a:pt x="54409" y="8876"/>
                    <a:pt x="54409" y="10791"/>
                    <a:pt x="54409" y="12737"/>
                  </a:cubicBezTo>
                  <a:cubicBezTo>
                    <a:pt x="54409" y="14712"/>
                    <a:pt x="54409" y="16718"/>
                    <a:pt x="54409" y="18725"/>
                  </a:cubicBezTo>
                  <a:cubicBezTo>
                    <a:pt x="54409" y="20670"/>
                    <a:pt x="54409" y="22615"/>
                    <a:pt x="54409" y="24591"/>
                  </a:cubicBezTo>
                  <a:cubicBezTo>
                    <a:pt x="54439" y="26536"/>
                    <a:pt x="54439" y="28512"/>
                    <a:pt x="54439" y="30457"/>
                  </a:cubicBezTo>
                  <a:cubicBezTo>
                    <a:pt x="54439" y="32463"/>
                    <a:pt x="54439" y="34470"/>
                    <a:pt x="54439" y="36445"/>
                  </a:cubicBezTo>
                  <a:cubicBezTo>
                    <a:pt x="54439" y="37722"/>
                    <a:pt x="54439" y="38968"/>
                    <a:pt x="54439" y="40245"/>
                  </a:cubicBezTo>
                  <a:cubicBezTo>
                    <a:pt x="54226" y="40214"/>
                    <a:pt x="53983" y="40214"/>
                    <a:pt x="53771" y="40214"/>
                  </a:cubicBezTo>
                  <a:cubicBezTo>
                    <a:pt x="53430" y="40225"/>
                    <a:pt x="53090" y="40230"/>
                    <a:pt x="52750" y="40230"/>
                  </a:cubicBezTo>
                  <a:cubicBezTo>
                    <a:pt x="51236" y="40230"/>
                    <a:pt x="49722" y="40131"/>
                    <a:pt x="48208" y="40032"/>
                  </a:cubicBezTo>
                  <a:cubicBezTo>
                    <a:pt x="48198" y="40030"/>
                    <a:pt x="48188" y="40030"/>
                    <a:pt x="48179" y="40030"/>
                  </a:cubicBezTo>
                  <a:cubicBezTo>
                    <a:pt x="47987" y="40030"/>
                    <a:pt x="47910" y="40311"/>
                    <a:pt x="48026" y="40427"/>
                  </a:cubicBezTo>
                  <a:cubicBezTo>
                    <a:pt x="48026" y="40427"/>
                    <a:pt x="48026" y="40457"/>
                    <a:pt x="48026" y="40457"/>
                  </a:cubicBezTo>
                  <a:cubicBezTo>
                    <a:pt x="48026" y="40944"/>
                    <a:pt x="47904" y="41460"/>
                    <a:pt x="47965" y="41947"/>
                  </a:cubicBezTo>
                  <a:lnTo>
                    <a:pt x="47904" y="41947"/>
                  </a:lnTo>
                  <a:cubicBezTo>
                    <a:pt x="47783" y="41947"/>
                    <a:pt x="47661" y="42038"/>
                    <a:pt x="47661" y="42160"/>
                  </a:cubicBezTo>
                  <a:cubicBezTo>
                    <a:pt x="47661" y="42281"/>
                    <a:pt x="47752" y="42403"/>
                    <a:pt x="47874" y="42403"/>
                  </a:cubicBezTo>
                  <a:cubicBezTo>
                    <a:pt x="49014" y="42433"/>
                    <a:pt x="50146" y="42448"/>
                    <a:pt x="51274" y="42448"/>
                  </a:cubicBezTo>
                  <a:cubicBezTo>
                    <a:pt x="52403" y="42448"/>
                    <a:pt x="53527" y="42433"/>
                    <a:pt x="54652" y="42403"/>
                  </a:cubicBezTo>
                  <a:lnTo>
                    <a:pt x="54926" y="42403"/>
                  </a:lnTo>
                  <a:cubicBezTo>
                    <a:pt x="54926" y="42433"/>
                    <a:pt x="54956" y="42433"/>
                    <a:pt x="54986" y="42433"/>
                  </a:cubicBezTo>
                  <a:cubicBezTo>
                    <a:pt x="55078" y="42433"/>
                    <a:pt x="55169" y="42433"/>
                    <a:pt x="55290" y="42403"/>
                  </a:cubicBezTo>
                  <a:lnTo>
                    <a:pt x="55321" y="42403"/>
                  </a:lnTo>
                  <a:cubicBezTo>
                    <a:pt x="55381" y="42372"/>
                    <a:pt x="55473" y="42372"/>
                    <a:pt x="55564" y="42372"/>
                  </a:cubicBezTo>
                  <a:cubicBezTo>
                    <a:pt x="55777" y="42342"/>
                    <a:pt x="55989" y="42342"/>
                    <a:pt x="56202" y="42342"/>
                  </a:cubicBezTo>
                  <a:cubicBezTo>
                    <a:pt x="56202" y="42342"/>
                    <a:pt x="56202" y="42342"/>
                    <a:pt x="56202" y="42312"/>
                  </a:cubicBezTo>
                  <a:cubicBezTo>
                    <a:pt x="56243" y="42317"/>
                    <a:pt x="56286" y="42321"/>
                    <a:pt x="56327" y="42321"/>
                  </a:cubicBezTo>
                  <a:cubicBezTo>
                    <a:pt x="56501" y="42321"/>
                    <a:pt x="56664" y="42259"/>
                    <a:pt x="56688" y="42038"/>
                  </a:cubicBezTo>
                  <a:cubicBezTo>
                    <a:pt x="56719" y="41947"/>
                    <a:pt x="56658" y="41856"/>
                    <a:pt x="56597" y="41825"/>
                  </a:cubicBezTo>
                  <a:cubicBezTo>
                    <a:pt x="56597" y="40184"/>
                    <a:pt x="56628" y="38543"/>
                    <a:pt x="56628" y="36901"/>
                  </a:cubicBezTo>
                  <a:cubicBezTo>
                    <a:pt x="56658" y="34956"/>
                    <a:pt x="56688" y="33041"/>
                    <a:pt x="56688" y="31096"/>
                  </a:cubicBezTo>
                  <a:cubicBezTo>
                    <a:pt x="56719" y="29089"/>
                    <a:pt x="56719" y="27053"/>
                    <a:pt x="56749" y="25016"/>
                  </a:cubicBezTo>
                  <a:cubicBezTo>
                    <a:pt x="56780" y="23010"/>
                    <a:pt x="56810" y="21004"/>
                    <a:pt x="56810" y="18968"/>
                  </a:cubicBezTo>
                  <a:cubicBezTo>
                    <a:pt x="56840" y="16992"/>
                    <a:pt x="56840" y="15047"/>
                    <a:pt x="56871" y="13071"/>
                  </a:cubicBezTo>
                  <a:cubicBezTo>
                    <a:pt x="56901" y="11126"/>
                    <a:pt x="56901" y="9211"/>
                    <a:pt x="56932" y="7296"/>
                  </a:cubicBezTo>
                  <a:cubicBezTo>
                    <a:pt x="56962" y="5381"/>
                    <a:pt x="56962" y="3466"/>
                    <a:pt x="56992" y="1551"/>
                  </a:cubicBezTo>
                  <a:cubicBezTo>
                    <a:pt x="56992" y="1521"/>
                    <a:pt x="56992" y="1490"/>
                    <a:pt x="56962" y="1460"/>
                  </a:cubicBezTo>
                  <a:cubicBezTo>
                    <a:pt x="57023" y="1278"/>
                    <a:pt x="56962" y="1034"/>
                    <a:pt x="56780" y="1004"/>
                  </a:cubicBezTo>
                  <a:cubicBezTo>
                    <a:pt x="56749" y="996"/>
                    <a:pt x="56723" y="993"/>
                    <a:pt x="56699" y="993"/>
                  </a:cubicBezTo>
                  <a:cubicBezTo>
                    <a:pt x="56628" y="993"/>
                    <a:pt x="56582" y="1027"/>
                    <a:pt x="56537" y="1095"/>
                  </a:cubicBezTo>
                  <a:cubicBezTo>
                    <a:pt x="55047" y="1065"/>
                    <a:pt x="53558" y="1034"/>
                    <a:pt x="52068" y="1004"/>
                  </a:cubicBezTo>
                  <a:cubicBezTo>
                    <a:pt x="49697" y="974"/>
                    <a:pt x="47266" y="913"/>
                    <a:pt x="44865" y="852"/>
                  </a:cubicBezTo>
                  <a:cubicBezTo>
                    <a:pt x="42403" y="822"/>
                    <a:pt x="39971" y="761"/>
                    <a:pt x="37509" y="730"/>
                  </a:cubicBezTo>
                  <a:cubicBezTo>
                    <a:pt x="35077" y="670"/>
                    <a:pt x="32615" y="639"/>
                    <a:pt x="30183" y="578"/>
                  </a:cubicBezTo>
                  <a:cubicBezTo>
                    <a:pt x="27661" y="518"/>
                    <a:pt x="25107" y="487"/>
                    <a:pt x="22585" y="426"/>
                  </a:cubicBezTo>
                  <a:lnTo>
                    <a:pt x="15472" y="305"/>
                  </a:lnTo>
                  <a:cubicBezTo>
                    <a:pt x="12949" y="244"/>
                    <a:pt x="10457" y="183"/>
                    <a:pt x="7964" y="153"/>
                  </a:cubicBezTo>
                  <a:lnTo>
                    <a:pt x="4438" y="92"/>
                  </a:lnTo>
                  <a:cubicBezTo>
                    <a:pt x="3253" y="62"/>
                    <a:pt x="2067" y="31"/>
                    <a:pt x="882"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7"/>
            <p:cNvSpPr/>
            <p:nvPr/>
          </p:nvSpPr>
          <p:spPr>
            <a:xfrm>
              <a:off x="10441950" y="1462950"/>
              <a:ext cx="11425" cy="10800"/>
            </a:xfrm>
            <a:custGeom>
              <a:avLst/>
              <a:gdLst/>
              <a:ahLst/>
              <a:cxnLst/>
              <a:rect l="l" t="t" r="r" b="b"/>
              <a:pathLst>
                <a:path w="457" h="432" extrusionOk="0">
                  <a:moveTo>
                    <a:pt x="206" y="1"/>
                  </a:moveTo>
                  <a:cubicBezTo>
                    <a:pt x="104" y="1"/>
                    <a:pt x="31" y="110"/>
                    <a:pt x="31" y="218"/>
                  </a:cubicBezTo>
                  <a:cubicBezTo>
                    <a:pt x="1" y="340"/>
                    <a:pt x="122" y="431"/>
                    <a:pt x="244" y="431"/>
                  </a:cubicBezTo>
                  <a:cubicBezTo>
                    <a:pt x="365" y="431"/>
                    <a:pt x="456" y="340"/>
                    <a:pt x="456" y="218"/>
                  </a:cubicBezTo>
                  <a:cubicBezTo>
                    <a:pt x="456" y="97"/>
                    <a:pt x="365" y="6"/>
                    <a:pt x="244" y="6"/>
                  </a:cubicBezTo>
                  <a:cubicBezTo>
                    <a:pt x="231" y="2"/>
                    <a:pt x="218" y="1"/>
                    <a:pt x="206"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7"/>
            <p:cNvSpPr/>
            <p:nvPr/>
          </p:nvSpPr>
          <p:spPr>
            <a:xfrm>
              <a:off x="10299100" y="1638425"/>
              <a:ext cx="13175" cy="11825"/>
            </a:xfrm>
            <a:custGeom>
              <a:avLst/>
              <a:gdLst/>
              <a:ahLst/>
              <a:cxnLst/>
              <a:rect l="l" t="t" r="r" b="b"/>
              <a:pathLst>
                <a:path w="527" h="473" extrusionOk="0">
                  <a:moveTo>
                    <a:pt x="243" y="0"/>
                  </a:moveTo>
                  <a:cubicBezTo>
                    <a:pt x="152" y="0"/>
                    <a:pt x="61" y="54"/>
                    <a:pt x="31" y="160"/>
                  </a:cubicBezTo>
                  <a:cubicBezTo>
                    <a:pt x="0" y="251"/>
                    <a:pt x="0" y="373"/>
                    <a:pt x="122" y="434"/>
                  </a:cubicBezTo>
                  <a:cubicBezTo>
                    <a:pt x="162" y="461"/>
                    <a:pt x="206" y="473"/>
                    <a:pt x="248" y="473"/>
                  </a:cubicBezTo>
                  <a:cubicBezTo>
                    <a:pt x="396" y="473"/>
                    <a:pt x="527" y="325"/>
                    <a:pt x="456" y="160"/>
                  </a:cubicBezTo>
                  <a:cubicBezTo>
                    <a:pt x="426" y="54"/>
                    <a:pt x="334"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7"/>
            <p:cNvSpPr/>
            <p:nvPr/>
          </p:nvSpPr>
          <p:spPr>
            <a:xfrm>
              <a:off x="9128846" y="1918262"/>
              <a:ext cx="1415700" cy="436980"/>
            </a:xfrm>
            <a:custGeom>
              <a:avLst/>
              <a:gdLst/>
              <a:ahLst/>
              <a:cxnLst/>
              <a:rect l="l" t="t" r="r" b="b"/>
              <a:pathLst>
                <a:path w="56628" h="17023" extrusionOk="0">
                  <a:moveTo>
                    <a:pt x="51977" y="1"/>
                  </a:moveTo>
                  <a:cubicBezTo>
                    <a:pt x="50640" y="31"/>
                    <a:pt x="49272" y="31"/>
                    <a:pt x="47935" y="31"/>
                  </a:cubicBezTo>
                  <a:cubicBezTo>
                    <a:pt x="47023" y="2463"/>
                    <a:pt x="44956" y="4530"/>
                    <a:pt x="42859" y="5958"/>
                  </a:cubicBezTo>
                  <a:cubicBezTo>
                    <a:pt x="41856" y="6627"/>
                    <a:pt x="40792" y="7204"/>
                    <a:pt x="39698" y="7691"/>
                  </a:cubicBezTo>
                  <a:cubicBezTo>
                    <a:pt x="39728" y="8055"/>
                    <a:pt x="39576" y="8451"/>
                    <a:pt x="39546" y="8785"/>
                  </a:cubicBezTo>
                  <a:cubicBezTo>
                    <a:pt x="39576" y="9271"/>
                    <a:pt x="39272" y="9606"/>
                    <a:pt x="38877" y="9788"/>
                  </a:cubicBezTo>
                  <a:cubicBezTo>
                    <a:pt x="36136" y="11250"/>
                    <a:pt x="33000" y="11613"/>
                    <a:pt x="29908" y="11613"/>
                  </a:cubicBezTo>
                  <a:cubicBezTo>
                    <a:pt x="28885" y="11613"/>
                    <a:pt x="27868" y="11573"/>
                    <a:pt x="26871" y="11520"/>
                  </a:cubicBezTo>
                  <a:cubicBezTo>
                    <a:pt x="24044" y="11308"/>
                    <a:pt x="21247" y="10730"/>
                    <a:pt x="18542" y="9910"/>
                  </a:cubicBezTo>
                  <a:cubicBezTo>
                    <a:pt x="17417" y="9575"/>
                    <a:pt x="15867" y="9271"/>
                    <a:pt x="15837" y="7812"/>
                  </a:cubicBezTo>
                  <a:cubicBezTo>
                    <a:pt x="15837" y="7660"/>
                    <a:pt x="15715" y="7326"/>
                    <a:pt x="15746" y="7113"/>
                  </a:cubicBezTo>
                  <a:cubicBezTo>
                    <a:pt x="13405" y="6080"/>
                    <a:pt x="11308" y="4590"/>
                    <a:pt x="9667" y="2523"/>
                  </a:cubicBezTo>
                  <a:cubicBezTo>
                    <a:pt x="9089" y="1855"/>
                    <a:pt x="8694" y="1095"/>
                    <a:pt x="8390" y="305"/>
                  </a:cubicBezTo>
                  <a:cubicBezTo>
                    <a:pt x="6597" y="305"/>
                    <a:pt x="4803" y="305"/>
                    <a:pt x="3010" y="274"/>
                  </a:cubicBezTo>
                  <a:lnTo>
                    <a:pt x="305" y="274"/>
                  </a:lnTo>
                  <a:cubicBezTo>
                    <a:pt x="274" y="274"/>
                    <a:pt x="244" y="274"/>
                    <a:pt x="214" y="244"/>
                  </a:cubicBezTo>
                  <a:cubicBezTo>
                    <a:pt x="214" y="1703"/>
                    <a:pt x="183" y="3162"/>
                    <a:pt x="153" y="4590"/>
                  </a:cubicBezTo>
                  <a:lnTo>
                    <a:pt x="62" y="12341"/>
                  </a:lnTo>
                  <a:cubicBezTo>
                    <a:pt x="31" y="13831"/>
                    <a:pt x="31" y="15350"/>
                    <a:pt x="1" y="16840"/>
                  </a:cubicBezTo>
                  <a:cubicBezTo>
                    <a:pt x="2128" y="16870"/>
                    <a:pt x="4256" y="16870"/>
                    <a:pt x="6384" y="16870"/>
                  </a:cubicBezTo>
                  <a:cubicBezTo>
                    <a:pt x="8937" y="16870"/>
                    <a:pt x="11490" y="16901"/>
                    <a:pt x="14074" y="16901"/>
                  </a:cubicBezTo>
                  <a:cubicBezTo>
                    <a:pt x="16658" y="16901"/>
                    <a:pt x="19272" y="16901"/>
                    <a:pt x="21886" y="16931"/>
                  </a:cubicBezTo>
                  <a:lnTo>
                    <a:pt x="29667" y="16931"/>
                  </a:lnTo>
                  <a:cubicBezTo>
                    <a:pt x="32281" y="16961"/>
                    <a:pt x="34925" y="16961"/>
                    <a:pt x="37539" y="16961"/>
                  </a:cubicBezTo>
                  <a:cubicBezTo>
                    <a:pt x="40275" y="16992"/>
                    <a:pt x="43011" y="16992"/>
                    <a:pt x="45716" y="16992"/>
                  </a:cubicBezTo>
                  <a:cubicBezTo>
                    <a:pt x="48208" y="16992"/>
                    <a:pt x="50731" y="17022"/>
                    <a:pt x="53224" y="17022"/>
                  </a:cubicBezTo>
                  <a:lnTo>
                    <a:pt x="56506" y="17022"/>
                  </a:lnTo>
                  <a:cubicBezTo>
                    <a:pt x="56537" y="14742"/>
                    <a:pt x="56537" y="12463"/>
                    <a:pt x="56567" y="10183"/>
                  </a:cubicBezTo>
                  <a:cubicBezTo>
                    <a:pt x="56567" y="7478"/>
                    <a:pt x="56598" y="4773"/>
                    <a:pt x="56628" y="2067"/>
                  </a:cubicBezTo>
                  <a:cubicBezTo>
                    <a:pt x="56628" y="1399"/>
                    <a:pt x="56628" y="700"/>
                    <a:pt x="56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7"/>
            <p:cNvSpPr/>
            <p:nvPr/>
          </p:nvSpPr>
          <p:spPr>
            <a:xfrm>
              <a:off x="10010325" y="1112000"/>
              <a:ext cx="377700" cy="342750"/>
            </a:xfrm>
            <a:custGeom>
              <a:avLst/>
              <a:gdLst/>
              <a:ahLst/>
              <a:cxnLst/>
              <a:rect l="l" t="t" r="r" b="b"/>
              <a:pathLst>
                <a:path w="15108" h="13710" extrusionOk="0">
                  <a:moveTo>
                    <a:pt x="3557" y="1"/>
                  </a:moveTo>
                  <a:lnTo>
                    <a:pt x="3557" y="1"/>
                  </a:lnTo>
                  <a:cubicBezTo>
                    <a:pt x="4135" y="1460"/>
                    <a:pt x="4621" y="2980"/>
                    <a:pt x="4773" y="4560"/>
                  </a:cubicBezTo>
                  <a:cubicBezTo>
                    <a:pt x="4773" y="4682"/>
                    <a:pt x="4834" y="4955"/>
                    <a:pt x="4894" y="5290"/>
                  </a:cubicBezTo>
                  <a:cubicBezTo>
                    <a:pt x="4894" y="5502"/>
                    <a:pt x="4925" y="5685"/>
                    <a:pt x="4955" y="5898"/>
                  </a:cubicBezTo>
                  <a:cubicBezTo>
                    <a:pt x="4955" y="6019"/>
                    <a:pt x="4955" y="6171"/>
                    <a:pt x="4955" y="6293"/>
                  </a:cubicBezTo>
                  <a:cubicBezTo>
                    <a:pt x="4955" y="6414"/>
                    <a:pt x="4955" y="6506"/>
                    <a:pt x="4955" y="6627"/>
                  </a:cubicBezTo>
                  <a:cubicBezTo>
                    <a:pt x="4955" y="6779"/>
                    <a:pt x="4955" y="6931"/>
                    <a:pt x="4925" y="7083"/>
                  </a:cubicBezTo>
                  <a:cubicBezTo>
                    <a:pt x="4925" y="7174"/>
                    <a:pt x="4894" y="7265"/>
                    <a:pt x="4894" y="7357"/>
                  </a:cubicBezTo>
                  <a:cubicBezTo>
                    <a:pt x="4834" y="7296"/>
                    <a:pt x="4773" y="7205"/>
                    <a:pt x="4712" y="7113"/>
                  </a:cubicBezTo>
                  <a:cubicBezTo>
                    <a:pt x="4651" y="7022"/>
                    <a:pt x="4621" y="6931"/>
                    <a:pt x="4560" y="6840"/>
                  </a:cubicBezTo>
                  <a:cubicBezTo>
                    <a:pt x="4469" y="6718"/>
                    <a:pt x="4408" y="6627"/>
                    <a:pt x="4347" y="6506"/>
                  </a:cubicBezTo>
                  <a:cubicBezTo>
                    <a:pt x="4226" y="6354"/>
                    <a:pt x="4104" y="6171"/>
                    <a:pt x="4013" y="6019"/>
                  </a:cubicBezTo>
                  <a:cubicBezTo>
                    <a:pt x="3861" y="5806"/>
                    <a:pt x="3739" y="5563"/>
                    <a:pt x="3618" y="5350"/>
                  </a:cubicBezTo>
                  <a:cubicBezTo>
                    <a:pt x="2645" y="4074"/>
                    <a:pt x="1338" y="3010"/>
                    <a:pt x="1" y="2098"/>
                  </a:cubicBezTo>
                  <a:lnTo>
                    <a:pt x="1" y="2098"/>
                  </a:lnTo>
                  <a:cubicBezTo>
                    <a:pt x="1764" y="4256"/>
                    <a:pt x="3223" y="6992"/>
                    <a:pt x="2888" y="9819"/>
                  </a:cubicBezTo>
                  <a:cubicBezTo>
                    <a:pt x="3236" y="9761"/>
                    <a:pt x="3577" y="9733"/>
                    <a:pt x="3910" y="9733"/>
                  </a:cubicBezTo>
                  <a:cubicBezTo>
                    <a:pt x="6371" y="9733"/>
                    <a:pt x="8401" y="11273"/>
                    <a:pt x="9606" y="13709"/>
                  </a:cubicBezTo>
                  <a:cubicBezTo>
                    <a:pt x="9849" y="13375"/>
                    <a:pt x="10305" y="13041"/>
                    <a:pt x="10457" y="12889"/>
                  </a:cubicBezTo>
                  <a:cubicBezTo>
                    <a:pt x="11794" y="11612"/>
                    <a:pt x="13375" y="10579"/>
                    <a:pt x="15107" y="9910"/>
                  </a:cubicBezTo>
                  <a:lnTo>
                    <a:pt x="15107" y="9910"/>
                  </a:lnTo>
                  <a:cubicBezTo>
                    <a:pt x="14074" y="9940"/>
                    <a:pt x="13010" y="10031"/>
                    <a:pt x="12007" y="10335"/>
                  </a:cubicBezTo>
                  <a:cubicBezTo>
                    <a:pt x="12007" y="10335"/>
                    <a:pt x="11977" y="10335"/>
                    <a:pt x="12007" y="10305"/>
                  </a:cubicBezTo>
                  <a:lnTo>
                    <a:pt x="12007" y="10305"/>
                  </a:lnTo>
                  <a:cubicBezTo>
                    <a:pt x="11855" y="10335"/>
                    <a:pt x="11703" y="10396"/>
                    <a:pt x="11551" y="10457"/>
                  </a:cubicBezTo>
                  <a:cubicBezTo>
                    <a:pt x="11369" y="10518"/>
                    <a:pt x="11217" y="10579"/>
                    <a:pt x="11034" y="10639"/>
                  </a:cubicBezTo>
                  <a:cubicBezTo>
                    <a:pt x="10882" y="10731"/>
                    <a:pt x="10700" y="10791"/>
                    <a:pt x="10518" y="10882"/>
                  </a:cubicBezTo>
                  <a:cubicBezTo>
                    <a:pt x="10426" y="10913"/>
                    <a:pt x="10335" y="10943"/>
                    <a:pt x="10244" y="11004"/>
                  </a:cubicBezTo>
                  <a:cubicBezTo>
                    <a:pt x="10274" y="10974"/>
                    <a:pt x="10274" y="10913"/>
                    <a:pt x="10305" y="10882"/>
                  </a:cubicBezTo>
                  <a:lnTo>
                    <a:pt x="10305" y="10852"/>
                  </a:lnTo>
                  <a:cubicBezTo>
                    <a:pt x="10335" y="10791"/>
                    <a:pt x="10366" y="10700"/>
                    <a:pt x="10396" y="10639"/>
                  </a:cubicBezTo>
                  <a:cubicBezTo>
                    <a:pt x="10396" y="10609"/>
                    <a:pt x="10396" y="10609"/>
                    <a:pt x="10396" y="10609"/>
                  </a:cubicBezTo>
                  <a:cubicBezTo>
                    <a:pt x="10396" y="10579"/>
                    <a:pt x="10396" y="10579"/>
                    <a:pt x="10396" y="10579"/>
                  </a:cubicBezTo>
                  <a:cubicBezTo>
                    <a:pt x="10396" y="10548"/>
                    <a:pt x="10396" y="10548"/>
                    <a:pt x="10396" y="10548"/>
                  </a:cubicBezTo>
                  <a:lnTo>
                    <a:pt x="10426" y="10548"/>
                  </a:lnTo>
                  <a:cubicBezTo>
                    <a:pt x="10426" y="10518"/>
                    <a:pt x="10426" y="10518"/>
                    <a:pt x="10426" y="10518"/>
                  </a:cubicBezTo>
                  <a:cubicBezTo>
                    <a:pt x="10426" y="10518"/>
                    <a:pt x="10426" y="10487"/>
                    <a:pt x="10426" y="10487"/>
                  </a:cubicBezTo>
                  <a:cubicBezTo>
                    <a:pt x="10426" y="10457"/>
                    <a:pt x="10457" y="10457"/>
                    <a:pt x="10457" y="10457"/>
                  </a:cubicBezTo>
                  <a:cubicBezTo>
                    <a:pt x="10518" y="10305"/>
                    <a:pt x="10578" y="10153"/>
                    <a:pt x="10670" y="10001"/>
                  </a:cubicBezTo>
                  <a:cubicBezTo>
                    <a:pt x="10670" y="10001"/>
                    <a:pt x="10670" y="10001"/>
                    <a:pt x="10670" y="9971"/>
                  </a:cubicBezTo>
                  <a:cubicBezTo>
                    <a:pt x="10822" y="9636"/>
                    <a:pt x="10974" y="9332"/>
                    <a:pt x="11156" y="8998"/>
                  </a:cubicBezTo>
                  <a:cubicBezTo>
                    <a:pt x="12189" y="7478"/>
                    <a:pt x="13405" y="6080"/>
                    <a:pt x="14773" y="4895"/>
                  </a:cubicBezTo>
                  <a:lnTo>
                    <a:pt x="14773" y="4895"/>
                  </a:lnTo>
                  <a:cubicBezTo>
                    <a:pt x="12737" y="5715"/>
                    <a:pt x="10639" y="6840"/>
                    <a:pt x="9423" y="8724"/>
                  </a:cubicBezTo>
                  <a:cubicBezTo>
                    <a:pt x="9393" y="8755"/>
                    <a:pt x="9393" y="8755"/>
                    <a:pt x="9363" y="8785"/>
                  </a:cubicBezTo>
                  <a:cubicBezTo>
                    <a:pt x="9271" y="8907"/>
                    <a:pt x="9180" y="9059"/>
                    <a:pt x="9059" y="9180"/>
                  </a:cubicBezTo>
                  <a:cubicBezTo>
                    <a:pt x="9028" y="9211"/>
                    <a:pt x="9028" y="9241"/>
                    <a:pt x="8998" y="9272"/>
                  </a:cubicBezTo>
                  <a:cubicBezTo>
                    <a:pt x="8998" y="9180"/>
                    <a:pt x="8967" y="9120"/>
                    <a:pt x="8967" y="9059"/>
                  </a:cubicBezTo>
                  <a:cubicBezTo>
                    <a:pt x="8937" y="8907"/>
                    <a:pt x="8937" y="8755"/>
                    <a:pt x="8937" y="8603"/>
                  </a:cubicBezTo>
                  <a:cubicBezTo>
                    <a:pt x="8937" y="8420"/>
                    <a:pt x="8937" y="8268"/>
                    <a:pt x="8937" y="8116"/>
                  </a:cubicBezTo>
                  <a:lnTo>
                    <a:pt x="8937" y="8086"/>
                  </a:lnTo>
                  <a:cubicBezTo>
                    <a:pt x="8937" y="8056"/>
                    <a:pt x="8937" y="8025"/>
                    <a:pt x="8937" y="7995"/>
                  </a:cubicBezTo>
                  <a:cubicBezTo>
                    <a:pt x="8967" y="7873"/>
                    <a:pt x="8967" y="7752"/>
                    <a:pt x="8998" y="7630"/>
                  </a:cubicBezTo>
                  <a:cubicBezTo>
                    <a:pt x="8998" y="7478"/>
                    <a:pt x="9028" y="7296"/>
                    <a:pt x="9028" y="7113"/>
                  </a:cubicBezTo>
                  <a:cubicBezTo>
                    <a:pt x="9089" y="6870"/>
                    <a:pt x="9119" y="6688"/>
                    <a:pt x="9150" y="6627"/>
                  </a:cubicBezTo>
                  <a:cubicBezTo>
                    <a:pt x="9545" y="4651"/>
                    <a:pt x="10123" y="2706"/>
                    <a:pt x="10974" y="913"/>
                  </a:cubicBezTo>
                  <a:lnTo>
                    <a:pt x="10974" y="913"/>
                  </a:lnTo>
                  <a:cubicBezTo>
                    <a:pt x="9332" y="2372"/>
                    <a:pt x="8268" y="4256"/>
                    <a:pt x="7508" y="6293"/>
                  </a:cubicBezTo>
                  <a:cubicBezTo>
                    <a:pt x="7387" y="6536"/>
                    <a:pt x="7296" y="6779"/>
                    <a:pt x="7205" y="7053"/>
                  </a:cubicBezTo>
                  <a:cubicBezTo>
                    <a:pt x="7144" y="7174"/>
                    <a:pt x="7083" y="7296"/>
                    <a:pt x="7053" y="7417"/>
                  </a:cubicBezTo>
                  <a:cubicBezTo>
                    <a:pt x="6992" y="7539"/>
                    <a:pt x="6961" y="7630"/>
                    <a:pt x="6901" y="7752"/>
                  </a:cubicBezTo>
                  <a:cubicBezTo>
                    <a:pt x="6901" y="7752"/>
                    <a:pt x="6901" y="7752"/>
                    <a:pt x="6901" y="7782"/>
                  </a:cubicBezTo>
                  <a:cubicBezTo>
                    <a:pt x="6870" y="7691"/>
                    <a:pt x="6870" y="7600"/>
                    <a:pt x="6840" y="7539"/>
                  </a:cubicBezTo>
                  <a:cubicBezTo>
                    <a:pt x="6809" y="7357"/>
                    <a:pt x="6779" y="7205"/>
                    <a:pt x="6749" y="7053"/>
                  </a:cubicBezTo>
                  <a:cubicBezTo>
                    <a:pt x="6688" y="6901"/>
                    <a:pt x="6657" y="6718"/>
                    <a:pt x="6597" y="6566"/>
                  </a:cubicBezTo>
                  <a:cubicBezTo>
                    <a:pt x="6566" y="6354"/>
                    <a:pt x="6505" y="6141"/>
                    <a:pt x="6414" y="5958"/>
                  </a:cubicBezTo>
                  <a:cubicBezTo>
                    <a:pt x="6049" y="3740"/>
                    <a:pt x="5046" y="1673"/>
                    <a:pt x="3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7"/>
            <p:cNvSpPr/>
            <p:nvPr/>
          </p:nvSpPr>
          <p:spPr>
            <a:xfrm>
              <a:off x="10141800" y="1001825"/>
              <a:ext cx="271300" cy="312350"/>
            </a:xfrm>
            <a:custGeom>
              <a:avLst/>
              <a:gdLst/>
              <a:ahLst/>
              <a:cxnLst/>
              <a:rect l="l" t="t" r="r" b="b"/>
              <a:pathLst>
                <a:path w="10852" h="12494" extrusionOk="0">
                  <a:moveTo>
                    <a:pt x="2979" y="1"/>
                  </a:moveTo>
                  <a:cubicBezTo>
                    <a:pt x="3009" y="821"/>
                    <a:pt x="3009" y="1611"/>
                    <a:pt x="2949" y="2402"/>
                  </a:cubicBezTo>
                  <a:cubicBezTo>
                    <a:pt x="2949" y="2432"/>
                    <a:pt x="2918" y="2432"/>
                    <a:pt x="2918" y="2463"/>
                  </a:cubicBezTo>
                  <a:cubicBezTo>
                    <a:pt x="2918" y="2554"/>
                    <a:pt x="2918" y="2615"/>
                    <a:pt x="2918" y="2706"/>
                  </a:cubicBezTo>
                  <a:cubicBezTo>
                    <a:pt x="2888" y="2827"/>
                    <a:pt x="2888" y="2979"/>
                    <a:pt x="2857" y="3131"/>
                  </a:cubicBezTo>
                  <a:cubicBezTo>
                    <a:pt x="2857" y="3283"/>
                    <a:pt x="2827" y="3435"/>
                    <a:pt x="2797" y="3587"/>
                  </a:cubicBezTo>
                  <a:cubicBezTo>
                    <a:pt x="2736" y="3830"/>
                    <a:pt x="2705" y="4043"/>
                    <a:pt x="2675" y="4286"/>
                  </a:cubicBezTo>
                  <a:cubicBezTo>
                    <a:pt x="2614" y="4529"/>
                    <a:pt x="2584" y="4773"/>
                    <a:pt x="2523" y="5016"/>
                  </a:cubicBezTo>
                  <a:cubicBezTo>
                    <a:pt x="2493" y="5259"/>
                    <a:pt x="2432" y="5472"/>
                    <a:pt x="2371" y="5715"/>
                  </a:cubicBezTo>
                  <a:lnTo>
                    <a:pt x="2371" y="5776"/>
                  </a:lnTo>
                  <a:cubicBezTo>
                    <a:pt x="2341" y="5654"/>
                    <a:pt x="2280" y="5563"/>
                    <a:pt x="2249" y="5441"/>
                  </a:cubicBezTo>
                  <a:cubicBezTo>
                    <a:pt x="2158" y="5229"/>
                    <a:pt x="2067" y="5016"/>
                    <a:pt x="1976" y="4803"/>
                  </a:cubicBezTo>
                  <a:cubicBezTo>
                    <a:pt x="1915" y="4621"/>
                    <a:pt x="1824" y="4499"/>
                    <a:pt x="1763" y="4317"/>
                  </a:cubicBezTo>
                  <a:cubicBezTo>
                    <a:pt x="1338" y="3192"/>
                    <a:pt x="851" y="2037"/>
                    <a:pt x="0" y="1186"/>
                  </a:cubicBezTo>
                  <a:lnTo>
                    <a:pt x="0" y="1186"/>
                  </a:lnTo>
                  <a:cubicBezTo>
                    <a:pt x="639" y="2584"/>
                    <a:pt x="790" y="4104"/>
                    <a:pt x="882" y="5624"/>
                  </a:cubicBezTo>
                  <a:cubicBezTo>
                    <a:pt x="851" y="5928"/>
                    <a:pt x="1064" y="7174"/>
                    <a:pt x="821" y="7569"/>
                  </a:cubicBezTo>
                  <a:cubicBezTo>
                    <a:pt x="1277" y="8633"/>
                    <a:pt x="1581" y="9788"/>
                    <a:pt x="1702" y="10943"/>
                  </a:cubicBezTo>
                  <a:cubicBezTo>
                    <a:pt x="2189" y="9423"/>
                    <a:pt x="2827" y="7934"/>
                    <a:pt x="3860" y="6718"/>
                  </a:cubicBezTo>
                  <a:cubicBezTo>
                    <a:pt x="3982" y="6596"/>
                    <a:pt x="4195" y="6292"/>
                    <a:pt x="4499" y="5958"/>
                  </a:cubicBezTo>
                  <a:cubicBezTo>
                    <a:pt x="4499" y="5928"/>
                    <a:pt x="4529" y="5928"/>
                    <a:pt x="4529" y="5897"/>
                  </a:cubicBezTo>
                  <a:cubicBezTo>
                    <a:pt x="4651" y="5776"/>
                    <a:pt x="4772" y="5654"/>
                    <a:pt x="4894" y="5533"/>
                  </a:cubicBezTo>
                  <a:cubicBezTo>
                    <a:pt x="4985" y="5502"/>
                    <a:pt x="5046" y="5441"/>
                    <a:pt x="5107" y="5381"/>
                  </a:cubicBezTo>
                  <a:cubicBezTo>
                    <a:pt x="5167" y="5320"/>
                    <a:pt x="5259" y="5259"/>
                    <a:pt x="5319" y="5198"/>
                  </a:cubicBezTo>
                  <a:cubicBezTo>
                    <a:pt x="5441" y="5077"/>
                    <a:pt x="5563" y="4985"/>
                    <a:pt x="5684" y="4894"/>
                  </a:cubicBezTo>
                  <a:lnTo>
                    <a:pt x="5715" y="4894"/>
                  </a:lnTo>
                  <a:cubicBezTo>
                    <a:pt x="5867" y="4803"/>
                    <a:pt x="6019" y="4742"/>
                    <a:pt x="6201" y="4651"/>
                  </a:cubicBezTo>
                  <a:lnTo>
                    <a:pt x="6201" y="4651"/>
                  </a:lnTo>
                  <a:cubicBezTo>
                    <a:pt x="6171" y="4773"/>
                    <a:pt x="6140" y="4864"/>
                    <a:pt x="6140" y="4955"/>
                  </a:cubicBezTo>
                  <a:cubicBezTo>
                    <a:pt x="6140" y="4955"/>
                    <a:pt x="6140" y="4985"/>
                    <a:pt x="6140" y="4985"/>
                  </a:cubicBezTo>
                  <a:cubicBezTo>
                    <a:pt x="6110" y="5077"/>
                    <a:pt x="6079" y="5198"/>
                    <a:pt x="6049" y="5289"/>
                  </a:cubicBezTo>
                  <a:cubicBezTo>
                    <a:pt x="6049" y="5289"/>
                    <a:pt x="6049" y="5320"/>
                    <a:pt x="6049" y="5320"/>
                  </a:cubicBezTo>
                  <a:cubicBezTo>
                    <a:pt x="6019" y="5411"/>
                    <a:pt x="5988" y="5502"/>
                    <a:pt x="5958" y="5593"/>
                  </a:cubicBezTo>
                  <a:cubicBezTo>
                    <a:pt x="5927" y="5715"/>
                    <a:pt x="5897" y="5836"/>
                    <a:pt x="5867" y="5928"/>
                  </a:cubicBezTo>
                  <a:cubicBezTo>
                    <a:pt x="5867" y="5928"/>
                    <a:pt x="5867" y="5958"/>
                    <a:pt x="5867" y="5958"/>
                  </a:cubicBezTo>
                  <a:cubicBezTo>
                    <a:pt x="5836" y="6080"/>
                    <a:pt x="5775" y="6171"/>
                    <a:pt x="5745" y="6292"/>
                  </a:cubicBezTo>
                  <a:cubicBezTo>
                    <a:pt x="5715" y="6384"/>
                    <a:pt x="5684" y="6505"/>
                    <a:pt x="5623" y="6627"/>
                  </a:cubicBezTo>
                  <a:cubicBezTo>
                    <a:pt x="5593" y="6718"/>
                    <a:pt x="5563" y="6840"/>
                    <a:pt x="5532" y="6931"/>
                  </a:cubicBezTo>
                  <a:cubicBezTo>
                    <a:pt x="5441" y="7204"/>
                    <a:pt x="5350" y="7447"/>
                    <a:pt x="5259" y="7691"/>
                  </a:cubicBezTo>
                  <a:cubicBezTo>
                    <a:pt x="4712" y="9271"/>
                    <a:pt x="4347" y="10882"/>
                    <a:pt x="4043" y="12493"/>
                  </a:cubicBezTo>
                  <a:cubicBezTo>
                    <a:pt x="4985" y="11186"/>
                    <a:pt x="6383" y="10305"/>
                    <a:pt x="7812" y="9575"/>
                  </a:cubicBezTo>
                  <a:cubicBezTo>
                    <a:pt x="7842" y="9545"/>
                    <a:pt x="7903" y="9514"/>
                    <a:pt x="7994" y="9454"/>
                  </a:cubicBezTo>
                  <a:cubicBezTo>
                    <a:pt x="8572" y="7751"/>
                    <a:pt x="9636" y="6292"/>
                    <a:pt x="10851" y="4985"/>
                  </a:cubicBezTo>
                  <a:lnTo>
                    <a:pt x="10851" y="4985"/>
                  </a:lnTo>
                  <a:cubicBezTo>
                    <a:pt x="9727" y="5320"/>
                    <a:pt x="8663" y="5897"/>
                    <a:pt x="7782" y="6657"/>
                  </a:cubicBezTo>
                  <a:cubicBezTo>
                    <a:pt x="7751" y="6688"/>
                    <a:pt x="7721" y="6688"/>
                    <a:pt x="7690" y="6718"/>
                  </a:cubicBezTo>
                  <a:cubicBezTo>
                    <a:pt x="7508" y="6870"/>
                    <a:pt x="7326" y="7022"/>
                    <a:pt x="7174" y="7174"/>
                  </a:cubicBezTo>
                  <a:cubicBezTo>
                    <a:pt x="7174" y="7174"/>
                    <a:pt x="7174" y="7174"/>
                    <a:pt x="7204" y="7144"/>
                  </a:cubicBezTo>
                  <a:lnTo>
                    <a:pt x="7204" y="7144"/>
                  </a:lnTo>
                  <a:cubicBezTo>
                    <a:pt x="7143" y="7204"/>
                    <a:pt x="7052" y="7265"/>
                    <a:pt x="6991" y="7356"/>
                  </a:cubicBezTo>
                  <a:cubicBezTo>
                    <a:pt x="6900" y="7447"/>
                    <a:pt x="6809" y="7569"/>
                    <a:pt x="6718" y="7691"/>
                  </a:cubicBezTo>
                  <a:cubicBezTo>
                    <a:pt x="6687" y="7478"/>
                    <a:pt x="6687" y="7265"/>
                    <a:pt x="6718" y="7022"/>
                  </a:cubicBezTo>
                  <a:cubicBezTo>
                    <a:pt x="6718" y="6991"/>
                    <a:pt x="6718" y="6961"/>
                    <a:pt x="6718" y="6961"/>
                  </a:cubicBezTo>
                  <a:cubicBezTo>
                    <a:pt x="6718" y="6931"/>
                    <a:pt x="6718" y="6900"/>
                    <a:pt x="6718" y="6870"/>
                  </a:cubicBezTo>
                  <a:cubicBezTo>
                    <a:pt x="6718" y="6840"/>
                    <a:pt x="6718" y="6809"/>
                    <a:pt x="6718" y="6779"/>
                  </a:cubicBezTo>
                  <a:cubicBezTo>
                    <a:pt x="6748" y="6536"/>
                    <a:pt x="6778" y="6262"/>
                    <a:pt x="6809" y="5988"/>
                  </a:cubicBezTo>
                  <a:cubicBezTo>
                    <a:pt x="6809" y="5897"/>
                    <a:pt x="6809" y="5776"/>
                    <a:pt x="6809" y="5684"/>
                  </a:cubicBezTo>
                  <a:cubicBezTo>
                    <a:pt x="7082" y="3770"/>
                    <a:pt x="7386" y="1885"/>
                    <a:pt x="8025" y="61"/>
                  </a:cubicBezTo>
                  <a:lnTo>
                    <a:pt x="8025" y="61"/>
                  </a:lnTo>
                  <a:cubicBezTo>
                    <a:pt x="6566" y="1125"/>
                    <a:pt x="5593" y="2645"/>
                    <a:pt x="4590" y="4134"/>
                  </a:cubicBezTo>
                  <a:cubicBezTo>
                    <a:pt x="4560" y="4195"/>
                    <a:pt x="4499" y="4256"/>
                    <a:pt x="4438" y="4256"/>
                  </a:cubicBezTo>
                  <a:cubicBezTo>
                    <a:pt x="4408" y="4165"/>
                    <a:pt x="4377" y="4043"/>
                    <a:pt x="4347" y="3952"/>
                  </a:cubicBezTo>
                  <a:cubicBezTo>
                    <a:pt x="4347" y="3922"/>
                    <a:pt x="4347" y="3861"/>
                    <a:pt x="4316" y="3800"/>
                  </a:cubicBezTo>
                  <a:cubicBezTo>
                    <a:pt x="4316" y="3770"/>
                    <a:pt x="4316" y="3739"/>
                    <a:pt x="4286" y="3709"/>
                  </a:cubicBezTo>
                  <a:cubicBezTo>
                    <a:pt x="4286" y="3678"/>
                    <a:pt x="4286" y="3618"/>
                    <a:pt x="4256" y="3587"/>
                  </a:cubicBezTo>
                  <a:cubicBezTo>
                    <a:pt x="4225" y="3435"/>
                    <a:pt x="4164" y="3314"/>
                    <a:pt x="4134" y="3162"/>
                  </a:cubicBezTo>
                  <a:cubicBezTo>
                    <a:pt x="3891" y="2067"/>
                    <a:pt x="3465" y="1004"/>
                    <a:pt x="2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7"/>
            <p:cNvSpPr/>
            <p:nvPr/>
          </p:nvSpPr>
          <p:spPr>
            <a:xfrm>
              <a:off x="9428250" y="2118875"/>
              <a:ext cx="254600" cy="78425"/>
            </a:xfrm>
            <a:custGeom>
              <a:avLst/>
              <a:gdLst/>
              <a:ahLst/>
              <a:cxnLst/>
              <a:rect l="l" t="t" r="r" b="b"/>
              <a:pathLst>
                <a:path w="10184" h="3137" extrusionOk="0">
                  <a:moveTo>
                    <a:pt x="3982" y="0"/>
                  </a:moveTo>
                  <a:cubicBezTo>
                    <a:pt x="3040" y="243"/>
                    <a:pt x="1946" y="365"/>
                    <a:pt x="1156" y="1033"/>
                  </a:cubicBezTo>
                  <a:cubicBezTo>
                    <a:pt x="1" y="2796"/>
                    <a:pt x="8846" y="2796"/>
                    <a:pt x="9910" y="3131"/>
                  </a:cubicBezTo>
                  <a:cubicBezTo>
                    <a:pt x="9926" y="3135"/>
                    <a:pt x="9942" y="3137"/>
                    <a:pt x="9957" y="3137"/>
                  </a:cubicBezTo>
                  <a:cubicBezTo>
                    <a:pt x="10062" y="3137"/>
                    <a:pt x="10157" y="3054"/>
                    <a:pt x="10183" y="2948"/>
                  </a:cubicBezTo>
                  <a:cubicBezTo>
                    <a:pt x="10183" y="2827"/>
                    <a:pt x="10092" y="2705"/>
                    <a:pt x="10001" y="2705"/>
                  </a:cubicBezTo>
                  <a:cubicBezTo>
                    <a:pt x="9606" y="2614"/>
                    <a:pt x="9211" y="2614"/>
                    <a:pt x="8846" y="2553"/>
                  </a:cubicBezTo>
                  <a:cubicBezTo>
                    <a:pt x="8268" y="2492"/>
                    <a:pt x="7721" y="2432"/>
                    <a:pt x="7144" y="2401"/>
                  </a:cubicBezTo>
                  <a:cubicBezTo>
                    <a:pt x="7174" y="2280"/>
                    <a:pt x="7144" y="2158"/>
                    <a:pt x="7022" y="2097"/>
                  </a:cubicBezTo>
                  <a:cubicBezTo>
                    <a:pt x="6445" y="1915"/>
                    <a:pt x="5867" y="1672"/>
                    <a:pt x="5259" y="1550"/>
                  </a:cubicBezTo>
                  <a:cubicBezTo>
                    <a:pt x="4894" y="1520"/>
                    <a:pt x="4712" y="1246"/>
                    <a:pt x="4530" y="942"/>
                  </a:cubicBezTo>
                  <a:cubicBezTo>
                    <a:pt x="4499" y="760"/>
                    <a:pt x="4378" y="517"/>
                    <a:pt x="4226" y="365"/>
                  </a:cubicBezTo>
                  <a:cubicBezTo>
                    <a:pt x="4226" y="365"/>
                    <a:pt x="4226" y="334"/>
                    <a:pt x="4256" y="334"/>
                  </a:cubicBezTo>
                  <a:cubicBezTo>
                    <a:pt x="4256" y="334"/>
                    <a:pt x="4256" y="304"/>
                    <a:pt x="4256" y="274"/>
                  </a:cubicBezTo>
                  <a:cubicBezTo>
                    <a:pt x="4286" y="243"/>
                    <a:pt x="4256" y="213"/>
                    <a:pt x="4256" y="182"/>
                  </a:cubicBezTo>
                  <a:cubicBezTo>
                    <a:pt x="4226" y="61"/>
                    <a:pt x="4104" y="0"/>
                    <a:pt x="3982"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7"/>
            <p:cNvSpPr/>
            <p:nvPr/>
          </p:nvSpPr>
          <p:spPr>
            <a:xfrm>
              <a:off x="10037275" y="2139775"/>
              <a:ext cx="183575" cy="60425"/>
            </a:xfrm>
            <a:custGeom>
              <a:avLst/>
              <a:gdLst/>
              <a:ahLst/>
              <a:cxnLst/>
              <a:rect l="l" t="t" r="r" b="b"/>
              <a:pathLst>
                <a:path w="7343" h="2417" extrusionOk="0">
                  <a:moveTo>
                    <a:pt x="3875" y="1"/>
                  </a:moveTo>
                  <a:cubicBezTo>
                    <a:pt x="3676" y="1"/>
                    <a:pt x="3508" y="6"/>
                    <a:pt x="3391" y="15"/>
                  </a:cubicBezTo>
                  <a:cubicBezTo>
                    <a:pt x="3361" y="15"/>
                    <a:pt x="3300" y="15"/>
                    <a:pt x="3269" y="45"/>
                  </a:cubicBezTo>
                  <a:lnTo>
                    <a:pt x="3209" y="45"/>
                  </a:lnTo>
                  <a:cubicBezTo>
                    <a:pt x="3117" y="106"/>
                    <a:pt x="3087" y="258"/>
                    <a:pt x="3148" y="349"/>
                  </a:cubicBezTo>
                  <a:cubicBezTo>
                    <a:pt x="3148" y="380"/>
                    <a:pt x="3178" y="410"/>
                    <a:pt x="3209" y="441"/>
                  </a:cubicBezTo>
                  <a:cubicBezTo>
                    <a:pt x="3300" y="653"/>
                    <a:pt x="3117" y="957"/>
                    <a:pt x="2935" y="1049"/>
                  </a:cubicBezTo>
                  <a:cubicBezTo>
                    <a:pt x="2874" y="1079"/>
                    <a:pt x="2783" y="1140"/>
                    <a:pt x="2692" y="1170"/>
                  </a:cubicBezTo>
                  <a:cubicBezTo>
                    <a:pt x="2479" y="1261"/>
                    <a:pt x="2205" y="1322"/>
                    <a:pt x="2023" y="1444"/>
                  </a:cubicBezTo>
                  <a:cubicBezTo>
                    <a:pt x="2023" y="1444"/>
                    <a:pt x="1993" y="1444"/>
                    <a:pt x="1993" y="1474"/>
                  </a:cubicBezTo>
                  <a:cubicBezTo>
                    <a:pt x="1932" y="1504"/>
                    <a:pt x="1871" y="1596"/>
                    <a:pt x="1841" y="1656"/>
                  </a:cubicBezTo>
                  <a:cubicBezTo>
                    <a:pt x="1810" y="1687"/>
                    <a:pt x="1810" y="1717"/>
                    <a:pt x="1810" y="1748"/>
                  </a:cubicBezTo>
                  <a:cubicBezTo>
                    <a:pt x="1354" y="1839"/>
                    <a:pt x="898" y="1930"/>
                    <a:pt x="443" y="1960"/>
                  </a:cubicBezTo>
                  <a:cubicBezTo>
                    <a:pt x="398" y="1942"/>
                    <a:pt x="358" y="1934"/>
                    <a:pt x="321" y="1934"/>
                  </a:cubicBezTo>
                  <a:cubicBezTo>
                    <a:pt x="55" y="1934"/>
                    <a:pt x="0" y="2363"/>
                    <a:pt x="321" y="2416"/>
                  </a:cubicBezTo>
                  <a:cubicBezTo>
                    <a:pt x="2297" y="2173"/>
                    <a:pt x="4394" y="1930"/>
                    <a:pt x="6248" y="1140"/>
                  </a:cubicBezTo>
                  <a:cubicBezTo>
                    <a:pt x="7342" y="202"/>
                    <a:pt x="5065" y="1"/>
                    <a:pt x="3875"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7"/>
            <p:cNvSpPr/>
            <p:nvPr/>
          </p:nvSpPr>
          <p:spPr>
            <a:xfrm>
              <a:off x="9133425" y="1921300"/>
              <a:ext cx="1422525" cy="436950"/>
            </a:xfrm>
            <a:custGeom>
              <a:avLst/>
              <a:gdLst/>
              <a:ahLst/>
              <a:cxnLst/>
              <a:rect l="l" t="t" r="r" b="b"/>
              <a:pathLst>
                <a:path w="56901" h="17478" extrusionOk="0">
                  <a:moveTo>
                    <a:pt x="56415" y="0"/>
                  </a:moveTo>
                  <a:cubicBezTo>
                    <a:pt x="56202" y="0"/>
                    <a:pt x="55989" y="0"/>
                    <a:pt x="55807" y="31"/>
                  </a:cubicBezTo>
                  <a:cubicBezTo>
                    <a:pt x="55685" y="31"/>
                    <a:pt x="55594" y="61"/>
                    <a:pt x="55503" y="61"/>
                  </a:cubicBezTo>
                  <a:cubicBezTo>
                    <a:pt x="55411" y="91"/>
                    <a:pt x="55290" y="91"/>
                    <a:pt x="55199" y="91"/>
                  </a:cubicBezTo>
                  <a:lnTo>
                    <a:pt x="55138" y="91"/>
                  </a:lnTo>
                  <a:cubicBezTo>
                    <a:pt x="55108" y="91"/>
                    <a:pt x="55108" y="61"/>
                    <a:pt x="55077" y="61"/>
                  </a:cubicBezTo>
                  <a:cubicBezTo>
                    <a:pt x="55047" y="61"/>
                    <a:pt x="55016" y="31"/>
                    <a:pt x="54986" y="31"/>
                  </a:cubicBezTo>
                  <a:cubicBezTo>
                    <a:pt x="54956" y="31"/>
                    <a:pt x="54925" y="61"/>
                    <a:pt x="54895" y="61"/>
                  </a:cubicBezTo>
                  <a:cubicBezTo>
                    <a:pt x="54864" y="91"/>
                    <a:pt x="54834" y="91"/>
                    <a:pt x="54804" y="122"/>
                  </a:cubicBezTo>
                  <a:cubicBezTo>
                    <a:pt x="54773" y="183"/>
                    <a:pt x="54743" y="213"/>
                    <a:pt x="54743" y="274"/>
                  </a:cubicBezTo>
                  <a:cubicBezTo>
                    <a:pt x="54743" y="699"/>
                    <a:pt x="54743" y="1094"/>
                    <a:pt x="54712" y="1550"/>
                  </a:cubicBezTo>
                  <a:cubicBezTo>
                    <a:pt x="54712" y="1550"/>
                    <a:pt x="54712" y="1581"/>
                    <a:pt x="54712" y="1611"/>
                  </a:cubicBezTo>
                  <a:cubicBezTo>
                    <a:pt x="54712" y="1733"/>
                    <a:pt x="54712" y="1854"/>
                    <a:pt x="54712" y="1976"/>
                  </a:cubicBezTo>
                  <a:cubicBezTo>
                    <a:pt x="54682" y="2827"/>
                    <a:pt x="54682" y="3648"/>
                    <a:pt x="54652" y="4468"/>
                  </a:cubicBezTo>
                  <a:cubicBezTo>
                    <a:pt x="54591" y="6444"/>
                    <a:pt x="54560" y="8420"/>
                    <a:pt x="54500" y="10395"/>
                  </a:cubicBezTo>
                  <a:cubicBezTo>
                    <a:pt x="54469" y="12006"/>
                    <a:pt x="54439" y="13587"/>
                    <a:pt x="54378" y="15198"/>
                  </a:cubicBezTo>
                  <a:cubicBezTo>
                    <a:pt x="53071" y="15168"/>
                    <a:pt x="51734" y="15168"/>
                    <a:pt x="50396" y="15168"/>
                  </a:cubicBezTo>
                  <a:cubicBezTo>
                    <a:pt x="48086" y="15137"/>
                    <a:pt x="45776" y="15137"/>
                    <a:pt x="43466" y="15107"/>
                  </a:cubicBezTo>
                  <a:cubicBezTo>
                    <a:pt x="41095" y="15107"/>
                    <a:pt x="38724" y="15076"/>
                    <a:pt x="36353" y="15076"/>
                  </a:cubicBezTo>
                  <a:cubicBezTo>
                    <a:pt x="34104" y="15046"/>
                    <a:pt x="31824" y="15046"/>
                    <a:pt x="29575" y="15016"/>
                  </a:cubicBezTo>
                  <a:cubicBezTo>
                    <a:pt x="27204" y="15016"/>
                    <a:pt x="24864" y="14985"/>
                    <a:pt x="22523" y="14955"/>
                  </a:cubicBezTo>
                  <a:cubicBezTo>
                    <a:pt x="20183" y="14955"/>
                    <a:pt x="17842" y="14955"/>
                    <a:pt x="15502" y="14924"/>
                  </a:cubicBezTo>
                  <a:cubicBezTo>
                    <a:pt x="13192" y="14894"/>
                    <a:pt x="10882" y="14894"/>
                    <a:pt x="8572" y="14864"/>
                  </a:cubicBezTo>
                  <a:cubicBezTo>
                    <a:pt x="6444" y="14864"/>
                    <a:pt x="4316" y="14833"/>
                    <a:pt x="2189" y="14833"/>
                  </a:cubicBezTo>
                  <a:cubicBezTo>
                    <a:pt x="2219" y="13952"/>
                    <a:pt x="2219" y="13070"/>
                    <a:pt x="2249" y="12189"/>
                  </a:cubicBezTo>
                  <a:cubicBezTo>
                    <a:pt x="2280" y="10243"/>
                    <a:pt x="2310" y="8268"/>
                    <a:pt x="2371" y="6322"/>
                  </a:cubicBezTo>
                  <a:cubicBezTo>
                    <a:pt x="2371" y="5350"/>
                    <a:pt x="2401" y="4377"/>
                    <a:pt x="2401" y="3404"/>
                  </a:cubicBezTo>
                  <a:cubicBezTo>
                    <a:pt x="2432" y="3009"/>
                    <a:pt x="2432" y="2645"/>
                    <a:pt x="2432" y="2280"/>
                  </a:cubicBezTo>
                  <a:cubicBezTo>
                    <a:pt x="2432" y="2189"/>
                    <a:pt x="2432" y="2067"/>
                    <a:pt x="2432" y="1945"/>
                  </a:cubicBezTo>
                  <a:cubicBezTo>
                    <a:pt x="2432" y="1915"/>
                    <a:pt x="2462" y="1885"/>
                    <a:pt x="2462" y="1824"/>
                  </a:cubicBezTo>
                  <a:lnTo>
                    <a:pt x="2462" y="608"/>
                  </a:lnTo>
                  <a:cubicBezTo>
                    <a:pt x="2462" y="578"/>
                    <a:pt x="2462" y="547"/>
                    <a:pt x="2462" y="517"/>
                  </a:cubicBezTo>
                  <a:cubicBezTo>
                    <a:pt x="2432" y="456"/>
                    <a:pt x="2371" y="395"/>
                    <a:pt x="2310" y="395"/>
                  </a:cubicBezTo>
                  <a:cubicBezTo>
                    <a:pt x="2310" y="395"/>
                    <a:pt x="2280" y="365"/>
                    <a:pt x="2249" y="365"/>
                  </a:cubicBezTo>
                  <a:cubicBezTo>
                    <a:pt x="2189" y="365"/>
                    <a:pt x="2158" y="395"/>
                    <a:pt x="2097" y="426"/>
                  </a:cubicBezTo>
                  <a:cubicBezTo>
                    <a:pt x="2097" y="426"/>
                    <a:pt x="2097" y="426"/>
                    <a:pt x="2097" y="456"/>
                  </a:cubicBezTo>
                  <a:lnTo>
                    <a:pt x="2067" y="426"/>
                  </a:lnTo>
                  <a:lnTo>
                    <a:pt x="1611" y="426"/>
                  </a:lnTo>
                  <a:cubicBezTo>
                    <a:pt x="1246" y="426"/>
                    <a:pt x="760" y="426"/>
                    <a:pt x="426" y="456"/>
                  </a:cubicBezTo>
                  <a:lnTo>
                    <a:pt x="334" y="456"/>
                  </a:lnTo>
                  <a:cubicBezTo>
                    <a:pt x="274" y="456"/>
                    <a:pt x="213" y="486"/>
                    <a:pt x="182" y="517"/>
                  </a:cubicBezTo>
                  <a:cubicBezTo>
                    <a:pt x="152" y="547"/>
                    <a:pt x="122" y="547"/>
                    <a:pt x="91" y="578"/>
                  </a:cubicBezTo>
                  <a:lnTo>
                    <a:pt x="91" y="638"/>
                  </a:lnTo>
                  <a:lnTo>
                    <a:pt x="91" y="882"/>
                  </a:lnTo>
                  <a:cubicBezTo>
                    <a:pt x="91" y="882"/>
                    <a:pt x="122" y="912"/>
                    <a:pt x="122" y="912"/>
                  </a:cubicBezTo>
                  <a:cubicBezTo>
                    <a:pt x="122" y="1034"/>
                    <a:pt x="122" y="1155"/>
                    <a:pt x="122" y="1277"/>
                  </a:cubicBezTo>
                  <a:lnTo>
                    <a:pt x="122" y="1398"/>
                  </a:lnTo>
                  <a:lnTo>
                    <a:pt x="122" y="1429"/>
                  </a:lnTo>
                  <a:lnTo>
                    <a:pt x="122" y="1642"/>
                  </a:lnTo>
                  <a:cubicBezTo>
                    <a:pt x="122" y="1702"/>
                    <a:pt x="122" y="1763"/>
                    <a:pt x="122" y="1824"/>
                  </a:cubicBezTo>
                  <a:lnTo>
                    <a:pt x="122" y="1854"/>
                  </a:lnTo>
                  <a:lnTo>
                    <a:pt x="122" y="1885"/>
                  </a:lnTo>
                  <a:lnTo>
                    <a:pt x="122" y="1945"/>
                  </a:lnTo>
                  <a:cubicBezTo>
                    <a:pt x="122" y="1976"/>
                    <a:pt x="122" y="2006"/>
                    <a:pt x="122" y="2037"/>
                  </a:cubicBezTo>
                  <a:cubicBezTo>
                    <a:pt x="122" y="2189"/>
                    <a:pt x="122" y="2310"/>
                    <a:pt x="122" y="2462"/>
                  </a:cubicBezTo>
                  <a:lnTo>
                    <a:pt x="122" y="2493"/>
                  </a:lnTo>
                  <a:lnTo>
                    <a:pt x="122" y="2584"/>
                  </a:lnTo>
                  <a:lnTo>
                    <a:pt x="122" y="2645"/>
                  </a:lnTo>
                  <a:cubicBezTo>
                    <a:pt x="91" y="2705"/>
                    <a:pt x="122" y="2766"/>
                    <a:pt x="122" y="2827"/>
                  </a:cubicBezTo>
                  <a:lnTo>
                    <a:pt x="122" y="2888"/>
                  </a:lnTo>
                  <a:lnTo>
                    <a:pt x="122" y="3070"/>
                  </a:lnTo>
                  <a:lnTo>
                    <a:pt x="122" y="3283"/>
                  </a:lnTo>
                  <a:cubicBezTo>
                    <a:pt x="91" y="3344"/>
                    <a:pt x="122" y="3374"/>
                    <a:pt x="122" y="3404"/>
                  </a:cubicBezTo>
                  <a:lnTo>
                    <a:pt x="122" y="3465"/>
                  </a:lnTo>
                  <a:cubicBezTo>
                    <a:pt x="122" y="3678"/>
                    <a:pt x="91" y="3860"/>
                    <a:pt x="91" y="4073"/>
                  </a:cubicBezTo>
                  <a:cubicBezTo>
                    <a:pt x="91" y="4104"/>
                    <a:pt x="91" y="4164"/>
                    <a:pt x="91" y="4225"/>
                  </a:cubicBezTo>
                  <a:cubicBezTo>
                    <a:pt x="91" y="4347"/>
                    <a:pt x="91" y="4438"/>
                    <a:pt x="91" y="4559"/>
                  </a:cubicBezTo>
                  <a:lnTo>
                    <a:pt x="91" y="4620"/>
                  </a:lnTo>
                  <a:cubicBezTo>
                    <a:pt x="91" y="4681"/>
                    <a:pt x="91" y="4711"/>
                    <a:pt x="91" y="4742"/>
                  </a:cubicBezTo>
                  <a:lnTo>
                    <a:pt x="91" y="4803"/>
                  </a:lnTo>
                  <a:cubicBezTo>
                    <a:pt x="91" y="4803"/>
                    <a:pt x="91" y="4803"/>
                    <a:pt x="91" y="4833"/>
                  </a:cubicBezTo>
                  <a:lnTo>
                    <a:pt x="91" y="4894"/>
                  </a:lnTo>
                  <a:lnTo>
                    <a:pt x="91" y="4924"/>
                  </a:lnTo>
                  <a:lnTo>
                    <a:pt x="91" y="5137"/>
                  </a:lnTo>
                  <a:lnTo>
                    <a:pt x="91" y="5167"/>
                  </a:lnTo>
                  <a:lnTo>
                    <a:pt x="91" y="5198"/>
                  </a:lnTo>
                  <a:cubicBezTo>
                    <a:pt x="91" y="5228"/>
                    <a:pt x="91" y="5289"/>
                    <a:pt x="91" y="5350"/>
                  </a:cubicBezTo>
                  <a:lnTo>
                    <a:pt x="91" y="5380"/>
                  </a:lnTo>
                  <a:lnTo>
                    <a:pt x="91" y="5411"/>
                  </a:lnTo>
                  <a:lnTo>
                    <a:pt x="91" y="5441"/>
                  </a:lnTo>
                  <a:lnTo>
                    <a:pt x="91" y="5502"/>
                  </a:lnTo>
                  <a:cubicBezTo>
                    <a:pt x="91" y="5502"/>
                    <a:pt x="91" y="5563"/>
                    <a:pt x="91" y="5593"/>
                  </a:cubicBezTo>
                  <a:cubicBezTo>
                    <a:pt x="91" y="5654"/>
                    <a:pt x="91" y="5684"/>
                    <a:pt x="91" y="5745"/>
                  </a:cubicBezTo>
                  <a:lnTo>
                    <a:pt x="91" y="5806"/>
                  </a:lnTo>
                  <a:cubicBezTo>
                    <a:pt x="91" y="5806"/>
                    <a:pt x="91" y="5836"/>
                    <a:pt x="91" y="5836"/>
                  </a:cubicBezTo>
                  <a:lnTo>
                    <a:pt x="91" y="5867"/>
                  </a:lnTo>
                  <a:cubicBezTo>
                    <a:pt x="91" y="5958"/>
                    <a:pt x="91" y="6049"/>
                    <a:pt x="91" y="6140"/>
                  </a:cubicBezTo>
                  <a:lnTo>
                    <a:pt x="91" y="6170"/>
                  </a:lnTo>
                  <a:cubicBezTo>
                    <a:pt x="91" y="6201"/>
                    <a:pt x="91" y="6201"/>
                    <a:pt x="91" y="6231"/>
                  </a:cubicBezTo>
                  <a:lnTo>
                    <a:pt x="91" y="6262"/>
                  </a:lnTo>
                  <a:cubicBezTo>
                    <a:pt x="91" y="6353"/>
                    <a:pt x="91" y="6474"/>
                    <a:pt x="91" y="6596"/>
                  </a:cubicBezTo>
                  <a:cubicBezTo>
                    <a:pt x="91" y="6718"/>
                    <a:pt x="91" y="6870"/>
                    <a:pt x="61" y="6991"/>
                  </a:cubicBezTo>
                  <a:lnTo>
                    <a:pt x="61" y="7022"/>
                  </a:lnTo>
                  <a:cubicBezTo>
                    <a:pt x="61" y="7113"/>
                    <a:pt x="61" y="7234"/>
                    <a:pt x="61" y="7356"/>
                  </a:cubicBezTo>
                  <a:lnTo>
                    <a:pt x="61" y="7417"/>
                  </a:lnTo>
                  <a:cubicBezTo>
                    <a:pt x="61" y="7447"/>
                    <a:pt x="61" y="7477"/>
                    <a:pt x="61" y="7508"/>
                  </a:cubicBezTo>
                  <a:cubicBezTo>
                    <a:pt x="61" y="7569"/>
                    <a:pt x="61" y="7660"/>
                    <a:pt x="61" y="7721"/>
                  </a:cubicBezTo>
                  <a:lnTo>
                    <a:pt x="61" y="7812"/>
                  </a:lnTo>
                  <a:cubicBezTo>
                    <a:pt x="61" y="7812"/>
                    <a:pt x="61" y="7812"/>
                    <a:pt x="61" y="7842"/>
                  </a:cubicBezTo>
                  <a:lnTo>
                    <a:pt x="61" y="7873"/>
                  </a:lnTo>
                  <a:cubicBezTo>
                    <a:pt x="61" y="7933"/>
                    <a:pt x="61" y="8055"/>
                    <a:pt x="61" y="8146"/>
                  </a:cubicBezTo>
                  <a:cubicBezTo>
                    <a:pt x="61" y="8268"/>
                    <a:pt x="61" y="8420"/>
                    <a:pt x="61" y="8572"/>
                  </a:cubicBezTo>
                  <a:cubicBezTo>
                    <a:pt x="61" y="8572"/>
                    <a:pt x="61" y="8602"/>
                    <a:pt x="61" y="8632"/>
                  </a:cubicBezTo>
                  <a:lnTo>
                    <a:pt x="61" y="8724"/>
                  </a:lnTo>
                  <a:lnTo>
                    <a:pt x="61" y="8967"/>
                  </a:lnTo>
                  <a:lnTo>
                    <a:pt x="61" y="9058"/>
                  </a:lnTo>
                  <a:lnTo>
                    <a:pt x="61" y="9210"/>
                  </a:lnTo>
                  <a:cubicBezTo>
                    <a:pt x="61" y="9271"/>
                    <a:pt x="61" y="9332"/>
                    <a:pt x="61" y="9362"/>
                  </a:cubicBezTo>
                  <a:lnTo>
                    <a:pt x="61" y="9392"/>
                  </a:lnTo>
                  <a:cubicBezTo>
                    <a:pt x="61" y="9423"/>
                    <a:pt x="61" y="9453"/>
                    <a:pt x="61" y="9484"/>
                  </a:cubicBezTo>
                  <a:cubicBezTo>
                    <a:pt x="61" y="9544"/>
                    <a:pt x="61" y="9605"/>
                    <a:pt x="61" y="9636"/>
                  </a:cubicBezTo>
                  <a:cubicBezTo>
                    <a:pt x="61" y="9696"/>
                    <a:pt x="61" y="9727"/>
                    <a:pt x="61" y="9788"/>
                  </a:cubicBezTo>
                  <a:cubicBezTo>
                    <a:pt x="61" y="9788"/>
                    <a:pt x="61" y="9818"/>
                    <a:pt x="61" y="9848"/>
                  </a:cubicBezTo>
                  <a:lnTo>
                    <a:pt x="61" y="9909"/>
                  </a:lnTo>
                  <a:cubicBezTo>
                    <a:pt x="61" y="9970"/>
                    <a:pt x="61" y="10091"/>
                    <a:pt x="61" y="10213"/>
                  </a:cubicBezTo>
                  <a:lnTo>
                    <a:pt x="61" y="10243"/>
                  </a:lnTo>
                  <a:lnTo>
                    <a:pt x="61" y="10274"/>
                  </a:lnTo>
                  <a:cubicBezTo>
                    <a:pt x="61" y="10335"/>
                    <a:pt x="61" y="10426"/>
                    <a:pt x="61" y="10487"/>
                  </a:cubicBezTo>
                  <a:lnTo>
                    <a:pt x="61" y="10517"/>
                  </a:lnTo>
                  <a:lnTo>
                    <a:pt x="61" y="10547"/>
                  </a:lnTo>
                  <a:lnTo>
                    <a:pt x="61" y="10578"/>
                  </a:lnTo>
                  <a:cubicBezTo>
                    <a:pt x="61" y="10699"/>
                    <a:pt x="61" y="10821"/>
                    <a:pt x="61" y="10973"/>
                  </a:cubicBezTo>
                  <a:lnTo>
                    <a:pt x="61" y="11003"/>
                  </a:lnTo>
                  <a:cubicBezTo>
                    <a:pt x="61" y="11095"/>
                    <a:pt x="31" y="11186"/>
                    <a:pt x="61" y="11277"/>
                  </a:cubicBezTo>
                  <a:lnTo>
                    <a:pt x="61" y="11338"/>
                  </a:lnTo>
                  <a:cubicBezTo>
                    <a:pt x="61" y="11368"/>
                    <a:pt x="61" y="11429"/>
                    <a:pt x="31" y="11490"/>
                  </a:cubicBezTo>
                  <a:lnTo>
                    <a:pt x="31" y="11550"/>
                  </a:lnTo>
                  <a:lnTo>
                    <a:pt x="31" y="11702"/>
                  </a:lnTo>
                  <a:lnTo>
                    <a:pt x="31" y="11794"/>
                  </a:lnTo>
                  <a:lnTo>
                    <a:pt x="31" y="11976"/>
                  </a:lnTo>
                  <a:lnTo>
                    <a:pt x="31" y="12067"/>
                  </a:lnTo>
                  <a:lnTo>
                    <a:pt x="31" y="12098"/>
                  </a:lnTo>
                  <a:lnTo>
                    <a:pt x="31" y="12310"/>
                  </a:lnTo>
                  <a:lnTo>
                    <a:pt x="31" y="12341"/>
                  </a:lnTo>
                  <a:lnTo>
                    <a:pt x="31" y="12371"/>
                  </a:lnTo>
                  <a:lnTo>
                    <a:pt x="31" y="12402"/>
                  </a:lnTo>
                  <a:lnTo>
                    <a:pt x="31" y="12432"/>
                  </a:lnTo>
                  <a:cubicBezTo>
                    <a:pt x="31" y="12462"/>
                    <a:pt x="31" y="12462"/>
                    <a:pt x="31" y="12462"/>
                  </a:cubicBezTo>
                  <a:lnTo>
                    <a:pt x="31" y="12675"/>
                  </a:lnTo>
                  <a:lnTo>
                    <a:pt x="31" y="12706"/>
                  </a:lnTo>
                  <a:lnTo>
                    <a:pt x="31" y="12736"/>
                  </a:lnTo>
                  <a:cubicBezTo>
                    <a:pt x="31" y="12857"/>
                    <a:pt x="31" y="12949"/>
                    <a:pt x="31" y="13070"/>
                  </a:cubicBezTo>
                  <a:lnTo>
                    <a:pt x="31" y="13101"/>
                  </a:lnTo>
                  <a:cubicBezTo>
                    <a:pt x="31" y="13131"/>
                    <a:pt x="31" y="13192"/>
                    <a:pt x="31" y="13253"/>
                  </a:cubicBezTo>
                  <a:lnTo>
                    <a:pt x="31" y="13313"/>
                  </a:lnTo>
                  <a:lnTo>
                    <a:pt x="31" y="13374"/>
                  </a:lnTo>
                  <a:cubicBezTo>
                    <a:pt x="31" y="13465"/>
                    <a:pt x="31" y="13557"/>
                    <a:pt x="31" y="13678"/>
                  </a:cubicBezTo>
                  <a:cubicBezTo>
                    <a:pt x="31" y="13678"/>
                    <a:pt x="31" y="13678"/>
                    <a:pt x="31" y="13709"/>
                  </a:cubicBezTo>
                  <a:cubicBezTo>
                    <a:pt x="31" y="13739"/>
                    <a:pt x="31" y="13769"/>
                    <a:pt x="31" y="13830"/>
                  </a:cubicBezTo>
                  <a:lnTo>
                    <a:pt x="31" y="13921"/>
                  </a:lnTo>
                  <a:lnTo>
                    <a:pt x="31" y="14013"/>
                  </a:lnTo>
                  <a:cubicBezTo>
                    <a:pt x="31" y="14013"/>
                    <a:pt x="31" y="14043"/>
                    <a:pt x="31" y="14043"/>
                  </a:cubicBezTo>
                  <a:cubicBezTo>
                    <a:pt x="31" y="14073"/>
                    <a:pt x="31" y="14073"/>
                    <a:pt x="31" y="14104"/>
                  </a:cubicBezTo>
                  <a:lnTo>
                    <a:pt x="31" y="14195"/>
                  </a:lnTo>
                  <a:cubicBezTo>
                    <a:pt x="31" y="14195"/>
                    <a:pt x="31" y="14225"/>
                    <a:pt x="31" y="14225"/>
                  </a:cubicBezTo>
                  <a:lnTo>
                    <a:pt x="31" y="14316"/>
                  </a:lnTo>
                  <a:lnTo>
                    <a:pt x="31" y="14347"/>
                  </a:lnTo>
                  <a:lnTo>
                    <a:pt x="31" y="14408"/>
                  </a:lnTo>
                  <a:lnTo>
                    <a:pt x="31" y="14499"/>
                  </a:lnTo>
                  <a:cubicBezTo>
                    <a:pt x="31" y="14529"/>
                    <a:pt x="31" y="14590"/>
                    <a:pt x="31" y="14651"/>
                  </a:cubicBezTo>
                  <a:lnTo>
                    <a:pt x="31" y="14712"/>
                  </a:lnTo>
                  <a:cubicBezTo>
                    <a:pt x="31" y="14712"/>
                    <a:pt x="31" y="14742"/>
                    <a:pt x="31" y="14772"/>
                  </a:cubicBezTo>
                  <a:lnTo>
                    <a:pt x="31" y="14894"/>
                  </a:lnTo>
                  <a:lnTo>
                    <a:pt x="31" y="14924"/>
                  </a:lnTo>
                  <a:lnTo>
                    <a:pt x="31" y="14955"/>
                  </a:lnTo>
                  <a:lnTo>
                    <a:pt x="31" y="14985"/>
                  </a:lnTo>
                  <a:lnTo>
                    <a:pt x="31" y="15076"/>
                  </a:lnTo>
                  <a:lnTo>
                    <a:pt x="31" y="15107"/>
                  </a:lnTo>
                  <a:lnTo>
                    <a:pt x="31" y="15228"/>
                  </a:lnTo>
                  <a:lnTo>
                    <a:pt x="31" y="15259"/>
                  </a:lnTo>
                  <a:lnTo>
                    <a:pt x="31" y="15441"/>
                  </a:lnTo>
                  <a:lnTo>
                    <a:pt x="31" y="15563"/>
                  </a:lnTo>
                  <a:lnTo>
                    <a:pt x="31" y="15836"/>
                  </a:lnTo>
                  <a:lnTo>
                    <a:pt x="31" y="15897"/>
                  </a:lnTo>
                  <a:lnTo>
                    <a:pt x="31" y="15927"/>
                  </a:lnTo>
                  <a:lnTo>
                    <a:pt x="31" y="15958"/>
                  </a:lnTo>
                  <a:cubicBezTo>
                    <a:pt x="31" y="15988"/>
                    <a:pt x="31" y="16049"/>
                    <a:pt x="31" y="16079"/>
                  </a:cubicBezTo>
                  <a:lnTo>
                    <a:pt x="31" y="16110"/>
                  </a:lnTo>
                  <a:cubicBezTo>
                    <a:pt x="31" y="16110"/>
                    <a:pt x="31" y="16140"/>
                    <a:pt x="31" y="16140"/>
                  </a:cubicBezTo>
                  <a:cubicBezTo>
                    <a:pt x="31" y="16231"/>
                    <a:pt x="31" y="16292"/>
                    <a:pt x="31" y="16353"/>
                  </a:cubicBezTo>
                  <a:lnTo>
                    <a:pt x="31" y="16414"/>
                  </a:lnTo>
                  <a:cubicBezTo>
                    <a:pt x="0" y="16444"/>
                    <a:pt x="31" y="16505"/>
                    <a:pt x="0" y="16535"/>
                  </a:cubicBezTo>
                  <a:lnTo>
                    <a:pt x="0" y="16627"/>
                  </a:lnTo>
                  <a:lnTo>
                    <a:pt x="0" y="16687"/>
                  </a:lnTo>
                  <a:lnTo>
                    <a:pt x="0" y="16809"/>
                  </a:lnTo>
                  <a:lnTo>
                    <a:pt x="0" y="16839"/>
                  </a:lnTo>
                  <a:lnTo>
                    <a:pt x="0" y="16870"/>
                  </a:lnTo>
                  <a:lnTo>
                    <a:pt x="0" y="16930"/>
                  </a:lnTo>
                  <a:lnTo>
                    <a:pt x="0" y="17022"/>
                  </a:lnTo>
                  <a:lnTo>
                    <a:pt x="0" y="17082"/>
                  </a:lnTo>
                  <a:lnTo>
                    <a:pt x="0" y="17204"/>
                  </a:lnTo>
                  <a:lnTo>
                    <a:pt x="0" y="17234"/>
                  </a:lnTo>
                  <a:cubicBezTo>
                    <a:pt x="0" y="17356"/>
                    <a:pt x="91" y="17478"/>
                    <a:pt x="213" y="17478"/>
                  </a:cubicBezTo>
                  <a:lnTo>
                    <a:pt x="243" y="17478"/>
                  </a:lnTo>
                  <a:cubicBezTo>
                    <a:pt x="334" y="17478"/>
                    <a:pt x="426" y="17417"/>
                    <a:pt x="456" y="17326"/>
                  </a:cubicBezTo>
                  <a:cubicBezTo>
                    <a:pt x="2128" y="17326"/>
                    <a:pt x="3800" y="17326"/>
                    <a:pt x="5471" y="17356"/>
                  </a:cubicBezTo>
                  <a:lnTo>
                    <a:pt x="12736" y="17356"/>
                  </a:lnTo>
                  <a:cubicBezTo>
                    <a:pt x="15289" y="17356"/>
                    <a:pt x="17873" y="17356"/>
                    <a:pt x="20426" y="17386"/>
                  </a:cubicBezTo>
                  <a:lnTo>
                    <a:pt x="35290" y="17386"/>
                  </a:lnTo>
                  <a:cubicBezTo>
                    <a:pt x="37752" y="17417"/>
                    <a:pt x="40183" y="17417"/>
                    <a:pt x="42615" y="17417"/>
                  </a:cubicBezTo>
                  <a:lnTo>
                    <a:pt x="50062" y="17417"/>
                  </a:lnTo>
                  <a:cubicBezTo>
                    <a:pt x="52190" y="17447"/>
                    <a:pt x="54287" y="17447"/>
                    <a:pt x="56415" y="17447"/>
                  </a:cubicBezTo>
                  <a:cubicBezTo>
                    <a:pt x="56415" y="17447"/>
                    <a:pt x="56415" y="17478"/>
                    <a:pt x="56384" y="17478"/>
                  </a:cubicBezTo>
                  <a:lnTo>
                    <a:pt x="56840" y="17478"/>
                  </a:lnTo>
                  <a:cubicBezTo>
                    <a:pt x="56901" y="16323"/>
                    <a:pt x="56901" y="15137"/>
                    <a:pt x="56901" y="13952"/>
                  </a:cubicBezTo>
                  <a:cubicBezTo>
                    <a:pt x="56658" y="9970"/>
                    <a:pt x="56688" y="5958"/>
                    <a:pt x="56810" y="1976"/>
                  </a:cubicBezTo>
                  <a:cubicBezTo>
                    <a:pt x="56810" y="1854"/>
                    <a:pt x="56840" y="1733"/>
                    <a:pt x="56840" y="1611"/>
                  </a:cubicBezTo>
                  <a:lnTo>
                    <a:pt x="56840" y="1550"/>
                  </a:lnTo>
                  <a:cubicBezTo>
                    <a:pt x="56840" y="1186"/>
                    <a:pt x="56870" y="851"/>
                    <a:pt x="56870" y="486"/>
                  </a:cubicBezTo>
                  <a:cubicBezTo>
                    <a:pt x="56870" y="456"/>
                    <a:pt x="56870" y="426"/>
                    <a:pt x="56870" y="395"/>
                  </a:cubicBezTo>
                  <a:cubicBezTo>
                    <a:pt x="56870" y="395"/>
                    <a:pt x="56870" y="365"/>
                    <a:pt x="56840" y="335"/>
                  </a:cubicBezTo>
                  <a:cubicBezTo>
                    <a:pt x="56901" y="213"/>
                    <a:pt x="56840" y="31"/>
                    <a:pt x="5665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7"/>
            <p:cNvSpPr/>
            <p:nvPr/>
          </p:nvSpPr>
          <p:spPr>
            <a:xfrm>
              <a:off x="9229150" y="2249575"/>
              <a:ext cx="11425" cy="11400"/>
            </a:xfrm>
            <a:custGeom>
              <a:avLst/>
              <a:gdLst/>
              <a:ahLst/>
              <a:cxnLst/>
              <a:rect l="l" t="t" r="r" b="b"/>
              <a:pathLst>
                <a:path w="457" h="456" extrusionOk="0">
                  <a:moveTo>
                    <a:pt x="214" y="0"/>
                  </a:moveTo>
                  <a:cubicBezTo>
                    <a:pt x="92" y="0"/>
                    <a:pt x="1" y="122"/>
                    <a:pt x="1" y="243"/>
                  </a:cubicBezTo>
                  <a:cubicBezTo>
                    <a:pt x="1" y="365"/>
                    <a:pt x="92" y="456"/>
                    <a:pt x="244" y="456"/>
                  </a:cubicBezTo>
                  <a:cubicBezTo>
                    <a:pt x="366" y="456"/>
                    <a:pt x="457" y="334"/>
                    <a:pt x="457" y="243"/>
                  </a:cubicBezTo>
                  <a:cubicBezTo>
                    <a:pt x="457"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7"/>
            <p:cNvSpPr/>
            <p:nvPr/>
          </p:nvSpPr>
          <p:spPr>
            <a:xfrm>
              <a:off x="9248150" y="2248050"/>
              <a:ext cx="11425" cy="10650"/>
            </a:xfrm>
            <a:custGeom>
              <a:avLst/>
              <a:gdLst/>
              <a:ahLst/>
              <a:cxnLst/>
              <a:rect l="l" t="t" r="r" b="b"/>
              <a:pathLst>
                <a:path w="457" h="426" extrusionOk="0">
                  <a:moveTo>
                    <a:pt x="214" y="0"/>
                  </a:moveTo>
                  <a:cubicBezTo>
                    <a:pt x="92" y="0"/>
                    <a:pt x="1" y="91"/>
                    <a:pt x="1" y="213"/>
                  </a:cubicBezTo>
                  <a:cubicBezTo>
                    <a:pt x="1" y="335"/>
                    <a:pt x="92" y="426"/>
                    <a:pt x="214" y="426"/>
                  </a:cubicBezTo>
                  <a:cubicBezTo>
                    <a:pt x="366" y="426"/>
                    <a:pt x="457" y="335"/>
                    <a:pt x="457" y="213"/>
                  </a:cubicBezTo>
                  <a:cubicBezTo>
                    <a:pt x="457"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7"/>
            <p:cNvSpPr/>
            <p:nvPr/>
          </p:nvSpPr>
          <p:spPr>
            <a:xfrm>
              <a:off x="9340100" y="2052000"/>
              <a:ext cx="11425" cy="11425"/>
            </a:xfrm>
            <a:custGeom>
              <a:avLst/>
              <a:gdLst/>
              <a:ahLst/>
              <a:cxnLst/>
              <a:rect l="l" t="t" r="r" b="b"/>
              <a:pathLst>
                <a:path w="457" h="457" extrusionOk="0">
                  <a:moveTo>
                    <a:pt x="214" y="0"/>
                  </a:moveTo>
                  <a:cubicBezTo>
                    <a:pt x="92" y="0"/>
                    <a:pt x="1" y="122"/>
                    <a:pt x="1" y="243"/>
                  </a:cubicBezTo>
                  <a:cubicBezTo>
                    <a:pt x="1" y="365"/>
                    <a:pt x="122" y="456"/>
                    <a:pt x="244" y="456"/>
                  </a:cubicBezTo>
                  <a:cubicBezTo>
                    <a:pt x="365" y="456"/>
                    <a:pt x="457" y="335"/>
                    <a:pt x="457" y="213"/>
                  </a:cubicBezTo>
                  <a:cubicBezTo>
                    <a:pt x="457"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7"/>
            <p:cNvSpPr/>
            <p:nvPr/>
          </p:nvSpPr>
          <p:spPr>
            <a:xfrm>
              <a:off x="9562000" y="2244250"/>
              <a:ext cx="11425" cy="11425"/>
            </a:xfrm>
            <a:custGeom>
              <a:avLst/>
              <a:gdLst/>
              <a:ahLst/>
              <a:cxnLst/>
              <a:rect l="l" t="t" r="r" b="b"/>
              <a:pathLst>
                <a:path w="457" h="457" extrusionOk="0">
                  <a:moveTo>
                    <a:pt x="243" y="0"/>
                  </a:moveTo>
                  <a:cubicBezTo>
                    <a:pt x="122" y="0"/>
                    <a:pt x="0" y="122"/>
                    <a:pt x="0" y="243"/>
                  </a:cubicBezTo>
                  <a:cubicBezTo>
                    <a:pt x="0" y="365"/>
                    <a:pt x="122" y="456"/>
                    <a:pt x="243" y="456"/>
                  </a:cubicBezTo>
                  <a:cubicBezTo>
                    <a:pt x="365" y="456"/>
                    <a:pt x="456" y="365"/>
                    <a:pt x="456" y="243"/>
                  </a:cubicBezTo>
                  <a:cubicBezTo>
                    <a:pt x="456" y="91"/>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7"/>
            <p:cNvSpPr/>
            <p:nvPr/>
          </p:nvSpPr>
          <p:spPr>
            <a:xfrm>
              <a:off x="9580225" y="2246525"/>
              <a:ext cx="11425" cy="11425"/>
            </a:xfrm>
            <a:custGeom>
              <a:avLst/>
              <a:gdLst/>
              <a:ahLst/>
              <a:cxnLst/>
              <a:rect l="l" t="t" r="r" b="b"/>
              <a:pathLst>
                <a:path w="457" h="457" extrusionOk="0">
                  <a:moveTo>
                    <a:pt x="244" y="0"/>
                  </a:moveTo>
                  <a:cubicBezTo>
                    <a:pt x="92" y="0"/>
                    <a:pt x="1" y="92"/>
                    <a:pt x="1" y="213"/>
                  </a:cubicBezTo>
                  <a:cubicBezTo>
                    <a:pt x="1" y="365"/>
                    <a:pt x="122" y="456"/>
                    <a:pt x="244" y="456"/>
                  </a:cubicBezTo>
                  <a:cubicBezTo>
                    <a:pt x="366" y="456"/>
                    <a:pt x="457" y="335"/>
                    <a:pt x="457" y="213"/>
                  </a:cubicBezTo>
                  <a:cubicBezTo>
                    <a:pt x="457" y="9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7"/>
            <p:cNvSpPr/>
            <p:nvPr/>
          </p:nvSpPr>
          <p:spPr>
            <a:xfrm>
              <a:off x="9237525" y="2232075"/>
              <a:ext cx="11425" cy="11425"/>
            </a:xfrm>
            <a:custGeom>
              <a:avLst/>
              <a:gdLst/>
              <a:ahLst/>
              <a:cxnLst/>
              <a:rect l="l" t="t" r="r" b="b"/>
              <a:pathLst>
                <a:path w="457" h="457" extrusionOk="0">
                  <a:moveTo>
                    <a:pt x="243" y="1"/>
                  </a:moveTo>
                  <a:cubicBezTo>
                    <a:pt x="122" y="1"/>
                    <a:pt x="0" y="92"/>
                    <a:pt x="0" y="214"/>
                  </a:cubicBezTo>
                  <a:cubicBezTo>
                    <a:pt x="31" y="335"/>
                    <a:pt x="122" y="457"/>
                    <a:pt x="243" y="457"/>
                  </a:cubicBezTo>
                  <a:cubicBezTo>
                    <a:pt x="365" y="457"/>
                    <a:pt x="456" y="335"/>
                    <a:pt x="456" y="21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7"/>
            <p:cNvSpPr/>
            <p:nvPr/>
          </p:nvSpPr>
          <p:spPr>
            <a:xfrm>
              <a:off x="9947250" y="2256400"/>
              <a:ext cx="11425" cy="11425"/>
            </a:xfrm>
            <a:custGeom>
              <a:avLst/>
              <a:gdLst/>
              <a:ahLst/>
              <a:cxnLst/>
              <a:rect l="l" t="t" r="r" b="b"/>
              <a:pathLst>
                <a:path w="457" h="457" extrusionOk="0">
                  <a:moveTo>
                    <a:pt x="214" y="1"/>
                  </a:moveTo>
                  <a:cubicBezTo>
                    <a:pt x="92" y="1"/>
                    <a:pt x="1" y="122"/>
                    <a:pt x="1" y="244"/>
                  </a:cubicBezTo>
                  <a:cubicBezTo>
                    <a:pt x="1" y="365"/>
                    <a:pt x="92" y="457"/>
                    <a:pt x="214" y="457"/>
                  </a:cubicBezTo>
                  <a:cubicBezTo>
                    <a:pt x="366" y="457"/>
                    <a:pt x="457" y="335"/>
                    <a:pt x="457" y="213"/>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7"/>
            <p:cNvSpPr/>
            <p:nvPr/>
          </p:nvSpPr>
          <p:spPr>
            <a:xfrm>
              <a:off x="10253500" y="2254125"/>
              <a:ext cx="11425" cy="11425"/>
            </a:xfrm>
            <a:custGeom>
              <a:avLst/>
              <a:gdLst/>
              <a:ahLst/>
              <a:cxnLst/>
              <a:rect l="l" t="t" r="r" b="b"/>
              <a:pathLst>
                <a:path w="457" h="457" extrusionOk="0">
                  <a:moveTo>
                    <a:pt x="244" y="0"/>
                  </a:moveTo>
                  <a:cubicBezTo>
                    <a:pt x="92" y="0"/>
                    <a:pt x="0" y="122"/>
                    <a:pt x="0" y="244"/>
                  </a:cubicBezTo>
                  <a:cubicBezTo>
                    <a:pt x="0" y="365"/>
                    <a:pt x="122" y="456"/>
                    <a:pt x="244" y="456"/>
                  </a:cubicBezTo>
                  <a:cubicBezTo>
                    <a:pt x="365" y="456"/>
                    <a:pt x="456" y="335"/>
                    <a:pt x="456" y="244"/>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7"/>
            <p:cNvSpPr/>
            <p:nvPr/>
          </p:nvSpPr>
          <p:spPr>
            <a:xfrm>
              <a:off x="10272500" y="2256400"/>
              <a:ext cx="11425" cy="11425"/>
            </a:xfrm>
            <a:custGeom>
              <a:avLst/>
              <a:gdLst/>
              <a:ahLst/>
              <a:cxnLst/>
              <a:rect l="l" t="t" r="r" b="b"/>
              <a:pathLst>
                <a:path w="457" h="457" extrusionOk="0">
                  <a:moveTo>
                    <a:pt x="213" y="1"/>
                  </a:moveTo>
                  <a:cubicBezTo>
                    <a:pt x="91" y="1"/>
                    <a:pt x="0" y="92"/>
                    <a:pt x="0" y="213"/>
                  </a:cubicBezTo>
                  <a:cubicBezTo>
                    <a:pt x="0" y="365"/>
                    <a:pt x="122" y="457"/>
                    <a:pt x="243" y="457"/>
                  </a:cubicBezTo>
                  <a:cubicBezTo>
                    <a:pt x="365" y="457"/>
                    <a:pt x="456" y="335"/>
                    <a:pt x="456" y="213"/>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7"/>
            <p:cNvSpPr/>
            <p:nvPr/>
          </p:nvSpPr>
          <p:spPr>
            <a:xfrm>
              <a:off x="10265650" y="2241975"/>
              <a:ext cx="11425" cy="11425"/>
            </a:xfrm>
            <a:custGeom>
              <a:avLst/>
              <a:gdLst/>
              <a:ahLst/>
              <a:cxnLst/>
              <a:rect l="l" t="t" r="r" b="b"/>
              <a:pathLst>
                <a:path w="457" h="457" extrusionOk="0">
                  <a:moveTo>
                    <a:pt x="213" y="0"/>
                  </a:moveTo>
                  <a:cubicBezTo>
                    <a:pt x="92" y="0"/>
                    <a:pt x="1" y="122"/>
                    <a:pt x="1" y="243"/>
                  </a:cubicBezTo>
                  <a:cubicBezTo>
                    <a:pt x="1" y="365"/>
                    <a:pt x="92" y="456"/>
                    <a:pt x="213" y="456"/>
                  </a:cubicBezTo>
                  <a:cubicBezTo>
                    <a:pt x="335" y="456"/>
                    <a:pt x="457" y="334"/>
                    <a:pt x="426" y="213"/>
                  </a:cubicBezTo>
                  <a:cubicBezTo>
                    <a:pt x="42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7"/>
            <p:cNvSpPr/>
            <p:nvPr/>
          </p:nvSpPr>
          <p:spPr>
            <a:xfrm>
              <a:off x="10293775" y="2064150"/>
              <a:ext cx="11425" cy="11425"/>
            </a:xfrm>
            <a:custGeom>
              <a:avLst/>
              <a:gdLst/>
              <a:ahLst/>
              <a:cxnLst/>
              <a:rect l="l" t="t" r="r" b="b"/>
              <a:pathLst>
                <a:path w="457" h="457" extrusionOk="0">
                  <a:moveTo>
                    <a:pt x="213" y="1"/>
                  </a:moveTo>
                  <a:cubicBezTo>
                    <a:pt x="92" y="1"/>
                    <a:pt x="0" y="92"/>
                    <a:pt x="0" y="213"/>
                  </a:cubicBezTo>
                  <a:cubicBezTo>
                    <a:pt x="0" y="335"/>
                    <a:pt x="92" y="426"/>
                    <a:pt x="244" y="456"/>
                  </a:cubicBezTo>
                  <a:cubicBezTo>
                    <a:pt x="365" y="456"/>
                    <a:pt x="456" y="335"/>
                    <a:pt x="456" y="213"/>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7"/>
            <p:cNvSpPr/>
            <p:nvPr/>
          </p:nvSpPr>
          <p:spPr>
            <a:xfrm>
              <a:off x="10450300" y="2162175"/>
              <a:ext cx="11425" cy="11425"/>
            </a:xfrm>
            <a:custGeom>
              <a:avLst/>
              <a:gdLst/>
              <a:ahLst/>
              <a:cxnLst/>
              <a:rect l="l" t="t" r="r" b="b"/>
              <a:pathLst>
                <a:path w="457" h="457" extrusionOk="0">
                  <a:moveTo>
                    <a:pt x="244" y="1"/>
                  </a:moveTo>
                  <a:cubicBezTo>
                    <a:pt x="122" y="1"/>
                    <a:pt x="1" y="122"/>
                    <a:pt x="1" y="244"/>
                  </a:cubicBezTo>
                  <a:cubicBezTo>
                    <a:pt x="31" y="365"/>
                    <a:pt x="122" y="456"/>
                    <a:pt x="244" y="456"/>
                  </a:cubicBezTo>
                  <a:cubicBezTo>
                    <a:pt x="366" y="456"/>
                    <a:pt x="457"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7"/>
            <p:cNvSpPr/>
            <p:nvPr/>
          </p:nvSpPr>
          <p:spPr>
            <a:xfrm>
              <a:off x="10454100" y="2178900"/>
              <a:ext cx="11425" cy="11425"/>
            </a:xfrm>
            <a:custGeom>
              <a:avLst/>
              <a:gdLst/>
              <a:ahLst/>
              <a:cxnLst/>
              <a:rect l="l" t="t" r="r" b="b"/>
              <a:pathLst>
                <a:path w="457" h="457" extrusionOk="0">
                  <a:moveTo>
                    <a:pt x="214" y="0"/>
                  </a:moveTo>
                  <a:cubicBezTo>
                    <a:pt x="92" y="0"/>
                    <a:pt x="1" y="122"/>
                    <a:pt x="1" y="243"/>
                  </a:cubicBezTo>
                  <a:cubicBezTo>
                    <a:pt x="1" y="365"/>
                    <a:pt x="92" y="456"/>
                    <a:pt x="214" y="456"/>
                  </a:cubicBezTo>
                  <a:cubicBezTo>
                    <a:pt x="335" y="456"/>
                    <a:pt x="457" y="335"/>
                    <a:pt x="426" y="213"/>
                  </a:cubicBezTo>
                  <a:cubicBezTo>
                    <a:pt x="426"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7"/>
            <p:cNvSpPr/>
            <p:nvPr/>
          </p:nvSpPr>
          <p:spPr>
            <a:xfrm>
              <a:off x="9135700" y="1929950"/>
              <a:ext cx="234075" cy="51400"/>
            </a:xfrm>
            <a:custGeom>
              <a:avLst/>
              <a:gdLst/>
              <a:ahLst/>
              <a:cxnLst/>
              <a:rect l="l" t="t" r="r" b="b"/>
              <a:pathLst>
                <a:path w="9363" h="2056" extrusionOk="0">
                  <a:moveTo>
                    <a:pt x="8320" y="0"/>
                  </a:moveTo>
                  <a:cubicBezTo>
                    <a:pt x="8283" y="0"/>
                    <a:pt x="8245" y="6"/>
                    <a:pt x="8207" y="19"/>
                  </a:cubicBezTo>
                  <a:cubicBezTo>
                    <a:pt x="7146" y="170"/>
                    <a:pt x="6066" y="210"/>
                    <a:pt x="4983" y="210"/>
                  </a:cubicBezTo>
                  <a:cubicBezTo>
                    <a:pt x="4112" y="210"/>
                    <a:pt x="3239" y="184"/>
                    <a:pt x="2371" y="171"/>
                  </a:cubicBezTo>
                  <a:cubicBezTo>
                    <a:pt x="1854" y="171"/>
                    <a:pt x="1307" y="171"/>
                    <a:pt x="760" y="201"/>
                  </a:cubicBezTo>
                  <a:cubicBezTo>
                    <a:pt x="628" y="181"/>
                    <a:pt x="514" y="171"/>
                    <a:pt x="416" y="171"/>
                  </a:cubicBezTo>
                  <a:cubicBezTo>
                    <a:pt x="220" y="171"/>
                    <a:pt x="91" y="211"/>
                    <a:pt x="31" y="292"/>
                  </a:cubicBezTo>
                  <a:lnTo>
                    <a:pt x="31" y="536"/>
                  </a:lnTo>
                  <a:cubicBezTo>
                    <a:pt x="0" y="840"/>
                    <a:pt x="0" y="1144"/>
                    <a:pt x="0" y="1447"/>
                  </a:cubicBezTo>
                  <a:cubicBezTo>
                    <a:pt x="0" y="1478"/>
                    <a:pt x="31" y="1478"/>
                    <a:pt x="31" y="1478"/>
                  </a:cubicBezTo>
                  <a:cubicBezTo>
                    <a:pt x="61" y="1508"/>
                    <a:pt x="61" y="1539"/>
                    <a:pt x="91" y="1539"/>
                  </a:cubicBezTo>
                  <a:cubicBezTo>
                    <a:pt x="61" y="1569"/>
                    <a:pt x="31" y="1630"/>
                    <a:pt x="31" y="1691"/>
                  </a:cubicBezTo>
                  <a:cubicBezTo>
                    <a:pt x="31" y="1812"/>
                    <a:pt x="152" y="1903"/>
                    <a:pt x="274" y="1903"/>
                  </a:cubicBezTo>
                  <a:cubicBezTo>
                    <a:pt x="1550" y="1934"/>
                    <a:pt x="2857" y="1964"/>
                    <a:pt x="4165" y="1964"/>
                  </a:cubicBezTo>
                  <a:cubicBezTo>
                    <a:pt x="5806" y="1995"/>
                    <a:pt x="7478" y="2025"/>
                    <a:pt x="9119" y="2055"/>
                  </a:cubicBezTo>
                  <a:cubicBezTo>
                    <a:pt x="9241" y="2055"/>
                    <a:pt x="9362" y="1934"/>
                    <a:pt x="9362" y="1812"/>
                  </a:cubicBezTo>
                  <a:cubicBezTo>
                    <a:pt x="9332" y="1782"/>
                    <a:pt x="9332" y="1751"/>
                    <a:pt x="9332" y="1721"/>
                  </a:cubicBezTo>
                  <a:cubicBezTo>
                    <a:pt x="9332" y="1660"/>
                    <a:pt x="9332" y="1569"/>
                    <a:pt x="9271" y="1508"/>
                  </a:cubicBezTo>
                  <a:cubicBezTo>
                    <a:pt x="9271" y="1478"/>
                    <a:pt x="9241" y="1478"/>
                    <a:pt x="9241" y="1478"/>
                  </a:cubicBezTo>
                  <a:cubicBezTo>
                    <a:pt x="9119" y="1265"/>
                    <a:pt x="9028" y="1052"/>
                    <a:pt x="8937" y="840"/>
                  </a:cubicBezTo>
                  <a:cubicBezTo>
                    <a:pt x="8845" y="627"/>
                    <a:pt x="8754" y="414"/>
                    <a:pt x="8633" y="232"/>
                  </a:cubicBezTo>
                  <a:cubicBezTo>
                    <a:pt x="8585" y="87"/>
                    <a:pt x="8460" y="0"/>
                    <a:pt x="8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7"/>
            <p:cNvSpPr/>
            <p:nvPr/>
          </p:nvSpPr>
          <p:spPr>
            <a:xfrm>
              <a:off x="10308975" y="1924600"/>
              <a:ext cx="248500" cy="46875"/>
            </a:xfrm>
            <a:custGeom>
              <a:avLst/>
              <a:gdLst/>
              <a:ahLst/>
              <a:cxnLst/>
              <a:rect l="l" t="t" r="r" b="b"/>
              <a:pathLst>
                <a:path w="9940" h="1875" extrusionOk="0">
                  <a:moveTo>
                    <a:pt x="7681" y="1"/>
                  </a:moveTo>
                  <a:cubicBezTo>
                    <a:pt x="6436" y="1"/>
                    <a:pt x="5188" y="132"/>
                    <a:pt x="3952" y="172"/>
                  </a:cubicBezTo>
                  <a:cubicBezTo>
                    <a:pt x="3112" y="120"/>
                    <a:pt x="2295" y="44"/>
                    <a:pt x="1481" y="44"/>
                  </a:cubicBezTo>
                  <a:cubicBezTo>
                    <a:pt x="1352" y="44"/>
                    <a:pt x="1223" y="46"/>
                    <a:pt x="1095" y="51"/>
                  </a:cubicBezTo>
                  <a:cubicBezTo>
                    <a:pt x="1055" y="42"/>
                    <a:pt x="1018" y="38"/>
                    <a:pt x="984" y="38"/>
                  </a:cubicBezTo>
                  <a:cubicBezTo>
                    <a:pt x="657" y="38"/>
                    <a:pt x="600" y="411"/>
                    <a:pt x="517" y="658"/>
                  </a:cubicBezTo>
                  <a:cubicBezTo>
                    <a:pt x="487" y="871"/>
                    <a:pt x="122" y="1145"/>
                    <a:pt x="335" y="1388"/>
                  </a:cubicBezTo>
                  <a:lnTo>
                    <a:pt x="243" y="1388"/>
                  </a:lnTo>
                  <a:cubicBezTo>
                    <a:pt x="122" y="1388"/>
                    <a:pt x="0" y="1479"/>
                    <a:pt x="0" y="1631"/>
                  </a:cubicBezTo>
                  <a:cubicBezTo>
                    <a:pt x="0" y="1753"/>
                    <a:pt x="91" y="1844"/>
                    <a:pt x="213" y="1844"/>
                  </a:cubicBezTo>
                  <a:lnTo>
                    <a:pt x="4347" y="1844"/>
                  </a:lnTo>
                  <a:cubicBezTo>
                    <a:pt x="6140" y="1844"/>
                    <a:pt x="7934" y="1844"/>
                    <a:pt x="9727" y="1874"/>
                  </a:cubicBezTo>
                  <a:cubicBezTo>
                    <a:pt x="9848" y="1874"/>
                    <a:pt x="9940" y="1753"/>
                    <a:pt x="9940" y="1631"/>
                  </a:cubicBezTo>
                  <a:cubicBezTo>
                    <a:pt x="9940" y="1540"/>
                    <a:pt x="9909" y="1479"/>
                    <a:pt x="9818" y="1449"/>
                  </a:cubicBezTo>
                  <a:cubicBezTo>
                    <a:pt x="9909" y="1236"/>
                    <a:pt x="9879" y="902"/>
                    <a:pt x="9909" y="719"/>
                  </a:cubicBezTo>
                  <a:cubicBezTo>
                    <a:pt x="9909" y="476"/>
                    <a:pt x="9940" y="172"/>
                    <a:pt x="9636" y="142"/>
                  </a:cubicBezTo>
                  <a:cubicBezTo>
                    <a:pt x="8987" y="37"/>
                    <a:pt x="8335" y="1"/>
                    <a:pt x="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7"/>
            <p:cNvSpPr/>
            <p:nvPr/>
          </p:nvSpPr>
          <p:spPr>
            <a:xfrm>
              <a:off x="10005775" y="1158325"/>
              <a:ext cx="108625" cy="208200"/>
            </a:xfrm>
            <a:custGeom>
              <a:avLst/>
              <a:gdLst/>
              <a:ahLst/>
              <a:cxnLst/>
              <a:rect l="l" t="t" r="r" b="b"/>
              <a:pathLst>
                <a:path w="4345" h="8328" extrusionOk="0">
                  <a:moveTo>
                    <a:pt x="360" y="1"/>
                  </a:moveTo>
                  <a:cubicBezTo>
                    <a:pt x="287" y="1"/>
                    <a:pt x="222" y="34"/>
                    <a:pt x="183" y="93"/>
                  </a:cubicBezTo>
                  <a:cubicBezTo>
                    <a:pt x="0" y="367"/>
                    <a:pt x="396" y="549"/>
                    <a:pt x="547" y="731"/>
                  </a:cubicBezTo>
                  <a:cubicBezTo>
                    <a:pt x="2098" y="2312"/>
                    <a:pt x="2979" y="4501"/>
                    <a:pt x="3131" y="6689"/>
                  </a:cubicBezTo>
                  <a:cubicBezTo>
                    <a:pt x="3131" y="6993"/>
                    <a:pt x="3131" y="7327"/>
                    <a:pt x="3070" y="7631"/>
                  </a:cubicBezTo>
                  <a:cubicBezTo>
                    <a:pt x="3040" y="7722"/>
                    <a:pt x="3010" y="7874"/>
                    <a:pt x="3070" y="7966"/>
                  </a:cubicBezTo>
                  <a:cubicBezTo>
                    <a:pt x="3120" y="8146"/>
                    <a:pt x="3231" y="8229"/>
                    <a:pt x="3351" y="8229"/>
                  </a:cubicBezTo>
                  <a:cubicBezTo>
                    <a:pt x="3454" y="8229"/>
                    <a:pt x="3564" y="8169"/>
                    <a:pt x="3648" y="8057"/>
                  </a:cubicBezTo>
                  <a:cubicBezTo>
                    <a:pt x="3678" y="8087"/>
                    <a:pt x="3678" y="8087"/>
                    <a:pt x="3678" y="8087"/>
                  </a:cubicBezTo>
                  <a:cubicBezTo>
                    <a:pt x="3678" y="8148"/>
                    <a:pt x="3709" y="8209"/>
                    <a:pt x="3739" y="8270"/>
                  </a:cubicBezTo>
                  <a:cubicBezTo>
                    <a:pt x="3812" y="8310"/>
                    <a:pt x="3874" y="8328"/>
                    <a:pt x="3926" y="8328"/>
                  </a:cubicBezTo>
                  <a:cubicBezTo>
                    <a:pt x="4344" y="8328"/>
                    <a:pt x="4100" y="7139"/>
                    <a:pt x="4073" y="6841"/>
                  </a:cubicBezTo>
                  <a:cubicBezTo>
                    <a:pt x="4043" y="6507"/>
                    <a:pt x="3982" y="6142"/>
                    <a:pt x="3891" y="5777"/>
                  </a:cubicBezTo>
                  <a:cubicBezTo>
                    <a:pt x="3648" y="4197"/>
                    <a:pt x="3162" y="2586"/>
                    <a:pt x="2189" y="1309"/>
                  </a:cubicBezTo>
                  <a:cubicBezTo>
                    <a:pt x="2143" y="1252"/>
                    <a:pt x="2085" y="1229"/>
                    <a:pt x="2027" y="1229"/>
                  </a:cubicBezTo>
                  <a:cubicBezTo>
                    <a:pt x="1930" y="1229"/>
                    <a:pt x="1832" y="1294"/>
                    <a:pt x="1794" y="1370"/>
                  </a:cubicBezTo>
                  <a:cubicBezTo>
                    <a:pt x="1399" y="883"/>
                    <a:pt x="973" y="428"/>
                    <a:pt x="487" y="32"/>
                  </a:cubicBezTo>
                  <a:cubicBezTo>
                    <a:pt x="444" y="11"/>
                    <a:pt x="401" y="1"/>
                    <a:pt x="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7"/>
            <p:cNvSpPr/>
            <p:nvPr/>
          </p:nvSpPr>
          <p:spPr>
            <a:xfrm>
              <a:off x="10225375" y="1354625"/>
              <a:ext cx="166450" cy="101375"/>
            </a:xfrm>
            <a:custGeom>
              <a:avLst/>
              <a:gdLst/>
              <a:ahLst/>
              <a:cxnLst/>
              <a:rect l="l" t="t" r="r" b="b"/>
              <a:pathLst>
                <a:path w="6658" h="4055" extrusionOk="0">
                  <a:moveTo>
                    <a:pt x="5700" y="1"/>
                  </a:moveTo>
                  <a:cubicBezTo>
                    <a:pt x="5499" y="1"/>
                    <a:pt x="5231" y="194"/>
                    <a:pt x="5046" y="235"/>
                  </a:cubicBezTo>
                  <a:cubicBezTo>
                    <a:pt x="5003" y="214"/>
                    <a:pt x="4960" y="192"/>
                    <a:pt x="4907" y="192"/>
                  </a:cubicBezTo>
                  <a:cubicBezTo>
                    <a:pt x="4884" y="192"/>
                    <a:pt x="4860" y="196"/>
                    <a:pt x="4834" y="205"/>
                  </a:cubicBezTo>
                  <a:cubicBezTo>
                    <a:pt x="3770" y="691"/>
                    <a:pt x="2797" y="1390"/>
                    <a:pt x="1855" y="2089"/>
                  </a:cubicBezTo>
                  <a:cubicBezTo>
                    <a:pt x="1642" y="2333"/>
                    <a:pt x="1" y="3214"/>
                    <a:pt x="700" y="3488"/>
                  </a:cubicBezTo>
                  <a:cubicBezTo>
                    <a:pt x="700" y="3518"/>
                    <a:pt x="700" y="3518"/>
                    <a:pt x="700" y="3548"/>
                  </a:cubicBezTo>
                  <a:cubicBezTo>
                    <a:pt x="730" y="3640"/>
                    <a:pt x="821" y="3670"/>
                    <a:pt x="882" y="3700"/>
                  </a:cubicBezTo>
                  <a:cubicBezTo>
                    <a:pt x="882" y="3761"/>
                    <a:pt x="882" y="3822"/>
                    <a:pt x="943" y="3883"/>
                  </a:cubicBezTo>
                  <a:cubicBezTo>
                    <a:pt x="973" y="3913"/>
                    <a:pt x="1004" y="3943"/>
                    <a:pt x="1065" y="3943"/>
                  </a:cubicBezTo>
                  <a:cubicBezTo>
                    <a:pt x="1095" y="3974"/>
                    <a:pt x="1095" y="4004"/>
                    <a:pt x="1125" y="4004"/>
                  </a:cubicBezTo>
                  <a:cubicBezTo>
                    <a:pt x="1170" y="4040"/>
                    <a:pt x="1214" y="4055"/>
                    <a:pt x="1257" y="4055"/>
                  </a:cubicBezTo>
                  <a:cubicBezTo>
                    <a:pt x="1361" y="4055"/>
                    <a:pt x="1456" y="3969"/>
                    <a:pt x="1521" y="3883"/>
                  </a:cubicBezTo>
                  <a:cubicBezTo>
                    <a:pt x="1672" y="3700"/>
                    <a:pt x="1885" y="3548"/>
                    <a:pt x="2037" y="3366"/>
                  </a:cubicBezTo>
                  <a:cubicBezTo>
                    <a:pt x="2645" y="2971"/>
                    <a:pt x="3071" y="2333"/>
                    <a:pt x="3679" y="1968"/>
                  </a:cubicBezTo>
                  <a:cubicBezTo>
                    <a:pt x="4530" y="1481"/>
                    <a:pt x="5320" y="934"/>
                    <a:pt x="6201" y="570"/>
                  </a:cubicBezTo>
                  <a:cubicBezTo>
                    <a:pt x="6293" y="539"/>
                    <a:pt x="6475" y="509"/>
                    <a:pt x="6566" y="418"/>
                  </a:cubicBezTo>
                  <a:cubicBezTo>
                    <a:pt x="6657" y="326"/>
                    <a:pt x="6657" y="144"/>
                    <a:pt x="6505" y="83"/>
                  </a:cubicBezTo>
                  <a:cubicBezTo>
                    <a:pt x="6459" y="60"/>
                    <a:pt x="6410" y="50"/>
                    <a:pt x="6360" y="50"/>
                  </a:cubicBezTo>
                  <a:cubicBezTo>
                    <a:pt x="6216" y="50"/>
                    <a:pt x="6063" y="129"/>
                    <a:pt x="5928" y="174"/>
                  </a:cubicBezTo>
                  <a:cubicBezTo>
                    <a:pt x="5878" y="46"/>
                    <a:pt x="5797" y="1"/>
                    <a:pt x="5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7"/>
            <p:cNvSpPr/>
            <p:nvPr/>
          </p:nvSpPr>
          <p:spPr>
            <a:xfrm>
              <a:off x="10139175" y="1028725"/>
              <a:ext cx="52800" cy="196525"/>
            </a:xfrm>
            <a:custGeom>
              <a:avLst/>
              <a:gdLst/>
              <a:ahLst/>
              <a:cxnLst/>
              <a:rect l="l" t="t" r="r" b="b"/>
              <a:pathLst>
                <a:path w="2112" h="7861" extrusionOk="0">
                  <a:moveTo>
                    <a:pt x="242" y="1"/>
                  </a:moveTo>
                  <a:cubicBezTo>
                    <a:pt x="117" y="1"/>
                    <a:pt x="0" y="107"/>
                    <a:pt x="44" y="262"/>
                  </a:cubicBezTo>
                  <a:cubicBezTo>
                    <a:pt x="44" y="323"/>
                    <a:pt x="75" y="414"/>
                    <a:pt x="136" y="475"/>
                  </a:cubicBezTo>
                  <a:cubicBezTo>
                    <a:pt x="1047" y="2025"/>
                    <a:pt x="1169" y="3909"/>
                    <a:pt x="895" y="5672"/>
                  </a:cubicBezTo>
                  <a:cubicBezTo>
                    <a:pt x="895" y="6128"/>
                    <a:pt x="835" y="6615"/>
                    <a:pt x="835" y="7101"/>
                  </a:cubicBezTo>
                  <a:cubicBezTo>
                    <a:pt x="835" y="7223"/>
                    <a:pt x="956" y="7283"/>
                    <a:pt x="1078" y="7283"/>
                  </a:cubicBezTo>
                  <a:cubicBezTo>
                    <a:pt x="1108" y="7344"/>
                    <a:pt x="1169" y="7374"/>
                    <a:pt x="1230" y="7405"/>
                  </a:cubicBezTo>
                  <a:cubicBezTo>
                    <a:pt x="1199" y="7405"/>
                    <a:pt x="1199" y="7435"/>
                    <a:pt x="1199" y="7435"/>
                  </a:cubicBezTo>
                  <a:cubicBezTo>
                    <a:pt x="1139" y="7496"/>
                    <a:pt x="1108" y="7587"/>
                    <a:pt x="1108" y="7678"/>
                  </a:cubicBezTo>
                  <a:cubicBezTo>
                    <a:pt x="1139" y="7800"/>
                    <a:pt x="1260" y="7861"/>
                    <a:pt x="1351" y="7861"/>
                  </a:cubicBezTo>
                  <a:cubicBezTo>
                    <a:pt x="1777" y="7709"/>
                    <a:pt x="1747" y="7040"/>
                    <a:pt x="1899" y="6675"/>
                  </a:cubicBezTo>
                  <a:cubicBezTo>
                    <a:pt x="2111" y="5733"/>
                    <a:pt x="2111" y="4760"/>
                    <a:pt x="1929" y="3788"/>
                  </a:cubicBezTo>
                  <a:cubicBezTo>
                    <a:pt x="1840" y="2720"/>
                    <a:pt x="1664" y="1536"/>
                    <a:pt x="1232" y="1536"/>
                  </a:cubicBezTo>
                  <a:cubicBezTo>
                    <a:pt x="1221" y="1536"/>
                    <a:pt x="1210" y="1537"/>
                    <a:pt x="1199" y="1539"/>
                  </a:cubicBezTo>
                  <a:cubicBezTo>
                    <a:pt x="987" y="1022"/>
                    <a:pt x="683" y="505"/>
                    <a:pt x="379" y="49"/>
                  </a:cubicBezTo>
                  <a:cubicBezTo>
                    <a:pt x="337" y="16"/>
                    <a:pt x="289"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7"/>
            <p:cNvSpPr/>
            <p:nvPr/>
          </p:nvSpPr>
          <p:spPr>
            <a:xfrm>
              <a:off x="10209425" y="1000675"/>
              <a:ext cx="52450" cy="119725"/>
            </a:xfrm>
            <a:custGeom>
              <a:avLst/>
              <a:gdLst/>
              <a:ahLst/>
              <a:cxnLst/>
              <a:rect l="l" t="t" r="r" b="b"/>
              <a:pathLst>
                <a:path w="2098" h="4789" extrusionOk="0">
                  <a:moveTo>
                    <a:pt x="427" y="0"/>
                  </a:moveTo>
                  <a:cubicBezTo>
                    <a:pt x="399" y="0"/>
                    <a:pt x="368" y="5"/>
                    <a:pt x="335" y="16"/>
                  </a:cubicBezTo>
                  <a:cubicBezTo>
                    <a:pt x="0" y="138"/>
                    <a:pt x="274" y="563"/>
                    <a:pt x="274" y="806"/>
                  </a:cubicBezTo>
                  <a:cubicBezTo>
                    <a:pt x="152" y="1019"/>
                    <a:pt x="304" y="1262"/>
                    <a:pt x="335" y="1475"/>
                  </a:cubicBezTo>
                  <a:cubicBezTo>
                    <a:pt x="213" y="1566"/>
                    <a:pt x="213" y="1688"/>
                    <a:pt x="244" y="1809"/>
                  </a:cubicBezTo>
                  <a:cubicBezTo>
                    <a:pt x="304" y="2022"/>
                    <a:pt x="517" y="2296"/>
                    <a:pt x="578" y="2478"/>
                  </a:cubicBezTo>
                  <a:cubicBezTo>
                    <a:pt x="973" y="3268"/>
                    <a:pt x="1399" y="4028"/>
                    <a:pt x="1794" y="4788"/>
                  </a:cubicBezTo>
                  <a:lnTo>
                    <a:pt x="1946" y="4454"/>
                  </a:lnTo>
                  <a:cubicBezTo>
                    <a:pt x="1946" y="4423"/>
                    <a:pt x="1976" y="4393"/>
                    <a:pt x="1976" y="4393"/>
                  </a:cubicBezTo>
                  <a:cubicBezTo>
                    <a:pt x="2007" y="4332"/>
                    <a:pt x="2007" y="4271"/>
                    <a:pt x="2037" y="4241"/>
                  </a:cubicBezTo>
                  <a:cubicBezTo>
                    <a:pt x="2067" y="4211"/>
                    <a:pt x="2067" y="4150"/>
                    <a:pt x="2098" y="4120"/>
                  </a:cubicBezTo>
                  <a:cubicBezTo>
                    <a:pt x="2098" y="4120"/>
                    <a:pt x="2098" y="4089"/>
                    <a:pt x="2098" y="4089"/>
                  </a:cubicBezTo>
                  <a:cubicBezTo>
                    <a:pt x="2037" y="3816"/>
                    <a:pt x="1915" y="3481"/>
                    <a:pt x="1855" y="3329"/>
                  </a:cubicBezTo>
                  <a:cubicBezTo>
                    <a:pt x="1611" y="2417"/>
                    <a:pt x="1216" y="1505"/>
                    <a:pt x="882" y="563"/>
                  </a:cubicBezTo>
                  <a:cubicBezTo>
                    <a:pt x="821" y="442"/>
                    <a:pt x="791" y="290"/>
                    <a:pt x="639" y="229"/>
                  </a:cubicBezTo>
                  <a:cubicBezTo>
                    <a:pt x="639" y="104"/>
                    <a:pt x="557"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7"/>
            <p:cNvSpPr/>
            <p:nvPr/>
          </p:nvSpPr>
          <p:spPr>
            <a:xfrm>
              <a:off x="10303650" y="1000550"/>
              <a:ext cx="44850" cy="185250"/>
            </a:xfrm>
            <a:custGeom>
              <a:avLst/>
              <a:gdLst/>
              <a:ahLst/>
              <a:cxnLst/>
              <a:rect l="l" t="t" r="r" b="b"/>
              <a:pathLst>
                <a:path w="1794" h="7410" extrusionOk="0">
                  <a:moveTo>
                    <a:pt x="1588" y="1"/>
                  </a:moveTo>
                  <a:cubicBezTo>
                    <a:pt x="1470" y="1"/>
                    <a:pt x="1340" y="86"/>
                    <a:pt x="1308" y="234"/>
                  </a:cubicBezTo>
                  <a:cubicBezTo>
                    <a:pt x="1274" y="223"/>
                    <a:pt x="1237" y="216"/>
                    <a:pt x="1200" y="216"/>
                  </a:cubicBezTo>
                  <a:cubicBezTo>
                    <a:pt x="1135" y="216"/>
                    <a:pt x="1072" y="237"/>
                    <a:pt x="1034" y="295"/>
                  </a:cubicBezTo>
                  <a:cubicBezTo>
                    <a:pt x="0" y="2422"/>
                    <a:pt x="31" y="4976"/>
                    <a:pt x="365" y="7255"/>
                  </a:cubicBezTo>
                  <a:cubicBezTo>
                    <a:pt x="401" y="7363"/>
                    <a:pt x="489" y="7409"/>
                    <a:pt x="578" y="7409"/>
                  </a:cubicBezTo>
                  <a:cubicBezTo>
                    <a:pt x="716" y="7409"/>
                    <a:pt x="858" y="7299"/>
                    <a:pt x="821" y="7134"/>
                  </a:cubicBezTo>
                  <a:cubicBezTo>
                    <a:pt x="700" y="6678"/>
                    <a:pt x="669" y="6222"/>
                    <a:pt x="639" y="5735"/>
                  </a:cubicBezTo>
                  <a:cubicBezTo>
                    <a:pt x="730" y="5705"/>
                    <a:pt x="791" y="5644"/>
                    <a:pt x="791" y="5553"/>
                  </a:cubicBezTo>
                  <a:cubicBezTo>
                    <a:pt x="973" y="4580"/>
                    <a:pt x="973" y="3608"/>
                    <a:pt x="1216" y="2635"/>
                  </a:cubicBezTo>
                  <a:cubicBezTo>
                    <a:pt x="1399" y="1845"/>
                    <a:pt x="1672" y="1024"/>
                    <a:pt x="1794" y="203"/>
                  </a:cubicBezTo>
                  <a:cubicBezTo>
                    <a:pt x="1780" y="63"/>
                    <a:pt x="1688" y="1"/>
                    <a:pt x="15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7"/>
            <p:cNvSpPr/>
            <p:nvPr/>
          </p:nvSpPr>
          <p:spPr>
            <a:xfrm>
              <a:off x="10099250" y="1124100"/>
              <a:ext cx="91950" cy="185500"/>
            </a:xfrm>
            <a:custGeom>
              <a:avLst/>
              <a:gdLst/>
              <a:ahLst/>
              <a:cxnLst/>
              <a:rect l="l" t="t" r="r" b="b"/>
              <a:pathLst>
                <a:path w="3678" h="7420" extrusionOk="0">
                  <a:moveTo>
                    <a:pt x="493" y="1"/>
                  </a:moveTo>
                  <a:cubicBezTo>
                    <a:pt x="337" y="1"/>
                    <a:pt x="230" y="189"/>
                    <a:pt x="304" y="338"/>
                  </a:cubicBezTo>
                  <a:cubicBezTo>
                    <a:pt x="0" y="520"/>
                    <a:pt x="334" y="885"/>
                    <a:pt x="426" y="1128"/>
                  </a:cubicBezTo>
                  <a:cubicBezTo>
                    <a:pt x="730" y="1736"/>
                    <a:pt x="1034" y="2313"/>
                    <a:pt x="1337" y="2921"/>
                  </a:cubicBezTo>
                  <a:lnTo>
                    <a:pt x="1368" y="2921"/>
                  </a:lnTo>
                  <a:cubicBezTo>
                    <a:pt x="1368" y="2921"/>
                    <a:pt x="1368" y="2952"/>
                    <a:pt x="1368" y="2952"/>
                  </a:cubicBezTo>
                  <a:cubicBezTo>
                    <a:pt x="1429" y="2982"/>
                    <a:pt x="1489" y="3043"/>
                    <a:pt x="1489" y="3134"/>
                  </a:cubicBezTo>
                  <a:cubicBezTo>
                    <a:pt x="1581" y="3347"/>
                    <a:pt x="1672" y="3559"/>
                    <a:pt x="1793" y="3742"/>
                  </a:cubicBezTo>
                  <a:cubicBezTo>
                    <a:pt x="1885" y="3955"/>
                    <a:pt x="1976" y="4167"/>
                    <a:pt x="2067" y="4380"/>
                  </a:cubicBezTo>
                  <a:lnTo>
                    <a:pt x="2097" y="4380"/>
                  </a:lnTo>
                  <a:cubicBezTo>
                    <a:pt x="2158" y="4532"/>
                    <a:pt x="2219" y="4684"/>
                    <a:pt x="2280" y="4836"/>
                  </a:cubicBezTo>
                  <a:cubicBezTo>
                    <a:pt x="2306" y="4889"/>
                    <a:pt x="2332" y="4941"/>
                    <a:pt x="2358" y="4993"/>
                  </a:cubicBezTo>
                  <a:lnTo>
                    <a:pt x="2358" y="4993"/>
                  </a:lnTo>
                  <a:cubicBezTo>
                    <a:pt x="2350" y="4988"/>
                    <a:pt x="2341" y="4988"/>
                    <a:pt x="2341" y="4988"/>
                  </a:cubicBezTo>
                  <a:lnTo>
                    <a:pt x="2341" y="4988"/>
                  </a:lnTo>
                  <a:cubicBezTo>
                    <a:pt x="2462" y="5201"/>
                    <a:pt x="2584" y="5444"/>
                    <a:pt x="2675" y="5687"/>
                  </a:cubicBezTo>
                  <a:cubicBezTo>
                    <a:pt x="2675" y="5687"/>
                    <a:pt x="2675" y="5657"/>
                    <a:pt x="2675" y="5657"/>
                  </a:cubicBezTo>
                  <a:cubicBezTo>
                    <a:pt x="2766" y="5870"/>
                    <a:pt x="2827" y="6082"/>
                    <a:pt x="2948" y="6265"/>
                  </a:cubicBezTo>
                  <a:cubicBezTo>
                    <a:pt x="3040" y="6477"/>
                    <a:pt x="3131" y="6660"/>
                    <a:pt x="3222" y="6842"/>
                  </a:cubicBezTo>
                  <a:cubicBezTo>
                    <a:pt x="3222" y="6842"/>
                    <a:pt x="3222" y="6842"/>
                    <a:pt x="3222" y="6873"/>
                  </a:cubicBezTo>
                  <a:lnTo>
                    <a:pt x="3252" y="6873"/>
                  </a:lnTo>
                  <a:cubicBezTo>
                    <a:pt x="3252" y="6903"/>
                    <a:pt x="3252" y="6903"/>
                    <a:pt x="3252" y="6903"/>
                  </a:cubicBezTo>
                  <a:cubicBezTo>
                    <a:pt x="3344" y="7085"/>
                    <a:pt x="3435" y="7268"/>
                    <a:pt x="3526" y="7420"/>
                  </a:cubicBezTo>
                  <a:cubicBezTo>
                    <a:pt x="3556" y="7329"/>
                    <a:pt x="3587" y="7237"/>
                    <a:pt x="3617" y="7146"/>
                  </a:cubicBezTo>
                  <a:cubicBezTo>
                    <a:pt x="3617" y="7085"/>
                    <a:pt x="3648" y="7025"/>
                    <a:pt x="3678" y="6994"/>
                  </a:cubicBezTo>
                  <a:cubicBezTo>
                    <a:pt x="3556" y="6629"/>
                    <a:pt x="3313" y="6143"/>
                    <a:pt x="3313" y="5961"/>
                  </a:cubicBezTo>
                  <a:cubicBezTo>
                    <a:pt x="2766" y="4319"/>
                    <a:pt x="2219" y="2678"/>
                    <a:pt x="1429" y="1128"/>
                  </a:cubicBezTo>
                  <a:cubicBezTo>
                    <a:pt x="1307" y="945"/>
                    <a:pt x="1246" y="672"/>
                    <a:pt x="1034" y="611"/>
                  </a:cubicBezTo>
                  <a:cubicBezTo>
                    <a:pt x="912" y="398"/>
                    <a:pt x="821" y="155"/>
                    <a:pt x="608" y="34"/>
                  </a:cubicBezTo>
                  <a:cubicBezTo>
                    <a:pt x="568" y="11"/>
                    <a:pt x="529" y="1"/>
                    <a:pt x="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7"/>
            <p:cNvSpPr/>
            <p:nvPr/>
          </p:nvSpPr>
          <p:spPr>
            <a:xfrm>
              <a:off x="10226900" y="1130550"/>
              <a:ext cx="68425" cy="217800"/>
            </a:xfrm>
            <a:custGeom>
              <a:avLst/>
              <a:gdLst/>
              <a:ahLst/>
              <a:cxnLst/>
              <a:rect l="l" t="t" r="r" b="b"/>
              <a:pathLst>
                <a:path w="2737" h="8712" extrusionOk="0">
                  <a:moveTo>
                    <a:pt x="2457" y="0"/>
                  </a:moveTo>
                  <a:cubicBezTo>
                    <a:pt x="2045" y="0"/>
                    <a:pt x="1438" y="1302"/>
                    <a:pt x="1277" y="1569"/>
                  </a:cubicBezTo>
                  <a:cubicBezTo>
                    <a:pt x="1198" y="1424"/>
                    <a:pt x="1124" y="1361"/>
                    <a:pt x="1054" y="1361"/>
                  </a:cubicBezTo>
                  <a:cubicBezTo>
                    <a:pt x="613" y="1361"/>
                    <a:pt x="353" y="3890"/>
                    <a:pt x="274" y="4153"/>
                  </a:cubicBezTo>
                  <a:cubicBezTo>
                    <a:pt x="153" y="5672"/>
                    <a:pt x="1" y="7283"/>
                    <a:pt x="426" y="8712"/>
                  </a:cubicBezTo>
                  <a:lnTo>
                    <a:pt x="608" y="8438"/>
                  </a:lnTo>
                  <a:cubicBezTo>
                    <a:pt x="639" y="8378"/>
                    <a:pt x="700" y="8286"/>
                    <a:pt x="730" y="8226"/>
                  </a:cubicBezTo>
                  <a:cubicBezTo>
                    <a:pt x="760" y="8195"/>
                    <a:pt x="760" y="8195"/>
                    <a:pt x="760" y="8165"/>
                  </a:cubicBezTo>
                  <a:cubicBezTo>
                    <a:pt x="760" y="8104"/>
                    <a:pt x="760" y="8013"/>
                    <a:pt x="760" y="7982"/>
                  </a:cubicBezTo>
                  <a:cubicBezTo>
                    <a:pt x="669" y="7131"/>
                    <a:pt x="730" y="6311"/>
                    <a:pt x="852" y="5490"/>
                  </a:cubicBezTo>
                  <a:cubicBezTo>
                    <a:pt x="1095" y="5399"/>
                    <a:pt x="1034" y="5064"/>
                    <a:pt x="1125" y="4882"/>
                  </a:cubicBezTo>
                  <a:cubicBezTo>
                    <a:pt x="1399" y="3666"/>
                    <a:pt x="1855" y="2481"/>
                    <a:pt x="2280" y="1326"/>
                  </a:cubicBezTo>
                  <a:cubicBezTo>
                    <a:pt x="2371" y="961"/>
                    <a:pt x="2736" y="444"/>
                    <a:pt x="2615" y="80"/>
                  </a:cubicBezTo>
                  <a:cubicBezTo>
                    <a:pt x="2567" y="25"/>
                    <a:pt x="2514" y="0"/>
                    <a:pt x="2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7"/>
            <p:cNvSpPr/>
            <p:nvPr/>
          </p:nvSpPr>
          <p:spPr>
            <a:xfrm>
              <a:off x="10264125" y="1121375"/>
              <a:ext cx="155825" cy="262900"/>
            </a:xfrm>
            <a:custGeom>
              <a:avLst/>
              <a:gdLst/>
              <a:ahLst/>
              <a:cxnLst/>
              <a:rect l="l" t="t" r="r" b="b"/>
              <a:pathLst>
                <a:path w="6233" h="10516" extrusionOk="0">
                  <a:moveTo>
                    <a:pt x="2463" y="5462"/>
                  </a:moveTo>
                  <a:cubicBezTo>
                    <a:pt x="2463" y="5472"/>
                    <a:pt x="2462" y="5482"/>
                    <a:pt x="2461" y="5492"/>
                  </a:cubicBezTo>
                  <a:lnTo>
                    <a:pt x="2461" y="5492"/>
                  </a:lnTo>
                  <a:cubicBezTo>
                    <a:pt x="2462" y="5492"/>
                    <a:pt x="2463" y="5492"/>
                    <a:pt x="2463" y="5492"/>
                  </a:cubicBezTo>
                  <a:lnTo>
                    <a:pt x="2463" y="5462"/>
                  </a:lnTo>
                  <a:close/>
                  <a:moveTo>
                    <a:pt x="5990" y="1"/>
                  </a:moveTo>
                  <a:cubicBezTo>
                    <a:pt x="5739" y="1"/>
                    <a:pt x="5503" y="386"/>
                    <a:pt x="5351" y="538"/>
                  </a:cubicBezTo>
                  <a:cubicBezTo>
                    <a:pt x="5298" y="454"/>
                    <a:pt x="5231" y="421"/>
                    <a:pt x="5162" y="421"/>
                  </a:cubicBezTo>
                  <a:cubicBezTo>
                    <a:pt x="5031" y="421"/>
                    <a:pt x="4894" y="540"/>
                    <a:pt x="4834" y="659"/>
                  </a:cubicBezTo>
                  <a:cubicBezTo>
                    <a:pt x="4789" y="570"/>
                    <a:pt x="4729" y="531"/>
                    <a:pt x="4658" y="531"/>
                  </a:cubicBezTo>
                  <a:cubicBezTo>
                    <a:pt x="4486" y="531"/>
                    <a:pt x="4250" y="762"/>
                    <a:pt x="4013" y="1085"/>
                  </a:cubicBezTo>
                  <a:cubicBezTo>
                    <a:pt x="3983" y="1115"/>
                    <a:pt x="3952" y="1115"/>
                    <a:pt x="3952" y="1146"/>
                  </a:cubicBezTo>
                  <a:cubicBezTo>
                    <a:pt x="2949" y="2392"/>
                    <a:pt x="2372" y="3942"/>
                    <a:pt x="2007" y="5492"/>
                  </a:cubicBezTo>
                  <a:cubicBezTo>
                    <a:pt x="2007" y="5625"/>
                    <a:pt x="2115" y="5694"/>
                    <a:pt x="2226" y="5694"/>
                  </a:cubicBezTo>
                  <a:cubicBezTo>
                    <a:pt x="2335" y="5694"/>
                    <a:pt x="2447" y="5628"/>
                    <a:pt x="2461" y="5492"/>
                  </a:cubicBezTo>
                  <a:lnTo>
                    <a:pt x="2461" y="5492"/>
                  </a:lnTo>
                  <a:cubicBezTo>
                    <a:pt x="2459" y="5492"/>
                    <a:pt x="2455" y="5493"/>
                    <a:pt x="2450" y="5495"/>
                  </a:cubicBezTo>
                  <a:lnTo>
                    <a:pt x="2450" y="5495"/>
                  </a:lnTo>
                  <a:cubicBezTo>
                    <a:pt x="2463" y="5464"/>
                    <a:pt x="2463" y="5424"/>
                    <a:pt x="2463" y="5401"/>
                  </a:cubicBezTo>
                  <a:cubicBezTo>
                    <a:pt x="2585" y="5401"/>
                    <a:pt x="2645" y="5310"/>
                    <a:pt x="2676" y="5188"/>
                  </a:cubicBezTo>
                  <a:cubicBezTo>
                    <a:pt x="2706" y="5219"/>
                    <a:pt x="2767" y="5219"/>
                    <a:pt x="2797" y="5219"/>
                  </a:cubicBezTo>
                  <a:cubicBezTo>
                    <a:pt x="2159" y="5766"/>
                    <a:pt x="1338" y="7255"/>
                    <a:pt x="1186" y="7559"/>
                  </a:cubicBezTo>
                  <a:cubicBezTo>
                    <a:pt x="974" y="7924"/>
                    <a:pt x="1" y="10356"/>
                    <a:pt x="487" y="10507"/>
                  </a:cubicBezTo>
                  <a:cubicBezTo>
                    <a:pt x="508" y="10513"/>
                    <a:pt x="529" y="10515"/>
                    <a:pt x="549" y="10515"/>
                  </a:cubicBezTo>
                  <a:cubicBezTo>
                    <a:pt x="648" y="10515"/>
                    <a:pt x="736" y="10456"/>
                    <a:pt x="761" y="10356"/>
                  </a:cubicBezTo>
                  <a:cubicBezTo>
                    <a:pt x="852" y="9839"/>
                    <a:pt x="1004" y="9352"/>
                    <a:pt x="1156" y="8836"/>
                  </a:cubicBezTo>
                  <a:cubicBezTo>
                    <a:pt x="1200" y="8856"/>
                    <a:pt x="1239" y="8865"/>
                    <a:pt x="1274" y="8865"/>
                  </a:cubicBezTo>
                  <a:cubicBezTo>
                    <a:pt x="1508" y="8865"/>
                    <a:pt x="1571" y="8473"/>
                    <a:pt x="1703" y="8289"/>
                  </a:cubicBezTo>
                  <a:cubicBezTo>
                    <a:pt x="1977" y="7985"/>
                    <a:pt x="2098" y="7590"/>
                    <a:pt x="2402" y="7286"/>
                  </a:cubicBezTo>
                  <a:cubicBezTo>
                    <a:pt x="3162" y="6404"/>
                    <a:pt x="3952" y="5553"/>
                    <a:pt x="4803" y="4763"/>
                  </a:cubicBezTo>
                  <a:cubicBezTo>
                    <a:pt x="4955" y="4641"/>
                    <a:pt x="5016" y="4307"/>
                    <a:pt x="4773" y="4246"/>
                  </a:cubicBezTo>
                  <a:cubicBezTo>
                    <a:pt x="4469" y="4276"/>
                    <a:pt x="4226" y="4550"/>
                    <a:pt x="3983" y="4732"/>
                  </a:cubicBezTo>
                  <a:cubicBezTo>
                    <a:pt x="3770" y="4793"/>
                    <a:pt x="3588" y="4975"/>
                    <a:pt x="3405" y="5127"/>
                  </a:cubicBezTo>
                  <a:cubicBezTo>
                    <a:pt x="3354" y="5042"/>
                    <a:pt x="3283" y="5004"/>
                    <a:pt x="3204" y="5004"/>
                  </a:cubicBezTo>
                  <a:cubicBezTo>
                    <a:pt x="3143" y="5004"/>
                    <a:pt x="3076" y="5027"/>
                    <a:pt x="3010" y="5067"/>
                  </a:cubicBezTo>
                  <a:cubicBezTo>
                    <a:pt x="3010" y="5036"/>
                    <a:pt x="3010" y="5036"/>
                    <a:pt x="3040" y="5006"/>
                  </a:cubicBezTo>
                  <a:cubicBezTo>
                    <a:pt x="3223" y="5006"/>
                    <a:pt x="3314" y="4824"/>
                    <a:pt x="3375" y="4672"/>
                  </a:cubicBezTo>
                  <a:cubicBezTo>
                    <a:pt x="3436" y="4428"/>
                    <a:pt x="3679" y="4185"/>
                    <a:pt x="3618" y="3912"/>
                  </a:cubicBezTo>
                  <a:cubicBezTo>
                    <a:pt x="3770" y="3608"/>
                    <a:pt x="3922" y="3334"/>
                    <a:pt x="4104" y="3030"/>
                  </a:cubicBezTo>
                  <a:cubicBezTo>
                    <a:pt x="4439" y="2787"/>
                    <a:pt x="4560" y="2301"/>
                    <a:pt x="4834" y="1997"/>
                  </a:cubicBezTo>
                  <a:cubicBezTo>
                    <a:pt x="5320" y="1510"/>
                    <a:pt x="5655" y="872"/>
                    <a:pt x="6141" y="386"/>
                  </a:cubicBezTo>
                  <a:cubicBezTo>
                    <a:pt x="6232" y="295"/>
                    <a:pt x="6232" y="143"/>
                    <a:pt x="6141" y="51"/>
                  </a:cubicBezTo>
                  <a:cubicBezTo>
                    <a:pt x="6090" y="16"/>
                    <a:pt x="6040" y="1"/>
                    <a:pt x="59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7"/>
            <p:cNvSpPr/>
            <p:nvPr/>
          </p:nvSpPr>
          <p:spPr>
            <a:xfrm>
              <a:off x="9686625" y="1479825"/>
              <a:ext cx="242425" cy="338150"/>
            </a:xfrm>
            <a:custGeom>
              <a:avLst/>
              <a:gdLst/>
              <a:ahLst/>
              <a:cxnLst/>
              <a:rect l="l" t="t" r="r" b="b"/>
              <a:pathLst>
                <a:path w="9697" h="13526" extrusionOk="0">
                  <a:moveTo>
                    <a:pt x="3335" y="0"/>
                  </a:moveTo>
                  <a:cubicBezTo>
                    <a:pt x="1842" y="0"/>
                    <a:pt x="756" y="1607"/>
                    <a:pt x="395" y="3100"/>
                  </a:cubicBezTo>
                  <a:cubicBezTo>
                    <a:pt x="183" y="4012"/>
                    <a:pt x="152" y="4923"/>
                    <a:pt x="61" y="5866"/>
                  </a:cubicBezTo>
                  <a:cubicBezTo>
                    <a:pt x="61" y="5926"/>
                    <a:pt x="31" y="5987"/>
                    <a:pt x="0" y="6018"/>
                  </a:cubicBezTo>
                  <a:cubicBezTo>
                    <a:pt x="578" y="6139"/>
                    <a:pt x="1064" y="6474"/>
                    <a:pt x="1338" y="6930"/>
                  </a:cubicBezTo>
                  <a:cubicBezTo>
                    <a:pt x="1429" y="6778"/>
                    <a:pt x="1550" y="6656"/>
                    <a:pt x="1702" y="6565"/>
                  </a:cubicBezTo>
                  <a:cubicBezTo>
                    <a:pt x="1999" y="6371"/>
                    <a:pt x="2334" y="6287"/>
                    <a:pt x="2673" y="6287"/>
                  </a:cubicBezTo>
                  <a:cubicBezTo>
                    <a:pt x="3132" y="6287"/>
                    <a:pt x="3597" y="6441"/>
                    <a:pt x="3982" y="6686"/>
                  </a:cubicBezTo>
                  <a:cubicBezTo>
                    <a:pt x="4772" y="7294"/>
                    <a:pt x="4833" y="8571"/>
                    <a:pt x="4286" y="9361"/>
                  </a:cubicBezTo>
                  <a:cubicBezTo>
                    <a:pt x="4164" y="9513"/>
                    <a:pt x="3921" y="9878"/>
                    <a:pt x="3678" y="10030"/>
                  </a:cubicBezTo>
                  <a:cubicBezTo>
                    <a:pt x="4073" y="10638"/>
                    <a:pt x="4225" y="11367"/>
                    <a:pt x="3982" y="12127"/>
                  </a:cubicBezTo>
                  <a:cubicBezTo>
                    <a:pt x="3891" y="12340"/>
                    <a:pt x="3739" y="12826"/>
                    <a:pt x="3496" y="13130"/>
                  </a:cubicBezTo>
                  <a:cubicBezTo>
                    <a:pt x="4863" y="13282"/>
                    <a:pt x="6201" y="13404"/>
                    <a:pt x="7538" y="13525"/>
                  </a:cubicBezTo>
                  <a:cubicBezTo>
                    <a:pt x="6049" y="11854"/>
                    <a:pt x="6171" y="8936"/>
                    <a:pt x="7964" y="7507"/>
                  </a:cubicBezTo>
                  <a:cubicBezTo>
                    <a:pt x="8481" y="7112"/>
                    <a:pt x="9088" y="7051"/>
                    <a:pt x="9696" y="7021"/>
                  </a:cubicBezTo>
                  <a:cubicBezTo>
                    <a:pt x="8754" y="6291"/>
                    <a:pt x="8268" y="5045"/>
                    <a:pt x="7873" y="3920"/>
                  </a:cubicBezTo>
                  <a:cubicBezTo>
                    <a:pt x="7781" y="3647"/>
                    <a:pt x="7751" y="3373"/>
                    <a:pt x="7721" y="3100"/>
                  </a:cubicBezTo>
                  <a:cubicBezTo>
                    <a:pt x="6839" y="2005"/>
                    <a:pt x="5836" y="942"/>
                    <a:pt x="4590" y="364"/>
                  </a:cubicBezTo>
                  <a:cubicBezTo>
                    <a:pt x="4147" y="111"/>
                    <a:pt x="3727" y="0"/>
                    <a:pt x="3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7"/>
            <p:cNvSpPr/>
            <p:nvPr/>
          </p:nvSpPr>
          <p:spPr>
            <a:xfrm>
              <a:off x="9893300" y="1570225"/>
              <a:ext cx="61575" cy="81325"/>
            </a:xfrm>
            <a:custGeom>
              <a:avLst/>
              <a:gdLst/>
              <a:ahLst/>
              <a:cxnLst/>
              <a:rect l="l" t="t" r="r" b="b"/>
              <a:pathLst>
                <a:path w="2463" h="3253" extrusionOk="0">
                  <a:moveTo>
                    <a:pt x="1" y="0"/>
                  </a:moveTo>
                  <a:cubicBezTo>
                    <a:pt x="305" y="1216"/>
                    <a:pt x="913" y="2371"/>
                    <a:pt x="1825" y="3162"/>
                  </a:cubicBezTo>
                  <a:cubicBezTo>
                    <a:pt x="1885" y="3222"/>
                    <a:pt x="1977" y="3222"/>
                    <a:pt x="2037" y="3253"/>
                  </a:cubicBezTo>
                  <a:cubicBezTo>
                    <a:pt x="2189" y="3222"/>
                    <a:pt x="2341" y="3131"/>
                    <a:pt x="2463" y="3070"/>
                  </a:cubicBezTo>
                  <a:cubicBezTo>
                    <a:pt x="1825" y="1915"/>
                    <a:pt x="943" y="943"/>
                    <a:pt x="31" y="31"/>
                  </a:cubicBezTo>
                  <a:cubicBezTo>
                    <a:pt x="31" y="0"/>
                    <a:pt x="3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7"/>
            <p:cNvSpPr/>
            <p:nvPr/>
          </p:nvSpPr>
          <p:spPr>
            <a:xfrm>
              <a:off x="9769700" y="1654475"/>
              <a:ext cx="112050" cy="169675"/>
            </a:xfrm>
            <a:custGeom>
              <a:avLst/>
              <a:gdLst/>
              <a:ahLst/>
              <a:cxnLst/>
              <a:rect l="l" t="t" r="r" b="b"/>
              <a:pathLst>
                <a:path w="4482" h="6787" extrusionOk="0">
                  <a:moveTo>
                    <a:pt x="873" y="0"/>
                  </a:moveTo>
                  <a:cubicBezTo>
                    <a:pt x="795" y="0"/>
                    <a:pt x="722" y="54"/>
                    <a:pt x="659" y="187"/>
                  </a:cubicBezTo>
                  <a:cubicBezTo>
                    <a:pt x="629" y="339"/>
                    <a:pt x="781" y="430"/>
                    <a:pt x="872" y="551"/>
                  </a:cubicBezTo>
                  <a:cubicBezTo>
                    <a:pt x="1024" y="734"/>
                    <a:pt x="1115" y="947"/>
                    <a:pt x="1206" y="1190"/>
                  </a:cubicBezTo>
                  <a:cubicBezTo>
                    <a:pt x="1237" y="1251"/>
                    <a:pt x="1267" y="1342"/>
                    <a:pt x="1297" y="1433"/>
                  </a:cubicBezTo>
                  <a:cubicBezTo>
                    <a:pt x="1268" y="1421"/>
                    <a:pt x="1235" y="1415"/>
                    <a:pt x="1203" y="1415"/>
                  </a:cubicBezTo>
                  <a:cubicBezTo>
                    <a:pt x="1080" y="1415"/>
                    <a:pt x="959" y="1505"/>
                    <a:pt x="987" y="1700"/>
                  </a:cubicBezTo>
                  <a:lnTo>
                    <a:pt x="987" y="1700"/>
                  </a:lnTo>
                  <a:cubicBezTo>
                    <a:pt x="978" y="1691"/>
                    <a:pt x="963" y="1676"/>
                    <a:pt x="963" y="1676"/>
                  </a:cubicBezTo>
                  <a:cubicBezTo>
                    <a:pt x="963" y="2071"/>
                    <a:pt x="781" y="2466"/>
                    <a:pt x="537" y="2770"/>
                  </a:cubicBezTo>
                  <a:cubicBezTo>
                    <a:pt x="416" y="2953"/>
                    <a:pt x="203" y="3074"/>
                    <a:pt x="203" y="3287"/>
                  </a:cubicBezTo>
                  <a:cubicBezTo>
                    <a:pt x="294" y="3682"/>
                    <a:pt x="568" y="4077"/>
                    <a:pt x="568" y="4503"/>
                  </a:cubicBezTo>
                  <a:cubicBezTo>
                    <a:pt x="598" y="5020"/>
                    <a:pt x="233" y="5536"/>
                    <a:pt x="82" y="6023"/>
                  </a:cubicBezTo>
                  <a:cubicBezTo>
                    <a:pt x="1" y="6345"/>
                    <a:pt x="270" y="6411"/>
                    <a:pt x="596" y="6411"/>
                  </a:cubicBezTo>
                  <a:cubicBezTo>
                    <a:pt x="822" y="6411"/>
                    <a:pt x="1076" y="6379"/>
                    <a:pt x="1257" y="6379"/>
                  </a:cubicBezTo>
                  <a:cubicBezTo>
                    <a:pt x="1307" y="6379"/>
                    <a:pt x="1352" y="6381"/>
                    <a:pt x="1389" y="6387"/>
                  </a:cubicBezTo>
                  <a:cubicBezTo>
                    <a:pt x="2148" y="6448"/>
                    <a:pt x="2908" y="6570"/>
                    <a:pt x="3668" y="6631"/>
                  </a:cubicBezTo>
                  <a:lnTo>
                    <a:pt x="3851" y="6631"/>
                  </a:lnTo>
                  <a:cubicBezTo>
                    <a:pt x="3911" y="6661"/>
                    <a:pt x="3972" y="6722"/>
                    <a:pt x="4033" y="6752"/>
                  </a:cubicBezTo>
                  <a:cubicBezTo>
                    <a:pt x="4071" y="6776"/>
                    <a:pt x="4109" y="6786"/>
                    <a:pt x="4145" y="6786"/>
                  </a:cubicBezTo>
                  <a:cubicBezTo>
                    <a:pt x="4340" y="6786"/>
                    <a:pt x="4481" y="6485"/>
                    <a:pt x="4276" y="6357"/>
                  </a:cubicBezTo>
                  <a:cubicBezTo>
                    <a:pt x="4246" y="6327"/>
                    <a:pt x="4185" y="6296"/>
                    <a:pt x="4155" y="6266"/>
                  </a:cubicBezTo>
                  <a:cubicBezTo>
                    <a:pt x="4124" y="6023"/>
                    <a:pt x="3942" y="5719"/>
                    <a:pt x="3851" y="5536"/>
                  </a:cubicBezTo>
                  <a:cubicBezTo>
                    <a:pt x="3804" y="5443"/>
                    <a:pt x="3740" y="5404"/>
                    <a:pt x="3672" y="5404"/>
                  </a:cubicBezTo>
                  <a:cubicBezTo>
                    <a:pt x="3650" y="5404"/>
                    <a:pt x="3629" y="5408"/>
                    <a:pt x="3607" y="5415"/>
                  </a:cubicBezTo>
                  <a:cubicBezTo>
                    <a:pt x="3455" y="5354"/>
                    <a:pt x="3212" y="5354"/>
                    <a:pt x="2999" y="5354"/>
                  </a:cubicBezTo>
                  <a:lnTo>
                    <a:pt x="2908" y="5354"/>
                  </a:lnTo>
                  <a:cubicBezTo>
                    <a:pt x="2888" y="5357"/>
                    <a:pt x="2865" y="5359"/>
                    <a:pt x="2839" y="5359"/>
                  </a:cubicBezTo>
                  <a:cubicBezTo>
                    <a:pt x="2627" y="5359"/>
                    <a:pt x="2227" y="5259"/>
                    <a:pt x="1875" y="5232"/>
                  </a:cubicBezTo>
                  <a:cubicBezTo>
                    <a:pt x="1936" y="4624"/>
                    <a:pt x="1753" y="3743"/>
                    <a:pt x="1571" y="3530"/>
                  </a:cubicBezTo>
                  <a:cubicBezTo>
                    <a:pt x="1571" y="3500"/>
                    <a:pt x="1540" y="3469"/>
                    <a:pt x="1540" y="3469"/>
                  </a:cubicBezTo>
                  <a:cubicBezTo>
                    <a:pt x="1875" y="2892"/>
                    <a:pt x="1875" y="1342"/>
                    <a:pt x="1632" y="1007"/>
                  </a:cubicBezTo>
                  <a:cubicBezTo>
                    <a:pt x="1535" y="790"/>
                    <a:pt x="1171" y="0"/>
                    <a:pt x="87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7"/>
            <p:cNvSpPr/>
            <p:nvPr/>
          </p:nvSpPr>
          <p:spPr>
            <a:xfrm>
              <a:off x="9836325" y="1680400"/>
              <a:ext cx="11425" cy="10675"/>
            </a:xfrm>
            <a:custGeom>
              <a:avLst/>
              <a:gdLst/>
              <a:ahLst/>
              <a:cxnLst/>
              <a:rect l="l" t="t" r="r" b="b"/>
              <a:pathLst>
                <a:path w="457" h="427" extrusionOk="0">
                  <a:moveTo>
                    <a:pt x="243" y="1"/>
                  </a:moveTo>
                  <a:cubicBezTo>
                    <a:pt x="122" y="1"/>
                    <a:pt x="0" y="62"/>
                    <a:pt x="0" y="214"/>
                  </a:cubicBezTo>
                  <a:cubicBezTo>
                    <a:pt x="0" y="335"/>
                    <a:pt x="91" y="426"/>
                    <a:pt x="213" y="426"/>
                  </a:cubicBezTo>
                  <a:cubicBezTo>
                    <a:pt x="334" y="426"/>
                    <a:pt x="456" y="335"/>
                    <a:pt x="456" y="214"/>
                  </a:cubicBezTo>
                  <a:cubicBezTo>
                    <a:pt x="456" y="92"/>
                    <a:pt x="365" y="1"/>
                    <a:pt x="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7"/>
            <p:cNvSpPr/>
            <p:nvPr/>
          </p:nvSpPr>
          <p:spPr>
            <a:xfrm>
              <a:off x="9845425" y="1666725"/>
              <a:ext cx="12200" cy="11425"/>
            </a:xfrm>
            <a:custGeom>
              <a:avLst/>
              <a:gdLst/>
              <a:ahLst/>
              <a:cxnLst/>
              <a:rect l="l" t="t" r="r" b="b"/>
              <a:pathLst>
                <a:path w="488" h="457" extrusionOk="0">
                  <a:moveTo>
                    <a:pt x="244" y="1"/>
                  </a:moveTo>
                  <a:cubicBezTo>
                    <a:pt x="122" y="1"/>
                    <a:pt x="31" y="92"/>
                    <a:pt x="31" y="244"/>
                  </a:cubicBezTo>
                  <a:cubicBezTo>
                    <a:pt x="1" y="335"/>
                    <a:pt x="122" y="457"/>
                    <a:pt x="244" y="457"/>
                  </a:cubicBezTo>
                  <a:cubicBezTo>
                    <a:pt x="366" y="457"/>
                    <a:pt x="457" y="365"/>
                    <a:pt x="457" y="244"/>
                  </a:cubicBezTo>
                  <a:cubicBezTo>
                    <a:pt x="487" y="122"/>
                    <a:pt x="366" y="3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7"/>
            <p:cNvSpPr/>
            <p:nvPr/>
          </p:nvSpPr>
          <p:spPr>
            <a:xfrm>
              <a:off x="9831000" y="1664450"/>
              <a:ext cx="11425" cy="10650"/>
            </a:xfrm>
            <a:custGeom>
              <a:avLst/>
              <a:gdLst/>
              <a:ahLst/>
              <a:cxnLst/>
              <a:rect l="l" t="t" r="r" b="b"/>
              <a:pathLst>
                <a:path w="457" h="426" extrusionOk="0">
                  <a:moveTo>
                    <a:pt x="244" y="0"/>
                  </a:moveTo>
                  <a:cubicBezTo>
                    <a:pt x="122" y="0"/>
                    <a:pt x="0" y="92"/>
                    <a:pt x="0" y="213"/>
                  </a:cubicBezTo>
                  <a:cubicBezTo>
                    <a:pt x="0" y="335"/>
                    <a:pt x="92" y="426"/>
                    <a:pt x="213" y="426"/>
                  </a:cubicBezTo>
                  <a:cubicBezTo>
                    <a:pt x="335" y="426"/>
                    <a:pt x="456" y="335"/>
                    <a:pt x="456" y="213"/>
                  </a:cubicBezTo>
                  <a:cubicBezTo>
                    <a:pt x="456" y="92"/>
                    <a:pt x="365" y="0"/>
                    <a:pt x="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7"/>
            <p:cNvSpPr/>
            <p:nvPr/>
          </p:nvSpPr>
          <p:spPr>
            <a:xfrm>
              <a:off x="9712450" y="1611250"/>
              <a:ext cx="11425" cy="10675"/>
            </a:xfrm>
            <a:custGeom>
              <a:avLst/>
              <a:gdLst/>
              <a:ahLst/>
              <a:cxnLst/>
              <a:rect l="l" t="t" r="r" b="b"/>
              <a:pathLst>
                <a:path w="457" h="427" extrusionOk="0">
                  <a:moveTo>
                    <a:pt x="244" y="1"/>
                  </a:moveTo>
                  <a:cubicBezTo>
                    <a:pt x="122" y="1"/>
                    <a:pt x="1" y="92"/>
                    <a:pt x="1" y="214"/>
                  </a:cubicBezTo>
                  <a:cubicBezTo>
                    <a:pt x="1" y="335"/>
                    <a:pt x="122" y="426"/>
                    <a:pt x="244" y="426"/>
                  </a:cubicBezTo>
                  <a:cubicBezTo>
                    <a:pt x="365" y="426"/>
                    <a:pt x="457" y="335"/>
                    <a:pt x="457" y="214"/>
                  </a:cubicBezTo>
                  <a:cubicBezTo>
                    <a:pt x="457" y="92"/>
                    <a:pt x="365" y="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7"/>
            <p:cNvSpPr/>
            <p:nvPr/>
          </p:nvSpPr>
          <p:spPr>
            <a:xfrm>
              <a:off x="9843925" y="1581625"/>
              <a:ext cx="11400" cy="10650"/>
            </a:xfrm>
            <a:custGeom>
              <a:avLst/>
              <a:gdLst/>
              <a:ahLst/>
              <a:cxnLst/>
              <a:rect l="l" t="t" r="r" b="b"/>
              <a:pathLst>
                <a:path w="456" h="426" extrusionOk="0">
                  <a:moveTo>
                    <a:pt x="243" y="0"/>
                  </a:moveTo>
                  <a:cubicBezTo>
                    <a:pt x="122" y="0"/>
                    <a:pt x="0" y="92"/>
                    <a:pt x="0" y="213"/>
                  </a:cubicBezTo>
                  <a:cubicBezTo>
                    <a:pt x="0" y="335"/>
                    <a:pt x="122" y="426"/>
                    <a:pt x="243" y="426"/>
                  </a:cubicBezTo>
                  <a:cubicBezTo>
                    <a:pt x="365" y="426"/>
                    <a:pt x="456" y="335"/>
                    <a:pt x="456" y="213"/>
                  </a:cubicBezTo>
                  <a:cubicBezTo>
                    <a:pt x="456" y="92"/>
                    <a:pt x="365" y="0"/>
                    <a:pt x="2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7"/>
            <p:cNvSpPr/>
            <p:nvPr/>
          </p:nvSpPr>
          <p:spPr>
            <a:xfrm>
              <a:off x="9841625" y="1567175"/>
              <a:ext cx="11425" cy="11425"/>
            </a:xfrm>
            <a:custGeom>
              <a:avLst/>
              <a:gdLst/>
              <a:ahLst/>
              <a:cxnLst/>
              <a:rect l="l" t="t" r="r" b="b"/>
              <a:pathLst>
                <a:path w="457" h="457" extrusionOk="0">
                  <a:moveTo>
                    <a:pt x="244" y="1"/>
                  </a:moveTo>
                  <a:cubicBezTo>
                    <a:pt x="122" y="1"/>
                    <a:pt x="1" y="92"/>
                    <a:pt x="1" y="214"/>
                  </a:cubicBezTo>
                  <a:cubicBezTo>
                    <a:pt x="1" y="335"/>
                    <a:pt x="122" y="457"/>
                    <a:pt x="244" y="457"/>
                  </a:cubicBezTo>
                  <a:cubicBezTo>
                    <a:pt x="366" y="457"/>
                    <a:pt x="457" y="335"/>
                    <a:pt x="457" y="214"/>
                  </a:cubicBezTo>
                  <a:cubicBezTo>
                    <a:pt x="457" y="92"/>
                    <a:pt x="366" y="1"/>
                    <a:pt x="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7"/>
            <p:cNvSpPr/>
            <p:nvPr/>
          </p:nvSpPr>
          <p:spPr>
            <a:xfrm>
              <a:off x="9692125" y="1475725"/>
              <a:ext cx="138125" cy="92375"/>
            </a:xfrm>
            <a:custGeom>
              <a:avLst/>
              <a:gdLst/>
              <a:ahLst/>
              <a:cxnLst/>
              <a:rect l="l" t="t" r="r" b="b"/>
              <a:pathLst>
                <a:path w="5525" h="3695" extrusionOk="0">
                  <a:moveTo>
                    <a:pt x="2840" y="0"/>
                  </a:moveTo>
                  <a:cubicBezTo>
                    <a:pt x="1691" y="0"/>
                    <a:pt x="731" y="871"/>
                    <a:pt x="388" y="1957"/>
                  </a:cubicBezTo>
                  <a:cubicBezTo>
                    <a:pt x="180" y="2998"/>
                    <a:pt x="1" y="3690"/>
                    <a:pt x="1277" y="3690"/>
                  </a:cubicBezTo>
                  <a:cubicBezTo>
                    <a:pt x="1304" y="3690"/>
                    <a:pt x="1332" y="3690"/>
                    <a:pt x="1361" y="3689"/>
                  </a:cubicBezTo>
                  <a:cubicBezTo>
                    <a:pt x="1434" y="3693"/>
                    <a:pt x="1507" y="3695"/>
                    <a:pt x="1581" y="3695"/>
                  </a:cubicBezTo>
                  <a:cubicBezTo>
                    <a:pt x="2665" y="3695"/>
                    <a:pt x="3759" y="3280"/>
                    <a:pt x="4613" y="2625"/>
                  </a:cubicBezTo>
                  <a:cubicBezTo>
                    <a:pt x="5008" y="2261"/>
                    <a:pt x="5525" y="1713"/>
                    <a:pt x="5464" y="1106"/>
                  </a:cubicBezTo>
                  <a:cubicBezTo>
                    <a:pt x="5373" y="862"/>
                    <a:pt x="5099" y="741"/>
                    <a:pt x="4887" y="619"/>
                  </a:cubicBezTo>
                  <a:cubicBezTo>
                    <a:pt x="4340" y="315"/>
                    <a:pt x="3732" y="11"/>
                    <a:pt x="3063" y="11"/>
                  </a:cubicBezTo>
                  <a:cubicBezTo>
                    <a:pt x="2988" y="4"/>
                    <a:pt x="2914" y="0"/>
                    <a:pt x="284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7"/>
            <p:cNvSpPr/>
            <p:nvPr/>
          </p:nvSpPr>
          <p:spPr>
            <a:xfrm>
              <a:off x="8992825" y="695600"/>
              <a:ext cx="1712075" cy="182400"/>
            </a:xfrm>
            <a:custGeom>
              <a:avLst/>
              <a:gdLst/>
              <a:ahLst/>
              <a:cxnLst/>
              <a:rect l="l" t="t" r="r" b="b"/>
              <a:pathLst>
                <a:path w="68483" h="7296" extrusionOk="0">
                  <a:moveTo>
                    <a:pt x="1" y="0"/>
                  </a:moveTo>
                  <a:cubicBezTo>
                    <a:pt x="1308" y="1337"/>
                    <a:pt x="2645" y="2675"/>
                    <a:pt x="3983" y="4012"/>
                  </a:cubicBezTo>
                  <a:cubicBezTo>
                    <a:pt x="4712" y="4742"/>
                    <a:pt x="5442" y="5502"/>
                    <a:pt x="6171" y="6231"/>
                  </a:cubicBezTo>
                  <a:lnTo>
                    <a:pt x="6475" y="6231"/>
                  </a:lnTo>
                  <a:cubicBezTo>
                    <a:pt x="6931" y="6231"/>
                    <a:pt x="7387" y="6262"/>
                    <a:pt x="7843" y="6262"/>
                  </a:cubicBezTo>
                  <a:cubicBezTo>
                    <a:pt x="9059" y="6292"/>
                    <a:pt x="10275" y="6292"/>
                    <a:pt x="11490" y="6322"/>
                  </a:cubicBezTo>
                  <a:lnTo>
                    <a:pt x="19424" y="6474"/>
                  </a:lnTo>
                  <a:cubicBezTo>
                    <a:pt x="22007" y="6535"/>
                    <a:pt x="24621" y="6566"/>
                    <a:pt x="27205" y="6626"/>
                  </a:cubicBezTo>
                  <a:cubicBezTo>
                    <a:pt x="29941" y="6687"/>
                    <a:pt x="32707" y="6718"/>
                    <a:pt x="35442" y="6778"/>
                  </a:cubicBezTo>
                  <a:cubicBezTo>
                    <a:pt x="37996" y="6839"/>
                    <a:pt x="40518" y="6869"/>
                    <a:pt x="43072" y="6930"/>
                  </a:cubicBezTo>
                  <a:cubicBezTo>
                    <a:pt x="45686" y="6961"/>
                    <a:pt x="48330" y="7021"/>
                    <a:pt x="50944" y="7082"/>
                  </a:cubicBezTo>
                  <a:cubicBezTo>
                    <a:pt x="53589" y="7113"/>
                    <a:pt x="56233" y="7173"/>
                    <a:pt x="58877" y="7234"/>
                  </a:cubicBezTo>
                  <a:lnTo>
                    <a:pt x="62525" y="7295"/>
                  </a:lnTo>
                  <a:lnTo>
                    <a:pt x="62586" y="7295"/>
                  </a:lnTo>
                  <a:cubicBezTo>
                    <a:pt x="62586" y="7234"/>
                    <a:pt x="62616" y="7204"/>
                    <a:pt x="62646" y="7173"/>
                  </a:cubicBezTo>
                  <a:cubicBezTo>
                    <a:pt x="63923" y="5806"/>
                    <a:pt x="65230" y="4407"/>
                    <a:pt x="66537" y="3040"/>
                  </a:cubicBezTo>
                  <a:cubicBezTo>
                    <a:pt x="67175" y="2341"/>
                    <a:pt x="67844" y="1641"/>
                    <a:pt x="68482" y="942"/>
                  </a:cubicBezTo>
                  <a:cubicBezTo>
                    <a:pt x="65990" y="912"/>
                    <a:pt x="63467" y="882"/>
                    <a:pt x="60944" y="851"/>
                  </a:cubicBezTo>
                  <a:cubicBezTo>
                    <a:pt x="57783" y="790"/>
                    <a:pt x="54622" y="760"/>
                    <a:pt x="51430" y="699"/>
                  </a:cubicBezTo>
                  <a:cubicBezTo>
                    <a:pt x="48330" y="669"/>
                    <a:pt x="45199" y="608"/>
                    <a:pt x="42069" y="578"/>
                  </a:cubicBezTo>
                  <a:cubicBezTo>
                    <a:pt x="38816" y="547"/>
                    <a:pt x="35533" y="486"/>
                    <a:pt x="32281" y="456"/>
                  </a:cubicBezTo>
                  <a:cubicBezTo>
                    <a:pt x="29090" y="395"/>
                    <a:pt x="25898" y="365"/>
                    <a:pt x="22706" y="304"/>
                  </a:cubicBezTo>
                  <a:cubicBezTo>
                    <a:pt x="19545" y="274"/>
                    <a:pt x="16354" y="213"/>
                    <a:pt x="13193" y="182"/>
                  </a:cubicBezTo>
                  <a:cubicBezTo>
                    <a:pt x="10001" y="122"/>
                    <a:pt x="6840" y="91"/>
                    <a:pt x="3648" y="30"/>
                  </a:cubicBezTo>
                  <a:cubicBezTo>
                    <a:pt x="2433" y="30"/>
                    <a:pt x="1217"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7"/>
            <p:cNvSpPr/>
            <p:nvPr/>
          </p:nvSpPr>
          <p:spPr>
            <a:xfrm>
              <a:off x="10555175" y="729775"/>
              <a:ext cx="155050" cy="1765250"/>
            </a:xfrm>
            <a:custGeom>
              <a:avLst/>
              <a:gdLst/>
              <a:ahLst/>
              <a:cxnLst/>
              <a:rect l="l" t="t" r="r" b="b"/>
              <a:pathLst>
                <a:path w="6202" h="70610" extrusionOk="0">
                  <a:moveTo>
                    <a:pt x="6201" y="1"/>
                  </a:moveTo>
                  <a:cubicBezTo>
                    <a:pt x="5137" y="1156"/>
                    <a:pt x="4043" y="2311"/>
                    <a:pt x="2979" y="3466"/>
                  </a:cubicBezTo>
                  <a:cubicBezTo>
                    <a:pt x="2128" y="4347"/>
                    <a:pt x="1307" y="5229"/>
                    <a:pt x="456" y="6141"/>
                  </a:cubicBezTo>
                  <a:cubicBezTo>
                    <a:pt x="456" y="6232"/>
                    <a:pt x="456" y="6293"/>
                    <a:pt x="456" y="6384"/>
                  </a:cubicBezTo>
                  <a:lnTo>
                    <a:pt x="456" y="6414"/>
                  </a:lnTo>
                  <a:cubicBezTo>
                    <a:pt x="456" y="6414"/>
                    <a:pt x="456" y="6445"/>
                    <a:pt x="487" y="6475"/>
                  </a:cubicBezTo>
                  <a:cubicBezTo>
                    <a:pt x="456" y="8603"/>
                    <a:pt x="426" y="10731"/>
                    <a:pt x="426" y="12858"/>
                  </a:cubicBezTo>
                  <a:cubicBezTo>
                    <a:pt x="396" y="15472"/>
                    <a:pt x="396" y="18147"/>
                    <a:pt x="365" y="20791"/>
                  </a:cubicBezTo>
                  <a:cubicBezTo>
                    <a:pt x="335" y="23527"/>
                    <a:pt x="304" y="26263"/>
                    <a:pt x="304" y="29029"/>
                  </a:cubicBezTo>
                  <a:cubicBezTo>
                    <a:pt x="274" y="31734"/>
                    <a:pt x="244" y="34439"/>
                    <a:pt x="213" y="37175"/>
                  </a:cubicBezTo>
                  <a:cubicBezTo>
                    <a:pt x="213" y="39728"/>
                    <a:pt x="183" y="42312"/>
                    <a:pt x="152" y="44895"/>
                  </a:cubicBezTo>
                  <a:cubicBezTo>
                    <a:pt x="152" y="47570"/>
                    <a:pt x="122" y="50245"/>
                    <a:pt x="92" y="52920"/>
                  </a:cubicBezTo>
                  <a:cubicBezTo>
                    <a:pt x="92" y="55655"/>
                    <a:pt x="61" y="58391"/>
                    <a:pt x="31" y="61126"/>
                  </a:cubicBezTo>
                  <a:cubicBezTo>
                    <a:pt x="31" y="62373"/>
                    <a:pt x="31" y="63649"/>
                    <a:pt x="0" y="64926"/>
                  </a:cubicBezTo>
                  <a:cubicBezTo>
                    <a:pt x="0" y="64956"/>
                    <a:pt x="0" y="64987"/>
                    <a:pt x="0" y="65017"/>
                  </a:cubicBezTo>
                  <a:cubicBezTo>
                    <a:pt x="1429" y="66324"/>
                    <a:pt x="2827" y="67631"/>
                    <a:pt x="4225" y="68908"/>
                  </a:cubicBezTo>
                  <a:cubicBezTo>
                    <a:pt x="4833" y="69485"/>
                    <a:pt x="5441" y="70032"/>
                    <a:pt x="6049" y="70610"/>
                  </a:cubicBezTo>
                  <a:cubicBezTo>
                    <a:pt x="6049" y="68482"/>
                    <a:pt x="6049" y="66385"/>
                    <a:pt x="6080" y="64257"/>
                  </a:cubicBezTo>
                  <a:cubicBezTo>
                    <a:pt x="6080" y="60944"/>
                    <a:pt x="6080" y="57631"/>
                    <a:pt x="6080" y="54287"/>
                  </a:cubicBezTo>
                  <a:cubicBezTo>
                    <a:pt x="6110" y="50974"/>
                    <a:pt x="6110" y="47692"/>
                    <a:pt x="6110" y="44378"/>
                  </a:cubicBezTo>
                  <a:lnTo>
                    <a:pt x="6140" y="34621"/>
                  </a:lnTo>
                  <a:cubicBezTo>
                    <a:pt x="6140" y="31308"/>
                    <a:pt x="6140" y="27965"/>
                    <a:pt x="6140" y="24652"/>
                  </a:cubicBezTo>
                  <a:cubicBezTo>
                    <a:pt x="6171" y="21460"/>
                    <a:pt x="6171" y="18269"/>
                    <a:pt x="6171" y="15107"/>
                  </a:cubicBezTo>
                  <a:lnTo>
                    <a:pt x="6201" y="5259"/>
                  </a:lnTo>
                  <a:cubicBezTo>
                    <a:pt x="6201" y="3496"/>
                    <a:pt x="6201" y="1764"/>
                    <a:pt x="6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7"/>
            <p:cNvSpPr/>
            <p:nvPr/>
          </p:nvSpPr>
          <p:spPr>
            <a:xfrm>
              <a:off x="8980675" y="2359750"/>
              <a:ext cx="1715875" cy="141350"/>
            </a:xfrm>
            <a:custGeom>
              <a:avLst/>
              <a:gdLst/>
              <a:ahLst/>
              <a:cxnLst/>
              <a:rect l="l" t="t" r="r" b="b"/>
              <a:pathLst>
                <a:path w="68635" h="5654" extrusionOk="0">
                  <a:moveTo>
                    <a:pt x="5806" y="0"/>
                  </a:moveTo>
                  <a:cubicBezTo>
                    <a:pt x="4469" y="1307"/>
                    <a:pt x="3131" y="2584"/>
                    <a:pt x="1764" y="3861"/>
                  </a:cubicBezTo>
                  <a:cubicBezTo>
                    <a:pt x="1186" y="4438"/>
                    <a:pt x="578" y="5016"/>
                    <a:pt x="1" y="5593"/>
                  </a:cubicBezTo>
                  <a:lnTo>
                    <a:pt x="16536" y="5593"/>
                  </a:lnTo>
                  <a:cubicBezTo>
                    <a:pt x="19727" y="5593"/>
                    <a:pt x="22919" y="5593"/>
                    <a:pt x="26110" y="5624"/>
                  </a:cubicBezTo>
                  <a:lnTo>
                    <a:pt x="45321" y="5624"/>
                  </a:lnTo>
                  <a:cubicBezTo>
                    <a:pt x="48512" y="5624"/>
                    <a:pt x="51673" y="5624"/>
                    <a:pt x="54865" y="5654"/>
                  </a:cubicBezTo>
                  <a:lnTo>
                    <a:pt x="68634" y="5654"/>
                  </a:lnTo>
                  <a:cubicBezTo>
                    <a:pt x="67479" y="4590"/>
                    <a:pt x="66324" y="3526"/>
                    <a:pt x="65199" y="2462"/>
                  </a:cubicBezTo>
                  <a:cubicBezTo>
                    <a:pt x="64348" y="1703"/>
                    <a:pt x="63558" y="943"/>
                    <a:pt x="62707" y="183"/>
                  </a:cubicBezTo>
                  <a:lnTo>
                    <a:pt x="62525" y="183"/>
                  </a:lnTo>
                  <a:cubicBezTo>
                    <a:pt x="60488" y="183"/>
                    <a:pt x="58482" y="183"/>
                    <a:pt x="56445" y="152"/>
                  </a:cubicBezTo>
                  <a:lnTo>
                    <a:pt x="48634" y="152"/>
                  </a:lnTo>
                  <a:cubicBezTo>
                    <a:pt x="45959" y="122"/>
                    <a:pt x="43284" y="122"/>
                    <a:pt x="40609" y="122"/>
                  </a:cubicBezTo>
                  <a:cubicBezTo>
                    <a:pt x="38056" y="92"/>
                    <a:pt x="35472" y="92"/>
                    <a:pt x="32919" y="92"/>
                  </a:cubicBezTo>
                  <a:cubicBezTo>
                    <a:pt x="30335" y="92"/>
                    <a:pt x="27721" y="61"/>
                    <a:pt x="25138" y="61"/>
                  </a:cubicBezTo>
                  <a:cubicBezTo>
                    <a:pt x="22524" y="61"/>
                    <a:pt x="19910" y="61"/>
                    <a:pt x="17326" y="31"/>
                  </a:cubicBezTo>
                  <a:cubicBezTo>
                    <a:pt x="14803" y="31"/>
                    <a:pt x="12280" y="31"/>
                    <a:pt x="9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7"/>
            <p:cNvSpPr/>
            <p:nvPr/>
          </p:nvSpPr>
          <p:spPr>
            <a:xfrm>
              <a:off x="8967000" y="704700"/>
              <a:ext cx="172525" cy="1791850"/>
            </a:xfrm>
            <a:custGeom>
              <a:avLst/>
              <a:gdLst/>
              <a:ahLst/>
              <a:cxnLst/>
              <a:rect l="l" t="t" r="r" b="b"/>
              <a:pathLst>
                <a:path w="6901" h="71674" extrusionOk="0">
                  <a:moveTo>
                    <a:pt x="760" y="1"/>
                  </a:moveTo>
                  <a:cubicBezTo>
                    <a:pt x="730" y="2949"/>
                    <a:pt x="700" y="5928"/>
                    <a:pt x="669" y="8876"/>
                  </a:cubicBezTo>
                  <a:lnTo>
                    <a:pt x="548" y="18573"/>
                  </a:lnTo>
                  <a:cubicBezTo>
                    <a:pt x="517" y="21855"/>
                    <a:pt x="487" y="25168"/>
                    <a:pt x="456" y="28451"/>
                  </a:cubicBezTo>
                  <a:cubicBezTo>
                    <a:pt x="426" y="31551"/>
                    <a:pt x="396" y="34652"/>
                    <a:pt x="365" y="37752"/>
                  </a:cubicBezTo>
                  <a:cubicBezTo>
                    <a:pt x="304" y="40974"/>
                    <a:pt x="274" y="44226"/>
                    <a:pt x="244" y="47479"/>
                  </a:cubicBezTo>
                  <a:cubicBezTo>
                    <a:pt x="213" y="50761"/>
                    <a:pt x="183" y="54044"/>
                    <a:pt x="152" y="57327"/>
                  </a:cubicBezTo>
                  <a:cubicBezTo>
                    <a:pt x="122" y="60518"/>
                    <a:pt x="92" y="63680"/>
                    <a:pt x="61" y="66871"/>
                  </a:cubicBezTo>
                  <a:cubicBezTo>
                    <a:pt x="31" y="68482"/>
                    <a:pt x="0" y="70063"/>
                    <a:pt x="0" y="71674"/>
                  </a:cubicBezTo>
                  <a:cubicBezTo>
                    <a:pt x="1216" y="70519"/>
                    <a:pt x="2432" y="69364"/>
                    <a:pt x="3648" y="68178"/>
                  </a:cubicBezTo>
                  <a:cubicBezTo>
                    <a:pt x="4469" y="67388"/>
                    <a:pt x="5289" y="66598"/>
                    <a:pt x="6110" y="65807"/>
                  </a:cubicBezTo>
                  <a:lnTo>
                    <a:pt x="6140" y="65807"/>
                  </a:lnTo>
                  <a:lnTo>
                    <a:pt x="6140" y="65746"/>
                  </a:lnTo>
                  <a:cubicBezTo>
                    <a:pt x="6140" y="65655"/>
                    <a:pt x="6140" y="65564"/>
                    <a:pt x="6140" y="65443"/>
                  </a:cubicBezTo>
                  <a:lnTo>
                    <a:pt x="6140" y="65230"/>
                  </a:lnTo>
                  <a:cubicBezTo>
                    <a:pt x="6171" y="63041"/>
                    <a:pt x="6171" y="60822"/>
                    <a:pt x="6232" y="58604"/>
                  </a:cubicBezTo>
                  <a:cubicBezTo>
                    <a:pt x="6262" y="55898"/>
                    <a:pt x="6292" y="53193"/>
                    <a:pt x="6323" y="50518"/>
                  </a:cubicBezTo>
                  <a:cubicBezTo>
                    <a:pt x="6353" y="47935"/>
                    <a:pt x="6384" y="45351"/>
                    <a:pt x="6414" y="42798"/>
                  </a:cubicBezTo>
                  <a:cubicBezTo>
                    <a:pt x="6444" y="40062"/>
                    <a:pt x="6505" y="37327"/>
                    <a:pt x="6536" y="34591"/>
                  </a:cubicBezTo>
                  <a:cubicBezTo>
                    <a:pt x="6566" y="32068"/>
                    <a:pt x="6596" y="29515"/>
                    <a:pt x="6627" y="26962"/>
                  </a:cubicBezTo>
                  <a:cubicBezTo>
                    <a:pt x="6657" y="24196"/>
                    <a:pt x="6688" y="21430"/>
                    <a:pt x="6748" y="18664"/>
                  </a:cubicBezTo>
                  <a:cubicBezTo>
                    <a:pt x="6779" y="16110"/>
                    <a:pt x="6809" y="13527"/>
                    <a:pt x="6839" y="10974"/>
                  </a:cubicBezTo>
                  <a:cubicBezTo>
                    <a:pt x="6870" y="9423"/>
                    <a:pt x="6870" y="7873"/>
                    <a:pt x="6900" y="6293"/>
                  </a:cubicBezTo>
                  <a:cubicBezTo>
                    <a:pt x="6900" y="6293"/>
                    <a:pt x="6900" y="6293"/>
                    <a:pt x="6900" y="6262"/>
                  </a:cubicBezTo>
                  <a:cubicBezTo>
                    <a:pt x="6900" y="6232"/>
                    <a:pt x="6900" y="6232"/>
                    <a:pt x="6900" y="6202"/>
                  </a:cubicBezTo>
                  <a:cubicBezTo>
                    <a:pt x="5684" y="4955"/>
                    <a:pt x="4469" y="3739"/>
                    <a:pt x="3222" y="2493"/>
                  </a:cubicBezTo>
                  <a:cubicBezTo>
                    <a:pt x="2402" y="1673"/>
                    <a:pt x="1581" y="822"/>
                    <a:pt x="7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7"/>
            <p:cNvSpPr/>
            <p:nvPr/>
          </p:nvSpPr>
          <p:spPr>
            <a:xfrm>
              <a:off x="9080975" y="801225"/>
              <a:ext cx="1538050" cy="1605650"/>
            </a:xfrm>
            <a:custGeom>
              <a:avLst/>
              <a:gdLst/>
              <a:ahLst/>
              <a:cxnLst/>
              <a:rect l="l" t="t" r="r" b="b"/>
              <a:pathLst>
                <a:path w="61522" h="64226" extrusionOk="0">
                  <a:moveTo>
                    <a:pt x="2493" y="2067"/>
                  </a:moveTo>
                  <a:cubicBezTo>
                    <a:pt x="3405" y="2097"/>
                    <a:pt x="4317" y="2097"/>
                    <a:pt x="5229" y="2128"/>
                  </a:cubicBezTo>
                  <a:cubicBezTo>
                    <a:pt x="6202" y="2158"/>
                    <a:pt x="7144" y="2158"/>
                    <a:pt x="8116" y="2189"/>
                  </a:cubicBezTo>
                  <a:cubicBezTo>
                    <a:pt x="10670" y="2249"/>
                    <a:pt x="13193" y="2280"/>
                    <a:pt x="15746" y="2341"/>
                  </a:cubicBezTo>
                  <a:cubicBezTo>
                    <a:pt x="18208" y="2401"/>
                    <a:pt x="20670" y="2432"/>
                    <a:pt x="23132" y="2493"/>
                  </a:cubicBezTo>
                  <a:cubicBezTo>
                    <a:pt x="25655" y="2523"/>
                    <a:pt x="28147" y="2584"/>
                    <a:pt x="30670" y="2644"/>
                  </a:cubicBezTo>
                  <a:cubicBezTo>
                    <a:pt x="33223" y="2675"/>
                    <a:pt x="35807" y="2736"/>
                    <a:pt x="38360" y="2796"/>
                  </a:cubicBezTo>
                  <a:cubicBezTo>
                    <a:pt x="40822" y="2827"/>
                    <a:pt x="43284" y="2888"/>
                    <a:pt x="45746" y="2948"/>
                  </a:cubicBezTo>
                  <a:lnTo>
                    <a:pt x="53193" y="3100"/>
                  </a:lnTo>
                  <a:cubicBezTo>
                    <a:pt x="55230" y="3131"/>
                    <a:pt x="57266" y="3161"/>
                    <a:pt x="59303" y="3222"/>
                  </a:cubicBezTo>
                  <a:cubicBezTo>
                    <a:pt x="59303" y="4894"/>
                    <a:pt x="59272" y="6566"/>
                    <a:pt x="59272" y="8268"/>
                  </a:cubicBezTo>
                  <a:cubicBezTo>
                    <a:pt x="59242" y="10851"/>
                    <a:pt x="59242" y="13435"/>
                    <a:pt x="59212" y="16019"/>
                  </a:cubicBezTo>
                  <a:cubicBezTo>
                    <a:pt x="59212" y="18633"/>
                    <a:pt x="59181" y="21247"/>
                    <a:pt x="59181" y="23861"/>
                  </a:cubicBezTo>
                  <a:cubicBezTo>
                    <a:pt x="59151" y="26444"/>
                    <a:pt x="59151" y="28997"/>
                    <a:pt x="59120" y="31581"/>
                  </a:cubicBezTo>
                  <a:cubicBezTo>
                    <a:pt x="59120" y="34286"/>
                    <a:pt x="59090" y="36961"/>
                    <a:pt x="59090" y="39666"/>
                  </a:cubicBezTo>
                  <a:cubicBezTo>
                    <a:pt x="59060" y="42189"/>
                    <a:pt x="59060" y="44742"/>
                    <a:pt x="59029" y="47296"/>
                  </a:cubicBezTo>
                  <a:cubicBezTo>
                    <a:pt x="59029" y="49970"/>
                    <a:pt x="58999" y="52615"/>
                    <a:pt x="58968" y="55290"/>
                  </a:cubicBezTo>
                  <a:lnTo>
                    <a:pt x="58968" y="59150"/>
                  </a:lnTo>
                  <a:cubicBezTo>
                    <a:pt x="58968" y="59788"/>
                    <a:pt x="58938" y="60426"/>
                    <a:pt x="58938" y="61065"/>
                  </a:cubicBezTo>
                  <a:cubicBezTo>
                    <a:pt x="58938" y="61460"/>
                    <a:pt x="58938" y="61825"/>
                    <a:pt x="58938" y="62189"/>
                  </a:cubicBezTo>
                  <a:lnTo>
                    <a:pt x="53740" y="62189"/>
                  </a:lnTo>
                  <a:cubicBezTo>
                    <a:pt x="51248" y="62220"/>
                    <a:pt x="48786" y="62220"/>
                    <a:pt x="46324" y="62220"/>
                  </a:cubicBezTo>
                  <a:lnTo>
                    <a:pt x="15898" y="62220"/>
                  </a:lnTo>
                  <a:cubicBezTo>
                    <a:pt x="13405" y="62220"/>
                    <a:pt x="10943" y="62250"/>
                    <a:pt x="8481" y="62250"/>
                  </a:cubicBezTo>
                  <a:cubicBezTo>
                    <a:pt x="7742" y="62240"/>
                    <a:pt x="7002" y="62237"/>
                    <a:pt x="6262" y="62237"/>
                  </a:cubicBezTo>
                  <a:cubicBezTo>
                    <a:pt x="4783" y="62237"/>
                    <a:pt x="3304" y="62250"/>
                    <a:pt x="1825" y="62250"/>
                  </a:cubicBezTo>
                  <a:cubicBezTo>
                    <a:pt x="1825" y="62220"/>
                    <a:pt x="1825" y="62220"/>
                    <a:pt x="1825" y="62220"/>
                  </a:cubicBezTo>
                  <a:cubicBezTo>
                    <a:pt x="1855" y="60275"/>
                    <a:pt x="1885" y="58329"/>
                    <a:pt x="1885" y="56384"/>
                  </a:cubicBezTo>
                  <a:cubicBezTo>
                    <a:pt x="1916" y="53800"/>
                    <a:pt x="1946" y="51217"/>
                    <a:pt x="1977" y="48633"/>
                  </a:cubicBezTo>
                  <a:cubicBezTo>
                    <a:pt x="2007" y="47934"/>
                    <a:pt x="2007" y="47235"/>
                    <a:pt x="2007" y="46505"/>
                  </a:cubicBezTo>
                  <a:cubicBezTo>
                    <a:pt x="2007" y="46201"/>
                    <a:pt x="2007" y="45897"/>
                    <a:pt x="2007" y="45593"/>
                  </a:cubicBezTo>
                  <a:cubicBezTo>
                    <a:pt x="2007" y="45533"/>
                    <a:pt x="2007" y="45441"/>
                    <a:pt x="2007" y="45350"/>
                  </a:cubicBezTo>
                  <a:lnTo>
                    <a:pt x="2007" y="45289"/>
                  </a:lnTo>
                  <a:cubicBezTo>
                    <a:pt x="2037" y="43800"/>
                    <a:pt x="2037" y="42280"/>
                    <a:pt x="2068" y="40761"/>
                  </a:cubicBezTo>
                  <a:cubicBezTo>
                    <a:pt x="2098" y="38086"/>
                    <a:pt x="2129" y="35381"/>
                    <a:pt x="2159" y="32675"/>
                  </a:cubicBezTo>
                  <a:cubicBezTo>
                    <a:pt x="2189" y="30031"/>
                    <a:pt x="2220" y="27417"/>
                    <a:pt x="2250" y="24772"/>
                  </a:cubicBezTo>
                  <a:cubicBezTo>
                    <a:pt x="2280" y="22189"/>
                    <a:pt x="2311" y="19605"/>
                    <a:pt x="2341" y="17022"/>
                  </a:cubicBezTo>
                  <a:cubicBezTo>
                    <a:pt x="2372" y="14377"/>
                    <a:pt x="2402" y="11763"/>
                    <a:pt x="2432" y="9119"/>
                  </a:cubicBezTo>
                  <a:cubicBezTo>
                    <a:pt x="2463" y="6778"/>
                    <a:pt x="2463" y="4407"/>
                    <a:pt x="2493" y="2067"/>
                  </a:cubicBezTo>
                  <a:close/>
                  <a:moveTo>
                    <a:pt x="214" y="0"/>
                  </a:moveTo>
                  <a:cubicBezTo>
                    <a:pt x="274" y="30"/>
                    <a:pt x="305" y="61"/>
                    <a:pt x="335" y="91"/>
                  </a:cubicBezTo>
                  <a:cubicBezTo>
                    <a:pt x="426" y="152"/>
                    <a:pt x="487" y="213"/>
                    <a:pt x="578" y="304"/>
                  </a:cubicBezTo>
                  <a:cubicBezTo>
                    <a:pt x="609" y="334"/>
                    <a:pt x="639" y="395"/>
                    <a:pt x="639" y="456"/>
                  </a:cubicBezTo>
                  <a:lnTo>
                    <a:pt x="973" y="456"/>
                  </a:lnTo>
                  <a:cubicBezTo>
                    <a:pt x="943" y="2189"/>
                    <a:pt x="913" y="3891"/>
                    <a:pt x="882" y="5593"/>
                  </a:cubicBezTo>
                  <a:cubicBezTo>
                    <a:pt x="852" y="8480"/>
                    <a:pt x="821" y="11368"/>
                    <a:pt x="761" y="14256"/>
                  </a:cubicBezTo>
                  <a:cubicBezTo>
                    <a:pt x="730" y="17143"/>
                    <a:pt x="700" y="20031"/>
                    <a:pt x="639" y="22918"/>
                  </a:cubicBezTo>
                  <a:cubicBezTo>
                    <a:pt x="609" y="25806"/>
                    <a:pt x="578" y="28693"/>
                    <a:pt x="518" y="31581"/>
                  </a:cubicBezTo>
                  <a:cubicBezTo>
                    <a:pt x="487" y="34408"/>
                    <a:pt x="457" y="37204"/>
                    <a:pt x="396" y="40031"/>
                  </a:cubicBezTo>
                  <a:cubicBezTo>
                    <a:pt x="366" y="42888"/>
                    <a:pt x="335" y="45776"/>
                    <a:pt x="274" y="48633"/>
                  </a:cubicBezTo>
                  <a:cubicBezTo>
                    <a:pt x="244" y="51490"/>
                    <a:pt x="214" y="54317"/>
                    <a:pt x="183" y="57144"/>
                  </a:cubicBezTo>
                  <a:cubicBezTo>
                    <a:pt x="153" y="59241"/>
                    <a:pt x="122" y="61308"/>
                    <a:pt x="92" y="63405"/>
                  </a:cubicBezTo>
                  <a:lnTo>
                    <a:pt x="1" y="63405"/>
                  </a:lnTo>
                  <a:cubicBezTo>
                    <a:pt x="1" y="63436"/>
                    <a:pt x="1" y="63466"/>
                    <a:pt x="1" y="63496"/>
                  </a:cubicBezTo>
                  <a:cubicBezTo>
                    <a:pt x="1" y="63557"/>
                    <a:pt x="1" y="63618"/>
                    <a:pt x="1" y="63679"/>
                  </a:cubicBezTo>
                  <a:cubicBezTo>
                    <a:pt x="1" y="63709"/>
                    <a:pt x="1" y="63709"/>
                    <a:pt x="1" y="63740"/>
                  </a:cubicBezTo>
                  <a:cubicBezTo>
                    <a:pt x="1" y="63770"/>
                    <a:pt x="1" y="63800"/>
                    <a:pt x="1" y="63861"/>
                  </a:cubicBezTo>
                  <a:lnTo>
                    <a:pt x="305" y="63861"/>
                  </a:lnTo>
                  <a:cubicBezTo>
                    <a:pt x="386" y="63861"/>
                    <a:pt x="467" y="63848"/>
                    <a:pt x="548" y="63848"/>
                  </a:cubicBezTo>
                  <a:cubicBezTo>
                    <a:pt x="588" y="63848"/>
                    <a:pt x="629" y="63851"/>
                    <a:pt x="670" y="63861"/>
                  </a:cubicBezTo>
                  <a:lnTo>
                    <a:pt x="761" y="63861"/>
                  </a:lnTo>
                  <a:cubicBezTo>
                    <a:pt x="2676" y="63861"/>
                    <a:pt x="4621" y="63892"/>
                    <a:pt x="6505" y="63892"/>
                  </a:cubicBezTo>
                  <a:cubicBezTo>
                    <a:pt x="9120" y="63922"/>
                    <a:pt x="11703" y="63922"/>
                    <a:pt x="14287" y="63952"/>
                  </a:cubicBezTo>
                  <a:cubicBezTo>
                    <a:pt x="16992" y="63952"/>
                    <a:pt x="19728" y="63983"/>
                    <a:pt x="22433" y="63983"/>
                  </a:cubicBezTo>
                  <a:cubicBezTo>
                    <a:pt x="25138" y="64013"/>
                    <a:pt x="27813" y="64044"/>
                    <a:pt x="30518" y="64044"/>
                  </a:cubicBezTo>
                  <a:cubicBezTo>
                    <a:pt x="33132" y="64074"/>
                    <a:pt x="35716" y="64074"/>
                    <a:pt x="38330" y="64104"/>
                  </a:cubicBezTo>
                  <a:cubicBezTo>
                    <a:pt x="41005" y="64104"/>
                    <a:pt x="43679" y="64135"/>
                    <a:pt x="46354" y="64135"/>
                  </a:cubicBezTo>
                  <a:cubicBezTo>
                    <a:pt x="49029" y="64165"/>
                    <a:pt x="51674" y="64165"/>
                    <a:pt x="54318" y="64196"/>
                  </a:cubicBezTo>
                  <a:cubicBezTo>
                    <a:pt x="56202" y="64196"/>
                    <a:pt x="58057" y="64226"/>
                    <a:pt x="59911" y="64226"/>
                  </a:cubicBezTo>
                  <a:lnTo>
                    <a:pt x="60701" y="64226"/>
                  </a:lnTo>
                  <a:cubicBezTo>
                    <a:pt x="60731" y="64135"/>
                    <a:pt x="60731" y="64044"/>
                    <a:pt x="60731" y="63922"/>
                  </a:cubicBezTo>
                  <a:cubicBezTo>
                    <a:pt x="60731" y="63892"/>
                    <a:pt x="60731" y="63831"/>
                    <a:pt x="60731" y="63770"/>
                  </a:cubicBezTo>
                  <a:lnTo>
                    <a:pt x="60671" y="63770"/>
                  </a:lnTo>
                  <a:cubicBezTo>
                    <a:pt x="60671" y="61885"/>
                    <a:pt x="60701" y="60001"/>
                    <a:pt x="60731" y="58147"/>
                  </a:cubicBezTo>
                  <a:cubicBezTo>
                    <a:pt x="60762" y="55290"/>
                    <a:pt x="60823" y="52463"/>
                    <a:pt x="60853" y="49636"/>
                  </a:cubicBezTo>
                  <a:cubicBezTo>
                    <a:pt x="60883" y="46748"/>
                    <a:pt x="60914" y="43861"/>
                    <a:pt x="60944" y="41004"/>
                  </a:cubicBezTo>
                  <a:cubicBezTo>
                    <a:pt x="60975" y="38177"/>
                    <a:pt x="61035" y="35350"/>
                    <a:pt x="61066" y="32523"/>
                  </a:cubicBezTo>
                  <a:cubicBezTo>
                    <a:pt x="61096" y="29636"/>
                    <a:pt x="61127" y="26779"/>
                    <a:pt x="61157" y="23891"/>
                  </a:cubicBezTo>
                  <a:cubicBezTo>
                    <a:pt x="61218" y="21064"/>
                    <a:pt x="61248" y="18237"/>
                    <a:pt x="61279" y="15411"/>
                  </a:cubicBezTo>
                  <a:cubicBezTo>
                    <a:pt x="61309" y="12584"/>
                    <a:pt x="61339" y="9727"/>
                    <a:pt x="61400" y="6900"/>
                  </a:cubicBezTo>
                  <a:cubicBezTo>
                    <a:pt x="61400" y="5046"/>
                    <a:pt x="61431" y="3192"/>
                    <a:pt x="61461" y="1337"/>
                  </a:cubicBezTo>
                  <a:lnTo>
                    <a:pt x="61491" y="1337"/>
                  </a:lnTo>
                  <a:cubicBezTo>
                    <a:pt x="61491" y="1307"/>
                    <a:pt x="61491" y="1246"/>
                    <a:pt x="61491" y="1216"/>
                  </a:cubicBezTo>
                  <a:cubicBezTo>
                    <a:pt x="61491" y="1155"/>
                    <a:pt x="61491" y="1125"/>
                    <a:pt x="61491" y="1094"/>
                  </a:cubicBezTo>
                  <a:cubicBezTo>
                    <a:pt x="61491" y="1064"/>
                    <a:pt x="61491" y="1034"/>
                    <a:pt x="61522" y="1003"/>
                  </a:cubicBezTo>
                  <a:lnTo>
                    <a:pt x="61522" y="882"/>
                  </a:lnTo>
                  <a:lnTo>
                    <a:pt x="61461" y="882"/>
                  </a:lnTo>
                  <a:cubicBezTo>
                    <a:pt x="61461" y="821"/>
                    <a:pt x="61461" y="730"/>
                    <a:pt x="61461" y="638"/>
                  </a:cubicBezTo>
                  <a:cubicBezTo>
                    <a:pt x="61431" y="669"/>
                    <a:pt x="61400" y="699"/>
                    <a:pt x="61370" y="730"/>
                  </a:cubicBezTo>
                  <a:cubicBezTo>
                    <a:pt x="61339" y="760"/>
                    <a:pt x="61309" y="790"/>
                    <a:pt x="61279" y="821"/>
                  </a:cubicBezTo>
                  <a:cubicBezTo>
                    <a:pt x="61248" y="851"/>
                    <a:pt x="61218" y="851"/>
                    <a:pt x="61187" y="882"/>
                  </a:cubicBezTo>
                  <a:lnTo>
                    <a:pt x="61005" y="882"/>
                  </a:lnTo>
                  <a:cubicBezTo>
                    <a:pt x="58816" y="851"/>
                    <a:pt x="56658" y="821"/>
                    <a:pt x="54470" y="790"/>
                  </a:cubicBezTo>
                  <a:cubicBezTo>
                    <a:pt x="51704" y="760"/>
                    <a:pt x="48968" y="730"/>
                    <a:pt x="46202" y="669"/>
                  </a:cubicBezTo>
                  <a:cubicBezTo>
                    <a:pt x="43467" y="638"/>
                    <a:pt x="40761" y="608"/>
                    <a:pt x="38026" y="547"/>
                  </a:cubicBezTo>
                  <a:lnTo>
                    <a:pt x="29667" y="426"/>
                  </a:lnTo>
                  <a:cubicBezTo>
                    <a:pt x="26810" y="395"/>
                    <a:pt x="23953" y="334"/>
                    <a:pt x="21095" y="304"/>
                  </a:cubicBezTo>
                  <a:cubicBezTo>
                    <a:pt x="18329" y="274"/>
                    <a:pt x="15533" y="213"/>
                    <a:pt x="12737" y="182"/>
                  </a:cubicBezTo>
                  <a:cubicBezTo>
                    <a:pt x="9971" y="152"/>
                    <a:pt x="7235" y="91"/>
                    <a:pt x="4469" y="61"/>
                  </a:cubicBezTo>
                  <a:cubicBezTo>
                    <a:pt x="3436" y="30"/>
                    <a:pt x="2432" y="30"/>
                    <a:pt x="1429"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7"/>
            <p:cNvSpPr/>
            <p:nvPr/>
          </p:nvSpPr>
          <p:spPr>
            <a:xfrm>
              <a:off x="9053625" y="843775"/>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6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7"/>
            <p:cNvSpPr/>
            <p:nvPr/>
          </p:nvSpPr>
          <p:spPr>
            <a:xfrm>
              <a:off x="10633450" y="1496525"/>
              <a:ext cx="11425" cy="11400"/>
            </a:xfrm>
            <a:custGeom>
              <a:avLst/>
              <a:gdLst/>
              <a:ahLst/>
              <a:cxnLst/>
              <a:rect l="l" t="t" r="r" b="b"/>
              <a:pathLst>
                <a:path w="457" h="456" extrusionOk="0">
                  <a:moveTo>
                    <a:pt x="243" y="0"/>
                  </a:moveTo>
                  <a:cubicBezTo>
                    <a:pt x="122" y="0"/>
                    <a:pt x="0" y="122"/>
                    <a:pt x="0" y="243"/>
                  </a:cubicBezTo>
                  <a:cubicBezTo>
                    <a:pt x="0" y="334"/>
                    <a:pt x="122" y="456"/>
                    <a:pt x="243" y="456"/>
                  </a:cubicBezTo>
                  <a:cubicBezTo>
                    <a:pt x="365"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7"/>
            <p:cNvSpPr/>
            <p:nvPr/>
          </p:nvSpPr>
          <p:spPr>
            <a:xfrm>
              <a:off x="10640275" y="1035250"/>
              <a:ext cx="11425" cy="11425"/>
            </a:xfrm>
            <a:custGeom>
              <a:avLst/>
              <a:gdLst/>
              <a:ahLst/>
              <a:cxnLst/>
              <a:rect l="l" t="t" r="r" b="b"/>
              <a:pathLst>
                <a:path w="457" h="457" extrusionOk="0">
                  <a:moveTo>
                    <a:pt x="244" y="1"/>
                  </a:moveTo>
                  <a:cubicBezTo>
                    <a:pt x="122" y="1"/>
                    <a:pt x="31" y="122"/>
                    <a:pt x="1" y="244"/>
                  </a:cubicBezTo>
                  <a:cubicBezTo>
                    <a:pt x="1" y="366"/>
                    <a:pt x="122" y="457"/>
                    <a:pt x="244" y="457"/>
                  </a:cubicBezTo>
                  <a:cubicBezTo>
                    <a:pt x="366" y="457"/>
                    <a:pt x="457" y="366"/>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7"/>
            <p:cNvSpPr/>
            <p:nvPr/>
          </p:nvSpPr>
          <p:spPr>
            <a:xfrm>
              <a:off x="10641050" y="1020075"/>
              <a:ext cx="11425" cy="10650"/>
            </a:xfrm>
            <a:custGeom>
              <a:avLst/>
              <a:gdLst/>
              <a:ahLst/>
              <a:cxnLst/>
              <a:rect l="l" t="t" r="r" b="b"/>
              <a:pathLst>
                <a:path w="457" h="426" extrusionOk="0">
                  <a:moveTo>
                    <a:pt x="213" y="0"/>
                  </a:moveTo>
                  <a:cubicBezTo>
                    <a:pt x="91" y="0"/>
                    <a:pt x="0" y="91"/>
                    <a:pt x="0" y="213"/>
                  </a:cubicBezTo>
                  <a:cubicBezTo>
                    <a:pt x="0" y="334"/>
                    <a:pt x="91" y="426"/>
                    <a:pt x="213" y="426"/>
                  </a:cubicBezTo>
                  <a:cubicBezTo>
                    <a:pt x="335" y="426"/>
                    <a:pt x="426" y="334"/>
                    <a:pt x="42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7"/>
            <p:cNvSpPr/>
            <p:nvPr/>
          </p:nvSpPr>
          <p:spPr>
            <a:xfrm>
              <a:off x="10653200" y="1027650"/>
              <a:ext cx="12175" cy="11425"/>
            </a:xfrm>
            <a:custGeom>
              <a:avLst/>
              <a:gdLst/>
              <a:ahLst/>
              <a:cxnLst/>
              <a:rect l="l" t="t" r="r" b="b"/>
              <a:pathLst>
                <a:path w="487" h="457" extrusionOk="0">
                  <a:moveTo>
                    <a:pt x="244" y="1"/>
                  </a:moveTo>
                  <a:cubicBezTo>
                    <a:pt x="122" y="1"/>
                    <a:pt x="31" y="92"/>
                    <a:pt x="31" y="214"/>
                  </a:cubicBezTo>
                  <a:cubicBezTo>
                    <a:pt x="1" y="335"/>
                    <a:pt x="122" y="426"/>
                    <a:pt x="244" y="457"/>
                  </a:cubicBezTo>
                  <a:cubicBezTo>
                    <a:pt x="365" y="457"/>
                    <a:pt x="456" y="335"/>
                    <a:pt x="456" y="214"/>
                  </a:cubicBezTo>
                  <a:cubicBezTo>
                    <a:pt x="487"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7"/>
            <p:cNvSpPr/>
            <p:nvPr/>
          </p:nvSpPr>
          <p:spPr>
            <a:xfrm>
              <a:off x="10372050" y="774625"/>
              <a:ext cx="12175" cy="11425"/>
            </a:xfrm>
            <a:custGeom>
              <a:avLst/>
              <a:gdLst/>
              <a:ahLst/>
              <a:cxnLst/>
              <a:rect l="l" t="t" r="r" b="b"/>
              <a:pathLst>
                <a:path w="487" h="457" extrusionOk="0">
                  <a:moveTo>
                    <a:pt x="274" y="0"/>
                  </a:moveTo>
                  <a:cubicBezTo>
                    <a:pt x="122" y="0"/>
                    <a:pt x="31" y="61"/>
                    <a:pt x="31" y="213"/>
                  </a:cubicBezTo>
                  <a:cubicBezTo>
                    <a:pt x="0" y="335"/>
                    <a:pt x="91" y="456"/>
                    <a:pt x="213" y="456"/>
                  </a:cubicBezTo>
                  <a:cubicBezTo>
                    <a:pt x="365" y="456"/>
                    <a:pt x="456" y="365"/>
                    <a:pt x="456" y="243"/>
                  </a:cubicBezTo>
                  <a:cubicBezTo>
                    <a:pt x="486" y="122"/>
                    <a:pt x="395"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7"/>
            <p:cNvSpPr/>
            <p:nvPr/>
          </p:nvSpPr>
          <p:spPr>
            <a:xfrm>
              <a:off x="10354575" y="774625"/>
              <a:ext cx="11400" cy="11425"/>
            </a:xfrm>
            <a:custGeom>
              <a:avLst/>
              <a:gdLst/>
              <a:ahLst/>
              <a:cxnLst/>
              <a:rect l="l" t="t" r="r" b="b"/>
              <a:pathLst>
                <a:path w="456" h="457" extrusionOk="0">
                  <a:moveTo>
                    <a:pt x="243" y="0"/>
                  </a:moveTo>
                  <a:cubicBezTo>
                    <a:pt x="122" y="0"/>
                    <a:pt x="0" y="91"/>
                    <a:pt x="0" y="213"/>
                  </a:cubicBezTo>
                  <a:cubicBezTo>
                    <a:pt x="0" y="335"/>
                    <a:pt x="91" y="456"/>
                    <a:pt x="213" y="456"/>
                  </a:cubicBezTo>
                  <a:cubicBezTo>
                    <a:pt x="334" y="456"/>
                    <a:pt x="42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7"/>
            <p:cNvSpPr/>
            <p:nvPr/>
          </p:nvSpPr>
          <p:spPr>
            <a:xfrm>
              <a:off x="9909275" y="773850"/>
              <a:ext cx="11425" cy="11425"/>
            </a:xfrm>
            <a:custGeom>
              <a:avLst/>
              <a:gdLst/>
              <a:ahLst/>
              <a:cxnLst/>
              <a:rect l="l" t="t" r="r" b="b"/>
              <a:pathLst>
                <a:path w="457" h="457" extrusionOk="0">
                  <a:moveTo>
                    <a:pt x="243" y="1"/>
                  </a:moveTo>
                  <a:cubicBezTo>
                    <a:pt x="122" y="1"/>
                    <a:pt x="31" y="92"/>
                    <a:pt x="0" y="214"/>
                  </a:cubicBezTo>
                  <a:cubicBezTo>
                    <a:pt x="0" y="335"/>
                    <a:pt x="91" y="457"/>
                    <a:pt x="213" y="457"/>
                  </a:cubicBezTo>
                  <a:cubicBezTo>
                    <a:pt x="334"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7"/>
            <p:cNvSpPr/>
            <p:nvPr/>
          </p:nvSpPr>
          <p:spPr>
            <a:xfrm>
              <a:off x="9470800" y="767025"/>
              <a:ext cx="11425" cy="10650"/>
            </a:xfrm>
            <a:custGeom>
              <a:avLst/>
              <a:gdLst/>
              <a:ahLst/>
              <a:cxnLst/>
              <a:rect l="l" t="t" r="r" b="b"/>
              <a:pathLst>
                <a:path w="457" h="426" extrusionOk="0">
                  <a:moveTo>
                    <a:pt x="244" y="0"/>
                  </a:moveTo>
                  <a:cubicBezTo>
                    <a:pt x="122" y="0"/>
                    <a:pt x="1" y="61"/>
                    <a:pt x="1" y="183"/>
                  </a:cubicBezTo>
                  <a:cubicBezTo>
                    <a:pt x="1" y="304"/>
                    <a:pt x="92" y="426"/>
                    <a:pt x="214" y="426"/>
                  </a:cubicBezTo>
                  <a:cubicBezTo>
                    <a:pt x="335" y="42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7"/>
            <p:cNvSpPr/>
            <p:nvPr/>
          </p:nvSpPr>
          <p:spPr>
            <a:xfrm>
              <a:off x="9454100" y="767025"/>
              <a:ext cx="11425" cy="11425"/>
            </a:xfrm>
            <a:custGeom>
              <a:avLst/>
              <a:gdLst/>
              <a:ahLst/>
              <a:cxnLst/>
              <a:rect l="l" t="t" r="r" b="b"/>
              <a:pathLst>
                <a:path w="457" h="457" extrusionOk="0">
                  <a:moveTo>
                    <a:pt x="243" y="0"/>
                  </a:moveTo>
                  <a:cubicBezTo>
                    <a:pt x="122" y="0"/>
                    <a:pt x="0" y="91"/>
                    <a:pt x="0" y="213"/>
                  </a:cubicBezTo>
                  <a:cubicBezTo>
                    <a:pt x="0" y="335"/>
                    <a:pt x="91" y="456"/>
                    <a:pt x="213" y="456"/>
                  </a:cubicBezTo>
                  <a:cubicBezTo>
                    <a:pt x="334"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7"/>
            <p:cNvSpPr/>
            <p:nvPr/>
          </p:nvSpPr>
          <p:spPr>
            <a:xfrm>
              <a:off x="9460175" y="755625"/>
              <a:ext cx="11425" cy="11425"/>
            </a:xfrm>
            <a:custGeom>
              <a:avLst/>
              <a:gdLst/>
              <a:ahLst/>
              <a:cxnLst/>
              <a:rect l="l" t="t" r="r" b="b"/>
              <a:pathLst>
                <a:path w="457" h="457" extrusionOk="0">
                  <a:moveTo>
                    <a:pt x="243" y="0"/>
                  </a:moveTo>
                  <a:cubicBezTo>
                    <a:pt x="122" y="0"/>
                    <a:pt x="31" y="92"/>
                    <a:pt x="0" y="213"/>
                  </a:cubicBezTo>
                  <a:cubicBezTo>
                    <a:pt x="0" y="335"/>
                    <a:pt x="91" y="456"/>
                    <a:pt x="213" y="456"/>
                  </a:cubicBezTo>
                  <a:cubicBezTo>
                    <a:pt x="335" y="456"/>
                    <a:pt x="456" y="395"/>
                    <a:pt x="456" y="244"/>
                  </a:cubicBezTo>
                  <a:cubicBezTo>
                    <a:pt x="456" y="15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7"/>
            <p:cNvSpPr/>
            <p:nvPr/>
          </p:nvSpPr>
          <p:spPr>
            <a:xfrm>
              <a:off x="8965475" y="690275"/>
              <a:ext cx="1749300" cy="1820725"/>
            </a:xfrm>
            <a:custGeom>
              <a:avLst/>
              <a:gdLst/>
              <a:ahLst/>
              <a:cxnLst/>
              <a:rect l="l" t="t" r="r" b="b"/>
              <a:pathLst>
                <a:path w="69972" h="72829" extrusionOk="0">
                  <a:moveTo>
                    <a:pt x="2402" y="1581"/>
                  </a:moveTo>
                  <a:lnTo>
                    <a:pt x="6992" y="1642"/>
                  </a:lnTo>
                  <a:cubicBezTo>
                    <a:pt x="9940" y="1672"/>
                    <a:pt x="12888" y="1702"/>
                    <a:pt x="15867" y="1763"/>
                  </a:cubicBezTo>
                  <a:cubicBezTo>
                    <a:pt x="18846" y="1794"/>
                    <a:pt x="21825" y="1824"/>
                    <a:pt x="24804" y="1854"/>
                  </a:cubicBezTo>
                  <a:cubicBezTo>
                    <a:pt x="27722" y="1885"/>
                    <a:pt x="30670" y="1946"/>
                    <a:pt x="33588" y="1976"/>
                  </a:cubicBezTo>
                  <a:cubicBezTo>
                    <a:pt x="36536" y="2006"/>
                    <a:pt x="39485" y="2037"/>
                    <a:pt x="42433" y="2098"/>
                  </a:cubicBezTo>
                  <a:cubicBezTo>
                    <a:pt x="45442" y="2128"/>
                    <a:pt x="48482" y="2158"/>
                    <a:pt x="51521" y="2189"/>
                  </a:cubicBezTo>
                  <a:cubicBezTo>
                    <a:pt x="54470" y="2250"/>
                    <a:pt x="57388" y="2280"/>
                    <a:pt x="60336" y="2310"/>
                  </a:cubicBezTo>
                  <a:cubicBezTo>
                    <a:pt x="63133" y="2341"/>
                    <a:pt x="65929" y="2371"/>
                    <a:pt x="68725" y="2402"/>
                  </a:cubicBezTo>
                  <a:cubicBezTo>
                    <a:pt x="68725" y="4833"/>
                    <a:pt x="68695" y="7234"/>
                    <a:pt x="68695" y="9666"/>
                  </a:cubicBezTo>
                  <a:cubicBezTo>
                    <a:pt x="68665" y="12706"/>
                    <a:pt x="68665" y="15715"/>
                    <a:pt x="68634" y="18754"/>
                  </a:cubicBezTo>
                  <a:cubicBezTo>
                    <a:pt x="68634" y="21703"/>
                    <a:pt x="68604" y="24621"/>
                    <a:pt x="68604" y="27569"/>
                  </a:cubicBezTo>
                  <a:cubicBezTo>
                    <a:pt x="68573" y="30669"/>
                    <a:pt x="68573" y="33770"/>
                    <a:pt x="68543" y="36870"/>
                  </a:cubicBezTo>
                  <a:cubicBezTo>
                    <a:pt x="68543" y="39971"/>
                    <a:pt x="68513" y="43040"/>
                    <a:pt x="68513" y="46141"/>
                  </a:cubicBezTo>
                  <a:lnTo>
                    <a:pt x="68452" y="55047"/>
                  </a:lnTo>
                  <a:cubicBezTo>
                    <a:pt x="68452" y="58025"/>
                    <a:pt x="68421" y="61035"/>
                    <a:pt x="68421" y="64013"/>
                  </a:cubicBezTo>
                  <a:cubicBezTo>
                    <a:pt x="68421" y="66445"/>
                    <a:pt x="68391" y="68846"/>
                    <a:pt x="68391" y="71278"/>
                  </a:cubicBezTo>
                  <a:lnTo>
                    <a:pt x="62920" y="71248"/>
                  </a:lnTo>
                  <a:cubicBezTo>
                    <a:pt x="59941" y="71248"/>
                    <a:pt x="56993" y="71217"/>
                    <a:pt x="54014" y="71217"/>
                  </a:cubicBezTo>
                  <a:cubicBezTo>
                    <a:pt x="51035" y="71217"/>
                    <a:pt x="48056" y="71187"/>
                    <a:pt x="45077" y="71187"/>
                  </a:cubicBezTo>
                  <a:cubicBezTo>
                    <a:pt x="42159" y="71156"/>
                    <a:pt x="39272" y="71156"/>
                    <a:pt x="36354" y="71156"/>
                  </a:cubicBezTo>
                  <a:cubicBezTo>
                    <a:pt x="33345" y="71126"/>
                    <a:pt x="30366" y="71126"/>
                    <a:pt x="27357" y="71096"/>
                  </a:cubicBezTo>
                  <a:cubicBezTo>
                    <a:pt x="24408" y="71096"/>
                    <a:pt x="21430" y="71096"/>
                    <a:pt x="18451" y="71065"/>
                  </a:cubicBezTo>
                  <a:cubicBezTo>
                    <a:pt x="15533" y="71065"/>
                    <a:pt x="12584" y="71035"/>
                    <a:pt x="9636" y="71035"/>
                  </a:cubicBezTo>
                  <a:lnTo>
                    <a:pt x="1277" y="71004"/>
                  </a:lnTo>
                  <a:cubicBezTo>
                    <a:pt x="1308" y="69241"/>
                    <a:pt x="1338" y="67509"/>
                    <a:pt x="1338" y="65776"/>
                  </a:cubicBezTo>
                  <a:cubicBezTo>
                    <a:pt x="1368" y="62646"/>
                    <a:pt x="1399" y="59545"/>
                    <a:pt x="1429" y="56445"/>
                  </a:cubicBezTo>
                  <a:cubicBezTo>
                    <a:pt x="1460" y="53345"/>
                    <a:pt x="1490" y="50275"/>
                    <a:pt x="1520" y="47174"/>
                  </a:cubicBezTo>
                  <a:cubicBezTo>
                    <a:pt x="1551" y="44104"/>
                    <a:pt x="1581" y="41004"/>
                    <a:pt x="1612" y="37904"/>
                  </a:cubicBezTo>
                  <a:cubicBezTo>
                    <a:pt x="1642" y="34803"/>
                    <a:pt x="1672" y="31673"/>
                    <a:pt x="1733" y="28572"/>
                  </a:cubicBezTo>
                  <a:cubicBezTo>
                    <a:pt x="1764" y="25472"/>
                    <a:pt x="1794" y="22341"/>
                    <a:pt x="1824" y="19241"/>
                  </a:cubicBezTo>
                  <a:cubicBezTo>
                    <a:pt x="1855" y="16019"/>
                    <a:pt x="1885" y="12827"/>
                    <a:pt x="1916" y="9636"/>
                  </a:cubicBezTo>
                  <a:cubicBezTo>
                    <a:pt x="1946" y="7022"/>
                    <a:pt x="1946" y="4377"/>
                    <a:pt x="1976" y="1763"/>
                  </a:cubicBezTo>
                  <a:cubicBezTo>
                    <a:pt x="2007" y="1794"/>
                    <a:pt x="2007" y="1794"/>
                    <a:pt x="2007" y="1794"/>
                  </a:cubicBezTo>
                  <a:cubicBezTo>
                    <a:pt x="2059" y="1846"/>
                    <a:pt x="2119" y="1868"/>
                    <a:pt x="2177" y="1868"/>
                  </a:cubicBezTo>
                  <a:cubicBezTo>
                    <a:pt x="2319" y="1868"/>
                    <a:pt x="2445" y="1732"/>
                    <a:pt x="2402" y="1581"/>
                  </a:cubicBezTo>
                  <a:close/>
                  <a:moveTo>
                    <a:pt x="943" y="0"/>
                  </a:moveTo>
                  <a:cubicBezTo>
                    <a:pt x="821" y="0"/>
                    <a:pt x="700" y="92"/>
                    <a:pt x="700" y="213"/>
                  </a:cubicBezTo>
                  <a:cubicBezTo>
                    <a:pt x="700" y="2280"/>
                    <a:pt x="669" y="4347"/>
                    <a:pt x="639" y="6414"/>
                  </a:cubicBezTo>
                  <a:cubicBezTo>
                    <a:pt x="609" y="9514"/>
                    <a:pt x="578" y="12614"/>
                    <a:pt x="548" y="15715"/>
                  </a:cubicBezTo>
                  <a:cubicBezTo>
                    <a:pt x="517" y="18846"/>
                    <a:pt x="487" y="22007"/>
                    <a:pt x="457" y="25168"/>
                  </a:cubicBezTo>
                  <a:cubicBezTo>
                    <a:pt x="426" y="28420"/>
                    <a:pt x="396" y="31673"/>
                    <a:pt x="365" y="34925"/>
                  </a:cubicBezTo>
                  <a:cubicBezTo>
                    <a:pt x="335" y="38025"/>
                    <a:pt x="305" y="41095"/>
                    <a:pt x="274" y="44165"/>
                  </a:cubicBezTo>
                  <a:lnTo>
                    <a:pt x="183" y="53679"/>
                  </a:lnTo>
                  <a:cubicBezTo>
                    <a:pt x="153" y="56870"/>
                    <a:pt x="122" y="60092"/>
                    <a:pt x="92" y="63284"/>
                  </a:cubicBezTo>
                  <a:cubicBezTo>
                    <a:pt x="92" y="64864"/>
                    <a:pt x="61" y="66445"/>
                    <a:pt x="61" y="68026"/>
                  </a:cubicBezTo>
                  <a:cubicBezTo>
                    <a:pt x="31" y="69424"/>
                    <a:pt x="31" y="70792"/>
                    <a:pt x="1" y="72159"/>
                  </a:cubicBezTo>
                  <a:cubicBezTo>
                    <a:pt x="1" y="72251"/>
                    <a:pt x="61" y="72342"/>
                    <a:pt x="153" y="72372"/>
                  </a:cubicBezTo>
                  <a:cubicBezTo>
                    <a:pt x="213" y="72433"/>
                    <a:pt x="274" y="72494"/>
                    <a:pt x="365" y="72494"/>
                  </a:cubicBezTo>
                  <a:cubicBezTo>
                    <a:pt x="2341" y="72524"/>
                    <a:pt x="4317" y="72524"/>
                    <a:pt x="6293" y="72524"/>
                  </a:cubicBezTo>
                  <a:cubicBezTo>
                    <a:pt x="9241" y="72555"/>
                    <a:pt x="12189" y="72555"/>
                    <a:pt x="15168" y="72585"/>
                  </a:cubicBezTo>
                  <a:cubicBezTo>
                    <a:pt x="18177" y="72585"/>
                    <a:pt x="21217" y="72615"/>
                    <a:pt x="24256" y="72615"/>
                  </a:cubicBezTo>
                  <a:cubicBezTo>
                    <a:pt x="27266" y="72646"/>
                    <a:pt x="30275" y="72646"/>
                    <a:pt x="33284" y="72676"/>
                  </a:cubicBezTo>
                  <a:cubicBezTo>
                    <a:pt x="36324" y="72676"/>
                    <a:pt x="39363" y="72707"/>
                    <a:pt x="42403" y="72707"/>
                  </a:cubicBezTo>
                  <a:lnTo>
                    <a:pt x="51582" y="72767"/>
                  </a:lnTo>
                  <a:lnTo>
                    <a:pt x="60640" y="72798"/>
                  </a:lnTo>
                  <a:cubicBezTo>
                    <a:pt x="63619" y="72828"/>
                    <a:pt x="66598" y="72828"/>
                    <a:pt x="69576" y="72828"/>
                  </a:cubicBezTo>
                  <a:cubicBezTo>
                    <a:pt x="69698" y="72828"/>
                    <a:pt x="69789" y="72737"/>
                    <a:pt x="69789" y="72646"/>
                  </a:cubicBezTo>
                  <a:cubicBezTo>
                    <a:pt x="69880" y="72615"/>
                    <a:pt x="69911" y="72555"/>
                    <a:pt x="69911" y="72463"/>
                  </a:cubicBezTo>
                  <a:cubicBezTo>
                    <a:pt x="69911" y="70336"/>
                    <a:pt x="69941" y="68238"/>
                    <a:pt x="69941" y="66111"/>
                  </a:cubicBezTo>
                  <a:cubicBezTo>
                    <a:pt x="69941" y="62980"/>
                    <a:pt x="69941" y="59849"/>
                    <a:pt x="69941" y="56688"/>
                  </a:cubicBezTo>
                  <a:cubicBezTo>
                    <a:pt x="69941" y="53588"/>
                    <a:pt x="69941" y="50487"/>
                    <a:pt x="69941" y="47357"/>
                  </a:cubicBezTo>
                  <a:cubicBezTo>
                    <a:pt x="69941" y="44226"/>
                    <a:pt x="69941" y="41095"/>
                    <a:pt x="69941" y="37934"/>
                  </a:cubicBezTo>
                  <a:cubicBezTo>
                    <a:pt x="69941" y="34834"/>
                    <a:pt x="69941" y="31703"/>
                    <a:pt x="69941" y="28572"/>
                  </a:cubicBezTo>
                  <a:cubicBezTo>
                    <a:pt x="69941" y="25533"/>
                    <a:pt x="69941" y="22463"/>
                    <a:pt x="69972" y="19393"/>
                  </a:cubicBezTo>
                  <a:cubicBezTo>
                    <a:pt x="69972" y="16323"/>
                    <a:pt x="69972" y="13222"/>
                    <a:pt x="69972" y="10152"/>
                  </a:cubicBezTo>
                  <a:cubicBezTo>
                    <a:pt x="69972" y="7265"/>
                    <a:pt x="69972" y="4377"/>
                    <a:pt x="69972" y="1490"/>
                  </a:cubicBezTo>
                  <a:cubicBezTo>
                    <a:pt x="69972" y="1368"/>
                    <a:pt x="69911" y="1307"/>
                    <a:pt x="69850" y="1247"/>
                  </a:cubicBezTo>
                  <a:cubicBezTo>
                    <a:pt x="69850" y="1247"/>
                    <a:pt x="69850" y="1216"/>
                    <a:pt x="69850" y="1216"/>
                  </a:cubicBezTo>
                  <a:cubicBezTo>
                    <a:pt x="69850" y="1064"/>
                    <a:pt x="69759" y="1003"/>
                    <a:pt x="69637" y="1003"/>
                  </a:cubicBezTo>
                  <a:cubicBezTo>
                    <a:pt x="67418" y="973"/>
                    <a:pt x="65230" y="943"/>
                    <a:pt x="63011" y="912"/>
                  </a:cubicBezTo>
                  <a:cubicBezTo>
                    <a:pt x="60002" y="882"/>
                    <a:pt x="56993" y="821"/>
                    <a:pt x="53983" y="791"/>
                  </a:cubicBezTo>
                  <a:cubicBezTo>
                    <a:pt x="50974" y="760"/>
                    <a:pt x="47935" y="730"/>
                    <a:pt x="44926" y="669"/>
                  </a:cubicBezTo>
                  <a:cubicBezTo>
                    <a:pt x="41977" y="639"/>
                    <a:pt x="39029" y="608"/>
                    <a:pt x="36111" y="578"/>
                  </a:cubicBezTo>
                  <a:cubicBezTo>
                    <a:pt x="33102" y="547"/>
                    <a:pt x="30092" y="487"/>
                    <a:pt x="27083" y="456"/>
                  </a:cubicBezTo>
                  <a:cubicBezTo>
                    <a:pt x="24196" y="426"/>
                    <a:pt x="21247" y="395"/>
                    <a:pt x="18329" y="365"/>
                  </a:cubicBezTo>
                  <a:cubicBezTo>
                    <a:pt x="15381" y="304"/>
                    <a:pt x="12402" y="274"/>
                    <a:pt x="9423" y="243"/>
                  </a:cubicBezTo>
                  <a:cubicBezTo>
                    <a:pt x="6657" y="213"/>
                    <a:pt x="3922" y="183"/>
                    <a:pt x="1156" y="152"/>
                  </a:cubicBezTo>
                  <a:cubicBezTo>
                    <a:pt x="1125" y="61"/>
                    <a:pt x="1034" y="0"/>
                    <a:pt x="9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7"/>
            <p:cNvSpPr/>
            <p:nvPr/>
          </p:nvSpPr>
          <p:spPr>
            <a:xfrm>
              <a:off x="10544525" y="2364300"/>
              <a:ext cx="800" cy="25"/>
            </a:xfrm>
            <a:custGeom>
              <a:avLst/>
              <a:gdLst/>
              <a:ahLst/>
              <a:cxnLst/>
              <a:rect l="l" t="t" r="r" b="b"/>
              <a:pathLst>
                <a:path w="32" h="1" extrusionOk="0">
                  <a:moveTo>
                    <a:pt x="31" y="1"/>
                  </a:moveTo>
                  <a:cubicBezTo>
                    <a:pt x="31" y="1"/>
                    <a:pt x="31" y="1"/>
                    <a:pt x="31" y="1"/>
                  </a:cubicBezTo>
                  <a:cubicBezTo>
                    <a:pt x="1" y="1"/>
                    <a:pt x="1" y="1"/>
                    <a:pt x="1" y="1"/>
                  </a:cubicBezTo>
                  <a:cubicBezTo>
                    <a:pt x="1" y="1"/>
                    <a:pt x="1" y="1"/>
                    <a:pt x="31" y="1"/>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7"/>
            <p:cNvSpPr/>
            <p:nvPr/>
          </p:nvSpPr>
          <p:spPr>
            <a:xfrm>
              <a:off x="8956703" y="686098"/>
              <a:ext cx="1766775" cy="1829075"/>
            </a:xfrm>
            <a:custGeom>
              <a:avLst/>
              <a:gdLst/>
              <a:ahLst/>
              <a:cxnLst/>
              <a:rect l="l" t="t" r="r" b="b"/>
              <a:pathLst>
                <a:path w="70671" h="73163" extrusionOk="0">
                  <a:moveTo>
                    <a:pt x="1460" y="426"/>
                  </a:moveTo>
                  <a:lnTo>
                    <a:pt x="1460" y="426"/>
                  </a:lnTo>
                  <a:cubicBezTo>
                    <a:pt x="2675" y="456"/>
                    <a:pt x="3891" y="486"/>
                    <a:pt x="5107" y="486"/>
                  </a:cubicBezTo>
                  <a:cubicBezTo>
                    <a:pt x="8329" y="547"/>
                    <a:pt x="11490" y="578"/>
                    <a:pt x="14682" y="638"/>
                  </a:cubicBezTo>
                  <a:cubicBezTo>
                    <a:pt x="17843" y="669"/>
                    <a:pt x="21034" y="699"/>
                    <a:pt x="24195" y="760"/>
                  </a:cubicBezTo>
                  <a:cubicBezTo>
                    <a:pt x="27387" y="790"/>
                    <a:pt x="30579" y="851"/>
                    <a:pt x="33770" y="882"/>
                  </a:cubicBezTo>
                  <a:cubicBezTo>
                    <a:pt x="37022" y="942"/>
                    <a:pt x="40275" y="973"/>
                    <a:pt x="43558" y="1034"/>
                  </a:cubicBezTo>
                  <a:cubicBezTo>
                    <a:pt x="46688" y="1064"/>
                    <a:pt x="49819" y="1125"/>
                    <a:pt x="52919" y="1155"/>
                  </a:cubicBezTo>
                  <a:cubicBezTo>
                    <a:pt x="56111" y="1216"/>
                    <a:pt x="59272" y="1246"/>
                    <a:pt x="62433" y="1277"/>
                  </a:cubicBezTo>
                  <a:cubicBezTo>
                    <a:pt x="64956" y="1338"/>
                    <a:pt x="67479" y="1368"/>
                    <a:pt x="69971" y="1398"/>
                  </a:cubicBezTo>
                  <a:cubicBezTo>
                    <a:pt x="69333" y="2097"/>
                    <a:pt x="68664" y="2797"/>
                    <a:pt x="68026" y="3496"/>
                  </a:cubicBezTo>
                  <a:cubicBezTo>
                    <a:pt x="66719" y="4863"/>
                    <a:pt x="65412" y="6262"/>
                    <a:pt x="64135" y="7629"/>
                  </a:cubicBezTo>
                  <a:cubicBezTo>
                    <a:pt x="64105" y="7660"/>
                    <a:pt x="64075" y="7690"/>
                    <a:pt x="64075" y="7751"/>
                  </a:cubicBezTo>
                  <a:cubicBezTo>
                    <a:pt x="64044" y="7721"/>
                    <a:pt x="64044" y="7721"/>
                    <a:pt x="64014" y="7721"/>
                  </a:cubicBezTo>
                  <a:lnTo>
                    <a:pt x="64014" y="7751"/>
                  </a:lnTo>
                  <a:lnTo>
                    <a:pt x="60366" y="7690"/>
                  </a:lnTo>
                  <a:cubicBezTo>
                    <a:pt x="57722" y="7629"/>
                    <a:pt x="55078" y="7569"/>
                    <a:pt x="52433" y="7538"/>
                  </a:cubicBezTo>
                  <a:lnTo>
                    <a:pt x="44561" y="7386"/>
                  </a:lnTo>
                  <a:cubicBezTo>
                    <a:pt x="42007" y="7325"/>
                    <a:pt x="39485" y="7295"/>
                    <a:pt x="36931" y="7234"/>
                  </a:cubicBezTo>
                  <a:cubicBezTo>
                    <a:pt x="34196" y="7174"/>
                    <a:pt x="31460" y="7113"/>
                    <a:pt x="28694" y="7082"/>
                  </a:cubicBezTo>
                  <a:cubicBezTo>
                    <a:pt x="26110" y="7022"/>
                    <a:pt x="23496" y="6991"/>
                    <a:pt x="20913" y="6930"/>
                  </a:cubicBezTo>
                  <a:cubicBezTo>
                    <a:pt x="18268" y="6870"/>
                    <a:pt x="15624" y="6839"/>
                    <a:pt x="12979" y="6778"/>
                  </a:cubicBezTo>
                  <a:cubicBezTo>
                    <a:pt x="11764" y="6748"/>
                    <a:pt x="10548" y="6748"/>
                    <a:pt x="9332" y="6718"/>
                  </a:cubicBezTo>
                  <a:cubicBezTo>
                    <a:pt x="8876" y="6718"/>
                    <a:pt x="8420" y="6687"/>
                    <a:pt x="7964" y="6687"/>
                  </a:cubicBezTo>
                  <a:lnTo>
                    <a:pt x="7660" y="6687"/>
                  </a:lnTo>
                  <a:cubicBezTo>
                    <a:pt x="6931" y="5958"/>
                    <a:pt x="6201" y="5198"/>
                    <a:pt x="5441" y="4468"/>
                  </a:cubicBezTo>
                  <a:cubicBezTo>
                    <a:pt x="4134" y="3131"/>
                    <a:pt x="2797" y="1763"/>
                    <a:pt x="1460" y="426"/>
                  </a:cubicBezTo>
                  <a:close/>
                  <a:moveTo>
                    <a:pt x="41521" y="18876"/>
                  </a:moveTo>
                  <a:cubicBezTo>
                    <a:pt x="41521" y="18876"/>
                    <a:pt x="41521" y="18894"/>
                    <a:pt x="41535" y="18902"/>
                  </a:cubicBezTo>
                  <a:lnTo>
                    <a:pt x="41535" y="18902"/>
                  </a:lnTo>
                  <a:cubicBezTo>
                    <a:pt x="41531" y="18894"/>
                    <a:pt x="41526" y="18885"/>
                    <a:pt x="41521" y="18876"/>
                  </a:cubicBezTo>
                  <a:close/>
                  <a:moveTo>
                    <a:pt x="41855" y="19362"/>
                  </a:moveTo>
                  <a:cubicBezTo>
                    <a:pt x="41886" y="19362"/>
                    <a:pt x="41886" y="19362"/>
                    <a:pt x="41886" y="19393"/>
                  </a:cubicBezTo>
                  <a:lnTo>
                    <a:pt x="41886" y="19362"/>
                  </a:lnTo>
                  <a:close/>
                  <a:moveTo>
                    <a:pt x="50427" y="12736"/>
                  </a:moveTo>
                  <a:lnTo>
                    <a:pt x="50427" y="12736"/>
                  </a:lnTo>
                  <a:cubicBezTo>
                    <a:pt x="50913" y="13709"/>
                    <a:pt x="51339" y="14772"/>
                    <a:pt x="51582" y="15867"/>
                  </a:cubicBezTo>
                  <a:cubicBezTo>
                    <a:pt x="51643" y="16019"/>
                    <a:pt x="51673" y="16140"/>
                    <a:pt x="51704" y="16292"/>
                  </a:cubicBezTo>
                  <a:cubicBezTo>
                    <a:pt x="51734" y="16414"/>
                    <a:pt x="51764" y="16535"/>
                    <a:pt x="51795" y="16657"/>
                  </a:cubicBezTo>
                  <a:cubicBezTo>
                    <a:pt x="51825" y="16779"/>
                    <a:pt x="51856" y="16870"/>
                    <a:pt x="51886" y="16991"/>
                  </a:cubicBezTo>
                  <a:cubicBezTo>
                    <a:pt x="51947" y="16961"/>
                    <a:pt x="52008" y="16900"/>
                    <a:pt x="52038" y="16839"/>
                  </a:cubicBezTo>
                  <a:cubicBezTo>
                    <a:pt x="53041" y="15380"/>
                    <a:pt x="54014" y="13830"/>
                    <a:pt x="55473" y="12766"/>
                  </a:cubicBezTo>
                  <a:lnTo>
                    <a:pt x="55473" y="12766"/>
                  </a:lnTo>
                  <a:cubicBezTo>
                    <a:pt x="54834" y="14590"/>
                    <a:pt x="54561" y="16475"/>
                    <a:pt x="54287" y="18389"/>
                  </a:cubicBezTo>
                  <a:cubicBezTo>
                    <a:pt x="54287" y="18481"/>
                    <a:pt x="54257" y="18602"/>
                    <a:pt x="54257" y="18693"/>
                  </a:cubicBezTo>
                  <a:cubicBezTo>
                    <a:pt x="54226" y="18967"/>
                    <a:pt x="54226" y="19241"/>
                    <a:pt x="54196" y="19484"/>
                  </a:cubicBezTo>
                  <a:cubicBezTo>
                    <a:pt x="54196" y="19514"/>
                    <a:pt x="54166" y="19545"/>
                    <a:pt x="54166" y="19575"/>
                  </a:cubicBezTo>
                  <a:cubicBezTo>
                    <a:pt x="54166" y="19605"/>
                    <a:pt x="54166" y="19636"/>
                    <a:pt x="54166" y="19666"/>
                  </a:cubicBezTo>
                  <a:cubicBezTo>
                    <a:pt x="54166" y="19696"/>
                    <a:pt x="54166" y="19727"/>
                    <a:pt x="54166" y="19757"/>
                  </a:cubicBezTo>
                  <a:cubicBezTo>
                    <a:pt x="54166" y="19970"/>
                    <a:pt x="54166" y="20183"/>
                    <a:pt x="54166" y="20396"/>
                  </a:cubicBezTo>
                  <a:cubicBezTo>
                    <a:pt x="54252" y="20281"/>
                    <a:pt x="54338" y="20166"/>
                    <a:pt x="54450" y="20051"/>
                  </a:cubicBezTo>
                  <a:lnTo>
                    <a:pt x="54450" y="20051"/>
                  </a:lnTo>
                  <a:cubicBezTo>
                    <a:pt x="54510" y="19994"/>
                    <a:pt x="54595" y="19936"/>
                    <a:pt x="54652" y="19879"/>
                  </a:cubicBezTo>
                  <a:lnTo>
                    <a:pt x="54622" y="19879"/>
                  </a:lnTo>
                  <a:cubicBezTo>
                    <a:pt x="54774" y="19727"/>
                    <a:pt x="54956" y="19575"/>
                    <a:pt x="55138" y="19423"/>
                  </a:cubicBezTo>
                  <a:cubicBezTo>
                    <a:pt x="55169" y="19423"/>
                    <a:pt x="55199" y="19393"/>
                    <a:pt x="55230" y="19362"/>
                  </a:cubicBezTo>
                  <a:cubicBezTo>
                    <a:pt x="56111" y="18602"/>
                    <a:pt x="57175" y="18025"/>
                    <a:pt x="58299" y="17690"/>
                  </a:cubicBezTo>
                  <a:lnTo>
                    <a:pt x="58299" y="17690"/>
                  </a:lnTo>
                  <a:cubicBezTo>
                    <a:pt x="57084" y="18967"/>
                    <a:pt x="55989" y="20456"/>
                    <a:pt x="55442" y="22159"/>
                  </a:cubicBezTo>
                  <a:cubicBezTo>
                    <a:pt x="55351" y="22219"/>
                    <a:pt x="55290" y="22250"/>
                    <a:pt x="55230" y="22280"/>
                  </a:cubicBezTo>
                  <a:cubicBezTo>
                    <a:pt x="53831" y="23010"/>
                    <a:pt x="52433" y="23891"/>
                    <a:pt x="51491" y="25198"/>
                  </a:cubicBezTo>
                  <a:cubicBezTo>
                    <a:pt x="51795" y="23587"/>
                    <a:pt x="52160" y="21976"/>
                    <a:pt x="52676" y="20396"/>
                  </a:cubicBezTo>
                  <a:cubicBezTo>
                    <a:pt x="52767" y="20152"/>
                    <a:pt x="52859" y="19909"/>
                    <a:pt x="52980" y="19636"/>
                  </a:cubicBezTo>
                  <a:cubicBezTo>
                    <a:pt x="53011" y="19545"/>
                    <a:pt x="53041" y="19423"/>
                    <a:pt x="53071" y="19332"/>
                  </a:cubicBezTo>
                  <a:cubicBezTo>
                    <a:pt x="53102" y="19210"/>
                    <a:pt x="53163" y="19089"/>
                    <a:pt x="53193" y="18997"/>
                  </a:cubicBezTo>
                  <a:cubicBezTo>
                    <a:pt x="53223" y="18876"/>
                    <a:pt x="53254" y="18754"/>
                    <a:pt x="53315" y="18663"/>
                  </a:cubicBezTo>
                  <a:cubicBezTo>
                    <a:pt x="53345" y="18541"/>
                    <a:pt x="53375" y="18420"/>
                    <a:pt x="53406" y="18298"/>
                  </a:cubicBezTo>
                  <a:lnTo>
                    <a:pt x="53497" y="18025"/>
                  </a:lnTo>
                  <a:cubicBezTo>
                    <a:pt x="53497" y="18025"/>
                    <a:pt x="53497" y="17994"/>
                    <a:pt x="53497" y="17994"/>
                  </a:cubicBezTo>
                  <a:cubicBezTo>
                    <a:pt x="53527" y="17903"/>
                    <a:pt x="53558" y="17782"/>
                    <a:pt x="53588" y="17690"/>
                  </a:cubicBezTo>
                  <a:cubicBezTo>
                    <a:pt x="53588" y="17690"/>
                    <a:pt x="53588" y="17660"/>
                    <a:pt x="53588" y="17660"/>
                  </a:cubicBezTo>
                  <a:cubicBezTo>
                    <a:pt x="53588" y="17569"/>
                    <a:pt x="53619" y="17478"/>
                    <a:pt x="53649" y="17356"/>
                  </a:cubicBezTo>
                  <a:lnTo>
                    <a:pt x="53649" y="17356"/>
                  </a:lnTo>
                  <a:cubicBezTo>
                    <a:pt x="53467" y="17447"/>
                    <a:pt x="53315" y="17538"/>
                    <a:pt x="53163" y="17599"/>
                  </a:cubicBezTo>
                  <a:cubicBezTo>
                    <a:pt x="53163" y="17599"/>
                    <a:pt x="53132" y="17599"/>
                    <a:pt x="53132" y="17630"/>
                  </a:cubicBezTo>
                  <a:cubicBezTo>
                    <a:pt x="53011" y="17690"/>
                    <a:pt x="52889" y="17782"/>
                    <a:pt x="52767" y="17903"/>
                  </a:cubicBezTo>
                  <a:cubicBezTo>
                    <a:pt x="52676" y="17964"/>
                    <a:pt x="52615" y="18025"/>
                    <a:pt x="52555" y="18086"/>
                  </a:cubicBezTo>
                  <a:cubicBezTo>
                    <a:pt x="52494" y="18146"/>
                    <a:pt x="52433" y="18207"/>
                    <a:pt x="52342" y="18268"/>
                  </a:cubicBezTo>
                  <a:cubicBezTo>
                    <a:pt x="52220" y="18359"/>
                    <a:pt x="52099" y="18481"/>
                    <a:pt x="51977" y="18602"/>
                  </a:cubicBezTo>
                  <a:lnTo>
                    <a:pt x="51947" y="18663"/>
                  </a:lnTo>
                  <a:cubicBezTo>
                    <a:pt x="51643" y="18997"/>
                    <a:pt x="51430" y="19301"/>
                    <a:pt x="51308" y="19423"/>
                  </a:cubicBezTo>
                  <a:cubicBezTo>
                    <a:pt x="50275" y="20639"/>
                    <a:pt x="49637" y="22128"/>
                    <a:pt x="49150" y="23648"/>
                  </a:cubicBezTo>
                  <a:cubicBezTo>
                    <a:pt x="49029" y="22493"/>
                    <a:pt x="48725" y="21368"/>
                    <a:pt x="48269" y="20274"/>
                  </a:cubicBezTo>
                  <a:cubicBezTo>
                    <a:pt x="48512" y="19909"/>
                    <a:pt x="48269" y="18633"/>
                    <a:pt x="48330" y="18329"/>
                  </a:cubicBezTo>
                  <a:cubicBezTo>
                    <a:pt x="48208" y="16809"/>
                    <a:pt x="48087" y="15289"/>
                    <a:pt x="47448" y="13891"/>
                  </a:cubicBezTo>
                  <a:lnTo>
                    <a:pt x="47448" y="13891"/>
                  </a:lnTo>
                  <a:cubicBezTo>
                    <a:pt x="48299" y="14742"/>
                    <a:pt x="48786" y="15927"/>
                    <a:pt x="49181" y="17052"/>
                  </a:cubicBezTo>
                  <a:cubicBezTo>
                    <a:pt x="49272" y="17204"/>
                    <a:pt x="49363" y="17356"/>
                    <a:pt x="49424" y="17508"/>
                  </a:cubicBezTo>
                  <a:cubicBezTo>
                    <a:pt x="49515" y="17721"/>
                    <a:pt x="49606" y="17934"/>
                    <a:pt x="49697" y="18146"/>
                  </a:cubicBezTo>
                  <a:cubicBezTo>
                    <a:pt x="49728" y="18268"/>
                    <a:pt x="49758" y="18389"/>
                    <a:pt x="49819" y="18481"/>
                  </a:cubicBezTo>
                  <a:cubicBezTo>
                    <a:pt x="49819" y="18481"/>
                    <a:pt x="49819" y="18450"/>
                    <a:pt x="49819" y="18420"/>
                  </a:cubicBezTo>
                  <a:cubicBezTo>
                    <a:pt x="49880" y="18207"/>
                    <a:pt x="49941" y="17964"/>
                    <a:pt x="49971" y="17751"/>
                  </a:cubicBezTo>
                  <a:cubicBezTo>
                    <a:pt x="50032" y="17478"/>
                    <a:pt x="50062" y="17234"/>
                    <a:pt x="50123" y="16991"/>
                  </a:cubicBezTo>
                  <a:cubicBezTo>
                    <a:pt x="50153" y="16748"/>
                    <a:pt x="50184" y="16535"/>
                    <a:pt x="50245" y="16292"/>
                  </a:cubicBezTo>
                  <a:cubicBezTo>
                    <a:pt x="50275" y="16140"/>
                    <a:pt x="50305" y="15988"/>
                    <a:pt x="50305" y="15836"/>
                  </a:cubicBezTo>
                  <a:cubicBezTo>
                    <a:pt x="50336" y="15684"/>
                    <a:pt x="50336" y="15563"/>
                    <a:pt x="50366" y="15411"/>
                  </a:cubicBezTo>
                  <a:cubicBezTo>
                    <a:pt x="50366" y="15320"/>
                    <a:pt x="50366" y="15259"/>
                    <a:pt x="50366" y="15168"/>
                  </a:cubicBezTo>
                  <a:cubicBezTo>
                    <a:pt x="50366" y="15168"/>
                    <a:pt x="50397" y="15137"/>
                    <a:pt x="50397" y="15107"/>
                  </a:cubicBezTo>
                  <a:cubicBezTo>
                    <a:pt x="50457" y="14316"/>
                    <a:pt x="50457" y="13526"/>
                    <a:pt x="50427" y="12736"/>
                  </a:cubicBezTo>
                  <a:close/>
                  <a:moveTo>
                    <a:pt x="45746" y="17113"/>
                  </a:moveTo>
                  <a:lnTo>
                    <a:pt x="45746" y="17113"/>
                  </a:lnTo>
                  <a:cubicBezTo>
                    <a:pt x="47235" y="18785"/>
                    <a:pt x="48238" y="20852"/>
                    <a:pt x="48603" y="23070"/>
                  </a:cubicBezTo>
                  <a:cubicBezTo>
                    <a:pt x="48664" y="23283"/>
                    <a:pt x="48755" y="23496"/>
                    <a:pt x="48786" y="23678"/>
                  </a:cubicBezTo>
                  <a:cubicBezTo>
                    <a:pt x="48846" y="23861"/>
                    <a:pt x="48877" y="24013"/>
                    <a:pt x="48907" y="24165"/>
                  </a:cubicBezTo>
                  <a:cubicBezTo>
                    <a:pt x="48968" y="24317"/>
                    <a:pt x="48998" y="24469"/>
                    <a:pt x="49029" y="24651"/>
                  </a:cubicBezTo>
                  <a:cubicBezTo>
                    <a:pt x="49059" y="24712"/>
                    <a:pt x="49059" y="24803"/>
                    <a:pt x="49090" y="24894"/>
                  </a:cubicBezTo>
                  <a:cubicBezTo>
                    <a:pt x="49090" y="24864"/>
                    <a:pt x="49090" y="24864"/>
                    <a:pt x="49090" y="24864"/>
                  </a:cubicBezTo>
                  <a:cubicBezTo>
                    <a:pt x="49150" y="24742"/>
                    <a:pt x="49181" y="24651"/>
                    <a:pt x="49242" y="24529"/>
                  </a:cubicBezTo>
                  <a:cubicBezTo>
                    <a:pt x="49272" y="24408"/>
                    <a:pt x="49333" y="24286"/>
                    <a:pt x="49363" y="24165"/>
                  </a:cubicBezTo>
                  <a:cubicBezTo>
                    <a:pt x="49485" y="23891"/>
                    <a:pt x="49576" y="23648"/>
                    <a:pt x="49697" y="23405"/>
                  </a:cubicBezTo>
                  <a:cubicBezTo>
                    <a:pt x="50427" y="21368"/>
                    <a:pt x="51521" y="19484"/>
                    <a:pt x="53163" y="18025"/>
                  </a:cubicBezTo>
                  <a:lnTo>
                    <a:pt x="53163" y="18025"/>
                  </a:lnTo>
                  <a:cubicBezTo>
                    <a:pt x="52312" y="19818"/>
                    <a:pt x="51734" y="21763"/>
                    <a:pt x="51308" y="23739"/>
                  </a:cubicBezTo>
                  <a:cubicBezTo>
                    <a:pt x="51308" y="23800"/>
                    <a:pt x="51278" y="23982"/>
                    <a:pt x="51217" y="24225"/>
                  </a:cubicBezTo>
                  <a:cubicBezTo>
                    <a:pt x="51217" y="24408"/>
                    <a:pt x="51187" y="24590"/>
                    <a:pt x="51156" y="24773"/>
                  </a:cubicBezTo>
                  <a:cubicBezTo>
                    <a:pt x="51156" y="24773"/>
                    <a:pt x="51156" y="24742"/>
                    <a:pt x="51156" y="24742"/>
                  </a:cubicBezTo>
                  <a:cubicBezTo>
                    <a:pt x="51156" y="24864"/>
                    <a:pt x="51156" y="24985"/>
                    <a:pt x="51126" y="25107"/>
                  </a:cubicBezTo>
                  <a:cubicBezTo>
                    <a:pt x="51126" y="25137"/>
                    <a:pt x="51126" y="25168"/>
                    <a:pt x="51126" y="25198"/>
                  </a:cubicBezTo>
                  <a:cubicBezTo>
                    <a:pt x="51126" y="25380"/>
                    <a:pt x="51126" y="25532"/>
                    <a:pt x="51126" y="25715"/>
                  </a:cubicBezTo>
                  <a:cubicBezTo>
                    <a:pt x="51126" y="25867"/>
                    <a:pt x="51126" y="26019"/>
                    <a:pt x="51156" y="26171"/>
                  </a:cubicBezTo>
                  <a:cubicBezTo>
                    <a:pt x="51156" y="26232"/>
                    <a:pt x="51156" y="26292"/>
                    <a:pt x="51187" y="26384"/>
                  </a:cubicBezTo>
                  <a:lnTo>
                    <a:pt x="51248" y="26292"/>
                  </a:lnTo>
                  <a:cubicBezTo>
                    <a:pt x="51339" y="26171"/>
                    <a:pt x="51460" y="26019"/>
                    <a:pt x="51552" y="25897"/>
                  </a:cubicBezTo>
                  <a:cubicBezTo>
                    <a:pt x="51582" y="25867"/>
                    <a:pt x="51582" y="25867"/>
                    <a:pt x="51612" y="25836"/>
                  </a:cubicBezTo>
                  <a:cubicBezTo>
                    <a:pt x="52828" y="23952"/>
                    <a:pt x="54926" y="22827"/>
                    <a:pt x="56962" y="22007"/>
                  </a:cubicBezTo>
                  <a:lnTo>
                    <a:pt x="56962" y="22007"/>
                  </a:lnTo>
                  <a:cubicBezTo>
                    <a:pt x="55564" y="23192"/>
                    <a:pt x="54348" y="24590"/>
                    <a:pt x="53345" y="26110"/>
                  </a:cubicBezTo>
                  <a:cubicBezTo>
                    <a:pt x="53163" y="26444"/>
                    <a:pt x="53011" y="26748"/>
                    <a:pt x="52859" y="27083"/>
                  </a:cubicBezTo>
                  <a:cubicBezTo>
                    <a:pt x="52859" y="27083"/>
                    <a:pt x="52859" y="27113"/>
                    <a:pt x="52828" y="27113"/>
                  </a:cubicBezTo>
                  <a:cubicBezTo>
                    <a:pt x="52772" y="27255"/>
                    <a:pt x="52715" y="27397"/>
                    <a:pt x="52633" y="27539"/>
                  </a:cubicBezTo>
                  <a:lnTo>
                    <a:pt x="52615" y="27539"/>
                  </a:lnTo>
                  <a:cubicBezTo>
                    <a:pt x="52615" y="27554"/>
                    <a:pt x="52615" y="27561"/>
                    <a:pt x="52615" y="27569"/>
                  </a:cubicBezTo>
                  <a:cubicBezTo>
                    <a:pt x="52615" y="27553"/>
                    <a:pt x="52624" y="27546"/>
                    <a:pt x="52631" y="27542"/>
                  </a:cubicBezTo>
                  <a:lnTo>
                    <a:pt x="52631" y="27542"/>
                  </a:lnTo>
                  <a:cubicBezTo>
                    <a:pt x="52626" y="27551"/>
                    <a:pt x="52621" y="27560"/>
                    <a:pt x="52615" y="27569"/>
                  </a:cubicBezTo>
                  <a:cubicBezTo>
                    <a:pt x="52615" y="27577"/>
                    <a:pt x="52615" y="27584"/>
                    <a:pt x="52615" y="27599"/>
                  </a:cubicBezTo>
                  <a:cubicBezTo>
                    <a:pt x="52615" y="27599"/>
                    <a:pt x="52585" y="27630"/>
                    <a:pt x="52585" y="27630"/>
                  </a:cubicBezTo>
                  <a:cubicBezTo>
                    <a:pt x="52585" y="27660"/>
                    <a:pt x="52585" y="27660"/>
                    <a:pt x="52585" y="27660"/>
                  </a:cubicBezTo>
                  <a:cubicBezTo>
                    <a:pt x="52555" y="27660"/>
                    <a:pt x="52555" y="27691"/>
                    <a:pt x="52555" y="27691"/>
                  </a:cubicBezTo>
                  <a:cubicBezTo>
                    <a:pt x="52555" y="27721"/>
                    <a:pt x="52555" y="27721"/>
                    <a:pt x="52555" y="27721"/>
                  </a:cubicBezTo>
                  <a:lnTo>
                    <a:pt x="52524" y="27721"/>
                  </a:lnTo>
                  <a:cubicBezTo>
                    <a:pt x="52524" y="27721"/>
                    <a:pt x="52524" y="27721"/>
                    <a:pt x="52524" y="27751"/>
                  </a:cubicBezTo>
                  <a:cubicBezTo>
                    <a:pt x="52494" y="27843"/>
                    <a:pt x="52463" y="27903"/>
                    <a:pt x="52433" y="27994"/>
                  </a:cubicBezTo>
                  <a:lnTo>
                    <a:pt x="52403" y="27994"/>
                  </a:lnTo>
                  <a:lnTo>
                    <a:pt x="52403" y="28025"/>
                  </a:lnTo>
                  <a:cubicBezTo>
                    <a:pt x="52403" y="28055"/>
                    <a:pt x="52372" y="28086"/>
                    <a:pt x="52372" y="28146"/>
                  </a:cubicBezTo>
                  <a:cubicBezTo>
                    <a:pt x="52463" y="28086"/>
                    <a:pt x="52555" y="28055"/>
                    <a:pt x="52646" y="27994"/>
                  </a:cubicBezTo>
                  <a:cubicBezTo>
                    <a:pt x="52828" y="27934"/>
                    <a:pt x="52980" y="27843"/>
                    <a:pt x="53163" y="27782"/>
                  </a:cubicBezTo>
                  <a:cubicBezTo>
                    <a:pt x="53315" y="27721"/>
                    <a:pt x="53497" y="27630"/>
                    <a:pt x="53649" y="27569"/>
                  </a:cubicBezTo>
                  <a:cubicBezTo>
                    <a:pt x="53801" y="27539"/>
                    <a:pt x="53953" y="27447"/>
                    <a:pt x="54135" y="27447"/>
                  </a:cubicBezTo>
                  <a:cubicBezTo>
                    <a:pt x="54135" y="27417"/>
                    <a:pt x="54166" y="27417"/>
                    <a:pt x="54166" y="27417"/>
                  </a:cubicBezTo>
                  <a:cubicBezTo>
                    <a:pt x="55169" y="27143"/>
                    <a:pt x="56233" y="27022"/>
                    <a:pt x="57266" y="27022"/>
                  </a:cubicBezTo>
                  <a:cubicBezTo>
                    <a:pt x="55533" y="27660"/>
                    <a:pt x="53953" y="28694"/>
                    <a:pt x="52615" y="29970"/>
                  </a:cubicBezTo>
                  <a:cubicBezTo>
                    <a:pt x="52463" y="30153"/>
                    <a:pt x="52008" y="30487"/>
                    <a:pt x="51764" y="30791"/>
                  </a:cubicBezTo>
                  <a:cubicBezTo>
                    <a:pt x="50560" y="28381"/>
                    <a:pt x="48530" y="26844"/>
                    <a:pt x="46069" y="26844"/>
                  </a:cubicBezTo>
                  <a:cubicBezTo>
                    <a:pt x="45736" y="26844"/>
                    <a:pt x="45395" y="26873"/>
                    <a:pt x="45047" y="26931"/>
                  </a:cubicBezTo>
                  <a:cubicBezTo>
                    <a:pt x="45381" y="24073"/>
                    <a:pt x="43922" y="21338"/>
                    <a:pt x="42159" y="19210"/>
                  </a:cubicBezTo>
                  <a:lnTo>
                    <a:pt x="42159" y="19210"/>
                  </a:lnTo>
                  <a:cubicBezTo>
                    <a:pt x="43497" y="20122"/>
                    <a:pt x="44804" y="21155"/>
                    <a:pt x="45776" y="22462"/>
                  </a:cubicBezTo>
                  <a:cubicBezTo>
                    <a:pt x="45898" y="22675"/>
                    <a:pt x="46050" y="22918"/>
                    <a:pt x="46172" y="23131"/>
                  </a:cubicBezTo>
                  <a:cubicBezTo>
                    <a:pt x="46263" y="23283"/>
                    <a:pt x="46384" y="23466"/>
                    <a:pt x="46506" y="23618"/>
                  </a:cubicBezTo>
                  <a:cubicBezTo>
                    <a:pt x="46567" y="23709"/>
                    <a:pt x="46658" y="23830"/>
                    <a:pt x="46719" y="23921"/>
                  </a:cubicBezTo>
                  <a:cubicBezTo>
                    <a:pt x="46780" y="24013"/>
                    <a:pt x="46810" y="24134"/>
                    <a:pt x="46901" y="24225"/>
                  </a:cubicBezTo>
                  <a:cubicBezTo>
                    <a:pt x="46931" y="24317"/>
                    <a:pt x="46992" y="24377"/>
                    <a:pt x="47053" y="24469"/>
                  </a:cubicBezTo>
                  <a:cubicBezTo>
                    <a:pt x="47083" y="24377"/>
                    <a:pt x="47083" y="24286"/>
                    <a:pt x="47083" y="24165"/>
                  </a:cubicBezTo>
                  <a:lnTo>
                    <a:pt x="47083" y="24195"/>
                  </a:lnTo>
                  <a:cubicBezTo>
                    <a:pt x="47144" y="24073"/>
                    <a:pt x="47144" y="23891"/>
                    <a:pt x="47144" y="23739"/>
                  </a:cubicBezTo>
                  <a:cubicBezTo>
                    <a:pt x="47144" y="23618"/>
                    <a:pt x="47144" y="23496"/>
                    <a:pt x="47144" y="23405"/>
                  </a:cubicBezTo>
                  <a:cubicBezTo>
                    <a:pt x="47144" y="23293"/>
                    <a:pt x="47144" y="23156"/>
                    <a:pt x="47144" y="23040"/>
                  </a:cubicBezTo>
                  <a:cubicBezTo>
                    <a:pt x="47114" y="22827"/>
                    <a:pt x="47114" y="22614"/>
                    <a:pt x="47083" y="22402"/>
                  </a:cubicBezTo>
                  <a:cubicBezTo>
                    <a:pt x="47023" y="22067"/>
                    <a:pt x="46962" y="21794"/>
                    <a:pt x="46962" y="21672"/>
                  </a:cubicBezTo>
                  <a:cubicBezTo>
                    <a:pt x="46780" y="20092"/>
                    <a:pt x="46293" y="18602"/>
                    <a:pt x="45746" y="17113"/>
                  </a:cubicBezTo>
                  <a:close/>
                  <a:moveTo>
                    <a:pt x="37417" y="34090"/>
                  </a:moveTo>
                  <a:lnTo>
                    <a:pt x="37417" y="34090"/>
                  </a:lnTo>
                  <a:cubicBezTo>
                    <a:pt x="37719" y="34253"/>
                    <a:pt x="38044" y="34324"/>
                    <a:pt x="38370" y="34324"/>
                  </a:cubicBezTo>
                  <a:cubicBezTo>
                    <a:pt x="38560" y="34324"/>
                    <a:pt x="38751" y="34300"/>
                    <a:pt x="38937" y="34256"/>
                  </a:cubicBezTo>
                  <a:cubicBezTo>
                    <a:pt x="39573" y="34190"/>
                    <a:pt x="40208" y="34140"/>
                    <a:pt x="40832" y="34140"/>
                  </a:cubicBezTo>
                  <a:cubicBezTo>
                    <a:pt x="41074" y="34140"/>
                    <a:pt x="41314" y="34148"/>
                    <a:pt x="41551" y="34165"/>
                  </a:cubicBezTo>
                  <a:cubicBezTo>
                    <a:pt x="41612" y="34165"/>
                    <a:pt x="41643" y="34165"/>
                    <a:pt x="41703" y="34195"/>
                  </a:cubicBezTo>
                  <a:cubicBezTo>
                    <a:pt x="41703" y="34195"/>
                    <a:pt x="41703" y="34226"/>
                    <a:pt x="41734" y="34226"/>
                  </a:cubicBezTo>
                  <a:cubicBezTo>
                    <a:pt x="41764" y="34226"/>
                    <a:pt x="41825" y="34256"/>
                    <a:pt x="41855" y="34256"/>
                  </a:cubicBezTo>
                  <a:cubicBezTo>
                    <a:pt x="41916" y="34286"/>
                    <a:pt x="41977" y="34317"/>
                    <a:pt x="42038" y="34347"/>
                  </a:cubicBezTo>
                  <a:cubicBezTo>
                    <a:pt x="42159" y="34408"/>
                    <a:pt x="42311" y="34469"/>
                    <a:pt x="42433" y="34499"/>
                  </a:cubicBezTo>
                  <a:cubicBezTo>
                    <a:pt x="41916" y="34773"/>
                    <a:pt x="41582" y="35289"/>
                    <a:pt x="41065" y="35563"/>
                  </a:cubicBezTo>
                  <a:cubicBezTo>
                    <a:pt x="40660" y="35759"/>
                    <a:pt x="40187" y="35876"/>
                    <a:pt x="39722" y="35876"/>
                  </a:cubicBezTo>
                  <a:cubicBezTo>
                    <a:pt x="39106" y="35876"/>
                    <a:pt x="38502" y="35670"/>
                    <a:pt x="38086" y="35168"/>
                  </a:cubicBezTo>
                  <a:cubicBezTo>
                    <a:pt x="37843" y="34894"/>
                    <a:pt x="37630" y="34530"/>
                    <a:pt x="37509" y="34195"/>
                  </a:cubicBezTo>
                  <a:cubicBezTo>
                    <a:pt x="37484" y="34145"/>
                    <a:pt x="37459" y="34116"/>
                    <a:pt x="37417" y="34090"/>
                  </a:cubicBezTo>
                  <a:close/>
                  <a:moveTo>
                    <a:pt x="37548" y="35481"/>
                  </a:moveTo>
                  <a:cubicBezTo>
                    <a:pt x="38457" y="36390"/>
                    <a:pt x="39335" y="37360"/>
                    <a:pt x="39971" y="38511"/>
                  </a:cubicBezTo>
                  <a:cubicBezTo>
                    <a:pt x="39849" y="38572"/>
                    <a:pt x="39697" y="38663"/>
                    <a:pt x="39545" y="38694"/>
                  </a:cubicBezTo>
                  <a:cubicBezTo>
                    <a:pt x="39485" y="38663"/>
                    <a:pt x="39393" y="38663"/>
                    <a:pt x="39333" y="38603"/>
                  </a:cubicBezTo>
                  <a:cubicBezTo>
                    <a:pt x="38431" y="37821"/>
                    <a:pt x="37826" y="36682"/>
                    <a:pt x="37548" y="35481"/>
                  </a:cubicBezTo>
                  <a:close/>
                  <a:moveTo>
                    <a:pt x="25818" y="35642"/>
                  </a:moveTo>
                  <a:cubicBezTo>
                    <a:pt x="26442" y="35642"/>
                    <a:pt x="27055" y="35878"/>
                    <a:pt x="27509" y="36384"/>
                  </a:cubicBezTo>
                  <a:cubicBezTo>
                    <a:pt x="27965" y="36779"/>
                    <a:pt x="27995" y="37326"/>
                    <a:pt x="27995" y="37873"/>
                  </a:cubicBezTo>
                  <a:cubicBezTo>
                    <a:pt x="27752" y="37934"/>
                    <a:pt x="27478" y="38025"/>
                    <a:pt x="27174" y="38177"/>
                  </a:cubicBezTo>
                  <a:cubicBezTo>
                    <a:pt x="26962" y="38268"/>
                    <a:pt x="26354" y="38724"/>
                    <a:pt x="26141" y="39119"/>
                  </a:cubicBezTo>
                  <a:cubicBezTo>
                    <a:pt x="25807" y="38897"/>
                    <a:pt x="25397" y="38751"/>
                    <a:pt x="24888" y="38751"/>
                  </a:cubicBezTo>
                  <a:cubicBezTo>
                    <a:pt x="24840" y="38751"/>
                    <a:pt x="24792" y="38752"/>
                    <a:pt x="24743" y="38755"/>
                  </a:cubicBezTo>
                  <a:cubicBezTo>
                    <a:pt x="24651" y="38755"/>
                    <a:pt x="24560" y="38755"/>
                    <a:pt x="24469" y="38785"/>
                  </a:cubicBezTo>
                  <a:cubicBezTo>
                    <a:pt x="24287" y="38086"/>
                    <a:pt x="23922" y="37630"/>
                    <a:pt x="23466" y="37387"/>
                  </a:cubicBezTo>
                  <a:cubicBezTo>
                    <a:pt x="23496" y="37265"/>
                    <a:pt x="23496" y="37113"/>
                    <a:pt x="23588" y="37022"/>
                  </a:cubicBezTo>
                  <a:cubicBezTo>
                    <a:pt x="23740" y="36596"/>
                    <a:pt x="24074" y="36232"/>
                    <a:pt x="24469" y="36019"/>
                  </a:cubicBezTo>
                  <a:cubicBezTo>
                    <a:pt x="24884" y="35773"/>
                    <a:pt x="25354" y="35642"/>
                    <a:pt x="25818" y="35642"/>
                  </a:cubicBezTo>
                  <a:close/>
                  <a:moveTo>
                    <a:pt x="22093" y="37534"/>
                  </a:moveTo>
                  <a:cubicBezTo>
                    <a:pt x="22695" y="37534"/>
                    <a:pt x="23380" y="37685"/>
                    <a:pt x="23740" y="38238"/>
                  </a:cubicBezTo>
                  <a:cubicBezTo>
                    <a:pt x="24287" y="38967"/>
                    <a:pt x="24195" y="40183"/>
                    <a:pt x="23557" y="40700"/>
                  </a:cubicBezTo>
                  <a:cubicBezTo>
                    <a:pt x="23221" y="40476"/>
                    <a:pt x="22828" y="40355"/>
                    <a:pt x="22441" y="40355"/>
                  </a:cubicBezTo>
                  <a:cubicBezTo>
                    <a:pt x="21988" y="40355"/>
                    <a:pt x="21545" y="40521"/>
                    <a:pt x="21217" y="40882"/>
                  </a:cubicBezTo>
                  <a:cubicBezTo>
                    <a:pt x="21186" y="40852"/>
                    <a:pt x="21126" y="40852"/>
                    <a:pt x="21065" y="40852"/>
                  </a:cubicBezTo>
                  <a:cubicBezTo>
                    <a:pt x="20457" y="40457"/>
                    <a:pt x="20062" y="39606"/>
                    <a:pt x="20274" y="38876"/>
                  </a:cubicBezTo>
                  <a:cubicBezTo>
                    <a:pt x="20518" y="38207"/>
                    <a:pt x="21186" y="37599"/>
                    <a:pt x="21916" y="37539"/>
                  </a:cubicBezTo>
                  <a:cubicBezTo>
                    <a:pt x="21974" y="37536"/>
                    <a:pt x="22033" y="37534"/>
                    <a:pt x="22093" y="37534"/>
                  </a:cubicBezTo>
                  <a:close/>
                  <a:moveTo>
                    <a:pt x="31913" y="38575"/>
                  </a:moveTo>
                  <a:cubicBezTo>
                    <a:pt x="32250" y="38575"/>
                    <a:pt x="32599" y="38685"/>
                    <a:pt x="32889" y="38846"/>
                  </a:cubicBezTo>
                  <a:cubicBezTo>
                    <a:pt x="33618" y="39362"/>
                    <a:pt x="33557" y="40548"/>
                    <a:pt x="32980" y="41156"/>
                  </a:cubicBezTo>
                  <a:cubicBezTo>
                    <a:pt x="32889" y="41277"/>
                    <a:pt x="32797" y="41429"/>
                    <a:pt x="32646" y="41490"/>
                  </a:cubicBezTo>
                  <a:cubicBezTo>
                    <a:pt x="32190" y="40973"/>
                    <a:pt x="31521" y="40639"/>
                    <a:pt x="30822" y="40578"/>
                  </a:cubicBezTo>
                  <a:cubicBezTo>
                    <a:pt x="30943" y="40092"/>
                    <a:pt x="30943" y="39636"/>
                    <a:pt x="30822" y="39210"/>
                  </a:cubicBezTo>
                  <a:cubicBezTo>
                    <a:pt x="30913" y="39119"/>
                    <a:pt x="30974" y="38967"/>
                    <a:pt x="31065" y="38876"/>
                  </a:cubicBezTo>
                  <a:lnTo>
                    <a:pt x="31095" y="38876"/>
                  </a:lnTo>
                  <a:cubicBezTo>
                    <a:pt x="31324" y="38662"/>
                    <a:pt x="31613" y="38575"/>
                    <a:pt x="31913" y="38575"/>
                  </a:cubicBezTo>
                  <a:close/>
                  <a:moveTo>
                    <a:pt x="28703" y="38241"/>
                  </a:moveTo>
                  <a:cubicBezTo>
                    <a:pt x="29319" y="38241"/>
                    <a:pt x="29909" y="38473"/>
                    <a:pt x="30275" y="39028"/>
                  </a:cubicBezTo>
                  <a:cubicBezTo>
                    <a:pt x="30852" y="40244"/>
                    <a:pt x="29971" y="41703"/>
                    <a:pt x="28846" y="42250"/>
                  </a:cubicBezTo>
                  <a:cubicBezTo>
                    <a:pt x="28724" y="42311"/>
                    <a:pt x="28572" y="42341"/>
                    <a:pt x="28451" y="42402"/>
                  </a:cubicBezTo>
                  <a:lnTo>
                    <a:pt x="28360" y="42220"/>
                  </a:lnTo>
                  <a:cubicBezTo>
                    <a:pt x="28269" y="41976"/>
                    <a:pt x="27569" y="41186"/>
                    <a:pt x="27113" y="41065"/>
                  </a:cubicBezTo>
                  <a:cubicBezTo>
                    <a:pt x="27144" y="40457"/>
                    <a:pt x="26931" y="39849"/>
                    <a:pt x="26506" y="39423"/>
                  </a:cubicBezTo>
                  <a:cubicBezTo>
                    <a:pt x="26627" y="39271"/>
                    <a:pt x="26718" y="39028"/>
                    <a:pt x="26870" y="38937"/>
                  </a:cubicBezTo>
                  <a:cubicBezTo>
                    <a:pt x="27344" y="38511"/>
                    <a:pt x="28038" y="38241"/>
                    <a:pt x="28703" y="38241"/>
                  </a:cubicBezTo>
                  <a:close/>
                  <a:moveTo>
                    <a:pt x="24865" y="39207"/>
                  </a:moveTo>
                  <a:cubicBezTo>
                    <a:pt x="27036" y="39207"/>
                    <a:pt x="27377" y="42378"/>
                    <a:pt x="25168" y="42736"/>
                  </a:cubicBezTo>
                  <a:cubicBezTo>
                    <a:pt x="25066" y="42775"/>
                    <a:pt x="24970" y="42791"/>
                    <a:pt x="24874" y="42791"/>
                  </a:cubicBezTo>
                  <a:cubicBezTo>
                    <a:pt x="24741" y="42791"/>
                    <a:pt x="24610" y="42759"/>
                    <a:pt x="24469" y="42706"/>
                  </a:cubicBezTo>
                  <a:cubicBezTo>
                    <a:pt x="24560" y="42007"/>
                    <a:pt x="24317" y="41399"/>
                    <a:pt x="23892" y="40973"/>
                  </a:cubicBezTo>
                  <a:cubicBezTo>
                    <a:pt x="24378" y="40578"/>
                    <a:pt x="24591" y="39849"/>
                    <a:pt x="24560" y="39241"/>
                  </a:cubicBezTo>
                  <a:cubicBezTo>
                    <a:pt x="24621" y="39210"/>
                    <a:pt x="24682" y="39210"/>
                    <a:pt x="24743" y="39210"/>
                  </a:cubicBezTo>
                  <a:cubicBezTo>
                    <a:pt x="24784" y="39208"/>
                    <a:pt x="24825" y="39207"/>
                    <a:pt x="24865" y="39207"/>
                  </a:cubicBezTo>
                  <a:close/>
                  <a:moveTo>
                    <a:pt x="22554" y="40761"/>
                  </a:moveTo>
                  <a:cubicBezTo>
                    <a:pt x="23861" y="40943"/>
                    <a:pt x="24530" y="42524"/>
                    <a:pt x="23648" y="43557"/>
                  </a:cubicBezTo>
                  <a:cubicBezTo>
                    <a:pt x="23588" y="43587"/>
                    <a:pt x="23557" y="43618"/>
                    <a:pt x="23496" y="43648"/>
                  </a:cubicBezTo>
                  <a:cubicBezTo>
                    <a:pt x="22828" y="43527"/>
                    <a:pt x="22129" y="43344"/>
                    <a:pt x="21490" y="43101"/>
                  </a:cubicBezTo>
                  <a:cubicBezTo>
                    <a:pt x="21460" y="43071"/>
                    <a:pt x="21460" y="43040"/>
                    <a:pt x="21429" y="43010"/>
                  </a:cubicBezTo>
                  <a:cubicBezTo>
                    <a:pt x="21247" y="42828"/>
                    <a:pt x="21186" y="42584"/>
                    <a:pt x="21156" y="42311"/>
                  </a:cubicBezTo>
                  <a:cubicBezTo>
                    <a:pt x="21126" y="41551"/>
                    <a:pt x="21733" y="40761"/>
                    <a:pt x="22554" y="40761"/>
                  </a:cubicBezTo>
                  <a:close/>
                  <a:moveTo>
                    <a:pt x="27053" y="41521"/>
                  </a:moveTo>
                  <a:cubicBezTo>
                    <a:pt x="27113" y="41551"/>
                    <a:pt x="27174" y="41581"/>
                    <a:pt x="27235" y="41612"/>
                  </a:cubicBezTo>
                  <a:cubicBezTo>
                    <a:pt x="27934" y="42098"/>
                    <a:pt x="28360" y="42980"/>
                    <a:pt x="28360" y="43831"/>
                  </a:cubicBezTo>
                  <a:cubicBezTo>
                    <a:pt x="28360" y="44013"/>
                    <a:pt x="28329" y="44165"/>
                    <a:pt x="28299" y="44347"/>
                  </a:cubicBezTo>
                  <a:cubicBezTo>
                    <a:pt x="28269" y="44347"/>
                    <a:pt x="28269" y="44378"/>
                    <a:pt x="28269" y="44378"/>
                  </a:cubicBezTo>
                  <a:cubicBezTo>
                    <a:pt x="27661" y="44317"/>
                    <a:pt x="27053" y="44226"/>
                    <a:pt x="26445" y="44135"/>
                  </a:cubicBezTo>
                  <a:cubicBezTo>
                    <a:pt x="25654" y="44043"/>
                    <a:pt x="24834" y="43922"/>
                    <a:pt x="24044" y="43770"/>
                  </a:cubicBezTo>
                  <a:cubicBezTo>
                    <a:pt x="24195" y="43587"/>
                    <a:pt x="24287" y="43344"/>
                    <a:pt x="24378" y="43162"/>
                  </a:cubicBezTo>
                  <a:cubicBezTo>
                    <a:pt x="24408" y="43162"/>
                    <a:pt x="24439" y="43192"/>
                    <a:pt x="24469" y="43192"/>
                  </a:cubicBezTo>
                  <a:lnTo>
                    <a:pt x="24439" y="43162"/>
                  </a:lnTo>
                  <a:lnTo>
                    <a:pt x="24439" y="43162"/>
                  </a:lnTo>
                  <a:cubicBezTo>
                    <a:pt x="24560" y="43192"/>
                    <a:pt x="24682" y="43192"/>
                    <a:pt x="24773" y="43192"/>
                  </a:cubicBezTo>
                  <a:cubicBezTo>
                    <a:pt x="24838" y="43197"/>
                    <a:pt x="24902" y="43199"/>
                    <a:pt x="24965" y="43199"/>
                  </a:cubicBezTo>
                  <a:cubicBezTo>
                    <a:pt x="26129" y="43199"/>
                    <a:pt x="26851" y="42415"/>
                    <a:pt x="27053" y="41521"/>
                  </a:cubicBezTo>
                  <a:close/>
                  <a:moveTo>
                    <a:pt x="30639" y="41004"/>
                  </a:moveTo>
                  <a:cubicBezTo>
                    <a:pt x="32494" y="41125"/>
                    <a:pt x="33466" y="43010"/>
                    <a:pt x="32463" y="44560"/>
                  </a:cubicBezTo>
                  <a:cubicBezTo>
                    <a:pt x="32402" y="44651"/>
                    <a:pt x="32281" y="44773"/>
                    <a:pt x="32190" y="44864"/>
                  </a:cubicBezTo>
                  <a:cubicBezTo>
                    <a:pt x="31035" y="44742"/>
                    <a:pt x="29879" y="44590"/>
                    <a:pt x="28724" y="44438"/>
                  </a:cubicBezTo>
                  <a:cubicBezTo>
                    <a:pt x="28724" y="44408"/>
                    <a:pt x="28724" y="44408"/>
                    <a:pt x="28724" y="44378"/>
                  </a:cubicBezTo>
                  <a:cubicBezTo>
                    <a:pt x="28876" y="43861"/>
                    <a:pt x="28816" y="43314"/>
                    <a:pt x="28633" y="42797"/>
                  </a:cubicBezTo>
                  <a:cubicBezTo>
                    <a:pt x="29089" y="42797"/>
                    <a:pt x="29910" y="42098"/>
                    <a:pt x="30123" y="41855"/>
                  </a:cubicBezTo>
                  <a:cubicBezTo>
                    <a:pt x="30335" y="41581"/>
                    <a:pt x="30518" y="41308"/>
                    <a:pt x="30639" y="41004"/>
                  </a:cubicBezTo>
                  <a:close/>
                  <a:moveTo>
                    <a:pt x="32577" y="31826"/>
                  </a:moveTo>
                  <a:cubicBezTo>
                    <a:pt x="32969" y="31826"/>
                    <a:pt x="33389" y="31936"/>
                    <a:pt x="33831" y="32189"/>
                  </a:cubicBezTo>
                  <a:cubicBezTo>
                    <a:pt x="35077" y="32767"/>
                    <a:pt x="36111" y="33861"/>
                    <a:pt x="36962" y="34925"/>
                  </a:cubicBezTo>
                  <a:cubicBezTo>
                    <a:pt x="36992" y="35198"/>
                    <a:pt x="37022" y="35472"/>
                    <a:pt x="37114" y="35745"/>
                  </a:cubicBezTo>
                  <a:cubicBezTo>
                    <a:pt x="37509" y="36870"/>
                    <a:pt x="37995" y="38116"/>
                    <a:pt x="38968" y="38876"/>
                  </a:cubicBezTo>
                  <a:cubicBezTo>
                    <a:pt x="38329" y="38876"/>
                    <a:pt x="37722" y="38937"/>
                    <a:pt x="37205" y="39362"/>
                  </a:cubicBezTo>
                  <a:cubicBezTo>
                    <a:pt x="35442" y="40761"/>
                    <a:pt x="35290" y="43709"/>
                    <a:pt x="36810" y="45350"/>
                  </a:cubicBezTo>
                  <a:cubicBezTo>
                    <a:pt x="35442" y="45229"/>
                    <a:pt x="34104" y="45107"/>
                    <a:pt x="32767" y="44955"/>
                  </a:cubicBezTo>
                  <a:cubicBezTo>
                    <a:pt x="32980" y="44651"/>
                    <a:pt x="33132" y="44165"/>
                    <a:pt x="33223" y="43952"/>
                  </a:cubicBezTo>
                  <a:cubicBezTo>
                    <a:pt x="33466" y="43223"/>
                    <a:pt x="33314" y="42463"/>
                    <a:pt x="32919" y="41885"/>
                  </a:cubicBezTo>
                  <a:cubicBezTo>
                    <a:pt x="33162" y="41733"/>
                    <a:pt x="33405" y="41369"/>
                    <a:pt x="33527" y="41186"/>
                  </a:cubicBezTo>
                  <a:cubicBezTo>
                    <a:pt x="34074" y="40396"/>
                    <a:pt x="34013" y="39119"/>
                    <a:pt x="33223" y="38511"/>
                  </a:cubicBezTo>
                  <a:cubicBezTo>
                    <a:pt x="32838" y="38266"/>
                    <a:pt x="32373" y="38112"/>
                    <a:pt x="31914" y="38112"/>
                  </a:cubicBezTo>
                  <a:cubicBezTo>
                    <a:pt x="31575" y="38112"/>
                    <a:pt x="31240" y="38196"/>
                    <a:pt x="30943" y="38390"/>
                  </a:cubicBezTo>
                  <a:cubicBezTo>
                    <a:pt x="30822" y="38481"/>
                    <a:pt x="30670" y="38603"/>
                    <a:pt x="30579" y="38755"/>
                  </a:cubicBezTo>
                  <a:cubicBezTo>
                    <a:pt x="30305" y="38299"/>
                    <a:pt x="29819" y="37964"/>
                    <a:pt x="29241" y="37843"/>
                  </a:cubicBezTo>
                  <a:cubicBezTo>
                    <a:pt x="29272" y="37812"/>
                    <a:pt x="29302" y="37751"/>
                    <a:pt x="29332" y="37691"/>
                  </a:cubicBezTo>
                  <a:cubicBezTo>
                    <a:pt x="29393" y="36779"/>
                    <a:pt x="29424" y="35837"/>
                    <a:pt x="29636" y="34955"/>
                  </a:cubicBezTo>
                  <a:cubicBezTo>
                    <a:pt x="29998" y="33438"/>
                    <a:pt x="31084" y="31826"/>
                    <a:pt x="32577" y="31826"/>
                  </a:cubicBezTo>
                  <a:close/>
                  <a:moveTo>
                    <a:pt x="46128" y="27312"/>
                  </a:moveTo>
                  <a:cubicBezTo>
                    <a:pt x="49212" y="27312"/>
                    <a:pt x="51192" y="29851"/>
                    <a:pt x="52068" y="32706"/>
                  </a:cubicBezTo>
                  <a:cubicBezTo>
                    <a:pt x="52524" y="34925"/>
                    <a:pt x="52190" y="37296"/>
                    <a:pt x="51795" y="39514"/>
                  </a:cubicBezTo>
                  <a:cubicBezTo>
                    <a:pt x="51521" y="41460"/>
                    <a:pt x="50974" y="43496"/>
                    <a:pt x="49546" y="44894"/>
                  </a:cubicBezTo>
                  <a:cubicBezTo>
                    <a:pt x="48147" y="45198"/>
                    <a:pt x="46719" y="45320"/>
                    <a:pt x="45290" y="45442"/>
                  </a:cubicBezTo>
                  <a:cubicBezTo>
                    <a:pt x="45472" y="45168"/>
                    <a:pt x="45655" y="44834"/>
                    <a:pt x="45716" y="44712"/>
                  </a:cubicBezTo>
                  <a:cubicBezTo>
                    <a:pt x="47329" y="41888"/>
                    <a:pt x="46444" y="37066"/>
                    <a:pt x="43124" y="37066"/>
                  </a:cubicBezTo>
                  <a:cubicBezTo>
                    <a:pt x="42692" y="37066"/>
                    <a:pt x="42218" y="37147"/>
                    <a:pt x="41703" y="37326"/>
                  </a:cubicBezTo>
                  <a:cubicBezTo>
                    <a:pt x="41217" y="37539"/>
                    <a:pt x="40792" y="37903"/>
                    <a:pt x="40366" y="38238"/>
                  </a:cubicBezTo>
                  <a:cubicBezTo>
                    <a:pt x="40092" y="37599"/>
                    <a:pt x="39089" y="36505"/>
                    <a:pt x="38907" y="36262"/>
                  </a:cubicBezTo>
                  <a:cubicBezTo>
                    <a:pt x="38907" y="36232"/>
                    <a:pt x="38877" y="36232"/>
                    <a:pt x="38877" y="36201"/>
                  </a:cubicBezTo>
                  <a:lnTo>
                    <a:pt x="38877" y="36201"/>
                  </a:lnTo>
                  <a:cubicBezTo>
                    <a:pt x="39059" y="36262"/>
                    <a:pt x="39241" y="36323"/>
                    <a:pt x="39424" y="36323"/>
                  </a:cubicBezTo>
                  <a:lnTo>
                    <a:pt x="39485" y="36323"/>
                  </a:lnTo>
                  <a:cubicBezTo>
                    <a:pt x="39556" y="36327"/>
                    <a:pt x="39627" y="36329"/>
                    <a:pt x="39699" y="36329"/>
                  </a:cubicBezTo>
                  <a:cubicBezTo>
                    <a:pt x="40211" y="36329"/>
                    <a:pt x="40737" y="36232"/>
                    <a:pt x="41217" y="36019"/>
                  </a:cubicBezTo>
                  <a:cubicBezTo>
                    <a:pt x="41734" y="35806"/>
                    <a:pt x="42007" y="35320"/>
                    <a:pt x="42463" y="35016"/>
                  </a:cubicBezTo>
                  <a:cubicBezTo>
                    <a:pt x="42676" y="34864"/>
                    <a:pt x="42950" y="34742"/>
                    <a:pt x="43193" y="34621"/>
                  </a:cubicBezTo>
                  <a:cubicBezTo>
                    <a:pt x="43102" y="34560"/>
                    <a:pt x="43041" y="34530"/>
                    <a:pt x="42980" y="34469"/>
                  </a:cubicBezTo>
                  <a:cubicBezTo>
                    <a:pt x="42889" y="34438"/>
                    <a:pt x="42798" y="34378"/>
                    <a:pt x="42737" y="34317"/>
                  </a:cubicBezTo>
                  <a:cubicBezTo>
                    <a:pt x="42646" y="34256"/>
                    <a:pt x="42554" y="34195"/>
                    <a:pt x="42463" y="34134"/>
                  </a:cubicBezTo>
                  <a:cubicBezTo>
                    <a:pt x="42342" y="34074"/>
                    <a:pt x="42220" y="34013"/>
                    <a:pt x="42099" y="33952"/>
                  </a:cubicBezTo>
                  <a:lnTo>
                    <a:pt x="42068" y="33952"/>
                  </a:lnTo>
                  <a:cubicBezTo>
                    <a:pt x="42038" y="33922"/>
                    <a:pt x="42007" y="33922"/>
                    <a:pt x="41977" y="33891"/>
                  </a:cubicBezTo>
                  <a:lnTo>
                    <a:pt x="41947" y="33891"/>
                  </a:lnTo>
                  <a:cubicBezTo>
                    <a:pt x="41916" y="33861"/>
                    <a:pt x="41886" y="33861"/>
                    <a:pt x="41855" y="33861"/>
                  </a:cubicBezTo>
                  <a:cubicBezTo>
                    <a:pt x="41795" y="33830"/>
                    <a:pt x="41734" y="33830"/>
                    <a:pt x="41673" y="33800"/>
                  </a:cubicBezTo>
                  <a:cubicBezTo>
                    <a:pt x="41612" y="33800"/>
                    <a:pt x="41551" y="33770"/>
                    <a:pt x="41460" y="33770"/>
                  </a:cubicBezTo>
                  <a:cubicBezTo>
                    <a:pt x="41278" y="33739"/>
                    <a:pt x="41096" y="33709"/>
                    <a:pt x="40944" y="33678"/>
                  </a:cubicBezTo>
                  <a:lnTo>
                    <a:pt x="40913" y="33678"/>
                  </a:lnTo>
                  <a:cubicBezTo>
                    <a:pt x="40062" y="33678"/>
                    <a:pt x="39181" y="33800"/>
                    <a:pt x="38329" y="33861"/>
                  </a:cubicBezTo>
                  <a:cubicBezTo>
                    <a:pt x="38390" y="33770"/>
                    <a:pt x="38421" y="33648"/>
                    <a:pt x="38451" y="33557"/>
                  </a:cubicBezTo>
                  <a:cubicBezTo>
                    <a:pt x="39728" y="30669"/>
                    <a:pt x="42099" y="27751"/>
                    <a:pt x="45412" y="27356"/>
                  </a:cubicBezTo>
                  <a:cubicBezTo>
                    <a:pt x="45657" y="27326"/>
                    <a:pt x="45896" y="27312"/>
                    <a:pt x="46128" y="27312"/>
                  </a:cubicBezTo>
                  <a:close/>
                  <a:moveTo>
                    <a:pt x="43041" y="37491"/>
                  </a:moveTo>
                  <a:cubicBezTo>
                    <a:pt x="44957" y="37491"/>
                    <a:pt x="46155" y="39618"/>
                    <a:pt x="46080" y="41642"/>
                  </a:cubicBezTo>
                  <a:cubicBezTo>
                    <a:pt x="45989" y="42980"/>
                    <a:pt x="45564" y="44438"/>
                    <a:pt x="44621" y="45442"/>
                  </a:cubicBezTo>
                  <a:cubicBezTo>
                    <a:pt x="44621" y="45442"/>
                    <a:pt x="44621" y="45472"/>
                    <a:pt x="44591" y="45472"/>
                  </a:cubicBezTo>
                  <a:cubicBezTo>
                    <a:pt x="44530" y="45472"/>
                    <a:pt x="44439" y="45502"/>
                    <a:pt x="44378" y="45502"/>
                  </a:cubicBezTo>
                  <a:cubicBezTo>
                    <a:pt x="43560" y="45545"/>
                    <a:pt x="42745" y="45566"/>
                    <a:pt x="41932" y="45566"/>
                  </a:cubicBezTo>
                  <a:cubicBezTo>
                    <a:pt x="40449" y="45566"/>
                    <a:pt x="38970" y="45499"/>
                    <a:pt x="37478" y="45381"/>
                  </a:cubicBezTo>
                  <a:cubicBezTo>
                    <a:pt x="37478" y="45381"/>
                    <a:pt x="37448" y="45350"/>
                    <a:pt x="37418" y="45320"/>
                  </a:cubicBezTo>
                  <a:cubicBezTo>
                    <a:pt x="37296" y="45198"/>
                    <a:pt x="37174" y="45077"/>
                    <a:pt x="37053" y="44955"/>
                  </a:cubicBezTo>
                  <a:cubicBezTo>
                    <a:pt x="35807" y="43466"/>
                    <a:pt x="35959" y="40943"/>
                    <a:pt x="37478" y="39697"/>
                  </a:cubicBezTo>
                  <a:cubicBezTo>
                    <a:pt x="37965" y="39343"/>
                    <a:pt x="38548" y="39295"/>
                    <a:pt x="39133" y="39295"/>
                  </a:cubicBezTo>
                  <a:cubicBezTo>
                    <a:pt x="39353" y="39295"/>
                    <a:pt x="39573" y="39302"/>
                    <a:pt x="39788" y="39302"/>
                  </a:cubicBezTo>
                  <a:cubicBezTo>
                    <a:pt x="39819" y="39302"/>
                    <a:pt x="39880" y="39271"/>
                    <a:pt x="39910" y="39271"/>
                  </a:cubicBezTo>
                  <a:lnTo>
                    <a:pt x="39940" y="39271"/>
                  </a:lnTo>
                  <a:cubicBezTo>
                    <a:pt x="39971" y="39271"/>
                    <a:pt x="40001" y="39271"/>
                    <a:pt x="40001" y="39241"/>
                  </a:cubicBezTo>
                  <a:lnTo>
                    <a:pt x="40032" y="39241"/>
                  </a:lnTo>
                  <a:cubicBezTo>
                    <a:pt x="40092" y="39241"/>
                    <a:pt x="40184" y="39210"/>
                    <a:pt x="40275" y="39150"/>
                  </a:cubicBezTo>
                  <a:cubicBezTo>
                    <a:pt x="40336" y="39119"/>
                    <a:pt x="40396" y="39089"/>
                    <a:pt x="40488" y="39058"/>
                  </a:cubicBezTo>
                  <a:lnTo>
                    <a:pt x="40457" y="39058"/>
                  </a:lnTo>
                  <a:cubicBezTo>
                    <a:pt x="40488" y="39028"/>
                    <a:pt x="40518" y="38998"/>
                    <a:pt x="40579" y="38998"/>
                  </a:cubicBezTo>
                  <a:cubicBezTo>
                    <a:pt x="40579" y="38998"/>
                    <a:pt x="40579" y="38967"/>
                    <a:pt x="40579" y="38967"/>
                  </a:cubicBezTo>
                  <a:lnTo>
                    <a:pt x="40609" y="38967"/>
                  </a:lnTo>
                  <a:cubicBezTo>
                    <a:pt x="40609" y="38967"/>
                    <a:pt x="40609" y="38967"/>
                    <a:pt x="40609" y="38937"/>
                  </a:cubicBezTo>
                  <a:lnTo>
                    <a:pt x="40640" y="38937"/>
                  </a:lnTo>
                  <a:cubicBezTo>
                    <a:pt x="40640" y="38937"/>
                    <a:pt x="40670" y="38906"/>
                    <a:pt x="40670" y="38906"/>
                  </a:cubicBezTo>
                  <a:cubicBezTo>
                    <a:pt x="40731" y="38876"/>
                    <a:pt x="40792" y="38815"/>
                    <a:pt x="40822" y="38785"/>
                  </a:cubicBezTo>
                  <a:cubicBezTo>
                    <a:pt x="40792" y="38755"/>
                    <a:pt x="40731" y="38755"/>
                    <a:pt x="40670" y="38755"/>
                  </a:cubicBezTo>
                  <a:cubicBezTo>
                    <a:pt x="40548" y="38785"/>
                    <a:pt x="40427" y="38815"/>
                    <a:pt x="40275" y="38846"/>
                  </a:cubicBezTo>
                  <a:cubicBezTo>
                    <a:pt x="40852" y="38451"/>
                    <a:pt x="41430" y="37934"/>
                    <a:pt x="41703" y="37812"/>
                  </a:cubicBezTo>
                  <a:cubicBezTo>
                    <a:pt x="42179" y="37591"/>
                    <a:pt x="42627" y="37491"/>
                    <a:pt x="43041" y="37491"/>
                  </a:cubicBezTo>
                  <a:close/>
                  <a:moveTo>
                    <a:pt x="7812" y="7143"/>
                  </a:moveTo>
                  <a:cubicBezTo>
                    <a:pt x="8572" y="7143"/>
                    <a:pt x="9362" y="7174"/>
                    <a:pt x="10122" y="7174"/>
                  </a:cubicBezTo>
                  <a:cubicBezTo>
                    <a:pt x="12828" y="7234"/>
                    <a:pt x="15533" y="7295"/>
                    <a:pt x="18268" y="7325"/>
                  </a:cubicBezTo>
                  <a:cubicBezTo>
                    <a:pt x="20882" y="7386"/>
                    <a:pt x="23496" y="7417"/>
                    <a:pt x="26110" y="7477"/>
                  </a:cubicBezTo>
                  <a:cubicBezTo>
                    <a:pt x="28633" y="7538"/>
                    <a:pt x="31156" y="7569"/>
                    <a:pt x="33679" y="7629"/>
                  </a:cubicBezTo>
                  <a:cubicBezTo>
                    <a:pt x="36354" y="7660"/>
                    <a:pt x="38998" y="7721"/>
                    <a:pt x="41673" y="7781"/>
                  </a:cubicBezTo>
                  <a:cubicBezTo>
                    <a:pt x="44317" y="7812"/>
                    <a:pt x="46931" y="7873"/>
                    <a:pt x="49576" y="7933"/>
                  </a:cubicBezTo>
                  <a:lnTo>
                    <a:pt x="57388" y="8085"/>
                  </a:lnTo>
                  <a:lnTo>
                    <a:pt x="64014" y="8207"/>
                  </a:lnTo>
                  <a:cubicBezTo>
                    <a:pt x="63983" y="9423"/>
                    <a:pt x="63983" y="10669"/>
                    <a:pt x="63983" y="11915"/>
                  </a:cubicBezTo>
                  <a:cubicBezTo>
                    <a:pt x="63953" y="14560"/>
                    <a:pt x="63953" y="17174"/>
                    <a:pt x="63923" y="19818"/>
                  </a:cubicBezTo>
                  <a:cubicBezTo>
                    <a:pt x="63892" y="22432"/>
                    <a:pt x="63862" y="25077"/>
                    <a:pt x="63862" y="27691"/>
                  </a:cubicBezTo>
                  <a:cubicBezTo>
                    <a:pt x="63831" y="30365"/>
                    <a:pt x="63801" y="33010"/>
                    <a:pt x="63771" y="35685"/>
                  </a:cubicBezTo>
                  <a:lnTo>
                    <a:pt x="63710" y="43891"/>
                  </a:lnTo>
                  <a:cubicBezTo>
                    <a:pt x="63710" y="45685"/>
                    <a:pt x="63680" y="47478"/>
                    <a:pt x="63680" y="49302"/>
                  </a:cubicBezTo>
                  <a:lnTo>
                    <a:pt x="60883" y="49302"/>
                  </a:lnTo>
                  <a:cubicBezTo>
                    <a:pt x="58968" y="49302"/>
                    <a:pt x="57023" y="49302"/>
                    <a:pt x="55108" y="49332"/>
                  </a:cubicBezTo>
                  <a:cubicBezTo>
                    <a:pt x="55381" y="48451"/>
                    <a:pt x="55503" y="47569"/>
                    <a:pt x="55412" y="46657"/>
                  </a:cubicBezTo>
                  <a:cubicBezTo>
                    <a:pt x="55108" y="44894"/>
                    <a:pt x="54135" y="42797"/>
                    <a:pt x="52251" y="42432"/>
                  </a:cubicBezTo>
                  <a:cubicBezTo>
                    <a:pt x="52129" y="42432"/>
                    <a:pt x="52008" y="42372"/>
                    <a:pt x="51856" y="42311"/>
                  </a:cubicBezTo>
                  <a:cubicBezTo>
                    <a:pt x="51795" y="42311"/>
                    <a:pt x="51704" y="42280"/>
                    <a:pt x="51643" y="42250"/>
                  </a:cubicBezTo>
                  <a:cubicBezTo>
                    <a:pt x="52008" y="41156"/>
                    <a:pt x="52190" y="40001"/>
                    <a:pt x="52372" y="38876"/>
                  </a:cubicBezTo>
                  <a:cubicBezTo>
                    <a:pt x="52707" y="36809"/>
                    <a:pt x="52919" y="34621"/>
                    <a:pt x="52494" y="32554"/>
                  </a:cubicBezTo>
                  <a:cubicBezTo>
                    <a:pt x="52372" y="32098"/>
                    <a:pt x="52220" y="31703"/>
                    <a:pt x="52038" y="31308"/>
                  </a:cubicBezTo>
                  <a:cubicBezTo>
                    <a:pt x="52859" y="30244"/>
                    <a:pt x="53953" y="29423"/>
                    <a:pt x="55017" y="28663"/>
                  </a:cubicBezTo>
                  <a:cubicBezTo>
                    <a:pt x="56172" y="27964"/>
                    <a:pt x="57418" y="27417"/>
                    <a:pt x="58695" y="26991"/>
                  </a:cubicBezTo>
                  <a:cubicBezTo>
                    <a:pt x="58725" y="26991"/>
                    <a:pt x="58755" y="26991"/>
                    <a:pt x="58755" y="26961"/>
                  </a:cubicBezTo>
                  <a:lnTo>
                    <a:pt x="58725" y="26961"/>
                  </a:lnTo>
                  <a:cubicBezTo>
                    <a:pt x="58573" y="26900"/>
                    <a:pt x="58391" y="26870"/>
                    <a:pt x="58239" y="26839"/>
                  </a:cubicBezTo>
                  <a:cubicBezTo>
                    <a:pt x="58239" y="26809"/>
                    <a:pt x="58239" y="26809"/>
                    <a:pt x="58239" y="26809"/>
                  </a:cubicBezTo>
                  <a:lnTo>
                    <a:pt x="58208" y="26809"/>
                  </a:lnTo>
                  <a:cubicBezTo>
                    <a:pt x="58178" y="26809"/>
                    <a:pt x="58117" y="26809"/>
                    <a:pt x="58087" y="26779"/>
                  </a:cubicBezTo>
                  <a:lnTo>
                    <a:pt x="57935" y="26779"/>
                  </a:lnTo>
                  <a:cubicBezTo>
                    <a:pt x="57844" y="26748"/>
                    <a:pt x="57752" y="26748"/>
                    <a:pt x="57661" y="26718"/>
                  </a:cubicBezTo>
                  <a:lnTo>
                    <a:pt x="57570" y="26718"/>
                  </a:lnTo>
                  <a:cubicBezTo>
                    <a:pt x="57377" y="26696"/>
                    <a:pt x="57168" y="26675"/>
                    <a:pt x="56955" y="26675"/>
                  </a:cubicBezTo>
                  <a:cubicBezTo>
                    <a:pt x="56867" y="26675"/>
                    <a:pt x="56778" y="26679"/>
                    <a:pt x="56689" y="26687"/>
                  </a:cubicBezTo>
                  <a:cubicBezTo>
                    <a:pt x="56587" y="26687"/>
                    <a:pt x="56486" y="26674"/>
                    <a:pt x="56385" y="26674"/>
                  </a:cubicBezTo>
                  <a:cubicBezTo>
                    <a:pt x="56334" y="26674"/>
                    <a:pt x="56283" y="26677"/>
                    <a:pt x="56233" y="26687"/>
                  </a:cubicBezTo>
                  <a:lnTo>
                    <a:pt x="55564" y="26687"/>
                  </a:lnTo>
                  <a:cubicBezTo>
                    <a:pt x="54682" y="26809"/>
                    <a:pt x="53862" y="27022"/>
                    <a:pt x="53041" y="27387"/>
                  </a:cubicBezTo>
                  <a:cubicBezTo>
                    <a:pt x="53771" y="26140"/>
                    <a:pt x="54652" y="25016"/>
                    <a:pt x="55625" y="23952"/>
                  </a:cubicBezTo>
                  <a:cubicBezTo>
                    <a:pt x="55655" y="23921"/>
                    <a:pt x="55716" y="23861"/>
                    <a:pt x="55746" y="23830"/>
                  </a:cubicBezTo>
                  <a:cubicBezTo>
                    <a:pt x="55837" y="23709"/>
                    <a:pt x="55929" y="23618"/>
                    <a:pt x="56050" y="23526"/>
                  </a:cubicBezTo>
                  <a:cubicBezTo>
                    <a:pt x="56233" y="23344"/>
                    <a:pt x="56385" y="23162"/>
                    <a:pt x="56567" y="22949"/>
                  </a:cubicBezTo>
                  <a:lnTo>
                    <a:pt x="56567" y="22949"/>
                  </a:lnTo>
                  <a:cubicBezTo>
                    <a:pt x="56537" y="22979"/>
                    <a:pt x="56537" y="22979"/>
                    <a:pt x="56537" y="22979"/>
                  </a:cubicBezTo>
                  <a:lnTo>
                    <a:pt x="56537" y="22979"/>
                  </a:lnTo>
                  <a:cubicBezTo>
                    <a:pt x="56658" y="22858"/>
                    <a:pt x="56749" y="22736"/>
                    <a:pt x="56871" y="22614"/>
                  </a:cubicBezTo>
                  <a:lnTo>
                    <a:pt x="56871" y="22614"/>
                  </a:lnTo>
                  <a:cubicBezTo>
                    <a:pt x="56871" y="22614"/>
                    <a:pt x="56871" y="22614"/>
                    <a:pt x="56870" y="22614"/>
                  </a:cubicBezTo>
                  <a:lnTo>
                    <a:pt x="56870" y="22614"/>
                  </a:lnTo>
                  <a:cubicBezTo>
                    <a:pt x="56977" y="22503"/>
                    <a:pt x="57061" y="22392"/>
                    <a:pt x="57144" y="22280"/>
                  </a:cubicBezTo>
                  <a:cubicBezTo>
                    <a:pt x="57236" y="22189"/>
                    <a:pt x="57327" y="22067"/>
                    <a:pt x="57418" y="21946"/>
                  </a:cubicBezTo>
                  <a:cubicBezTo>
                    <a:pt x="57509" y="21855"/>
                    <a:pt x="57570" y="21733"/>
                    <a:pt x="57631" y="21611"/>
                  </a:cubicBezTo>
                  <a:cubicBezTo>
                    <a:pt x="57631" y="21642"/>
                    <a:pt x="57631" y="21642"/>
                    <a:pt x="57631" y="21642"/>
                  </a:cubicBezTo>
                  <a:cubicBezTo>
                    <a:pt x="57692" y="21551"/>
                    <a:pt x="57783" y="21429"/>
                    <a:pt x="57844" y="21338"/>
                  </a:cubicBezTo>
                  <a:cubicBezTo>
                    <a:pt x="57802" y="21327"/>
                    <a:pt x="57754" y="21323"/>
                    <a:pt x="57702" y="21323"/>
                  </a:cubicBezTo>
                  <a:cubicBezTo>
                    <a:pt x="57294" y="21323"/>
                    <a:pt x="56589" y="21616"/>
                    <a:pt x="56050" y="21885"/>
                  </a:cubicBezTo>
                  <a:cubicBezTo>
                    <a:pt x="56141" y="21611"/>
                    <a:pt x="56263" y="21338"/>
                    <a:pt x="56415" y="21034"/>
                  </a:cubicBezTo>
                  <a:cubicBezTo>
                    <a:pt x="56689" y="20456"/>
                    <a:pt x="57023" y="19909"/>
                    <a:pt x="57418" y="19423"/>
                  </a:cubicBezTo>
                  <a:lnTo>
                    <a:pt x="57448" y="19393"/>
                  </a:lnTo>
                  <a:cubicBezTo>
                    <a:pt x="57509" y="19271"/>
                    <a:pt x="57570" y="19149"/>
                    <a:pt x="57661" y="19028"/>
                  </a:cubicBezTo>
                  <a:cubicBezTo>
                    <a:pt x="57722" y="18906"/>
                    <a:pt x="57813" y="18785"/>
                    <a:pt x="57904" y="18693"/>
                  </a:cubicBezTo>
                  <a:cubicBezTo>
                    <a:pt x="57996" y="18572"/>
                    <a:pt x="58087" y="18450"/>
                    <a:pt x="58178" y="18359"/>
                  </a:cubicBezTo>
                  <a:cubicBezTo>
                    <a:pt x="58178" y="18359"/>
                    <a:pt x="58178" y="18359"/>
                    <a:pt x="58178" y="18389"/>
                  </a:cubicBezTo>
                  <a:cubicBezTo>
                    <a:pt x="58269" y="18268"/>
                    <a:pt x="58330" y="18177"/>
                    <a:pt x="58421" y="18055"/>
                  </a:cubicBezTo>
                  <a:cubicBezTo>
                    <a:pt x="58512" y="17964"/>
                    <a:pt x="58573" y="17873"/>
                    <a:pt x="58664" y="17782"/>
                  </a:cubicBezTo>
                  <a:cubicBezTo>
                    <a:pt x="58755" y="17660"/>
                    <a:pt x="58847" y="17538"/>
                    <a:pt x="58938" y="17447"/>
                  </a:cubicBezTo>
                  <a:cubicBezTo>
                    <a:pt x="58999" y="17356"/>
                    <a:pt x="59059" y="17295"/>
                    <a:pt x="59120" y="17204"/>
                  </a:cubicBezTo>
                  <a:lnTo>
                    <a:pt x="58755" y="17204"/>
                  </a:lnTo>
                  <a:cubicBezTo>
                    <a:pt x="58664" y="17234"/>
                    <a:pt x="58543" y="17234"/>
                    <a:pt x="58451" y="17234"/>
                  </a:cubicBezTo>
                  <a:lnTo>
                    <a:pt x="58421" y="17234"/>
                  </a:lnTo>
                  <a:cubicBezTo>
                    <a:pt x="58421" y="17265"/>
                    <a:pt x="58391" y="17265"/>
                    <a:pt x="58391" y="17265"/>
                  </a:cubicBezTo>
                  <a:lnTo>
                    <a:pt x="58330" y="17265"/>
                  </a:lnTo>
                  <a:cubicBezTo>
                    <a:pt x="58299" y="17295"/>
                    <a:pt x="58269" y="17295"/>
                    <a:pt x="58269" y="17295"/>
                  </a:cubicBezTo>
                  <a:lnTo>
                    <a:pt x="58239" y="17295"/>
                  </a:lnTo>
                  <a:cubicBezTo>
                    <a:pt x="58117" y="17326"/>
                    <a:pt x="58026" y="17356"/>
                    <a:pt x="57904" y="17386"/>
                  </a:cubicBezTo>
                  <a:lnTo>
                    <a:pt x="57874" y="17386"/>
                  </a:lnTo>
                  <a:lnTo>
                    <a:pt x="57844" y="17417"/>
                  </a:lnTo>
                  <a:lnTo>
                    <a:pt x="57813" y="17417"/>
                  </a:lnTo>
                  <a:cubicBezTo>
                    <a:pt x="57631" y="17478"/>
                    <a:pt x="57448" y="17508"/>
                    <a:pt x="57266" y="17599"/>
                  </a:cubicBezTo>
                  <a:cubicBezTo>
                    <a:pt x="57175" y="17630"/>
                    <a:pt x="57053" y="17660"/>
                    <a:pt x="56962" y="17721"/>
                  </a:cubicBezTo>
                  <a:lnTo>
                    <a:pt x="56840" y="17782"/>
                  </a:lnTo>
                  <a:cubicBezTo>
                    <a:pt x="56020" y="18177"/>
                    <a:pt x="55230" y="18693"/>
                    <a:pt x="54591" y="19362"/>
                  </a:cubicBezTo>
                  <a:cubicBezTo>
                    <a:pt x="54834" y="17630"/>
                    <a:pt x="55138" y="15867"/>
                    <a:pt x="55503" y="14164"/>
                  </a:cubicBezTo>
                  <a:cubicBezTo>
                    <a:pt x="55503" y="14134"/>
                    <a:pt x="55503" y="14104"/>
                    <a:pt x="55533" y="14073"/>
                  </a:cubicBezTo>
                  <a:cubicBezTo>
                    <a:pt x="55533" y="13982"/>
                    <a:pt x="55533" y="13921"/>
                    <a:pt x="55564" y="13861"/>
                  </a:cubicBezTo>
                  <a:cubicBezTo>
                    <a:pt x="55594" y="13709"/>
                    <a:pt x="55625" y="13557"/>
                    <a:pt x="55655" y="13405"/>
                  </a:cubicBezTo>
                  <a:lnTo>
                    <a:pt x="55625" y="13405"/>
                  </a:lnTo>
                  <a:cubicBezTo>
                    <a:pt x="55655" y="13192"/>
                    <a:pt x="55685" y="13009"/>
                    <a:pt x="55716" y="12827"/>
                  </a:cubicBezTo>
                  <a:cubicBezTo>
                    <a:pt x="55716" y="12797"/>
                    <a:pt x="55746" y="12797"/>
                    <a:pt x="55746" y="12797"/>
                  </a:cubicBezTo>
                  <a:cubicBezTo>
                    <a:pt x="55746" y="12675"/>
                    <a:pt x="55777" y="12523"/>
                    <a:pt x="55807" y="12371"/>
                  </a:cubicBezTo>
                  <a:cubicBezTo>
                    <a:pt x="55807" y="12280"/>
                    <a:pt x="55837" y="12219"/>
                    <a:pt x="55837" y="12128"/>
                  </a:cubicBezTo>
                  <a:cubicBezTo>
                    <a:pt x="55868" y="12067"/>
                    <a:pt x="55868" y="12037"/>
                    <a:pt x="55868" y="11976"/>
                  </a:cubicBezTo>
                  <a:lnTo>
                    <a:pt x="55868" y="11976"/>
                  </a:lnTo>
                  <a:cubicBezTo>
                    <a:pt x="55685" y="12006"/>
                    <a:pt x="55503" y="12219"/>
                    <a:pt x="55351" y="12310"/>
                  </a:cubicBezTo>
                  <a:cubicBezTo>
                    <a:pt x="54196" y="13161"/>
                    <a:pt x="53223" y="14256"/>
                    <a:pt x="52463" y="15441"/>
                  </a:cubicBezTo>
                  <a:cubicBezTo>
                    <a:pt x="52433" y="15563"/>
                    <a:pt x="52251" y="15745"/>
                    <a:pt x="52099" y="15958"/>
                  </a:cubicBezTo>
                  <a:cubicBezTo>
                    <a:pt x="52008" y="15320"/>
                    <a:pt x="51673" y="14377"/>
                    <a:pt x="51339" y="13617"/>
                  </a:cubicBezTo>
                  <a:cubicBezTo>
                    <a:pt x="51312" y="13563"/>
                    <a:pt x="51284" y="13484"/>
                    <a:pt x="51235" y="13402"/>
                  </a:cubicBezTo>
                  <a:lnTo>
                    <a:pt x="51235" y="13402"/>
                  </a:lnTo>
                  <a:cubicBezTo>
                    <a:pt x="51242" y="13405"/>
                    <a:pt x="51248" y="13405"/>
                    <a:pt x="51248" y="13405"/>
                  </a:cubicBezTo>
                  <a:cubicBezTo>
                    <a:pt x="51156" y="13253"/>
                    <a:pt x="51065" y="13101"/>
                    <a:pt x="50974" y="12949"/>
                  </a:cubicBezTo>
                  <a:lnTo>
                    <a:pt x="50974" y="12949"/>
                  </a:lnTo>
                  <a:cubicBezTo>
                    <a:pt x="51005" y="12979"/>
                    <a:pt x="51005" y="12979"/>
                    <a:pt x="51005" y="12979"/>
                  </a:cubicBezTo>
                  <a:cubicBezTo>
                    <a:pt x="50913" y="12857"/>
                    <a:pt x="50853" y="12736"/>
                    <a:pt x="50761" y="12584"/>
                  </a:cubicBezTo>
                  <a:cubicBezTo>
                    <a:pt x="50701" y="12493"/>
                    <a:pt x="50640" y="12402"/>
                    <a:pt x="50579" y="12280"/>
                  </a:cubicBezTo>
                  <a:cubicBezTo>
                    <a:pt x="50457" y="12158"/>
                    <a:pt x="50366" y="12006"/>
                    <a:pt x="50275" y="11885"/>
                  </a:cubicBezTo>
                  <a:cubicBezTo>
                    <a:pt x="50275" y="11885"/>
                    <a:pt x="50275" y="11885"/>
                    <a:pt x="50245" y="11854"/>
                  </a:cubicBezTo>
                  <a:cubicBezTo>
                    <a:pt x="50245" y="11915"/>
                    <a:pt x="50245" y="11976"/>
                    <a:pt x="50214" y="12006"/>
                  </a:cubicBezTo>
                  <a:cubicBezTo>
                    <a:pt x="50184" y="12280"/>
                    <a:pt x="50153" y="12523"/>
                    <a:pt x="50123" y="12766"/>
                  </a:cubicBezTo>
                  <a:cubicBezTo>
                    <a:pt x="50093" y="12949"/>
                    <a:pt x="50093" y="13101"/>
                    <a:pt x="50062" y="13253"/>
                  </a:cubicBezTo>
                  <a:cubicBezTo>
                    <a:pt x="50062" y="13405"/>
                    <a:pt x="50032" y="13557"/>
                    <a:pt x="50032" y="13709"/>
                  </a:cubicBezTo>
                  <a:cubicBezTo>
                    <a:pt x="50032" y="13769"/>
                    <a:pt x="50001" y="13800"/>
                    <a:pt x="50001" y="13861"/>
                  </a:cubicBezTo>
                  <a:cubicBezTo>
                    <a:pt x="50001" y="14924"/>
                    <a:pt x="49941" y="15958"/>
                    <a:pt x="49697" y="17022"/>
                  </a:cubicBezTo>
                  <a:cubicBezTo>
                    <a:pt x="49454" y="16262"/>
                    <a:pt x="49120" y="15502"/>
                    <a:pt x="48725" y="14803"/>
                  </a:cubicBezTo>
                  <a:cubicBezTo>
                    <a:pt x="48664" y="14681"/>
                    <a:pt x="48603" y="14590"/>
                    <a:pt x="48512" y="14499"/>
                  </a:cubicBezTo>
                  <a:lnTo>
                    <a:pt x="48512" y="14499"/>
                  </a:lnTo>
                  <a:cubicBezTo>
                    <a:pt x="48542" y="14529"/>
                    <a:pt x="48542" y="14529"/>
                    <a:pt x="48542" y="14529"/>
                  </a:cubicBezTo>
                  <a:lnTo>
                    <a:pt x="48542" y="14529"/>
                  </a:lnTo>
                  <a:cubicBezTo>
                    <a:pt x="48512" y="14499"/>
                    <a:pt x="48482" y="14438"/>
                    <a:pt x="48451" y="14408"/>
                  </a:cubicBezTo>
                  <a:cubicBezTo>
                    <a:pt x="48451" y="14408"/>
                    <a:pt x="48451" y="14438"/>
                    <a:pt x="48451" y="14438"/>
                  </a:cubicBezTo>
                  <a:cubicBezTo>
                    <a:pt x="48390" y="14377"/>
                    <a:pt x="48330" y="14286"/>
                    <a:pt x="48269" y="14225"/>
                  </a:cubicBezTo>
                  <a:cubicBezTo>
                    <a:pt x="48178" y="14104"/>
                    <a:pt x="48056" y="13982"/>
                    <a:pt x="47965" y="13861"/>
                  </a:cubicBezTo>
                  <a:cubicBezTo>
                    <a:pt x="47965" y="13861"/>
                    <a:pt x="47965" y="13861"/>
                    <a:pt x="47965" y="13891"/>
                  </a:cubicBezTo>
                  <a:cubicBezTo>
                    <a:pt x="47783" y="13648"/>
                    <a:pt x="47539" y="13435"/>
                    <a:pt x="47296" y="13253"/>
                  </a:cubicBezTo>
                  <a:cubicBezTo>
                    <a:pt x="47175" y="13161"/>
                    <a:pt x="47053" y="13070"/>
                    <a:pt x="46931" y="13009"/>
                  </a:cubicBezTo>
                  <a:lnTo>
                    <a:pt x="46901" y="13009"/>
                  </a:lnTo>
                  <a:lnTo>
                    <a:pt x="46901" y="12979"/>
                  </a:lnTo>
                  <a:cubicBezTo>
                    <a:pt x="46871" y="12979"/>
                    <a:pt x="46871" y="12979"/>
                    <a:pt x="46840" y="12949"/>
                  </a:cubicBezTo>
                  <a:lnTo>
                    <a:pt x="46840" y="12949"/>
                  </a:lnTo>
                  <a:cubicBezTo>
                    <a:pt x="46840" y="12979"/>
                    <a:pt x="46840" y="12979"/>
                    <a:pt x="46871" y="13009"/>
                  </a:cubicBezTo>
                  <a:lnTo>
                    <a:pt x="46871" y="13040"/>
                  </a:lnTo>
                  <a:cubicBezTo>
                    <a:pt x="46871" y="13101"/>
                    <a:pt x="46901" y="13192"/>
                    <a:pt x="46931" y="13253"/>
                  </a:cubicBezTo>
                  <a:cubicBezTo>
                    <a:pt x="46962" y="13344"/>
                    <a:pt x="46962" y="13435"/>
                    <a:pt x="46992" y="13526"/>
                  </a:cubicBezTo>
                  <a:cubicBezTo>
                    <a:pt x="46992" y="13587"/>
                    <a:pt x="47023" y="13648"/>
                    <a:pt x="47053" y="13709"/>
                  </a:cubicBezTo>
                  <a:cubicBezTo>
                    <a:pt x="47083" y="13800"/>
                    <a:pt x="47083" y="13921"/>
                    <a:pt x="47114" y="14013"/>
                  </a:cubicBezTo>
                  <a:cubicBezTo>
                    <a:pt x="47175" y="14164"/>
                    <a:pt x="47205" y="14316"/>
                    <a:pt x="47235" y="14468"/>
                  </a:cubicBezTo>
                  <a:cubicBezTo>
                    <a:pt x="47783" y="16019"/>
                    <a:pt x="47935" y="17751"/>
                    <a:pt x="47935" y="19393"/>
                  </a:cubicBezTo>
                  <a:cubicBezTo>
                    <a:pt x="47691" y="18967"/>
                    <a:pt x="47448" y="18541"/>
                    <a:pt x="47175" y="18146"/>
                  </a:cubicBezTo>
                  <a:cubicBezTo>
                    <a:pt x="47175" y="18116"/>
                    <a:pt x="47144" y="18116"/>
                    <a:pt x="47144" y="18086"/>
                  </a:cubicBezTo>
                  <a:cubicBezTo>
                    <a:pt x="47114" y="18025"/>
                    <a:pt x="47053" y="17964"/>
                    <a:pt x="47023" y="17903"/>
                  </a:cubicBezTo>
                  <a:cubicBezTo>
                    <a:pt x="46992" y="17873"/>
                    <a:pt x="46962" y="17842"/>
                    <a:pt x="46931" y="17812"/>
                  </a:cubicBezTo>
                  <a:cubicBezTo>
                    <a:pt x="46901" y="17751"/>
                    <a:pt x="46840" y="17721"/>
                    <a:pt x="46810" y="17660"/>
                  </a:cubicBezTo>
                  <a:cubicBezTo>
                    <a:pt x="46749" y="17599"/>
                    <a:pt x="46688" y="17538"/>
                    <a:pt x="46628" y="17478"/>
                  </a:cubicBezTo>
                  <a:cubicBezTo>
                    <a:pt x="46506" y="17356"/>
                    <a:pt x="46384" y="17204"/>
                    <a:pt x="46263" y="17082"/>
                  </a:cubicBezTo>
                  <a:cubicBezTo>
                    <a:pt x="46263" y="17113"/>
                    <a:pt x="46263" y="17113"/>
                    <a:pt x="46263" y="17113"/>
                  </a:cubicBezTo>
                  <a:cubicBezTo>
                    <a:pt x="46141" y="16991"/>
                    <a:pt x="46020" y="16870"/>
                    <a:pt x="45898" y="16779"/>
                  </a:cubicBezTo>
                  <a:cubicBezTo>
                    <a:pt x="45898" y="16748"/>
                    <a:pt x="45868" y="16748"/>
                    <a:pt x="45868" y="16748"/>
                  </a:cubicBezTo>
                  <a:cubicBezTo>
                    <a:pt x="45776" y="16657"/>
                    <a:pt x="45655" y="16566"/>
                    <a:pt x="45533" y="16475"/>
                  </a:cubicBezTo>
                  <a:cubicBezTo>
                    <a:pt x="45412" y="16414"/>
                    <a:pt x="45290" y="16323"/>
                    <a:pt x="45169" y="16262"/>
                  </a:cubicBezTo>
                  <a:lnTo>
                    <a:pt x="45169" y="16262"/>
                  </a:lnTo>
                  <a:cubicBezTo>
                    <a:pt x="45169" y="16292"/>
                    <a:pt x="45199" y="16323"/>
                    <a:pt x="45199" y="16383"/>
                  </a:cubicBezTo>
                  <a:cubicBezTo>
                    <a:pt x="45199" y="16444"/>
                    <a:pt x="45229" y="16505"/>
                    <a:pt x="45229" y="16566"/>
                  </a:cubicBezTo>
                  <a:cubicBezTo>
                    <a:pt x="45260" y="16627"/>
                    <a:pt x="45290" y="16718"/>
                    <a:pt x="45321" y="16809"/>
                  </a:cubicBezTo>
                  <a:cubicBezTo>
                    <a:pt x="45321" y="16870"/>
                    <a:pt x="45351" y="16930"/>
                    <a:pt x="45351" y="16991"/>
                  </a:cubicBezTo>
                  <a:cubicBezTo>
                    <a:pt x="45412" y="17174"/>
                    <a:pt x="45472" y="17386"/>
                    <a:pt x="45533" y="17569"/>
                  </a:cubicBezTo>
                  <a:cubicBezTo>
                    <a:pt x="45594" y="17751"/>
                    <a:pt x="45685" y="17934"/>
                    <a:pt x="45716" y="18116"/>
                  </a:cubicBezTo>
                  <a:cubicBezTo>
                    <a:pt x="45746" y="18207"/>
                    <a:pt x="45776" y="18298"/>
                    <a:pt x="45776" y="18389"/>
                  </a:cubicBezTo>
                  <a:cubicBezTo>
                    <a:pt x="45898" y="18754"/>
                    <a:pt x="46020" y="19089"/>
                    <a:pt x="46111" y="19423"/>
                  </a:cubicBezTo>
                  <a:cubicBezTo>
                    <a:pt x="46445" y="20639"/>
                    <a:pt x="46567" y="21885"/>
                    <a:pt x="46780" y="23131"/>
                  </a:cubicBezTo>
                  <a:cubicBezTo>
                    <a:pt x="46141" y="21824"/>
                    <a:pt x="45047" y="20821"/>
                    <a:pt x="43953" y="19879"/>
                  </a:cubicBezTo>
                  <a:cubicBezTo>
                    <a:pt x="43862" y="19788"/>
                    <a:pt x="43588" y="19575"/>
                    <a:pt x="43254" y="19332"/>
                  </a:cubicBezTo>
                  <a:cubicBezTo>
                    <a:pt x="43102" y="19241"/>
                    <a:pt x="42950" y="19149"/>
                    <a:pt x="42828" y="19089"/>
                  </a:cubicBezTo>
                  <a:lnTo>
                    <a:pt x="42858" y="19089"/>
                  </a:lnTo>
                  <a:cubicBezTo>
                    <a:pt x="42706" y="19028"/>
                    <a:pt x="42585" y="18937"/>
                    <a:pt x="42463" y="18876"/>
                  </a:cubicBezTo>
                  <a:cubicBezTo>
                    <a:pt x="42311" y="18815"/>
                    <a:pt x="42159" y="18724"/>
                    <a:pt x="42007" y="18663"/>
                  </a:cubicBezTo>
                  <a:cubicBezTo>
                    <a:pt x="41825" y="18602"/>
                    <a:pt x="41643" y="18511"/>
                    <a:pt x="41460" y="18450"/>
                  </a:cubicBezTo>
                  <a:cubicBezTo>
                    <a:pt x="41339" y="18420"/>
                    <a:pt x="41247" y="18389"/>
                    <a:pt x="41156" y="18359"/>
                  </a:cubicBezTo>
                  <a:lnTo>
                    <a:pt x="41156" y="18359"/>
                  </a:lnTo>
                  <a:cubicBezTo>
                    <a:pt x="41247" y="18481"/>
                    <a:pt x="41369" y="18633"/>
                    <a:pt x="41460" y="18785"/>
                  </a:cubicBezTo>
                  <a:cubicBezTo>
                    <a:pt x="41460" y="18815"/>
                    <a:pt x="41460" y="18815"/>
                    <a:pt x="41460" y="18815"/>
                  </a:cubicBezTo>
                  <a:lnTo>
                    <a:pt x="41491" y="18815"/>
                  </a:lnTo>
                  <a:cubicBezTo>
                    <a:pt x="41491" y="18815"/>
                    <a:pt x="41491" y="18845"/>
                    <a:pt x="41491" y="18845"/>
                  </a:cubicBezTo>
                  <a:lnTo>
                    <a:pt x="41521" y="18876"/>
                  </a:lnTo>
                  <a:lnTo>
                    <a:pt x="41521" y="18876"/>
                  </a:lnTo>
                  <a:cubicBezTo>
                    <a:pt x="41521" y="18876"/>
                    <a:pt x="41521" y="18876"/>
                    <a:pt x="41521" y="18876"/>
                  </a:cubicBezTo>
                  <a:lnTo>
                    <a:pt x="41521" y="18876"/>
                  </a:lnTo>
                  <a:lnTo>
                    <a:pt x="41551" y="18906"/>
                  </a:lnTo>
                  <a:cubicBezTo>
                    <a:pt x="41545" y="18906"/>
                    <a:pt x="41539" y="18905"/>
                    <a:pt x="41535" y="18902"/>
                  </a:cubicBezTo>
                  <a:lnTo>
                    <a:pt x="41535" y="18902"/>
                  </a:lnTo>
                  <a:cubicBezTo>
                    <a:pt x="41561" y="18946"/>
                    <a:pt x="41587" y="18972"/>
                    <a:pt x="41612" y="18997"/>
                  </a:cubicBezTo>
                  <a:lnTo>
                    <a:pt x="41612" y="18997"/>
                  </a:lnTo>
                  <a:cubicBezTo>
                    <a:pt x="41612" y="18997"/>
                    <a:pt x="41612" y="18997"/>
                    <a:pt x="41582" y="18967"/>
                  </a:cubicBezTo>
                  <a:lnTo>
                    <a:pt x="41582" y="18967"/>
                  </a:lnTo>
                  <a:cubicBezTo>
                    <a:pt x="41673" y="19089"/>
                    <a:pt x="41764" y="19210"/>
                    <a:pt x="41855" y="19332"/>
                  </a:cubicBezTo>
                  <a:cubicBezTo>
                    <a:pt x="41855" y="19362"/>
                    <a:pt x="41886" y="19362"/>
                    <a:pt x="41886" y="19362"/>
                  </a:cubicBezTo>
                  <a:cubicBezTo>
                    <a:pt x="42007" y="19545"/>
                    <a:pt x="42129" y="19757"/>
                    <a:pt x="42281" y="19940"/>
                  </a:cubicBezTo>
                  <a:lnTo>
                    <a:pt x="42463" y="20213"/>
                  </a:lnTo>
                  <a:cubicBezTo>
                    <a:pt x="42494" y="20244"/>
                    <a:pt x="42524" y="20274"/>
                    <a:pt x="42554" y="20335"/>
                  </a:cubicBezTo>
                  <a:cubicBezTo>
                    <a:pt x="43801" y="22037"/>
                    <a:pt x="44713" y="24073"/>
                    <a:pt x="44713" y="26201"/>
                  </a:cubicBezTo>
                  <a:cubicBezTo>
                    <a:pt x="44743" y="26414"/>
                    <a:pt x="44621" y="26748"/>
                    <a:pt x="44682" y="26961"/>
                  </a:cubicBezTo>
                  <a:cubicBezTo>
                    <a:pt x="44044" y="27113"/>
                    <a:pt x="43406" y="27356"/>
                    <a:pt x="42737" y="27691"/>
                  </a:cubicBezTo>
                  <a:cubicBezTo>
                    <a:pt x="40761" y="28967"/>
                    <a:pt x="39150" y="30852"/>
                    <a:pt x="38208" y="33010"/>
                  </a:cubicBezTo>
                  <a:cubicBezTo>
                    <a:pt x="38117" y="33223"/>
                    <a:pt x="37874" y="33557"/>
                    <a:pt x="37965" y="33770"/>
                  </a:cubicBezTo>
                  <a:cubicBezTo>
                    <a:pt x="37874" y="33770"/>
                    <a:pt x="37782" y="33739"/>
                    <a:pt x="37691" y="33709"/>
                  </a:cubicBezTo>
                  <a:cubicBezTo>
                    <a:pt x="37630" y="33709"/>
                    <a:pt x="37539" y="33678"/>
                    <a:pt x="37478" y="33648"/>
                  </a:cubicBezTo>
                  <a:cubicBezTo>
                    <a:pt x="37387" y="33618"/>
                    <a:pt x="37296" y="33587"/>
                    <a:pt x="37235" y="33557"/>
                  </a:cubicBezTo>
                  <a:cubicBezTo>
                    <a:pt x="37144" y="33557"/>
                    <a:pt x="37053" y="33496"/>
                    <a:pt x="36992" y="33466"/>
                  </a:cubicBezTo>
                  <a:cubicBezTo>
                    <a:pt x="36931" y="33466"/>
                    <a:pt x="36871" y="33435"/>
                    <a:pt x="36840" y="33405"/>
                  </a:cubicBezTo>
                  <a:lnTo>
                    <a:pt x="36840" y="33405"/>
                  </a:lnTo>
                  <a:cubicBezTo>
                    <a:pt x="36871" y="33618"/>
                    <a:pt x="36901" y="33830"/>
                    <a:pt x="36931" y="34043"/>
                  </a:cubicBezTo>
                  <a:cubicBezTo>
                    <a:pt x="36840" y="33952"/>
                    <a:pt x="36749" y="33830"/>
                    <a:pt x="36627" y="33739"/>
                  </a:cubicBezTo>
                  <a:cubicBezTo>
                    <a:pt x="35108" y="32063"/>
                    <a:pt x="33723" y="31340"/>
                    <a:pt x="32558" y="31340"/>
                  </a:cubicBezTo>
                  <a:cubicBezTo>
                    <a:pt x="30343" y="31340"/>
                    <a:pt x="28927" y="33954"/>
                    <a:pt x="28907" y="37599"/>
                  </a:cubicBezTo>
                  <a:cubicBezTo>
                    <a:pt x="28907" y="37660"/>
                    <a:pt x="28907" y="37691"/>
                    <a:pt x="28937" y="37751"/>
                  </a:cubicBezTo>
                  <a:cubicBezTo>
                    <a:pt x="28861" y="37736"/>
                    <a:pt x="28785" y="37729"/>
                    <a:pt x="28709" y="37729"/>
                  </a:cubicBezTo>
                  <a:cubicBezTo>
                    <a:pt x="28633" y="37729"/>
                    <a:pt x="28557" y="37736"/>
                    <a:pt x="28481" y="37751"/>
                  </a:cubicBezTo>
                  <a:cubicBezTo>
                    <a:pt x="28625" y="36287"/>
                    <a:pt x="27223" y="35094"/>
                    <a:pt x="25812" y="35094"/>
                  </a:cubicBezTo>
                  <a:cubicBezTo>
                    <a:pt x="25729" y="35094"/>
                    <a:pt x="25646" y="35099"/>
                    <a:pt x="25563" y="35107"/>
                  </a:cubicBezTo>
                  <a:cubicBezTo>
                    <a:pt x="24499" y="35289"/>
                    <a:pt x="23284" y="36019"/>
                    <a:pt x="23071" y="37113"/>
                  </a:cubicBezTo>
                  <a:cubicBezTo>
                    <a:pt x="22838" y="37037"/>
                    <a:pt x="22593" y="37001"/>
                    <a:pt x="22346" y="37001"/>
                  </a:cubicBezTo>
                  <a:cubicBezTo>
                    <a:pt x="21016" y="37001"/>
                    <a:pt x="19634" y="38044"/>
                    <a:pt x="19788" y="39454"/>
                  </a:cubicBezTo>
                  <a:cubicBezTo>
                    <a:pt x="19515" y="39454"/>
                    <a:pt x="19150" y="39545"/>
                    <a:pt x="18967" y="39545"/>
                  </a:cubicBezTo>
                  <a:cubicBezTo>
                    <a:pt x="16718" y="39818"/>
                    <a:pt x="15138" y="41794"/>
                    <a:pt x="14986" y="43952"/>
                  </a:cubicBezTo>
                  <a:cubicBezTo>
                    <a:pt x="14712" y="45806"/>
                    <a:pt x="14742" y="47752"/>
                    <a:pt x="15290" y="49545"/>
                  </a:cubicBezTo>
                  <a:cubicBezTo>
                    <a:pt x="14530" y="49515"/>
                    <a:pt x="13800" y="49515"/>
                    <a:pt x="13040" y="49515"/>
                  </a:cubicBezTo>
                  <a:cubicBezTo>
                    <a:pt x="11156" y="49515"/>
                    <a:pt x="9271" y="49515"/>
                    <a:pt x="7356" y="49484"/>
                  </a:cubicBezTo>
                  <a:cubicBezTo>
                    <a:pt x="7326" y="49484"/>
                    <a:pt x="7295" y="49515"/>
                    <a:pt x="7295" y="49515"/>
                  </a:cubicBezTo>
                  <a:cubicBezTo>
                    <a:pt x="7295" y="48390"/>
                    <a:pt x="7326" y="47265"/>
                    <a:pt x="7326" y="46141"/>
                  </a:cubicBezTo>
                  <a:cubicBezTo>
                    <a:pt x="7356" y="43587"/>
                    <a:pt x="7387" y="41034"/>
                    <a:pt x="7417" y="38481"/>
                  </a:cubicBezTo>
                  <a:cubicBezTo>
                    <a:pt x="7447" y="35776"/>
                    <a:pt x="7478" y="33010"/>
                    <a:pt x="7508" y="30244"/>
                  </a:cubicBezTo>
                  <a:cubicBezTo>
                    <a:pt x="7539" y="27691"/>
                    <a:pt x="7569" y="25137"/>
                    <a:pt x="7599" y="22584"/>
                  </a:cubicBezTo>
                  <a:cubicBezTo>
                    <a:pt x="7660" y="19848"/>
                    <a:pt x="7691" y="17113"/>
                    <a:pt x="7721" y="14377"/>
                  </a:cubicBezTo>
                  <a:cubicBezTo>
                    <a:pt x="7751" y="11976"/>
                    <a:pt x="7782" y="9544"/>
                    <a:pt x="7812" y="7143"/>
                  </a:cubicBezTo>
                  <a:close/>
                  <a:moveTo>
                    <a:pt x="19879" y="39970"/>
                  </a:moveTo>
                  <a:cubicBezTo>
                    <a:pt x="20001" y="40305"/>
                    <a:pt x="20214" y="40639"/>
                    <a:pt x="20518" y="40973"/>
                  </a:cubicBezTo>
                  <a:cubicBezTo>
                    <a:pt x="20639" y="41125"/>
                    <a:pt x="20791" y="41247"/>
                    <a:pt x="20974" y="41277"/>
                  </a:cubicBezTo>
                  <a:cubicBezTo>
                    <a:pt x="20852" y="41521"/>
                    <a:pt x="20761" y="41824"/>
                    <a:pt x="20700" y="42159"/>
                  </a:cubicBezTo>
                  <a:cubicBezTo>
                    <a:pt x="20700" y="42341"/>
                    <a:pt x="20761" y="42645"/>
                    <a:pt x="20852" y="42919"/>
                  </a:cubicBezTo>
                  <a:cubicBezTo>
                    <a:pt x="20700" y="42888"/>
                    <a:pt x="20578" y="42858"/>
                    <a:pt x="20457" y="42797"/>
                  </a:cubicBezTo>
                  <a:cubicBezTo>
                    <a:pt x="20366" y="42767"/>
                    <a:pt x="20305" y="42767"/>
                    <a:pt x="20214" y="42736"/>
                  </a:cubicBezTo>
                  <a:cubicBezTo>
                    <a:pt x="20092" y="42706"/>
                    <a:pt x="19940" y="42706"/>
                    <a:pt x="19819" y="42676"/>
                  </a:cubicBezTo>
                  <a:cubicBezTo>
                    <a:pt x="19636" y="42645"/>
                    <a:pt x="19484" y="42584"/>
                    <a:pt x="19332" y="42554"/>
                  </a:cubicBezTo>
                  <a:lnTo>
                    <a:pt x="19211" y="42524"/>
                  </a:lnTo>
                  <a:lnTo>
                    <a:pt x="19211" y="42524"/>
                  </a:lnTo>
                  <a:cubicBezTo>
                    <a:pt x="21156" y="43679"/>
                    <a:pt x="23314" y="44226"/>
                    <a:pt x="25533" y="44469"/>
                  </a:cubicBezTo>
                  <a:cubicBezTo>
                    <a:pt x="29393" y="45077"/>
                    <a:pt x="33284" y="45472"/>
                    <a:pt x="37174" y="45837"/>
                  </a:cubicBezTo>
                  <a:cubicBezTo>
                    <a:pt x="37691" y="45867"/>
                    <a:pt x="38208" y="45928"/>
                    <a:pt x="38755" y="45958"/>
                  </a:cubicBezTo>
                  <a:cubicBezTo>
                    <a:pt x="39666" y="46007"/>
                    <a:pt x="40577" y="46030"/>
                    <a:pt x="41487" y="46030"/>
                  </a:cubicBezTo>
                  <a:cubicBezTo>
                    <a:pt x="43431" y="46030"/>
                    <a:pt x="45371" y="45922"/>
                    <a:pt x="47296" y="45715"/>
                  </a:cubicBezTo>
                  <a:cubicBezTo>
                    <a:pt x="47691" y="45685"/>
                    <a:pt x="48056" y="45624"/>
                    <a:pt x="48421" y="45563"/>
                  </a:cubicBezTo>
                  <a:cubicBezTo>
                    <a:pt x="48542" y="45533"/>
                    <a:pt x="48664" y="45533"/>
                    <a:pt x="48786" y="45472"/>
                  </a:cubicBezTo>
                  <a:cubicBezTo>
                    <a:pt x="48828" y="45472"/>
                    <a:pt x="48855" y="45472"/>
                    <a:pt x="48878" y="45462"/>
                  </a:cubicBezTo>
                  <a:lnTo>
                    <a:pt x="48878" y="45462"/>
                  </a:lnTo>
                  <a:cubicBezTo>
                    <a:pt x="48877" y="45465"/>
                    <a:pt x="48877" y="45468"/>
                    <a:pt x="48877" y="45472"/>
                  </a:cubicBezTo>
                  <a:cubicBezTo>
                    <a:pt x="48907" y="45472"/>
                    <a:pt x="48907" y="45472"/>
                    <a:pt x="48907" y="45442"/>
                  </a:cubicBezTo>
                  <a:lnTo>
                    <a:pt x="48907" y="45442"/>
                  </a:lnTo>
                  <a:cubicBezTo>
                    <a:pt x="48907" y="45442"/>
                    <a:pt x="48907" y="45442"/>
                    <a:pt x="48907" y="45442"/>
                  </a:cubicBezTo>
                  <a:cubicBezTo>
                    <a:pt x="48968" y="45442"/>
                    <a:pt x="48998" y="45442"/>
                    <a:pt x="49059" y="45411"/>
                  </a:cubicBezTo>
                  <a:lnTo>
                    <a:pt x="49090" y="45411"/>
                  </a:lnTo>
                  <a:cubicBezTo>
                    <a:pt x="49211" y="45381"/>
                    <a:pt x="49363" y="45320"/>
                    <a:pt x="49485" y="45259"/>
                  </a:cubicBezTo>
                  <a:cubicBezTo>
                    <a:pt x="49576" y="45229"/>
                    <a:pt x="49697" y="45198"/>
                    <a:pt x="49789" y="45168"/>
                  </a:cubicBezTo>
                  <a:cubicBezTo>
                    <a:pt x="49849" y="45138"/>
                    <a:pt x="49910" y="45138"/>
                    <a:pt x="49971" y="45107"/>
                  </a:cubicBezTo>
                  <a:lnTo>
                    <a:pt x="50001" y="45077"/>
                  </a:lnTo>
                  <a:cubicBezTo>
                    <a:pt x="50153" y="45016"/>
                    <a:pt x="50305" y="44986"/>
                    <a:pt x="50457" y="44894"/>
                  </a:cubicBezTo>
                  <a:cubicBezTo>
                    <a:pt x="50609" y="44834"/>
                    <a:pt x="50761" y="44742"/>
                    <a:pt x="50913" y="44682"/>
                  </a:cubicBezTo>
                  <a:lnTo>
                    <a:pt x="50944" y="44651"/>
                  </a:lnTo>
                  <a:lnTo>
                    <a:pt x="50974" y="44651"/>
                  </a:lnTo>
                  <a:cubicBezTo>
                    <a:pt x="50974" y="44621"/>
                    <a:pt x="50974" y="44621"/>
                    <a:pt x="51005" y="44621"/>
                  </a:cubicBezTo>
                  <a:cubicBezTo>
                    <a:pt x="51035" y="44590"/>
                    <a:pt x="51065" y="44560"/>
                    <a:pt x="51096" y="44560"/>
                  </a:cubicBezTo>
                  <a:cubicBezTo>
                    <a:pt x="51126" y="44530"/>
                    <a:pt x="51156" y="44499"/>
                    <a:pt x="51187" y="44499"/>
                  </a:cubicBezTo>
                  <a:cubicBezTo>
                    <a:pt x="51035" y="44499"/>
                    <a:pt x="50853" y="44590"/>
                    <a:pt x="50701" y="44590"/>
                  </a:cubicBezTo>
                  <a:cubicBezTo>
                    <a:pt x="50579" y="44621"/>
                    <a:pt x="50457" y="44651"/>
                    <a:pt x="50336" y="44712"/>
                  </a:cubicBezTo>
                  <a:cubicBezTo>
                    <a:pt x="50822" y="44104"/>
                    <a:pt x="51217" y="43405"/>
                    <a:pt x="51491" y="42676"/>
                  </a:cubicBezTo>
                  <a:cubicBezTo>
                    <a:pt x="53071" y="43010"/>
                    <a:pt x="53710" y="43496"/>
                    <a:pt x="54470" y="44986"/>
                  </a:cubicBezTo>
                  <a:cubicBezTo>
                    <a:pt x="56111" y="48360"/>
                    <a:pt x="53649" y="51946"/>
                    <a:pt x="51187" y="54165"/>
                  </a:cubicBezTo>
                  <a:cubicBezTo>
                    <a:pt x="48390" y="56445"/>
                    <a:pt x="44986" y="58056"/>
                    <a:pt x="41369" y="58299"/>
                  </a:cubicBezTo>
                  <a:cubicBezTo>
                    <a:pt x="39320" y="58516"/>
                    <a:pt x="37270" y="58707"/>
                    <a:pt x="35221" y="58707"/>
                  </a:cubicBezTo>
                  <a:cubicBezTo>
                    <a:pt x="34109" y="58707"/>
                    <a:pt x="32997" y="58651"/>
                    <a:pt x="31886" y="58512"/>
                  </a:cubicBezTo>
                  <a:cubicBezTo>
                    <a:pt x="25928" y="58116"/>
                    <a:pt x="19180" y="55989"/>
                    <a:pt x="16080" y="50487"/>
                  </a:cubicBezTo>
                  <a:cubicBezTo>
                    <a:pt x="15989" y="50274"/>
                    <a:pt x="15897" y="50031"/>
                    <a:pt x="15837" y="49819"/>
                  </a:cubicBezTo>
                  <a:cubicBezTo>
                    <a:pt x="15837" y="49788"/>
                    <a:pt x="15806" y="49727"/>
                    <a:pt x="15806" y="49697"/>
                  </a:cubicBezTo>
                  <a:cubicBezTo>
                    <a:pt x="15411" y="48603"/>
                    <a:pt x="15168" y="47478"/>
                    <a:pt x="15229" y="46293"/>
                  </a:cubicBezTo>
                  <a:cubicBezTo>
                    <a:pt x="15320" y="44378"/>
                    <a:pt x="15381" y="42128"/>
                    <a:pt x="17053" y="40852"/>
                  </a:cubicBezTo>
                  <a:cubicBezTo>
                    <a:pt x="17873" y="40274"/>
                    <a:pt x="18876" y="40001"/>
                    <a:pt x="19879" y="39970"/>
                  </a:cubicBezTo>
                  <a:close/>
                  <a:moveTo>
                    <a:pt x="23253" y="57053"/>
                  </a:moveTo>
                  <a:lnTo>
                    <a:pt x="23253" y="57053"/>
                  </a:lnTo>
                  <a:cubicBezTo>
                    <a:pt x="26414" y="58360"/>
                    <a:pt x="30001" y="58937"/>
                    <a:pt x="33375" y="59089"/>
                  </a:cubicBezTo>
                  <a:cubicBezTo>
                    <a:pt x="33557" y="59120"/>
                    <a:pt x="33770" y="59120"/>
                    <a:pt x="33953" y="59150"/>
                  </a:cubicBezTo>
                  <a:cubicBezTo>
                    <a:pt x="34458" y="59178"/>
                    <a:pt x="34964" y="59192"/>
                    <a:pt x="35470" y="59192"/>
                  </a:cubicBezTo>
                  <a:cubicBezTo>
                    <a:pt x="37121" y="59192"/>
                    <a:pt x="38768" y="59048"/>
                    <a:pt x="40396" y="58816"/>
                  </a:cubicBezTo>
                  <a:cubicBezTo>
                    <a:pt x="42433" y="58785"/>
                    <a:pt x="44409" y="58329"/>
                    <a:pt x="46263" y="57600"/>
                  </a:cubicBezTo>
                  <a:lnTo>
                    <a:pt x="46263" y="57600"/>
                  </a:lnTo>
                  <a:cubicBezTo>
                    <a:pt x="46232" y="57813"/>
                    <a:pt x="46202" y="57995"/>
                    <a:pt x="46172" y="58238"/>
                  </a:cubicBezTo>
                  <a:cubicBezTo>
                    <a:pt x="46111" y="58451"/>
                    <a:pt x="46202" y="58724"/>
                    <a:pt x="45989" y="58907"/>
                  </a:cubicBezTo>
                  <a:cubicBezTo>
                    <a:pt x="44621" y="59971"/>
                    <a:pt x="42858" y="60183"/>
                    <a:pt x="41187" y="60548"/>
                  </a:cubicBezTo>
                  <a:cubicBezTo>
                    <a:pt x="39662" y="60791"/>
                    <a:pt x="38116" y="60903"/>
                    <a:pt x="36564" y="60903"/>
                  </a:cubicBezTo>
                  <a:cubicBezTo>
                    <a:pt x="33260" y="60903"/>
                    <a:pt x="29934" y="60393"/>
                    <a:pt x="26749" y="59545"/>
                  </a:cubicBezTo>
                  <a:cubicBezTo>
                    <a:pt x="25806" y="59241"/>
                    <a:pt x="24864" y="59028"/>
                    <a:pt x="23983" y="58633"/>
                  </a:cubicBezTo>
                  <a:cubicBezTo>
                    <a:pt x="23800" y="58542"/>
                    <a:pt x="23618" y="58390"/>
                    <a:pt x="23496" y="58238"/>
                  </a:cubicBezTo>
                  <a:cubicBezTo>
                    <a:pt x="23314" y="57873"/>
                    <a:pt x="23284" y="57448"/>
                    <a:pt x="23253" y="57053"/>
                  </a:cubicBezTo>
                  <a:close/>
                  <a:moveTo>
                    <a:pt x="63680" y="49758"/>
                  </a:moveTo>
                  <a:cubicBezTo>
                    <a:pt x="63649" y="50426"/>
                    <a:pt x="63649" y="51126"/>
                    <a:pt x="63649" y="51825"/>
                  </a:cubicBezTo>
                  <a:cubicBezTo>
                    <a:pt x="63619" y="54530"/>
                    <a:pt x="63619" y="57205"/>
                    <a:pt x="63588" y="59910"/>
                  </a:cubicBezTo>
                  <a:cubicBezTo>
                    <a:pt x="63558" y="62190"/>
                    <a:pt x="63558" y="64469"/>
                    <a:pt x="63528" y="66749"/>
                  </a:cubicBezTo>
                  <a:lnTo>
                    <a:pt x="60245" y="66749"/>
                  </a:lnTo>
                  <a:cubicBezTo>
                    <a:pt x="57752" y="66749"/>
                    <a:pt x="55260" y="66718"/>
                    <a:pt x="52767" y="66718"/>
                  </a:cubicBezTo>
                  <a:cubicBezTo>
                    <a:pt x="50032" y="66718"/>
                    <a:pt x="47296" y="66718"/>
                    <a:pt x="44561" y="66688"/>
                  </a:cubicBezTo>
                  <a:cubicBezTo>
                    <a:pt x="41947" y="66688"/>
                    <a:pt x="39302" y="66688"/>
                    <a:pt x="36688" y="66658"/>
                  </a:cubicBezTo>
                  <a:lnTo>
                    <a:pt x="28907" y="66658"/>
                  </a:lnTo>
                  <a:cubicBezTo>
                    <a:pt x="26293" y="66627"/>
                    <a:pt x="23679" y="66627"/>
                    <a:pt x="21095" y="66627"/>
                  </a:cubicBezTo>
                  <a:cubicBezTo>
                    <a:pt x="18542" y="66627"/>
                    <a:pt x="15958" y="66597"/>
                    <a:pt x="13405" y="66597"/>
                  </a:cubicBezTo>
                  <a:cubicBezTo>
                    <a:pt x="11277" y="66597"/>
                    <a:pt x="9150" y="66597"/>
                    <a:pt x="7022" y="66566"/>
                  </a:cubicBezTo>
                  <a:cubicBezTo>
                    <a:pt x="7052" y="65077"/>
                    <a:pt x="7083" y="63588"/>
                    <a:pt x="7083" y="62068"/>
                  </a:cubicBezTo>
                  <a:lnTo>
                    <a:pt x="7204" y="54317"/>
                  </a:lnTo>
                  <a:cubicBezTo>
                    <a:pt x="7204" y="52888"/>
                    <a:pt x="7235" y="51429"/>
                    <a:pt x="7235" y="49970"/>
                  </a:cubicBezTo>
                  <a:cubicBezTo>
                    <a:pt x="7265" y="50001"/>
                    <a:pt x="7295" y="50001"/>
                    <a:pt x="7326" y="50001"/>
                  </a:cubicBezTo>
                  <a:cubicBezTo>
                    <a:pt x="8238" y="50001"/>
                    <a:pt x="9150" y="50001"/>
                    <a:pt x="10061" y="50031"/>
                  </a:cubicBezTo>
                  <a:lnTo>
                    <a:pt x="15411" y="50031"/>
                  </a:lnTo>
                  <a:cubicBezTo>
                    <a:pt x="15715" y="50822"/>
                    <a:pt x="16141" y="51581"/>
                    <a:pt x="16688" y="52250"/>
                  </a:cubicBezTo>
                  <a:cubicBezTo>
                    <a:pt x="18329" y="54317"/>
                    <a:pt x="20457" y="55806"/>
                    <a:pt x="22767" y="56840"/>
                  </a:cubicBezTo>
                  <a:cubicBezTo>
                    <a:pt x="22737" y="57053"/>
                    <a:pt x="22858" y="57387"/>
                    <a:pt x="22858" y="57569"/>
                  </a:cubicBezTo>
                  <a:cubicBezTo>
                    <a:pt x="22888" y="59028"/>
                    <a:pt x="24439" y="59332"/>
                    <a:pt x="25563" y="59667"/>
                  </a:cubicBezTo>
                  <a:cubicBezTo>
                    <a:pt x="28269" y="60487"/>
                    <a:pt x="31065" y="61065"/>
                    <a:pt x="33892" y="61247"/>
                  </a:cubicBezTo>
                  <a:cubicBezTo>
                    <a:pt x="34895" y="61300"/>
                    <a:pt x="35919" y="61340"/>
                    <a:pt x="36947" y="61340"/>
                  </a:cubicBezTo>
                  <a:cubicBezTo>
                    <a:pt x="40034" y="61340"/>
                    <a:pt x="43162" y="60981"/>
                    <a:pt x="45898" y="59545"/>
                  </a:cubicBezTo>
                  <a:cubicBezTo>
                    <a:pt x="46293" y="59363"/>
                    <a:pt x="46597" y="58998"/>
                    <a:pt x="46567" y="58542"/>
                  </a:cubicBezTo>
                  <a:cubicBezTo>
                    <a:pt x="46597" y="58177"/>
                    <a:pt x="46749" y="57782"/>
                    <a:pt x="46719" y="57417"/>
                  </a:cubicBezTo>
                  <a:cubicBezTo>
                    <a:pt x="47813" y="56961"/>
                    <a:pt x="48877" y="56384"/>
                    <a:pt x="49880" y="55685"/>
                  </a:cubicBezTo>
                  <a:cubicBezTo>
                    <a:pt x="51977" y="54256"/>
                    <a:pt x="54044" y="52189"/>
                    <a:pt x="54956" y="49758"/>
                  </a:cubicBezTo>
                  <a:close/>
                  <a:moveTo>
                    <a:pt x="70184" y="1824"/>
                  </a:moveTo>
                  <a:cubicBezTo>
                    <a:pt x="70184" y="3587"/>
                    <a:pt x="70184" y="5319"/>
                    <a:pt x="70184" y="7082"/>
                  </a:cubicBezTo>
                  <a:lnTo>
                    <a:pt x="70154" y="16900"/>
                  </a:lnTo>
                  <a:lnTo>
                    <a:pt x="70123" y="26475"/>
                  </a:lnTo>
                  <a:cubicBezTo>
                    <a:pt x="70123" y="29788"/>
                    <a:pt x="70123" y="33101"/>
                    <a:pt x="70123" y="36444"/>
                  </a:cubicBezTo>
                  <a:lnTo>
                    <a:pt x="70093" y="46201"/>
                  </a:lnTo>
                  <a:cubicBezTo>
                    <a:pt x="70093" y="49484"/>
                    <a:pt x="70063" y="52797"/>
                    <a:pt x="70063" y="56110"/>
                  </a:cubicBezTo>
                  <a:cubicBezTo>
                    <a:pt x="70063" y="59424"/>
                    <a:pt x="70063" y="62767"/>
                    <a:pt x="70032" y="66080"/>
                  </a:cubicBezTo>
                  <a:cubicBezTo>
                    <a:pt x="70032" y="68208"/>
                    <a:pt x="70032" y="70305"/>
                    <a:pt x="70032" y="72433"/>
                  </a:cubicBezTo>
                  <a:cubicBezTo>
                    <a:pt x="69424" y="71855"/>
                    <a:pt x="68816" y="71308"/>
                    <a:pt x="68208" y="70731"/>
                  </a:cubicBezTo>
                  <a:cubicBezTo>
                    <a:pt x="66810" y="69454"/>
                    <a:pt x="65382" y="68147"/>
                    <a:pt x="63983" y="66840"/>
                  </a:cubicBezTo>
                  <a:cubicBezTo>
                    <a:pt x="63983" y="66810"/>
                    <a:pt x="63983" y="66779"/>
                    <a:pt x="63983" y="66749"/>
                  </a:cubicBezTo>
                  <a:cubicBezTo>
                    <a:pt x="64014" y="65503"/>
                    <a:pt x="64014" y="64226"/>
                    <a:pt x="64014" y="62949"/>
                  </a:cubicBezTo>
                  <a:cubicBezTo>
                    <a:pt x="64044" y="60214"/>
                    <a:pt x="64044" y="57478"/>
                    <a:pt x="64075" y="54743"/>
                  </a:cubicBezTo>
                  <a:cubicBezTo>
                    <a:pt x="64105" y="52068"/>
                    <a:pt x="64135" y="49393"/>
                    <a:pt x="64135" y="46718"/>
                  </a:cubicBezTo>
                  <a:cubicBezTo>
                    <a:pt x="64166" y="44135"/>
                    <a:pt x="64196" y="41551"/>
                    <a:pt x="64196" y="38998"/>
                  </a:cubicBezTo>
                  <a:cubicBezTo>
                    <a:pt x="64227" y="36262"/>
                    <a:pt x="64257" y="33557"/>
                    <a:pt x="64287" y="30852"/>
                  </a:cubicBezTo>
                  <a:cubicBezTo>
                    <a:pt x="64287" y="28116"/>
                    <a:pt x="64318" y="25350"/>
                    <a:pt x="64348" y="22614"/>
                  </a:cubicBezTo>
                  <a:cubicBezTo>
                    <a:pt x="64348" y="19970"/>
                    <a:pt x="64379" y="17326"/>
                    <a:pt x="64409" y="14681"/>
                  </a:cubicBezTo>
                  <a:cubicBezTo>
                    <a:pt x="64409" y="12554"/>
                    <a:pt x="64439" y="10426"/>
                    <a:pt x="64439" y="8298"/>
                  </a:cubicBezTo>
                  <a:cubicBezTo>
                    <a:pt x="64439" y="8268"/>
                    <a:pt x="64439" y="8268"/>
                    <a:pt x="64439" y="8237"/>
                  </a:cubicBezTo>
                  <a:lnTo>
                    <a:pt x="64439" y="8207"/>
                  </a:lnTo>
                  <a:cubicBezTo>
                    <a:pt x="64439" y="8116"/>
                    <a:pt x="64439" y="8055"/>
                    <a:pt x="64439" y="7964"/>
                  </a:cubicBezTo>
                  <a:cubicBezTo>
                    <a:pt x="65260" y="7052"/>
                    <a:pt x="66111" y="6170"/>
                    <a:pt x="66932" y="5289"/>
                  </a:cubicBezTo>
                  <a:cubicBezTo>
                    <a:pt x="68026" y="4134"/>
                    <a:pt x="69120" y="2979"/>
                    <a:pt x="70184" y="1824"/>
                  </a:cubicBezTo>
                  <a:close/>
                  <a:moveTo>
                    <a:pt x="1216" y="821"/>
                  </a:moveTo>
                  <a:cubicBezTo>
                    <a:pt x="2037" y="1642"/>
                    <a:pt x="2858" y="2493"/>
                    <a:pt x="3678" y="3313"/>
                  </a:cubicBezTo>
                  <a:cubicBezTo>
                    <a:pt x="4925" y="4559"/>
                    <a:pt x="6140" y="5775"/>
                    <a:pt x="7356" y="7022"/>
                  </a:cubicBezTo>
                  <a:cubicBezTo>
                    <a:pt x="7356" y="7052"/>
                    <a:pt x="7356" y="7052"/>
                    <a:pt x="7356" y="7082"/>
                  </a:cubicBezTo>
                  <a:cubicBezTo>
                    <a:pt x="7356" y="7113"/>
                    <a:pt x="7356" y="7113"/>
                    <a:pt x="7356" y="7113"/>
                  </a:cubicBezTo>
                  <a:cubicBezTo>
                    <a:pt x="7356" y="8693"/>
                    <a:pt x="7326" y="10243"/>
                    <a:pt x="7295" y="11794"/>
                  </a:cubicBezTo>
                  <a:cubicBezTo>
                    <a:pt x="7265" y="14347"/>
                    <a:pt x="7235" y="16930"/>
                    <a:pt x="7204" y="19484"/>
                  </a:cubicBezTo>
                  <a:cubicBezTo>
                    <a:pt x="7144" y="22250"/>
                    <a:pt x="7113" y="25016"/>
                    <a:pt x="7083" y="27782"/>
                  </a:cubicBezTo>
                  <a:cubicBezTo>
                    <a:pt x="7052" y="30335"/>
                    <a:pt x="7022" y="32888"/>
                    <a:pt x="6992" y="35411"/>
                  </a:cubicBezTo>
                  <a:cubicBezTo>
                    <a:pt x="6961" y="38147"/>
                    <a:pt x="6900" y="40882"/>
                    <a:pt x="6870" y="43618"/>
                  </a:cubicBezTo>
                  <a:cubicBezTo>
                    <a:pt x="6840" y="46171"/>
                    <a:pt x="6809" y="48755"/>
                    <a:pt x="6779" y="51308"/>
                  </a:cubicBezTo>
                  <a:cubicBezTo>
                    <a:pt x="6748" y="54013"/>
                    <a:pt x="6718" y="56718"/>
                    <a:pt x="6688" y="59424"/>
                  </a:cubicBezTo>
                  <a:cubicBezTo>
                    <a:pt x="6657" y="61642"/>
                    <a:pt x="6627" y="63831"/>
                    <a:pt x="6596" y="66050"/>
                  </a:cubicBezTo>
                  <a:lnTo>
                    <a:pt x="6596" y="66263"/>
                  </a:lnTo>
                  <a:cubicBezTo>
                    <a:pt x="6596" y="66384"/>
                    <a:pt x="6596" y="66506"/>
                    <a:pt x="6596" y="66627"/>
                  </a:cubicBezTo>
                  <a:lnTo>
                    <a:pt x="6566" y="66627"/>
                  </a:lnTo>
                  <a:lnTo>
                    <a:pt x="4104" y="68998"/>
                  </a:lnTo>
                  <a:cubicBezTo>
                    <a:pt x="2888" y="70153"/>
                    <a:pt x="1672" y="71339"/>
                    <a:pt x="456" y="72494"/>
                  </a:cubicBezTo>
                  <a:cubicBezTo>
                    <a:pt x="456" y="70883"/>
                    <a:pt x="487" y="69272"/>
                    <a:pt x="487" y="67691"/>
                  </a:cubicBezTo>
                  <a:cubicBezTo>
                    <a:pt x="548" y="64500"/>
                    <a:pt x="578" y="61338"/>
                    <a:pt x="608" y="58147"/>
                  </a:cubicBezTo>
                  <a:cubicBezTo>
                    <a:pt x="639" y="54864"/>
                    <a:pt x="669" y="51581"/>
                    <a:pt x="700" y="48268"/>
                  </a:cubicBezTo>
                  <a:cubicBezTo>
                    <a:pt x="730" y="45046"/>
                    <a:pt x="760" y="41794"/>
                    <a:pt x="821" y="38572"/>
                  </a:cubicBezTo>
                  <a:cubicBezTo>
                    <a:pt x="852" y="35472"/>
                    <a:pt x="882" y="32371"/>
                    <a:pt x="912" y="29271"/>
                  </a:cubicBezTo>
                  <a:cubicBezTo>
                    <a:pt x="943" y="25988"/>
                    <a:pt x="973" y="22675"/>
                    <a:pt x="1004" y="19393"/>
                  </a:cubicBezTo>
                  <a:lnTo>
                    <a:pt x="1125" y="9696"/>
                  </a:lnTo>
                  <a:cubicBezTo>
                    <a:pt x="1156" y="6748"/>
                    <a:pt x="1186" y="3769"/>
                    <a:pt x="1216" y="821"/>
                  </a:cubicBezTo>
                  <a:close/>
                  <a:moveTo>
                    <a:pt x="6840" y="67022"/>
                  </a:moveTo>
                  <a:cubicBezTo>
                    <a:pt x="8147" y="67022"/>
                    <a:pt x="9454" y="67053"/>
                    <a:pt x="10791" y="67053"/>
                  </a:cubicBezTo>
                  <a:lnTo>
                    <a:pt x="18329" y="67053"/>
                  </a:lnTo>
                  <a:cubicBezTo>
                    <a:pt x="20943" y="67083"/>
                    <a:pt x="23527" y="67083"/>
                    <a:pt x="26141" y="67083"/>
                  </a:cubicBezTo>
                  <a:cubicBezTo>
                    <a:pt x="28724" y="67114"/>
                    <a:pt x="31338" y="67114"/>
                    <a:pt x="33922" y="67114"/>
                  </a:cubicBezTo>
                  <a:cubicBezTo>
                    <a:pt x="36506" y="67114"/>
                    <a:pt x="39059" y="67144"/>
                    <a:pt x="41612" y="67144"/>
                  </a:cubicBezTo>
                  <a:cubicBezTo>
                    <a:pt x="44287" y="67144"/>
                    <a:pt x="46992" y="67144"/>
                    <a:pt x="49667" y="67174"/>
                  </a:cubicBezTo>
                  <a:cubicBezTo>
                    <a:pt x="52251" y="67174"/>
                    <a:pt x="54865" y="67174"/>
                    <a:pt x="57479" y="67205"/>
                  </a:cubicBezTo>
                  <a:lnTo>
                    <a:pt x="63710" y="67205"/>
                  </a:lnTo>
                  <a:cubicBezTo>
                    <a:pt x="64531" y="67965"/>
                    <a:pt x="65351" y="68725"/>
                    <a:pt x="66172" y="69484"/>
                  </a:cubicBezTo>
                  <a:lnTo>
                    <a:pt x="69637" y="72676"/>
                  </a:lnTo>
                  <a:lnTo>
                    <a:pt x="55868" y="72676"/>
                  </a:lnTo>
                  <a:cubicBezTo>
                    <a:pt x="52676" y="72676"/>
                    <a:pt x="49515" y="72676"/>
                    <a:pt x="46324" y="72646"/>
                  </a:cubicBezTo>
                  <a:lnTo>
                    <a:pt x="27113" y="72646"/>
                  </a:lnTo>
                  <a:cubicBezTo>
                    <a:pt x="23922" y="72646"/>
                    <a:pt x="20730" y="72646"/>
                    <a:pt x="17539" y="72615"/>
                  </a:cubicBezTo>
                  <a:lnTo>
                    <a:pt x="1004" y="72615"/>
                  </a:lnTo>
                  <a:cubicBezTo>
                    <a:pt x="1581" y="72038"/>
                    <a:pt x="2189" y="71460"/>
                    <a:pt x="2767" y="70913"/>
                  </a:cubicBezTo>
                  <a:cubicBezTo>
                    <a:pt x="4134" y="69606"/>
                    <a:pt x="5472" y="68329"/>
                    <a:pt x="6809" y="67022"/>
                  </a:cubicBezTo>
                  <a:close/>
                  <a:moveTo>
                    <a:pt x="821" y="0"/>
                  </a:moveTo>
                  <a:cubicBezTo>
                    <a:pt x="791" y="122"/>
                    <a:pt x="791" y="274"/>
                    <a:pt x="791" y="395"/>
                  </a:cubicBezTo>
                  <a:cubicBezTo>
                    <a:pt x="791" y="426"/>
                    <a:pt x="791" y="426"/>
                    <a:pt x="791" y="426"/>
                  </a:cubicBezTo>
                  <a:cubicBezTo>
                    <a:pt x="760" y="486"/>
                    <a:pt x="760" y="547"/>
                    <a:pt x="760" y="608"/>
                  </a:cubicBezTo>
                  <a:cubicBezTo>
                    <a:pt x="730" y="2645"/>
                    <a:pt x="730" y="4681"/>
                    <a:pt x="700" y="6748"/>
                  </a:cubicBezTo>
                  <a:lnTo>
                    <a:pt x="608" y="16383"/>
                  </a:lnTo>
                  <a:cubicBezTo>
                    <a:pt x="578" y="19545"/>
                    <a:pt x="517" y="22706"/>
                    <a:pt x="487" y="25897"/>
                  </a:cubicBezTo>
                  <a:cubicBezTo>
                    <a:pt x="456" y="29210"/>
                    <a:pt x="426" y="32523"/>
                    <a:pt x="396" y="35837"/>
                  </a:cubicBezTo>
                  <a:cubicBezTo>
                    <a:pt x="365" y="39058"/>
                    <a:pt x="335" y="42250"/>
                    <a:pt x="304" y="45472"/>
                  </a:cubicBezTo>
                  <a:cubicBezTo>
                    <a:pt x="244" y="48603"/>
                    <a:pt x="213" y="51703"/>
                    <a:pt x="183" y="54834"/>
                  </a:cubicBezTo>
                  <a:cubicBezTo>
                    <a:pt x="152" y="58086"/>
                    <a:pt x="122" y="61369"/>
                    <a:pt x="92" y="64652"/>
                  </a:cubicBezTo>
                  <a:cubicBezTo>
                    <a:pt x="61" y="67235"/>
                    <a:pt x="31" y="69819"/>
                    <a:pt x="1" y="72372"/>
                  </a:cubicBezTo>
                  <a:cubicBezTo>
                    <a:pt x="1" y="72402"/>
                    <a:pt x="1" y="72433"/>
                    <a:pt x="31" y="72463"/>
                  </a:cubicBezTo>
                  <a:cubicBezTo>
                    <a:pt x="31" y="72585"/>
                    <a:pt x="61" y="72706"/>
                    <a:pt x="61" y="72858"/>
                  </a:cubicBezTo>
                  <a:cubicBezTo>
                    <a:pt x="61" y="72919"/>
                    <a:pt x="61" y="73010"/>
                    <a:pt x="31" y="73071"/>
                  </a:cubicBezTo>
                  <a:lnTo>
                    <a:pt x="183" y="73071"/>
                  </a:lnTo>
                  <a:cubicBezTo>
                    <a:pt x="213" y="73071"/>
                    <a:pt x="213" y="73071"/>
                    <a:pt x="213" y="73102"/>
                  </a:cubicBezTo>
                  <a:lnTo>
                    <a:pt x="244" y="73102"/>
                  </a:lnTo>
                  <a:cubicBezTo>
                    <a:pt x="244" y="73102"/>
                    <a:pt x="274" y="73071"/>
                    <a:pt x="274" y="73071"/>
                  </a:cubicBezTo>
                  <a:lnTo>
                    <a:pt x="4195" y="73071"/>
                  </a:lnTo>
                  <a:cubicBezTo>
                    <a:pt x="7356" y="73071"/>
                    <a:pt x="10548" y="73102"/>
                    <a:pt x="13709" y="73102"/>
                  </a:cubicBezTo>
                  <a:lnTo>
                    <a:pt x="33253" y="73102"/>
                  </a:lnTo>
                  <a:cubicBezTo>
                    <a:pt x="36445" y="73102"/>
                    <a:pt x="39606" y="73102"/>
                    <a:pt x="42798" y="73132"/>
                  </a:cubicBezTo>
                  <a:lnTo>
                    <a:pt x="61734" y="73132"/>
                  </a:lnTo>
                  <a:cubicBezTo>
                    <a:pt x="64500" y="73132"/>
                    <a:pt x="67266" y="73132"/>
                    <a:pt x="70032" y="73162"/>
                  </a:cubicBezTo>
                  <a:cubicBezTo>
                    <a:pt x="70063" y="73162"/>
                    <a:pt x="70093" y="73132"/>
                    <a:pt x="70123" y="73132"/>
                  </a:cubicBezTo>
                  <a:lnTo>
                    <a:pt x="70458" y="73132"/>
                  </a:lnTo>
                  <a:cubicBezTo>
                    <a:pt x="70458" y="73071"/>
                    <a:pt x="70458" y="73010"/>
                    <a:pt x="70458" y="72950"/>
                  </a:cubicBezTo>
                  <a:cubicBezTo>
                    <a:pt x="70458" y="72858"/>
                    <a:pt x="70488" y="72767"/>
                    <a:pt x="70488" y="72676"/>
                  </a:cubicBezTo>
                  <a:cubicBezTo>
                    <a:pt x="70488" y="72615"/>
                    <a:pt x="70488" y="72554"/>
                    <a:pt x="70488" y="72524"/>
                  </a:cubicBezTo>
                  <a:cubicBezTo>
                    <a:pt x="70488" y="71187"/>
                    <a:pt x="70488" y="69849"/>
                    <a:pt x="70519" y="68512"/>
                  </a:cubicBezTo>
                  <a:cubicBezTo>
                    <a:pt x="70519" y="65259"/>
                    <a:pt x="70519" y="62007"/>
                    <a:pt x="70519" y="58755"/>
                  </a:cubicBezTo>
                  <a:cubicBezTo>
                    <a:pt x="70519" y="55442"/>
                    <a:pt x="70549" y="52129"/>
                    <a:pt x="70549" y="48846"/>
                  </a:cubicBezTo>
                  <a:cubicBezTo>
                    <a:pt x="70549" y="45594"/>
                    <a:pt x="70549" y="42341"/>
                    <a:pt x="70579" y="39089"/>
                  </a:cubicBezTo>
                  <a:cubicBezTo>
                    <a:pt x="70579" y="35776"/>
                    <a:pt x="70579" y="32463"/>
                    <a:pt x="70579" y="29119"/>
                  </a:cubicBezTo>
                  <a:lnTo>
                    <a:pt x="70610" y="19301"/>
                  </a:lnTo>
                  <a:lnTo>
                    <a:pt x="70640" y="9271"/>
                  </a:lnTo>
                  <a:cubicBezTo>
                    <a:pt x="70640" y="6687"/>
                    <a:pt x="70640" y="4104"/>
                    <a:pt x="70671" y="1520"/>
                  </a:cubicBezTo>
                  <a:cubicBezTo>
                    <a:pt x="70640" y="1459"/>
                    <a:pt x="70640" y="1398"/>
                    <a:pt x="70640" y="1338"/>
                  </a:cubicBezTo>
                  <a:cubicBezTo>
                    <a:pt x="70640" y="1295"/>
                    <a:pt x="70640" y="1266"/>
                    <a:pt x="70640" y="1216"/>
                  </a:cubicBezTo>
                  <a:cubicBezTo>
                    <a:pt x="70640" y="1155"/>
                    <a:pt x="70640" y="1094"/>
                    <a:pt x="70640" y="1034"/>
                  </a:cubicBezTo>
                  <a:cubicBezTo>
                    <a:pt x="70640" y="1003"/>
                    <a:pt x="70640" y="973"/>
                    <a:pt x="70640" y="973"/>
                  </a:cubicBezTo>
                  <a:lnTo>
                    <a:pt x="70427" y="973"/>
                  </a:lnTo>
                  <a:cubicBezTo>
                    <a:pt x="70336" y="973"/>
                    <a:pt x="70275" y="973"/>
                    <a:pt x="70215" y="942"/>
                  </a:cubicBezTo>
                  <a:lnTo>
                    <a:pt x="70154" y="942"/>
                  </a:lnTo>
                  <a:cubicBezTo>
                    <a:pt x="68725" y="942"/>
                    <a:pt x="67327" y="912"/>
                    <a:pt x="65929" y="882"/>
                  </a:cubicBezTo>
                  <a:cubicBezTo>
                    <a:pt x="62707" y="851"/>
                    <a:pt x="59485" y="790"/>
                    <a:pt x="56263" y="760"/>
                  </a:cubicBezTo>
                  <a:cubicBezTo>
                    <a:pt x="53193" y="699"/>
                    <a:pt x="50093" y="669"/>
                    <a:pt x="46992" y="608"/>
                  </a:cubicBezTo>
                  <a:cubicBezTo>
                    <a:pt x="43710" y="578"/>
                    <a:pt x="40427" y="547"/>
                    <a:pt x="37144" y="486"/>
                  </a:cubicBezTo>
                  <a:cubicBezTo>
                    <a:pt x="34104" y="456"/>
                    <a:pt x="31035" y="395"/>
                    <a:pt x="27995" y="365"/>
                  </a:cubicBezTo>
                  <a:cubicBezTo>
                    <a:pt x="24803" y="304"/>
                    <a:pt x="21581" y="274"/>
                    <a:pt x="18360" y="213"/>
                  </a:cubicBezTo>
                  <a:cubicBezTo>
                    <a:pt x="15138" y="183"/>
                    <a:pt x="11885" y="122"/>
                    <a:pt x="8663" y="91"/>
                  </a:cubicBezTo>
                  <a:cubicBezTo>
                    <a:pt x="6262" y="61"/>
                    <a:pt x="3861" y="31"/>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7"/>
            <p:cNvSpPr/>
            <p:nvPr/>
          </p:nvSpPr>
          <p:spPr>
            <a:xfrm>
              <a:off x="10269450" y="1376450"/>
              <a:ext cx="25" cy="775"/>
            </a:xfrm>
            <a:custGeom>
              <a:avLst/>
              <a:gdLst/>
              <a:ahLst/>
              <a:cxnLst/>
              <a:rect l="l" t="t" r="r" b="b"/>
              <a:pathLst>
                <a:path w="1" h="31" extrusionOk="0">
                  <a:moveTo>
                    <a:pt x="1" y="1"/>
                  </a:moveTo>
                  <a:lnTo>
                    <a:pt x="1" y="1"/>
                  </a:lnTo>
                  <a:cubicBezTo>
                    <a:pt x="1" y="1"/>
                    <a:pt x="1" y="31"/>
                    <a:pt x="1" y="31"/>
                  </a:cubicBezTo>
                  <a:cubicBezTo>
                    <a:pt x="1" y="31"/>
                    <a:pt x="1" y="1"/>
                    <a:pt x="1" y="1"/>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7"/>
            <p:cNvSpPr/>
            <p:nvPr/>
          </p:nvSpPr>
          <p:spPr>
            <a:xfrm>
              <a:off x="10134200" y="1276900"/>
              <a:ext cx="25" cy="800"/>
            </a:xfrm>
            <a:custGeom>
              <a:avLst/>
              <a:gdLst/>
              <a:ahLst/>
              <a:cxnLst/>
              <a:rect l="l" t="t" r="r" b="b"/>
              <a:pathLst>
                <a:path w="1" h="32" extrusionOk="0">
                  <a:moveTo>
                    <a:pt x="0" y="1"/>
                  </a:moveTo>
                  <a:lnTo>
                    <a:pt x="0" y="31"/>
                  </a:lnTo>
                  <a:lnTo>
                    <a:pt x="0" y="31"/>
                  </a:ln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7"/>
            <p:cNvSpPr/>
            <p:nvPr/>
          </p:nvSpPr>
          <p:spPr>
            <a:xfrm>
              <a:off x="10287700" y="1150000"/>
              <a:ext cx="775" cy="800"/>
            </a:xfrm>
            <a:custGeom>
              <a:avLst/>
              <a:gdLst/>
              <a:ahLst/>
              <a:cxnLst/>
              <a:rect l="l" t="t" r="r" b="b"/>
              <a:pathLst>
                <a:path w="31" h="32" extrusionOk="0">
                  <a:moveTo>
                    <a:pt x="31" y="1"/>
                  </a:moveTo>
                  <a:cubicBezTo>
                    <a:pt x="31" y="1"/>
                    <a:pt x="31" y="1"/>
                    <a:pt x="31" y="1"/>
                  </a:cubicBezTo>
                  <a:cubicBezTo>
                    <a:pt x="31" y="31"/>
                    <a:pt x="31" y="31"/>
                    <a:pt x="0" y="31"/>
                  </a:cubicBezTo>
                  <a:cubicBezTo>
                    <a:pt x="31" y="31"/>
                    <a:pt x="31" y="31"/>
                    <a:pt x="31" y="1"/>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7"/>
            <p:cNvSpPr/>
            <p:nvPr/>
          </p:nvSpPr>
          <p:spPr>
            <a:xfrm>
              <a:off x="10391025" y="1232825"/>
              <a:ext cx="25" cy="800"/>
            </a:xfrm>
            <a:custGeom>
              <a:avLst/>
              <a:gdLst/>
              <a:ahLst/>
              <a:cxnLst/>
              <a:rect l="l" t="t" r="r" b="b"/>
              <a:pathLst>
                <a:path w="1" h="32" extrusionOk="0">
                  <a:moveTo>
                    <a:pt x="1" y="1"/>
                  </a:moveTo>
                  <a:lnTo>
                    <a:pt x="1" y="1"/>
                  </a:lnTo>
                  <a:cubicBezTo>
                    <a:pt x="1" y="1"/>
                    <a:pt x="1" y="31"/>
                    <a:pt x="1" y="31"/>
                  </a:cubicBezTo>
                  <a:cubicBezTo>
                    <a:pt x="1" y="31"/>
                    <a:pt x="1" y="1"/>
                    <a:pt x="1" y="1"/>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7"/>
            <p:cNvSpPr/>
            <p:nvPr/>
          </p:nvSpPr>
          <p:spPr>
            <a:xfrm>
              <a:off x="10101525" y="1104400"/>
              <a:ext cx="25" cy="25"/>
            </a:xfrm>
            <a:custGeom>
              <a:avLst/>
              <a:gdLst/>
              <a:ahLst/>
              <a:cxnLst/>
              <a:rect l="l" t="t" r="r" b="b"/>
              <a:pathLst>
                <a:path w="1" h="1" extrusionOk="0">
                  <a:moveTo>
                    <a:pt x="0" y="1"/>
                  </a:moveTo>
                  <a:cubicBezTo>
                    <a:pt x="0" y="1"/>
                    <a:pt x="0" y="1"/>
                    <a:pt x="0" y="1"/>
                  </a:cubicBezTo>
                  <a:cubicBezTo>
                    <a:pt x="0" y="1"/>
                    <a:pt x="0" y="1"/>
                    <a:pt x="0" y="1"/>
                  </a:cubicBezTo>
                  <a:cubicBezTo>
                    <a:pt x="0" y="1"/>
                    <a:pt x="0" y="1"/>
                    <a:pt x="0" y="1"/>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7"/>
            <p:cNvSpPr/>
            <p:nvPr/>
          </p:nvSpPr>
          <p:spPr>
            <a:xfrm>
              <a:off x="10356850" y="1272350"/>
              <a:ext cx="25" cy="25"/>
            </a:xfrm>
            <a:custGeom>
              <a:avLst/>
              <a:gdLst/>
              <a:ahLst/>
              <a:cxnLst/>
              <a:rect l="l" t="t" r="r" b="b"/>
              <a:pathLst>
                <a:path w="1" h="1" extrusionOk="0">
                  <a:moveTo>
                    <a:pt x="0" y="0"/>
                  </a:moveTo>
                  <a:cubicBezTo>
                    <a:pt x="0" y="0"/>
                    <a:pt x="0" y="0"/>
                    <a:pt x="0" y="0"/>
                  </a:cubicBezTo>
                  <a:cubicBezTo>
                    <a:pt x="0" y="0"/>
                    <a:pt x="0" y="0"/>
                    <a:pt x="0" y="0"/>
                  </a:cubicBezTo>
                  <a:cubicBezTo>
                    <a:pt x="0" y="0"/>
                    <a:pt x="0" y="0"/>
                    <a:pt x="0" y="0"/>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7"/>
            <p:cNvSpPr/>
            <p:nvPr/>
          </p:nvSpPr>
          <p:spPr>
            <a:xfrm>
              <a:off x="10387250" y="1124175"/>
              <a:ext cx="0" cy="25"/>
            </a:xfrm>
            <a:custGeom>
              <a:avLst/>
              <a:gdLst/>
              <a:ahLst/>
              <a:cxnLst/>
              <a:rect l="l" t="t" r="r" b="b"/>
              <a:pathLst>
                <a:path h="1" extrusionOk="0">
                  <a:moveTo>
                    <a:pt x="0" y="0"/>
                  </a:moveTo>
                  <a:lnTo>
                    <a:pt x="0" y="0"/>
                  </a:lnTo>
                  <a:cubicBezTo>
                    <a:pt x="0" y="0"/>
                    <a:pt x="0" y="0"/>
                    <a:pt x="0" y="0"/>
                  </a:cubicBezTo>
                  <a:cubicBezTo>
                    <a:pt x="0" y="0"/>
                    <a:pt x="0" y="0"/>
                    <a:pt x="0" y="0"/>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7"/>
            <p:cNvSpPr/>
            <p:nvPr/>
          </p:nvSpPr>
          <p:spPr>
            <a:xfrm>
              <a:off x="9765276" y="992700"/>
              <a:ext cx="11425" cy="11425"/>
            </a:xfrm>
            <a:custGeom>
              <a:avLst/>
              <a:gdLst/>
              <a:ahLst/>
              <a:cxnLst/>
              <a:rect l="l" t="t" r="r" b="b"/>
              <a:pathLst>
                <a:path w="457" h="457" extrusionOk="0">
                  <a:moveTo>
                    <a:pt x="244" y="1"/>
                  </a:moveTo>
                  <a:cubicBezTo>
                    <a:pt x="92" y="1"/>
                    <a:pt x="1" y="92"/>
                    <a:pt x="1" y="214"/>
                  </a:cubicBezTo>
                  <a:cubicBezTo>
                    <a:pt x="1" y="335"/>
                    <a:pt x="92" y="426"/>
                    <a:pt x="213" y="457"/>
                  </a:cubicBezTo>
                  <a:cubicBezTo>
                    <a:pt x="335" y="457"/>
                    <a:pt x="426" y="366"/>
                    <a:pt x="457" y="214"/>
                  </a:cubicBezTo>
                  <a:cubicBezTo>
                    <a:pt x="457"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7"/>
            <p:cNvSpPr/>
            <p:nvPr/>
          </p:nvSpPr>
          <p:spPr>
            <a:xfrm>
              <a:off x="9408126" y="972950"/>
              <a:ext cx="11425" cy="11425"/>
            </a:xfrm>
            <a:custGeom>
              <a:avLst/>
              <a:gdLst/>
              <a:ahLst/>
              <a:cxnLst/>
              <a:rect l="l" t="t" r="r" b="b"/>
              <a:pathLst>
                <a:path w="457" h="457" extrusionOk="0">
                  <a:moveTo>
                    <a:pt x="213" y="0"/>
                  </a:moveTo>
                  <a:cubicBezTo>
                    <a:pt x="92" y="0"/>
                    <a:pt x="1" y="92"/>
                    <a:pt x="1" y="213"/>
                  </a:cubicBezTo>
                  <a:cubicBezTo>
                    <a:pt x="1" y="335"/>
                    <a:pt x="92" y="456"/>
                    <a:pt x="213" y="456"/>
                  </a:cubicBezTo>
                  <a:cubicBezTo>
                    <a:pt x="335" y="456"/>
                    <a:pt x="426" y="365"/>
                    <a:pt x="457" y="244"/>
                  </a:cubicBezTo>
                  <a:cubicBezTo>
                    <a:pt x="457" y="12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7"/>
            <p:cNvSpPr/>
            <p:nvPr/>
          </p:nvSpPr>
          <p:spPr>
            <a:xfrm>
              <a:off x="9389126" y="976000"/>
              <a:ext cx="11425" cy="11400"/>
            </a:xfrm>
            <a:custGeom>
              <a:avLst/>
              <a:gdLst/>
              <a:ahLst/>
              <a:cxnLst/>
              <a:rect l="l" t="t" r="r" b="b"/>
              <a:pathLst>
                <a:path w="457" h="456" extrusionOk="0">
                  <a:moveTo>
                    <a:pt x="244" y="0"/>
                  </a:moveTo>
                  <a:cubicBezTo>
                    <a:pt x="122" y="0"/>
                    <a:pt x="31" y="91"/>
                    <a:pt x="1" y="213"/>
                  </a:cubicBezTo>
                  <a:cubicBezTo>
                    <a:pt x="1" y="334"/>
                    <a:pt x="92" y="456"/>
                    <a:pt x="213" y="456"/>
                  </a:cubicBezTo>
                  <a:cubicBezTo>
                    <a:pt x="36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7"/>
            <p:cNvSpPr/>
            <p:nvPr/>
          </p:nvSpPr>
          <p:spPr>
            <a:xfrm>
              <a:off x="9401301" y="987375"/>
              <a:ext cx="12175" cy="11425"/>
            </a:xfrm>
            <a:custGeom>
              <a:avLst/>
              <a:gdLst/>
              <a:ahLst/>
              <a:cxnLst/>
              <a:rect l="l" t="t" r="r" b="b"/>
              <a:pathLst>
                <a:path w="487" h="457" extrusionOk="0">
                  <a:moveTo>
                    <a:pt x="243" y="1"/>
                  </a:moveTo>
                  <a:cubicBezTo>
                    <a:pt x="122" y="1"/>
                    <a:pt x="30" y="92"/>
                    <a:pt x="0" y="214"/>
                  </a:cubicBezTo>
                  <a:cubicBezTo>
                    <a:pt x="0" y="335"/>
                    <a:pt x="122" y="457"/>
                    <a:pt x="243" y="457"/>
                  </a:cubicBezTo>
                  <a:cubicBezTo>
                    <a:pt x="365" y="457"/>
                    <a:pt x="456" y="366"/>
                    <a:pt x="456" y="244"/>
                  </a:cubicBezTo>
                  <a:cubicBezTo>
                    <a:pt x="486" y="123"/>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7"/>
            <p:cNvSpPr/>
            <p:nvPr/>
          </p:nvSpPr>
          <p:spPr>
            <a:xfrm>
              <a:off x="10143701" y="965350"/>
              <a:ext cx="11425" cy="11425"/>
            </a:xfrm>
            <a:custGeom>
              <a:avLst/>
              <a:gdLst/>
              <a:ahLst/>
              <a:cxnLst/>
              <a:rect l="l" t="t" r="r" b="b"/>
              <a:pathLst>
                <a:path w="457" h="457" extrusionOk="0">
                  <a:moveTo>
                    <a:pt x="213" y="1"/>
                  </a:moveTo>
                  <a:cubicBezTo>
                    <a:pt x="92" y="1"/>
                    <a:pt x="1" y="92"/>
                    <a:pt x="1" y="213"/>
                  </a:cubicBezTo>
                  <a:cubicBezTo>
                    <a:pt x="1" y="335"/>
                    <a:pt x="92" y="456"/>
                    <a:pt x="213" y="456"/>
                  </a:cubicBezTo>
                  <a:cubicBezTo>
                    <a:pt x="335" y="456"/>
                    <a:pt x="426" y="365"/>
                    <a:pt x="457" y="244"/>
                  </a:cubicBezTo>
                  <a:cubicBezTo>
                    <a:pt x="457" y="12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7"/>
            <p:cNvSpPr/>
            <p:nvPr/>
          </p:nvSpPr>
          <p:spPr>
            <a:xfrm>
              <a:off x="10126226" y="963825"/>
              <a:ext cx="11425" cy="11425"/>
            </a:xfrm>
            <a:custGeom>
              <a:avLst/>
              <a:gdLst/>
              <a:ahLst/>
              <a:cxnLst/>
              <a:rect l="l" t="t" r="r" b="b"/>
              <a:pathLst>
                <a:path w="457" h="457" extrusionOk="0">
                  <a:moveTo>
                    <a:pt x="244" y="1"/>
                  </a:moveTo>
                  <a:cubicBezTo>
                    <a:pt x="122" y="1"/>
                    <a:pt x="1" y="92"/>
                    <a:pt x="1" y="213"/>
                  </a:cubicBezTo>
                  <a:cubicBezTo>
                    <a:pt x="1" y="335"/>
                    <a:pt x="92" y="457"/>
                    <a:pt x="213" y="457"/>
                  </a:cubicBezTo>
                  <a:cubicBezTo>
                    <a:pt x="335" y="457"/>
                    <a:pt x="456" y="365"/>
                    <a:pt x="456" y="244"/>
                  </a:cubicBezTo>
                  <a:cubicBezTo>
                    <a:pt x="456"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7"/>
            <p:cNvSpPr/>
            <p:nvPr/>
          </p:nvSpPr>
          <p:spPr>
            <a:xfrm>
              <a:off x="10418026" y="1041350"/>
              <a:ext cx="12175" cy="11425"/>
            </a:xfrm>
            <a:custGeom>
              <a:avLst/>
              <a:gdLst/>
              <a:ahLst/>
              <a:cxnLst/>
              <a:rect l="l" t="t" r="r" b="b"/>
              <a:pathLst>
                <a:path w="487" h="457" extrusionOk="0">
                  <a:moveTo>
                    <a:pt x="244" y="0"/>
                  </a:moveTo>
                  <a:cubicBezTo>
                    <a:pt x="122" y="0"/>
                    <a:pt x="31" y="91"/>
                    <a:pt x="31" y="243"/>
                  </a:cubicBezTo>
                  <a:cubicBezTo>
                    <a:pt x="0" y="365"/>
                    <a:pt x="122" y="456"/>
                    <a:pt x="244" y="456"/>
                  </a:cubicBezTo>
                  <a:cubicBezTo>
                    <a:pt x="365" y="456"/>
                    <a:pt x="456" y="365"/>
                    <a:pt x="456"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7"/>
            <p:cNvSpPr/>
            <p:nvPr/>
          </p:nvSpPr>
          <p:spPr>
            <a:xfrm>
              <a:off x="9867851" y="1178875"/>
              <a:ext cx="12200" cy="11425"/>
            </a:xfrm>
            <a:custGeom>
              <a:avLst/>
              <a:gdLst/>
              <a:ahLst/>
              <a:cxnLst/>
              <a:rect l="l" t="t" r="r" b="b"/>
              <a:pathLst>
                <a:path w="488" h="457" extrusionOk="0">
                  <a:moveTo>
                    <a:pt x="244" y="1"/>
                  </a:moveTo>
                  <a:cubicBezTo>
                    <a:pt x="123" y="1"/>
                    <a:pt x="31" y="92"/>
                    <a:pt x="1" y="213"/>
                  </a:cubicBezTo>
                  <a:cubicBezTo>
                    <a:pt x="1" y="335"/>
                    <a:pt x="123" y="457"/>
                    <a:pt x="244" y="457"/>
                  </a:cubicBezTo>
                  <a:cubicBezTo>
                    <a:pt x="366" y="457"/>
                    <a:pt x="457" y="365"/>
                    <a:pt x="457" y="244"/>
                  </a:cubicBezTo>
                  <a:cubicBezTo>
                    <a:pt x="48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7"/>
            <p:cNvSpPr/>
            <p:nvPr/>
          </p:nvSpPr>
          <p:spPr>
            <a:xfrm>
              <a:off x="9968176" y="1321750"/>
              <a:ext cx="11425" cy="11400"/>
            </a:xfrm>
            <a:custGeom>
              <a:avLst/>
              <a:gdLst/>
              <a:ahLst/>
              <a:cxnLst/>
              <a:rect l="l" t="t" r="r" b="b"/>
              <a:pathLst>
                <a:path w="457" h="456" extrusionOk="0">
                  <a:moveTo>
                    <a:pt x="243" y="0"/>
                  </a:moveTo>
                  <a:cubicBezTo>
                    <a:pt x="122" y="0"/>
                    <a:pt x="31" y="91"/>
                    <a:pt x="0" y="213"/>
                  </a:cubicBezTo>
                  <a:cubicBezTo>
                    <a:pt x="0" y="334"/>
                    <a:pt x="91" y="456"/>
                    <a:pt x="213" y="456"/>
                  </a:cubicBezTo>
                  <a:cubicBezTo>
                    <a:pt x="365"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7"/>
            <p:cNvSpPr/>
            <p:nvPr/>
          </p:nvSpPr>
          <p:spPr>
            <a:xfrm>
              <a:off x="9979175" y="1314150"/>
              <a:ext cx="11425" cy="11425"/>
            </a:xfrm>
            <a:custGeom>
              <a:avLst/>
              <a:gdLst/>
              <a:ahLst/>
              <a:cxnLst/>
              <a:rect l="l" t="t" r="r" b="b"/>
              <a:pathLst>
                <a:path w="457" h="457" extrusionOk="0">
                  <a:moveTo>
                    <a:pt x="213" y="0"/>
                  </a:moveTo>
                  <a:cubicBezTo>
                    <a:pt x="92" y="0"/>
                    <a:pt x="1" y="91"/>
                    <a:pt x="1" y="213"/>
                  </a:cubicBezTo>
                  <a:cubicBezTo>
                    <a:pt x="1" y="334"/>
                    <a:pt x="92" y="456"/>
                    <a:pt x="213" y="456"/>
                  </a:cubicBezTo>
                  <a:cubicBezTo>
                    <a:pt x="335" y="456"/>
                    <a:pt x="426" y="365"/>
                    <a:pt x="456" y="243"/>
                  </a:cubicBezTo>
                  <a:cubicBezTo>
                    <a:pt x="456" y="12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7"/>
            <p:cNvSpPr/>
            <p:nvPr/>
          </p:nvSpPr>
          <p:spPr>
            <a:xfrm>
              <a:off x="10429025" y="1454725"/>
              <a:ext cx="11425" cy="11425"/>
            </a:xfrm>
            <a:custGeom>
              <a:avLst/>
              <a:gdLst/>
              <a:ahLst/>
              <a:cxnLst/>
              <a:rect l="l" t="t" r="r" b="b"/>
              <a:pathLst>
                <a:path w="457" h="457" extrusionOk="0">
                  <a:moveTo>
                    <a:pt x="214" y="0"/>
                  </a:moveTo>
                  <a:cubicBezTo>
                    <a:pt x="92" y="0"/>
                    <a:pt x="1" y="91"/>
                    <a:pt x="1" y="213"/>
                  </a:cubicBezTo>
                  <a:cubicBezTo>
                    <a:pt x="1" y="335"/>
                    <a:pt x="92" y="456"/>
                    <a:pt x="214" y="456"/>
                  </a:cubicBezTo>
                  <a:cubicBezTo>
                    <a:pt x="335" y="456"/>
                    <a:pt x="426" y="365"/>
                    <a:pt x="457" y="243"/>
                  </a:cubicBezTo>
                  <a:cubicBezTo>
                    <a:pt x="457" y="122"/>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7"/>
            <p:cNvSpPr/>
            <p:nvPr/>
          </p:nvSpPr>
          <p:spPr>
            <a:xfrm>
              <a:off x="10441950" y="1446350"/>
              <a:ext cx="11425" cy="11425"/>
            </a:xfrm>
            <a:custGeom>
              <a:avLst/>
              <a:gdLst/>
              <a:ahLst/>
              <a:cxnLst/>
              <a:rect l="l" t="t" r="r" b="b"/>
              <a:pathLst>
                <a:path w="457" h="457" extrusionOk="0">
                  <a:moveTo>
                    <a:pt x="244" y="1"/>
                  </a:moveTo>
                  <a:cubicBezTo>
                    <a:pt x="122" y="1"/>
                    <a:pt x="1" y="92"/>
                    <a:pt x="1" y="214"/>
                  </a:cubicBezTo>
                  <a:cubicBezTo>
                    <a:pt x="1" y="335"/>
                    <a:pt x="92" y="457"/>
                    <a:pt x="213" y="457"/>
                  </a:cubicBezTo>
                  <a:cubicBezTo>
                    <a:pt x="335" y="457"/>
                    <a:pt x="456" y="366"/>
                    <a:pt x="456" y="244"/>
                  </a:cubicBezTo>
                  <a:cubicBezTo>
                    <a:pt x="456" y="123"/>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7"/>
            <p:cNvSpPr/>
            <p:nvPr/>
          </p:nvSpPr>
          <p:spPr>
            <a:xfrm>
              <a:off x="10299100" y="1641650"/>
              <a:ext cx="775" cy="1550"/>
            </a:xfrm>
            <a:custGeom>
              <a:avLst/>
              <a:gdLst/>
              <a:ahLst/>
              <a:cxnLst/>
              <a:rect l="l" t="t" r="r" b="b"/>
              <a:pathLst>
                <a:path w="31" h="62" extrusionOk="0">
                  <a:moveTo>
                    <a:pt x="31" y="1"/>
                  </a:moveTo>
                  <a:cubicBezTo>
                    <a:pt x="31" y="16"/>
                    <a:pt x="31" y="24"/>
                    <a:pt x="27" y="31"/>
                  </a:cubicBezTo>
                  <a:lnTo>
                    <a:pt x="27" y="31"/>
                  </a:lnTo>
                  <a:cubicBezTo>
                    <a:pt x="29" y="31"/>
                    <a:pt x="31" y="31"/>
                    <a:pt x="31" y="31"/>
                  </a:cubicBezTo>
                  <a:cubicBezTo>
                    <a:pt x="31" y="31"/>
                    <a:pt x="31" y="1"/>
                    <a:pt x="31" y="1"/>
                  </a:cubicBezTo>
                  <a:close/>
                  <a:moveTo>
                    <a:pt x="27" y="31"/>
                  </a:moveTo>
                  <a:cubicBezTo>
                    <a:pt x="18" y="33"/>
                    <a:pt x="0" y="38"/>
                    <a:pt x="0" y="61"/>
                  </a:cubicBezTo>
                  <a:cubicBezTo>
                    <a:pt x="15" y="46"/>
                    <a:pt x="23" y="39"/>
                    <a:pt x="27" y="3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7"/>
            <p:cNvSpPr/>
            <p:nvPr/>
          </p:nvSpPr>
          <p:spPr>
            <a:xfrm>
              <a:off x="10421425" y="1776900"/>
              <a:ext cx="11425" cy="11425"/>
            </a:xfrm>
            <a:custGeom>
              <a:avLst/>
              <a:gdLst/>
              <a:ahLst/>
              <a:cxnLst/>
              <a:rect l="l" t="t" r="r" b="b"/>
              <a:pathLst>
                <a:path w="457" h="457" extrusionOk="0">
                  <a:moveTo>
                    <a:pt x="244" y="1"/>
                  </a:moveTo>
                  <a:cubicBezTo>
                    <a:pt x="122" y="1"/>
                    <a:pt x="1" y="92"/>
                    <a:pt x="1" y="214"/>
                  </a:cubicBezTo>
                  <a:cubicBezTo>
                    <a:pt x="1" y="335"/>
                    <a:pt x="92" y="457"/>
                    <a:pt x="214" y="457"/>
                  </a:cubicBezTo>
                  <a:cubicBezTo>
                    <a:pt x="335" y="457"/>
                    <a:pt x="457" y="366"/>
                    <a:pt x="457" y="244"/>
                  </a:cubicBezTo>
                  <a:cubicBezTo>
                    <a:pt x="457" y="123"/>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7"/>
            <p:cNvSpPr/>
            <p:nvPr/>
          </p:nvSpPr>
          <p:spPr>
            <a:xfrm>
              <a:off x="10304400" y="1624925"/>
              <a:ext cx="12200" cy="11425"/>
            </a:xfrm>
            <a:custGeom>
              <a:avLst/>
              <a:gdLst/>
              <a:ahLst/>
              <a:cxnLst/>
              <a:rect l="l" t="t" r="r" b="b"/>
              <a:pathLst>
                <a:path w="488" h="457" extrusionOk="0">
                  <a:moveTo>
                    <a:pt x="244" y="1"/>
                  </a:moveTo>
                  <a:cubicBezTo>
                    <a:pt x="122" y="1"/>
                    <a:pt x="31" y="92"/>
                    <a:pt x="31" y="214"/>
                  </a:cubicBezTo>
                  <a:cubicBezTo>
                    <a:pt x="1" y="335"/>
                    <a:pt x="122" y="457"/>
                    <a:pt x="244" y="457"/>
                  </a:cubicBezTo>
                  <a:cubicBezTo>
                    <a:pt x="366" y="457"/>
                    <a:pt x="457" y="366"/>
                    <a:pt x="457" y="244"/>
                  </a:cubicBezTo>
                  <a:cubicBezTo>
                    <a:pt x="48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2"/>
        <p:cNvGrpSpPr/>
        <p:nvPr/>
      </p:nvGrpSpPr>
      <p:grpSpPr>
        <a:xfrm>
          <a:off x="0" y="0"/>
          <a:ext cx="0" cy="0"/>
          <a:chOff x="0" y="0"/>
          <a:chExt cx="0" cy="0"/>
        </a:xfrm>
      </p:grpSpPr>
      <p:sp>
        <p:nvSpPr>
          <p:cNvPr id="2883" name="Google Shape;2883;p44"/>
          <p:cNvSpPr txBox="1">
            <a:spLocks noGrp="1"/>
          </p:cNvSpPr>
          <p:nvPr>
            <p:ph type="title"/>
          </p:nvPr>
        </p:nvSpPr>
        <p:spPr>
          <a:xfrm>
            <a:off x="756812" y="317000"/>
            <a:ext cx="7704000" cy="572700"/>
          </a:xfrm>
          <a:prstGeom prst="rect">
            <a:avLst/>
          </a:prstGeom>
        </p:spPr>
        <p:txBody>
          <a:bodyPr spcFirstLastPara="1" wrap="square" lIns="91425" tIns="91425" rIns="91425" bIns="91425" anchor="t" anchorCtr="0">
            <a:noAutofit/>
          </a:bodyPr>
          <a:lstStyle/>
          <a:p>
            <a:r>
              <a:rPr lang="en" sz="3600" b="1">
                <a:solidFill>
                  <a:schemeClr val="bg1"/>
                </a:solidFill>
                <a:latin typeface="Tilt Warp" panose="020B0604020202020204" charset="0"/>
              </a:rPr>
              <a:t>Cơ sở dữ liệu</a:t>
            </a:r>
            <a:endParaRPr lang="vi-VN" sz="3600">
              <a:solidFill>
                <a:schemeClr val="bg1"/>
              </a:solidFill>
              <a:latin typeface="Tilt Warp" panose="020B0604020202020204" charset="0"/>
            </a:endParaRPr>
          </a:p>
        </p:txBody>
      </p:sp>
      <p:sp>
        <p:nvSpPr>
          <p:cNvPr id="2884" name="Google Shape;2884;p44"/>
          <p:cNvSpPr txBox="1">
            <a:spLocks noGrp="1"/>
          </p:cNvSpPr>
          <p:nvPr>
            <p:ph type="subTitle" idx="1"/>
          </p:nvPr>
        </p:nvSpPr>
        <p:spPr>
          <a:xfrm>
            <a:off x="4907056" y="1434724"/>
            <a:ext cx="3725849" cy="2857701"/>
          </a:xfrm>
          <a:prstGeom prst="rect">
            <a:avLst/>
          </a:prstGeom>
        </p:spPr>
        <p:txBody>
          <a:bodyPr spcFirstLastPara="1" wrap="square" lIns="91425" tIns="91425" rIns="91425" bIns="91425" anchor="t" anchorCtr="0">
            <a:noAutofit/>
          </a:bodyPr>
          <a:lstStyle/>
          <a:p>
            <a:pPr marL="285750" indent="-285750" algn="l">
              <a:lnSpc>
                <a:spcPct val="114999"/>
              </a:lnSpc>
              <a:buFont typeface="Calibri"/>
              <a:buChar char="-"/>
            </a:pPr>
            <a:r>
              <a:rPr lang="en" sz="1600">
                <a:solidFill>
                  <a:schemeClr val="bg1"/>
                </a:solidFill>
                <a:latin typeface="Bahnschrift"/>
                <a:cs typeface="Times New Roman"/>
              </a:rPr>
              <a:t>Quản lý tài khoản người chơi thông qua việc đăng kí, đăng nhập, đảm bảo các tên tài khoản không giống nhau để </a:t>
            </a:r>
            <a:r>
              <a:rPr lang="en" sz="1600" b="1">
                <a:solidFill>
                  <a:schemeClr val="accent4"/>
                </a:solidFill>
                <a:latin typeface="Bahnschrift"/>
                <a:cs typeface="Times New Roman"/>
              </a:rPr>
              <a:t>tránh rủi ro, tăng bảo mật</a:t>
            </a:r>
            <a:r>
              <a:rPr lang="en" sz="1600" b="1">
                <a:solidFill>
                  <a:schemeClr val="bg1"/>
                </a:solidFill>
                <a:latin typeface="Bahnschrift"/>
                <a:cs typeface="Times New Roman"/>
              </a:rPr>
              <a:t>.</a:t>
            </a:r>
            <a:endParaRPr lang="en" sz="1600" b="1">
              <a:solidFill>
                <a:schemeClr val="bg1"/>
              </a:solidFill>
              <a:latin typeface="Bahnschrift"/>
              <a:cs typeface="Calibri"/>
            </a:endParaRPr>
          </a:p>
          <a:p>
            <a:pPr marL="285750" indent="-285750" algn="l">
              <a:lnSpc>
                <a:spcPct val="114999"/>
              </a:lnSpc>
              <a:buFont typeface="Calibri"/>
              <a:buChar char="-"/>
            </a:pPr>
            <a:r>
              <a:rPr lang="en" sz="1600">
                <a:solidFill>
                  <a:schemeClr val="bg1"/>
                </a:solidFill>
                <a:latin typeface="Bahnschrift"/>
                <a:cs typeface="Times New Roman"/>
              </a:rPr>
              <a:t>Quản lí bảng HighScores của từng người chơi bằng cách chọn ra 10 lượt chơi có điểm số cao nhất.</a:t>
            </a:r>
          </a:p>
          <a:p>
            <a:pPr marL="285750" indent="-285750" algn="l">
              <a:lnSpc>
                <a:spcPct val="114999"/>
              </a:lnSpc>
              <a:buFont typeface="Calibri"/>
              <a:buChar char="-"/>
            </a:pPr>
            <a:r>
              <a:rPr lang="en" sz="1600">
                <a:solidFill>
                  <a:schemeClr val="bg1"/>
                </a:solidFill>
                <a:latin typeface="Bahnschrift"/>
                <a:cs typeface="Times New Roman"/>
              </a:rPr>
              <a:t>Quản lý bảng Leaderboard bằng cách chọn ra điểm số cao nhất của từng người chơi mà họ đã từng đạt được rồi xếp hạng.</a:t>
            </a:r>
          </a:p>
          <a:p>
            <a:pPr marL="285750" indent="-285750" algn="l">
              <a:lnSpc>
                <a:spcPct val="114999"/>
              </a:lnSpc>
              <a:buFont typeface="Calibri"/>
              <a:buChar char="-"/>
            </a:pPr>
            <a:endParaRPr lang="en" sz="1600">
              <a:solidFill>
                <a:srgbClr val="000000"/>
              </a:solidFill>
              <a:latin typeface="Bahnschrift" panose="020B0502040204020203" pitchFamily="34" charset="0"/>
              <a:cs typeface="Calibri"/>
            </a:endParaRPr>
          </a:p>
          <a:p>
            <a:pPr marL="285750" indent="-285750" algn="l">
              <a:lnSpc>
                <a:spcPct val="114999"/>
              </a:lnSpc>
              <a:buFont typeface="Calibri"/>
              <a:buChar char="-"/>
            </a:pPr>
            <a:endParaRPr lang="en">
              <a:solidFill>
                <a:srgbClr val="000000"/>
              </a:solidFill>
              <a:latin typeface="Bahnschrift" panose="020B0502040204020203" pitchFamily="34" charset="0"/>
              <a:cs typeface="Calibri"/>
            </a:endParaRPr>
          </a:p>
        </p:txBody>
      </p:sp>
      <p:sp>
        <p:nvSpPr>
          <p:cNvPr id="2886" name="Google Shape;2886;p44"/>
          <p:cNvSpPr txBox="1">
            <a:spLocks noGrp="1"/>
          </p:cNvSpPr>
          <p:nvPr>
            <p:ph type="subTitle" idx="3"/>
          </p:nvPr>
        </p:nvSpPr>
        <p:spPr>
          <a:xfrm>
            <a:off x="945835" y="1133521"/>
            <a:ext cx="3138021" cy="401554"/>
          </a:xfrm>
          <a:prstGeom prst="rect">
            <a:avLst/>
          </a:prstGeom>
        </p:spPr>
        <p:txBody>
          <a:bodyPr spcFirstLastPara="1" wrap="square" lIns="91425" tIns="91425" rIns="91425" bIns="91425" anchor="b" anchorCtr="0">
            <a:noAutofit/>
          </a:bodyPr>
          <a:lstStyle/>
          <a:p>
            <a:pPr marL="0" indent="0">
              <a:lnSpc>
                <a:spcPct val="114999"/>
              </a:lnSpc>
            </a:pPr>
            <a:r>
              <a:rPr lang="en" sz="1800" b="1">
                <a:solidFill>
                  <a:schemeClr val="bg1"/>
                </a:solidFill>
                <a:latin typeface="Bahnschrift" panose="020B0502040204020203" pitchFamily="34" charset="0"/>
                <a:cs typeface="Calibri"/>
              </a:rPr>
              <a:t>Khảo sát hiện trạng hệ thống</a:t>
            </a:r>
            <a:endParaRPr lang="vi-VN" sz="1800">
              <a:solidFill>
                <a:schemeClr val="bg1"/>
              </a:solidFill>
              <a:latin typeface="Bahnschrift" panose="020B0502040204020203" pitchFamily="34" charset="0"/>
            </a:endParaRPr>
          </a:p>
        </p:txBody>
      </p:sp>
      <p:sp>
        <p:nvSpPr>
          <p:cNvPr id="2887" name="Google Shape;2887;p44"/>
          <p:cNvSpPr txBox="1">
            <a:spLocks noGrp="1"/>
          </p:cNvSpPr>
          <p:nvPr>
            <p:ph type="subTitle" idx="4"/>
          </p:nvPr>
        </p:nvSpPr>
        <p:spPr>
          <a:xfrm>
            <a:off x="5112624" y="917375"/>
            <a:ext cx="2733616" cy="617700"/>
          </a:xfrm>
          <a:prstGeom prst="rect">
            <a:avLst/>
          </a:prstGeom>
        </p:spPr>
        <p:txBody>
          <a:bodyPr spcFirstLastPara="1" wrap="square" lIns="91425" tIns="91425" rIns="91425" bIns="91425" anchor="b" anchorCtr="0">
            <a:noAutofit/>
          </a:bodyPr>
          <a:lstStyle/>
          <a:p>
            <a:pPr marL="0" indent="0">
              <a:lnSpc>
                <a:spcPct val="114999"/>
              </a:lnSpc>
            </a:pPr>
            <a:r>
              <a:rPr lang="en" sz="1800" b="1">
                <a:solidFill>
                  <a:schemeClr val="bg1"/>
                </a:solidFill>
                <a:latin typeface="Bahnschrift" panose="020B0502040204020203" pitchFamily="34" charset="0"/>
                <a:cs typeface="Calibri"/>
              </a:rPr>
              <a:t>Xác định các chức năng</a:t>
            </a:r>
          </a:p>
        </p:txBody>
      </p:sp>
      <p:sp>
        <p:nvSpPr>
          <p:cNvPr id="9" name="Hộp Văn bản 8">
            <a:extLst>
              <a:ext uri="{FF2B5EF4-FFF2-40B4-BE49-F238E27FC236}">
                <a16:creationId xmlns:a16="http://schemas.microsoft.com/office/drawing/2014/main" id="{AE31EDF0-EB5C-2DE7-23EA-C2EA3A4FE6B8}"/>
              </a:ext>
            </a:extLst>
          </p:cNvPr>
          <p:cNvSpPr txBox="1"/>
          <p:nvPr/>
        </p:nvSpPr>
        <p:spPr>
          <a:xfrm>
            <a:off x="647591" y="1200837"/>
            <a:ext cx="396122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Bahnschrift"/>
              <a:cs typeface="Times New Roman"/>
            </a:endParaRPr>
          </a:p>
          <a:p>
            <a:pPr marL="285750" indent="-285750" algn="just">
              <a:buFont typeface="Calibri"/>
              <a:buChar char="-"/>
            </a:pPr>
            <a:r>
              <a:rPr lang="en-US" sz="1600" err="1">
                <a:solidFill>
                  <a:schemeClr val="bg1"/>
                </a:solidFill>
                <a:latin typeface="Bahnschrift"/>
                <a:cs typeface="Times New Roman"/>
              </a:rPr>
              <a:t>Một</a:t>
            </a:r>
            <a:r>
              <a:rPr lang="en-US" sz="1600">
                <a:solidFill>
                  <a:schemeClr val="bg1"/>
                </a:solidFill>
                <a:latin typeface="Bahnschrift"/>
                <a:cs typeface="Times New Roman"/>
              </a:rPr>
              <a:t> </a:t>
            </a:r>
            <a:r>
              <a:rPr lang="en-US" sz="1600" err="1">
                <a:solidFill>
                  <a:schemeClr val="bg1"/>
                </a:solidFill>
                <a:latin typeface="Bahnschrift"/>
                <a:cs typeface="Times New Roman"/>
              </a:rPr>
              <a:t>máy</a:t>
            </a:r>
            <a:r>
              <a:rPr lang="en-US" sz="1600">
                <a:solidFill>
                  <a:schemeClr val="bg1"/>
                </a:solidFill>
                <a:latin typeface="Bahnschrift"/>
                <a:cs typeface="Times New Roman"/>
              </a:rPr>
              <a:t> </a:t>
            </a:r>
            <a:r>
              <a:rPr lang="en-US" sz="1600" err="1">
                <a:solidFill>
                  <a:schemeClr val="bg1"/>
                </a:solidFill>
                <a:latin typeface="Bahnschrift"/>
                <a:cs typeface="Times New Roman"/>
              </a:rPr>
              <a:t>cho</a:t>
            </a:r>
            <a:r>
              <a:rPr lang="en-US" sz="1600">
                <a:solidFill>
                  <a:schemeClr val="bg1"/>
                </a:solidFill>
                <a:latin typeface="Bahnschrift"/>
                <a:cs typeface="Times New Roman"/>
              </a:rPr>
              <a:t> </a:t>
            </a:r>
            <a:r>
              <a:rPr lang="en-US" sz="1600" err="1">
                <a:solidFill>
                  <a:schemeClr val="bg1"/>
                </a:solidFill>
                <a:latin typeface="Bahnschrift"/>
                <a:cs typeface="Times New Roman"/>
              </a:rPr>
              <a:t>phép</a:t>
            </a:r>
            <a:r>
              <a:rPr lang="en-US" sz="1600">
                <a:solidFill>
                  <a:schemeClr val="bg1"/>
                </a:solidFill>
                <a:latin typeface="Bahnschrift"/>
                <a:cs typeface="Times New Roman"/>
              </a:rPr>
              <a:t> </a:t>
            </a:r>
            <a:r>
              <a:rPr lang="en-US" sz="1600" err="1">
                <a:solidFill>
                  <a:schemeClr val="bg1"/>
                </a:solidFill>
                <a:latin typeface="Bahnschrift"/>
                <a:cs typeface="Times New Roman"/>
              </a:rPr>
              <a:t>nhiều</a:t>
            </a:r>
            <a:r>
              <a:rPr lang="en-US" sz="1600">
                <a:solidFill>
                  <a:schemeClr val="bg1"/>
                </a:solidFill>
                <a:latin typeface="Bahnschrift"/>
                <a:cs typeface="Times New Roman"/>
              </a:rPr>
              <a:t> </a:t>
            </a:r>
            <a:r>
              <a:rPr lang="en-US" sz="1600" err="1">
                <a:solidFill>
                  <a:schemeClr val="bg1"/>
                </a:solidFill>
                <a:latin typeface="Bahnschrift"/>
                <a:cs typeface="Times New Roman"/>
              </a:rPr>
              <a:t>người</a:t>
            </a:r>
            <a:r>
              <a:rPr lang="en-US" sz="1600">
                <a:solidFill>
                  <a:schemeClr val="bg1"/>
                </a:solidFill>
                <a:latin typeface="Bahnschrift"/>
                <a:cs typeface="Times New Roman"/>
              </a:rPr>
              <a:t> </a:t>
            </a:r>
            <a:r>
              <a:rPr lang="en-US" sz="1600" err="1">
                <a:solidFill>
                  <a:schemeClr val="bg1"/>
                </a:solidFill>
                <a:latin typeface="Bahnschrift"/>
                <a:cs typeface="Times New Roman"/>
              </a:rPr>
              <a:t>chơi</a:t>
            </a:r>
            <a:r>
              <a:rPr lang="en-US" sz="1600">
                <a:solidFill>
                  <a:schemeClr val="bg1"/>
                </a:solidFill>
                <a:latin typeface="Bahnschrift"/>
                <a:cs typeface="Times New Roman"/>
              </a:rPr>
              <a:t> </a:t>
            </a:r>
            <a:r>
              <a:rPr lang="en-US" sz="1600" err="1">
                <a:solidFill>
                  <a:schemeClr val="bg1"/>
                </a:solidFill>
                <a:latin typeface="Bahnschrift"/>
                <a:cs typeface="Times New Roman"/>
              </a:rPr>
              <a:t>đăng</a:t>
            </a:r>
            <a:r>
              <a:rPr lang="en-US" sz="1600">
                <a:solidFill>
                  <a:schemeClr val="bg1"/>
                </a:solidFill>
                <a:latin typeface="Bahnschrift"/>
                <a:cs typeface="Times New Roman"/>
              </a:rPr>
              <a:t> </a:t>
            </a:r>
            <a:r>
              <a:rPr lang="en-US" sz="1600" err="1">
                <a:solidFill>
                  <a:schemeClr val="bg1"/>
                </a:solidFill>
                <a:latin typeface="Bahnschrift"/>
                <a:cs typeface="Times New Roman"/>
              </a:rPr>
              <a:t>nhập</a:t>
            </a:r>
            <a:r>
              <a:rPr lang="en-US" sz="1600">
                <a:solidFill>
                  <a:schemeClr val="bg1"/>
                </a:solidFill>
                <a:latin typeface="Bahnschrift"/>
                <a:cs typeface="Times New Roman"/>
              </a:rPr>
              <a:t>, </a:t>
            </a:r>
            <a:r>
              <a:rPr lang="en-US" sz="1600" err="1">
                <a:solidFill>
                  <a:schemeClr val="bg1"/>
                </a:solidFill>
                <a:latin typeface="Bahnschrift"/>
                <a:cs typeface="Times New Roman"/>
              </a:rPr>
              <a:t>hệ</a:t>
            </a:r>
            <a:r>
              <a:rPr lang="en-US" sz="1600">
                <a:solidFill>
                  <a:schemeClr val="bg1"/>
                </a:solidFill>
                <a:latin typeface="Bahnschrift"/>
                <a:cs typeface="Times New Roman"/>
              </a:rPr>
              <a:t> </a:t>
            </a:r>
            <a:r>
              <a:rPr lang="en-US" sz="1600" err="1">
                <a:solidFill>
                  <a:schemeClr val="bg1"/>
                </a:solidFill>
                <a:latin typeface="Bahnschrift"/>
                <a:cs typeface="Times New Roman"/>
              </a:rPr>
              <a:t>thống</a:t>
            </a:r>
            <a:r>
              <a:rPr lang="en-US" sz="1600">
                <a:solidFill>
                  <a:schemeClr val="bg1"/>
                </a:solidFill>
                <a:latin typeface="Bahnschrift"/>
                <a:cs typeface="Times New Roman"/>
              </a:rPr>
              <a:t> </a:t>
            </a:r>
            <a:r>
              <a:rPr lang="en-US" sz="1600" err="1">
                <a:solidFill>
                  <a:schemeClr val="bg1"/>
                </a:solidFill>
                <a:latin typeface="Bahnschrift"/>
                <a:cs typeface="Times New Roman"/>
              </a:rPr>
              <a:t>lưu</a:t>
            </a:r>
            <a:r>
              <a:rPr lang="en-US" sz="1600">
                <a:solidFill>
                  <a:schemeClr val="bg1"/>
                </a:solidFill>
                <a:latin typeface="Bahnschrift"/>
                <a:cs typeface="Times New Roman"/>
              </a:rPr>
              <a:t> </a:t>
            </a:r>
            <a:r>
              <a:rPr lang="en-US" sz="1600" err="1">
                <a:solidFill>
                  <a:schemeClr val="bg1"/>
                </a:solidFill>
                <a:latin typeface="Bahnschrift"/>
                <a:cs typeface="Times New Roman"/>
              </a:rPr>
              <a:t>lại</a:t>
            </a:r>
            <a:r>
              <a:rPr lang="en-US" sz="1600">
                <a:solidFill>
                  <a:schemeClr val="bg1"/>
                </a:solidFill>
                <a:latin typeface="Bahnschrift"/>
                <a:cs typeface="Times New Roman"/>
              </a:rPr>
              <a:t> </a:t>
            </a:r>
            <a:r>
              <a:rPr lang="en-US" sz="1600" err="1">
                <a:solidFill>
                  <a:schemeClr val="bg1"/>
                </a:solidFill>
                <a:latin typeface="Bahnschrift"/>
                <a:cs typeface="Times New Roman"/>
              </a:rPr>
              <a:t>tài</a:t>
            </a:r>
            <a:r>
              <a:rPr lang="en-US" sz="1600">
                <a:solidFill>
                  <a:schemeClr val="bg1"/>
                </a:solidFill>
                <a:latin typeface="Bahnschrift"/>
                <a:cs typeface="Times New Roman"/>
              </a:rPr>
              <a:t> </a:t>
            </a:r>
            <a:r>
              <a:rPr lang="en-US" sz="1600" err="1">
                <a:solidFill>
                  <a:schemeClr val="bg1"/>
                </a:solidFill>
                <a:latin typeface="Bahnschrift"/>
                <a:cs typeface="Times New Roman"/>
              </a:rPr>
              <a:t>khoản</a:t>
            </a:r>
            <a:r>
              <a:rPr lang="en-US" sz="1600">
                <a:solidFill>
                  <a:schemeClr val="bg1"/>
                </a:solidFill>
                <a:latin typeface="Bahnschrift"/>
                <a:cs typeface="Times New Roman"/>
              </a:rPr>
              <a:t> </a:t>
            </a:r>
            <a:r>
              <a:rPr lang="en-US" sz="1600" err="1">
                <a:solidFill>
                  <a:schemeClr val="bg1"/>
                </a:solidFill>
                <a:latin typeface="Bahnschrift"/>
                <a:cs typeface="Times New Roman"/>
              </a:rPr>
              <a:t>người</a:t>
            </a:r>
            <a:r>
              <a:rPr lang="en-US" sz="1600">
                <a:solidFill>
                  <a:schemeClr val="bg1"/>
                </a:solidFill>
                <a:latin typeface="Bahnschrift"/>
                <a:cs typeface="Times New Roman"/>
              </a:rPr>
              <a:t> </a:t>
            </a:r>
            <a:r>
              <a:rPr lang="en-US" sz="1600" err="1">
                <a:solidFill>
                  <a:schemeClr val="bg1"/>
                </a:solidFill>
                <a:latin typeface="Bahnschrift"/>
                <a:cs typeface="Times New Roman"/>
              </a:rPr>
              <a:t>chơi</a:t>
            </a:r>
            <a:r>
              <a:rPr lang="en-US" sz="1600">
                <a:solidFill>
                  <a:schemeClr val="bg1"/>
                </a:solidFill>
                <a:latin typeface="Bahnschrift"/>
                <a:cs typeface="Times New Roman"/>
              </a:rPr>
              <a:t> bao </a:t>
            </a:r>
            <a:r>
              <a:rPr lang="en-US" sz="1600" err="1">
                <a:solidFill>
                  <a:schemeClr val="bg1"/>
                </a:solidFill>
                <a:latin typeface="Bahnschrift"/>
                <a:cs typeface="Times New Roman"/>
              </a:rPr>
              <a:t>gồm</a:t>
            </a:r>
            <a:r>
              <a:rPr lang="en-US" sz="1600">
                <a:solidFill>
                  <a:schemeClr val="bg1"/>
                </a:solidFill>
                <a:latin typeface="Bahnschrift"/>
                <a:cs typeface="Times New Roman"/>
              </a:rPr>
              <a:t>: </a:t>
            </a:r>
            <a:r>
              <a:rPr lang="en-US" sz="1600" b="1" err="1">
                <a:solidFill>
                  <a:srgbClr val="FF0000"/>
                </a:solidFill>
                <a:latin typeface="Bahnschrift"/>
                <a:cs typeface="Times New Roman"/>
              </a:rPr>
              <a:t>AccountId</a:t>
            </a:r>
            <a:r>
              <a:rPr lang="en-US" sz="1600" b="1">
                <a:solidFill>
                  <a:srgbClr val="FF0000"/>
                </a:solidFill>
                <a:latin typeface="Bahnschrift"/>
                <a:cs typeface="Times New Roman"/>
              </a:rPr>
              <a:t>, </a:t>
            </a:r>
            <a:r>
              <a:rPr lang="en-US" sz="1600" b="1" err="1">
                <a:solidFill>
                  <a:srgbClr val="FF0000"/>
                </a:solidFill>
                <a:latin typeface="Bahnschrift"/>
                <a:cs typeface="Times New Roman"/>
              </a:rPr>
              <a:t>UserName</a:t>
            </a:r>
            <a:r>
              <a:rPr lang="en-US" sz="1600" b="1">
                <a:solidFill>
                  <a:srgbClr val="FF0000"/>
                </a:solidFill>
                <a:latin typeface="Bahnschrift"/>
                <a:cs typeface="Times New Roman"/>
              </a:rPr>
              <a:t>, </a:t>
            </a:r>
            <a:r>
              <a:rPr lang="en-US" sz="1600" b="1" err="1">
                <a:solidFill>
                  <a:srgbClr val="FF0000"/>
                </a:solidFill>
                <a:latin typeface="Bahnschrift"/>
                <a:cs typeface="Times New Roman"/>
              </a:rPr>
              <a:t>PassWord</a:t>
            </a:r>
            <a:r>
              <a:rPr lang="en-US" sz="1600" b="1">
                <a:solidFill>
                  <a:srgbClr val="FF0000"/>
                </a:solidFill>
                <a:latin typeface="Bahnschrift"/>
                <a:cs typeface="Times New Roman"/>
              </a:rPr>
              <a:t>, </a:t>
            </a:r>
            <a:r>
              <a:rPr lang="en-US" sz="1600" b="1" err="1">
                <a:solidFill>
                  <a:srgbClr val="FF0000"/>
                </a:solidFill>
                <a:latin typeface="Bahnschrift"/>
                <a:cs typeface="Times New Roman"/>
              </a:rPr>
              <a:t>PlayerName</a:t>
            </a:r>
            <a:endParaRPr lang="en-US" sz="1600" b="1">
              <a:solidFill>
                <a:srgbClr val="FF0000"/>
              </a:solidFill>
              <a:latin typeface="Bahnschrift"/>
              <a:cs typeface="Times New Roman"/>
            </a:endParaRPr>
          </a:p>
          <a:p>
            <a:pPr marL="285750" indent="-285750" algn="just">
              <a:buFont typeface="Calibri"/>
              <a:buChar char="-"/>
            </a:pPr>
            <a:r>
              <a:rPr lang="en-US" sz="1600" err="1">
                <a:solidFill>
                  <a:schemeClr val="bg1"/>
                </a:solidFill>
                <a:latin typeface="Bahnschrift"/>
                <a:cs typeface="Times New Roman"/>
              </a:rPr>
              <a:t>Các</a:t>
            </a:r>
            <a:r>
              <a:rPr lang="en-US" sz="1600">
                <a:solidFill>
                  <a:schemeClr val="bg1"/>
                </a:solidFill>
                <a:latin typeface="Bahnschrift"/>
                <a:cs typeface="Times New Roman"/>
              </a:rPr>
              <a:t> </a:t>
            </a:r>
            <a:r>
              <a:rPr lang="en-US" sz="1600" err="1">
                <a:solidFill>
                  <a:schemeClr val="bg1"/>
                </a:solidFill>
                <a:latin typeface="Bahnschrift"/>
                <a:cs typeface="Times New Roman"/>
              </a:rPr>
              <a:t>lượt</a:t>
            </a:r>
            <a:r>
              <a:rPr lang="en-US" sz="1600">
                <a:solidFill>
                  <a:schemeClr val="bg1"/>
                </a:solidFill>
                <a:latin typeface="Bahnschrift"/>
                <a:cs typeface="Times New Roman"/>
              </a:rPr>
              <a:t> </a:t>
            </a:r>
            <a:r>
              <a:rPr lang="en-US" sz="1600" err="1">
                <a:solidFill>
                  <a:schemeClr val="bg1"/>
                </a:solidFill>
                <a:latin typeface="Bahnschrift"/>
                <a:cs typeface="Times New Roman"/>
              </a:rPr>
              <a:t>chơi</a:t>
            </a:r>
            <a:r>
              <a:rPr lang="en-US" sz="1600">
                <a:solidFill>
                  <a:schemeClr val="bg1"/>
                </a:solidFill>
                <a:latin typeface="Bahnschrift"/>
                <a:cs typeface="Times New Roman"/>
              </a:rPr>
              <a:t> </a:t>
            </a:r>
            <a:r>
              <a:rPr lang="en-US" sz="1600" err="1">
                <a:solidFill>
                  <a:schemeClr val="bg1"/>
                </a:solidFill>
                <a:latin typeface="Bahnschrift"/>
                <a:cs typeface="Times New Roman"/>
              </a:rPr>
              <a:t>của</a:t>
            </a:r>
            <a:r>
              <a:rPr lang="en-US" sz="1600">
                <a:solidFill>
                  <a:schemeClr val="bg1"/>
                </a:solidFill>
                <a:latin typeface="Bahnschrift"/>
                <a:cs typeface="Times New Roman"/>
              </a:rPr>
              <a:t> </a:t>
            </a:r>
            <a:r>
              <a:rPr lang="en-US" sz="1600" err="1">
                <a:solidFill>
                  <a:schemeClr val="bg1"/>
                </a:solidFill>
                <a:latin typeface="Bahnschrift"/>
                <a:cs typeface="Times New Roman"/>
              </a:rPr>
              <a:t>người</a:t>
            </a:r>
            <a:r>
              <a:rPr lang="en-US" sz="1600">
                <a:solidFill>
                  <a:schemeClr val="bg1"/>
                </a:solidFill>
                <a:latin typeface="Bahnschrift"/>
                <a:cs typeface="Times New Roman"/>
              </a:rPr>
              <a:t> </a:t>
            </a:r>
            <a:r>
              <a:rPr lang="en-US" sz="1600" err="1">
                <a:solidFill>
                  <a:schemeClr val="bg1"/>
                </a:solidFill>
                <a:latin typeface="Bahnschrift"/>
                <a:cs typeface="Times New Roman"/>
              </a:rPr>
              <a:t>chơi</a:t>
            </a:r>
            <a:r>
              <a:rPr lang="en-US" sz="1600">
                <a:solidFill>
                  <a:schemeClr val="bg1"/>
                </a:solidFill>
                <a:latin typeface="Bahnschrift"/>
                <a:cs typeface="Times New Roman"/>
              </a:rPr>
              <a:t> </a:t>
            </a:r>
            <a:r>
              <a:rPr lang="en-US" sz="1600" err="1">
                <a:solidFill>
                  <a:schemeClr val="bg1"/>
                </a:solidFill>
                <a:latin typeface="Bahnschrift"/>
                <a:cs typeface="Times New Roman"/>
              </a:rPr>
              <a:t>sẽ</a:t>
            </a:r>
            <a:r>
              <a:rPr lang="en-US" sz="1600">
                <a:solidFill>
                  <a:schemeClr val="bg1"/>
                </a:solidFill>
                <a:latin typeface="Bahnschrift"/>
                <a:cs typeface="Times New Roman"/>
              </a:rPr>
              <a:t> </a:t>
            </a:r>
            <a:r>
              <a:rPr lang="en-US" sz="1600" err="1">
                <a:solidFill>
                  <a:schemeClr val="bg1"/>
                </a:solidFill>
                <a:latin typeface="Bahnschrift"/>
                <a:cs typeface="Times New Roman"/>
              </a:rPr>
              <a:t>được</a:t>
            </a:r>
            <a:r>
              <a:rPr lang="en-US" sz="1600">
                <a:solidFill>
                  <a:schemeClr val="bg1"/>
                </a:solidFill>
                <a:latin typeface="Bahnschrift"/>
                <a:cs typeface="Times New Roman"/>
              </a:rPr>
              <a:t> </a:t>
            </a:r>
            <a:r>
              <a:rPr lang="en-US" sz="1600" err="1">
                <a:solidFill>
                  <a:schemeClr val="bg1"/>
                </a:solidFill>
                <a:latin typeface="Bahnschrift"/>
                <a:cs typeface="Times New Roman"/>
              </a:rPr>
              <a:t>hệ</a:t>
            </a:r>
            <a:r>
              <a:rPr lang="en-US" sz="1600">
                <a:solidFill>
                  <a:schemeClr val="bg1"/>
                </a:solidFill>
                <a:latin typeface="Bahnschrift"/>
                <a:cs typeface="Times New Roman"/>
              </a:rPr>
              <a:t> </a:t>
            </a:r>
            <a:r>
              <a:rPr lang="en-US" sz="1600" err="1">
                <a:solidFill>
                  <a:schemeClr val="bg1"/>
                </a:solidFill>
                <a:latin typeface="Bahnschrift"/>
                <a:cs typeface="Times New Roman"/>
              </a:rPr>
              <a:t>thống</a:t>
            </a:r>
            <a:r>
              <a:rPr lang="en-US" sz="1600">
                <a:solidFill>
                  <a:schemeClr val="bg1"/>
                </a:solidFill>
                <a:latin typeface="Bahnschrift"/>
                <a:cs typeface="Times New Roman"/>
              </a:rPr>
              <a:t> </a:t>
            </a:r>
            <a:r>
              <a:rPr lang="en-US" sz="1600" err="1">
                <a:solidFill>
                  <a:schemeClr val="bg1"/>
                </a:solidFill>
                <a:latin typeface="Bahnschrift"/>
                <a:cs typeface="Times New Roman"/>
              </a:rPr>
              <a:t>lưu</a:t>
            </a:r>
            <a:r>
              <a:rPr lang="en-US" sz="1600">
                <a:solidFill>
                  <a:schemeClr val="bg1"/>
                </a:solidFill>
                <a:latin typeface="Bahnschrift"/>
                <a:cs typeface="Times New Roman"/>
              </a:rPr>
              <a:t> </a:t>
            </a:r>
            <a:r>
              <a:rPr lang="en-US" sz="1600" err="1">
                <a:solidFill>
                  <a:schemeClr val="bg1"/>
                </a:solidFill>
                <a:latin typeface="Bahnschrift"/>
                <a:cs typeface="Times New Roman"/>
              </a:rPr>
              <a:t>lại</a:t>
            </a:r>
            <a:r>
              <a:rPr lang="en-US" sz="1600">
                <a:solidFill>
                  <a:schemeClr val="bg1"/>
                </a:solidFill>
                <a:latin typeface="Bahnschrift"/>
                <a:cs typeface="Times New Roman"/>
              </a:rPr>
              <a:t> bao </a:t>
            </a:r>
            <a:r>
              <a:rPr lang="en-US" sz="1600" err="1">
                <a:solidFill>
                  <a:schemeClr val="bg1"/>
                </a:solidFill>
                <a:latin typeface="Bahnschrift"/>
                <a:cs typeface="Times New Roman"/>
              </a:rPr>
              <a:t>gồm</a:t>
            </a:r>
            <a:r>
              <a:rPr lang="en-US" sz="1600">
                <a:solidFill>
                  <a:schemeClr val="bg1"/>
                </a:solidFill>
                <a:latin typeface="Bahnschrift"/>
                <a:cs typeface="Times New Roman"/>
              </a:rPr>
              <a:t>: </a:t>
            </a:r>
            <a:r>
              <a:rPr lang="en-US" sz="1600" b="1" err="1">
                <a:solidFill>
                  <a:srgbClr val="FF0000"/>
                </a:solidFill>
                <a:latin typeface="Bahnschrift"/>
                <a:cs typeface="Times New Roman"/>
              </a:rPr>
              <a:t>SessionId</a:t>
            </a:r>
            <a:r>
              <a:rPr lang="en-US" sz="1600" b="1">
                <a:solidFill>
                  <a:srgbClr val="FF0000"/>
                </a:solidFill>
                <a:latin typeface="Bahnschrift"/>
                <a:cs typeface="Times New Roman"/>
              </a:rPr>
              <a:t>, </a:t>
            </a:r>
            <a:r>
              <a:rPr lang="en-US" sz="1600" b="1" err="1">
                <a:solidFill>
                  <a:srgbClr val="FF0000"/>
                </a:solidFill>
                <a:latin typeface="Bahnschrift"/>
                <a:cs typeface="Times New Roman"/>
              </a:rPr>
              <a:t>AccountId</a:t>
            </a:r>
            <a:r>
              <a:rPr lang="en-US" sz="1600" b="1">
                <a:solidFill>
                  <a:srgbClr val="FF0000"/>
                </a:solidFill>
                <a:latin typeface="Bahnschrift"/>
                <a:cs typeface="Times New Roman"/>
              </a:rPr>
              <a:t>, Scores, </a:t>
            </a:r>
            <a:r>
              <a:rPr lang="en-US" sz="1600" b="1" err="1">
                <a:solidFill>
                  <a:srgbClr val="FF0000"/>
                </a:solidFill>
                <a:latin typeface="Bahnschrift"/>
                <a:cs typeface="Times New Roman"/>
              </a:rPr>
              <a:t>TotalTime</a:t>
            </a:r>
            <a:r>
              <a:rPr lang="en-US" sz="1600" b="1">
                <a:solidFill>
                  <a:srgbClr val="FF0000"/>
                </a:solidFill>
                <a:latin typeface="Bahnschrift"/>
                <a:cs typeface="Times New Roman"/>
              </a:rPr>
              <a:t>, Initials, Level </a:t>
            </a:r>
          </a:p>
          <a:p>
            <a:pPr marL="285750" indent="-285750" algn="just">
              <a:buFont typeface="Calibri"/>
              <a:buChar char="-"/>
            </a:pPr>
            <a:r>
              <a:rPr lang="en-US" sz="1600" err="1">
                <a:solidFill>
                  <a:schemeClr val="bg1"/>
                </a:solidFill>
                <a:latin typeface="Bahnschrift"/>
                <a:cs typeface="Times New Roman"/>
              </a:rPr>
              <a:t>Dựa</a:t>
            </a:r>
            <a:r>
              <a:rPr lang="en-US" sz="1600">
                <a:solidFill>
                  <a:schemeClr val="bg1"/>
                </a:solidFill>
                <a:latin typeface="Bahnschrift"/>
                <a:cs typeface="Times New Roman"/>
              </a:rPr>
              <a:t> </a:t>
            </a:r>
            <a:r>
              <a:rPr lang="en-US" sz="1600" err="1">
                <a:solidFill>
                  <a:schemeClr val="bg1"/>
                </a:solidFill>
                <a:latin typeface="Bahnschrift"/>
                <a:cs typeface="Times New Roman"/>
              </a:rPr>
              <a:t>vào</a:t>
            </a:r>
            <a:r>
              <a:rPr lang="en-US" sz="1600">
                <a:solidFill>
                  <a:schemeClr val="bg1"/>
                </a:solidFill>
                <a:latin typeface="Bahnschrift"/>
                <a:cs typeface="Times New Roman"/>
              </a:rPr>
              <a:t> </a:t>
            </a:r>
            <a:r>
              <a:rPr lang="en-US" sz="1600" err="1">
                <a:solidFill>
                  <a:schemeClr val="bg1"/>
                </a:solidFill>
                <a:latin typeface="Bahnschrift"/>
                <a:cs typeface="Times New Roman"/>
              </a:rPr>
              <a:t>số</a:t>
            </a:r>
            <a:r>
              <a:rPr lang="en-US" sz="1600">
                <a:solidFill>
                  <a:schemeClr val="bg1"/>
                </a:solidFill>
                <a:latin typeface="Bahnschrift"/>
                <a:cs typeface="Times New Roman"/>
              </a:rPr>
              <a:t> </a:t>
            </a:r>
            <a:r>
              <a:rPr lang="en-US" sz="1600" err="1">
                <a:solidFill>
                  <a:schemeClr val="bg1"/>
                </a:solidFill>
                <a:latin typeface="Bahnschrift"/>
                <a:cs typeface="Times New Roman"/>
              </a:rPr>
              <a:t>liệu</a:t>
            </a:r>
            <a:r>
              <a:rPr lang="en-US" sz="1600">
                <a:solidFill>
                  <a:schemeClr val="bg1"/>
                </a:solidFill>
                <a:latin typeface="Bahnschrift"/>
                <a:cs typeface="Times New Roman"/>
              </a:rPr>
              <a:t> </a:t>
            </a:r>
            <a:r>
              <a:rPr lang="en-US" sz="1600" err="1">
                <a:solidFill>
                  <a:schemeClr val="bg1"/>
                </a:solidFill>
                <a:latin typeface="Bahnschrift"/>
                <a:cs typeface="Times New Roman"/>
              </a:rPr>
              <a:t>từ</a:t>
            </a:r>
            <a:r>
              <a:rPr lang="en-US" sz="1600">
                <a:solidFill>
                  <a:schemeClr val="bg1"/>
                </a:solidFill>
                <a:latin typeface="Bahnschrift"/>
                <a:cs typeface="Times New Roman"/>
              </a:rPr>
              <a:t> </a:t>
            </a:r>
            <a:r>
              <a:rPr lang="en-US" sz="1600" err="1">
                <a:solidFill>
                  <a:schemeClr val="bg1"/>
                </a:solidFill>
                <a:latin typeface="Bahnschrift"/>
                <a:cs typeface="Times New Roman"/>
              </a:rPr>
              <a:t>phiên</a:t>
            </a:r>
            <a:r>
              <a:rPr lang="en-US" sz="1600">
                <a:solidFill>
                  <a:schemeClr val="bg1"/>
                </a:solidFill>
                <a:latin typeface="Bahnschrift"/>
                <a:cs typeface="Times New Roman"/>
              </a:rPr>
              <a:t> </a:t>
            </a:r>
            <a:r>
              <a:rPr lang="en-US" sz="1600" err="1">
                <a:solidFill>
                  <a:schemeClr val="bg1"/>
                </a:solidFill>
                <a:latin typeface="Bahnschrift"/>
                <a:cs typeface="Times New Roman"/>
              </a:rPr>
              <a:t>chơi</a:t>
            </a:r>
            <a:r>
              <a:rPr lang="en-US" sz="1600">
                <a:solidFill>
                  <a:schemeClr val="bg1"/>
                </a:solidFill>
                <a:latin typeface="Bahnschrift"/>
                <a:cs typeface="Times New Roman"/>
              </a:rPr>
              <a:t> </a:t>
            </a:r>
            <a:r>
              <a:rPr lang="en-US" sz="1600" err="1">
                <a:solidFill>
                  <a:schemeClr val="bg1"/>
                </a:solidFill>
                <a:latin typeface="Bahnschrift"/>
                <a:cs typeface="Times New Roman"/>
              </a:rPr>
              <a:t>của</a:t>
            </a:r>
            <a:r>
              <a:rPr lang="en-US" sz="1600">
                <a:solidFill>
                  <a:schemeClr val="bg1"/>
                </a:solidFill>
                <a:latin typeface="Bahnschrift"/>
                <a:cs typeface="Times New Roman"/>
              </a:rPr>
              <a:t> </a:t>
            </a:r>
            <a:r>
              <a:rPr lang="en-US" sz="1600" err="1">
                <a:solidFill>
                  <a:schemeClr val="bg1"/>
                </a:solidFill>
                <a:latin typeface="Bahnschrift"/>
                <a:cs typeface="Times New Roman"/>
              </a:rPr>
              <a:t>các</a:t>
            </a:r>
            <a:r>
              <a:rPr lang="en-US" sz="1600">
                <a:solidFill>
                  <a:schemeClr val="bg1"/>
                </a:solidFill>
                <a:latin typeface="Bahnschrift"/>
                <a:cs typeface="Times New Roman"/>
              </a:rPr>
              <a:t> </a:t>
            </a:r>
            <a:r>
              <a:rPr lang="en-US" sz="1600" err="1">
                <a:solidFill>
                  <a:schemeClr val="bg1"/>
                </a:solidFill>
                <a:latin typeface="Bahnschrift"/>
                <a:cs typeface="Times New Roman"/>
              </a:rPr>
              <a:t>người</a:t>
            </a:r>
            <a:r>
              <a:rPr lang="en-US" sz="1600">
                <a:solidFill>
                  <a:schemeClr val="bg1"/>
                </a:solidFill>
                <a:latin typeface="Bahnschrift"/>
                <a:cs typeface="Times New Roman"/>
              </a:rPr>
              <a:t> </a:t>
            </a:r>
            <a:r>
              <a:rPr lang="en-US" sz="1600" err="1">
                <a:solidFill>
                  <a:schemeClr val="bg1"/>
                </a:solidFill>
                <a:latin typeface="Bahnschrift"/>
                <a:cs typeface="Times New Roman"/>
              </a:rPr>
              <a:t>chơi</a:t>
            </a:r>
            <a:r>
              <a:rPr lang="en-US" sz="1600">
                <a:solidFill>
                  <a:schemeClr val="bg1"/>
                </a:solidFill>
                <a:latin typeface="Bahnschrift"/>
                <a:cs typeface="Times New Roman"/>
              </a:rPr>
              <a:t> </a:t>
            </a:r>
            <a:r>
              <a:rPr lang="en-US" sz="1600" err="1">
                <a:solidFill>
                  <a:schemeClr val="bg1"/>
                </a:solidFill>
                <a:latin typeface="Bahnschrift"/>
                <a:cs typeface="Times New Roman"/>
              </a:rPr>
              <a:t>có</a:t>
            </a:r>
            <a:r>
              <a:rPr lang="en-US" sz="1600">
                <a:solidFill>
                  <a:schemeClr val="bg1"/>
                </a:solidFill>
                <a:latin typeface="Bahnschrift"/>
                <a:cs typeface="Times New Roman"/>
              </a:rPr>
              <a:t> </a:t>
            </a:r>
            <a:r>
              <a:rPr lang="en-US" sz="1600" err="1">
                <a:solidFill>
                  <a:schemeClr val="bg1"/>
                </a:solidFill>
                <a:latin typeface="Bahnschrift"/>
                <a:cs typeface="Times New Roman"/>
              </a:rPr>
              <a:t>thể</a:t>
            </a:r>
            <a:r>
              <a:rPr lang="en-US" sz="1600">
                <a:solidFill>
                  <a:schemeClr val="bg1"/>
                </a:solidFill>
                <a:latin typeface="Bahnschrift"/>
                <a:cs typeface="Times New Roman"/>
              </a:rPr>
              <a:t> </a:t>
            </a:r>
            <a:r>
              <a:rPr lang="en-US" sz="1600" err="1">
                <a:solidFill>
                  <a:schemeClr val="bg1"/>
                </a:solidFill>
                <a:latin typeface="Bahnschrift"/>
                <a:cs typeface="Times New Roman"/>
              </a:rPr>
              <a:t>đánh</a:t>
            </a:r>
            <a:r>
              <a:rPr lang="en-US" sz="1600">
                <a:solidFill>
                  <a:schemeClr val="bg1"/>
                </a:solidFill>
                <a:latin typeface="Bahnschrift"/>
                <a:cs typeface="Times New Roman"/>
              </a:rPr>
              <a:t> </a:t>
            </a:r>
            <a:r>
              <a:rPr lang="en-US" sz="1600" err="1">
                <a:solidFill>
                  <a:schemeClr val="bg1"/>
                </a:solidFill>
                <a:latin typeface="Bahnschrift"/>
                <a:cs typeface="Times New Roman"/>
              </a:rPr>
              <a:t>giá</a:t>
            </a:r>
            <a:r>
              <a:rPr lang="en-US" sz="1600">
                <a:solidFill>
                  <a:schemeClr val="bg1"/>
                </a:solidFill>
                <a:latin typeface="Bahnschrift"/>
                <a:cs typeface="Times New Roman"/>
              </a:rPr>
              <a:t> </a:t>
            </a:r>
            <a:r>
              <a:rPr lang="en-US" sz="1600" err="1">
                <a:solidFill>
                  <a:schemeClr val="bg1"/>
                </a:solidFill>
                <a:latin typeface="Bahnschrift"/>
                <a:cs typeface="Times New Roman"/>
              </a:rPr>
              <a:t>được</a:t>
            </a:r>
            <a:r>
              <a:rPr lang="en-US" sz="1600">
                <a:solidFill>
                  <a:schemeClr val="bg1"/>
                </a:solidFill>
                <a:latin typeface="Bahnschrift"/>
                <a:cs typeface="Times New Roman"/>
              </a:rPr>
              <a:t> </a:t>
            </a:r>
            <a:r>
              <a:rPr lang="en-US" sz="1600" err="1">
                <a:solidFill>
                  <a:schemeClr val="bg1"/>
                </a:solidFill>
                <a:latin typeface="Bahnschrift"/>
                <a:cs typeface="Times New Roman"/>
              </a:rPr>
              <a:t>hiệu</a:t>
            </a:r>
            <a:r>
              <a:rPr lang="en-US" sz="1600">
                <a:solidFill>
                  <a:schemeClr val="bg1"/>
                </a:solidFill>
                <a:latin typeface="Bahnschrift"/>
                <a:cs typeface="Times New Roman"/>
              </a:rPr>
              <a:t> </a:t>
            </a:r>
            <a:r>
              <a:rPr lang="en-US" sz="1600" err="1">
                <a:solidFill>
                  <a:schemeClr val="bg1"/>
                </a:solidFill>
                <a:latin typeface="Bahnschrift"/>
                <a:cs typeface="Times New Roman"/>
              </a:rPr>
              <a:t>suất</a:t>
            </a:r>
            <a:r>
              <a:rPr lang="en-US" sz="1600">
                <a:solidFill>
                  <a:schemeClr val="bg1"/>
                </a:solidFill>
                <a:latin typeface="Bahnschrift"/>
                <a:cs typeface="Times New Roman"/>
              </a:rPr>
              <a:t> </a:t>
            </a:r>
            <a:r>
              <a:rPr lang="en-US" sz="1600" err="1">
                <a:solidFill>
                  <a:schemeClr val="bg1"/>
                </a:solidFill>
                <a:latin typeface="Bahnschrift"/>
                <a:cs typeface="Times New Roman"/>
              </a:rPr>
              <a:t>hệ</a:t>
            </a:r>
            <a:r>
              <a:rPr lang="en-US" sz="1600">
                <a:solidFill>
                  <a:schemeClr val="bg1"/>
                </a:solidFill>
                <a:latin typeface="Bahnschrift"/>
                <a:cs typeface="Times New Roman"/>
              </a:rPr>
              <a:t> </a:t>
            </a:r>
            <a:r>
              <a:rPr lang="en-US" sz="1600" err="1">
                <a:solidFill>
                  <a:schemeClr val="bg1"/>
                </a:solidFill>
                <a:latin typeface="Bahnschrift"/>
                <a:cs typeface="Times New Roman"/>
              </a:rPr>
              <a:t>thống</a:t>
            </a:r>
            <a:r>
              <a:rPr lang="en-US" sz="1600">
                <a:solidFill>
                  <a:schemeClr val="bg1"/>
                </a:solidFill>
                <a:latin typeface="Bahnschrift"/>
                <a:cs typeface="Times New Roman"/>
              </a:rPr>
              <a:t>, </a:t>
            </a:r>
            <a:r>
              <a:rPr lang="en-US" sz="1600" err="1">
                <a:solidFill>
                  <a:schemeClr val="bg1"/>
                </a:solidFill>
                <a:latin typeface="Bahnschrift"/>
                <a:cs typeface="Times New Roman"/>
              </a:rPr>
              <a:t>trải</a:t>
            </a:r>
            <a:r>
              <a:rPr lang="en-US" sz="1600">
                <a:solidFill>
                  <a:schemeClr val="bg1"/>
                </a:solidFill>
                <a:latin typeface="Bahnschrift"/>
                <a:cs typeface="Times New Roman"/>
              </a:rPr>
              <a:t> </a:t>
            </a:r>
            <a:r>
              <a:rPr lang="en-US" sz="1600" err="1">
                <a:solidFill>
                  <a:schemeClr val="bg1"/>
                </a:solidFill>
                <a:latin typeface="Bahnschrift"/>
                <a:cs typeface="Times New Roman"/>
              </a:rPr>
              <a:t>nghiệm</a:t>
            </a:r>
            <a:r>
              <a:rPr lang="en-US" sz="1600">
                <a:solidFill>
                  <a:schemeClr val="bg1"/>
                </a:solidFill>
                <a:latin typeface="Bahnschrift"/>
                <a:cs typeface="Times New Roman"/>
              </a:rPr>
              <a:t> </a:t>
            </a:r>
            <a:r>
              <a:rPr lang="en-US" sz="1600" err="1">
                <a:solidFill>
                  <a:schemeClr val="bg1"/>
                </a:solidFill>
                <a:latin typeface="Bahnschrift"/>
                <a:cs typeface="Times New Roman"/>
              </a:rPr>
              <a:t>người</a:t>
            </a:r>
            <a:r>
              <a:rPr lang="en-US" sz="1600">
                <a:solidFill>
                  <a:schemeClr val="bg1"/>
                </a:solidFill>
                <a:latin typeface="Bahnschrift"/>
                <a:cs typeface="Times New Roman"/>
              </a:rPr>
              <a:t> </a:t>
            </a:r>
            <a:r>
              <a:rPr lang="en-US" sz="1600" err="1">
                <a:solidFill>
                  <a:schemeClr val="bg1"/>
                </a:solidFill>
                <a:latin typeface="Bahnschrift"/>
                <a:cs typeface="Times New Roman"/>
              </a:rPr>
              <a:t>dùng</a:t>
            </a:r>
            <a:r>
              <a:rPr lang="en-US" sz="1600">
                <a:solidFill>
                  <a:schemeClr val="bg1"/>
                </a:solidFill>
                <a:latin typeface="Bahnschrift"/>
                <a:cs typeface="Times New Roman"/>
              </a:rPr>
              <a:t> </a:t>
            </a:r>
            <a:r>
              <a:rPr lang="en-US" sz="1600" err="1">
                <a:solidFill>
                  <a:schemeClr val="bg1"/>
                </a:solidFill>
                <a:latin typeface="Bahnschrift"/>
                <a:cs typeface="Times New Roman"/>
              </a:rPr>
              <a:t>để</a:t>
            </a:r>
            <a:r>
              <a:rPr lang="en-US" sz="1600">
                <a:solidFill>
                  <a:schemeClr val="bg1"/>
                </a:solidFill>
                <a:latin typeface="Bahnschrift"/>
                <a:cs typeface="Times New Roman"/>
              </a:rPr>
              <a:t> </a:t>
            </a:r>
            <a:r>
              <a:rPr lang="en-US" sz="1600" err="1">
                <a:solidFill>
                  <a:schemeClr val="bg1"/>
                </a:solidFill>
                <a:latin typeface="Bahnschrift"/>
                <a:cs typeface="Times New Roman"/>
              </a:rPr>
              <a:t>tối</a:t>
            </a:r>
            <a:r>
              <a:rPr lang="en-US" sz="1600">
                <a:solidFill>
                  <a:schemeClr val="bg1"/>
                </a:solidFill>
                <a:latin typeface="Bahnschrift"/>
                <a:cs typeface="Times New Roman"/>
              </a:rPr>
              <a:t> </a:t>
            </a:r>
            <a:r>
              <a:rPr lang="en-US" sz="1600" err="1">
                <a:solidFill>
                  <a:schemeClr val="bg1"/>
                </a:solidFill>
                <a:latin typeface="Bahnschrift"/>
                <a:cs typeface="Times New Roman"/>
              </a:rPr>
              <a:t>ưu</a:t>
            </a:r>
            <a:r>
              <a:rPr lang="en-US" sz="1600">
                <a:solidFill>
                  <a:schemeClr val="bg1"/>
                </a:solidFill>
                <a:latin typeface="Bahnschrift"/>
                <a:cs typeface="Times New Roman"/>
              </a:rPr>
              <a:t> </a:t>
            </a:r>
            <a:r>
              <a:rPr lang="en-US" sz="1600" err="1">
                <a:solidFill>
                  <a:schemeClr val="bg1"/>
                </a:solidFill>
                <a:latin typeface="Bahnschrift"/>
                <a:cs typeface="Times New Roman"/>
              </a:rPr>
              <a:t>hóa</a:t>
            </a:r>
            <a:r>
              <a:rPr lang="en-US" sz="1600">
                <a:solidFill>
                  <a:schemeClr val="bg1"/>
                </a:solidFill>
                <a:latin typeface="Bahnschrift"/>
                <a:cs typeface="Times New Roman"/>
              </a:rPr>
              <a:t> </a:t>
            </a:r>
            <a:r>
              <a:rPr lang="en-US" sz="1600" err="1">
                <a:solidFill>
                  <a:schemeClr val="bg1"/>
                </a:solidFill>
                <a:latin typeface="Bahnschrift"/>
                <a:cs typeface="Times New Roman"/>
              </a:rPr>
              <a:t>hiệu</a:t>
            </a:r>
            <a:r>
              <a:rPr lang="en-US" sz="1600">
                <a:solidFill>
                  <a:schemeClr val="bg1"/>
                </a:solidFill>
                <a:latin typeface="Bahnschrift"/>
                <a:cs typeface="Times New Roman"/>
              </a:rPr>
              <a:t> </a:t>
            </a:r>
            <a:r>
              <a:rPr lang="en-US" sz="1600" err="1">
                <a:solidFill>
                  <a:schemeClr val="bg1"/>
                </a:solidFill>
                <a:latin typeface="Bahnschrift"/>
                <a:cs typeface="Times New Roman"/>
              </a:rPr>
              <a:t>suất</a:t>
            </a:r>
            <a:r>
              <a:rPr lang="en-US" sz="1600">
                <a:solidFill>
                  <a:schemeClr val="bg1"/>
                </a:solidFill>
                <a:latin typeface="Bahnschrift"/>
                <a:cs typeface="Times New Roman"/>
              </a:rPr>
              <a:t>, </a:t>
            </a:r>
            <a:r>
              <a:rPr lang="en-US" sz="1600" err="1">
                <a:solidFill>
                  <a:schemeClr val="bg1"/>
                </a:solidFill>
                <a:latin typeface="Bahnschrift"/>
                <a:cs typeface="Times New Roman"/>
              </a:rPr>
              <a:t>nâng</a:t>
            </a:r>
            <a:r>
              <a:rPr lang="en-US" sz="1600">
                <a:solidFill>
                  <a:schemeClr val="bg1"/>
                </a:solidFill>
                <a:latin typeface="Bahnschrift"/>
                <a:cs typeface="Times New Roman"/>
              </a:rPr>
              <a:t> </a:t>
            </a:r>
            <a:r>
              <a:rPr lang="en-US" sz="1600" err="1">
                <a:solidFill>
                  <a:schemeClr val="bg1"/>
                </a:solidFill>
                <a:latin typeface="Bahnschrift"/>
                <a:cs typeface="Times New Roman"/>
              </a:rPr>
              <a:t>cấp</a:t>
            </a:r>
            <a:r>
              <a:rPr lang="en-US" sz="1600">
                <a:solidFill>
                  <a:schemeClr val="bg1"/>
                </a:solidFill>
                <a:latin typeface="Bahnschrift"/>
                <a:cs typeface="Times New Roman"/>
              </a:rPr>
              <a:t> </a:t>
            </a:r>
            <a:r>
              <a:rPr lang="en-US" sz="1600" err="1">
                <a:solidFill>
                  <a:schemeClr val="bg1"/>
                </a:solidFill>
                <a:latin typeface="Bahnschrift"/>
                <a:cs typeface="Times New Roman"/>
              </a:rPr>
              <a:t>tính</a:t>
            </a:r>
            <a:r>
              <a:rPr lang="en-US" sz="1600">
                <a:solidFill>
                  <a:schemeClr val="bg1"/>
                </a:solidFill>
                <a:latin typeface="Bahnschrift"/>
                <a:cs typeface="Times New Roman"/>
              </a:rPr>
              <a:t> </a:t>
            </a:r>
            <a:r>
              <a:rPr lang="en-US" sz="1600" err="1">
                <a:solidFill>
                  <a:schemeClr val="bg1"/>
                </a:solidFill>
                <a:latin typeface="Bahnschrift"/>
                <a:cs typeface="Times New Roman"/>
              </a:rPr>
              <a:t>năng</a:t>
            </a:r>
            <a:endParaRPr lang="en-US" sz="1600">
              <a:solidFill>
                <a:schemeClr val="bg1"/>
              </a:solidFill>
              <a:latin typeface="Bahnschrift"/>
              <a:cs typeface="Times New Roman"/>
            </a:endParaRPr>
          </a:p>
          <a:p>
            <a:endParaRPr lang="en-US" sz="1600">
              <a:solidFill>
                <a:schemeClr val="bg1"/>
              </a:solidFill>
              <a:latin typeface="Bahnschrift"/>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86">
                                            <p:txEl>
                                              <p:pRg st="0" end="0"/>
                                            </p:txEl>
                                          </p:spTgt>
                                        </p:tgtEl>
                                        <p:attrNameLst>
                                          <p:attrName>style.visibility</p:attrName>
                                        </p:attrNameLst>
                                      </p:cBhvr>
                                      <p:to>
                                        <p:strVal val="visible"/>
                                      </p:to>
                                    </p:set>
                                    <p:animEffect transition="in" filter="wipe(left)">
                                      <p:cBhvr>
                                        <p:cTn id="7" dur="250"/>
                                        <p:tgtEl>
                                          <p:spTgt spid="2886">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wipe(left)">
                                      <p:cBhvr>
                                        <p:cTn id="11" dur="250"/>
                                        <p:tgtEl>
                                          <p:spTgt spid="9">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wipe(left)">
                                      <p:cBhvr>
                                        <p:cTn id="15" dur="250"/>
                                        <p:tgtEl>
                                          <p:spTgt spid="9">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wipe(left)">
                                      <p:cBhvr>
                                        <p:cTn id="19" dur="250"/>
                                        <p:tgtEl>
                                          <p:spTgt spid="9">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887">
                                            <p:txEl>
                                              <p:pRg st="0" end="0"/>
                                            </p:txEl>
                                          </p:spTgt>
                                        </p:tgtEl>
                                        <p:attrNameLst>
                                          <p:attrName>style.visibility</p:attrName>
                                        </p:attrNameLst>
                                      </p:cBhvr>
                                      <p:to>
                                        <p:strVal val="visible"/>
                                      </p:to>
                                    </p:set>
                                    <p:animEffect transition="in" filter="wipe(left)">
                                      <p:cBhvr>
                                        <p:cTn id="23" dur="250"/>
                                        <p:tgtEl>
                                          <p:spTgt spid="2887">
                                            <p:txEl>
                                              <p:pRg st="0" end="0"/>
                                            </p:txEl>
                                          </p:spTgt>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2884">
                                            <p:txEl>
                                              <p:pRg st="0" end="0"/>
                                            </p:txEl>
                                          </p:spTgt>
                                        </p:tgtEl>
                                        <p:attrNameLst>
                                          <p:attrName>style.visibility</p:attrName>
                                        </p:attrNameLst>
                                      </p:cBhvr>
                                      <p:to>
                                        <p:strVal val="visible"/>
                                      </p:to>
                                    </p:set>
                                    <p:animEffect transition="in" filter="wipe(left)">
                                      <p:cBhvr>
                                        <p:cTn id="27" dur="250"/>
                                        <p:tgtEl>
                                          <p:spTgt spid="2884">
                                            <p:txEl>
                                              <p:pRg st="0" end="0"/>
                                            </p:txEl>
                                          </p:spTgt>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884">
                                            <p:txEl>
                                              <p:pRg st="1" end="1"/>
                                            </p:txEl>
                                          </p:spTgt>
                                        </p:tgtEl>
                                        <p:attrNameLst>
                                          <p:attrName>style.visibility</p:attrName>
                                        </p:attrNameLst>
                                      </p:cBhvr>
                                      <p:to>
                                        <p:strVal val="visible"/>
                                      </p:to>
                                    </p:set>
                                    <p:animEffect transition="in" filter="wipe(left)">
                                      <p:cBhvr>
                                        <p:cTn id="31" dur="250"/>
                                        <p:tgtEl>
                                          <p:spTgt spid="2884">
                                            <p:txEl>
                                              <p:pRg st="1" end="1"/>
                                            </p:txEl>
                                          </p:spTgt>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2884">
                                            <p:txEl>
                                              <p:pRg st="2" end="2"/>
                                            </p:txEl>
                                          </p:spTgt>
                                        </p:tgtEl>
                                        <p:attrNameLst>
                                          <p:attrName>style.visibility</p:attrName>
                                        </p:attrNameLst>
                                      </p:cBhvr>
                                      <p:to>
                                        <p:strVal val="visible"/>
                                      </p:to>
                                    </p:set>
                                    <p:animEffect transition="in" filter="wipe(left)">
                                      <p:cBhvr>
                                        <p:cTn id="35" dur="250"/>
                                        <p:tgtEl>
                                          <p:spTgt spid="28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4" grpId="0" build="p"/>
      <p:bldP spid="2886" grpId="0" build="p"/>
      <p:bldP spid="2887" grpId="0" build="p"/>
      <p:bldP spid="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0"/>
        <p:cNvGrpSpPr/>
        <p:nvPr/>
      </p:nvGrpSpPr>
      <p:grpSpPr>
        <a:xfrm>
          <a:off x="0" y="0"/>
          <a:ext cx="0" cy="0"/>
          <a:chOff x="0" y="0"/>
          <a:chExt cx="0" cy="0"/>
        </a:xfrm>
      </p:grpSpPr>
      <p:sp>
        <p:nvSpPr>
          <p:cNvPr id="4467" name="Google Shape;4467;p56"/>
          <p:cNvSpPr txBox="1">
            <a:spLocks noGrp="1"/>
          </p:cNvSpPr>
          <p:nvPr>
            <p:ph type="title"/>
          </p:nvPr>
        </p:nvSpPr>
        <p:spPr>
          <a:xfrm>
            <a:off x="2889385" y="-46704"/>
            <a:ext cx="2858700" cy="1060800"/>
          </a:xfrm>
          <a:prstGeom prst="rect">
            <a:avLst/>
          </a:prstGeom>
        </p:spPr>
        <p:txBody>
          <a:bodyPr spcFirstLastPara="1" wrap="square" lIns="91425" tIns="91425" rIns="91425" bIns="91425" anchor="b" anchorCtr="0">
            <a:noAutofit/>
          </a:bodyPr>
          <a:lstStyle/>
          <a:p>
            <a:r>
              <a:rPr lang="vi-VN" sz="3200" err="1"/>
              <a:t>Cơ</a:t>
            </a:r>
            <a:r>
              <a:rPr lang="vi-VN" sz="3200"/>
              <a:t> </a:t>
            </a:r>
            <a:r>
              <a:rPr lang="vi-VN" sz="3200" err="1"/>
              <a:t>sở</a:t>
            </a:r>
            <a:r>
              <a:rPr lang="vi-VN" sz="3200"/>
              <a:t> </a:t>
            </a:r>
            <a:r>
              <a:rPr lang="vi-VN" sz="3200" err="1"/>
              <a:t>dữ</a:t>
            </a:r>
            <a:r>
              <a:rPr lang="vi-VN" sz="3200"/>
              <a:t> </a:t>
            </a:r>
            <a:r>
              <a:rPr lang="vi-VN" sz="3200" err="1"/>
              <a:t>liệu</a:t>
            </a:r>
          </a:p>
        </p:txBody>
      </p:sp>
      <p:sp>
        <p:nvSpPr>
          <p:cNvPr id="4468" name="Google Shape;4468;p56"/>
          <p:cNvSpPr txBox="1">
            <a:spLocks noGrp="1"/>
          </p:cNvSpPr>
          <p:nvPr>
            <p:ph type="subTitle" idx="1"/>
          </p:nvPr>
        </p:nvSpPr>
        <p:spPr>
          <a:xfrm>
            <a:off x="609037" y="938602"/>
            <a:ext cx="7872031" cy="3908461"/>
          </a:xfrm>
          <a:prstGeom prst="rect">
            <a:avLst/>
          </a:prstGeom>
        </p:spPr>
        <p:txBody>
          <a:bodyPr spcFirstLastPara="1" wrap="square" lIns="91425" tIns="91425" rIns="91425" bIns="91425" anchor="t" anchorCtr="0">
            <a:noAutofit/>
          </a:bodyPr>
          <a:lstStyle/>
          <a:p>
            <a:pPr marL="0" indent="0" algn="just"/>
            <a:r>
              <a:rPr lang="en" sz="1600">
                <a:solidFill>
                  <a:schemeClr val="bg1"/>
                </a:solidFill>
                <a:latin typeface="Bahnschrift"/>
              </a:rPr>
              <a:t>Thiết kế một database gồm 2 bảng:</a:t>
            </a:r>
            <a:endParaRPr lang="vi-VN" sz="1600">
              <a:solidFill>
                <a:schemeClr val="bg1"/>
              </a:solidFill>
              <a:latin typeface="Bahnschrift"/>
            </a:endParaRPr>
          </a:p>
          <a:p>
            <a:pPr marL="285750" indent="-285750" algn="just">
              <a:lnSpc>
                <a:spcPct val="114999"/>
              </a:lnSpc>
              <a:buFont typeface="Calibri"/>
              <a:buChar char="-"/>
            </a:pPr>
            <a:r>
              <a:rPr lang="en" sz="1600">
                <a:solidFill>
                  <a:schemeClr val="bg1"/>
                </a:solidFill>
                <a:latin typeface="Bahnschrift"/>
                <a:cs typeface="Times New Roman"/>
              </a:rPr>
              <a:t>Bảng </a:t>
            </a:r>
            <a:r>
              <a:rPr lang="en" sz="1600" b="1">
                <a:solidFill>
                  <a:schemeClr val="bg1"/>
                </a:solidFill>
                <a:latin typeface="Bahnschrift"/>
                <a:cs typeface="Times New Roman"/>
              </a:rPr>
              <a:t>GameAccount</a:t>
            </a:r>
            <a:r>
              <a:rPr lang="en" sz="1600">
                <a:solidFill>
                  <a:schemeClr val="bg1"/>
                </a:solidFill>
                <a:latin typeface="Bahnschrift"/>
                <a:cs typeface="Times New Roman"/>
              </a:rPr>
              <a:t> gồm có 4 cột:</a:t>
            </a:r>
          </a:p>
          <a:p>
            <a:pPr marL="0" indent="0" algn="just">
              <a:lnSpc>
                <a:spcPct val="114999"/>
              </a:lnSpc>
            </a:pPr>
            <a:r>
              <a:rPr lang="en" sz="1600">
                <a:solidFill>
                  <a:schemeClr val="bg1"/>
                </a:solidFill>
                <a:latin typeface="Bahnschrift"/>
                <a:cs typeface="Times New Roman"/>
              </a:rPr>
              <a:t>   </a:t>
            </a:r>
            <a:r>
              <a:rPr lang="en" sz="1600">
                <a:solidFill>
                  <a:schemeClr val="bg2">
                    <a:lumMod val="25000"/>
                  </a:schemeClr>
                </a:solidFill>
                <a:latin typeface="Bahnschrift"/>
                <a:cs typeface="Times New Roman"/>
              </a:rPr>
              <a:t>+</a:t>
            </a:r>
            <a:r>
              <a:rPr lang="en" sz="1600">
                <a:solidFill>
                  <a:schemeClr val="accent4"/>
                </a:solidFill>
                <a:latin typeface="Bahnschrift"/>
                <a:cs typeface="Times New Roman"/>
              </a:rPr>
              <a:t> </a:t>
            </a:r>
            <a:r>
              <a:rPr lang="en" sz="1600" b="1">
                <a:solidFill>
                  <a:schemeClr val="accent4"/>
                </a:solidFill>
                <a:latin typeface="Bahnschrift"/>
                <a:cs typeface="Times New Roman"/>
              </a:rPr>
              <a:t>AccountId</a:t>
            </a:r>
            <a:r>
              <a:rPr lang="en" sz="1600" b="1">
                <a:solidFill>
                  <a:schemeClr val="bg2">
                    <a:lumMod val="25000"/>
                  </a:schemeClr>
                </a:solidFill>
                <a:latin typeface="Bahnschrift"/>
                <a:cs typeface="Times New Roman"/>
              </a:rPr>
              <a:t>: </a:t>
            </a:r>
            <a:r>
              <a:rPr lang="en" sz="1600">
                <a:solidFill>
                  <a:schemeClr val="bg2">
                    <a:lumMod val="25000"/>
                  </a:schemeClr>
                </a:solidFill>
                <a:latin typeface="Bahnschrift"/>
                <a:cs typeface="Times New Roman"/>
              </a:rPr>
              <a:t>mã tài khoản (khóa chính)</a:t>
            </a:r>
          </a:p>
          <a:p>
            <a:pPr marL="0" indent="0" algn="just">
              <a:lnSpc>
                <a:spcPct val="114999"/>
              </a:lnSpc>
            </a:pPr>
            <a:r>
              <a:rPr lang="en" sz="1600">
                <a:solidFill>
                  <a:schemeClr val="bg1"/>
                </a:solidFill>
                <a:latin typeface="Bahnschrift"/>
                <a:cs typeface="Times New Roman"/>
              </a:rPr>
              <a:t>   + </a:t>
            </a:r>
            <a:r>
              <a:rPr lang="en" sz="1600" b="1">
                <a:solidFill>
                  <a:schemeClr val="accent4"/>
                </a:solidFill>
                <a:latin typeface="Bahnschrift"/>
                <a:cs typeface="Times New Roman"/>
              </a:rPr>
              <a:t>UserName</a:t>
            </a:r>
            <a:r>
              <a:rPr lang="en" sz="1600">
                <a:solidFill>
                  <a:schemeClr val="bg1"/>
                </a:solidFill>
                <a:latin typeface="Bahnschrift"/>
                <a:cs typeface="Times New Roman"/>
              </a:rPr>
              <a:t>: lưu tên tài khoản người chơi</a:t>
            </a:r>
          </a:p>
          <a:p>
            <a:pPr marL="139700" indent="0" algn="just">
              <a:lnSpc>
                <a:spcPct val="114999"/>
              </a:lnSpc>
            </a:pPr>
            <a:r>
              <a:rPr lang="en" sz="1600">
                <a:solidFill>
                  <a:schemeClr val="bg1"/>
                </a:solidFill>
                <a:latin typeface="Bahnschrift"/>
                <a:cs typeface="Times New Roman"/>
              </a:rPr>
              <a:t>+ </a:t>
            </a:r>
            <a:r>
              <a:rPr lang="en" sz="1600" b="1">
                <a:solidFill>
                  <a:schemeClr val="accent4"/>
                </a:solidFill>
                <a:latin typeface="Bahnschrift"/>
                <a:cs typeface="Times New Roman"/>
              </a:rPr>
              <a:t>PassWord</a:t>
            </a:r>
            <a:r>
              <a:rPr lang="en" sz="1600">
                <a:solidFill>
                  <a:schemeClr val="bg1"/>
                </a:solidFill>
                <a:latin typeface="Bahnschrift"/>
                <a:cs typeface="Times New Roman"/>
              </a:rPr>
              <a:t>: lưu mật khẩu tài khoản người chơi</a:t>
            </a:r>
          </a:p>
          <a:p>
            <a:pPr marL="139700" indent="0" algn="just">
              <a:lnSpc>
                <a:spcPct val="114999"/>
              </a:lnSpc>
            </a:pPr>
            <a:r>
              <a:rPr lang="en" sz="1600">
                <a:solidFill>
                  <a:schemeClr val="bg1"/>
                </a:solidFill>
                <a:latin typeface="Bahnschrift"/>
                <a:cs typeface="Times New Roman"/>
              </a:rPr>
              <a:t>+ </a:t>
            </a:r>
            <a:r>
              <a:rPr lang="en" sz="1600" b="1">
                <a:solidFill>
                  <a:schemeClr val="accent4"/>
                </a:solidFill>
                <a:latin typeface="Bahnschrift"/>
                <a:cs typeface="Times New Roman"/>
              </a:rPr>
              <a:t>PlayerName</a:t>
            </a:r>
            <a:r>
              <a:rPr lang="en" sz="1600">
                <a:solidFill>
                  <a:schemeClr val="bg1"/>
                </a:solidFill>
                <a:latin typeface="Bahnschrift"/>
                <a:cs typeface="Times New Roman"/>
              </a:rPr>
              <a:t>: lưu tên người chơi trong trò chơi</a:t>
            </a:r>
            <a:endParaRPr lang="en" sz="1600">
              <a:solidFill>
                <a:schemeClr val="bg1"/>
              </a:solidFill>
              <a:latin typeface="Bahnschrift"/>
            </a:endParaRPr>
          </a:p>
          <a:p>
            <a:pPr marL="285750" indent="-285750" algn="just">
              <a:lnSpc>
                <a:spcPct val="114999"/>
              </a:lnSpc>
              <a:buFont typeface="Calibri"/>
              <a:buChar char="-"/>
            </a:pPr>
            <a:r>
              <a:rPr lang="en" sz="1600">
                <a:solidFill>
                  <a:schemeClr val="bg1"/>
                </a:solidFill>
                <a:latin typeface="Bahnschrift"/>
                <a:cs typeface="Times New Roman"/>
              </a:rPr>
              <a:t>Bảng </a:t>
            </a:r>
            <a:r>
              <a:rPr lang="en-US" sz="1600" b="1" err="1">
                <a:solidFill>
                  <a:schemeClr val="bg2">
                    <a:lumMod val="25000"/>
                  </a:schemeClr>
                </a:solidFill>
                <a:latin typeface="Bahnschrift"/>
                <a:cs typeface="Times New Roman"/>
              </a:rPr>
              <a:t>GameSession</a:t>
            </a:r>
            <a:r>
              <a:rPr lang="en" sz="1600">
                <a:solidFill>
                  <a:schemeClr val="bg1"/>
                </a:solidFill>
                <a:latin typeface="Bahnschrift"/>
                <a:cs typeface="Times New Roman"/>
              </a:rPr>
              <a:t> gồm có 6 cột:</a:t>
            </a:r>
          </a:p>
          <a:p>
            <a:pPr marL="0" indent="0" algn="just">
              <a:lnSpc>
                <a:spcPct val="114999"/>
              </a:lnSpc>
            </a:pPr>
            <a:r>
              <a:rPr lang="en" sz="1600">
                <a:solidFill>
                  <a:schemeClr val="bg1"/>
                </a:solidFill>
                <a:latin typeface="Bahnschrift"/>
                <a:cs typeface="Times New Roman"/>
              </a:rPr>
              <a:t>   + </a:t>
            </a:r>
            <a:r>
              <a:rPr lang="en" sz="1600" b="1">
                <a:solidFill>
                  <a:schemeClr val="accent4"/>
                </a:solidFill>
                <a:latin typeface="Bahnschrift"/>
                <a:cs typeface="Times New Roman"/>
              </a:rPr>
              <a:t>SessionId</a:t>
            </a:r>
            <a:r>
              <a:rPr lang="en" sz="1600">
                <a:solidFill>
                  <a:schemeClr val="bg1"/>
                </a:solidFill>
                <a:latin typeface="Bahnschrift"/>
                <a:cs typeface="Times New Roman"/>
              </a:rPr>
              <a:t>: mã phiên chơi (khóa chính)</a:t>
            </a:r>
          </a:p>
          <a:p>
            <a:pPr marL="0" indent="0" algn="just">
              <a:lnSpc>
                <a:spcPct val="114999"/>
              </a:lnSpc>
            </a:pPr>
            <a:r>
              <a:rPr lang="en" sz="1600">
                <a:solidFill>
                  <a:schemeClr val="bg1"/>
                </a:solidFill>
                <a:latin typeface="Bahnschrift"/>
                <a:cs typeface="Times New Roman"/>
              </a:rPr>
              <a:t>   + </a:t>
            </a:r>
            <a:r>
              <a:rPr lang="en" sz="1600" b="1">
                <a:solidFill>
                  <a:schemeClr val="accent4"/>
                </a:solidFill>
                <a:latin typeface="Bahnschrift"/>
                <a:cs typeface="Times New Roman"/>
              </a:rPr>
              <a:t>AccountId</a:t>
            </a:r>
            <a:r>
              <a:rPr lang="en" sz="1600" b="1">
                <a:solidFill>
                  <a:schemeClr val="bg2">
                    <a:lumMod val="25000"/>
                  </a:schemeClr>
                </a:solidFill>
                <a:latin typeface="Bahnschrift"/>
                <a:cs typeface="Times New Roman"/>
              </a:rPr>
              <a:t>: </a:t>
            </a:r>
            <a:r>
              <a:rPr lang="en" sz="1600">
                <a:solidFill>
                  <a:schemeClr val="bg2">
                    <a:lumMod val="25000"/>
                  </a:schemeClr>
                </a:solidFill>
                <a:latin typeface="Bahnschrift"/>
                <a:cs typeface="Times New Roman"/>
              </a:rPr>
              <a:t>mã tài khoản (khóa ngoại)</a:t>
            </a:r>
          </a:p>
          <a:p>
            <a:pPr marL="0" indent="0" algn="just">
              <a:lnSpc>
                <a:spcPct val="114999"/>
              </a:lnSpc>
            </a:pPr>
            <a:r>
              <a:rPr lang="en" sz="1600">
                <a:solidFill>
                  <a:schemeClr val="bg1"/>
                </a:solidFill>
                <a:latin typeface="Bahnschrift"/>
                <a:cs typeface="Times New Roman"/>
              </a:rPr>
              <a:t>   + </a:t>
            </a:r>
            <a:r>
              <a:rPr lang="en" sz="1600" b="1">
                <a:solidFill>
                  <a:schemeClr val="accent4"/>
                </a:solidFill>
                <a:latin typeface="Bahnschrift"/>
                <a:cs typeface="Times New Roman"/>
              </a:rPr>
              <a:t>Scores</a:t>
            </a:r>
            <a:r>
              <a:rPr lang="en" sz="1600" b="1">
                <a:solidFill>
                  <a:schemeClr val="bg1"/>
                </a:solidFill>
                <a:latin typeface="Bahnschrift"/>
                <a:cs typeface="Times New Roman"/>
              </a:rPr>
              <a:t>: l</a:t>
            </a:r>
            <a:r>
              <a:rPr lang="en" sz="1600">
                <a:solidFill>
                  <a:schemeClr val="bg1"/>
                </a:solidFill>
                <a:latin typeface="Bahnschrift"/>
                <a:cs typeface="Times New Roman"/>
              </a:rPr>
              <a:t>ưu điểm số của từng lần chơi</a:t>
            </a:r>
          </a:p>
          <a:p>
            <a:pPr marL="0" indent="0" algn="just">
              <a:lnSpc>
                <a:spcPct val="114999"/>
              </a:lnSpc>
            </a:pPr>
            <a:r>
              <a:rPr lang="en" sz="1600" b="1">
                <a:solidFill>
                  <a:schemeClr val="bg1"/>
                </a:solidFill>
                <a:latin typeface="Bahnschrift"/>
                <a:cs typeface="Times New Roman"/>
              </a:rPr>
              <a:t>   </a:t>
            </a:r>
            <a:r>
              <a:rPr lang="en" sz="1600">
                <a:solidFill>
                  <a:schemeClr val="bg1"/>
                </a:solidFill>
                <a:latin typeface="Bahnschrift"/>
                <a:cs typeface="Times New Roman"/>
              </a:rPr>
              <a:t>+</a:t>
            </a:r>
            <a:r>
              <a:rPr lang="en" sz="1600" b="1">
                <a:solidFill>
                  <a:schemeClr val="bg1"/>
                </a:solidFill>
                <a:latin typeface="Bahnschrift"/>
                <a:cs typeface="Times New Roman"/>
              </a:rPr>
              <a:t> </a:t>
            </a:r>
            <a:r>
              <a:rPr lang="en" sz="1600" b="1">
                <a:solidFill>
                  <a:schemeClr val="accent4"/>
                </a:solidFill>
                <a:latin typeface="Bahnschrift"/>
                <a:cs typeface="Times New Roman"/>
              </a:rPr>
              <a:t>TotalTime</a:t>
            </a:r>
            <a:r>
              <a:rPr lang="en" sz="1600" b="1">
                <a:solidFill>
                  <a:schemeClr val="bg1"/>
                </a:solidFill>
                <a:latin typeface="Bahnschrift"/>
                <a:cs typeface="Times New Roman"/>
              </a:rPr>
              <a:t>: </a:t>
            </a:r>
            <a:r>
              <a:rPr lang="en" sz="1600">
                <a:solidFill>
                  <a:schemeClr val="bg1"/>
                </a:solidFill>
                <a:latin typeface="Bahnschrift"/>
                <a:cs typeface="Times New Roman"/>
              </a:rPr>
              <a:t>thời gian chơi từ lúc game bắt đầu đến khi game over</a:t>
            </a:r>
          </a:p>
          <a:p>
            <a:pPr marL="0" indent="0" algn="just">
              <a:lnSpc>
                <a:spcPct val="114999"/>
              </a:lnSpc>
            </a:pPr>
            <a:r>
              <a:rPr lang="en" sz="1600">
                <a:solidFill>
                  <a:schemeClr val="bg1"/>
                </a:solidFill>
                <a:latin typeface="Bahnschrift"/>
                <a:cs typeface="Times New Roman"/>
              </a:rPr>
              <a:t>   + </a:t>
            </a:r>
            <a:r>
              <a:rPr lang="en" sz="1600" b="1">
                <a:solidFill>
                  <a:schemeClr val="accent4"/>
                </a:solidFill>
                <a:latin typeface="Bahnschrift"/>
                <a:cs typeface="Times New Roman"/>
              </a:rPr>
              <a:t>Initials</a:t>
            </a:r>
            <a:r>
              <a:rPr lang="en" sz="1600">
                <a:solidFill>
                  <a:schemeClr val="bg1"/>
                </a:solidFill>
                <a:latin typeface="Bahnschrift"/>
                <a:cs typeface="Times New Roman"/>
              </a:rPr>
              <a:t>: các kí tự để đánh dấu lần chơi hiện tại có điểm cao hơn các lần chơi trước</a:t>
            </a:r>
          </a:p>
          <a:p>
            <a:pPr marL="0" indent="0" algn="just">
              <a:lnSpc>
                <a:spcPct val="114999"/>
              </a:lnSpc>
            </a:pPr>
            <a:r>
              <a:rPr lang="en" sz="1600">
                <a:solidFill>
                  <a:schemeClr val="bg1"/>
                </a:solidFill>
                <a:latin typeface="Bahnschrift"/>
                <a:cs typeface="Times New Roman"/>
              </a:rPr>
              <a:t>   + </a:t>
            </a:r>
            <a:r>
              <a:rPr lang="en" sz="1600" b="1">
                <a:solidFill>
                  <a:schemeClr val="accent4"/>
                </a:solidFill>
                <a:latin typeface="Bahnschrift"/>
                <a:cs typeface="Times New Roman"/>
              </a:rPr>
              <a:t>Level</a:t>
            </a:r>
            <a:r>
              <a:rPr lang="en" sz="1600">
                <a:solidFill>
                  <a:schemeClr val="bg1"/>
                </a:solidFill>
                <a:latin typeface="Bahnschrift"/>
                <a:cs typeface="Times New Roman"/>
              </a:rPr>
              <a:t>: cấp độ của người chơi (hiện tại game có 5 cấp từ cấp 1 đến cấp 5)</a:t>
            </a:r>
            <a:endParaRPr lang="en" sz="1600">
              <a:solidFill>
                <a:schemeClr val="bg1"/>
              </a:solidFill>
              <a:latin typeface="Bahnschrift" panose="020B0502040204020203" pitchFamily="34" charset="0"/>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68">
                                            <p:txEl>
                                              <p:pRg st="0" end="0"/>
                                            </p:txEl>
                                          </p:spTgt>
                                        </p:tgtEl>
                                        <p:attrNameLst>
                                          <p:attrName>style.visibility</p:attrName>
                                        </p:attrNameLst>
                                      </p:cBhvr>
                                      <p:to>
                                        <p:strVal val="visible"/>
                                      </p:to>
                                    </p:set>
                                    <p:animEffect transition="in" filter="wipe(left)">
                                      <p:cBhvr>
                                        <p:cTn id="7" dur="250"/>
                                        <p:tgtEl>
                                          <p:spTgt spid="4468">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4468">
                                            <p:txEl>
                                              <p:pRg st="1" end="1"/>
                                            </p:txEl>
                                          </p:spTgt>
                                        </p:tgtEl>
                                        <p:attrNameLst>
                                          <p:attrName>style.visibility</p:attrName>
                                        </p:attrNameLst>
                                      </p:cBhvr>
                                      <p:to>
                                        <p:strVal val="visible"/>
                                      </p:to>
                                    </p:set>
                                    <p:animEffect transition="in" filter="wipe(left)">
                                      <p:cBhvr>
                                        <p:cTn id="11" dur="250"/>
                                        <p:tgtEl>
                                          <p:spTgt spid="4468">
                                            <p:txEl>
                                              <p:pRg st="1" end="1"/>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4468">
                                            <p:txEl>
                                              <p:pRg st="2" end="2"/>
                                            </p:txEl>
                                          </p:spTgt>
                                        </p:tgtEl>
                                        <p:attrNameLst>
                                          <p:attrName>style.visibility</p:attrName>
                                        </p:attrNameLst>
                                      </p:cBhvr>
                                      <p:to>
                                        <p:strVal val="visible"/>
                                      </p:to>
                                    </p:set>
                                    <p:animEffect transition="in" filter="wipe(left)">
                                      <p:cBhvr>
                                        <p:cTn id="15" dur="250"/>
                                        <p:tgtEl>
                                          <p:spTgt spid="4468">
                                            <p:txEl>
                                              <p:pRg st="2" end="2"/>
                                            </p:txEl>
                                          </p:spTgt>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4468">
                                            <p:txEl>
                                              <p:pRg st="3" end="3"/>
                                            </p:txEl>
                                          </p:spTgt>
                                        </p:tgtEl>
                                        <p:attrNameLst>
                                          <p:attrName>style.visibility</p:attrName>
                                        </p:attrNameLst>
                                      </p:cBhvr>
                                      <p:to>
                                        <p:strVal val="visible"/>
                                      </p:to>
                                    </p:set>
                                    <p:animEffect transition="in" filter="wipe(left)">
                                      <p:cBhvr>
                                        <p:cTn id="19" dur="250"/>
                                        <p:tgtEl>
                                          <p:spTgt spid="4468">
                                            <p:txEl>
                                              <p:pRg st="3" end="3"/>
                                            </p:txEl>
                                          </p:spTgt>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4468">
                                            <p:txEl>
                                              <p:pRg st="4" end="4"/>
                                            </p:txEl>
                                          </p:spTgt>
                                        </p:tgtEl>
                                        <p:attrNameLst>
                                          <p:attrName>style.visibility</p:attrName>
                                        </p:attrNameLst>
                                      </p:cBhvr>
                                      <p:to>
                                        <p:strVal val="visible"/>
                                      </p:to>
                                    </p:set>
                                    <p:animEffect transition="in" filter="wipe(left)">
                                      <p:cBhvr>
                                        <p:cTn id="23" dur="250"/>
                                        <p:tgtEl>
                                          <p:spTgt spid="4468">
                                            <p:txEl>
                                              <p:pRg st="4" end="4"/>
                                            </p:txEl>
                                          </p:spTgt>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4468">
                                            <p:txEl>
                                              <p:pRg st="5" end="5"/>
                                            </p:txEl>
                                          </p:spTgt>
                                        </p:tgtEl>
                                        <p:attrNameLst>
                                          <p:attrName>style.visibility</p:attrName>
                                        </p:attrNameLst>
                                      </p:cBhvr>
                                      <p:to>
                                        <p:strVal val="visible"/>
                                      </p:to>
                                    </p:set>
                                    <p:animEffect transition="in" filter="wipe(left)">
                                      <p:cBhvr>
                                        <p:cTn id="27" dur="250"/>
                                        <p:tgtEl>
                                          <p:spTgt spid="4468">
                                            <p:txEl>
                                              <p:pRg st="5" end="5"/>
                                            </p:txEl>
                                          </p:spTgt>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4468">
                                            <p:txEl>
                                              <p:pRg st="6" end="6"/>
                                            </p:txEl>
                                          </p:spTgt>
                                        </p:tgtEl>
                                        <p:attrNameLst>
                                          <p:attrName>style.visibility</p:attrName>
                                        </p:attrNameLst>
                                      </p:cBhvr>
                                      <p:to>
                                        <p:strVal val="visible"/>
                                      </p:to>
                                    </p:set>
                                    <p:animEffect transition="in" filter="wipe(left)">
                                      <p:cBhvr>
                                        <p:cTn id="31" dur="250"/>
                                        <p:tgtEl>
                                          <p:spTgt spid="4468">
                                            <p:txEl>
                                              <p:pRg st="6" end="6"/>
                                            </p:txEl>
                                          </p:spTgt>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4468">
                                            <p:txEl>
                                              <p:pRg st="7" end="7"/>
                                            </p:txEl>
                                          </p:spTgt>
                                        </p:tgtEl>
                                        <p:attrNameLst>
                                          <p:attrName>style.visibility</p:attrName>
                                        </p:attrNameLst>
                                      </p:cBhvr>
                                      <p:to>
                                        <p:strVal val="visible"/>
                                      </p:to>
                                    </p:set>
                                    <p:animEffect transition="in" filter="wipe(left)">
                                      <p:cBhvr>
                                        <p:cTn id="35" dur="250"/>
                                        <p:tgtEl>
                                          <p:spTgt spid="4468">
                                            <p:txEl>
                                              <p:pRg st="7" end="7"/>
                                            </p:txEl>
                                          </p:spTgt>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4468">
                                            <p:txEl>
                                              <p:pRg st="8" end="8"/>
                                            </p:txEl>
                                          </p:spTgt>
                                        </p:tgtEl>
                                        <p:attrNameLst>
                                          <p:attrName>style.visibility</p:attrName>
                                        </p:attrNameLst>
                                      </p:cBhvr>
                                      <p:to>
                                        <p:strVal val="visible"/>
                                      </p:to>
                                    </p:set>
                                    <p:animEffect transition="in" filter="wipe(left)">
                                      <p:cBhvr>
                                        <p:cTn id="39" dur="250"/>
                                        <p:tgtEl>
                                          <p:spTgt spid="4468">
                                            <p:txEl>
                                              <p:pRg st="8" end="8"/>
                                            </p:txEl>
                                          </p:spTgt>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4468">
                                            <p:txEl>
                                              <p:pRg st="9" end="9"/>
                                            </p:txEl>
                                          </p:spTgt>
                                        </p:tgtEl>
                                        <p:attrNameLst>
                                          <p:attrName>style.visibility</p:attrName>
                                        </p:attrNameLst>
                                      </p:cBhvr>
                                      <p:to>
                                        <p:strVal val="visible"/>
                                      </p:to>
                                    </p:set>
                                    <p:animEffect transition="in" filter="wipe(left)">
                                      <p:cBhvr>
                                        <p:cTn id="43" dur="250"/>
                                        <p:tgtEl>
                                          <p:spTgt spid="4468">
                                            <p:txEl>
                                              <p:pRg st="9" end="9"/>
                                            </p:txEl>
                                          </p:spTgt>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4468">
                                            <p:txEl>
                                              <p:pRg st="10" end="10"/>
                                            </p:txEl>
                                          </p:spTgt>
                                        </p:tgtEl>
                                        <p:attrNameLst>
                                          <p:attrName>style.visibility</p:attrName>
                                        </p:attrNameLst>
                                      </p:cBhvr>
                                      <p:to>
                                        <p:strVal val="visible"/>
                                      </p:to>
                                    </p:set>
                                    <p:animEffect transition="in" filter="wipe(left)">
                                      <p:cBhvr>
                                        <p:cTn id="47" dur="250"/>
                                        <p:tgtEl>
                                          <p:spTgt spid="4468">
                                            <p:txEl>
                                              <p:pRg st="10" end="10"/>
                                            </p:txEl>
                                          </p:spTgt>
                                        </p:tgtEl>
                                      </p:cBhvr>
                                    </p:animEffect>
                                  </p:childTnLst>
                                </p:cTn>
                              </p:par>
                            </p:childTnLst>
                          </p:cTn>
                        </p:par>
                        <p:par>
                          <p:cTn id="48" fill="hold">
                            <p:stCondLst>
                              <p:cond delay="2750"/>
                            </p:stCondLst>
                            <p:childTnLst>
                              <p:par>
                                <p:cTn id="49" presetID="22" presetClass="entr" presetSubtype="8" fill="hold" nodeType="afterEffect">
                                  <p:stCondLst>
                                    <p:cond delay="0"/>
                                  </p:stCondLst>
                                  <p:childTnLst>
                                    <p:set>
                                      <p:cBhvr>
                                        <p:cTn id="50" dur="1" fill="hold">
                                          <p:stCondLst>
                                            <p:cond delay="0"/>
                                          </p:stCondLst>
                                        </p:cTn>
                                        <p:tgtEl>
                                          <p:spTgt spid="4468">
                                            <p:txEl>
                                              <p:pRg st="11" end="11"/>
                                            </p:txEl>
                                          </p:spTgt>
                                        </p:tgtEl>
                                        <p:attrNameLst>
                                          <p:attrName>style.visibility</p:attrName>
                                        </p:attrNameLst>
                                      </p:cBhvr>
                                      <p:to>
                                        <p:strVal val="visible"/>
                                      </p:to>
                                    </p:set>
                                    <p:animEffect transition="in" filter="wipe(left)">
                                      <p:cBhvr>
                                        <p:cTn id="51" dur="250"/>
                                        <p:tgtEl>
                                          <p:spTgt spid="4468">
                                            <p:txEl>
                                              <p:pRg st="11" end="11"/>
                                            </p:txEl>
                                          </p:spTgt>
                                        </p:tgtEl>
                                      </p:cBhvr>
                                    </p:animEffect>
                                  </p:childTnLst>
                                </p:cTn>
                              </p:par>
                            </p:childTnLst>
                          </p:cTn>
                        </p:par>
                        <p:par>
                          <p:cTn id="52" fill="hold">
                            <p:stCondLst>
                              <p:cond delay="3000"/>
                            </p:stCondLst>
                            <p:childTnLst>
                              <p:par>
                                <p:cTn id="53" presetID="22" presetClass="entr" presetSubtype="8" fill="hold" nodeType="afterEffect">
                                  <p:stCondLst>
                                    <p:cond delay="0"/>
                                  </p:stCondLst>
                                  <p:childTnLst>
                                    <p:set>
                                      <p:cBhvr>
                                        <p:cTn id="54" dur="1" fill="hold">
                                          <p:stCondLst>
                                            <p:cond delay="0"/>
                                          </p:stCondLst>
                                        </p:cTn>
                                        <p:tgtEl>
                                          <p:spTgt spid="4468">
                                            <p:txEl>
                                              <p:pRg st="12" end="12"/>
                                            </p:txEl>
                                          </p:spTgt>
                                        </p:tgtEl>
                                        <p:attrNameLst>
                                          <p:attrName>style.visibility</p:attrName>
                                        </p:attrNameLst>
                                      </p:cBhvr>
                                      <p:to>
                                        <p:strVal val="visible"/>
                                      </p:to>
                                    </p:set>
                                    <p:animEffect transition="in" filter="wipe(left)">
                                      <p:cBhvr>
                                        <p:cTn id="55" dur="250"/>
                                        <p:tgtEl>
                                          <p:spTgt spid="446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4"/>
        <p:cNvGrpSpPr/>
        <p:nvPr/>
      </p:nvGrpSpPr>
      <p:grpSpPr>
        <a:xfrm>
          <a:off x="0" y="0"/>
          <a:ext cx="0" cy="0"/>
          <a:chOff x="0" y="0"/>
          <a:chExt cx="0" cy="0"/>
        </a:xfrm>
      </p:grpSpPr>
      <p:sp>
        <p:nvSpPr>
          <p:cNvPr id="3776" name="Google Shape;3776;p49"/>
          <p:cNvSpPr txBox="1">
            <a:spLocks noGrp="1"/>
          </p:cNvSpPr>
          <p:nvPr>
            <p:ph type="title"/>
          </p:nvPr>
        </p:nvSpPr>
        <p:spPr>
          <a:xfrm>
            <a:off x="3214590" y="293045"/>
            <a:ext cx="4344900" cy="661800"/>
          </a:xfrm>
          <a:prstGeom prst="rect">
            <a:avLst/>
          </a:prstGeom>
        </p:spPr>
        <p:txBody>
          <a:bodyPr spcFirstLastPara="1" wrap="square" lIns="91425" tIns="91425" rIns="91425" bIns="91425" anchor="t" anchorCtr="0">
            <a:noAutofit/>
          </a:bodyPr>
          <a:lstStyle/>
          <a:p>
            <a:r>
              <a:rPr lang="en" sz="3200" err="1"/>
              <a:t>Cơ</a:t>
            </a:r>
            <a:r>
              <a:rPr lang="en" sz="3200"/>
              <a:t> </a:t>
            </a:r>
            <a:r>
              <a:rPr lang="en" sz="3200" err="1"/>
              <a:t>sở</a:t>
            </a:r>
            <a:r>
              <a:rPr lang="en" sz="3200"/>
              <a:t> </a:t>
            </a:r>
            <a:r>
              <a:rPr lang="en" sz="3200" err="1"/>
              <a:t>dữ</a:t>
            </a:r>
            <a:r>
              <a:rPr lang="en" sz="3200"/>
              <a:t> </a:t>
            </a:r>
            <a:r>
              <a:rPr lang="en" sz="3200" err="1"/>
              <a:t>liệu</a:t>
            </a:r>
            <a:endParaRPr lang="en" sz="3200"/>
          </a:p>
        </p:txBody>
      </p:sp>
      <p:grpSp>
        <p:nvGrpSpPr>
          <p:cNvPr id="3777" name="Google Shape;3777;p49"/>
          <p:cNvGrpSpPr/>
          <p:nvPr/>
        </p:nvGrpSpPr>
        <p:grpSpPr>
          <a:xfrm>
            <a:off x="438684" y="354529"/>
            <a:ext cx="524550" cy="274400"/>
            <a:chOff x="1349475" y="3998300"/>
            <a:chExt cx="524550" cy="274400"/>
          </a:xfrm>
        </p:grpSpPr>
        <p:sp>
          <p:nvSpPr>
            <p:cNvPr id="3778" name="Google Shape;3778;p49"/>
            <p:cNvSpPr/>
            <p:nvPr/>
          </p:nvSpPr>
          <p:spPr>
            <a:xfrm>
              <a:off x="1365325" y="4012475"/>
              <a:ext cx="492875" cy="246050"/>
            </a:xfrm>
            <a:custGeom>
              <a:avLst/>
              <a:gdLst/>
              <a:ahLst/>
              <a:cxnLst/>
              <a:rect l="l" t="t" r="r" b="b"/>
              <a:pathLst>
                <a:path w="19715" h="9842" extrusionOk="0">
                  <a:moveTo>
                    <a:pt x="4036" y="2569"/>
                  </a:moveTo>
                  <a:cubicBezTo>
                    <a:pt x="4336" y="2569"/>
                    <a:pt x="4603" y="2603"/>
                    <a:pt x="4904" y="2603"/>
                  </a:cubicBezTo>
                  <a:lnTo>
                    <a:pt x="5871" y="2603"/>
                  </a:lnTo>
                  <a:cubicBezTo>
                    <a:pt x="6505" y="2603"/>
                    <a:pt x="7138" y="2636"/>
                    <a:pt x="7772" y="2636"/>
                  </a:cubicBezTo>
                  <a:cubicBezTo>
                    <a:pt x="9006" y="2636"/>
                    <a:pt x="10241" y="2669"/>
                    <a:pt x="11475" y="2703"/>
                  </a:cubicBezTo>
                  <a:cubicBezTo>
                    <a:pt x="12909" y="2703"/>
                    <a:pt x="14344" y="2736"/>
                    <a:pt x="15778" y="2736"/>
                  </a:cubicBezTo>
                  <a:cubicBezTo>
                    <a:pt x="15911" y="2736"/>
                    <a:pt x="16045" y="2903"/>
                    <a:pt x="16045" y="3036"/>
                  </a:cubicBezTo>
                  <a:cubicBezTo>
                    <a:pt x="16045" y="3203"/>
                    <a:pt x="15911" y="3336"/>
                    <a:pt x="15745" y="3336"/>
                  </a:cubicBezTo>
                  <a:cubicBezTo>
                    <a:pt x="13343" y="3303"/>
                    <a:pt x="10941" y="3270"/>
                    <a:pt x="8573" y="3236"/>
                  </a:cubicBezTo>
                  <a:cubicBezTo>
                    <a:pt x="7806" y="3236"/>
                    <a:pt x="7072" y="3203"/>
                    <a:pt x="6305" y="3203"/>
                  </a:cubicBezTo>
                  <a:cubicBezTo>
                    <a:pt x="5904" y="3203"/>
                    <a:pt x="5471" y="3203"/>
                    <a:pt x="5070" y="3170"/>
                  </a:cubicBezTo>
                  <a:lnTo>
                    <a:pt x="4036" y="3170"/>
                  </a:lnTo>
                  <a:cubicBezTo>
                    <a:pt x="3869" y="3170"/>
                    <a:pt x="3736" y="3036"/>
                    <a:pt x="3736" y="2869"/>
                  </a:cubicBezTo>
                  <a:cubicBezTo>
                    <a:pt x="3736" y="2703"/>
                    <a:pt x="3869" y="2569"/>
                    <a:pt x="4036" y="2569"/>
                  </a:cubicBezTo>
                  <a:close/>
                  <a:moveTo>
                    <a:pt x="3836" y="4737"/>
                  </a:moveTo>
                  <a:cubicBezTo>
                    <a:pt x="6271" y="4804"/>
                    <a:pt x="8673" y="4838"/>
                    <a:pt x="11108" y="4871"/>
                  </a:cubicBezTo>
                  <a:cubicBezTo>
                    <a:pt x="12576" y="4904"/>
                    <a:pt x="14077" y="4938"/>
                    <a:pt x="15544" y="4971"/>
                  </a:cubicBezTo>
                  <a:cubicBezTo>
                    <a:pt x="15711" y="4971"/>
                    <a:pt x="15845" y="5104"/>
                    <a:pt x="15845" y="5271"/>
                  </a:cubicBezTo>
                  <a:cubicBezTo>
                    <a:pt x="15845" y="5405"/>
                    <a:pt x="15711" y="5538"/>
                    <a:pt x="15544" y="5538"/>
                  </a:cubicBezTo>
                  <a:cubicBezTo>
                    <a:pt x="13143" y="5505"/>
                    <a:pt x="10741" y="5471"/>
                    <a:pt x="8339" y="5405"/>
                  </a:cubicBezTo>
                  <a:lnTo>
                    <a:pt x="3836" y="5338"/>
                  </a:lnTo>
                  <a:cubicBezTo>
                    <a:pt x="3669" y="5338"/>
                    <a:pt x="3536" y="5204"/>
                    <a:pt x="3536" y="5038"/>
                  </a:cubicBezTo>
                  <a:cubicBezTo>
                    <a:pt x="3536" y="4871"/>
                    <a:pt x="3669" y="4737"/>
                    <a:pt x="3836" y="4737"/>
                  </a:cubicBezTo>
                  <a:close/>
                  <a:moveTo>
                    <a:pt x="5437" y="7006"/>
                  </a:moveTo>
                  <a:cubicBezTo>
                    <a:pt x="6071" y="7039"/>
                    <a:pt x="6705" y="7039"/>
                    <a:pt x="7339" y="7039"/>
                  </a:cubicBezTo>
                  <a:cubicBezTo>
                    <a:pt x="8539" y="7072"/>
                    <a:pt x="9740" y="7072"/>
                    <a:pt x="10941" y="7106"/>
                  </a:cubicBezTo>
                  <a:cubicBezTo>
                    <a:pt x="12542" y="7139"/>
                    <a:pt x="14143" y="7139"/>
                    <a:pt x="15745" y="7173"/>
                  </a:cubicBezTo>
                  <a:cubicBezTo>
                    <a:pt x="15911" y="7173"/>
                    <a:pt x="16011" y="7306"/>
                    <a:pt x="16011" y="7473"/>
                  </a:cubicBezTo>
                  <a:cubicBezTo>
                    <a:pt x="16011" y="7622"/>
                    <a:pt x="15904" y="7745"/>
                    <a:pt x="15786" y="7745"/>
                  </a:cubicBezTo>
                  <a:cubicBezTo>
                    <a:pt x="15772" y="7745"/>
                    <a:pt x="15759" y="7743"/>
                    <a:pt x="15745" y="7740"/>
                  </a:cubicBezTo>
                  <a:lnTo>
                    <a:pt x="15711" y="7740"/>
                  </a:lnTo>
                  <a:cubicBezTo>
                    <a:pt x="13276" y="7706"/>
                    <a:pt x="10874" y="7673"/>
                    <a:pt x="8439" y="7640"/>
                  </a:cubicBezTo>
                  <a:lnTo>
                    <a:pt x="5971" y="7606"/>
                  </a:lnTo>
                  <a:cubicBezTo>
                    <a:pt x="5204" y="7606"/>
                    <a:pt x="4470" y="7573"/>
                    <a:pt x="3736" y="7573"/>
                  </a:cubicBezTo>
                  <a:cubicBezTo>
                    <a:pt x="3569" y="7573"/>
                    <a:pt x="3436" y="7439"/>
                    <a:pt x="3436" y="7273"/>
                  </a:cubicBezTo>
                  <a:cubicBezTo>
                    <a:pt x="3436" y="7106"/>
                    <a:pt x="3569" y="7006"/>
                    <a:pt x="3736" y="7006"/>
                  </a:cubicBezTo>
                  <a:close/>
                  <a:moveTo>
                    <a:pt x="467" y="1"/>
                  </a:moveTo>
                  <a:cubicBezTo>
                    <a:pt x="367" y="2369"/>
                    <a:pt x="234" y="4737"/>
                    <a:pt x="133" y="7106"/>
                  </a:cubicBezTo>
                  <a:cubicBezTo>
                    <a:pt x="100" y="8006"/>
                    <a:pt x="67" y="8907"/>
                    <a:pt x="0" y="9841"/>
                  </a:cubicBezTo>
                  <a:cubicBezTo>
                    <a:pt x="1935" y="9808"/>
                    <a:pt x="3869" y="9808"/>
                    <a:pt x="5804" y="9808"/>
                  </a:cubicBezTo>
                  <a:lnTo>
                    <a:pt x="19514" y="9808"/>
                  </a:lnTo>
                  <a:lnTo>
                    <a:pt x="19647" y="3170"/>
                  </a:lnTo>
                  <a:cubicBezTo>
                    <a:pt x="19681" y="2169"/>
                    <a:pt x="19681" y="1202"/>
                    <a:pt x="19714" y="234"/>
                  </a:cubicBezTo>
                  <a:cubicBezTo>
                    <a:pt x="17746" y="201"/>
                    <a:pt x="15778" y="168"/>
                    <a:pt x="13810" y="168"/>
                  </a:cubicBezTo>
                  <a:cubicBezTo>
                    <a:pt x="11308" y="134"/>
                    <a:pt x="8806" y="101"/>
                    <a:pt x="6271" y="67"/>
                  </a:cubicBezTo>
                  <a:cubicBezTo>
                    <a:pt x="4336" y="34"/>
                    <a:pt x="2402" y="34"/>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9"/>
            <p:cNvSpPr/>
            <p:nvPr/>
          </p:nvSpPr>
          <p:spPr>
            <a:xfrm>
              <a:off x="1354550" y="4160300"/>
              <a:ext cx="516150" cy="106475"/>
            </a:xfrm>
            <a:custGeom>
              <a:avLst/>
              <a:gdLst/>
              <a:ahLst/>
              <a:cxnLst/>
              <a:rect l="l" t="t" r="r" b="b"/>
              <a:pathLst>
                <a:path w="20646" h="4259" extrusionOk="0">
                  <a:moveTo>
                    <a:pt x="20133" y="0"/>
                  </a:moveTo>
                  <a:cubicBezTo>
                    <a:pt x="20036" y="0"/>
                    <a:pt x="19939" y="45"/>
                    <a:pt x="19878" y="125"/>
                  </a:cubicBezTo>
                  <a:cubicBezTo>
                    <a:pt x="17087" y="2383"/>
                    <a:pt x="13500" y="3609"/>
                    <a:pt x="9893" y="3609"/>
                  </a:cubicBezTo>
                  <a:cubicBezTo>
                    <a:pt x="9663" y="3609"/>
                    <a:pt x="9433" y="3605"/>
                    <a:pt x="9204" y="3595"/>
                  </a:cubicBezTo>
                  <a:cubicBezTo>
                    <a:pt x="6102" y="3528"/>
                    <a:pt x="2966" y="2260"/>
                    <a:pt x="598" y="225"/>
                  </a:cubicBezTo>
                  <a:cubicBezTo>
                    <a:pt x="516" y="144"/>
                    <a:pt x="432" y="109"/>
                    <a:pt x="356" y="109"/>
                  </a:cubicBezTo>
                  <a:cubicBezTo>
                    <a:pt x="151" y="109"/>
                    <a:pt x="0" y="359"/>
                    <a:pt x="97" y="626"/>
                  </a:cubicBezTo>
                  <a:cubicBezTo>
                    <a:pt x="164" y="1260"/>
                    <a:pt x="198" y="1893"/>
                    <a:pt x="298" y="2527"/>
                  </a:cubicBezTo>
                  <a:cubicBezTo>
                    <a:pt x="331" y="2961"/>
                    <a:pt x="97" y="3394"/>
                    <a:pt x="164" y="3795"/>
                  </a:cubicBezTo>
                  <a:cubicBezTo>
                    <a:pt x="231" y="3995"/>
                    <a:pt x="464" y="4028"/>
                    <a:pt x="665" y="4028"/>
                  </a:cubicBezTo>
                  <a:cubicBezTo>
                    <a:pt x="2032" y="4062"/>
                    <a:pt x="3400" y="4195"/>
                    <a:pt x="4767" y="4228"/>
                  </a:cubicBezTo>
                  <a:cubicBezTo>
                    <a:pt x="5036" y="4243"/>
                    <a:pt x="5304" y="4258"/>
                    <a:pt x="5573" y="4258"/>
                  </a:cubicBezTo>
                  <a:cubicBezTo>
                    <a:pt x="5905" y="4258"/>
                    <a:pt x="6237" y="4235"/>
                    <a:pt x="6569" y="4162"/>
                  </a:cubicBezTo>
                  <a:cubicBezTo>
                    <a:pt x="6702" y="4128"/>
                    <a:pt x="6802" y="4028"/>
                    <a:pt x="6802" y="3895"/>
                  </a:cubicBezTo>
                  <a:cubicBezTo>
                    <a:pt x="7827" y="4096"/>
                    <a:pt x="8864" y="4200"/>
                    <a:pt x="9905" y="4200"/>
                  </a:cubicBezTo>
                  <a:cubicBezTo>
                    <a:pt x="10593" y="4200"/>
                    <a:pt x="11283" y="4154"/>
                    <a:pt x="11973" y="4062"/>
                  </a:cubicBezTo>
                  <a:cubicBezTo>
                    <a:pt x="12006" y="4095"/>
                    <a:pt x="12073" y="4128"/>
                    <a:pt x="12139" y="4128"/>
                  </a:cubicBezTo>
                  <a:cubicBezTo>
                    <a:pt x="12422" y="4137"/>
                    <a:pt x="12705" y="4141"/>
                    <a:pt x="12987" y="4141"/>
                  </a:cubicBezTo>
                  <a:cubicBezTo>
                    <a:pt x="14163" y="4141"/>
                    <a:pt x="15332" y="4079"/>
                    <a:pt x="16505" y="4079"/>
                  </a:cubicBezTo>
                  <a:cubicBezTo>
                    <a:pt x="17171" y="4079"/>
                    <a:pt x="17839" y="4099"/>
                    <a:pt x="18511" y="4162"/>
                  </a:cubicBezTo>
                  <a:cubicBezTo>
                    <a:pt x="18566" y="4166"/>
                    <a:pt x="18622" y="4168"/>
                    <a:pt x="18678" y="4168"/>
                  </a:cubicBezTo>
                  <a:cubicBezTo>
                    <a:pt x="19022" y="4168"/>
                    <a:pt x="19362" y="4090"/>
                    <a:pt x="19678" y="4062"/>
                  </a:cubicBezTo>
                  <a:cubicBezTo>
                    <a:pt x="19713" y="4069"/>
                    <a:pt x="19749" y="4073"/>
                    <a:pt x="19785" y="4073"/>
                  </a:cubicBezTo>
                  <a:cubicBezTo>
                    <a:pt x="20056" y="4073"/>
                    <a:pt x="20322" y="3860"/>
                    <a:pt x="20145" y="3595"/>
                  </a:cubicBezTo>
                  <a:cubicBezTo>
                    <a:pt x="20212" y="2861"/>
                    <a:pt x="20345" y="2093"/>
                    <a:pt x="20212" y="1393"/>
                  </a:cubicBezTo>
                  <a:lnTo>
                    <a:pt x="20212" y="1360"/>
                  </a:lnTo>
                  <a:cubicBezTo>
                    <a:pt x="20245" y="1293"/>
                    <a:pt x="20245" y="1226"/>
                    <a:pt x="20245" y="1159"/>
                  </a:cubicBezTo>
                  <a:cubicBezTo>
                    <a:pt x="20312" y="1059"/>
                    <a:pt x="20412" y="993"/>
                    <a:pt x="20479" y="893"/>
                  </a:cubicBezTo>
                  <a:cubicBezTo>
                    <a:pt x="20645" y="759"/>
                    <a:pt x="20512" y="526"/>
                    <a:pt x="20345" y="459"/>
                  </a:cubicBezTo>
                  <a:cubicBezTo>
                    <a:pt x="20412" y="326"/>
                    <a:pt x="20412" y="192"/>
                    <a:pt x="20312" y="59"/>
                  </a:cubicBezTo>
                  <a:cubicBezTo>
                    <a:pt x="20259" y="19"/>
                    <a:pt x="20196" y="0"/>
                    <a:pt x="201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9"/>
            <p:cNvSpPr/>
            <p:nvPr/>
          </p:nvSpPr>
          <p:spPr>
            <a:xfrm>
              <a:off x="1819800" y="4133400"/>
              <a:ext cx="15050" cy="15025"/>
            </a:xfrm>
            <a:custGeom>
              <a:avLst/>
              <a:gdLst/>
              <a:ahLst/>
              <a:cxnLst/>
              <a:rect l="l" t="t" r="r" b="b"/>
              <a:pathLst>
                <a:path w="602" h="601" extrusionOk="0">
                  <a:moveTo>
                    <a:pt x="301" y="1"/>
                  </a:moveTo>
                  <a:cubicBezTo>
                    <a:pt x="134" y="1"/>
                    <a:pt x="1" y="134"/>
                    <a:pt x="1" y="267"/>
                  </a:cubicBezTo>
                  <a:cubicBezTo>
                    <a:pt x="1" y="434"/>
                    <a:pt x="101" y="601"/>
                    <a:pt x="268" y="601"/>
                  </a:cubicBezTo>
                  <a:cubicBezTo>
                    <a:pt x="434" y="601"/>
                    <a:pt x="568" y="468"/>
                    <a:pt x="568"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9"/>
            <p:cNvSpPr/>
            <p:nvPr/>
          </p:nvSpPr>
          <p:spPr>
            <a:xfrm>
              <a:off x="1818975" y="4112550"/>
              <a:ext cx="14200" cy="15050"/>
            </a:xfrm>
            <a:custGeom>
              <a:avLst/>
              <a:gdLst/>
              <a:ahLst/>
              <a:cxnLst/>
              <a:rect l="l" t="t" r="r" b="b"/>
              <a:pathLst>
                <a:path w="568" h="602" extrusionOk="0">
                  <a:moveTo>
                    <a:pt x="301" y="1"/>
                  </a:moveTo>
                  <a:cubicBezTo>
                    <a:pt x="134" y="1"/>
                    <a:pt x="0" y="134"/>
                    <a:pt x="0" y="267"/>
                  </a:cubicBezTo>
                  <a:cubicBezTo>
                    <a:pt x="0" y="434"/>
                    <a:pt x="100" y="601"/>
                    <a:pt x="267" y="601"/>
                  </a:cubicBezTo>
                  <a:cubicBezTo>
                    <a:pt x="434" y="601"/>
                    <a:pt x="567" y="468"/>
                    <a:pt x="567" y="301"/>
                  </a:cubicBezTo>
                  <a:cubicBezTo>
                    <a:pt x="567" y="167"/>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9"/>
            <p:cNvSpPr/>
            <p:nvPr/>
          </p:nvSpPr>
          <p:spPr>
            <a:xfrm>
              <a:off x="1393675" y="4126725"/>
              <a:ext cx="15025" cy="15050"/>
            </a:xfrm>
            <a:custGeom>
              <a:avLst/>
              <a:gdLst/>
              <a:ahLst/>
              <a:cxnLst/>
              <a:rect l="l" t="t" r="r" b="b"/>
              <a:pathLst>
                <a:path w="601" h="602" extrusionOk="0">
                  <a:moveTo>
                    <a:pt x="300" y="1"/>
                  </a:moveTo>
                  <a:cubicBezTo>
                    <a:pt x="134" y="1"/>
                    <a:pt x="0" y="134"/>
                    <a:pt x="0" y="301"/>
                  </a:cubicBezTo>
                  <a:cubicBezTo>
                    <a:pt x="0" y="434"/>
                    <a:pt x="134" y="601"/>
                    <a:pt x="267" y="601"/>
                  </a:cubicBezTo>
                  <a:cubicBezTo>
                    <a:pt x="434" y="601"/>
                    <a:pt x="567" y="468"/>
                    <a:pt x="601" y="301"/>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9"/>
            <p:cNvSpPr/>
            <p:nvPr/>
          </p:nvSpPr>
          <p:spPr>
            <a:xfrm>
              <a:off x="1391175" y="4103375"/>
              <a:ext cx="15025" cy="15050"/>
            </a:xfrm>
            <a:custGeom>
              <a:avLst/>
              <a:gdLst/>
              <a:ahLst/>
              <a:cxnLst/>
              <a:rect l="l" t="t" r="r" b="b"/>
              <a:pathLst>
                <a:path w="601" h="602" extrusionOk="0">
                  <a:moveTo>
                    <a:pt x="300" y="1"/>
                  </a:moveTo>
                  <a:cubicBezTo>
                    <a:pt x="134" y="1"/>
                    <a:pt x="0" y="134"/>
                    <a:pt x="0" y="301"/>
                  </a:cubicBezTo>
                  <a:cubicBezTo>
                    <a:pt x="0" y="468"/>
                    <a:pt x="134" y="601"/>
                    <a:pt x="267" y="601"/>
                  </a:cubicBezTo>
                  <a:cubicBezTo>
                    <a:pt x="434" y="601"/>
                    <a:pt x="567" y="468"/>
                    <a:pt x="601" y="334"/>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9"/>
            <p:cNvSpPr/>
            <p:nvPr/>
          </p:nvSpPr>
          <p:spPr>
            <a:xfrm>
              <a:off x="1408675" y="4113375"/>
              <a:ext cx="14200" cy="14225"/>
            </a:xfrm>
            <a:custGeom>
              <a:avLst/>
              <a:gdLst/>
              <a:ahLst/>
              <a:cxnLst/>
              <a:rect l="l" t="t" r="r" b="b"/>
              <a:pathLst>
                <a:path w="568" h="569" extrusionOk="0">
                  <a:moveTo>
                    <a:pt x="301" y="1"/>
                  </a:moveTo>
                  <a:cubicBezTo>
                    <a:pt x="134" y="1"/>
                    <a:pt x="1" y="101"/>
                    <a:pt x="1" y="268"/>
                  </a:cubicBezTo>
                  <a:cubicBezTo>
                    <a:pt x="1" y="435"/>
                    <a:pt x="101" y="568"/>
                    <a:pt x="267" y="568"/>
                  </a:cubicBezTo>
                  <a:cubicBezTo>
                    <a:pt x="434" y="568"/>
                    <a:pt x="568" y="468"/>
                    <a:pt x="568" y="301"/>
                  </a:cubicBezTo>
                  <a:cubicBezTo>
                    <a:pt x="568"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9"/>
            <p:cNvSpPr/>
            <p:nvPr/>
          </p:nvSpPr>
          <p:spPr>
            <a:xfrm>
              <a:off x="1377825" y="4004600"/>
              <a:ext cx="482025" cy="121475"/>
            </a:xfrm>
            <a:custGeom>
              <a:avLst/>
              <a:gdLst/>
              <a:ahLst/>
              <a:cxnLst/>
              <a:rect l="l" t="t" r="r" b="b"/>
              <a:pathLst>
                <a:path w="19281" h="4859" extrusionOk="0">
                  <a:moveTo>
                    <a:pt x="705" y="1"/>
                  </a:moveTo>
                  <a:cubicBezTo>
                    <a:pt x="313" y="1"/>
                    <a:pt x="32" y="89"/>
                    <a:pt x="0" y="349"/>
                  </a:cubicBezTo>
                  <a:cubicBezTo>
                    <a:pt x="0" y="649"/>
                    <a:pt x="334" y="716"/>
                    <a:pt x="534" y="883"/>
                  </a:cubicBezTo>
                  <a:cubicBezTo>
                    <a:pt x="3069" y="2984"/>
                    <a:pt x="6005" y="4752"/>
                    <a:pt x="9374" y="4852"/>
                  </a:cubicBezTo>
                  <a:cubicBezTo>
                    <a:pt x="9501" y="4856"/>
                    <a:pt x="9628" y="4858"/>
                    <a:pt x="9756" y="4858"/>
                  </a:cubicBezTo>
                  <a:cubicBezTo>
                    <a:pt x="11799" y="4858"/>
                    <a:pt x="13853" y="4354"/>
                    <a:pt x="15612" y="3318"/>
                  </a:cubicBezTo>
                  <a:cubicBezTo>
                    <a:pt x="16946" y="2617"/>
                    <a:pt x="18047" y="1617"/>
                    <a:pt x="19147" y="616"/>
                  </a:cubicBezTo>
                  <a:cubicBezTo>
                    <a:pt x="19281" y="516"/>
                    <a:pt x="19281" y="349"/>
                    <a:pt x="19181" y="216"/>
                  </a:cubicBezTo>
                  <a:cubicBezTo>
                    <a:pt x="19128" y="137"/>
                    <a:pt x="19055" y="105"/>
                    <a:pt x="18977" y="105"/>
                  </a:cubicBezTo>
                  <a:cubicBezTo>
                    <a:pt x="18858" y="105"/>
                    <a:pt x="18728" y="181"/>
                    <a:pt x="18647" y="282"/>
                  </a:cubicBezTo>
                  <a:cubicBezTo>
                    <a:pt x="17871" y="322"/>
                    <a:pt x="17095" y="335"/>
                    <a:pt x="16318" y="335"/>
                  </a:cubicBezTo>
                  <a:cubicBezTo>
                    <a:pt x="14706" y="335"/>
                    <a:pt x="13090" y="278"/>
                    <a:pt x="11464" y="278"/>
                  </a:cubicBezTo>
                  <a:cubicBezTo>
                    <a:pt x="11212" y="278"/>
                    <a:pt x="10960" y="279"/>
                    <a:pt x="10708" y="282"/>
                  </a:cubicBezTo>
                  <a:cubicBezTo>
                    <a:pt x="8870" y="308"/>
                    <a:pt x="7031" y="428"/>
                    <a:pt x="5193" y="428"/>
                  </a:cubicBezTo>
                  <a:cubicBezTo>
                    <a:pt x="4596" y="428"/>
                    <a:pt x="3999" y="415"/>
                    <a:pt x="3403" y="382"/>
                  </a:cubicBezTo>
                  <a:cubicBezTo>
                    <a:pt x="3381" y="385"/>
                    <a:pt x="3356" y="386"/>
                    <a:pt x="3329" y="386"/>
                  </a:cubicBezTo>
                  <a:cubicBezTo>
                    <a:pt x="2826" y="386"/>
                    <a:pt x="1524"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9"/>
            <p:cNvSpPr/>
            <p:nvPr/>
          </p:nvSpPr>
          <p:spPr>
            <a:xfrm>
              <a:off x="1349475" y="3998300"/>
              <a:ext cx="524550" cy="274400"/>
            </a:xfrm>
            <a:custGeom>
              <a:avLst/>
              <a:gdLst/>
              <a:ahLst/>
              <a:cxnLst/>
              <a:rect l="l" t="t" r="r" b="b"/>
              <a:pathLst>
                <a:path w="20982" h="10976" extrusionOk="0">
                  <a:moveTo>
                    <a:pt x="1101" y="568"/>
                  </a:moveTo>
                  <a:cubicBezTo>
                    <a:pt x="3036" y="601"/>
                    <a:pt x="4970" y="601"/>
                    <a:pt x="6905" y="634"/>
                  </a:cubicBezTo>
                  <a:cubicBezTo>
                    <a:pt x="9440" y="668"/>
                    <a:pt x="11942" y="701"/>
                    <a:pt x="14444" y="735"/>
                  </a:cubicBezTo>
                  <a:cubicBezTo>
                    <a:pt x="16412" y="735"/>
                    <a:pt x="18413" y="768"/>
                    <a:pt x="20381" y="801"/>
                  </a:cubicBezTo>
                  <a:cubicBezTo>
                    <a:pt x="20348" y="1769"/>
                    <a:pt x="20315" y="2736"/>
                    <a:pt x="20281" y="3737"/>
                  </a:cubicBezTo>
                  <a:lnTo>
                    <a:pt x="20148" y="10375"/>
                  </a:lnTo>
                  <a:lnTo>
                    <a:pt x="6438" y="10375"/>
                  </a:lnTo>
                  <a:cubicBezTo>
                    <a:pt x="4503" y="10375"/>
                    <a:pt x="2569" y="10375"/>
                    <a:pt x="667" y="10408"/>
                  </a:cubicBezTo>
                  <a:cubicBezTo>
                    <a:pt x="701" y="9507"/>
                    <a:pt x="734" y="8607"/>
                    <a:pt x="767" y="7673"/>
                  </a:cubicBezTo>
                  <a:cubicBezTo>
                    <a:pt x="901" y="5304"/>
                    <a:pt x="1001" y="2936"/>
                    <a:pt x="1101" y="568"/>
                  </a:cubicBezTo>
                  <a:close/>
                  <a:moveTo>
                    <a:pt x="534" y="1"/>
                  </a:moveTo>
                  <a:lnTo>
                    <a:pt x="534" y="334"/>
                  </a:lnTo>
                  <a:cubicBezTo>
                    <a:pt x="501" y="401"/>
                    <a:pt x="501" y="501"/>
                    <a:pt x="501" y="568"/>
                  </a:cubicBezTo>
                  <a:lnTo>
                    <a:pt x="534" y="568"/>
                  </a:lnTo>
                  <a:cubicBezTo>
                    <a:pt x="467" y="1669"/>
                    <a:pt x="434" y="2769"/>
                    <a:pt x="367" y="3870"/>
                  </a:cubicBezTo>
                  <a:cubicBezTo>
                    <a:pt x="267" y="6038"/>
                    <a:pt x="167" y="8207"/>
                    <a:pt x="67" y="10408"/>
                  </a:cubicBezTo>
                  <a:cubicBezTo>
                    <a:pt x="67" y="10508"/>
                    <a:pt x="67" y="10642"/>
                    <a:pt x="34" y="10742"/>
                  </a:cubicBezTo>
                  <a:cubicBezTo>
                    <a:pt x="34" y="10808"/>
                    <a:pt x="34" y="10908"/>
                    <a:pt x="0" y="10975"/>
                  </a:cubicBezTo>
                  <a:lnTo>
                    <a:pt x="7572" y="10975"/>
                  </a:lnTo>
                  <a:cubicBezTo>
                    <a:pt x="10074" y="10975"/>
                    <a:pt x="12609" y="10975"/>
                    <a:pt x="15111" y="10942"/>
                  </a:cubicBezTo>
                  <a:lnTo>
                    <a:pt x="20715" y="10942"/>
                  </a:lnTo>
                  <a:cubicBezTo>
                    <a:pt x="20715" y="10842"/>
                    <a:pt x="20715" y="10775"/>
                    <a:pt x="20715" y="10675"/>
                  </a:cubicBezTo>
                  <a:cubicBezTo>
                    <a:pt x="20715" y="10575"/>
                    <a:pt x="20715" y="10475"/>
                    <a:pt x="20715" y="10375"/>
                  </a:cubicBezTo>
                  <a:cubicBezTo>
                    <a:pt x="20715" y="10308"/>
                    <a:pt x="20715" y="10241"/>
                    <a:pt x="20715" y="10175"/>
                  </a:cubicBezTo>
                  <a:cubicBezTo>
                    <a:pt x="20748" y="9441"/>
                    <a:pt x="20748" y="8740"/>
                    <a:pt x="20782" y="8040"/>
                  </a:cubicBezTo>
                  <a:cubicBezTo>
                    <a:pt x="20815" y="5638"/>
                    <a:pt x="20882" y="3203"/>
                    <a:pt x="20949" y="801"/>
                  </a:cubicBezTo>
                  <a:lnTo>
                    <a:pt x="20982" y="801"/>
                  </a:lnTo>
                  <a:cubicBezTo>
                    <a:pt x="20949" y="735"/>
                    <a:pt x="20949" y="668"/>
                    <a:pt x="20949" y="601"/>
                  </a:cubicBezTo>
                  <a:cubicBezTo>
                    <a:pt x="20949" y="468"/>
                    <a:pt x="20915" y="334"/>
                    <a:pt x="20915" y="201"/>
                  </a:cubicBezTo>
                  <a:cubicBezTo>
                    <a:pt x="18947" y="201"/>
                    <a:pt x="16946" y="167"/>
                    <a:pt x="14978" y="134"/>
                  </a:cubicBezTo>
                  <a:cubicBezTo>
                    <a:pt x="12442" y="134"/>
                    <a:pt x="9874" y="101"/>
                    <a:pt x="7305" y="67"/>
                  </a:cubicBezTo>
                  <a:cubicBezTo>
                    <a:pt x="5071" y="34"/>
                    <a:pt x="2802"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9"/>
            <p:cNvSpPr/>
            <p:nvPr/>
          </p:nvSpPr>
          <p:spPr>
            <a:xfrm>
              <a:off x="1458725" y="4076700"/>
              <a:ext cx="307725" cy="19200"/>
            </a:xfrm>
            <a:custGeom>
              <a:avLst/>
              <a:gdLst/>
              <a:ahLst/>
              <a:cxnLst/>
              <a:rect l="l" t="t" r="r" b="b"/>
              <a:pathLst>
                <a:path w="12309" h="768" extrusionOk="0">
                  <a:moveTo>
                    <a:pt x="300" y="0"/>
                  </a:moveTo>
                  <a:cubicBezTo>
                    <a:pt x="133" y="0"/>
                    <a:pt x="0" y="134"/>
                    <a:pt x="0" y="300"/>
                  </a:cubicBezTo>
                  <a:cubicBezTo>
                    <a:pt x="0" y="434"/>
                    <a:pt x="133" y="601"/>
                    <a:pt x="300" y="601"/>
                  </a:cubicBezTo>
                  <a:lnTo>
                    <a:pt x="1334" y="601"/>
                  </a:lnTo>
                  <a:cubicBezTo>
                    <a:pt x="1735" y="601"/>
                    <a:pt x="2168" y="601"/>
                    <a:pt x="2569" y="634"/>
                  </a:cubicBezTo>
                  <a:cubicBezTo>
                    <a:pt x="3336" y="634"/>
                    <a:pt x="4070" y="634"/>
                    <a:pt x="4837" y="667"/>
                  </a:cubicBezTo>
                  <a:cubicBezTo>
                    <a:pt x="7205" y="701"/>
                    <a:pt x="9607" y="734"/>
                    <a:pt x="12009" y="767"/>
                  </a:cubicBezTo>
                  <a:cubicBezTo>
                    <a:pt x="12175" y="767"/>
                    <a:pt x="12309" y="634"/>
                    <a:pt x="12309" y="467"/>
                  </a:cubicBezTo>
                  <a:cubicBezTo>
                    <a:pt x="12309" y="300"/>
                    <a:pt x="12175" y="167"/>
                    <a:pt x="12042" y="167"/>
                  </a:cubicBezTo>
                  <a:cubicBezTo>
                    <a:pt x="10608" y="167"/>
                    <a:pt x="9173" y="134"/>
                    <a:pt x="7739" y="100"/>
                  </a:cubicBezTo>
                  <a:cubicBezTo>
                    <a:pt x="6505" y="100"/>
                    <a:pt x="5270" y="67"/>
                    <a:pt x="4036" y="67"/>
                  </a:cubicBezTo>
                  <a:cubicBezTo>
                    <a:pt x="3369" y="67"/>
                    <a:pt x="2769" y="34"/>
                    <a:pt x="2135" y="34"/>
                  </a:cubicBezTo>
                  <a:lnTo>
                    <a:pt x="1168" y="34"/>
                  </a:lnTo>
                  <a:cubicBezTo>
                    <a:pt x="867" y="0"/>
                    <a:pt x="600"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9"/>
            <p:cNvSpPr/>
            <p:nvPr/>
          </p:nvSpPr>
          <p:spPr>
            <a:xfrm>
              <a:off x="1453700" y="4130900"/>
              <a:ext cx="307750" cy="20050"/>
            </a:xfrm>
            <a:custGeom>
              <a:avLst/>
              <a:gdLst/>
              <a:ahLst/>
              <a:cxnLst/>
              <a:rect l="l" t="t" r="r" b="b"/>
              <a:pathLst>
                <a:path w="12310" h="802" extrusionOk="0">
                  <a:moveTo>
                    <a:pt x="301" y="0"/>
                  </a:moveTo>
                  <a:cubicBezTo>
                    <a:pt x="134" y="0"/>
                    <a:pt x="1" y="134"/>
                    <a:pt x="1" y="301"/>
                  </a:cubicBezTo>
                  <a:cubicBezTo>
                    <a:pt x="1" y="467"/>
                    <a:pt x="134" y="601"/>
                    <a:pt x="301" y="601"/>
                  </a:cubicBezTo>
                  <a:lnTo>
                    <a:pt x="4771" y="668"/>
                  </a:lnTo>
                  <a:cubicBezTo>
                    <a:pt x="7206" y="734"/>
                    <a:pt x="9608" y="768"/>
                    <a:pt x="12009" y="801"/>
                  </a:cubicBezTo>
                  <a:cubicBezTo>
                    <a:pt x="12176" y="801"/>
                    <a:pt x="12310" y="668"/>
                    <a:pt x="12310" y="534"/>
                  </a:cubicBezTo>
                  <a:cubicBezTo>
                    <a:pt x="12310" y="367"/>
                    <a:pt x="12176" y="234"/>
                    <a:pt x="12009" y="234"/>
                  </a:cubicBezTo>
                  <a:cubicBezTo>
                    <a:pt x="10542" y="201"/>
                    <a:pt x="9041" y="167"/>
                    <a:pt x="7573" y="134"/>
                  </a:cubicBezTo>
                  <a:cubicBezTo>
                    <a:pt x="5138" y="101"/>
                    <a:pt x="2736"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9"/>
            <p:cNvSpPr/>
            <p:nvPr/>
          </p:nvSpPr>
          <p:spPr>
            <a:xfrm>
              <a:off x="1451200" y="4187600"/>
              <a:ext cx="314425" cy="19200"/>
            </a:xfrm>
            <a:custGeom>
              <a:avLst/>
              <a:gdLst/>
              <a:ahLst/>
              <a:cxnLst/>
              <a:rect l="l" t="t" r="r" b="b"/>
              <a:pathLst>
                <a:path w="12577" h="768" extrusionOk="0">
                  <a:moveTo>
                    <a:pt x="301" y="1"/>
                  </a:moveTo>
                  <a:cubicBezTo>
                    <a:pt x="134" y="1"/>
                    <a:pt x="1" y="101"/>
                    <a:pt x="1" y="268"/>
                  </a:cubicBezTo>
                  <a:cubicBezTo>
                    <a:pt x="1" y="434"/>
                    <a:pt x="134" y="568"/>
                    <a:pt x="301" y="568"/>
                  </a:cubicBezTo>
                  <a:cubicBezTo>
                    <a:pt x="1035" y="568"/>
                    <a:pt x="1769" y="601"/>
                    <a:pt x="2536" y="601"/>
                  </a:cubicBezTo>
                  <a:lnTo>
                    <a:pt x="5004" y="635"/>
                  </a:lnTo>
                  <a:cubicBezTo>
                    <a:pt x="7439" y="701"/>
                    <a:pt x="9841" y="735"/>
                    <a:pt x="12276" y="768"/>
                  </a:cubicBezTo>
                  <a:lnTo>
                    <a:pt x="12310" y="768"/>
                  </a:lnTo>
                  <a:cubicBezTo>
                    <a:pt x="12443" y="768"/>
                    <a:pt x="12576" y="635"/>
                    <a:pt x="12576" y="468"/>
                  </a:cubicBezTo>
                  <a:cubicBezTo>
                    <a:pt x="12576" y="334"/>
                    <a:pt x="12476" y="168"/>
                    <a:pt x="12310" y="168"/>
                  </a:cubicBezTo>
                  <a:cubicBezTo>
                    <a:pt x="10708" y="134"/>
                    <a:pt x="9107" y="134"/>
                    <a:pt x="7506" y="101"/>
                  </a:cubicBezTo>
                  <a:cubicBezTo>
                    <a:pt x="6305" y="101"/>
                    <a:pt x="5104" y="67"/>
                    <a:pt x="3904" y="34"/>
                  </a:cubicBezTo>
                  <a:lnTo>
                    <a:pt x="2002" y="34"/>
                  </a:lnTo>
                  <a:cubicBezTo>
                    <a:pt x="1435" y="1"/>
                    <a:pt x="868"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0" name="Google Shape;3970;p49"/>
          <p:cNvSpPr/>
          <p:nvPr/>
        </p:nvSpPr>
        <p:spPr>
          <a:xfrm>
            <a:off x="8583050" y="289225"/>
            <a:ext cx="379975" cy="391375"/>
          </a:xfrm>
          <a:custGeom>
            <a:avLst/>
            <a:gdLst/>
            <a:ahLst/>
            <a:cxnLst/>
            <a:rect l="l" t="t" r="r" b="b"/>
            <a:pathLst>
              <a:path w="15199" h="15655" extrusionOk="0">
                <a:moveTo>
                  <a:pt x="8086" y="1"/>
                </a:moveTo>
                <a:cubicBezTo>
                  <a:pt x="8055" y="62"/>
                  <a:pt x="8055" y="122"/>
                  <a:pt x="8055" y="183"/>
                </a:cubicBezTo>
                <a:cubicBezTo>
                  <a:pt x="8025" y="305"/>
                  <a:pt x="7994" y="457"/>
                  <a:pt x="7964" y="578"/>
                </a:cubicBezTo>
                <a:cubicBezTo>
                  <a:pt x="7934" y="821"/>
                  <a:pt x="7903" y="1095"/>
                  <a:pt x="7842" y="1338"/>
                </a:cubicBezTo>
                <a:cubicBezTo>
                  <a:pt x="7842" y="1460"/>
                  <a:pt x="7812" y="1551"/>
                  <a:pt x="7812" y="1673"/>
                </a:cubicBezTo>
                <a:cubicBezTo>
                  <a:pt x="7782" y="1794"/>
                  <a:pt x="7782" y="1946"/>
                  <a:pt x="7751" y="2068"/>
                </a:cubicBezTo>
                <a:lnTo>
                  <a:pt x="7751" y="2098"/>
                </a:lnTo>
                <a:cubicBezTo>
                  <a:pt x="7751" y="2280"/>
                  <a:pt x="7721" y="2432"/>
                  <a:pt x="7721" y="2584"/>
                </a:cubicBezTo>
                <a:cubicBezTo>
                  <a:pt x="7721" y="2645"/>
                  <a:pt x="7721" y="2706"/>
                  <a:pt x="7690" y="2767"/>
                </a:cubicBezTo>
                <a:cubicBezTo>
                  <a:pt x="7690" y="4195"/>
                  <a:pt x="7660" y="5654"/>
                  <a:pt x="7660" y="7083"/>
                </a:cubicBezTo>
                <a:cubicBezTo>
                  <a:pt x="6019" y="7083"/>
                  <a:pt x="4377" y="7083"/>
                  <a:pt x="2766" y="7113"/>
                </a:cubicBezTo>
                <a:cubicBezTo>
                  <a:pt x="2554" y="7113"/>
                  <a:pt x="2341" y="7144"/>
                  <a:pt x="2128" y="7144"/>
                </a:cubicBezTo>
                <a:lnTo>
                  <a:pt x="2158" y="7144"/>
                </a:lnTo>
                <a:cubicBezTo>
                  <a:pt x="1854" y="7174"/>
                  <a:pt x="1550" y="7205"/>
                  <a:pt x="1216" y="7265"/>
                </a:cubicBezTo>
                <a:cubicBezTo>
                  <a:pt x="1064" y="7265"/>
                  <a:pt x="912" y="7296"/>
                  <a:pt x="760" y="7296"/>
                </a:cubicBezTo>
                <a:cubicBezTo>
                  <a:pt x="608" y="7326"/>
                  <a:pt x="426" y="7357"/>
                  <a:pt x="274" y="7387"/>
                </a:cubicBezTo>
                <a:lnTo>
                  <a:pt x="213" y="7387"/>
                </a:lnTo>
                <a:cubicBezTo>
                  <a:pt x="152" y="7387"/>
                  <a:pt x="122" y="7387"/>
                  <a:pt x="61" y="7417"/>
                </a:cubicBezTo>
                <a:lnTo>
                  <a:pt x="0" y="7417"/>
                </a:lnTo>
                <a:cubicBezTo>
                  <a:pt x="122" y="7417"/>
                  <a:pt x="213" y="7448"/>
                  <a:pt x="304" y="7448"/>
                </a:cubicBezTo>
                <a:lnTo>
                  <a:pt x="274" y="7448"/>
                </a:lnTo>
                <a:cubicBezTo>
                  <a:pt x="487" y="7478"/>
                  <a:pt x="699" y="7478"/>
                  <a:pt x="912" y="7478"/>
                </a:cubicBezTo>
                <a:lnTo>
                  <a:pt x="943" y="7478"/>
                </a:lnTo>
                <a:cubicBezTo>
                  <a:pt x="1186" y="7508"/>
                  <a:pt x="1459" y="7508"/>
                  <a:pt x="1733" y="7539"/>
                </a:cubicBezTo>
                <a:lnTo>
                  <a:pt x="1763" y="7539"/>
                </a:lnTo>
                <a:cubicBezTo>
                  <a:pt x="1946" y="7539"/>
                  <a:pt x="2128" y="7569"/>
                  <a:pt x="2280" y="7569"/>
                </a:cubicBezTo>
                <a:cubicBezTo>
                  <a:pt x="4073" y="7539"/>
                  <a:pt x="5867" y="7508"/>
                  <a:pt x="7630" y="7508"/>
                </a:cubicBezTo>
                <a:lnTo>
                  <a:pt x="7630" y="7630"/>
                </a:lnTo>
                <a:cubicBezTo>
                  <a:pt x="7690" y="9727"/>
                  <a:pt x="7842" y="11794"/>
                  <a:pt x="7934" y="13861"/>
                </a:cubicBezTo>
                <a:cubicBezTo>
                  <a:pt x="7934" y="13983"/>
                  <a:pt x="7964" y="14074"/>
                  <a:pt x="7964" y="14196"/>
                </a:cubicBezTo>
                <a:cubicBezTo>
                  <a:pt x="7964" y="14196"/>
                  <a:pt x="7964" y="14226"/>
                  <a:pt x="7964" y="14226"/>
                </a:cubicBezTo>
                <a:lnTo>
                  <a:pt x="7964" y="14256"/>
                </a:lnTo>
                <a:cubicBezTo>
                  <a:pt x="7964" y="14256"/>
                  <a:pt x="7964" y="14269"/>
                  <a:pt x="7964" y="14287"/>
                </a:cubicBezTo>
                <a:cubicBezTo>
                  <a:pt x="8025" y="14499"/>
                  <a:pt x="8055" y="14743"/>
                  <a:pt x="8086" y="14986"/>
                </a:cubicBezTo>
                <a:cubicBezTo>
                  <a:pt x="8086" y="15003"/>
                  <a:pt x="8086" y="15016"/>
                  <a:pt x="8086" y="15016"/>
                </a:cubicBezTo>
                <a:lnTo>
                  <a:pt x="8086" y="15047"/>
                </a:lnTo>
                <a:cubicBezTo>
                  <a:pt x="8116" y="15077"/>
                  <a:pt x="8116" y="15077"/>
                  <a:pt x="8116" y="15107"/>
                </a:cubicBezTo>
                <a:cubicBezTo>
                  <a:pt x="8116" y="15138"/>
                  <a:pt x="8116" y="15168"/>
                  <a:pt x="8116" y="15199"/>
                </a:cubicBezTo>
                <a:cubicBezTo>
                  <a:pt x="8116" y="15229"/>
                  <a:pt x="8146" y="15229"/>
                  <a:pt x="8146" y="15259"/>
                </a:cubicBezTo>
                <a:cubicBezTo>
                  <a:pt x="8177" y="15381"/>
                  <a:pt x="8207" y="15472"/>
                  <a:pt x="8238" y="15594"/>
                </a:cubicBezTo>
                <a:lnTo>
                  <a:pt x="8238" y="15655"/>
                </a:lnTo>
                <a:cubicBezTo>
                  <a:pt x="8268" y="15472"/>
                  <a:pt x="8268" y="15290"/>
                  <a:pt x="8268" y="15077"/>
                </a:cubicBezTo>
                <a:cubicBezTo>
                  <a:pt x="8268" y="14955"/>
                  <a:pt x="8268" y="14864"/>
                  <a:pt x="8268" y="14743"/>
                </a:cubicBezTo>
                <a:cubicBezTo>
                  <a:pt x="8268" y="14408"/>
                  <a:pt x="8268" y="14044"/>
                  <a:pt x="8298" y="13709"/>
                </a:cubicBezTo>
                <a:cubicBezTo>
                  <a:pt x="8298" y="13375"/>
                  <a:pt x="8298" y="13010"/>
                  <a:pt x="8329" y="12676"/>
                </a:cubicBezTo>
                <a:cubicBezTo>
                  <a:pt x="8207" y="10943"/>
                  <a:pt x="8146" y="9241"/>
                  <a:pt x="8116" y="7508"/>
                </a:cubicBezTo>
                <a:cubicBezTo>
                  <a:pt x="9271" y="7508"/>
                  <a:pt x="10456" y="7508"/>
                  <a:pt x="11611" y="7478"/>
                </a:cubicBezTo>
                <a:lnTo>
                  <a:pt x="11703" y="7478"/>
                </a:lnTo>
                <a:cubicBezTo>
                  <a:pt x="11885" y="7478"/>
                  <a:pt x="12098" y="7478"/>
                  <a:pt x="12280" y="7448"/>
                </a:cubicBezTo>
                <a:lnTo>
                  <a:pt x="12402" y="7448"/>
                </a:lnTo>
                <a:cubicBezTo>
                  <a:pt x="12645" y="7448"/>
                  <a:pt x="12858" y="7448"/>
                  <a:pt x="13101" y="7417"/>
                </a:cubicBezTo>
                <a:lnTo>
                  <a:pt x="13131" y="7417"/>
                </a:lnTo>
                <a:cubicBezTo>
                  <a:pt x="13405" y="7417"/>
                  <a:pt x="13678" y="7387"/>
                  <a:pt x="13952" y="7357"/>
                </a:cubicBezTo>
                <a:cubicBezTo>
                  <a:pt x="14104" y="7326"/>
                  <a:pt x="14225" y="7326"/>
                  <a:pt x="14377" y="7296"/>
                </a:cubicBezTo>
                <a:cubicBezTo>
                  <a:pt x="14529" y="7296"/>
                  <a:pt x="14681" y="7296"/>
                  <a:pt x="14803" y="7265"/>
                </a:cubicBezTo>
                <a:cubicBezTo>
                  <a:pt x="14955" y="7265"/>
                  <a:pt x="15077" y="7235"/>
                  <a:pt x="15198" y="7235"/>
                </a:cubicBezTo>
                <a:lnTo>
                  <a:pt x="15077" y="7235"/>
                </a:lnTo>
                <a:cubicBezTo>
                  <a:pt x="14925" y="7205"/>
                  <a:pt x="14742" y="7174"/>
                  <a:pt x="14590" y="7174"/>
                </a:cubicBezTo>
                <a:cubicBezTo>
                  <a:pt x="14438" y="7144"/>
                  <a:pt x="14256" y="7144"/>
                  <a:pt x="14104" y="7144"/>
                </a:cubicBezTo>
                <a:cubicBezTo>
                  <a:pt x="13770" y="7113"/>
                  <a:pt x="13435" y="7113"/>
                  <a:pt x="13101" y="7083"/>
                </a:cubicBezTo>
                <a:cubicBezTo>
                  <a:pt x="12949" y="7083"/>
                  <a:pt x="12797" y="7053"/>
                  <a:pt x="12614" y="7053"/>
                </a:cubicBezTo>
                <a:lnTo>
                  <a:pt x="12554" y="7053"/>
                </a:lnTo>
                <a:cubicBezTo>
                  <a:pt x="11064" y="7083"/>
                  <a:pt x="9605" y="7083"/>
                  <a:pt x="8116" y="7083"/>
                </a:cubicBezTo>
                <a:cubicBezTo>
                  <a:pt x="8086" y="5563"/>
                  <a:pt x="8116" y="4013"/>
                  <a:pt x="8146" y="2493"/>
                </a:cubicBezTo>
                <a:lnTo>
                  <a:pt x="8146" y="2463"/>
                </a:lnTo>
                <a:cubicBezTo>
                  <a:pt x="8146" y="2199"/>
                  <a:pt x="8146" y="1936"/>
                  <a:pt x="8146" y="1673"/>
                </a:cubicBezTo>
                <a:cubicBezTo>
                  <a:pt x="8116" y="1399"/>
                  <a:pt x="8116" y="1095"/>
                  <a:pt x="8116" y="821"/>
                </a:cubicBezTo>
                <a:cubicBezTo>
                  <a:pt x="8116" y="578"/>
                  <a:pt x="8086" y="335"/>
                  <a:pt x="8086" y="92"/>
                </a:cubicBezTo>
                <a:cubicBezTo>
                  <a:pt x="8086" y="62"/>
                  <a:pt x="8086" y="31"/>
                  <a:pt x="8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1" name="Google Shape;3971;p49"/>
          <p:cNvGrpSpPr/>
          <p:nvPr/>
        </p:nvGrpSpPr>
        <p:grpSpPr>
          <a:xfrm>
            <a:off x="7462338" y="149400"/>
            <a:ext cx="1301700" cy="1745550"/>
            <a:chOff x="7462338" y="149400"/>
            <a:chExt cx="1301700" cy="1745550"/>
          </a:xfrm>
        </p:grpSpPr>
        <p:grpSp>
          <p:nvGrpSpPr>
            <p:cNvPr id="3972" name="Google Shape;3972;p49"/>
            <p:cNvGrpSpPr/>
            <p:nvPr/>
          </p:nvGrpSpPr>
          <p:grpSpPr>
            <a:xfrm>
              <a:off x="7462338" y="149400"/>
              <a:ext cx="180975" cy="237700"/>
              <a:chOff x="4147313" y="4459888"/>
              <a:chExt cx="180975" cy="237700"/>
            </a:xfrm>
          </p:grpSpPr>
          <p:sp>
            <p:nvSpPr>
              <p:cNvPr id="3973" name="Google Shape;3973;p49"/>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9"/>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9"/>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49"/>
            <p:cNvGrpSpPr/>
            <p:nvPr/>
          </p:nvGrpSpPr>
          <p:grpSpPr>
            <a:xfrm>
              <a:off x="8583063" y="1657250"/>
              <a:ext cx="180975" cy="237700"/>
              <a:chOff x="4147313" y="4459888"/>
              <a:chExt cx="180975" cy="237700"/>
            </a:xfrm>
          </p:grpSpPr>
          <p:sp>
            <p:nvSpPr>
              <p:cNvPr id="3977" name="Google Shape;3977;p49"/>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9"/>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9"/>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0C00927C-B57B-489E-BB7C-5D721AF1246F}"/>
              </a:ext>
            </a:extLst>
          </p:cNvPr>
          <p:cNvSpPr txBox="1"/>
          <p:nvPr/>
        </p:nvSpPr>
        <p:spPr>
          <a:xfrm>
            <a:off x="726593" y="1019070"/>
            <a:ext cx="7344937" cy="132343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vi-VN" sz="1600">
                <a:solidFill>
                  <a:schemeClr val="bg1"/>
                </a:solidFill>
                <a:latin typeface="Bahnschrift"/>
              </a:rPr>
              <a:t>Hai bảng này liên kết với nhau thông qua thuộc tính </a:t>
            </a:r>
            <a:r>
              <a:rPr lang="vi-VN" sz="1600" b="1" err="1">
                <a:solidFill>
                  <a:schemeClr val="accent4"/>
                </a:solidFill>
                <a:latin typeface="Bahnschrift"/>
              </a:rPr>
              <a:t>AccountId</a:t>
            </a:r>
            <a:r>
              <a:rPr lang="vi-VN" sz="1600">
                <a:solidFill>
                  <a:schemeClr val="bg1"/>
                </a:solidFill>
                <a:latin typeface="Bahnschrift"/>
              </a:rPr>
              <a:t>. Hai bảng </a:t>
            </a:r>
            <a:r>
              <a:rPr lang="vi-VN" sz="1600" b="1" err="1">
                <a:solidFill>
                  <a:schemeClr val="bg1"/>
                </a:solidFill>
                <a:latin typeface="Bahnschrift"/>
                <a:cs typeface="Times New Roman"/>
              </a:rPr>
              <a:t>GameAccount</a:t>
            </a:r>
            <a:r>
              <a:rPr lang="vi-VN" sz="1600">
                <a:solidFill>
                  <a:schemeClr val="bg1"/>
                </a:solidFill>
                <a:latin typeface="Bahnschrift"/>
                <a:cs typeface="Times New Roman"/>
              </a:rPr>
              <a:t>, </a:t>
            </a:r>
            <a:r>
              <a:rPr lang="vi-VN" sz="1600" b="1" err="1">
                <a:solidFill>
                  <a:schemeClr val="bg1"/>
                </a:solidFill>
                <a:latin typeface="Bahnschrift"/>
                <a:cs typeface="Times New Roman"/>
              </a:rPr>
              <a:t>GameSession</a:t>
            </a:r>
            <a:r>
              <a:rPr lang="vi-VN" sz="1600">
                <a:solidFill>
                  <a:schemeClr val="bg1"/>
                </a:solidFill>
                <a:latin typeface="Bahnschrift"/>
                <a:cs typeface="Times New Roman"/>
              </a:rPr>
              <a:t> để quản lý các tài khoản và các phiên chơi của người chơi. Mỗi phiên chơi được tính từ thời điểm </a:t>
            </a:r>
            <a:r>
              <a:rPr lang="vi-VN" sz="1600" err="1">
                <a:solidFill>
                  <a:schemeClr val="bg1"/>
                </a:solidFill>
                <a:latin typeface="Bahnschrift"/>
                <a:cs typeface="Times New Roman"/>
              </a:rPr>
              <a:t>game</a:t>
            </a:r>
            <a:r>
              <a:rPr lang="vi-VN" sz="1600">
                <a:solidFill>
                  <a:schemeClr val="bg1"/>
                </a:solidFill>
                <a:latin typeface="Bahnschrift"/>
                <a:cs typeface="Times New Roman"/>
              </a:rPr>
              <a:t> bắt đầu (thời điểm khối gạch đầu tiên rơi xuống) đến khi </a:t>
            </a:r>
            <a:r>
              <a:rPr lang="vi-VN" sz="1600" err="1">
                <a:solidFill>
                  <a:schemeClr val="bg1"/>
                </a:solidFill>
                <a:latin typeface="Bahnschrift"/>
                <a:cs typeface="Times New Roman"/>
              </a:rPr>
              <a:t>game</a:t>
            </a:r>
            <a:r>
              <a:rPr lang="vi-VN" sz="1600">
                <a:solidFill>
                  <a:schemeClr val="bg1"/>
                </a:solidFill>
                <a:latin typeface="Bahnschrift"/>
                <a:cs typeface="Times New Roman"/>
              </a:rPr>
              <a:t> kết thúc (thời điểm người chơi thua cuộc)</a:t>
            </a:r>
            <a:endParaRPr lang="en-US" sz="1300">
              <a:solidFill>
                <a:schemeClr val="bg1"/>
              </a:solidFill>
              <a:latin typeface="Bahnschrift"/>
              <a:cs typeface="Times New Roman"/>
            </a:endParaRPr>
          </a:p>
        </p:txBody>
      </p:sp>
      <p:sp>
        <p:nvSpPr>
          <p:cNvPr id="5" name="TextBox 4">
            <a:extLst>
              <a:ext uri="{FF2B5EF4-FFF2-40B4-BE49-F238E27FC236}">
                <a16:creationId xmlns:a16="http://schemas.microsoft.com/office/drawing/2014/main" id="{0878C412-5CA1-D55F-8478-1A16645C8198}"/>
              </a:ext>
            </a:extLst>
          </p:cNvPr>
          <p:cNvSpPr txBox="1"/>
          <p:nvPr/>
        </p:nvSpPr>
        <p:spPr>
          <a:xfrm>
            <a:off x="711357" y="2378676"/>
            <a:ext cx="6845945" cy="153888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 sz="1600">
                <a:solidFill>
                  <a:schemeClr val="bg1"/>
                </a:solidFill>
                <a:latin typeface="Bahnschrift"/>
                <a:ea typeface="Calibri"/>
                <a:cs typeface="Times New Roman"/>
              </a:rPr>
              <a:t>Từ bảng GameAccount, chương trình thực hiện được chức năng đăng ký, đăng nhập. </a:t>
            </a:r>
          </a:p>
          <a:p>
            <a:pPr marL="285750" indent="-285750">
              <a:buFont typeface="Arial" panose="020B0604020202020204" pitchFamily="34" charset="0"/>
              <a:buChar char="•"/>
            </a:pPr>
            <a:endParaRPr lang="en" sz="1600">
              <a:solidFill>
                <a:schemeClr val="bg1"/>
              </a:solidFill>
              <a:latin typeface="Bahnschrift"/>
              <a:cs typeface="Times New Roman"/>
            </a:endParaRPr>
          </a:p>
          <a:p>
            <a:pPr marL="285750" indent="-285750">
              <a:buFont typeface="Arial" panose="020B0604020202020204" pitchFamily="34" charset="0"/>
              <a:buChar char="•"/>
            </a:pPr>
            <a:r>
              <a:rPr lang="en" sz="1600">
                <a:solidFill>
                  <a:schemeClr val="bg1"/>
                </a:solidFill>
                <a:latin typeface="Bahnschrift"/>
                <a:cs typeface="Times New Roman"/>
              </a:rPr>
              <a:t>Từ bảng GameSession, chương trình thực hiện được chức năng hiển thị bảng HighScores và bảng Leaderboard.</a:t>
            </a:r>
          </a:p>
          <a:p>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3116" name="Google Shape;3116;p45"/>
          <p:cNvSpPr txBox="1">
            <a:spLocks noGrp="1"/>
          </p:cNvSpPr>
          <p:nvPr>
            <p:ph type="subTitle" idx="1"/>
          </p:nvPr>
        </p:nvSpPr>
        <p:spPr>
          <a:xfrm>
            <a:off x="687848" y="3752976"/>
            <a:ext cx="2124660" cy="1015500"/>
          </a:xfrm>
          <a:prstGeom prst="rect">
            <a:avLst/>
          </a:prstGeom>
        </p:spPr>
        <p:txBody>
          <a:bodyPr spcFirstLastPara="1" wrap="square" lIns="91425" tIns="91425" rIns="91425" bIns="91425" anchor="t" anchorCtr="0">
            <a:noAutofit/>
          </a:bodyPr>
          <a:lstStyle/>
          <a:p>
            <a:pPr algn="l">
              <a:lnSpc>
                <a:spcPct val="114999"/>
              </a:lnSpc>
            </a:pPr>
            <a:r>
              <a:rPr lang="en-US" sz="1600" dirty="0">
                <a:solidFill>
                  <a:schemeClr val="bg1"/>
                </a:solidFill>
                <a:latin typeface="Bahnschrift"/>
                <a:cs typeface="Times New Roman"/>
              </a:rPr>
              <a:t>Database diagram</a:t>
            </a:r>
            <a:endParaRPr lang="vi-VN" sz="1600" dirty="0">
              <a:solidFill>
                <a:schemeClr val="bg1"/>
              </a:solidFill>
              <a:latin typeface="Bahnschrift"/>
            </a:endParaRPr>
          </a:p>
        </p:txBody>
      </p:sp>
      <p:sp>
        <p:nvSpPr>
          <p:cNvPr id="3118" name="Google Shape;3118;p45"/>
          <p:cNvSpPr txBox="1">
            <a:spLocks noGrp="1"/>
          </p:cNvSpPr>
          <p:nvPr>
            <p:ph type="subTitle" idx="3"/>
          </p:nvPr>
        </p:nvSpPr>
        <p:spPr>
          <a:xfrm>
            <a:off x="4509649" y="2639717"/>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a:p>
        </p:txBody>
      </p:sp>
      <p:sp>
        <p:nvSpPr>
          <p:cNvPr id="3121" name="Google Shape;3121;p45"/>
          <p:cNvSpPr txBox="1">
            <a:spLocks noGrp="1"/>
          </p:cNvSpPr>
          <p:nvPr>
            <p:ph type="subTitle" idx="6"/>
          </p:nvPr>
        </p:nvSpPr>
        <p:spPr>
          <a:xfrm>
            <a:off x="5042414" y="3680482"/>
            <a:ext cx="2578160" cy="617700"/>
          </a:xfrm>
          <a:prstGeom prst="rect">
            <a:avLst/>
          </a:prstGeom>
        </p:spPr>
        <p:txBody>
          <a:bodyPr spcFirstLastPara="1" wrap="square" lIns="91425" tIns="91425" rIns="91425" bIns="91425" anchor="b" anchorCtr="0">
            <a:noAutofit/>
          </a:bodyPr>
          <a:lstStyle/>
          <a:p>
            <a:pPr marL="0" indent="0">
              <a:lnSpc>
                <a:spcPct val="114999"/>
              </a:lnSpc>
            </a:pPr>
            <a:r>
              <a:rPr lang="en-US" sz="1600" dirty="0" err="1">
                <a:solidFill>
                  <a:schemeClr val="bg1"/>
                </a:solidFill>
                <a:latin typeface="Bahnschrift"/>
                <a:cs typeface="Times New Roman"/>
              </a:rPr>
              <a:t>Cấu</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trúc</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các</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bảng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dữ</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liệu</a:t>
            </a:r>
            <a:endParaRPr lang="en" sz="1600" dirty="0">
              <a:solidFill>
                <a:schemeClr val="bg1"/>
              </a:solidFill>
              <a:latin typeface="Bahnschrift"/>
              <a:cs typeface="Times New Roman"/>
            </a:endParaRPr>
          </a:p>
        </p:txBody>
      </p:sp>
      <p:sp>
        <p:nvSpPr>
          <p:cNvPr id="3" name="Tiêu đề phụ 2">
            <a:extLst>
              <a:ext uri="{FF2B5EF4-FFF2-40B4-BE49-F238E27FC236}">
                <a16:creationId xmlns:a16="http://schemas.microsoft.com/office/drawing/2014/main" id="{93A09664-AA4A-6BC5-0B1A-7171C86A0D6E}"/>
              </a:ext>
            </a:extLst>
          </p:cNvPr>
          <p:cNvSpPr>
            <a:spLocks noGrp="1"/>
          </p:cNvSpPr>
          <p:nvPr>
            <p:ph type="subTitle" idx="4"/>
          </p:nvPr>
        </p:nvSpPr>
        <p:spPr/>
        <p:txBody>
          <a:bodyPr/>
          <a:lstStyle/>
          <a:p>
            <a:endParaRPr lang="vi-VN"/>
          </a:p>
        </p:txBody>
      </p:sp>
      <p:pic>
        <p:nvPicPr>
          <p:cNvPr id="2" name="Hình ảnh 1" descr="Ảnh có chứa văn bản, ảnh chụp màn hình, số, Phông chữ&#10;&#10;Mô tả được tự động tạo">
            <a:extLst>
              <a:ext uri="{FF2B5EF4-FFF2-40B4-BE49-F238E27FC236}">
                <a16:creationId xmlns:a16="http://schemas.microsoft.com/office/drawing/2014/main" id="{7B16BE04-F515-BD4E-9558-650C5C1E7153}"/>
              </a:ext>
            </a:extLst>
          </p:cNvPr>
          <p:cNvPicPr>
            <a:picLocks noChangeAspect="1"/>
          </p:cNvPicPr>
          <p:nvPr/>
        </p:nvPicPr>
        <p:blipFill>
          <a:blip r:embed="rId3"/>
          <a:stretch>
            <a:fillRect/>
          </a:stretch>
        </p:blipFill>
        <p:spPr>
          <a:xfrm>
            <a:off x="31022" y="1048265"/>
            <a:ext cx="4077474" cy="1757235"/>
          </a:xfrm>
          <a:prstGeom prst="rect">
            <a:avLst/>
          </a:prstGeom>
        </p:spPr>
      </p:pic>
      <p:pic>
        <p:nvPicPr>
          <p:cNvPr id="5" name="Hình ảnh 4" descr="Ảnh có chứa văn bản, ảnh chụp màn hình, màn hình, số&#10;&#10;Mô tả được tự động tạo">
            <a:extLst>
              <a:ext uri="{FF2B5EF4-FFF2-40B4-BE49-F238E27FC236}">
                <a16:creationId xmlns:a16="http://schemas.microsoft.com/office/drawing/2014/main" id="{EA3CA375-8EED-F07F-914C-E185D0ED857A}"/>
              </a:ext>
            </a:extLst>
          </p:cNvPr>
          <p:cNvPicPr>
            <a:picLocks noChangeAspect="1"/>
          </p:cNvPicPr>
          <p:nvPr/>
        </p:nvPicPr>
        <p:blipFill>
          <a:blip r:embed="rId4"/>
          <a:stretch>
            <a:fillRect/>
          </a:stretch>
        </p:blipFill>
        <p:spPr>
          <a:xfrm>
            <a:off x="4110423" y="315355"/>
            <a:ext cx="5062667" cy="1462218"/>
          </a:xfrm>
          <a:prstGeom prst="rect">
            <a:avLst/>
          </a:prstGeom>
        </p:spPr>
      </p:pic>
      <p:pic>
        <p:nvPicPr>
          <p:cNvPr id="8" name="Hình ảnh 7" descr="Ảnh có chứa văn bản, ảnh chụp màn hình, số, Phông chữ&#10;&#10;Mô tả được tự động tạo">
            <a:extLst>
              <a:ext uri="{FF2B5EF4-FFF2-40B4-BE49-F238E27FC236}">
                <a16:creationId xmlns:a16="http://schemas.microsoft.com/office/drawing/2014/main" id="{219EDE3C-BFF9-A9BD-B75A-2A2EFC12AACB}"/>
              </a:ext>
            </a:extLst>
          </p:cNvPr>
          <p:cNvPicPr>
            <a:picLocks noChangeAspect="1"/>
          </p:cNvPicPr>
          <p:nvPr/>
        </p:nvPicPr>
        <p:blipFill>
          <a:blip r:embed="rId5"/>
          <a:stretch>
            <a:fillRect/>
          </a:stretch>
        </p:blipFill>
        <p:spPr>
          <a:xfrm>
            <a:off x="4140930" y="1830989"/>
            <a:ext cx="5001655" cy="184450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16">
                                            <p:txEl>
                                              <p:pRg st="0" end="0"/>
                                            </p:txEl>
                                          </p:spTgt>
                                        </p:tgtEl>
                                        <p:attrNameLst>
                                          <p:attrName>style.visibility</p:attrName>
                                        </p:attrNameLst>
                                      </p:cBhvr>
                                      <p:to>
                                        <p:strVal val="visible"/>
                                      </p:to>
                                    </p:set>
                                    <p:animEffect transition="in" filter="fade">
                                      <p:cBhvr>
                                        <p:cTn id="7" dur="500"/>
                                        <p:tgtEl>
                                          <p:spTgt spid="3116">
                                            <p:txEl>
                                              <p:pRg st="0" end="0"/>
                                            </p:txEl>
                                          </p:spTgt>
                                        </p:tgtEl>
                                      </p:cBhvr>
                                    </p:animEffect>
                                    <p:anim calcmode="lin" valueType="num">
                                      <p:cBhvr>
                                        <p:cTn id="8" dur="500" fill="hold"/>
                                        <p:tgtEl>
                                          <p:spTgt spid="311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116">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3121">
                                            <p:txEl>
                                              <p:pRg st="0" end="0"/>
                                            </p:txEl>
                                          </p:spTgt>
                                        </p:tgtEl>
                                        <p:attrNameLst>
                                          <p:attrName>style.visibility</p:attrName>
                                        </p:attrNameLst>
                                      </p:cBhvr>
                                      <p:to>
                                        <p:strVal val="visible"/>
                                      </p:to>
                                    </p:set>
                                    <p:anim calcmode="lin" valueType="num">
                                      <p:cBhvr additive="base">
                                        <p:cTn id="12" dur="250" fill="hold"/>
                                        <p:tgtEl>
                                          <p:spTgt spid="3121">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31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6" grpId="0" build="p"/>
      <p:bldP spid="312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82"/>
        <p:cNvGrpSpPr/>
        <p:nvPr/>
      </p:nvGrpSpPr>
      <p:grpSpPr>
        <a:xfrm>
          <a:off x="0" y="0"/>
          <a:ext cx="0" cy="0"/>
          <a:chOff x="0" y="0"/>
          <a:chExt cx="0" cy="0"/>
        </a:xfrm>
      </p:grpSpPr>
      <p:sp>
        <p:nvSpPr>
          <p:cNvPr id="5783" name="Google Shape;578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err="1"/>
              <a:t>Dữ</a:t>
            </a:r>
            <a:r>
              <a:rPr lang="en"/>
              <a:t> </a:t>
            </a:r>
            <a:r>
              <a:rPr lang="en" err="1"/>
              <a:t>liệu</a:t>
            </a:r>
            <a:r>
              <a:rPr lang="en"/>
              <a:t> </a:t>
            </a:r>
            <a:r>
              <a:rPr lang="en" err="1"/>
              <a:t>mẫu</a:t>
            </a:r>
            <a:endParaRPr lang="vi-VN" err="1"/>
          </a:p>
        </p:txBody>
      </p:sp>
      <p:sp>
        <p:nvSpPr>
          <p:cNvPr id="5790" name="Google Shape;5790;p66"/>
          <p:cNvSpPr/>
          <p:nvPr/>
        </p:nvSpPr>
        <p:spPr>
          <a:xfrm rot="793900">
            <a:off x="8105687" y="2643493"/>
            <a:ext cx="724990" cy="843531"/>
          </a:xfrm>
          <a:custGeom>
            <a:avLst/>
            <a:gdLst/>
            <a:ahLst/>
            <a:cxnLst/>
            <a:rect l="l" t="t" r="r" b="b"/>
            <a:pathLst>
              <a:path w="26527" h="32504" extrusionOk="0">
                <a:moveTo>
                  <a:pt x="10001" y="30956"/>
                </a:moveTo>
                <a:cubicBezTo>
                  <a:pt x="7334" y="28480"/>
                  <a:pt x="12033" y="17748"/>
                  <a:pt x="10382" y="14954"/>
                </a:cubicBezTo>
                <a:cubicBezTo>
                  <a:pt x="8731" y="12160"/>
                  <a:pt x="476" y="16669"/>
                  <a:pt x="95" y="14192"/>
                </a:cubicBezTo>
                <a:cubicBezTo>
                  <a:pt x="-286" y="11716"/>
                  <a:pt x="4286" y="857"/>
                  <a:pt x="8096" y="95"/>
                </a:cubicBezTo>
                <a:cubicBezTo>
                  <a:pt x="11906" y="-667"/>
                  <a:pt x="21495" y="7334"/>
                  <a:pt x="22955" y="9620"/>
                </a:cubicBezTo>
                <a:cubicBezTo>
                  <a:pt x="24416" y="11906"/>
                  <a:pt x="16288" y="10446"/>
                  <a:pt x="16859" y="13811"/>
                </a:cubicBezTo>
                <a:cubicBezTo>
                  <a:pt x="17431" y="17177"/>
                  <a:pt x="27527" y="26956"/>
                  <a:pt x="26384" y="29813"/>
                </a:cubicBezTo>
                <a:cubicBezTo>
                  <a:pt x="25241" y="32671"/>
                  <a:pt x="12668" y="33433"/>
                  <a:pt x="10001" y="30956"/>
                </a:cubicBezTo>
                <a:close/>
              </a:path>
            </a:pathLst>
          </a:custGeom>
          <a:solidFill>
            <a:schemeClr val="accent4"/>
          </a:solidFill>
          <a:ln>
            <a:noFill/>
          </a:ln>
        </p:spPr>
        <p:txBody>
          <a:bodyPr/>
          <a:lstStyle/>
          <a:p>
            <a:endParaRPr lang="en-US"/>
          </a:p>
        </p:txBody>
      </p:sp>
      <p:sp>
        <p:nvSpPr>
          <p:cNvPr id="5791" name="Google Shape;5791;p66"/>
          <p:cNvSpPr/>
          <p:nvPr/>
        </p:nvSpPr>
        <p:spPr>
          <a:xfrm rot="781223" flipH="1">
            <a:off x="8398721" y="4100392"/>
            <a:ext cx="524980" cy="648757"/>
          </a:xfrm>
          <a:custGeom>
            <a:avLst/>
            <a:gdLst/>
            <a:ahLst/>
            <a:cxnLst/>
            <a:rect l="l" t="t" r="r" b="b"/>
            <a:pathLst>
              <a:path w="20999" h="25950" extrusionOk="0">
                <a:moveTo>
                  <a:pt x="79" y="16050"/>
                </a:moveTo>
                <a:cubicBezTo>
                  <a:pt x="-238" y="11859"/>
                  <a:pt x="7318" y="429"/>
                  <a:pt x="10366" y="48"/>
                </a:cubicBezTo>
                <a:cubicBezTo>
                  <a:pt x="13414" y="-333"/>
                  <a:pt x="16653" y="9764"/>
                  <a:pt x="18367" y="13764"/>
                </a:cubicBezTo>
                <a:cubicBezTo>
                  <a:pt x="20082" y="17765"/>
                  <a:pt x="21669" y="22146"/>
                  <a:pt x="20653" y="24051"/>
                </a:cubicBezTo>
                <a:cubicBezTo>
                  <a:pt x="19637" y="25956"/>
                  <a:pt x="15700" y="26528"/>
                  <a:pt x="12271" y="25194"/>
                </a:cubicBezTo>
                <a:cubicBezTo>
                  <a:pt x="8842" y="23861"/>
                  <a:pt x="397" y="20241"/>
                  <a:pt x="79" y="16050"/>
                </a:cubicBezTo>
                <a:close/>
              </a:path>
            </a:pathLst>
          </a:custGeom>
          <a:solidFill>
            <a:schemeClr val="accent1"/>
          </a:solidFill>
          <a:ln>
            <a:noFill/>
          </a:ln>
        </p:spPr>
        <p:txBody>
          <a:bodyPr/>
          <a:lstStyle/>
          <a:p>
            <a:endParaRPr lang="en-US"/>
          </a:p>
        </p:txBody>
      </p:sp>
      <p:sp>
        <p:nvSpPr>
          <p:cNvPr id="2" name="Hộp Văn bản 1">
            <a:extLst>
              <a:ext uri="{FF2B5EF4-FFF2-40B4-BE49-F238E27FC236}">
                <a16:creationId xmlns:a16="http://schemas.microsoft.com/office/drawing/2014/main" id="{EC6237F8-D2EC-E277-6937-1791CA9445C6}"/>
              </a:ext>
            </a:extLst>
          </p:cNvPr>
          <p:cNvSpPr txBox="1"/>
          <p:nvPr/>
        </p:nvSpPr>
        <p:spPr>
          <a:xfrm>
            <a:off x="3313598" y="2119184"/>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solidFill>
                  <a:schemeClr val="bg1"/>
                </a:solidFill>
                <a:latin typeface="Bahnschrift"/>
                <a:ea typeface="Cambria"/>
              </a:rPr>
              <a:t>Bảng</a:t>
            </a:r>
            <a:r>
              <a:rPr lang="en-US" sz="1600" dirty="0">
                <a:solidFill>
                  <a:schemeClr val="bg1"/>
                </a:solidFill>
                <a:latin typeface="Bahnschrift"/>
                <a:ea typeface="Cambria"/>
              </a:rPr>
              <a:t> </a:t>
            </a:r>
            <a:r>
              <a:rPr lang="en-US" sz="1600" dirty="0" err="1">
                <a:solidFill>
                  <a:schemeClr val="bg1"/>
                </a:solidFill>
                <a:latin typeface="Bahnschrift"/>
                <a:ea typeface="Cambria"/>
              </a:rPr>
              <a:t>GameAccount</a:t>
            </a:r>
            <a:endParaRPr lang="en-US" sz="1600" dirty="0">
              <a:solidFill>
                <a:schemeClr val="bg1"/>
              </a:solidFill>
              <a:latin typeface="Bahnschrift"/>
              <a:ea typeface="Cambria"/>
            </a:endParaRPr>
          </a:p>
        </p:txBody>
      </p:sp>
      <p:sp>
        <p:nvSpPr>
          <p:cNvPr id="4" name="Hộp Văn bản 3">
            <a:extLst>
              <a:ext uri="{FF2B5EF4-FFF2-40B4-BE49-F238E27FC236}">
                <a16:creationId xmlns:a16="http://schemas.microsoft.com/office/drawing/2014/main" id="{D3A5FF81-4FE9-B218-C310-3EE2F88A7BC9}"/>
              </a:ext>
            </a:extLst>
          </p:cNvPr>
          <p:cNvSpPr txBox="1"/>
          <p:nvPr/>
        </p:nvSpPr>
        <p:spPr>
          <a:xfrm>
            <a:off x="3446432" y="4361274"/>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solidFill>
                  <a:schemeClr val="bg1"/>
                </a:solidFill>
                <a:latin typeface="Bahnschrift"/>
                <a:cs typeface="Times New Roman"/>
              </a:rPr>
              <a:t>Bảng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GameSession</a:t>
            </a:r>
            <a:endParaRPr lang="en-US" sz="1600" dirty="0">
              <a:solidFill>
                <a:schemeClr val="bg1"/>
              </a:solidFill>
              <a:latin typeface="Bahnschrift"/>
            </a:endParaRPr>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A7C3BB9E-E6D6-EC9A-E218-18A6CF0F52F7}"/>
              </a:ext>
            </a:extLst>
          </p:cNvPr>
          <p:cNvPicPr>
            <a:picLocks noChangeAspect="1"/>
          </p:cNvPicPr>
          <p:nvPr/>
        </p:nvPicPr>
        <p:blipFill>
          <a:blip r:embed="rId3"/>
          <a:stretch>
            <a:fillRect/>
          </a:stretch>
        </p:blipFill>
        <p:spPr>
          <a:xfrm>
            <a:off x="957646" y="1073188"/>
            <a:ext cx="7375440" cy="896474"/>
          </a:xfrm>
          <a:prstGeom prst="rect">
            <a:avLst/>
          </a:prstGeom>
        </p:spPr>
      </p:pic>
      <p:pic>
        <p:nvPicPr>
          <p:cNvPr id="3" name="Hình ảnh 2" descr="Ảnh có chứa văn bản, ảnh chụp màn hình, Phông chữ, số&#10;&#10;Mô tả được tự động tạo">
            <a:extLst>
              <a:ext uri="{FF2B5EF4-FFF2-40B4-BE49-F238E27FC236}">
                <a16:creationId xmlns:a16="http://schemas.microsoft.com/office/drawing/2014/main" id="{D6C235A6-04D4-36FD-8975-022002D49A23}"/>
              </a:ext>
            </a:extLst>
          </p:cNvPr>
          <p:cNvPicPr>
            <a:picLocks noChangeAspect="1"/>
          </p:cNvPicPr>
          <p:nvPr/>
        </p:nvPicPr>
        <p:blipFill>
          <a:blip r:embed="rId4"/>
          <a:stretch>
            <a:fillRect/>
          </a:stretch>
        </p:blipFill>
        <p:spPr>
          <a:xfrm>
            <a:off x="1419225" y="2611211"/>
            <a:ext cx="6174922" cy="16682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1+#ppt_w/2"/>
                                          </p:val>
                                        </p:tav>
                                        <p:tav tm="100000">
                                          <p:val>
                                            <p:strVal val="#ppt_x"/>
                                          </p:val>
                                        </p:tav>
                                      </p:tavLst>
                                    </p:anim>
                                    <p:anim calcmode="lin" valueType="num">
                                      <p:cBhvr additive="base">
                                        <p:cTn id="12" dur="25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0-#ppt_w/2"/>
                                          </p:val>
                                        </p:tav>
                                        <p:tav tm="100000">
                                          <p:val>
                                            <p:strVal val="#ppt_x"/>
                                          </p:val>
                                        </p:tav>
                                      </p:tavLst>
                                    </p:anim>
                                    <p:anim calcmode="lin" valueType="num">
                                      <p:cBhvr additive="base">
                                        <p:cTn id="16" dur="25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50" fill="hold"/>
                                        <p:tgtEl>
                                          <p:spTgt spid="4"/>
                                        </p:tgtEl>
                                        <p:attrNameLst>
                                          <p:attrName>ppt_x</p:attrName>
                                        </p:attrNameLst>
                                      </p:cBhvr>
                                      <p:tavLst>
                                        <p:tav tm="0">
                                          <p:val>
                                            <p:strVal val="1+#ppt_w/2"/>
                                          </p:val>
                                        </p:tav>
                                        <p:tav tm="100000">
                                          <p:val>
                                            <p:strVal val="#ppt_x"/>
                                          </p:val>
                                        </p:tav>
                                      </p:tavLst>
                                    </p:anim>
                                    <p:anim calcmode="lin" valueType="num">
                                      <p:cBhvr additive="base">
                                        <p:cTn id="20"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944F354-21E0-7924-3CB3-BA055B16BC52}"/>
              </a:ext>
            </a:extLst>
          </p:cNvPr>
          <p:cNvSpPr>
            <a:spLocks noGrp="1"/>
          </p:cNvSpPr>
          <p:nvPr>
            <p:ph type="title"/>
          </p:nvPr>
        </p:nvSpPr>
        <p:spPr>
          <a:xfrm>
            <a:off x="3383463" y="4494365"/>
            <a:ext cx="2540840" cy="471698"/>
          </a:xfrm>
        </p:spPr>
        <p:txBody>
          <a:bodyPr/>
          <a:lstStyle/>
          <a:p>
            <a:r>
              <a:rPr lang="en-US" sz="1600" err="1">
                <a:latin typeface="Bahnschrift" panose="020B0502040204020203" pitchFamily="34" charset="0"/>
                <a:cs typeface="Times New Roman"/>
              </a:rPr>
              <a:t>Lưu</a:t>
            </a:r>
            <a:r>
              <a:rPr lang="en-US" sz="1600">
                <a:latin typeface="Bahnschrift" panose="020B0502040204020203" pitchFamily="34" charset="0"/>
                <a:cs typeface="Times New Roman"/>
              </a:rPr>
              <a:t> </a:t>
            </a:r>
            <a:r>
              <a:rPr lang="en-US" sz="1600" err="1">
                <a:latin typeface="Bahnschrift" panose="020B0502040204020203" pitchFamily="34" charset="0"/>
                <a:cs typeface="Times New Roman"/>
              </a:rPr>
              <a:t>đồ</a:t>
            </a:r>
            <a:r>
              <a:rPr lang="en-US" sz="1600">
                <a:latin typeface="Bahnschrift" panose="020B0502040204020203" pitchFamily="34" charset="0"/>
                <a:cs typeface="Times New Roman"/>
              </a:rPr>
              <a:t> </a:t>
            </a:r>
            <a:r>
              <a:rPr lang="en-US" sz="1600" err="1">
                <a:latin typeface="Bahnschrift" panose="020B0502040204020203" pitchFamily="34" charset="0"/>
                <a:cs typeface="Times New Roman"/>
              </a:rPr>
              <a:t>thuật</a:t>
            </a:r>
            <a:r>
              <a:rPr lang="en-US" sz="1600">
                <a:latin typeface="Bahnschrift" panose="020B0502040204020203" pitchFamily="34" charset="0"/>
                <a:cs typeface="Times New Roman"/>
              </a:rPr>
              <a:t> </a:t>
            </a:r>
            <a:r>
              <a:rPr lang="en-US" sz="1600" err="1">
                <a:latin typeface="Bahnschrift" panose="020B0502040204020203" pitchFamily="34" charset="0"/>
                <a:cs typeface="Times New Roman"/>
              </a:rPr>
              <a:t>toán</a:t>
            </a:r>
            <a:endParaRPr lang="vi-VN" sz="1600">
              <a:latin typeface="Bahnschrift" panose="020B0502040204020203" pitchFamily="34" charset="0"/>
              <a:cs typeface="Times New Roman"/>
            </a:endParaRPr>
          </a:p>
          <a:p>
            <a:endParaRPr lang="vi-VN" sz="1600">
              <a:latin typeface="Bahnschrift" panose="020B0502040204020203" pitchFamily="34" charset="0"/>
              <a:cs typeface="Times New Roman"/>
            </a:endParaRPr>
          </a:p>
          <a:p>
            <a:endParaRPr lang="vi-VN" sz="1600">
              <a:latin typeface="Bahnschrift" panose="020B0502040204020203" pitchFamily="34" charset="0"/>
            </a:endParaRPr>
          </a:p>
        </p:txBody>
      </p:sp>
      <p:pic>
        <p:nvPicPr>
          <p:cNvPr id="4" name="Hình ảnh 3" descr="Ảnh có chứa văn bản, số, biểu đồ, hàng&#10;&#10;Mô tả được tự động tạo">
            <a:extLst>
              <a:ext uri="{FF2B5EF4-FFF2-40B4-BE49-F238E27FC236}">
                <a16:creationId xmlns:a16="http://schemas.microsoft.com/office/drawing/2014/main" id="{1670ED14-27B5-84F2-5ED8-60A7247D4F42}"/>
              </a:ext>
            </a:extLst>
          </p:cNvPr>
          <p:cNvPicPr>
            <a:picLocks noChangeAspect="1"/>
          </p:cNvPicPr>
          <p:nvPr/>
        </p:nvPicPr>
        <p:blipFill>
          <a:blip r:embed="rId2"/>
          <a:stretch>
            <a:fillRect/>
          </a:stretch>
        </p:blipFill>
        <p:spPr>
          <a:xfrm>
            <a:off x="1532457" y="563796"/>
            <a:ext cx="6242851" cy="3847999"/>
          </a:xfrm>
          <a:prstGeom prst="rect">
            <a:avLst/>
          </a:prstGeom>
          <a:ln w="12700">
            <a:solidFill>
              <a:srgbClr val="000000"/>
            </a:solidFill>
          </a:ln>
        </p:spPr>
      </p:pic>
    </p:spTree>
    <p:extLst>
      <p:ext uri="{BB962C8B-B14F-4D97-AF65-F5344CB8AC3E}">
        <p14:creationId xmlns:p14="http://schemas.microsoft.com/office/powerpoint/2010/main" val="19384541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ppt_x"/>
                                          </p:val>
                                        </p:tav>
                                        <p:tav tm="100000">
                                          <p:val>
                                            <p:strVal val="#ppt_x"/>
                                          </p:val>
                                        </p:tav>
                                      </p:tavLst>
                                    </p:anim>
                                    <p:anim calcmode="lin" valueType="num">
                                      <p:cBhvr additive="base">
                                        <p:cTn id="12"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88"/>
        <p:cNvGrpSpPr/>
        <p:nvPr/>
      </p:nvGrpSpPr>
      <p:grpSpPr>
        <a:xfrm>
          <a:off x="0" y="0"/>
          <a:ext cx="0" cy="0"/>
          <a:chOff x="0" y="0"/>
          <a:chExt cx="0" cy="0"/>
        </a:xfrm>
      </p:grpSpPr>
      <p:sp>
        <p:nvSpPr>
          <p:cNvPr id="5489" name="Google Shape;5489;p64"/>
          <p:cNvSpPr txBox="1">
            <a:spLocks noGrp="1"/>
          </p:cNvSpPr>
          <p:nvPr>
            <p:ph type="title"/>
          </p:nvPr>
        </p:nvSpPr>
        <p:spPr>
          <a:xfrm>
            <a:off x="1591243" y="1678799"/>
            <a:ext cx="5881017" cy="2449195"/>
          </a:xfrm>
          <a:prstGeom prst="rect">
            <a:avLst/>
          </a:prstGeom>
        </p:spPr>
        <p:txBody>
          <a:bodyPr spcFirstLastPara="1" wrap="square" lIns="91425" tIns="91425" rIns="91425" bIns="91425" anchor="b" anchorCtr="0">
            <a:noAutofit/>
          </a:bodyPr>
          <a:lstStyle/>
          <a:p>
            <a:r>
              <a:rPr lang="en" sz="6000" b="1">
                <a:solidFill>
                  <a:schemeClr val="bg1"/>
                </a:solidFill>
                <a:latin typeface="Tilt Warp" panose="020B0604020202020204" charset="0"/>
                <a:ea typeface="Calibri"/>
                <a:cs typeface="Calibri"/>
              </a:rPr>
              <a:t>XÂY DỰNG </a:t>
            </a:r>
            <a:br>
              <a:rPr lang="en" sz="6000" b="1">
                <a:solidFill>
                  <a:schemeClr val="bg1"/>
                </a:solidFill>
                <a:latin typeface="Tilt Warp" panose="020B0604020202020204" charset="0"/>
                <a:ea typeface="Calibri"/>
                <a:cs typeface="Calibri"/>
              </a:rPr>
            </a:br>
            <a:r>
              <a:rPr lang="en" sz="6000" b="1">
                <a:solidFill>
                  <a:schemeClr val="bg1"/>
                </a:solidFill>
                <a:latin typeface="Tilt Warp" panose="020B0604020202020204" charset="0"/>
                <a:ea typeface="Calibri"/>
                <a:cs typeface="Calibri"/>
              </a:rPr>
              <a:t>CHƯƠNG TRÌNH</a:t>
            </a:r>
          </a:p>
        </p:txBody>
      </p:sp>
      <p:sp>
        <p:nvSpPr>
          <p:cNvPr id="5490" name="Google Shape;5490;p64"/>
          <p:cNvSpPr txBox="1">
            <a:spLocks noGrp="1"/>
          </p:cNvSpPr>
          <p:nvPr>
            <p:ph type="title" idx="2"/>
          </p:nvPr>
        </p:nvSpPr>
        <p:spPr>
          <a:xfrm>
            <a:off x="3716458" y="739375"/>
            <a:ext cx="1421716"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p>
        </p:txBody>
      </p:sp>
      <p:grpSp>
        <p:nvGrpSpPr>
          <p:cNvPr id="5492" name="Google Shape;5492;p64"/>
          <p:cNvGrpSpPr/>
          <p:nvPr/>
        </p:nvGrpSpPr>
        <p:grpSpPr>
          <a:xfrm>
            <a:off x="807550" y="2008963"/>
            <a:ext cx="524550" cy="274400"/>
            <a:chOff x="1349475" y="3998300"/>
            <a:chExt cx="524550" cy="274400"/>
          </a:xfrm>
        </p:grpSpPr>
        <p:sp>
          <p:nvSpPr>
            <p:cNvPr id="5493" name="Google Shape;5493;p64"/>
            <p:cNvSpPr/>
            <p:nvPr/>
          </p:nvSpPr>
          <p:spPr>
            <a:xfrm>
              <a:off x="1365325" y="4012475"/>
              <a:ext cx="492875" cy="246050"/>
            </a:xfrm>
            <a:custGeom>
              <a:avLst/>
              <a:gdLst/>
              <a:ahLst/>
              <a:cxnLst/>
              <a:rect l="l" t="t" r="r" b="b"/>
              <a:pathLst>
                <a:path w="19715" h="9842" extrusionOk="0">
                  <a:moveTo>
                    <a:pt x="4036" y="2569"/>
                  </a:moveTo>
                  <a:cubicBezTo>
                    <a:pt x="4336" y="2569"/>
                    <a:pt x="4603" y="2603"/>
                    <a:pt x="4904" y="2603"/>
                  </a:cubicBezTo>
                  <a:lnTo>
                    <a:pt x="5871" y="2603"/>
                  </a:lnTo>
                  <a:cubicBezTo>
                    <a:pt x="6505" y="2603"/>
                    <a:pt x="7138" y="2636"/>
                    <a:pt x="7772" y="2636"/>
                  </a:cubicBezTo>
                  <a:cubicBezTo>
                    <a:pt x="9006" y="2636"/>
                    <a:pt x="10241" y="2669"/>
                    <a:pt x="11475" y="2703"/>
                  </a:cubicBezTo>
                  <a:cubicBezTo>
                    <a:pt x="12909" y="2703"/>
                    <a:pt x="14344" y="2736"/>
                    <a:pt x="15778" y="2736"/>
                  </a:cubicBezTo>
                  <a:cubicBezTo>
                    <a:pt x="15911" y="2736"/>
                    <a:pt x="16045" y="2903"/>
                    <a:pt x="16045" y="3036"/>
                  </a:cubicBezTo>
                  <a:cubicBezTo>
                    <a:pt x="16045" y="3203"/>
                    <a:pt x="15911" y="3336"/>
                    <a:pt x="15745" y="3336"/>
                  </a:cubicBezTo>
                  <a:cubicBezTo>
                    <a:pt x="13343" y="3303"/>
                    <a:pt x="10941" y="3270"/>
                    <a:pt x="8573" y="3236"/>
                  </a:cubicBezTo>
                  <a:cubicBezTo>
                    <a:pt x="7806" y="3236"/>
                    <a:pt x="7072" y="3203"/>
                    <a:pt x="6305" y="3203"/>
                  </a:cubicBezTo>
                  <a:cubicBezTo>
                    <a:pt x="5904" y="3203"/>
                    <a:pt x="5471" y="3203"/>
                    <a:pt x="5070" y="3170"/>
                  </a:cubicBezTo>
                  <a:lnTo>
                    <a:pt x="4036" y="3170"/>
                  </a:lnTo>
                  <a:cubicBezTo>
                    <a:pt x="3869" y="3170"/>
                    <a:pt x="3736" y="3036"/>
                    <a:pt x="3736" y="2869"/>
                  </a:cubicBezTo>
                  <a:cubicBezTo>
                    <a:pt x="3736" y="2703"/>
                    <a:pt x="3869" y="2569"/>
                    <a:pt x="4036" y="2569"/>
                  </a:cubicBezTo>
                  <a:close/>
                  <a:moveTo>
                    <a:pt x="3836" y="4737"/>
                  </a:moveTo>
                  <a:cubicBezTo>
                    <a:pt x="6271" y="4804"/>
                    <a:pt x="8673" y="4838"/>
                    <a:pt x="11108" y="4871"/>
                  </a:cubicBezTo>
                  <a:cubicBezTo>
                    <a:pt x="12576" y="4904"/>
                    <a:pt x="14077" y="4938"/>
                    <a:pt x="15544" y="4971"/>
                  </a:cubicBezTo>
                  <a:cubicBezTo>
                    <a:pt x="15711" y="4971"/>
                    <a:pt x="15845" y="5104"/>
                    <a:pt x="15845" y="5271"/>
                  </a:cubicBezTo>
                  <a:cubicBezTo>
                    <a:pt x="15845" y="5405"/>
                    <a:pt x="15711" y="5538"/>
                    <a:pt x="15544" y="5538"/>
                  </a:cubicBezTo>
                  <a:cubicBezTo>
                    <a:pt x="13143" y="5505"/>
                    <a:pt x="10741" y="5471"/>
                    <a:pt x="8339" y="5405"/>
                  </a:cubicBezTo>
                  <a:lnTo>
                    <a:pt x="3836" y="5338"/>
                  </a:lnTo>
                  <a:cubicBezTo>
                    <a:pt x="3669" y="5338"/>
                    <a:pt x="3536" y="5204"/>
                    <a:pt x="3536" y="5038"/>
                  </a:cubicBezTo>
                  <a:cubicBezTo>
                    <a:pt x="3536" y="4871"/>
                    <a:pt x="3669" y="4737"/>
                    <a:pt x="3836" y="4737"/>
                  </a:cubicBezTo>
                  <a:close/>
                  <a:moveTo>
                    <a:pt x="5437" y="7006"/>
                  </a:moveTo>
                  <a:cubicBezTo>
                    <a:pt x="6071" y="7039"/>
                    <a:pt x="6705" y="7039"/>
                    <a:pt x="7339" y="7039"/>
                  </a:cubicBezTo>
                  <a:cubicBezTo>
                    <a:pt x="8539" y="7072"/>
                    <a:pt x="9740" y="7072"/>
                    <a:pt x="10941" y="7106"/>
                  </a:cubicBezTo>
                  <a:cubicBezTo>
                    <a:pt x="12542" y="7139"/>
                    <a:pt x="14143" y="7139"/>
                    <a:pt x="15745" y="7173"/>
                  </a:cubicBezTo>
                  <a:cubicBezTo>
                    <a:pt x="15911" y="7173"/>
                    <a:pt x="16011" y="7306"/>
                    <a:pt x="16011" y="7473"/>
                  </a:cubicBezTo>
                  <a:cubicBezTo>
                    <a:pt x="16011" y="7622"/>
                    <a:pt x="15904" y="7745"/>
                    <a:pt x="15786" y="7745"/>
                  </a:cubicBezTo>
                  <a:cubicBezTo>
                    <a:pt x="15772" y="7745"/>
                    <a:pt x="15759" y="7743"/>
                    <a:pt x="15745" y="7740"/>
                  </a:cubicBezTo>
                  <a:lnTo>
                    <a:pt x="15711" y="7740"/>
                  </a:lnTo>
                  <a:cubicBezTo>
                    <a:pt x="13276" y="7706"/>
                    <a:pt x="10874" y="7673"/>
                    <a:pt x="8439" y="7640"/>
                  </a:cubicBezTo>
                  <a:lnTo>
                    <a:pt x="5971" y="7606"/>
                  </a:lnTo>
                  <a:cubicBezTo>
                    <a:pt x="5204" y="7606"/>
                    <a:pt x="4470" y="7573"/>
                    <a:pt x="3736" y="7573"/>
                  </a:cubicBezTo>
                  <a:cubicBezTo>
                    <a:pt x="3569" y="7573"/>
                    <a:pt x="3436" y="7439"/>
                    <a:pt x="3436" y="7273"/>
                  </a:cubicBezTo>
                  <a:cubicBezTo>
                    <a:pt x="3436" y="7106"/>
                    <a:pt x="3569" y="7006"/>
                    <a:pt x="3736" y="7006"/>
                  </a:cubicBezTo>
                  <a:close/>
                  <a:moveTo>
                    <a:pt x="467" y="1"/>
                  </a:moveTo>
                  <a:cubicBezTo>
                    <a:pt x="367" y="2369"/>
                    <a:pt x="234" y="4737"/>
                    <a:pt x="133" y="7106"/>
                  </a:cubicBezTo>
                  <a:cubicBezTo>
                    <a:pt x="100" y="8006"/>
                    <a:pt x="67" y="8907"/>
                    <a:pt x="0" y="9841"/>
                  </a:cubicBezTo>
                  <a:cubicBezTo>
                    <a:pt x="1935" y="9808"/>
                    <a:pt x="3869" y="9808"/>
                    <a:pt x="5804" y="9808"/>
                  </a:cubicBezTo>
                  <a:lnTo>
                    <a:pt x="19514" y="9808"/>
                  </a:lnTo>
                  <a:lnTo>
                    <a:pt x="19647" y="3170"/>
                  </a:lnTo>
                  <a:cubicBezTo>
                    <a:pt x="19681" y="2169"/>
                    <a:pt x="19681" y="1202"/>
                    <a:pt x="19714" y="234"/>
                  </a:cubicBezTo>
                  <a:cubicBezTo>
                    <a:pt x="17746" y="201"/>
                    <a:pt x="15778" y="168"/>
                    <a:pt x="13810" y="168"/>
                  </a:cubicBezTo>
                  <a:cubicBezTo>
                    <a:pt x="11308" y="134"/>
                    <a:pt x="8806" y="101"/>
                    <a:pt x="6271" y="67"/>
                  </a:cubicBezTo>
                  <a:cubicBezTo>
                    <a:pt x="4336" y="34"/>
                    <a:pt x="2402" y="34"/>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1354550" y="4160300"/>
              <a:ext cx="516150" cy="106475"/>
            </a:xfrm>
            <a:custGeom>
              <a:avLst/>
              <a:gdLst/>
              <a:ahLst/>
              <a:cxnLst/>
              <a:rect l="l" t="t" r="r" b="b"/>
              <a:pathLst>
                <a:path w="20646" h="4259" extrusionOk="0">
                  <a:moveTo>
                    <a:pt x="20133" y="0"/>
                  </a:moveTo>
                  <a:cubicBezTo>
                    <a:pt x="20036" y="0"/>
                    <a:pt x="19939" y="45"/>
                    <a:pt x="19878" y="125"/>
                  </a:cubicBezTo>
                  <a:cubicBezTo>
                    <a:pt x="17087" y="2383"/>
                    <a:pt x="13500" y="3609"/>
                    <a:pt x="9893" y="3609"/>
                  </a:cubicBezTo>
                  <a:cubicBezTo>
                    <a:pt x="9663" y="3609"/>
                    <a:pt x="9433" y="3605"/>
                    <a:pt x="9204" y="3595"/>
                  </a:cubicBezTo>
                  <a:cubicBezTo>
                    <a:pt x="6102" y="3528"/>
                    <a:pt x="2966" y="2260"/>
                    <a:pt x="598" y="225"/>
                  </a:cubicBezTo>
                  <a:cubicBezTo>
                    <a:pt x="516" y="144"/>
                    <a:pt x="432" y="109"/>
                    <a:pt x="356" y="109"/>
                  </a:cubicBezTo>
                  <a:cubicBezTo>
                    <a:pt x="151" y="109"/>
                    <a:pt x="0" y="359"/>
                    <a:pt x="97" y="626"/>
                  </a:cubicBezTo>
                  <a:cubicBezTo>
                    <a:pt x="164" y="1260"/>
                    <a:pt x="198" y="1893"/>
                    <a:pt x="298" y="2527"/>
                  </a:cubicBezTo>
                  <a:cubicBezTo>
                    <a:pt x="331" y="2961"/>
                    <a:pt x="97" y="3394"/>
                    <a:pt x="164" y="3795"/>
                  </a:cubicBezTo>
                  <a:cubicBezTo>
                    <a:pt x="231" y="3995"/>
                    <a:pt x="464" y="4028"/>
                    <a:pt x="665" y="4028"/>
                  </a:cubicBezTo>
                  <a:cubicBezTo>
                    <a:pt x="2032" y="4062"/>
                    <a:pt x="3400" y="4195"/>
                    <a:pt x="4767" y="4228"/>
                  </a:cubicBezTo>
                  <a:cubicBezTo>
                    <a:pt x="5036" y="4243"/>
                    <a:pt x="5304" y="4258"/>
                    <a:pt x="5573" y="4258"/>
                  </a:cubicBezTo>
                  <a:cubicBezTo>
                    <a:pt x="5905" y="4258"/>
                    <a:pt x="6237" y="4235"/>
                    <a:pt x="6569" y="4162"/>
                  </a:cubicBezTo>
                  <a:cubicBezTo>
                    <a:pt x="6702" y="4128"/>
                    <a:pt x="6802" y="4028"/>
                    <a:pt x="6802" y="3895"/>
                  </a:cubicBezTo>
                  <a:cubicBezTo>
                    <a:pt x="7827" y="4096"/>
                    <a:pt x="8864" y="4200"/>
                    <a:pt x="9905" y="4200"/>
                  </a:cubicBezTo>
                  <a:cubicBezTo>
                    <a:pt x="10593" y="4200"/>
                    <a:pt x="11283" y="4154"/>
                    <a:pt x="11973" y="4062"/>
                  </a:cubicBezTo>
                  <a:cubicBezTo>
                    <a:pt x="12006" y="4095"/>
                    <a:pt x="12073" y="4128"/>
                    <a:pt x="12139" y="4128"/>
                  </a:cubicBezTo>
                  <a:cubicBezTo>
                    <a:pt x="12422" y="4137"/>
                    <a:pt x="12705" y="4141"/>
                    <a:pt x="12987" y="4141"/>
                  </a:cubicBezTo>
                  <a:cubicBezTo>
                    <a:pt x="14163" y="4141"/>
                    <a:pt x="15332" y="4079"/>
                    <a:pt x="16505" y="4079"/>
                  </a:cubicBezTo>
                  <a:cubicBezTo>
                    <a:pt x="17171" y="4079"/>
                    <a:pt x="17839" y="4099"/>
                    <a:pt x="18511" y="4162"/>
                  </a:cubicBezTo>
                  <a:cubicBezTo>
                    <a:pt x="18566" y="4166"/>
                    <a:pt x="18622" y="4168"/>
                    <a:pt x="18678" y="4168"/>
                  </a:cubicBezTo>
                  <a:cubicBezTo>
                    <a:pt x="19022" y="4168"/>
                    <a:pt x="19362" y="4090"/>
                    <a:pt x="19678" y="4062"/>
                  </a:cubicBezTo>
                  <a:cubicBezTo>
                    <a:pt x="19713" y="4069"/>
                    <a:pt x="19749" y="4073"/>
                    <a:pt x="19785" y="4073"/>
                  </a:cubicBezTo>
                  <a:cubicBezTo>
                    <a:pt x="20056" y="4073"/>
                    <a:pt x="20322" y="3860"/>
                    <a:pt x="20145" y="3595"/>
                  </a:cubicBezTo>
                  <a:cubicBezTo>
                    <a:pt x="20212" y="2861"/>
                    <a:pt x="20345" y="2093"/>
                    <a:pt x="20212" y="1393"/>
                  </a:cubicBezTo>
                  <a:lnTo>
                    <a:pt x="20212" y="1360"/>
                  </a:lnTo>
                  <a:cubicBezTo>
                    <a:pt x="20245" y="1293"/>
                    <a:pt x="20245" y="1226"/>
                    <a:pt x="20245" y="1159"/>
                  </a:cubicBezTo>
                  <a:cubicBezTo>
                    <a:pt x="20312" y="1059"/>
                    <a:pt x="20412" y="993"/>
                    <a:pt x="20479" y="893"/>
                  </a:cubicBezTo>
                  <a:cubicBezTo>
                    <a:pt x="20645" y="759"/>
                    <a:pt x="20512" y="526"/>
                    <a:pt x="20345" y="459"/>
                  </a:cubicBezTo>
                  <a:cubicBezTo>
                    <a:pt x="20412" y="326"/>
                    <a:pt x="20412" y="192"/>
                    <a:pt x="20312" y="59"/>
                  </a:cubicBezTo>
                  <a:cubicBezTo>
                    <a:pt x="20259" y="19"/>
                    <a:pt x="20196" y="0"/>
                    <a:pt x="201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1819800" y="4133400"/>
              <a:ext cx="15050" cy="15025"/>
            </a:xfrm>
            <a:custGeom>
              <a:avLst/>
              <a:gdLst/>
              <a:ahLst/>
              <a:cxnLst/>
              <a:rect l="l" t="t" r="r" b="b"/>
              <a:pathLst>
                <a:path w="602" h="601" extrusionOk="0">
                  <a:moveTo>
                    <a:pt x="301" y="1"/>
                  </a:moveTo>
                  <a:cubicBezTo>
                    <a:pt x="134" y="1"/>
                    <a:pt x="1" y="134"/>
                    <a:pt x="1" y="267"/>
                  </a:cubicBezTo>
                  <a:cubicBezTo>
                    <a:pt x="1" y="434"/>
                    <a:pt x="101" y="601"/>
                    <a:pt x="268" y="601"/>
                  </a:cubicBezTo>
                  <a:cubicBezTo>
                    <a:pt x="434" y="601"/>
                    <a:pt x="568" y="468"/>
                    <a:pt x="568"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1818975" y="4112550"/>
              <a:ext cx="14200" cy="15050"/>
            </a:xfrm>
            <a:custGeom>
              <a:avLst/>
              <a:gdLst/>
              <a:ahLst/>
              <a:cxnLst/>
              <a:rect l="l" t="t" r="r" b="b"/>
              <a:pathLst>
                <a:path w="568" h="602" extrusionOk="0">
                  <a:moveTo>
                    <a:pt x="301" y="1"/>
                  </a:moveTo>
                  <a:cubicBezTo>
                    <a:pt x="134" y="1"/>
                    <a:pt x="0" y="134"/>
                    <a:pt x="0" y="267"/>
                  </a:cubicBezTo>
                  <a:cubicBezTo>
                    <a:pt x="0" y="434"/>
                    <a:pt x="100" y="601"/>
                    <a:pt x="267" y="601"/>
                  </a:cubicBezTo>
                  <a:cubicBezTo>
                    <a:pt x="434" y="601"/>
                    <a:pt x="567" y="468"/>
                    <a:pt x="567" y="301"/>
                  </a:cubicBezTo>
                  <a:cubicBezTo>
                    <a:pt x="567" y="167"/>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1393675" y="4126725"/>
              <a:ext cx="15025" cy="15050"/>
            </a:xfrm>
            <a:custGeom>
              <a:avLst/>
              <a:gdLst/>
              <a:ahLst/>
              <a:cxnLst/>
              <a:rect l="l" t="t" r="r" b="b"/>
              <a:pathLst>
                <a:path w="601" h="602" extrusionOk="0">
                  <a:moveTo>
                    <a:pt x="300" y="1"/>
                  </a:moveTo>
                  <a:cubicBezTo>
                    <a:pt x="134" y="1"/>
                    <a:pt x="0" y="134"/>
                    <a:pt x="0" y="301"/>
                  </a:cubicBezTo>
                  <a:cubicBezTo>
                    <a:pt x="0" y="434"/>
                    <a:pt x="134" y="601"/>
                    <a:pt x="267" y="601"/>
                  </a:cubicBezTo>
                  <a:cubicBezTo>
                    <a:pt x="434" y="601"/>
                    <a:pt x="567" y="468"/>
                    <a:pt x="601" y="301"/>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1391175" y="4103375"/>
              <a:ext cx="15025" cy="15050"/>
            </a:xfrm>
            <a:custGeom>
              <a:avLst/>
              <a:gdLst/>
              <a:ahLst/>
              <a:cxnLst/>
              <a:rect l="l" t="t" r="r" b="b"/>
              <a:pathLst>
                <a:path w="601" h="602" extrusionOk="0">
                  <a:moveTo>
                    <a:pt x="300" y="1"/>
                  </a:moveTo>
                  <a:cubicBezTo>
                    <a:pt x="134" y="1"/>
                    <a:pt x="0" y="134"/>
                    <a:pt x="0" y="301"/>
                  </a:cubicBezTo>
                  <a:cubicBezTo>
                    <a:pt x="0" y="468"/>
                    <a:pt x="134" y="601"/>
                    <a:pt x="267" y="601"/>
                  </a:cubicBezTo>
                  <a:cubicBezTo>
                    <a:pt x="434" y="601"/>
                    <a:pt x="567" y="468"/>
                    <a:pt x="601" y="334"/>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1408675" y="4113375"/>
              <a:ext cx="14200" cy="14225"/>
            </a:xfrm>
            <a:custGeom>
              <a:avLst/>
              <a:gdLst/>
              <a:ahLst/>
              <a:cxnLst/>
              <a:rect l="l" t="t" r="r" b="b"/>
              <a:pathLst>
                <a:path w="568" h="569" extrusionOk="0">
                  <a:moveTo>
                    <a:pt x="301" y="1"/>
                  </a:moveTo>
                  <a:cubicBezTo>
                    <a:pt x="134" y="1"/>
                    <a:pt x="1" y="101"/>
                    <a:pt x="1" y="268"/>
                  </a:cubicBezTo>
                  <a:cubicBezTo>
                    <a:pt x="1" y="435"/>
                    <a:pt x="101" y="568"/>
                    <a:pt x="267" y="568"/>
                  </a:cubicBezTo>
                  <a:cubicBezTo>
                    <a:pt x="434" y="568"/>
                    <a:pt x="568" y="468"/>
                    <a:pt x="568" y="301"/>
                  </a:cubicBezTo>
                  <a:cubicBezTo>
                    <a:pt x="568"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1377825" y="4004600"/>
              <a:ext cx="482025" cy="121475"/>
            </a:xfrm>
            <a:custGeom>
              <a:avLst/>
              <a:gdLst/>
              <a:ahLst/>
              <a:cxnLst/>
              <a:rect l="l" t="t" r="r" b="b"/>
              <a:pathLst>
                <a:path w="19281" h="4859" extrusionOk="0">
                  <a:moveTo>
                    <a:pt x="705" y="1"/>
                  </a:moveTo>
                  <a:cubicBezTo>
                    <a:pt x="313" y="1"/>
                    <a:pt x="32" y="89"/>
                    <a:pt x="0" y="349"/>
                  </a:cubicBezTo>
                  <a:cubicBezTo>
                    <a:pt x="0" y="649"/>
                    <a:pt x="334" y="716"/>
                    <a:pt x="534" y="883"/>
                  </a:cubicBezTo>
                  <a:cubicBezTo>
                    <a:pt x="3069" y="2984"/>
                    <a:pt x="6005" y="4752"/>
                    <a:pt x="9374" y="4852"/>
                  </a:cubicBezTo>
                  <a:cubicBezTo>
                    <a:pt x="9501" y="4856"/>
                    <a:pt x="9628" y="4858"/>
                    <a:pt x="9756" y="4858"/>
                  </a:cubicBezTo>
                  <a:cubicBezTo>
                    <a:pt x="11799" y="4858"/>
                    <a:pt x="13853" y="4354"/>
                    <a:pt x="15612" y="3318"/>
                  </a:cubicBezTo>
                  <a:cubicBezTo>
                    <a:pt x="16946" y="2617"/>
                    <a:pt x="18047" y="1617"/>
                    <a:pt x="19147" y="616"/>
                  </a:cubicBezTo>
                  <a:cubicBezTo>
                    <a:pt x="19281" y="516"/>
                    <a:pt x="19281" y="349"/>
                    <a:pt x="19181" y="216"/>
                  </a:cubicBezTo>
                  <a:cubicBezTo>
                    <a:pt x="19128" y="137"/>
                    <a:pt x="19055" y="105"/>
                    <a:pt x="18977" y="105"/>
                  </a:cubicBezTo>
                  <a:cubicBezTo>
                    <a:pt x="18858" y="105"/>
                    <a:pt x="18728" y="181"/>
                    <a:pt x="18647" y="282"/>
                  </a:cubicBezTo>
                  <a:cubicBezTo>
                    <a:pt x="17871" y="322"/>
                    <a:pt x="17095" y="335"/>
                    <a:pt x="16318" y="335"/>
                  </a:cubicBezTo>
                  <a:cubicBezTo>
                    <a:pt x="14706" y="335"/>
                    <a:pt x="13090" y="278"/>
                    <a:pt x="11464" y="278"/>
                  </a:cubicBezTo>
                  <a:cubicBezTo>
                    <a:pt x="11212" y="278"/>
                    <a:pt x="10960" y="279"/>
                    <a:pt x="10708" y="282"/>
                  </a:cubicBezTo>
                  <a:cubicBezTo>
                    <a:pt x="8870" y="308"/>
                    <a:pt x="7031" y="428"/>
                    <a:pt x="5193" y="428"/>
                  </a:cubicBezTo>
                  <a:cubicBezTo>
                    <a:pt x="4596" y="428"/>
                    <a:pt x="3999" y="415"/>
                    <a:pt x="3403" y="382"/>
                  </a:cubicBezTo>
                  <a:cubicBezTo>
                    <a:pt x="3381" y="385"/>
                    <a:pt x="3356" y="386"/>
                    <a:pt x="3329" y="386"/>
                  </a:cubicBezTo>
                  <a:cubicBezTo>
                    <a:pt x="2826" y="386"/>
                    <a:pt x="1524"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1349475" y="3998300"/>
              <a:ext cx="524550" cy="274400"/>
            </a:xfrm>
            <a:custGeom>
              <a:avLst/>
              <a:gdLst/>
              <a:ahLst/>
              <a:cxnLst/>
              <a:rect l="l" t="t" r="r" b="b"/>
              <a:pathLst>
                <a:path w="20982" h="10976" extrusionOk="0">
                  <a:moveTo>
                    <a:pt x="1101" y="568"/>
                  </a:moveTo>
                  <a:cubicBezTo>
                    <a:pt x="3036" y="601"/>
                    <a:pt x="4970" y="601"/>
                    <a:pt x="6905" y="634"/>
                  </a:cubicBezTo>
                  <a:cubicBezTo>
                    <a:pt x="9440" y="668"/>
                    <a:pt x="11942" y="701"/>
                    <a:pt x="14444" y="735"/>
                  </a:cubicBezTo>
                  <a:cubicBezTo>
                    <a:pt x="16412" y="735"/>
                    <a:pt x="18413" y="768"/>
                    <a:pt x="20381" y="801"/>
                  </a:cubicBezTo>
                  <a:cubicBezTo>
                    <a:pt x="20348" y="1769"/>
                    <a:pt x="20315" y="2736"/>
                    <a:pt x="20281" y="3737"/>
                  </a:cubicBezTo>
                  <a:lnTo>
                    <a:pt x="20148" y="10375"/>
                  </a:lnTo>
                  <a:lnTo>
                    <a:pt x="6438" y="10375"/>
                  </a:lnTo>
                  <a:cubicBezTo>
                    <a:pt x="4503" y="10375"/>
                    <a:pt x="2569" y="10375"/>
                    <a:pt x="667" y="10408"/>
                  </a:cubicBezTo>
                  <a:cubicBezTo>
                    <a:pt x="701" y="9507"/>
                    <a:pt x="734" y="8607"/>
                    <a:pt x="767" y="7673"/>
                  </a:cubicBezTo>
                  <a:cubicBezTo>
                    <a:pt x="901" y="5304"/>
                    <a:pt x="1001" y="2936"/>
                    <a:pt x="1101" y="568"/>
                  </a:cubicBezTo>
                  <a:close/>
                  <a:moveTo>
                    <a:pt x="534" y="1"/>
                  </a:moveTo>
                  <a:lnTo>
                    <a:pt x="534" y="334"/>
                  </a:lnTo>
                  <a:cubicBezTo>
                    <a:pt x="501" y="401"/>
                    <a:pt x="501" y="501"/>
                    <a:pt x="501" y="568"/>
                  </a:cubicBezTo>
                  <a:lnTo>
                    <a:pt x="534" y="568"/>
                  </a:lnTo>
                  <a:cubicBezTo>
                    <a:pt x="467" y="1669"/>
                    <a:pt x="434" y="2769"/>
                    <a:pt x="367" y="3870"/>
                  </a:cubicBezTo>
                  <a:cubicBezTo>
                    <a:pt x="267" y="6038"/>
                    <a:pt x="167" y="8207"/>
                    <a:pt x="67" y="10408"/>
                  </a:cubicBezTo>
                  <a:cubicBezTo>
                    <a:pt x="67" y="10508"/>
                    <a:pt x="67" y="10642"/>
                    <a:pt x="34" y="10742"/>
                  </a:cubicBezTo>
                  <a:cubicBezTo>
                    <a:pt x="34" y="10808"/>
                    <a:pt x="34" y="10908"/>
                    <a:pt x="0" y="10975"/>
                  </a:cubicBezTo>
                  <a:lnTo>
                    <a:pt x="7572" y="10975"/>
                  </a:lnTo>
                  <a:cubicBezTo>
                    <a:pt x="10074" y="10975"/>
                    <a:pt x="12609" y="10975"/>
                    <a:pt x="15111" y="10942"/>
                  </a:cubicBezTo>
                  <a:lnTo>
                    <a:pt x="20715" y="10942"/>
                  </a:lnTo>
                  <a:cubicBezTo>
                    <a:pt x="20715" y="10842"/>
                    <a:pt x="20715" y="10775"/>
                    <a:pt x="20715" y="10675"/>
                  </a:cubicBezTo>
                  <a:cubicBezTo>
                    <a:pt x="20715" y="10575"/>
                    <a:pt x="20715" y="10475"/>
                    <a:pt x="20715" y="10375"/>
                  </a:cubicBezTo>
                  <a:cubicBezTo>
                    <a:pt x="20715" y="10308"/>
                    <a:pt x="20715" y="10241"/>
                    <a:pt x="20715" y="10175"/>
                  </a:cubicBezTo>
                  <a:cubicBezTo>
                    <a:pt x="20748" y="9441"/>
                    <a:pt x="20748" y="8740"/>
                    <a:pt x="20782" y="8040"/>
                  </a:cubicBezTo>
                  <a:cubicBezTo>
                    <a:pt x="20815" y="5638"/>
                    <a:pt x="20882" y="3203"/>
                    <a:pt x="20949" y="801"/>
                  </a:cubicBezTo>
                  <a:lnTo>
                    <a:pt x="20982" y="801"/>
                  </a:lnTo>
                  <a:cubicBezTo>
                    <a:pt x="20949" y="735"/>
                    <a:pt x="20949" y="668"/>
                    <a:pt x="20949" y="601"/>
                  </a:cubicBezTo>
                  <a:cubicBezTo>
                    <a:pt x="20949" y="468"/>
                    <a:pt x="20915" y="334"/>
                    <a:pt x="20915" y="201"/>
                  </a:cubicBezTo>
                  <a:cubicBezTo>
                    <a:pt x="18947" y="201"/>
                    <a:pt x="16946" y="167"/>
                    <a:pt x="14978" y="134"/>
                  </a:cubicBezTo>
                  <a:cubicBezTo>
                    <a:pt x="12442" y="134"/>
                    <a:pt x="9874" y="101"/>
                    <a:pt x="7305" y="67"/>
                  </a:cubicBezTo>
                  <a:cubicBezTo>
                    <a:pt x="5071" y="34"/>
                    <a:pt x="2802"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1458725" y="4076700"/>
              <a:ext cx="307725" cy="19200"/>
            </a:xfrm>
            <a:custGeom>
              <a:avLst/>
              <a:gdLst/>
              <a:ahLst/>
              <a:cxnLst/>
              <a:rect l="l" t="t" r="r" b="b"/>
              <a:pathLst>
                <a:path w="12309" h="768" extrusionOk="0">
                  <a:moveTo>
                    <a:pt x="300" y="0"/>
                  </a:moveTo>
                  <a:cubicBezTo>
                    <a:pt x="133" y="0"/>
                    <a:pt x="0" y="134"/>
                    <a:pt x="0" y="300"/>
                  </a:cubicBezTo>
                  <a:cubicBezTo>
                    <a:pt x="0" y="434"/>
                    <a:pt x="133" y="601"/>
                    <a:pt x="300" y="601"/>
                  </a:cubicBezTo>
                  <a:lnTo>
                    <a:pt x="1334" y="601"/>
                  </a:lnTo>
                  <a:cubicBezTo>
                    <a:pt x="1735" y="601"/>
                    <a:pt x="2168" y="601"/>
                    <a:pt x="2569" y="634"/>
                  </a:cubicBezTo>
                  <a:cubicBezTo>
                    <a:pt x="3336" y="634"/>
                    <a:pt x="4070" y="634"/>
                    <a:pt x="4837" y="667"/>
                  </a:cubicBezTo>
                  <a:cubicBezTo>
                    <a:pt x="7205" y="701"/>
                    <a:pt x="9607" y="734"/>
                    <a:pt x="12009" y="767"/>
                  </a:cubicBezTo>
                  <a:cubicBezTo>
                    <a:pt x="12175" y="767"/>
                    <a:pt x="12309" y="634"/>
                    <a:pt x="12309" y="467"/>
                  </a:cubicBezTo>
                  <a:cubicBezTo>
                    <a:pt x="12309" y="300"/>
                    <a:pt x="12175" y="167"/>
                    <a:pt x="12042" y="167"/>
                  </a:cubicBezTo>
                  <a:cubicBezTo>
                    <a:pt x="10608" y="167"/>
                    <a:pt x="9173" y="134"/>
                    <a:pt x="7739" y="100"/>
                  </a:cubicBezTo>
                  <a:cubicBezTo>
                    <a:pt x="6505" y="100"/>
                    <a:pt x="5270" y="67"/>
                    <a:pt x="4036" y="67"/>
                  </a:cubicBezTo>
                  <a:cubicBezTo>
                    <a:pt x="3369" y="67"/>
                    <a:pt x="2769" y="34"/>
                    <a:pt x="2135" y="34"/>
                  </a:cubicBezTo>
                  <a:lnTo>
                    <a:pt x="1168" y="34"/>
                  </a:lnTo>
                  <a:cubicBezTo>
                    <a:pt x="867" y="0"/>
                    <a:pt x="600"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1453700" y="4130900"/>
              <a:ext cx="307750" cy="20050"/>
            </a:xfrm>
            <a:custGeom>
              <a:avLst/>
              <a:gdLst/>
              <a:ahLst/>
              <a:cxnLst/>
              <a:rect l="l" t="t" r="r" b="b"/>
              <a:pathLst>
                <a:path w="12310" h="802" extrusionOk="0">
                  <a:moveTo>
                    <a:pt x="301" y="0"/>
                  </a:moveTo>
                  <a:cubicBezTo>
                    <a:pt x="134" y="0"/>
                    <a:pt x="1" y="134"/>
                    <a:pt x="1" y="301"/>
                  </a:cubicBezTo>
                  <a:cubicBezTo>
                    <a:pt x="1" y="467"/>
                    <a:pt x="134" y="601"/>
                    <a:pt x="301" y="601"/>
                  </a:cubicBezTo>
                  <a:lnTo>
                    <a:pt x="4771" y="668"/>
                  </a:lnTo>
                  <a:cubicBezTo>
                    <a:pt x="7206" y="734"/>
                    <a:pt x="9608" y="768"/>
                    <a:pt x="12009" y="801"/>
                  </a:cubicBezTo>
                  <a:cubicBezTo>
                    <a:pt x="12176" y="801"/>
                    <a:pt x="12310" y="668"/>
                    <a:pt x="12310" y="534"/>
                  </a:cubicBezTo>
                  <a:cubicBezTo>
                    <a:pt x="12310" y="367"/>
                    <a:pt x="12176" y="234"/>
                    <a:pt x="12009" y="234"/>
                  </a:cubicBezTo>
                  <a:cubicBezTo>
                    <a:pt x="10542" y="201"/>
                    <a:pt x="9041" y="167"/>
                    <a:pt x="7573" y="134"/>
                  </a:cubicBezTo>
                  <a:cubicBezTo>
                    <a:pt x="5138" y="101"/>
                    <a:pt x="2736"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4"/>
            <p:cNvSpPr/>
            <p:nvPr/>
          </p:nvSpPr>
          <p:spPr>
            <a:xfrm>
              <a:off x="1451200" y="4187600"/>
              <a:ext cx="314425" cy="19200"/>
            </a:xfrm>
            <a:custGeom>
              <a:avLst/>
              <a:gdLst/>
              <a:ahLst/>
              <a:cxnLst/>
              <a:rect l="l" t="t" r="r" b="b"/>
              <a:pathLst>
                <a:path w="12577" h="768" extrusionOk="0">
                  <a:moveTo>
                    <a:pt x="301" y="1"/>
                  </a:moveTo>
                  <a:cubicBezTo>
                    <a:pt x="134" y="1"/>
                    <a:pt x="1" y="101"/>
                    <a:pt x="1" y="268"/>
                  </a:cubicBezTo>
                  <a:cubicBezTo>
                    <a:pt x="1" y="434"/>
                    <a:pt x="134" y="568"/>
                    <a:pt x="301" y="568"/>
                  </a:cubicBezTo>
                  <a:cubicBezTo>
                    <a:pt x="1035" y="568"/>
                    <a:pt x="1769" y="601"/>
                    <a:pt x="2536" y="601"/>
                  </a:cubicBezTo>
                  <a:lnTo>
                    <a:pt x="5004" y="635"/>
                  </a:lnTo>
                  <a:cubicBezTo>
                    <a:pt x="7439" y="701"/>
                    <a:pt x="9841" y="735"/>
                    <a:pt x="12276" y="768"/>
                  </a:cubicBezTo>
                  <a:lnTo>
                    <a:pt x="12310" y="768"/>
                  </a:lnTo>
                  <a:cubicBezTo>
                    <a:pt x="12443" y="768"/>
                    <a:pt x="12576" y="635"/>
                    <a:pt x="12576" y="468"/>
                  </a:cubicBezTo>
                  <a:cubicBezTo>
                    <a:pt x="12576" y="334"/>
                    <a:pt x="12476" y="168"/>
                    <a:pt x="12310" y="168"/>
                  </a:cubicBezTo>
                  <a:cubicBezTo>
                    <a:pt x="10708" y="134"/>
                    <a:pt x="9107" y="134"/>
                    <a:pt x="7506" y="101"/>
                  </a:cubicBezTo>
                  <a:cubicBezTo>
                    <a:pt x="6305" y="101"/>
                    <a:pt x="5104" y="67"/>
                    <a:pt x="3904" y="34"/>
                  </a:cubicBezTo>
                  <a:lnTo>
                    <a:pt x="2002" y="34"/>
                  </a:lnTo>
                  <a:cubicBezTo>
                    <a:pt x="1435" y="1"/>
                    <a:pt x="868"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64"/>
          <p:cNvGrpSpPr/>
          <p:nvPr/>
        </p:nvGrpSpPr>
        <p:grpSpPr>
          <a:xfrm>
            <a:off x="7713225" y="3154406"/>
            <a:ext cx="598302" cy="312981"/>
            <a:chOff x="1349475" y="3998300"/>
            <a:chExt cx="524550" cy="274400"/>
          </a:xfrm>
        </p:grpSpPr>
        <p:sp>
          <p:nvSpPr>
            <p:cNvPr id="5506" name="Google Shape;5506;p64"/>
            <p:cNvSpPr/>
            <p:nvPr/>
          </p:nvSpPr>
          <p:spPr>
            <a:xfrm>
              <a:off x="1365325" y="4012475"/>
              <a:ext cx="492875" cy="246050"/>
            </a:xfrm>
            <a:custGeom>
              <a:avLst/>
              <a:gdLst/>
              <a:ahLst/>
              <a:cxnLst/>
              <a:rect l="l" t="t" r="r" b="b"/>
              <a:pathLst>
                <a:path w="19715" h="9842" extrusionOk="0">
                  <a:moveTo>
                    <a:pt x="4036" y="2569"/>
                  </a:moveTo>
                  <a:cubicBezTo>
                    <a:pt x="4336" y="2569"/>
                    <a:pt x="4603" y="2603"/>
                    <a:pt x="4904" y="2603"/>
                  </a:cubicBezTo>
                  <a:lnTo>
                    <a:pt x="5871" y="2603"/>
                  </a:lnTo>
                  <a:cubicBezTo>
                    <a:pt x="6505" y="2603"/>
                    <a:pt x="7138" y="2636"/>
                    <a:pt x="7772" y="2636"/>
                  </a:cubicBezTo>
                  <a:cubicBezTo>
                    <a:pt x="9006" y="2636"/>
                    <a:pt x="10241" y="2669"/>
                    <a:pt x="11475" y="2703"/>
                  </a:cubicBezTo>
                  <a:cubicBezTo>
                    <a:pt x="12909" y="2703"/>
                    <a:pt x="14344" y="2736"/>
                    <a:pt x="15778" y="2736"/>
                  </a:cubicBezTo>
                  <a:cubicBezTo>
                    <a:pt x="15911" y="2736"/>
                    <a:pt x="16045" y="2903"/>
                    <a:pt x="16045" y="3036"/>
                  </a:cubicBezTo>
                  <a:cubicBezTo>
                    <a:pt x="16045" y="3203"/>
                    <a:pt x="15911" y="3336"/>
                    <a:pt x="15745" y="3336"/>
                  </a:cubicBezTo>
                  <a:cubicBezTo>
                    <a:pt x="13343" y="3303"/>
                    <a:pt x="10941" y="3270"/>
                    <a:pt x="8573" y="3236"/>
                  </a:cubicBezTo>
                  <a:cubicBezTo>
                    <a:pt x="7806" y="3236"/>
                    <a:pt x="7072" y="3203"/>
                    <a:pt x="6305" y="3203"/>
                  </a:cubicBezTo>
                  <a:cubicBezTo>
                    <a:pt x="5904" y="3203"/>
                    <a:pt x="5471" y="3203"/>
                    <a:pt x="5070" y="3170"/>
                  </a:cubicBezTo>
                  <a:lnTo>
                    <a:pt x="4036" y="3170"/>
                  </a:lnTo>
                  <a:cubicBezTo>
                    <a:pt x="3869" y="3170"/>
                    <a:pt x="3736" y="3036"/>
                    <a:pt x="3736" y="2869"/>
                  </a:cubicBezTo>
                  <a:cubicBezTo>
                    <a:pt x="3736" y="2703"/>
                    <a:pt x="3869" y="2569"/>
                    <a:pt x="4036" y="2569"/>
                  </a:cubicBezTo>
                  <a:close/>
                  <a:moveTo>
                    <a:pt x="3836" y="4737"/>
                  </a:moveTo>
                  <a:cubicBezTo>
                    <a:pt x="6271" y="4804"/>
                    <a:pt x="8673" y="4838"/>
                    <a:pt x="11108" y="4871"/>
                  </a:cubicBezTo>
                  <a:cubicBezTo>
                    <a:pt x="12576" y="4904"/>
                    <a:pt x="14077" y="4938"/>
                    <a:pt x="15544" y="4971"/>
                  </a:cubicBezTo>
                  <a:cubicBezTo>
                    <a:pt x="15711" y="4971"/>
                    <a:pt x="15845" y="5104"/>
                    <a:pt x="15845" y="5271"/>
                  </a:cubicBezTo>
                  <a:cubicBezTo>
                    <a:pt x="15845" y="5405"/>
                    <a:pt x="15711" y="5538"/>
                    <a:pt x="15544" y="5538"/>
                  </a:cubicBezTo>
                  <a:cubicBezTo>
                    <a:pt x="13143" y="5505"/>
                    <a:pt x="10741" y="5471"/>
                    <a:pt x="8339" y="5405"/>
                  </a:cubicBezTo>
                  <a:lnTo>
                    <a:pt x="3836" y="5338"/>
                  </a:lnTo>
                  <a:cubicBezTo>
                    <a:pt x="3669" y="5338"/>
                    <a:pt x="3536" y="5204"/>
                    <a:pt x="3536" y="5038"/>
                  </a:cubicBezTo>
                  <a:cubicBezTo>
                    <a:pt x="3536" y="4871"/>
                    <a:pt x="3669" y="4737"/>
                    <a:pt x="3836" y="4737"/>
                  </a:cubicBezTo>
                  <a:close/>
                  <a:moveTo>
                    <a:pt x="5437" y="7006"/>
                  </a:moveTo>
                  <a:cubicBezTo>
                    <a:pt x="6071" y="7039"/>
                    <a:pt x="6705" y="7039"/>
                    <a:pt x="7339" y="7039"/>
                  </a:cubicBezTo>
                  <a:cubicBezTo>
                    <a:pt x="8539" y="7072"/>
                    <a:pt x="9740" y="7072"/>
                    <a:pt x="10941" y="7106"/>
                  </a:cubicBezTo>
                  <a:cubicBezTo>
                    <a:pt x="12542" y="7139"/>
                    <a:pt x="14143" y="7139"/>
                    <a:pt x="15745" y="7173"/>
                  </a:cubicBezTo>
                  <a:cubicBezTo>
                    <a:pt x="15911" y="7173"/>
                    <a:pt x="16011" y="7306"/>
                    <a:pt x="16011" y="7473"/>
                  </a:cubicBezTo>
                  <a:cubicBezTo>
                    <a:pt x="16011" y="7622"/>
                    <a:pt x="15904" y="7745"/>
                    <a:pt x="15786" y="7745"/>
                  </a:cubicBezTo>
                  <a:cubicBezTo>
                    <a:pt x="15772" y="7745"/>
                    <a:pt x="15759" y="7743"/>
                    <a:pt x="15745" y="7740"/>
                  </a:cubicBezTo>
                  <a:lnTo>
                    <a:pt x="15711" y="7740"/>
                  </a:lnTo>
                  <a:cubicBezTo>
                    <a:pt x="13276" y="7706"/>
                    <a:pt x="10874" y="7673"/>
                    <a:pt x="8439" y="7640"/>
                  </a:cubicBezTo>
                  <a:lnTo>
                    <a:pt x="5971" y="7606"/>
                  </a:lnTo>
                  <a:cubicBezTo>
                    <a:pt x="5204" y="7606"/>
                    <a:pt x="4470" y="7573"/>
                    <a:pt x="3736" y="7573"/>
                  </a:cubicBezTo>
                  <a:cubicBezTo>
                    <a:pt x="3569" y="7573"/>
                    <a:pt x="3436" y="7439"/>
                    <a:pt x="3436" y="7273"/>
                  </a:cubicBezTo>
                  <a:cubicBezTo>
                    <a:pt x="3436" y="7106"/>
                    <a:pt x="3569" y="7006"/>
                    <a:pt x="3736" y="7006"/>
                  </a:cubicBezTo>
                  <a:close/>
                  <a:moveTo>
                    <a:pt x="467" y="1"/>
                  </a:moveTo>
                  <a:cubicBezTo>
                    <a:pt x="367" y="2369"/>
                    <a:pt x="234" y="4737"/>
                    <a:pt x="133" y="7106"/>
                  </a:cubicBezTo>
                  <a:cubicBezTo>
                    <a:pt x="100" y="8006"/>
                    <a:pt x="67" y="8907"/>
                    <a:pt x="0" y="9841"/>
                  </a:cubicBezTo>
                  <a:cubicBezTo>
                    <a:pt x="1935" y="9808"/>
                    <a:pt x="3869" y="9808"/>
                    <a:pt x="5804" y="9808"/>
                  </a:cubicBezTo>
                  <a:lnTo>
                    <a:pt x="19514" y="9808"/>
                  </a:lnTo>
                  <a:lnTo>
                    <a:pt x="19647" y="3170"/>
                  </a:lnTo>
                  <a:cubicBezTo>
                    <a:pt x="19681" y="2169"/>
                    <a:pt x="19681" y="1202"/>
                    <a:pt x="19714" y="234"/>
                  </a:cubicBezTo>
                  <a:cubicBezTo>
                    <a:pt x="17746" y="201"/>
                    <a:pt x="15778" y="168"/>
                    <a:pt x="13810" y="168"/>
                  </a:cubicBezTo>
                  <a:cubicBezTo>
                    <a:pt x="11308" y="134"/>
                    <a:pt x="8806" y="101"/>
                    <a:pt x="6271" y="67"/>
                  </a:cubicBezTo>
                  <a:cubicBezTo>
                    <a:pt x="4336" y="34"/>
                    <a:pt x="2402" y="34"/>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4"/>
            <p:cNvSpPr/>
            <p:nvPr/>
          </p:nvSpPr>
          <p:spPr>
            <a:xfrm>
              <a:off x="1354550" y="4160300"/>
              <a:ext cx="516150" cy="106475"/>
            </a:xfrm>
            <a:custGeom>
              <a:avLst/>
              <a:gdLst/>
              <a:ahLst/>
              <a:cxnLst/>
              <a:rect l="l" t="t" r="r" b="b"/>
              <a:pathLst>
                <a:path w="20646" h="4259" extrusionOk="0">
                  <a:moveTo>
                    <a:pt x="20133" y="0"/>
                  </a:moveTo>
                  <a:cubicBezTo>
                    <a:pt x="20036" y="0"/>
                    <a:pt x="19939" y="45"/>
                    <a:pt x="19878" y="125"/>
                  </a:cubicBezTo>
                  <a:cubicBezTo>
                    <a:pt x="17087" y="2383"/>
                    <a:pt x="13500" y="3609"/>
                    <a:pt x="9893" y="3609"/>
                  </a:cubicBezTo>
                  <a:cubicBezTo>
                    <a:pt x="9663" y="3609"/>
                    <a:pt x="9433" y="3605"/>
                    <a:pt x="9204" y="3595"/>
                  </a:cubicBezTo>
                  <a:cubicBezTo>
                    <a:pt x="6102" y="3528"/>
                    <a:pt x="2966" y="2260"/>
                    <a:pt x="598" y="225"/>
                  </a:cubicBezTo>
                  <a:cubicBezTo>
                    <a:pt x="516" y="144"/>
                    <a:pt x="432" y="109"/>
                    <a:pt x="356" y="109"/>
                  </a:cubicBezTo>
                  <a:cubicBezTo>
                    <a:pt x="151" y="109"/>
                    <a:pt x="0" y="359"/>
                    <a:pt x="97" y="626"/>
                  </a:cubicBezTo>
                  <a:cubicBezTo>
                    <a:pt x="164" y="1260"/>
                    <a:pt x="198" y="1893"/>
                    <a:pt x="298" y="2527"/>
                  </a:cubicBezTo>
                  <a:cubicBezTo>
                    <a:pt x="331" y="2961"/>
                    <a:pt x="97" y="3394"/>
                    <a:pt x="164" y="3795"/>
                  </a:cubicBezTo>
                  <a:cubicBezTo>
                    <a:pt x="231" y="3995"/>
                    <a:pt x="464" y="4028"/>
                    <a:pt x="665" y="4028"/>
                  </a:cubicBezTo>
                  <a:cubicBezTo>
                    <a:pt x="2032" y="4062"/>
                    <a:pt x="3400" y="4195"/>
                    <a:pt x="4767" y="4228"/>
                  </a:cubicBezTo>
                  <a:cubicBezTo>
                    <a:pt x="5036" y="4243"/>
                    <a:pt x="5304" y="4258"/>
                    <a:pt x="5573" y="4258"/>
                  </a:cubicBezTo>
                  <a:cubicBezTo>
                    <a:pt x="5905" y="4258"/>
                    <a:pt x="6237" y="4235"/>
                    <a:pt x="6569" y="4162"/>
                  </a:cubicBezTo>
                  <a:cubicBezTo>
                    <a:pt x="6702" y="4128"/>
                    <a:pt x="6802" y="4028"/>
                    <a:pt x="6802" y="3895"/>
                  </a:cubicBezTo>
                  <a:cubicBezTo>
                    <a:pt x="7827" y="4096"/>
                    <a:pt x="8864" y="4200"/>
                    <a:pt x="9905" y="4200"/>
                  </a:cubicBezTo>
                  <a:cubicBezTo>
                    <a:pt x="10593" y="4200"/>
                    <a:pt x="11283" y="4154"/>
                    <a:pt x="11973" y="4062"/>
                  </a:cubicBezTo>
                  <a:cubicBezTo>
                    <a:pt x="12006" y="4095"/>
                    <a:pt x="12073" y="4128"/>
                    <a:pt x="12139" y="4128"/>
                  </a:cubicBezTo>
                  <a:cubicBezTo>
                    <a:pt x="12422" y="4137"/>
                    <a:pt x="12705" y="4141"/>
                    <a:pt x="12987" y="4141"/>
                  </a:cubicBezTo>
                  <a:cubicBezTo>
                    <a:pt x="14163" y="4141"/>
                    <a:pt x="15332" y="4079"/>
                    <a:pt x="16505" y="4079"/>
                  </a:cubicBezTo>
                  <a:cubicBezTo>
                    <a:pt x="17171" y="4079"/>
                    <a:pt x="17839" y="4099"/>
                    <a:pt x="18511" y="4162"/>
                  </a:cubicBezTo>
                  <a:cubicBezTo>
                    <a:pt x="18566" y="4166"/>
                    <a:pt x="18622" y="4168"/>
                    <a:pt x="18678" y="4168"/>
                  </a:cubicBezTo>
                  <a:cubicBezTo>
                    <a:pt x="19022" y="4168"/>
                    <a:pt x="19362" y="4090"/>
                    <a:pt x="19678" y="4062"/>
                  </a:cubicBezTo>
                  <a:cubicBezTo>
                    <a:pt x="19713" y="4069"/>
                    <a:pt x="19749" y="4073"/>
                    <a:pt x="19785" y="4073"/>
                  </a:cubicBezTo>
                  <a:cubicBezTo>
                    <a:pt x="20056" y="4073"/>
                    <a:pt x="20322" y="3860"/>
                    <a:pt x="20145" y="3595"/>
                  </a:cubicBezTo>
                  <a:cubicBezTo>
                    <a:pt x="20212" y="2861"/>
                    <a:pt x="20345" y="2093"/>
                    <a:pt x="20212" y="1393"/>
                  </a:cubicBezTo>
                  <a:lnTo>
                    <a:pt x="20212" y="1360"/>
                  </a:lnTo>
                  <a:cubicBezTo>
                    <a:pt x="20245" y="1293"/>
                    <a:pt x="20245" y="1226"/>
                    <a:pt x="20245" y="1159"/>
                  </a:cubicBezTo>
                  <a:cubicBezTo>
                    <a:pt x="20312" y="1059"/>
                    <a:pt x="20412" y="993"/>
                    <a:pt x="20479" y="893"/>
                  </a:cubicBezTo>
                  <a:cubicBezTo>
                    <a:pt x="20645" y="759"/>
                    <a:pt x="20512" y="526"/>
                    <a:pt x="20345" y="459"/>
                  </a:cubicBezTo>
                  <a:cubicBezTo>
                    <a:pt x="20412" y="326"/>
                    <a:pt x="20412" y="192"/>
                    <a:pt x="20312" y="59"/>
                  </a:cubicBezTo>
                  <a:cubicBezTo>
                    <a:pt x="20259" y="19"/>
                    <a:pt x="20196" y="0"/>
                    <a:pt x="201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4"/>
            <p:cNvSpPr/>
            <p:nvPr/>
          </p:nvSpPr>
          <p:spPr>
            <a:xfrm>
              <a:off x="1819800" y="4133400"/>
              <a:ext cx="15050" cy="15025"/>
            </a:xfrm>
            <a:custGeom>
              <a:avLst/>
              <a:gdLst/>
              <a:ahLst/>
              <a:cxnLst/>
              <a:rect l="l" t="t" r="r" b="b"/>
              <a:pathLst>
                <a:path w="602" h="601" extrusionOk="0">
                  <a:moveTo>
                    <a:pt x="301" y="1"/>
                  </a:moveTo>
                  <a:cubicBezTo>
                    <a:pt x="134" y="1"/>
                    <a:pt x="1" y="134"/>
                    <a:pt x="1" y="267"/>
                  </a:cubicBezTo>
                  <a:cubicBezTo>
                    <a:pt x="1" y="434"/>
                    <a:pt x="101" y="601"/>
                    <a:pt x="268" y="601"/>
                  </a:cubicBezTo>
                  <a:cubicBezTo>
                    <a:pt x="434" y="601"/>
                    <a:pt x="568" y="468"/>
                    <a:pt x="568"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4"/>
            <p:cNvSpPr/>
            <p:nvPr/>
          </p:nvSpPr>
          <p:spPr>
            <a:xfrm>
              <a:off x="1818975" y="4112550"/>
              <a:ext cx="14200" cy="15050"/>
            </a:xfrm>
            <a:custGeom>
              <a:avLst/>
              <a:gdLst/>
              <a:ahLst/>
              <a:cxnLst/>
              <a:rect l="l" t="t" r="r" b="b"/>
              <a:pathLst>
                <a:path w="568" h="602" extrusionOk="0">
                  <a:moveTo>
                    <a:pt x="301" y="1"/>
                  </a:moveTo>
                  <a:cubicBezTo>
                    <a:pt x="134" y="1"/>
                    <a:pt x="0" y="134"/>
                    <a:pt x="0" y="267"/>
                  </a:cubicBezTo>
                  <a:cubicBezTo>
                    <a:pt x="0" y="434"/>
                    <a:pt x="100" y="601"/>
                    <a:pt x="267" y="601"/>
                  </a:cubicBezTo>
                  <a:cubicBezTo>
                    <a:pt x="434" y="601"/>
                    <a:pt x="567" y="468"/>
                    <a:pt x="567" y="301"/>
                  </a:cubicBezTo>
                  <a:cubicBezTo>
                    <a:pt x="567" y="167"/>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4"/>
            <p:cNvSpPr/>
            <p:nvPr/>
          </p:nvSpPr>
          <p:spPr>
            <a:xfrm>
              <a:off x="1393675" y="4126725"/>
              <a:ext cx="15025" cy="15050"/>
            </a:xfrm>
            <a:custGeom>
              <a:avLst/>
              <a:gdLst/>
              <a:ahLst/>
              <a:cxnLst/>
              <a:rect l="l" t="t" r="r" b="b"/>
              <a:pathLst>
                <a:path w="601" h="602" extrusionOk="0">
                  <a:moveTo>
                    <a:pt x="300" y="1"/>
                  </a:moveTo>
                  <a:cubicBezTo>
                    <a:pt x="134" y="1"/>
                    <a:pt x="0" y="134"/>
                    <a:pt x="0" y="301"/>
                  </a:cubicBezTo>
                  <a:cubicBezTo>
                    <a:pt x="0" y="434"/>
                    <a:pt x="134" y="601"/>
                    <a:pt x="267" y="601"/>
                  </a:cubicBezTo>
                  <a:cubicBezTo>
                    <a:pt x="434" y="601"/>
                    <a:pt x="567" y="468"/>
                    <a:pt x="601" y="301"/>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4"/>
            <p:cNvSpPr/>
            <p:nvPr/>
          </p:nvSpPr>
          <p:spPr>
            <a:xfrm>
              <a:off x="1391175" y="4103375"/>
              <a:ext cx="15025" cy="15050"/>
            </a:xfrm>
            <a:custGeom>
              <a:avLst/>
              <a:gdLst/>
              <a:ahLst/>
              <a:cxnLst/>
              <a:rect l="l" t="t" r="r" b="b"/>
              <a:pathLst>
                <a:path w="601" h="602" extrusionOk="0">
                  <a:moveTo>
                    <a:pt x="300" y="1"/>
                  </a:moveTo>
                  <a:cubicBezTo>
                    <a:pt x="134" y="1"/>
                    <a:pt x="0" y="134"/>
                    <a:pt x="0" y="301"/>
                  </a:cubicBezTo>
                  <a:cubicBezTo>
                    <a:pt x="0" y="468"/>
                    <a:pt x="134" y="601"/>
                    <a:pt x="267" y="601"/>
                  </a:cubicBezTo>
                  <a:cubicBezTo>
                    <a:pt x="434" y="601"/>
                    <a:pt x="567" y="468"/>
                    <a:pt x="601" y="334"/>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4"/>
            <p:cNvSpPr/>
            <p:nvPr/>
          </p:nvSpPr>
          <p:spPr>
            <a:xfrm>
              <a:off x="1408675" y="4113375"/>
              <a:ext cx="14200" cy="14225"/>
            </a:xfrm>
            <a:custGeom>
              <a:avLst/>
              <a:gdLst/>
              <a:ahLst/>
              <a:cxnLst/>
              <a:rect l="l" t="t" r="r" b="b"/>
              <a:pathLst>
                <a:path w="568" h="569" extrusionOk="0">
                  <a:moveTo>
                    <a:pt x="301" y="1"/>
                  </a:moveTo>
                  <a:cubicBezTo>
                    <a:pt x="134" y="1"/>
                    <a:pt x="1" y="101"/>
                    <a:pt x="1" y="268"/>
                  </a:cubicBezTo>
                  <a:cubicBezTo>
                    <a:pt x="1" y="435"/>
                    <a:pt x="101" y="568"/>
                    <a:pt x="267" y="568"/>
                  </a:cubicBezTo>
                  <a:cubicBezTo>
                    <a:pt x="434" y="568"/>
                    <a:pt x="568" y="468"/>
                    <a:pt x="568" y="301"/>
                  </a:cubicBezTo>
                  <a:cubicBezTo>
                    <a:pt x="568"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4"/>
            <p:cNvSpPr/>
            <p:nvPr/>
          </p:nvSpPr>
          <p:spPr>
            <a:xfrm>
              <a:off x="1377825" y="4004600"/>
              <a:ext cx="482025" cy="121475"/>
            </a:xfrm>
            <a:custGeom>
              <a:avLst/>
              <a:gdLst/>
              <a:ahLst/>
              <a:cxnLst/>
              <a:rect l="l" t="t" r="r" b="b"/>
              <a:pathLst>
                <a:path w="19281" h="4859" extrusionOk="0">
                  <a:moveTo>
                    <a:pt x="705" y="1"/>
                  </a:moveTo>
                  <a:cubicBezTo>
                    <a:pt x="313" y="1"/>
                    <a:pt x="32" y="89"/>
                    <a:pt x="0" y="349"/>
                  </a:cubicBezTo>
                  <a:cubicBezTo>
                    <a:pt x="0" y="649"/>
                    <a:pt x="334" y="716"/>
                    <a:pt x="534" y="883"/>
                  </a:cubicBezTo>
                  <a:cubicBezTo>
                    <a:pt x="3069" y="2984"/>
                    <a:pt x="6005" y="4752"/>
                    <a:pt x="9374" y="4852"/>
                  </a:cubicBezTo>
                  <a:cubicBezTo>
                    <a:pt x="9501" y="4856"/>
                    <a:pt x="9628" y="4858"/>
                    <a:pt x="9756" y="4858"/>
                  </a:cubicBezTo>
                  <a:cubicBezTo>
                    <a:pt x="11799" y="4858"/>
                    <a:pt x="13853" y="4354"/>
                    <a:pt x="15612" y="3318"/>
                  </a:cubicBezTo>
                  <a:cubicBezTo>
                    <a:pt x="16946" y="2617"/>
                    <a:pt x="18047" y="1617"/>
                    <a:pt x="19147" y="616"/>
                  </a:cubicBezTo>
                  <a:cubicBezTo>
                    <a:pt x="19281" y="516"/>
                    <a:pt x="19281" y="349"/>
                    <a:pt x="19181" y="216"/>
                  </a:cubicBezTo>
                  <a:cubicBezTo>
                    <a:pt x="19128" y="137"/>
                    <a:pt x="19055" y="105"/>
                    <a:pt x="18977" y="105"/>
                  </a:cubicBezTo>
                  <a:cubicBezTo>
                    <a:pt x="18858" y="105"/>
                    <a:pt x="18728" y="181"/>
                    <a:pt x="18647" y="282"/>
                  </a:cubicBezTo>
                  <a:cubicBezTo>
                    <a:pt x="17871" y="322"/>
                    <a:pt x="17095" y="335"/>
                    <a:pt x="16318" y="335"/>
                  </a:cubicBezTo>
                  <a:cubicBezTo>
                    <a:pt x="14706" y="335"/>
                    <a:pt x="13090" y="278"/>
                    <a:pt x="11464" y="278"/>
                  </a:cubicBezTo>
                  <a:cubicBezTo>
                    <a:pt x="11212" y="278"/>
                    <a:pt x="10960" y="279"/>
                    <a:pt x="10708" y="282"/>
                  </a:cubicBezTo>
                  <a:cubicBezTo>
                    <a:pt x="8870" y="308"/>
                    <a:pt x="7031" y="428"/>
                    <a:pt x="5193" y="428"/>
                  </a:cubicBezTo>
                  <a:cubicBezTo>
                    <a:pt x="4596" y="428"/>
                    <a:pt x="3999" y="415"/>
                    <a:pt x="3403" y="382"/>
                  </a:cubicBezTo>
                  <a:cubicBezTo>
                    <a:pt x="3381" y="385"/>
                    <a:pt x="3356" y="386"/>
                    <a:pt x="3329" y="386"/>
                  </a:cubicBezTo>
                  <a:cubicBezTo>
                    <a:pt x="2826" y="386"/>
                    <a:pt x="1524"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4"/>
            <p:cNvSpPr/>
            <p:nvPr/>
          </p:nvSpPr>
          <p:spPr>
            <a:xfrm>
              <a:off x="1349475" y="3998300"/>
              <a:ext cx="524550" cy="274400"/>
            </a:xfrm>
            <a:custGeom>
              <a:avLst/>
              <a:gdLst/>
              <a:ahLst/>
              <a:cxnLst/>
              <a:rect l="l" t="t" r="r" b="b"/>
              <a:pathLst>
                <a:path w="20982" h="10976" extrusionOk="0">
                  <a:moveTo>
                    <a:pt x="1101" y="568"/>
                  </a:moveTo>
                  <a:cubicBezTo>
                    <a:pt x="3036" y="601"/>
                    <a:pt x="4970" y="601"/>
                    <a:pt x="6905" y="634"/>
                  </a:cubicBezTo>
                  <a:cubicBezTo>
                    <a:pt x="9440" y="668"/>
                    <a:pt x="11942" y="701"/>
                    <a:pt x="14444" y="735"/>
                  </a:cubicBezTo>
                  <a:cubicBezTo>
                    <a:pt x="16412" y="735"/>
                    <a:pt x="18413" y="768"/>
                    <a:pt x="20381" y="801"/>
                  </a:cubicBezTo>
                  <a:cubicBezTo>
                    <a:pt x="20348" y="1769"/>
                    <a:pt x="20315" y="2736"/>
                    <a:pt x="20281" y="3737"/>
                  </a:cubicBezTo>
                  <a:lnTo>
                    <a:pt x="20148" y="10375"/>
                  </a:lnTo>
                  <a:lnTo>
                    <a:pt x="6438" y="10375"/>
                  </a:lnTo>
                  <a:cubicBezTo>
                    <a:pt x="4503" y="10375"/>
                    <a:pt x="2569" y="10375"/>
                    <a:pt x="667" y="10408"/>
                  </a:cubicBezTo>
                  <a:cubicBezTo>
                    <a:pt x="701" y="9507"/>
                    <a:pt x="734" y="8607"/>
                    <a:pt x="767" y="7673"/>
                  </a:cubicBezTo>
                  <a:cubicBezTo>
                    <a:pt x="901" y="5304"/>
                    <a:pt x="1001" y="2936"/>
                    <a:pt x="1101" y="568"/>
                  </a:cubicBezTo>
                  <a:close/>
                  <a:moveTo>
                    <a:pt x="534" y="1"/>
                  </a:moveTo>
                  <a:lnTo>
                    <a:pt x="534" y="334"/>
                  </a:lnTo>
                  <a:cubicBezTo>
                    <a:pt x="501" y="401"/>
                    <a:pt x="501" y="501"/>
                    <a:pt x="501" y="568"/>
                  </a:cubicBezTo>
                  <a:lnTo>
                    <a:pt x="534" y="568"/>
                  </a:lnTo>
                  <a:cubicBezTo>
                    <a:pt x="467" y="1669"/>
                    <a:pt x="434" y="2769"/>
                    <a:pt x="367" y="3870"/>
                  </a:cubicBezTo>
                  <a:cubicBezTo>
                    <a:pt x="267" y="6038"/>
                    <a:pt x="167" y="8207"/>
                    <a:pt x="67" y="10408"/>
                  </a:cubicBezTo>
                  <a:cubicBezTo>
                    <a:pt x="67" y="10508"/>
                    <a:pt x="67" y="10642"/>
                    <a:pt x="34" y="10742"/>
                  </a:cubicBezTo>
                  <a:cubicBezTo>
                    <a:pt x="34" y="10808"/>
                    <a:pt x="34" y="10908"/>
                    <a:pt x="0" y="10975"/>
                  </a:cubicBezTo>
                  <a:lnTo>
                    <a:pt x="7572" y="10975"/>
                  </a:lnTo>
                  <a:cubicBezTo>
                    <a:pt x="10074" y="10975"/>
                    <a:pt x="12609" y="10975"/>
                    <a:pt x="15111" y="10942"/>
                  </a:cubicBezTo>
                  <a:lnTo>
                    <a:pt x="20715" y="10942"/>
                  </a:lnTo>
                  <a:cubicBezTo>
                    <a:pt x="20715" y="10842"/>
                    <a:pt x="20715" y="10775"/>
                    <a:pt x="20715" y="10675"/>
                  </a:cubicBezTo>
                  <a:cubicBezTo>
                    <a:pt x="20715" y="10575"/>
                    <a:pt x="20715" y="10475"/>
                    <a:pt x="20715" y="10375"/>
                  </a:cubicBezTo>
                  <a:cubicBezTo>
                    <a:pt x="20715" y="10308"/>
                    <a:pt x="20715" y="10241"/>
                    <a:pt x="20715" y="10175"/>
                  </a:cubicBezTo>
                  <a:cubicBezTo>
                    <a:pt x="20748" y="9441"/>
                    <a:pt x="20748" y="8740"/>
                    <a:pt x="20782" y="8040"/>
                  </a:cubicBezTo>
                  <a:cubicBezTo>
                    <a:pt x="20815" y="5638"/>
                    <a:pt x="20882" y="3203"/>
                    <a:pt x="20949" y="801"/>
                  </a:cubicBezTo>
                  <a:lnTo>
                    <a:pt x="20982" y="801"/>
                  </a:lnTo>
                  <a:cubicBezTo>
                    <a:pt x="20949" y="735"/>
                    <a:pt x="20949" y="668"/>
                    <a:pt x="20949" y="601"/>
                  </a:cubicBezTo>
                  <a:cubicBezTo>
                    <a:pt x="20949" y="468"/>
                    <a:pt x="20915" y="334"/>
                    <a:pt x="20915" y="201"/>
                  </a:cubicBezTo>
                  <a:cubicBezTo>
                    <a:pt x="18947" y="201"/>
                    <a:pt x="16946" y="167"/>
                    <a:pt x="14978" y="134"/>
                  </a:cubicBezTo>
                  <a:cubicBezTo>
                    <a:pt x="12442" y="134"/>
                    <a:pt x="9874" y="101"/>
                    <a:pt x="7305" y="67"/>
                  </a:cubicBezTo>
                  <a:cubicBezTo>
                    <a:pt x="5071" y="34"/>
                    <a:pt x="2802"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4"/>
            <p:cNvSpPr/>
            <p:nvPr/>
          </p:nvSpPr>
          <p:spPr>
            <a:xfrm>
              <a:off x="1458725" y="4076700"/>
              <a:ext cx="307725" cy="19200"/>
            </a:xfrm>
            <a:custGeom>
              <a:avLst/>
              <a:gdLst/>
              <a:ahLst/>
              <a:cxnLst/>
              <a:rect l="l" t="t" r="r" b="b"/>
              <a:pathLst>
                <a:path w="12309" h="768" extrusionOk="0">
                  <a:moveTo>
                    <a:pt x="300" y="0"/>
                  </a:moveTo>
                  <a:cubicBezTo>
                    <a:pt x="133" y="0"/>
                    <a:pt x="0" y="134"/>
                    <a:pt x="0" y="300"/>
                  </a:cubicBezTo>
                  <a:cubicBezTo>
                    <a:pt x="0" y="434"/>
                    <a:pt x="133" y="601"/>
                    <a:pt x="300" y="601"/>
                  </a:cubicBezTo>
                  <a:lnTo>
                    <a:pt x="1334" y="601"/>
                  </a:lnTo>
                  <a:cubicBezTo>
                    <a:pt x="1735" y="601"/>
                    <a:pt x="2168" y="601"/>
                    <a:pt x="2569" y="634"/>
                  </a:cubicBezTo>
                  <a:cubicBezTo>
                    <a:pt x="3336" y="634"/>
                    <a:pt x="4070" y="634"/>
                    <a:pt x="4837" y="667"/>
                  </a:cubicBezTo>
                  <a:cubicBezTo>
                    <a:pt x="7205" y="701"/>
                    <a:pt x="9607" y="734"/>
                    <a:pt x="12009" y="767"/>
                  </a:cubicBezTo>
                  <a:cubicBezTo>
                    <a:pt x="12175" y="767"/>
                    <a:pt x="12309" y="634"/>
                    <a:pt x="12309" y="467"/>
                  </a:cubicBezTo>
                  <a:cubicBezTo>
                    <a:pt x="12309" y="300"/>
                    <a:pt x="12175" y="167"/>
                    <a:pt x="12042" y="167"/>
                  </a:cubicBezTo>
                  <a:cubicBezTo>
                    <a:pt x="10608" y="167"/>
                    <a:pt x="9173" y="134"/>
                    <a:pt x="7739" y="100"/>
                  </a:cubicBezTo>
                  <a:cubicBezTo>
                    <a:pt x="6505" y="100"/>
                    <a:pt x="5270" y="67"/>
                    <a:pt x="4036" y="67"/>
                  </a:cubicBezTo>
                  <a:cubicBezTo>
                    <a:pt x="3369" y="67"/>
                    <a:pt x="2769" y="34"/>
                    <a:pt x="2135" y="34"/>
                  </a:cubicBezTo>
                  <a:lnTo>
                    <a:pt x="1168" y="34"/>
                  </a:lnTo>
                  <a:cubicBezTo>
                    <a:pt x="867" y="0"/>
                    <a:pt x="600"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4"/>
            <p:cNvSpPr/>
            <p:nvPr/>
          </p:nvSpPr>
          <p:spPr>
            <a:xfrm>
              <a:off x="1453700" y="4130900"/>
              <a:ext cx="307750" cy="20050"/>
            </a:xfrm>
            <a:custGeom>
              <a:avLst/>
              <a:gdLst/>
              <a:ahLst/>
              <a:cxnLst/>
              <a:rect l="l" t="t" r="r" b="b"/>
              <a:pathLst>
                <a:path w="12310" h="802" extrusionOk="0">
                  <a:moveTo>
                    <a:pt x="301" y="0"/>
                  </a:moveTo>
                  <a:cubicBezTo>
                    <a:pt x="134" y="0"/>
                    <a:pt x="1" y="134"/>
                    <a:pt x="1" y="301"/>
                  </a:cubicBezTo>
                  <a:cubicBezTo>
                    <a:pt x="1" y="467"/>
                    <a:pt x="134" y="601"/>
                    <a:pt x="301" y="601"/>
                  </a:cubicBezTo>
                  <a:lnTo>
                    <a:pt x="4771" y="668"/>
                  </a:lnTo>
                  <a:cubicBezTo>
                    <a:pt x="7206" y="734"/>
                    <a:pt x="9608" y="768"/>
                    <a:pt x="12009" y="801"/>
                  </a:cubicBezTo>
                  <a:cubicBezTo>
                    <a:pt x="12176" y="801"/>
                    <a:pt x="12310" y="668"/>
                    <a:pt x="12310" y="534"/>
                  </a:cubicBezTo>
                  <a:cubicBezTo>
                    <a:pt x="12310" y="367"/>
                    <a:pt x="12176" y="234"/>
                    <a:pt x="12009" y="234"/>
                  </a:cubicBezTo>
                  <a:cubicBezTo>
                    <a:pt x="10542" y="201"/>
                    <a:pt x="9041" y="167"/>
                    <a:pt x="7573" y="134"/>
                  </a:cubicBezTo>
                  <a:cubicBezTo>
                    <a:pt x="5138" y="101"/>
                    <a:pt x="2736"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4"/>
            <p:cNvSpPr/>
            <p:nvPr/>
          </p:nvSpPr>
          <p:spPr>
            <a:xfrm>
              <a:off x="1451200" y="4187600"/>
              <a:ext cx="314425" cy="19200"/>
            </a:xfrm>
            <a:custGeom>
              <a:avLst/>
              <a:gdLst/>
              <a:ahLst/>
              <a:cxnLst/>
              <a:rect l="l" t="t" r="r" b="b"/>
              <a:pathLst>
                <a:path w="12577" h="768" extrusionOk="0">
                  <a:moveTo>
                    <a:pt x="301" y="1"/>
                  </a:moveTo>
                  <a:cubicBezTo>
                    <a:pt x="134" y="1"/>
                    <a:pt x="1" y="101"/>
                    <a:pt x="1" y="268"/>
                  </a:cubicBezTo>
                  <a:cubicBezTo>
                    <a:pt x="1" y="434"/>
                    <a:pt x="134" y="568"/>
                    <a:pt x="301" y="568"/>
                  </a:cubicBezTo>
                  <a:cubicBezTo>
                    <a:pt x="1035" y="568"/>
                    <a:pt x="1769" y="601"/>
                    <a:pt x="2536" y="601"/>
                  </a:cubicBezTo>
                  <a:lnTo>
                    <a:pt x="5004" y="635"/>
                  </a:lnTo>
                  <a:cubicBezTo>
                    <a:pt x="7439" y="701"/>
                    <a:pt x="9841" y="735"/>
                    <a:pt x="12276" y="768"/>
                  </a:cubicBezTo>
                  <a:lnTo>
                    <a:pt x="12310" y="768"/>
                  </a:lnTo>
                  <a:cubicBezTo>
                    <a:pt x="12443" y="768"/>
                    <a:pt x="12576" y="635"/>
                    <a:pt x="12576" y="468"/>
                  </a:cubicBezTo>
                  <a:cubicBezTo>
                    <a:pt x="12576" y="334"/>
                    <a:pt x="12476" y="168"/>
                    <a:pt x="12310" y="168"/>
                  </a:cubicBezTo>
                  <a:cubicBezTo>
                    <a:pt x="10708" y="134"/>
                    <a:pt x="9107" y="134"/>
                    <a:pt x="7506" y="101"/>
                  </a:cubicBezTo>
                  <a:cubicBezTo>
                    <a:pt x="6305" y="101"/>
                    <a:pt x="5104" y="67"/>
                    <a:pt x="3904" y="34"/>
                  </a:cubicBezTo>
                  <a:lnTo>
                    <a:pt x="2002" y="34"/>
                  </a:lnTo>
                  <a:cubicBezTo>
                    <a:pt x="1435" y="1"/>
                    <a:pt x="868"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4"/>
          <p:cNvGrpSpPr/>
          <p:nvPr/>
        </p:nvGrpSpPr>
        <p:grpSpPr>
          <a:xfrm>
            <a:off x="7776429" y="262533"/>
            <a:ext cx="1131088" cy="2220729"/>
            <a:chOff x="8492825" y="41325"/>
            <a:chExt cx="1073750" cy="2107950"/>
          </a:xfrm>
        </p:grpSpPr>
        <p:sp>
          <p:nvSpPr>
            <p:cNvPr id="5519" name="Google Shape;5519;p64"/>
            <p:cNvSpPr/>
            <p:nvPr/>
          </p:nvSpPr>
          <p:spPr>
            <a:xfrm>
              <a:off x="8881900" y="669750"/>
              <a:ext cx="170225" cy="248500"/>
            </a:xfrm>
            <a:custGeom>
              <a:avLst/>
              <a:gdLst/>
              <a:ahLst/>
              <a:cxnLst/>
              <a:rect l="l" t="t" r="r" b="b"/>
              <a:pathLst>
                <a:path w="6809" h="9940" extrusionOk="0">
                  <a:moveTo>
                    <a:pt x="304" y="1"/>
                  </a:moveTo>
                  <a:lnTo>
                    <a:pt x="304" y="1"/>
                  </a:lnTo>
                  <a:cubicBezTo>
                    <a:pt x="0" y="3223"/>
                    <a:pt x="2219" y="7508"/>
                    <a:pt x="4195" y="9849"/>
                  </a:cubicBezTo>
                  <a:cubicBezTo>
                    <a:pt x="4225" y="9879"/>
                    <a:pt x="4256" y="9910"/>
                    <a:pt x="4256" y="9940"/>
                  </a:cubicBezTo>
                  <a:cubicBezTo>
                    <a:pt x="4377" y="9849"/>
                    <a:pt x="4499" y="9758"/>
                    <a:pt x="4620" y="9697"/>
                  </a:cubicBezTo>
                  <a:cubicBezTo>
                    <a:pt x="4803" y="9575"/>
                    <a:pt x="4985" y="9484"/>
                    <a:pt x="5198" y="9423"/>
                  </a:cubicBezTo>
                  <a:cubicBezTo>
                    <a:pt x="4711" y="8451"/>
                    <a:pt x="4256" y="7448"/>
                    <a:pt x="3708" y="6475"/>
                  </a:cubicBezTo>
                  <a:lnTo>
                    <a:pt x="3708" y="6475"/>
                  </a:lnTo>
                  <a:cubicBezTo>
                    <a:pt x="3800" y="6536"/>
                    <a:pt x="3891" y="6627"/>
                    <a:pt x="3982" y="6688"/>
                  </a:cubicBezTo>
                  <a:lnTo>
                    <a:pt x="4012" y="6718"/>
                  </a:lnTo>
                  <a:cubicBezTo>
                    <a:pt x="4134" y="6870"/>
                    <a:pt x="4286" y="7052"/>
                    <a:pt x="4408" y="7204"/>
                  </a:cubicBezTo>
                  <a:cubicBezTo>
                    <a:pt x="4559" y="7387"/>
                    <a:pt x="4711" y="7569"/>
                    <a:pt x="4833" y="7752"/>
                  </a:cubicBezTo>
                  <a:lnTo>
                    <a:pt x="4894" y="7812"/>
                  </a:lnTo>
                  <a:cubicBezTo>
                    <a:pt x="4894" y="7843"/>
                    <a:pt x="4894" y="7843"/>
                    <a:pt x="4894" y="7873"/>
                  </a:cubicBezTo>
                  <a:cubicBezTo>
                    <a:pt x="5046" y="8086"/>
                    <a:pt x="5198" y="8299"/>
                    <a:pt x="5319" y="8542"/>
                  </a:cubicBezTo>
                  <a:cubicBezTo>
                    <a:pt x="5350" y="8572"/>
                    <a:pt x="5380" y="8633"/>
                    <a:pt x="5441" y="8694"/>
                  </a:cubicBezTo>
                  <a:cubicBezTo>
                    <a:pt x="5532" y="8907"/>
                    <a:pt x="5715" y="9119"/>
                    <a:pt x="5745" y="9332"/>
                  </a:cubicBezTo>
                  <a:cubicBezTo>
                    <a:pt x="5852" y="9314"/>
                    <a:pt x="5959" y="9307"/>
                    <a:pt x="6065" y="9307"/>
                  </a:cubicBezTo>
                  <a:cubicBezTo>
                    <a:pt x="6321" y="9307"/>
                    <a:pt x="6572" y="9350"/>
                    <a:pt x="6809" y="9393"/>
                  </a:cubicBezTo>
                  <a:cubicBezTo>
                    <a:pt x="6748" y="5381"/>
                    <a:pt x="4043" y="1460"/>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4"/>
            <p:cNvSpPr/>
            <p:nvPr/>
          </p:nvSpPr>
          <p:spPr>
            <a:xfrm>
              <a:off x="8739800" y="927325"/>
              <a:ext cx="236350" cy="99800"/>
            </a:xfrm>
            <a:custGeom>
              <a:avLst/>
              <a:gdLst/>
              <a:ahLst/>
              <a:cxnLst/>
              <a:rect l="l" t="t" r="r" b="b"/>
              <a:pathLst>
                <a:path w="9454" h="3992" extrusionOk="0">
                  <a:moveTo>
                    <a:pt x="7370" y="1"/>
                  </a:moveTo>
                  <a:cubicBezTo>
                    <a:pt x="4950" y="1"/>
                    <a:pt x="2473" y="862"/>
                    <a:pt x="821" y="2585"/>
                  </a:cubicBezTo>
                  <a:cubicBezTo>
                    <a:pt x="547" y="2859"/>
                    <a:pt x="274" y="3132"/>
                    <a:pt x="0" y="3436"/>
                  </a:cubicBezTo>
                  <a:cubicBezTo>
                    <a:pt x="1050" y="3898"/>
                    <a:pt x="2187" y="3992"/>
                    <a:pt x="3319" y="3992"/>
                  </a:cubicBezTo>
                  <a:cubicBezTo>
                    <a:pt x="3530" y="3992"/>
                    <a:pt x="3741" y="3988"/>
                    <a:pt x="3952" y="3984"/>
                  </a:cubicBezTo>
                  <a:cubicBezTo>
                    <a:pt x="5775" y="3923"/>
                    <a:pt x="7569" y="3680"/>
                    <a:pt x="9240" y="2950"/>
                  </a:cubicBezTo>
                  <a:cubicBezTo>
                    <a:pt x="9301" y="2920"/>
                    <a:pt x="9392" y="2859"/>
                    <a:pt x="9453" y="2829"/>
                  </a:cubicBezTo>
                  <a:cubicBezTo>
                    <a:pt x="9301" y="2555"/>
                    <a:pt x="9180" y="2251"/>
                    <a:pt x="9119" y="1947"/>
                  </a:cubicBezTo>
                  <a:cubicBezTo>
                    <a:pt x="8784" y="1977"/>
                    <a:pt x="8359" y="1977"/>
                    <a:pt x="8025" y="2038"/>
                  </a:cubicBezTo>
                  <a:cubicBezTo>
                    <a:pt x="7964" y="2038"/>
                    <a:pt x="7903" y="2069"/>
                    <a:pt x="7842" y="2069"/>
                  </a:cubicBezTo>
                  <a:cubicBezTo>
                    <a:pt x="7477" y="2099"/>
                    <a:pt x="7143" y="2129"/>
                    <a:pt x="6809" y="2190"/>
                  </a:cubicBezTo>
                  <a:cubicBezTo>
                    <a:pt x="6566" y="2221"/>
                    <a:pt x="6353" y="2251"/>
                    <a:pt x="6140" y="2281"/>
                  </a:cubicBezTo>
                  <a:cubicBezTo>
                    <a:pt x="6170" y="2251"/>
                    <a:pt x="6201" y="2221"/>
                    <a:pt x="6262" y="2221"/>
                  </a:cubicBezTo>
                  <a:cubicBezTo>
                    <a:pt x="6414" y="2129"/>
                    <a:pt x="6626" y="2038"/>
                    <a:pt x="6809" y="1947"/>
                  </a:cubicBezTo>
                  <a:cubicBezTo>
                    <a:pt x="6991" y="1886"/>
                    <a:pt x="7204" y="1825"/>
                    <a:pt x="7417" y="1765"/>
                  </a:cubicBezTo>
                  <a:lnTo>
                    <a:pt x="7447" y="1765"/>
                  </a:lnTo>
                  <a:cubicBezTo>
                    <a:pt x="7569" y="1734"/>
                    <a:pt x="7660" y="1704"/>
                    <a:pt x="7781" y="1673"/>
                  </a:cubicBezTo>
                  <a:cubicBezTo>
                    <a:pt x="7781" y="1673"/>
                    <a:pt x="7781" y="1643"/>
                    <a:pt x="7812" y="1643"/>
                  </a:cubicBezTo>
                  <a:lnTo>
                    <a:pt x="7842" y="1643"/>
                  </a:lnTo>
                  <a:cubicBezTo>
                    <a:pt x="7994" y="1613"/>
                    <a:pt x="8146" y="1582"/>
                    <a:pt x="8298" y="1552"/>
                  </a:cubicBezTo>
                  <a:cubicBezTo>
                    <a:pt x="8389" y="1522"/>
                    <a:pt x="8511" y="1491"/>
                    <a:pt x="8602" y="1461"/>
                  </a:cubicBezTo>
                  <a:cubicBezTo>
                    <a:pt x="8784" y="1430"/>
                    <a:pt x="8936" y="1430"/>
                    <a:pt x="9088" y="1430"/>
                  </a:cubicBezTo>
                  <a:cubicBezTo>
                    <a:pt x="9088" y="1005"/>
                    <a:pt x="9210" y="579"/>
                    <a:pt x="9423" y="215"/>
                  </a:cubicBezTo>
                  <a:cubicBezTo>
                    <a:pt x="8757" y="72"/>
                    <a:pt x="8066" y="1"/>
                    <a:pt x="7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4"/>
            <p:cNvSpPr/>
            <p:nvPr/>
          </p:nvSpPr>
          <p:spPr>
            <a:xfrm>
              <a:off x="8918375" y="1011700"/>
              <a:ext cx="120075" cy="253825"/>
            </a:xfrm>
            <a:custGeom>
              <a:avLst/>
              <a:gdLst/>
              <a:ahLst/>
              <a:cxnLst/>
              <a:rect l="l" t="t" r="r" b="b"/>
              <a:pathLst>
                <a:path w="4803" h="10153" extrusionOk="0">
                  <a:moveTo>
                    <a:pt x="2736" y="1"/>
                  </a:moveTo>
                  <a:cubicBezTo>
                    <a:pt x="2736" y="31"/>
                    <a:pt x="2705" y="31"/>
                    <a:pt x="2705" y="61"/>
                  </a:cubicBezTo>
                  <a:cubicBezTo>
                    <a:pt x="547" y="2675"/>
                    <a:pt x="0" y="6323"/>
                    <a:pt x="851" y="9545"/>
                  </a:cubicBezTo>
                  <a:cubicBezTo>
                    <a:pt x="912" y="9758"/>
                    <a:pt x="1003" y="9940"/>
                    <a:pt x="1094" y="10153"/>
                  </a:cubicBezTo>
                  <a:cubicBezTo>
                    <a:pt x="2128" y="8998"/>
                    <a:pt x="2857" y="7630"/>
                    <a:pt x="3435" y="6201"/>
                  </a:cubicBezTo>
                  <a:cubicBezTo>
                    <a:pt x="4286" y="4469"/>
                    <a:pt x="4803" y="2584"/>
                    <a:pt x="4772" y="639"/>
                  </a:cubicBezTo>
                  <a:lnTo>
                    <a:pt x="4772" y="639"/>
                  </a:lnTo>
                  <a:cubicBezTo>
                    <a:pt x="4651" y="669"/>
                    <a:pt x="4529" y="669"/>
                    <a:pt x="4408" y="669"/>
                  </a:cubicBezTo>
                  <a:cubicBezTo>
                    <a:pt x="4256" y="669"/>
                    <a:pt x="4134" y="669"/>
                    <a:pt x="4012" y="639"/>
                  </a:cubicBezTo>
                  <a:cubicBezTo>
                    <a:pt x="3678" y="1581"/>
                    <a:pt x="3313" y="2493"/>
                    <a:pt x="2979" y="3435"/>
                  </a:cubicBezTo>
                  <a:cubicBezTo>
                    <a:pt x="2979" y="3405"/>
                    <a:pt x="2979" y="3344"/>
                    <a:pt x="2979" y="3314"/>
                  </a:cubicBezTo>
                  <a:lnTo>
                    <a:pt x="2979" y="3283"/>
                  </a:lnTo>
                  <a:cubicBezTo>
                    <a:pt x="3009" y="3010"/>
                    <a:pt x="3040" y="2736"/>
                    <a:pt x="3040" y="2463"/>
                  </a:cubicBezTo>
                  <a:cubicBezTo>
                    <a:pt x="3040" y="2463"/>
                    <a:pt x="3040" y="2463"/>
                    <a:pt x="3040" y="2493"/>
                  </a:cubicBezTo>
                  <a:cubicBezTo>
                    <a:pt x="3070" y="2280"/>
                    <a:pt x="3070" y="2068"/>
                    <a:pt x="3100" y="1855"/>
                  </a:cubicBezTo>
                  <a:cubicBezTo>
                    <a:pt x="3131" y="1672"/>
                    <a:pt x="3161" y="1520"/>
                    <a:pt x="3192" y="1368"/>
                  </a:cubicBezTo>
                  <a:cubicBezTo>
                    <a:pt x="3222" y="1338"/>
                    <a:pt x="3222" y="1308"/>
                    <a:pt x="3222" y="1277"/>
                  </a:cubicBezTo>
                  <a:cubicBezTo>
                    <a:pt x="3313" y="1004"/>
                    <a:pt x="3404" y="761"/>
                    <a:pt x="3496" y="517"/>
                  </a:cubicBezTo>
                  <a:cubicBezTo>
                    <a:pt x="3192" y="396"/>
                    <a:pt x="2949" y="213"/>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4"/>
            <p:cNvSpPr/>
            <p:nvPr/>
          </p:nvSpPr>
          <p:spPr>
            <a:xfrm>
              <a:off x="9055900" y="988150"/>
              <a:ext cx="209000" cy="170225"/>
            </a:xfrm>
            <a:custGeom>
              <a:avLst/>
              <a:gdLst/>
              <a:ahLst/>
              <a:cxnLst/>
              <a:rect l="l" t="t" r="r" b="b"/>
              <a:pathLst>
                <a:path w="8360" h="6809" extrusionOk="0">
                  <a:moveTo>
                    <a:pt x="1125" y="0"/>
                  </a:moveTo>
                  <a:cubicBezTo>
                    <a:pt x="1065" y="213"/>
                    <a:pt x="973" y="396"/>
                    <a:pt x="852" y="548"/>
                  </a:cubicBezTo>
                  <a:cubicBezTo>
                    <a:pt x="1673" y="1186"/>
                    <a:pt x="2432" y="1885"/>
                    <a:pt x="3283" y="2462"/>
                  </a:cubicBezTo>
                  <a:cubicBezTo>
                    <a:pt x="3223" y="2432"/>
                    <a:pt x="3162" y="2432"/>
                    <a:pt x="3101" y="2402"/>
                  </a:cubicBezTo>
                  <a:cubicBezTo>
                    <a:pt x="2949" y="2371"/>
                    <a:pt x="2828" y="2310"/>
                    <a:pt x="2706" y="2280"/>
                  </a:cubicBezTo>
                  <a:cubicBezTo>
                    <a:pt x="2524" y="2219"/>
                    <a:pt x="2372" y="2158"/>
                    <a:pt x="2220" y="2098"/>
                  </a:cubicBezTo>
                  <a:cubicBezTo>
                    <a:pt x="2068" y="2006"/>
                    <a:pt x="1916" y="1946"/>
                    <a:pt x="1764" y="1855"/>
                  </a:cubicBezTo>
                  <a:cubicBezTo>
                    <a:pt x="1703" y="1824"/>
                    <a:pt x="1642" y="1794"/>
                    <a:pt x="1581" y="1763"/>
                  </a:cubicBezTo>
                  <a:cubicBezTo>
                    <a:pt x="1490" y="1703"/>
                    <a:pt x="1399" y="1642"/>
                    <a:pt x="1277" y="1581"/>
                  </a:cubicBezTo>
                  <a:cubicBezTo>
                    <a:pt x="1034" y="1368"/>
                    <a:pt x="791" y="1155"/>
                    <a:pt x="517" y="973"/>
                  </a:cubicBezTo>
                  <a:cubicBezTo>
                    <a:pt x="365" y="1125"/>
                    <a:pt x="214" y="1247"/>
                    <a:pt x="1" y="1338"/>
                  </a:cubicBezTo>
                  <a:cubicBezTo>
                    <a:pt x="122" y="1490"/>
                    <a:pt x="183" y="1672"/>
                    <a:pt x="274" y="1763"/>
                  </a:cubicBezTo>
                  <a:cubicBezTo>
                    <a:pt x="1824" y="4013"/>
                    <a:pt x="4074" y="5715"/>
                    <a:pt x="6688" y="6444"/>
                  </a:cubicBezTo>
                  <a:cubicBezTo>
                    <a:pt x="7235" y="6596"/>
                    <a:pt x="7812" y="6748"/>
                    <a:pt x="8360" y="6809"/>
                  </a:cubicBezTo>
                  <a:cubicBezTo>
                    <a:pt x="7964" y="5715"/>
                    <a:pt x="7417" y="4742"/>
                    <a:pt x="6627" y="3861"/>
                  </a:cubicBezTo>
                  <a:cubicBezTo>
                    <a:pt x="5290" y="1976"/>
                    <a:pt x="3344" y="669"/>
                    <a:pt x="1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4"/>
            <p:cNvSpPr/>
            <p:nvPr/>
          </p:nvSpPr>
          <p:spPr>
            <a:xfrm>
              <a:off x="9072625" y="746500"/>
              <a:ext cx="180875" cy="224950"/>
            </a:xfrm>
            <a:custGeom>
              <a:avLst/>
              <a:gdLst/>
              <a:ahLst/>
              <a:cxnLst/>
              <a:rect l="l" t="t" r="r" b="b"/>
              <a:pathLst>
                <a:path w="7235" h="8998" extrusionOk="0">
                  <a:moveTo>
                    <a:pt x="7235" y="1"/>
                  </a:moveTo>
                  <a:cubicBezTo>
                    <a:pt x="4438" y="912"/>
                    <a:pt x="1915" y="3891"/>
                    <a:pt x="335" y="6171"/>
                  </a:cubicBezTo>
                  <a:cubicBezTo>
                    <a:pt x="213" y="6323"/>
                    <a:pt x="152" y="6627"/>
                    <a:pt x="0" y="6718"/>
                  </a:cubicBezTo>
                  <a:cubicBezTo>
                    <a:pt x="213" y="6931"/>
                    <a:pt x="365" y="7204"/>
                    <a:pt x="487" y="7448"/>
                  </a:cubicBezTo>
                  <a:cubicBezTo>
                    <a:pt x="548" y="7417"/>
                    <a:pt x="608" y="7356"/>
                    <a:pt x="669" y="7326"/>
                  </a:cubicBezTo>
                  <a:cubicBezTo>
                    <a:pt x="1368" y="6779"/>
                    <a:pt x="1976" y="6232"/>
                    <a:pt x="2675" y="5685"/>
                  </a:cubicBezTo>
                  <a:lnTo>
                    <a:pt x="2675" y="5685"/>
                  </a:lnTo>
                  <a:cubicBezTo>
                    <a:pt x="2645" y="5715"/>
                    <a:pt x="2645" y="5715"/>
                    <a:pt x="2645" y="5745"/>
                  </a:cubicBezTo>
                  <a:cubicBezTo>
                    <a:pt x="2493" y="5958"/>
                    <a:pt x="2371" y="6141"/>
                    <a:pt x="2250" y="6323"/>
                  </a:cubicBezTo>
                  <a:cubicBezTo>
                    <a:pt x="2250" y="6323"/>
                    <a:pt x="2250" y="6323"/>
                    <a:pt x="2250" y="6353"/>
                  </a:cubicBezTo>
                  <a:lnTo>
                    <a:pt x="2219" y="6353"/>
                  </a:lnTo>
                  <a:cubicBezTo>
                    <a:pt x="2219" y="6353"/>
                    <a:pt x="2219" y="6384"/>
                    <a:pt x="2219" y="6384"/>
                  </a:cubicBezTo>
                  <a:lnTo>
                    <a:pt x="2189" y="6384"/>
                  </a:lnTo>
                  <a:cubicBezTo>
                    <a:pt x="2189" y="6384"/>
                    <a:pt x="2189" y="6414"/>
                    <a:pt x="2189" y="6414"/>
                  </a:cubicBezTo>
                  <a:cubicBezTo>
                    <a:pt x="2128" y="6475"/>
                    <a:pt x="2098" y="6505"/>
                    <a:pt x="2067" y="6566"/>
                  </a:cubicBezTo>
                  <a:lnTo>
                    <a:pt x="2037" y="6566"/>
                  </a:lnTo>
                  <a:cubicBezTo>
                    <a:pt x="1915" y="6718"/>
                    <a:pt x="1794" y="6870"/>
                    <a:pt x="1672" y="7022"/>
                  </a:cubicBezTo>
                  <a:cubicBezTo>
                    <a:pt x="1551" y="7174"/>
                    <a:pt x="1399" y="7326"/>
                    <a:pt x="1277" y="7478"/>
                  </a:cubicBezTo>
                  <a:cubicBezTo>
                    <a:pt x="1247" y="7508"/>
                    <a:pt x="1186" y="7569"/>
                    <a:pt x="1155" y="7599"/>
                  </a:cubicBezTo>
                  <a:cubicBezTo>
                    <a:pt x="1034" y="7691"/>
                    <a:pt x="943" y="7782"/>
                    <a:pt x="821" y="7873"/>
                  </a:cubicBezTo>
                  <a:cubicBezTo>
                    <a:pt x="760" y="7903"/>
                    <a:pt x="700" y="7964"/>
                    <a:pt x="639" y="7995"/>
                  </a:cubicBezTo>
                  <a:cubicBezTo>
                    <a:pt x="700" y="8329"/>
                    <a:pt x="700" y="8663"/>
                    <a:pt x="639" y="8998"/>
                  </a:cubicBezTo>
                  <a:cubicBezTo>
                    <a:pt x="760" y="8967"/>
                    <a:pt x="882" y="8967"/>
                    <a:pt x="973" y="8937"/>
                  </a:cubicBezTo>
                  <a:cubicBezTo>
                    <a:pt x="4499" y="7751"/>
                    <a:pt x="6931" y="3618"/>
                    <a:pt x="7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4"/>
            <p:cNvSpPr/>
            <p:nvPr/>
          </p:nvSpPr>
          <p:spPr>
            <a:xfrm>
              <a:off x="9136900" y="331700"/>
              <a:ext cx="142450" cy="123850"/>
            </a:xfrm>
            <a:custGeom>
              <a:avLst/>
              <a:gdLst/>
              <a:ahLst/>
              <a:cxnLst/>
              <a:rect l="l" t="t" r="r" b="b"/>
              <a:pathLst>
                <a:path w="5698" h="4954" extrusionOk="0">
                  <a:moveTo>
                    <a:pt x="3164" y="0"/>
                  </a:moveTo>
                  <a:cubicBezTo>
                    <a:pt x="2356" y="0"/>
                    <a:pt x="1547" y="320"/>
                    <a:pt x="1077" y="969"/>
                  </a:cubicBezTo>
                  <a:cubicBezTo>
                    <a:pt x="1" y="2344"/>
                    <a:pt x="718" y="4953"/>
                    <a:pt x="2649" y="4953"/>
                  </a:cubicBezTo>
                  <a:cubicBezTo>
                    <a:pt x="2682" y="4953"/>
                    <a:pt x="2715" y="4953"/>
                    <a:pt x="2749" y="4951"/>
                  </a:cubicBezTo>
                  <a:cubicBezTo>
                    <a:pt x="2771" y="4952"/>
                    <a:pt x="2794" y="4952"/>
                    <a:pt x="2817" y="4952"/>
                  </a:cubicBezTo>
                  <a:cubicBezTo>
                    <a:pt x="3733" y="4952"/>
                    <a:pt x="4585" y="4355"/>
                    <a:pt x="5089" y="3614"/>
                  </a:cubicBezTo>
                  <a:cubicBezTo>
                    <a:pt x="5515" y="2732"/>
                    <a:pt x="5697" y="1547"/>
                    <a:pt x="5059" y="726"/>
                  </a:cubicBezTo>
                  <a:cubicBezTo>
                    <a:pt x="4577" y="244"/>
                    <a:pt x="3871" y="0"/>
                    <a:pt x="3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4"/>
            <p:cNvSpPr/>
            <p:nvPr/>
          </p:nvSpPr>
          <p:spPr>
            <a:xfrm>
              <a:off x="8505750" y="55775"/>
              <a:ext cx="1047150" cy="2080600"/>
            </a:xfrm>
            <a:custGeom>
              <a:avLst/>
              <a:gdLst/>
              <a:ahLst/>
              <a:cxnLst/>
              <a:rect l="l" t="t" r="r" b="b"/>
              <a:pathLst>
                <a:path w="41886" h="83224" extrusionOk="0">
                  <a:moveTo>
                    <a:pt x="3192" y="3100"/>
                  </a:moveTo>
                  <a:cubicBezTo>
                    <a:pt x="3222" y="3100"/>
                    <a:pt x="3253" y="3131"/>
                    <a:pt x="3253" y="3131"/>
                  </a:cubicBezTo>
                  <a:cubicBezTo>
                    <a:pt x="3374" y="3222"/>
                    <a:pt x="3496" y="3313"/>
                    <a:pt x="3587" y="3404"/>
                  </a:cubicBezTo>
                  <a:cubicBezTo>
                    <a:pt x="3921" y="3678"/>
                    <a:pt x="4225" y="3921"/>
                    <a:pt x="4560" y="4164"/>
                  </a:cubicBezTo>
                  <a:lnTo>
                    <a:pt x="4742" y="4347"/>
                  </a:lnTo>
                  <a:lnTo>
                    <a:pt x="5198" y="4803"/>
                  </a:lnTo>
                  <a:lnTo>
                    <a:pt x="5350" y="4803"/>
                  </a:lnTo>
                  <a:cubicBezTo>
                    <a:pt x="5380" y="4803"/>
                    <a:pt x="5411" y="4803"/>
                    <a:pt x="5471" y="4772"/>
                  </a:cubicBezTo>
                  <a:lnTo>
                    <a:pt x="5502" y="4772"/>
                  </a:lnTo>
                  <a:cubicBezTo>
                    <a:pt x="6991" y="4803"/>
                    <a:pt x="8481" y="4833"/>
                    <a:pt x="9970" y="4863"/>
                  </a:cubicBezTo>
                  <a:cubicBezTo>
                    <a:pt x="12250" y="4894"/>
                    <a:pt x="14499" y="4954"/>
                    <a:pt x="16748" y="4985"/>
                  </a:cubicBezTo>
                  <a:cubicBezTo>
                    <a:pt x="19089" y="5015"/>
                    <a:pt x="21399" y="5076"/>
                    <a:pt x="23709" y="5106"/>
                  </a:cubicBezTo>
                  <a:cubicBezTo>
                    <a:pt x="26049" y="5137"/>
                    <a:pt x="28390" y="5198"/>
                    <a:pt x="30730" y="5228"/>
                  </a:cubicBezTo>
                  <a:cubicBezTo>
                    <a:pt x="32372" y="5258"/>
                    <a:pt x="34013" y="5289"/>
                    <a:pt x="35685" y="5319"/>
                  </a:cubicBezTo>
                  <a:lnTo>
                    <a:pt x="35867" y="5319"/>
                  </a:lnTo>
                  <a:cubicBezTo>
                    <a:pt x="36141" y="4985"/>
                    <a:pt x="36414" y="4681"/>
                    <a:pt x="36718" y="4347"/>
                  </a:cubicBezTo>
                  <a:cubicBezTo>
                    <a:pt x="36840" y="4225"/>
                    <a:pt x="36992" y="4103"/>
                    <a:pt x="37144" y="4012"/>
                  </a:cubicBezTo>
                  <a:lnTo>
                    <a:pt x="37144" y="3982"/>
                  </a:lnTo>
                  <a:cubicBezTo>
                    <a:pt x="37174" y="3982"/>
                    <a:pt x="37174" y="3951"/>
                    <a:pt x="37174" y="3951"/>
                  </a:cubicBezTo>
                  <a:lnTo>
                    <a:pt x="37205" y="3951"/>
                  </a:lnTo>
                  <a:cubicBezTo>
                    <a:pt x="37326" y="3860"/>
                    <a:pt x="37417" y="3769"/>
                    <a:pt x="37509" y="3678"/>
                  </a:cubicBezTo>
                  <a:cubicBezTo>
                    <a:pt x="37569" y="3617"/>
                    <a:pt x="37630" y="3587"/>
                    <a:pt x="37691" y="3556"/>
                  </a:cubicBezTo>
                  <a:cubicBezTo>
                    <a:pt x="37752" y="3496"/>
                    <a:pt x="37813" y="3465"/>
                    <a:pt x="37904" y="3404"/>
                  </a:cubicBezTo>
                  <a:lnTo>
                    <a:pt x="37904" y="3404"/>
                  </a:lnTo>
                  <a:cubicBezTo>
                    <a:pt x="37873" y="3435"/>
                    <a:pt x="37843" y="3465"/>
                    <a:pt x="37843" y="3496"/>
                  </a:cubicBezTo>
                  <a:cubicBezTo>
                    <a:pt x="37843" y="3526"/>
                    <a:pt x="37813" y="3526"/>
                    <a:pt x="37813" y="3526"/>
                  </a:cubicBezTo>
                  <a:cubicBezTo>
                    <a:pt x="37752" y="3647"/>
                    <a:pt x="37661" y="3769"/>
                    <a:pt x="37569" y="3891"/>
                  </a:cubicBezTo>
                  <a:cubicBezTo>
                    <a:pt x="37569" y="3891"/>
                    <a:pt x="37569" y="3921"/>
                    <a:pt x="37569" y="3921"/>
                  </a:cubicBezTo>
                  <a:cubicBezTo>
                    <a:pt x="37417" y="4134"/>
                    <a:pt x="37265" y="4347"/>
                    <a:pt x="37113" y="4559"/>
                  </a:cubicBezTo>
                  <a:cubicBezTo>
                    <a:pt x="37053" y="4651"/>
                    <a:pt x="36961" y="4742"/>
                    <a:pt x="36901" y="4833"/>
                  </a:cubicBezTo>
                  <a:cubicBezTo>
                    <a:pt x="36779" y="4985"/>
                    <a:pt x="36657" y="5167"/>
                    <a:pt x="36536" y="5319"/>
                  </a:cubicBezTo>
                  <a:lnTo>
                    <a:pt x="36505" y="5380"/>
                  </a:lnTo>
                  <a:lnTo>
                    <a:pt x="36232" y="5684"/>
                  </a:lnTo>
                  <a:cubicBezTo>
                    <a:pt x="36232" y="5745"/>
                    <a:pt x="36232" y="5806"/>
                    <a:pt x="36232" y="5836"/>
                  </a:cubicBezTo>
                  <a:lnTo>
                    <a:pt x="36202" y="5836"/>
                  </a:lnTo>
                  <a:cubicBezTo>
                    <a:pt x="36232" y="8359"/>
                    <a:pt x="36293" y="10851"/>
                    <a:pt x="36323" y="13374"/>
                  </a:cubicBezTo>
                  <a:cubicBezTo>
                    <a:pt x="36354" y="16626"/>
                    <a:pt x="36414" y="19909"/>
                    <a:pt x="36445" y="23161"/>
                  </a:cubicBezTo>
                  <a:cubicBezTo>
                    <a:pt x="36505" y="26505"/>
                    <a:pt x="36536" y="29879"/>
                    <a:pt x="36597" y="33222"/>
                  </a:cubicBezTo>
                  <a:cubicBezTo>
                    <a:pt x="36627" y="36596"/>
                    <a:pt x="36688" y="40001"/>
                    <a:pt x="36718" y="43375"/>
                  </a:cubicBezTo>
                  <a:cubicBezTo>
                    <a:pt x="36749" y="46718"/>
                    <a:pt x="36809" y="50062"/>
                    <a:pt x="36870" y="53405"/>
                  </a:cubicBezTo>
                  <a:cubicBezTo>
                    <a:pt x="36901" y="56779"/>
                    <a:pt x="36961" y="60183"/>
                    <a:pt x="36992" y="63588"/>
                  </a:cubicBezTo>
                  <a:cubicBezTo>
                    <a:pt x="37053" y="67022"/>
                    <a:pt x="37083" y="70457"/>
                    <a:pt x="37144" y="73892"/>
                  </a:cubicBezTo>
                  <a:cubicBezTo>
                    <a:pt x="37144" y="75199"/>
                    <a:pt x="37174" y="76475"/>
                    <a:pt x="37174" y="77782"/>
                  </a:cubicBezTo>
                  <a:cubicBezTo>
                    <a:pt x="37174" y="77873"/>
                    <a:pt x="37174" y="77934"/>
                    <a:pt x="37174" y="77995"/>
                  </a:cubicBezTo>
                  <a:lnTo>
                    <a:pt x="37174" y="78177"/>
                  </a:lnTo>
                  <a:cubicBezTo>
                    <a:pt x="37205" y="78177"/>
                    <a:pt x="37235" y="78177"/>
                    <a:pt x="37235" y="78208"/>
                  </a:cubicBezTo>
                  <a:cubicBezTo>
                    <a:pt x="37478" y="78451"/>
                    <a:pt x="37721" y="78694"/>
                    <a:pt x="37964" y="78937"/>
                  </a:cubicBezTo>
                  <a:lnTo>
                    <a:pt x="38086" y="79089"/>
                  </a:lnTo>
                  <a:lnTo>
                    <a:pt x="38086" y="79120"/>
                  </a:lnTo>
                  <a:cubicBezTo>
                    <a:pt x="38208" y="79241"/>
                    <a:pt x="38299" y="79363"/>
                    <a:pt x="38390" y="79515"/>
                  </a:cubicBezTo>
                  <a:cubicBezTo>
                    <a:pt x="38390" y="79515"/>
                    <a:pt x="38420" y="79515"/>
                    <a:pt x="38420" y="79545"/>
                  </a:cubicBezTo>
                  <a:lnTo>
                    <a:pt x="38451" y="79545"/>
                  </a:lnTo>
                  <a:cubicBezTo>
                    <a:pt x="38542" y="79728"/>
                    <a:pt x="38664" y="79880"/>
                    <a:pt x="38755" y="80032"/>
                  </a:cubicBezTo>
                  <a:lnTo>
                    <a:pt x="38724" y="80032"/>
                  </a:lnTo>
                  <a:cubicBezTo>
                    <a:pt x="38694" y="80001"/>
                    <a:pt x="38694" y="80001"/>
                    <a:pt x="38664" y="79971"/>
                  </a:cubicBezTo>
                  <a:cubicBezTo>
                    <a:pt x="38603" y="79971"/>
                    <a:pt x="38572" y="79940"/>
                    <a:pt x="38542" y="79910"/>
                  </a:cubicBezTo>
                  <a:cubicBezTo>
                    <a:pt x="38451" y="79849"/>
                    <a:pt x="38360" y="79788"/>
                    <a:pt x="38268" y="79728"/>
                  </a:cubicBezTo>
                  <a:cubicBezTo>
                    <a:pt x="38177" y="79636"/>
                    <a:pt x="38056" y="79576"/>
                    <a:pt x="37964" y="79515"/>
                  </a:cubicBezTo>
                  <a:cubicBezTo>
                    <a:pt x="37904" y="79454"/>
                    <a:pt x="37813" y="79393"/>
                    <a:pt x="37752" y="79332"/>
                  </a:cubicBezTo>
                  <a:cubicBezTo>
                    <a:pt x="37721" y="79302"/>
                    <a:pt x="37691" y="79272"/>
                    <a:pt x="37630" y="79241"/>
                  </a:cubicBezTo>
                  <a:cubicBezTo>
                    <a:pt x="37569" y="79180"/>
                    <a:pt x="37478" y="79120"/>
                    <a:pt x="37417" y="79059"/>
                  </a:cubicBezTo>
                  <a:cubicBezTo>
                    <a:pt x="37296" y="78937"/>
                    <a:pt x="37174" y="78816"/>
                    <a:pt x="37022" y="78725"/>
                  </a:cubicBezTo>
                  <a:cubicBezTo>
                    <a:pt x="36992" y="78664"/>
                    <a:pt x="36931" y="78633"/>
                    <a:pt x="36870" y="78603"/>
                  </a:cubicBezTo>
                  <a:cubicBezTo>
                    <a:pt x="36840" y="78603"/>
                    <a:pt x="36840" y="78573"/>
                    <a:pt x="36840" y="78542"/>
                  </a:cubicBezTo>
                  <a:cubicBezTo>
                    <a:pt x="36779" y="78542"/>
                    <a:pt x="36718" y="78542"/>
                    <a:pt x="36657" y="78573"/>
                  </a:cubicBezTo>
                  <a:lnTo>
                    <a:pt x="36657" y="78542"/>
                  </a:lnTo>
                  <a:cubicBezTo>
                    <a:pt x="34834" y="78512"/>
                    <a:pt x="33010" y="78481"/>
                    <a:pt x="31186" y="78451"/>
                  </a:cubicBezTo>
                  <a:cubicBezTo>
                    <a:pt x="28907" y="78421"/>
                    <a:pt x="26657" y="78390"/>
                    <a:pt x="24378" y="78360"/>
                  </a:cubicBezTo>
                  <a:cubicBezTo>
                    <a:pt x="22037" y="78329"/>
                    <a:pt x="19727" y="78269"/>
                    <a:pt x="17417" y="78238"/>
                  </a:cubicBezTo>
                  <a:cubicBezTo>
                    <a:pt x="15107" y="78208"/>
                    <a:pt x="12766" y="78177"/>
                    <a:pt x="10456" y="78147"/>
                  </a:cubicBezTo>
                  <a:cubicBezTo>
                    <a:pt x="8876" y="78117"/>
                    <a:pt x="7295" y="78086"/>
                    <a:pt x="5684" y="78086"/>
                  </a:cubicBezTo>
                  <a:cubicBezTo>
                    <a:pt x="5623" y="78056"/>
                    <a:pt x="5593" y="78056"/>
                    <a:pt x="5532" y="78056"/>
                  </a:cubicBezTo>
                  <a:lnTo>
                    <a:pt x="5380" y="78056"/>
                  </a:lnTo>
                  <a:cubicBezTo>
                    <a:pt x="5289" y="78177"/>
                    <a:pt x="5168" y="78269"/>
                    <a:pt x="5076" y="78390"/>
                  </a:cubicBezTo>
                  <a:cubicBezTo>
                    <a:pt x="4985" y="78451"/>
                    <a:pt x="4924" y="78512"/>
                    <a:pt x="4833" y="78542"/>
                  </a:cubicBezTo>
                  <a:lnTo>
                    <a:pt x="4833" y="78573"/>
                  </a:lnTo>
                  <a:lnTo>
                    <a:pt x="4803" y="78573"/>
                  </a:lnTo>
                  <a:cubicBezTo>
                    <a:pt x="4681" y="78664"/>
                    <a:pt x="4529" y="78755"/>
                    <a:pt x="4408" y="78846"/>
                  </a:cubicBezTo>
                  <a:lnTo>
                    <a:pt x="4408" y="78877"/>
                  </a:lnTo>
                  <a:lnTo>
                    <a:pt x="4377" y="78877"/>
                  </a:lnTo>
                  <a:cubicBezTo>
                    <a:pt x="4347" y="78907"/>
                    <a:pt x="4286" y="78937"/>
                    <a:pt x="4256" y="78968"/>
                  </a:cubicBezTo>
                  <a:cubicBezTo>
                    <a:pt x="4195" y="78998"/>
                    <a:pt x="4164" y="79029"/>
                    <a:pt x="4134" y="79029"/>
                  </a:cubicBezTo>
                  <a:cubicBezTo>
                    <a:pt x="4134" y="79029"/>
                    <a:pt x="4134" y="79029"/>
                    <a:pt x="4134" y="79059"/>
                  </a:cubicBezTo>
                  <a:cubicBezTo>
                    <a:pt x="3982" y="79120"/>
                    <a:pt x="3861" y="79211"/>
                    <a:pt x="3709" y="79302"/>
                  </a:cubicBezTo>
                  <a:cubicBezTo>
                    <a:pt x="3769" y="79211"/>
                    <a:pt x="3830" y="79150"/>
                    <a:pt x="3891" y="79059"/>
                  </a:cubicBezTo>
                  <a:cubicBezTo>
                    <a:pt x="4012" y="78907"/>
                    <a:pt x="4164" y="78755"/>
                    <a:pt x="4286" y="78573"/>
                  </a:cubicBezTo>
                  <a:cubicBezTo>
                    <a:pt x="4438" y="78421"/>
                    <a:pt x="4560" y="78269"/>
                    <a:pt x="4681" y="78117"/>
                  </a:cubicBezTo>
                  <a:cubicBezTo>
                    <a:pt x="4742" y="78056"/>
                    <a:pt x="4772" y="77995"/>
                    <a:pt x="4833" y="77934"/>
                  </a:cubicBezTo>
                  <a:cubicBezTo>
                    <a:pt x="4864" y="77873"/>
                    <a:pt x="4894" y="77843"/>
                    <a:pt x="4924" y="77782"/>
                  </a:cubicBezTo>
                  <a:cubicBezTo>
                    <a:pt x="4955" y="77752"/>
                    <a:pt x="4985" y="77752"/>
                    <a:pt x="5016" y="77722"/>
                  </a:cubicBezTo>
                  <a:cubicBezTo>
                    <a:pt x="5016" y="77661"/>
                    <a:pt x="5016" y="77600"/>
                    <a:pt x="5016" y="77539"/>
                  </a:cubicBezTo>
                  <a:cubicBezTo>
                    <a:pt x="5016" y="77478"/>
                    <a:pt x="4985" y="77448"/>
                    <a:pt x="4985" y="77418"/>
                  </a:cubicBezTo>
                  <a:cubicBezTo>
                    <a:pt x="4985" y="75229"/>
                    <a:pt x="4985" y="73071"/>
                    <a:pt x="4985" y="70913"/>
                  </a:cubicBezTo>
                  <a:cubicBezTo>
                    <a:pt x="4985" y="67600"/>
                    <a:pt x="4955" y="64317"/>
                    <a:pt x="4955" y="61004"/>
                  </a:cubicBezTo>
                  <a:cubicBezTo>
                    <a:pt x="4955" y="57660"/>
                    <a:pt x="4955" y="54317"/>
                    <a:pt x="4924" y="50973"/>
                  </a:cubicBezTo>
                  <a:cubicBezTo>
                    <a:pt x="4924" y="47599"/>
                    <a:pt x="4924" y="44226"/>
                    <a:pt x="4924" y="40882"/>
                  </a:cubicBezTo>
                  <a:cubicBezTo>
                    <a:pt x="4894" y="37539"/>
                    <a:pt x="4894" y="34195"/>
                    <a:pt x="4894" y="30882"/>
                  </a:cubicBezTo>
                  <a:cubicBezTo>
                    <a:pt x="4894" y="27447"/>
                    <a:pt x="4864" y="24043"/>
                    <a:pt x="4864" y="20639"/>
                  </a:cubicBezTo>
                  <a:cubicBezTo>
                    <a:pt x="4864" y="17295"/>
                    <a:pt x="4864" y="13982"/>
                    <a:pt x="4833" y="10669"/>
                  </a:cubicBezTo>
                  <a:cubicBezTo>
                    <a:pt x="4833" y="8876"/>
                    <a:pt x="4833" y="7082"/>
                    <a:pt x="4833" y="5319"/>
                  </a:cubicBezTo>
                  <a:cubicBezTo>
                    <a:pt x="4833" y="5258"/>
                    <a:pt x="4833" y="5228"/>
                    <a:pt x="4833" y="5167"/>
                  </a:cubicBezTo>
                  <a:lnTo>
                    <a:pt x="4408" y="4772"/>
                  </a:lnTo>
                  <a:cubicBezTo>
                    <a:pt x="4377" y="4711"/>
                    <a:pt x="4347" y="4681"/>
                    <a:pt x="4316" y="4651"/>
                  </a:cubicBezTo>
                  <a:cubicBezTo>
                    <a:pt x="4164" y="4468"/>
                    <a:pt x="4043" y="4316"/>
                    <a:pt x="3921" y="4134"/>
                  </a:cubicBezTo>
                  <a:cubicBezTo>
                    <a:pt x="3921" y="4134"/>
                    <a:pt x="3921" y="4134"/>
                    <a:pt x="3921" y="4103"/>
                  </a:cubicBezTo>
                  <a:lnTo>
                    <a:pt x="3891" y="4103"/>
                  </a:lnTo>
                  <a:cubicBezTo>
                    <a:pt x="3678" y="3799"/>
                    <a:pt x="3496" y="3496"/>
                    <a:pt x="3283" y="3222"/>
                  </a:cubicBezTo>
                  <a:lnTo>
                    <a:pt x="3283" y="3192"/>
                  </a:lnTo>
                  <a:lnTo>
                    <a:pt x="3253" y="3192"/>
                  </a:lnTo>
                  <a:cubicBezTo>
                    <a:pt x="3253" y="3161"/>
                    <a:pt x="3253" y="3161"/>
                    <a:pt x="3253" y="3161"/>
                  </a:cubicBezTo>
                  <a:cubicBezTo>
                    <a:pt x="3222" y="3161"/>
                    <a:pt x="3222" y="3131"/>
                    <a:pt x="3222" y="3131"/>
                  </a:cubicBezTo>
                  <a:cubicBezTo>
                    <a:pt x="3222" y="3131"/>
                    <a:pt x="3222" y="3100"/>
                    <a:pt x="3192" y="3100"/>
                  </a:cubicBezTo>
                  <a:close/>
                  <a:moveTo>
                    <a:pt x="395" y="0"/>
                  </a:moveTo>
                  <a:cubicBezTo>
                    <a:pt x="639" y="243"/>
                    <a:pt x="882" y="486"/>
                    <a:pt x="1125" y="730"/>
                  </a:cubicBezTo>
                  <a:cubicBezTo>
                    <a:pt x="1459" y="1094"/>
                    <a:pt x="1794" y="1489"/>
                    <a:pt x="2098" y="1885"/>
                  </a:cubicBezTo>
                  <a:cubicBezTo>
                    <a:pt x="2189" y="1976"/>
                    <a:pt x="2280" y="2097"/>
                    <a:pt x="2371" y="2219"/>
                  </a:cubicBezTo>
                  <a:cubicBezTo>
                    <a:pt x="2371" y="2249"/>
                    <a:pt x="2371" y="2249"/>
                    <a:pt x="2371" y="2249"/>
                  </a:cubicBezTo>
                  <a:cubicBezTo>
                    <a:pt x="2432" y="2310"/>
                    <a:pt x="2493" y="2401"/>
                    <a:pt x="2553" y="2462"/>
                  </a:cubicBezTo>
                  <a:cubicBezTo>
                    <a:pt x="2462" y="2401"/>
                    <a:pt x="2341" y="2340"/>
                    <a:pt x="2250" y="2249"/>
                  </a:cubicBezTo>
                  <a:cubicBezTo>
                    <a:pt x="2158" y="2188"/>
                    <a:pt x="2067" y="2128"/>
                    <a:pt x="1976" y="2037"/>
                  </a:cubicBezTo>
                  <a:cubicBezTo>
                    <a:pt x="1763" y="1915"/>
                    <a:pt x="1550" y="1763"/>
                    <a:pt x="1368" y="1611"/>
                  </a:cubicBezTo>
                  <a:cubicBezTo>
                    <a:pt x="1246" y="1520"/>
                    <a:pt x="1125" y="1459"/>
                    <a:pt x="1034" y="1368"/>
                  </a:cubicBezTo>
                  <a:cubicBezTo>
                    <a:pt x="821" y="1155"/>
                    <a:pt x="639" y="973"/>
                    <a:pt x="426" y="760"/>
                  </a:cubicBezTo>
                  <a:cubicBezTo>
                    <a:pt x="274" y="638"/>
                    <a:pt x="152" y="486"/>
                    <a:pt x="0" y="334"/>
                  </a:cubicBezTo>
                  <a:lnTo>
                    <a:pt x="0" y="334"/>
                  </a:lnTo>
                  <a:cubicBezTo>
                    <a:pt x="31" y="3708"/>
                    <a:pt x="61" y="7052"/>
                    <a:pt x="91" y="10426"/>
                  </a:cubicBezTo>
                  <a:cubicBezTo>
                    <a:pt x="122" y="14256"/>
                    <a:pt x="152" y="18055"/>
                    <a:pt x="183" y="21885"/>
                  </a:cubicBezTo>
                  <a:cubicBezTo>
                    <a:pt x="213" y="25654"/>
                    <a:pt x="213" y="29393"/>
                    <a:pt x="243" y="33131"/>
                  </a:cubicBezTo>
                  <a:lnTo>
                    <a:pt x="335" y="44195"/>
                  </a:lnTo>
                  <a:cubicBezTo>
                    <a:pt x="365" y="48086"/>
                    <a:pt x="395" y="51976"/>
                    <a:pt x="426" y="55867"/>
                  </a:cubicBezTo>
                  <a:lnTo>
                    <a:pt x="487" y="67144"/>
                  </a:lnTo>
                  <a:cubicBezTo>
                    <a:pt x="517" y="70791"/>
                    <a:pt x="547" y="74469"/>
                    <a:pt x="578" y="78147"/>
                  </a:cubicBezTo>
                  <a:cubicBezTo>
                    <a:pt x="578" y="79424"/>
                    <a:pt x="578" y="80700"/>
                    <a:pt x="608" y="81977"/>
                  </a:cubicBezTo>
                  <a:cubicBezTo>
                    <a:pt x="851" y="81703"/>
                    <a:pt x="1125" y="81460"/>
                    <a:pt x="1398" y="81217"/>
                  </a:cubicBezTo>
                  <a:cubicBezTo>
                    <a:pt x="1398" y="81187"/>
                    <a:pt x="1429" y="81156"/>
                    <a:pt x="1459" y="81156"/>
                  </a:cubicBezTo>
                  <a:cubicBezTo>
                    <a:pt x="1520" y="81095"/>
                    <a:pt x="1611" y="81035"/>
                    <a:pt x="1672" y="80974"/>
                  </a:cubicBezTo>
                  <a:cubicBezTo>
                    <a:pt x="1794" y="80852"/>
                    <a:pt x="1946" y="80731"/>
                    <a:pt x="2067" y="80639"/>
                  </a:cubicBezTo>
                  <a:cubicBezTo>
                    <a:pt x="2189" y="80548"/>
                    <a:pt x="2280" y="80457"/>
                    <a:pt x="2402" y="80366"/>
                  </a:cubicBezTo>
                  <a:cubicBezTo>
                    <a:pt x="2493" y="80305"/>
                    <a:pt x="2614" y="80214"/>
                    <a:pt x="2705" y="80123"/>
                  </a:cubicBezTo>
                  <a:cubicBezTo>
                    <a:pt x="2766" y="80092"/>
                    <a:pt x="2797" y="80062"/>
                    <a:pt x="2857" y="80032"/>
                  </a:cubicBezTo>
                  <a:cubicBezTo>
                    <a:pt x="2979" y="79940"/>
                    <a:pt x="3101" y="79880"/>
                    <a:pt x="3222" y="79788"/>
                  </a:cubicBezTo>
                  <a:lnTo>
                    <a:pt x="3222" y="79788"/>
                  </a:lnTo>
                  <a:cubicBezTo>
                    <a:pt x="3131" y="79971"/>
                    <a:pt x="3009" y="80123"/>
                    <a:pt x="2888" y="80305"/>
                  </a:cubicBezTo>
                  <a:lnTo>
                    <a:pt x="2857" y="80305"/>
                  </a:lnTo>
                  <a:cubicBezTo>
                    <a:pt x="2857" y="80305"/>
                    <a:pt x="2857" y="80305"/>
                    <a:pt x="2857" y="80336"/>
                  </a:cubicBezTo>
                  <a:cubicBezTo>
                    <a:pt x="2827" y="80366"/>
                    <a:pt x="2797" y="80366"/>
                    <a:pt x="2797" y="80396"/>
                  </a:cubicBezTo>
                  <a:cubicBezTo>
                    <a:pt x="2797" y="80396"/>
                    <a:pt x="2797" y="80427"/>
                    <a:pt x="2797" y="80427"/>
                  </a:cubicBezTo>
                  <a:lnTo>
                    <a:pt x="2766" y="80427"/>
                  </a:lnTo>
                  <a:cubicBezTo>
                    <a:pt x="2705" y="80518"/>
                    <a:pt x="2614" y="80639"/>
                    <a:pt x="2523" y="80731"/>
                  </a:cubicBezTo>
                  <a:cubicBezTo>
                    <a:pt x="2402" y="80883"/>
                    <a:pt x="2250" y="81035"/>
                    <a:pt x="2128" y="81217"/>
                  </a:cubicBezTo>
                  <a:cubicBezTo>
                    <a:pt x="2098" y="81247"/>
                    <a:pt x="2067" y="81278"/>
                    <a:pt x="2037" y="81308"/>
                  </a:cubicBezTo>
                  <a:cubicBezTo>
                    <a:pt x="1824" y="81521"/>
                    <a:pt x="1611" y="81734"/>
                    <a:pt x="1398" y="81946"/>
                  </a:cubicBezTo>
                  <a:cubicBezTo>
                    <a:pt x="1246" y="82098"/>
                    <a:pt x="1095" y="82250"/>
                    <a:pt x="943" y="82402"/>
                  </a:cubicBezTo>
                  <a:cubicBezTo>
                    <a:pt x="2523" y="82433"/>
                    <a:pt x="4134" y="82463"/>
                    <a:pt x="5745" y="82494"/>
                  </a:cubicBezTo>
                  <a:cubicBezTo>
                    <a:pt x="8055" y="82554"/>
                    <a:pt x="10396" y="82585"/>
                    <a:pt x="12736" y="82646"/>
                  </a:cubicBezTo>
                  <a:lnTo>
                    <a:pt x="19484" y="82767"/>
                  </a:lnTo>
                  <a:cubicBezTo>
                    <a:pt x="21794" y="82828"/>
                    <a:pt x="24104" y="82889"/>
                    <a:pt x="26445" y="82919"/>
                  </a:cubicBezTo>
                  <a:cubicBezTo>
                    <a:pt x="28755" y="82980"/>
                    <a:pt x="31095" y="83010"/>
                    <a:pt x="33436" y="83071"/>
                  </a:cubicBezTo>
                  <a:cubicBezTo>
                    <a:pt x="35685" y="83102"/>
                    <a:pt x="37964" y="83162"/>
                    <a:pt x="40214" y="83193"/>
                  </a:cubicBezTo>
                  <a:cubicBezTo>
                    <a:pt x="40609" y="83223"/>
                    <a:pt x="41004" y="83223"/>
                    <a:pt x="41430" y="83223"/>
                  </a:cubicBezTo>
                  <a:cubicBezTo>
                    <a:pt x="41217" y="83041"/>
                    <a:pt x="41034" y="82858"/>
                    <a:pt x="40852" y="82646"/>
                  </a:cubicBezTo>
                  <a:cubicBezTo>
                    <a:pt x="40852" y="82646"/>
                    <a:pt x="40822" y="82615"/>
                    <a:pt x="40822" y="82585"/>
                  </a:cubicBezTo>
                  <a:cubicBezTo>
                    <a:pt x="40700" y="82463"/>
                    <a:pt x="40579" y="82311"/>
                    <a:pt x="40487" y="82159"/>
                  </a:cubicBezTo>
                  <a:cubicBezTo>
                    <a:pt x="40396" y="82038"/>
                    <a:pt x="40305" y="81946"/>
                    <a:pt x="40183" y="81825"/>
                  </a:cubicBezTo>
                  <a:cubicBezTo>
                    <a:pt x="40123" y="81734"/>
                    <a:pt x="40062" y="81643"/>
                    <a:pt x="39971" y="81551"/>
                  </a:cubicBezTo>
                  <a:cubicBezTo>
                    <a:pt x="39971" y="81521"/>
                    <a:pt x="39971" y="81521"/>
                    <a:pt x="39971" y="81521"/>
                  </a:cubicBezTo>
                  <a:cubicBezTo>
                    <a:pt x="39879" y="81430"/>
                    <a:pt x="39819" y="81308"/>
                    <a:pt x="39727" y="81217"/>
                  </a:cubicBezTo>
                  <a:cubicBezTo>
                    <a:pt x="39727" y="81187"/>
                    <a:pt x="39727" y="81187"/>
                    <a:pt x="39697" y="81187"/>
                  </a:cubicBezTo>
                  <a:cubicBezTo>
                    <a:pt x="39636" y="81095"/>
                    <a:pt x="39575" y="81004"/>
                    <a:pt x="39515" y="80913"/>
                  </a:cubicBezTo>
                  <a:cubicBezTo>
                    <a:pt x="39488" y="80886"/>
                    <a:pt x="39485" y="80883"/>
                    <a:pt x="39484" y="80883"/>
                  </a:cubicBezTo>
                  <a:lnTo>
                    <a:pt x="39484" y="80883"/>
                  </a:lnTo>
                  <a:cubicBezTo>
                    <a:pt x="39515" y="80913"/>
                    <a:pt x="39545" y="80913"/>
                    <a:pt x="39575" y="80943"/>
                  </a:cubicBezTo>
                  <a:cubicBezTo>
                    <a:pt x="39606" y="80943"/>
                    <a:pt x="39606" y="80974"/>
                    <a:pt x="39606" y="80974"/>
                  </a:cubicBezTo>
                  <a:lnTo>
                    <a:pt x="39636" y="80974"/>
                  </a:lnTo>
                  <a:cubicBezTo>
                    <a:pt x="39697" y="81035"/>
                    <a:pt x="39758" y="81095"/>
                    <a:pt x="39849" y="81156"/>
                  </a:cubicBezTo>
                  <a:cubicBezTo>
                    <a:pt x="39849" y="81156"/>
                    <a:pt x="39879" y="81156"/>
                    <a:pt x="39879" y="81187"/>
                  </a:cubicBezTo>
                  <a:cubicBezTo>
                    <a:pt x="39940" y="81217"/>
                    <a:pt x="40001" y="81247"/>
                    <a:pt x="40031" y="81308"/>
                  </a:cubicBezTo>
                  <a:lnTo>
                    <a:pt x="40062" y="81308"/>
                  </a:lnTo>
                  <a:cubicBezTo>
                    <a:pt x="40153" y="81399"/>
                    <a:pt x="40244" y="81460"/>
                    <a:pt x="40335" y="81521"/>
                  </a:cubicBezTo>
                  <a:cubicBezTo>
                    <a:pt x="40335" y="81521"/>
                    <a:pt x="40335" y="81521"/>
                    <a:pt x="40335" y="81551"/>
                  </a:cubicBezTo>
                  <a:lnTo>
                    <a:pt x="40366" y="81551"/>
                  </a:lnTo>
                  <a:cubicBezTo>
                    <a:pt x="40366" y="81551"/>
                    <a:pt x="40366" y="81551"/>
                    <a:pt x="40366" y="81582"/>
                  </a:cubicBezTo>
                  <a:lnTo>
                    <a:pt x="40396" y="81582"/>
                  </a:lnTo>
                  <a:cubicBezTo>
                    <a:pt x="40396" y="81582"/>
                    <a:pt x="40396" y="81582"/>
                    <a:pt x="40396" y="81612"/>
                  </a:cubicBezTo>
                  <a:cubicBezTo>
                    <a:pt x="40639" y="81795"/>
                    <a:pt x="40882" y="81977"/>
                    <a:pt x="41126" y="82159"/>
                  </a:cubicBezTo>
                  <a:cubicBezTo>
                    <a:pt x="41126" y="82190"/>
                    <a:pt x="41126" y="82190"/>
                    <a:pt x="41156" y="82190"/>
                  </a:cubicBezTo>
                  <a:cubicBezTo>
                    <a:pt x="41278" y="82342"/>
                    <a:pt x="41399" y="82463"/>
                    <a:pt x="41521" y="82585"/>
                  </a:cubicBezTo>
                  <a:cubicBezTo>
                    <a:pt x="41642" y="82706"/>
                    <a:pt x="41764" y="82828"/>
                    <a:pt x="41886" y="82950"/>
                  </a:cubicBezTo>
                  <a:cubicBezTo>
                    <a:pt x="41855" y="80001"/>
                    <a:pt x="41794" y="77053"/>
                    <a:pt x="41764" y="74074"/>
                  </a:cubicBezTo>
                  <a:cubicBezTo>
                    <a:pt x="41703" y="70244"/>
                    <a:pt x="41642" y="66414"/>
                    <a:pt x="41582" y="62554"/>
                  </a:cubicBezTo>
                  <a:cubicBezTo>
                    <a:pt x="41521" y="58815"/>
                    <a:pt x="41460" y="55077"/>
                    <a:pt x="41399" y="51338"/>
                  </a:cubicBezTo>
                  <a:cubicBezTo>
                    <a:pt x="41338" y="47508"/>
                    <a:pt x="41308" y="43678"/>
                    <a:pt x="41247" y="39849"/>
                  </a:cubicBezTo>
                  <a:cubicBezTo>
                    <a:pt x="41186" y="36080"/>
                    <a:pt x="41126" y="32280"/>
                    <a:pt x="41065" y="28481"/>
                  </a:cubicBezTo>
                  <a:cubicBezTo>
                    <a:pt x="41004" y="24833"/>
                    <a:pt x="40943" y="21155"/>
                    <a:pt x="40913" y="17508"/>
                  </a:cubicBezTo>
                  <a:cubicBezTo>
                    <a:pt x="40852" y="13648"/>
                    <a:pt x="40791" y="9818"/>
                    <a:pt x="40731" y="5988"/>
                  </a:cubicBezTo>
                  <a:cubicBezTo>
                    <a:pt x="40700" y="4195"/>
                    <a:pt x="40670" y="2401"/>
                    <a:pt x="40639" y="638"/>
                  </a:cubicBezTo>
                  <a:cubicBezTo>
                    <a:pt x="40396" y="912"/>
                    <a:pt x="40153" y="1185"/>
                    <a:pt x="39910" y="1459"/>
                  </a:cubicBezTo>
                  <a:cubicBezTo>
                    <a:pt x="39849" y="1520"/>
                    <a:pt x="39788" y="1581"/>
                    <a:pt x="39727" y="1641"/>
                  </a:cubicBezTo>
                  <a:cubicBezTo>
                    <a:pt x="39515" y="1824"/>
                    <a:pt x="39272" y="2037"/>
                    <a:pt x="39028" y="2219"/>
                  </a:cubicBezTo>
                  <a:cubicBezTo>
                    <a:pt x="38937" y="2310"/>
                    <a:pt x="38816" y="2401"/>
                    <a:pt x="38724" y="2492"/>
                  </a:cubicBezTo>
                  <a:cubicBezTo>
                    <a:pt x="38664" y="2523"/>
                    <a:pt x="38603" y="2584"/>
                    <a:pt x="38542" y="2614"/>
                  </a:cubicBezTo>
                  <a:cubicBezTo>
                    <a:pt x="38572" y="2523"/>
                    <a:pt x="38633" y="2432"/>
                    <a:pt x="38694" y="2310"/>
                  </a:cubicBezTo>
                  <a:cubicBezTo>
                    <a:pt x="38785" y="2158"/>
                    <a:pt x="38876" y="2006"/>
                    <a:pt x="38968" y="1885"/>
                  </a:cubicBezTo>
                  <a:cubicBezTo>
                    <a:pt x="38968" y="1854"/>
                    <a:pt x="38998" y="1824"/>
                    <a:pt x="38998" y="1793"/>
                  </a:cubicBezTo>
                  <a:cubicBezTo>
                    <a:pt x="39089" y="1672"/>
                    <a:pt x="39150" y="1581"/>
                    <a:pt x="39211" y="1459"/>
                  </a:cubicBezTo>
                  <a:lnTo>
                    <a:pt x="40092" y="456"/>
                  </a:lnTo>
                  <a:cubicBezTo>
                    <a:pt x="40153" y="395"/>
                    <a:pt x="40244" y="304"/>
                    <a:pt x="40305" y="213"/>
                  </a:cubicBezTo>
                  <a:cubicBezTo>
                    <a:pt x="38785" y="213"/>
                    <a:pt x="37265" y="213"/>
                    <a:pt x="35776" y="182"/>
                  </a:cubicBezTo>
                  <a:cubicBezTo>
                    <a:pt x="33496" y="182"/>
                    <a:pt x="31247" y="152"/>
                    <a:pt x="28967" y="152"/>
                  </a:cubicBezTo>
                  <a:cubicBezTo>
                    <a:pt x="26596" y="152"/>
                    <a:pt x="24226" y="122"/>
                    <a:pt x="21824" y="122"/>
                  </a:cubicBezTo>
                  <a:cubicBezTo>
                    <a:pt x="19575" y="91"/>
                    <a:pt x="17356" y="91"/>
                    <a:pt x="15107" y="91"/>
                  </a:cubicBezTo>
                  <a:cubicBezTo>
                    <a:pt x="12675" y="61"/>
                    <a:pt x="10274" y="61"/>
                    <a:pt x="7873" y="30"/>
                  </a:cubicBezTo>
                  <a:cubicBezTo>
                    <a:pt x="5593" y="30"/>
                    <a:pt x="3344" y="0"/>
                    <a:pt x="10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4"/>
            <p:cNvSpPr/>
            <p:nvPr/>
          </p:nvSpPr>
          <p:spPr>
            <a:xfrm>
              <a:off x="8972550" y="916325"/>
              <a:ext cx="119100" cy="99250"/>
            </a:xfrm>
            <a:custGeom>
              <a:avLst/>
              <a:gdLst/>
              <a:ahLst/>
              <a:cxnLst/>
              <a:rect l="l" t="t" r="r" b="b"/>
              <a:pathLst>
                <a:path w="4764" h="3970" extrusionOk="0">
                  <a:moveTo>
                    <a:pt x="2507" y="0"/>
                  </a:moveTo>
                  <a:cubicBezTo>
                    <a:pt x="2359" y="0"/>
                    <a:pt x="2208" y="7"/>
                    <a:pt x="2058" y="16"/>
                  </a:cubicBezTo>
                  <a:cubicBezTo>
                    <a:pt x="1389" y="47"/>
                    <a:pt x="660" y="563"/>
                    <a:pt x="417" y="1202"/>
                  </a:cubicBezTo>
                  <a:cubicBezTo>
                    <a:pt x="0" y="2629"/>
                    <a:pt x="835" y="3970"/>
                    <a:pt x="2352" y="3970"/>
                  </a:cubicBezTo>
                  <a:cubicBezTo>
                    <a:pt x="2386" y="3970"/>
                    <a:pt x="2419" y="3969"/>
                    <a:pt x="2453" y="3968"/>
                  </a:cubicBezTo>
                  <a:cubicBezTo>
                    <a:pt x="4186" y="3724"/>
                    <a:pt x="4763" y="1202"/>
                    <a:pt x="3456" y="138"/>
                  </a:cubicBezTo>
                  <a:cubicBezTo>
                    <a:pt x="3162" y="33"/>
                    <a:pt x="2839" y="0"/>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4"/>
            <p:cNvSpPr/>
            <p:nvPr/>
          </p:nvSpPr>
          <p:spPr>
            <a:xfrm>
              <a:off x="8591600" y="137075"/>
              <a:ext cx="876200" cy="1914175"/>
            </a:xfrm>
            <a:custGeom>
              <a:avLst/>
              <a:gdLst/>
              <a:ahLst/>
              <a:cxnLst/>
              <a:rect l="l" t="t" r="r" b="b"/>
              <a:pathLst>
                <a:path w="35048" h="76567" extrusionOk="0">
                  <a:moveTo>
                    <a:pt x="1642" y="1733"/>
                  </a:moveTo>
                  <a:lnTo>
                    <a:pt x="1642" y="1733"/>
                  </a:lnTo>
                  <a:cubicBezTo>
                    <a:pt x="3162" y="1763"/>
                    <a:pt x="4682" y="1794"/>
                    <a:pt x="6202" y="1824"/>
                  </a:cubicBezTo>
                  <a:cubicBezTo>
                    <a:pt x="8451" y="1854"/>
                    <a:pt x="10731" y="1885"/>
                    <a:pt x="12980" y="1915"/>
                  </a:cubicBezTo>
                  <a:cubicBezTo>
                    <a:pt x="15320" y="1946"/>
                    <a:pt x="17630" y="1976"/>
                    <a:pt x="19971" y="2006"/>
                  </a:cubicBezTo>
                  <a:cubicBezTo>
                    <a:pt x="22251" y="2037"/>
                    <a:pt x="24500" y="2067"/>
                    <a:pt x="26780" y="2098"/>
                  </a:cubicBezTo>
                  <a:cubicBezTo>
                    <a:pt x="28664" y="2128"/>
                    <a:pt x="30549" y="2158"/>
                    <a:pt x="32433" y="2189"/>
                  </a:cubicBezTo>
                  <a:cubicBezTo>
                    <a:pt x="32464" y="4560"/>
                    <a:pt x="32524" y="6900"/>
                    <a:pt x="32555" y="9271"/>
                  </a:cubicBezTo>
                  <a:cubicBezTo>
                    <a:pt x="32585" y="12493"/>
                    <a:pt x="32646" y="15715"/>
                    <a:pt x="32707" y="18937"/>
                  </a:cubicBezTo>
                  <a:cubicBezTo>
                    <a:pt x="32737" y="22128"/>
                    <a:pt x="32798" y="25320"/>
                    <a:pt x="32859" y="28511"/>
                  </a:cubicBezTo>
                  <a:cubicBezTo>
                    <a:pt x="32889" y="31642"/>
                    <a:pt x="32950" y="34773"/>
                    <a:pt x="32980" y="37904"/>
                  </a:cubicBezTo>
                  <a:cubicBezTo>
                    <a:pt x="33041" y="41095"/>
                    <a:pt x="33102" y="44317"/>
                    <a:pt x="33132" y="47509"/>
                  </a:cubicBezTo>
                  <a:cubicBezTo>
                    <a:pt x="33193" y="50822"/>
                    <a:pt x="33254" y="54135"/>
                    <a:pt x="33284" y="57448"/>
                  </a:cubicBezTo>
                  <a:cubicBezTo>
                    <a:pt x="33315" y="59636"/>
                    <a:pt x="33345" y="61825"/>
                    <a:pt x="33406" y="64013"/>
                  </a:cubicBezTo>
                  <a:cubicBezTo>
                    <a:pt x="33406" y="64044"/>
                    <a:pt x="33406" y="64105"/>
                    <a:pt x="33406" y="64165"/>
                  </a:cubicBezTo>
                  <a:cubicBezTo>
                    <a:pt x="33406" y="65077"/>
                    <a:pt x="33436" y="65959"/>
                    <a:pt x="33436" y="66871"/>
                  </a:cubicBezTo>
                  <a:cubicBezTo>
                    <a:pt x="33467" y="68725"/>
                    <a:pt x="33497" y="70609"/>
                    <a:pt x="33527" y="72463"/>
                  </a:cubicBezTo>
                  <a:cubicBezTo>
                    <a:pt x="33527" y="72494"/>
                    <a:pt x="33527" y="72524"/>
                    <a:pt x="33527" y="72555"/>
                  </a:cubicBezTo>
                  <a:cubicBezTo>
                    <a:pt x="33527" y="72555"/>
                    <a:pt x="33527" y="72585"/>
                    <a:pt x="33527" y="72585"/>
                  </a:cubicBezTo>
                  <a:cubicBezTo>
                    <a:pt x="33527" y="73406"/>
                    <a:pt x="33558" y="74226"/>
                    <a:pt x="33558" y="75047"/>
                  </a:cubicBezTo>
                  <a:cubicBezTo>
                    <a:pt x="32038" y="75017"/>
                    <a:pt x="30488" y="75017"/>
                    <a:pt x="28968" y="74986"/>
                  </a:cubicBezTo>
                  <a:cubicBezTo>
                    <a:pt x="27722" y="74956"/>
                    <a:pt x="26476" y="74925"/>
                    <a:pt x="25229" y="74925"/>
                  </a:cubicBezTo>
                  <a:cubicBezTo>
                    <a:pt x="24652" y="74895"/>
                    <a:pt x="24105" y="74895"/>
                    <a:pt x="23558" y="74895"/>
                  </a:cubicBezTo>
                  <a:cubicBezTo>
                    <a:pt x="23071" y="74865"/>
                    <a:pt x="22615" y="74865"/>
                    <a:pt x="22129" y="74865"/>
                  </a:cubicBezTo>
                  <a:lnTo>
                    <a:pt x="22038" y="74865"/>
                  </a:lnTo>
                  <a:cubicBezTo>
                    <a:pt x="21552" y="74834"/>
                    <a:pt x="21065" y="74834"/>
                    <a:pt x="20609" y="74834"/>
                  </a:cubicBezTo>
                  <a:cubicBezTo>
                    <a:pt x="18786" y="74804"/>
                    <a:pt x="16992" y="74773"/>
                    <a:pt x="15199" y="74743"/>
                  </a:cubicBezTo>
                  <a:cubicBezTo>
                    <a:pt x="13071" y="74713"/>
                    <a:pt x="10913" y="74652"/>
                    <a:pt x="8785" y="74621"/>
                  </a:cubicBezTo>
                  <a:cubicBezTo>
                    <a:pt x="8755" y="74621"/>
                    <a:pt x="8755" y="74652"/>
                    <a:pt x="8725" y="74652"/>
                  </a:cubicBezTo>
                  <a:cubicBezTo>
                    <a:pt x="8380" y="74642"/>
                    <a:pt x="8032" y="74638"/>
                    <a:pt x="7682" y="74638"/>
                  </a:cubicBezTo>
                  <a:cubicBezTo>
                    <a:pt x="6982" y="74638"/>
                    <a:pt x="6273" y="74652"/>
                    <a:pt x="5563" y="74652"/>
                  </a:cubicBezTo>
                  <a:cubicBezTo>
                    <a:pt x="4569" y="74652"/>
                    <a:pt x="3599" y="74526"/>
                    <a:pt x="2586" y="74526"/>
                  </a:cubicBezTo>
                  <a:cubicBezTo>
                    <a:pt x="2485" y="74526"/>
                    <a:pt x="2383" y="74528"/>
                    <a:pt x="2281" y="74530"/>
                  </a:cubicBezTo>
                  <a:cubicBezTo>
                    <a:pt x="2220" y="74530"/>
                    <a:pt x="2159" y="74530"/>
                    <a:pt x="2129" y="74500"/>
                  </a:cubicBezTo>
                  <a:lnTo>
                    <a:pt x="1886" y="74500"/>
                  </a:lnTo>
                  <a:cubicBezTo>
                    <a:pt x="1886" y="74500"/>
                    <a:pt x="1886" y="74500"/>
                    <a:pt x="1886" y="74470"/>
                  </a:cubicBezTo>
                  <a:lnTo>
                    <a:pt x="1886" y="74318"/>
                  </a:lnTo>
                  <a:cubicBezTo>
                    <a:pt x="1855" y="74287"/>
                    <a:pt x="1825" y="74287"/>
                    <a:pt x="1825" y="74287"/>
                  </a:cubicBezTo>
                  <a:cubicBezTo>
                    <a:pt x="1673" y="74196"/>
                    <a:pt x="1642" y="73983"/>
                    <a:pt x="1764" y="73862"/>
                  </a:cubicBezTo>
                  <a:cubicBezTo>
                    <a:pt x="1794" y="73527"/>
                    <a:pt x="1855" y="73162"/>
                    <a:pt x="1886" y="72828"/>
                  </a:cubicBezTo>
                  <a:cubicBezTo>
                    <a:pt x="1886" y="72190"/>
                    <a:pt x="1886" y="71582"/>
                    <a:pt x="1886" y="70944"/>
                  </a:cubicBezTo>
                  <a:cubicBezTo>
                    <a:pt x="1764" y="70852"/>
                    <a:pt x="1734" y="70761"/>
                    <a:pt x="1764" y="70670"/>
                  </a:cubicBezTo>
                  <a:cubicBezTo>
                    <a:pt x="1794" y="70609"/>
                    <a:pt x="1825" y="70579"/>
                    <a:pt x="1855" y="70548"/>
                  </a:cubicBezTo>
                  <a:cubicBezTo>
                    <a:pt x="1855" y="70396"/>
                    <a:pt x="1855" y="70214"/>
                    <a:pt x="1855" y="70093"/>
                  </a:cubicBezTo>
                  <a:lnTo>
                    <a:pt x="1855" y="70032"/>
                  </a:lnTo>
                  <a:cubicBezTo>
                    <a:pt x="1855" y="70001"/>
                    <a:pt x="1855" y="69971"/>
                    <a:pt x="1855" y="69941"/>
                  </a:cubicBezTo>
                  <a:cubicBezTo>
                    <a:pt x="1764" y="67296"/>
                    <a:pt x="1430" y="64621"/>
                    <a:pt x="1855" y="61977"/>
                  </a:cubicBezTo>
                  <a:cubicBezTo>
                    <a:pt x="1855" y="61886"/>
                    <a:pt x="1855" y="61795"/>
                    <a:pt x="1855" y="61703"/>
                  </a:cubicBezTo>
                  <a:cubicBezTo>
                    <a:pt x="1582" y="61643"/>
                    <a:pt x="1642" y="61278"/>
                    <a:pt x="1825" y="61217"/>
                  </a:cubicBezTo>
                  <a:cubicBezTo>
                    <a:pt x="1825" y="60184"/>
                    <a:pt x="1825" y="59150"/>
                    <a:pt x="1825" y="58086"/>
                  </a:cubicBezTo>
                  <a:cubicBezTo>
                    <a:pt x="1825" y="56475"/>
                    <a:pt x="1825" y="54864"/>
                    <a:pt x="1825" y="53253"/>
                  </a:cubicBezTo>
                  <a:cubicBezTo>
                    <a:pt x="1794" y="51764"/>
                    <a:pt x="1794" y="50244"/>
                    <a:pt x="1794" y="48724"/>
                  </a:cubicBezTo>
                  <a:cubicBezTo>
                    <a:pt x="1794" y="45472"/>
                    <a:pt x="1794" y="42189"/>
                    <a:pt x="1764" y="38907"/>
                  </a:cubicBezTo>
                  <a:cubicBezTo>
                    <a:pt x="1764" y="35776"/>
                    <a:pt x="1764" y="32676"/>
                    <a:pt x="1734" y="29575"/>
                  </a:cubicBezTo>
                  <a:cubicBezTo>
                    <a:pt x="1734" y="26232"/>
                    <a:pt x="1703" y="22919"/>
                    <a:pt x="1703" y="19575"/>
                  </a:cubicBezTo>
                  <a:cubicBezTo>
                    <a:pt x="1703" y="16414"/>
                    <a:pt x="1703" y="13253"/>
                    <a:pt x="1673" y="10092"/>
                  </a:cubicBezTo>
                  <a:cubicBezTo>
                    <a:pt x="1673" y="8541"/>
                    <a:pt x="1673" y="6991"/>
                    <a:pt x="1673" y="5411"/>
                  </a:cubicBezTo>
                  <a:cubicBezTo>
                    <a:pt x="1673" y="4195"/>
                    <a:pt x="1642" y="2979"/>
                    <a:pt x="1642" y="1733"/>
                  </a:cubicBezTo>
                  <a:close/>
                  <a:moveTo>
                    <a:pt x="548" y="0"/>
                  </a:moveTo>
                  <a:cubicBezTo>
                    <a:pt x="487" y="31"/>
                    <a:pt x="396" y="31"/>
                    <a:pt x="305" y="31"/>
                  </a:cubicBezTo>
                  <a:lnTo>
                    <a:pt x="1" y="31"/>
                  </a:lnTo>
                  <a:cubicBezTo>
                    <a:pt x="31" y="152"/>
                    <a:pt x="31" y="244"/>
                    <a:pt x="31" y="335"/>
                  </a:cubicBezTo>
                  <a:cubicBezTo>
                    <a:pt x="31" y="395"/>
                    <a:pt x="31" y="456"/>
                    <a:pt x="31" y="517"/>
                  </a:cubicBezTo>
                  <a:cubicBezTo>
                    <a:pt x="31" y="2493"/>
                    <a:pt x="62" y="4438"/>
                    <a:pt x="62" y="6414"/>
                  </a:cubicBezTo>
                  <a:cubicBezTo>
                    <a:pt x="62" y="9727"/>
                    <a:pt x="62" y="13070"/>
                    <a:pt x="92" y="16384"/>
                  </a:cubicBezTo>
                  <a:cubicBezTo>
                    <a:pt x="92" y="19666"/>
                    <a:pt x="92" y="22949"/>
                    <a:pt x="92" y="26232"/>
                  </a:cubicBezTo>
                  <a:cubicBezTo>
                    <a:pt x="123" y="29575"/>
                    <a:pt x="123" y="32919"/>
                    <a:pt x="123" y="36293"/>
                  </a:cubicBezTo>
                  <a:cubicBezTo>
                    <a:pt x="153" y="39606"/>
                    <a:pt x="153" y="42919"/>
                    <a:pt x="153" y="46232"/>
                  </a:cubicBezTo>
                  <a:cubicBezTo>
                    <a:pt x="183" y="49576"/>
                    <a:pt x="183" y="52949"/>
                    <a:pt x="183" y="56293"/>
                  </a:cubicBezTo>
                  <a:cubicBezTo>
                    <a:pt x="214" y="59606"/>
                    <a:pt x="214" y="62919"/>
                    <a:pt x="214" y="66232"/>
                  </a:cubicBezTo>
                  <a:cubicBezTo>
                    <a:pt x="214" y="69241"/>
                    <a:pt x="214" y="72251"/>
                    <a:pt x="244" y="75229"/>
                  </a:cubicBezTo>
                  <a:cubicBezTo>
                    <a:pt x="244" y="75260"/>
                    <a:pt x="244" y="75290"/>
                    <a:pt x="244" y="75321"/>
                  </a:cubicBezTo>
                  <a:cubicBezTo>
                    <a:pt x="244" y="75381"/>
                    <a:pt x="244" y="75442"/>
                    <a:pt x="275" y="75503"/>
                  </a:cubicBezTo>
                  <a:lnTo>
                    <a:pt x="244" y="75503"/>
                  </a:lnTo>
                  <a:cubicBezTo>
                    <a:pt x="275" y="75655"/>
                    <a:pt x="275" y="75777"/>
                    <a:pt x="275" y="75928"/>
                  </a:cubicBezTo>
                  <a:cubicBezTo>
                    <a:pt x="275" y="75959"/>
                    <a:pt x="275" y="75989"/>
                    <a:pt x="275" y="76020"/>
                  </a:cubicBezTo>
                  <a:lnTo>
                    <a:pt x="427" y="76020"/>
                  </a:lnTo>
                  <a:cubicBezTo>
                    <a:pt x="457" y="76050"/>
                    <a:pt x="487" y="76050"/>
                    <a:pt x="487" y="76050"/>
                  </a:cubicBezTo>
                  <a:lnTo>
                    <a:pt x="2281" y="76050"/>
                  </a:lnTo>
                  <a:cubicBezTo>
                    <a:pt x="4530" y="76080"/>
                    <a:pt x="6810" y="76111"/>
                    <a:pt x="9059" y="76172"/>
                  </a:cubicBezTo>
                  <a:cubicBezTo>
                    <a:pt x="11339" y="76202"/>
                    <a:pt x="13649" y="76232"/>
                    <a:pt x="15928" y="76263"/>
                  </a:cubicBezTo>
                  <a:cubicBezTo>
                    <a:pt x="18269" y="76293"/>
                    <a:pt x="20579" y="76324"/>
                    <a:pt x="22889" y="76354"/>
                  </a:cubicBezTo>
                  <a:cubicBezTo>
                    <a:pt x="25169" y="76384"/>
                    <a:pt x="27479" y="76415"/>
                    <a:pt x="29789" y="76445"/>
                  </a:cubicBezTo>
                  <a:cubicBezTo>
                    <a:pt x="31369" y="76476"/>
                    <a:pt x="32950" y="76506"/>
                    <a:pt x="34530" y="76506"/>
                  </a:cubicBezTo>
                  <a:lnTo>
                    <a:pt x="34530" y="76567"/>
                  </a:lnTo>
                  <a:cubicBezTo>
                    <a:pt x="34622" y="76567"/>
                    <a:pt x="34713" y="76536"/>
                    <a:pt x="34804" y="76536"/>
                  </a:cubicBezTo>
                  <a:lnTo>
                    <a:pt x="35047" y="76536"/>
                  </a:lnTo>
                  <a:cubicBezTo>
                    <a:pt x="35017" y="76476"/>
                    <a:pt x="35017" y="76415"/>
                    <a:pt x="35017" y="76354"/>
                  </a:cubicBezTo>
                  <a:cubicBezTo>
                    <a:pt x="35017" y="76232"/>
                    <a:pt x="35017" y="76111"/>
                    <a:pt x="35017" y="75989"/>
                  </a:cubicBezTo>
                  <a:cubicBezTo>
                    <a:pt x="35017" y="75989"/>
                    <a:pt x="35017" y="75959"/>
                    <a:pt x="35017" y="75928"/>
                  </a:cubicBezTo>
                  <a:cubicBezTo>
                    <a:pt x="35047" y="75898"/>
                    <a:pt x="35047" y="75837"/>
                    <a:pt x="35047" y="75777"/>
                  </a:cubicBezTo>
                  <a:cubicBezTo>
                    <a:pt x="35017" y="73953"/>
                    <a:pt x="34986" y="72129"/>
                    <a:pt x="34956" y="70305"/>
                  </a:cubicBezTo>
                  <a:cubicBezTo>
                    <a:pt x="34926" y="66840"/>
                    <a:pt x="34865" y="63375"/>
                    <a:pt x="34834" y="59910"/>
                  </a:cubicBezTo>
                  <a:cubicBezTo>
                    <a:pt x="34774" y="56597"/>
                    <a:pt x="34743" y="53284"/>
                    <a:pt x="34682" y="49971"/>
                  </a:cubicBezTo>
                  <a:cubicBezTo>
                    <a:pt x="34652" y="46536"/>
                    <a:pt x="34591" y="43132"/>
                    <a:pt x="34561" y="39697"/>
                  </a:cubicBezTo>
                  <a:cubicBezTo>
                    <a:pt x="34500" y="36323"/>
                    <a:pt x="34470" y="32949"/>
                    <a:pt x="34409" y="29575"/>
                  </a:cubicBezTo>
                  <a:cubicBezTo>
                    <a:pt x="34379" y="26110"/>
                    <a:pt x="34318" y="22645"/>
                    <a:pt x="34257" y="19210"/>
                  </a:cubicBezTo>
                  <a:cubicBezTo>
                    <a:pt x="34227" y="15776"/>
                    <a:pt x="34166" y="12371"/>
                    <a:pt x="34135" y="8967"/>
                  </a:cubicBezTo>
                  <a:cubicBezTo>
                    <a:pt x="34105" y="6383"/>
                    <a:pt x="34075" y="3830"/>
                    <a:pt x="34014" y="1247"/>
                  </a:cubicBezTo>
                  <a:cubicBezTo>
                    <a:pt x="34014" y="1186"/>
                    <a:pt x="34014" y="1125"/>
                    <a:pt x="34014" y="1064"/>
                  </a:cubicBezTo>
                  <a:cubicBezTo>
                    <a:pt x="34014" y="1034"/>
                    <a:pt x="34014" y="973"/>
                    <a:pt x="34014" y="943"/>
                  </a:cubicBezTo>
                  <a:cubicBezTo>
                    <a:pt x="34014" y="912"/>
                    <a:pt x="34014" y="882"/>
                    <a:pt x="34014" y="821"/>
                  </a:cubicBezTo>
                  <a:lnTo>
                    <a:pt x="34014" y="760"/>
                  </a:lnTo>
                  <a:cubicBezTo>
                    <a:pt x="34014" y="669"/>
                    <a:pt x="34014" y="578"/>
                    <a:pt x="34044" y="517"/>
                  </a:cubicBezTo>
                  <a:lnTo>
                    <a:pt x="34044" y="487"/>
                  </a:lnTo>
                  <a:lnTo>
                    <a:pt x="33588" y="487"/>
                  </a:lnTo>
                  <a:cubicBezTo>
                    <a:pt x="33558" y="487"/>
                    <a:pt x="33558" y="487"/>
                    <a:pt x="33527" y="456"/>
                  </a:cubicBezTo>
                  <a:lnTo>
                    <a:pt x="33497" y="456"/>
                  </a:lnTo>
                  <a:cubicBezTo>
                    <a:pt x="31248" y="426"/>
                    <a:pt x="28998" y="395"/>
                    <a:pt x="26749" y="365"/>
                  </a:cubicBezTo>
                  <a:cubicBezTo>
                    <a:pt x="24470" y="335"/>
                    <a:pt x="22159" y="304"/>
                    <a:pt x="19880" y="274"/>
                  </a:cubicBezTo>
                  <a:cubicBezTo>
                    <a:pt x="17539" y="244"/>
                    <a:pt x="15229" y="213"/>
                    <a:pt x="12889" y="183"/>
                  </a:cubicBezTo>
                  <a:cubicBezTo>
                    <a:pt x="10639" y="152"/>
                    <a:pt x="8360" y="122"/>
                    <a:pt x="6080" y="92"/>
                  </a:cubicBezTo>
                  <a:cubicBezTo>
                    <a:pt x="4287" y="61"/>
                    <a:pt x="2493" y="31"/>
                    <a:pt x="7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4"/>
            <p:cNvSpPr/>
            <p:nvPr/>
          </p:nvSpPr>
          <p:spPr>
            <a:xfrm>
              <a:off x="9138725" y="384375"/>
              <a:ext cx="128450" cy="77725"/>
            </a:xfrm>
            <a:custGeom>
              <a:avLst/>
              <a:gdLst/>
              <a:ahLst/>
              <a:cxnLst/>
              <a:rect l="l" t="t" r="r" b="b"/>
              <a:pathLst>
                <a:path w="5138" h="3109" extrusionOk="0">
                  <a:moveTo>
                    <a:pt x="253" y="0"/>
                  </a:moveTo>
                  <a:cubicBezTo>
                    <a:pt x="131" y="0"/>
                    <a:pt x="15" y="79"/>
                    <a:pt x="1" y="260"/>
                  </a:cubicBezTo>
                  <a:cubicBezTo>
                    <a:pt x="62" y="564"/>
                    <a:pt x="214" y="838"/>
                    <a:pt x="396" y="1051"/>
                  </a:cubicBezTo>
                  <a:cubicBezTo>
                    <a:pt x="214" y="1203"/>
                    <a:pt x="396" y="1537"/>
                    <a:pt x="548" y="1750"/>
                  </a:cubicBezTo>
                  <a:cubicBezTo>
                    <a:pt x="974" y="2479"/>
                    <a:pt x="1855" y="2814"/>
                    <a:pt x="2676" y="3057"/>
                  </a:cubicBezTo>
                  <a:cubicBezTo>
                    <a:pt x="2779" y="3083"/>
                    <a:pt x="2916" y="3109"/>
                    <a:pt x="3049" y="3109"/>
                  </a:cubicBezTo>
                  <a:cubicBezTo>
                    <a:pt x="3227" y="3109"/>
                    <a:pt x="3396" y="3062"/>
                    <a:pt x="3466" y="2905"/>
                  </a:cubicBezTo>
                  <a:cubicBezTo>
                    <a:pt x="3709" y="2874"/>
                    <a:pt x="4135" y="2905"/>
                    <a:pt x="4104" y="2571"/>
                  </a:cubicBezTo>
                  <a:cubicBezTo>
                    <a:pt x="4378" y="2540"/>
                    <a:pt x="4651" y="2479"/>
                    <a:pt x="4895" y="2449"/>
                  </a:cubicBezTo>
                  <a:cubicBezTo>
                    <a:pt x="5047" y="2419"/>
                    <a:pt x="5138" y="2236"/>
                    <a:pt x="5107" y="2115"/>
                  </a:cubicBezTo>
                  <a:cubicBezTo>
                    <a:pt x="5044" y="1962"/>
                    <a:pt x="4922" y="1916"/>
                    <a:pt x="4782" y="1916"/>
                  </a:cubicBezTo>
                  <a:cubicBezTo>
                    <a:pt x="4586" y="1916"/>
                    <a:pt x="4355" y="2006"/>
                    <a:pt x="4195" y="2023"/>
                  </a:cubicBezTo>
                  <a:cubicBezTo>
                    <a:pt x="4070" y="2042"/>
                    <a:pt x="3944" y="2051"/>
                    <a:pt x="3816" y="2051"/>
                  </a:cubicBezTo>
                  <a:cubicBezTo>
                    <a:pt x="3326" y="2051"/>
                    <a:pt x="2824" y="1925"/>
                    <a:pt x="2341" y="1780"/>
                  </a:cubicBezTo>
                  <a:cubicBezTo>
                    <a:pt x="1673" y="1507"/>
                    <a:pt x="852" y="1051"/>
                    <a:pt x="548" y="291"/>
                  </a:cubicBezTo>
                  <a:cubicBezTo>
                    <a:pt x="548" y="110"/>
                    <a:pt x="397" y="0"/>
                    <a:pt x="25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4"/>
            <p:cNvSpPr/>
            <p:nvPr/>
          </p:nvSpPr>
          <p:spPr>
            <a:xfrm>
              <a:off x="9227650" y="406075"/>
              <a:ext cx="12925" cy="12950"/>
            </a:xfrm>
            <a:custGeom>
              <a:avLst/>
              <a:gdLst/>
              <a:ahLst/>
              <a:cxnLst/>
              <a:rect l="l" t="t" r="r" b="b"/>
              <a:pathLst>
                <a:path w="517" h="518" extrusionOk="0">
                  <a:moveTo>
                    <a:pt x="243" y="0"/>
                  </a:moveTo>
                  <a:cubicBezTo>
                    <a:pt x="91" y="0"/>
                    <a:pt x="0" y="122"/>
                    <a:pt x="0" y="244"/>
                  </a:cubicBezTo>
                  <a:cubicBezTo>
                    <a:pt x="0" y="396"/>
                    <a:pt x="91" y="517"/>
                    <a:pt x="243" y="517"/>
                  </a:cubicBezTo>
                  <a:cubicBezTo>
                    <a:pt x="395" y="517"/>
                    <a:pt x="517" y="396"/>
                    <a:pt x="517" y="24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4"/>
            <p:cNvSpPr/>
            <p:nvPr/>
          </p:nvSpPr>
          <p:spPr>
            <a:xfrm>
              <a:off x="9208650" y="404550"/>
              <a:ext cx="12925" cy="12950"/>
            </a:xfrm>
            <a:custGeom>
              <a:avLst/>
              <a:gdLst/>
              <a:ahLst/>
              <a:cxnLst/>
              <a:rect l="l" t="t" r="r" b="b"/>
              <a:pathLst>
                <a:path w="517" h="518" extrusionOk="0">
                  <a:moveTo>
                    <a:pt x="243" y="1"/>
                  </a:moveTo>
                  <a:cubicBezTo>
                    <a:pt x="91" y="1"/>
                    <a:pt x="0" y="122"/>
                    <a:pt x="0" y="274"/>
                  </a:cubicBezTo>
                  <a:cubicBezTo>
                    <a:pt x="0" y="426"/>
                    <a:pt x="91" y="517"/>
                    <a:pt x="243" y="517"/>
                  </a:cubicBezTo>
                  <a:cubicBezTo>
                    <a:pt x="395" y="517"/>
                    <a:pt x="517" y="426"/>
                    <a:pt x="517" y="274"/>
                  </a:cubicBezTo>
                  <a:cubicBezTo>
                    <a:pt x="517" y="122"/>
                    <a:pt x="39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4"/>
            <p:cNvSpPr/>
            <p:nvPr/>
          </p:nvSpPr>
          <p:spPr>
            <a:xfrm>
              <a:off x="8972075" y="939175"/>
              <a:ext cx="119950" cy="81675"/>
            </a:xfrm>
            <a:custGeom>
              <a:avLst/>
              <a:gdLst/>
              <a:ahLst/>
              <a:cxnLst/>
              <a:rect l="l" t="t" r="r" b="b"/>
              <a:pathLst>
                <a:path w="4798" h="3267" extrusionOk="0">
                  <a:moveTo>
                    <a:pt x="4462" y="1"/>
                  </a:moveTo>
                  <a:cubicBezTo>
                    <a:pt x="4311" y="1"/>
                    <a:pt x="4129" y="155"/>
                    <a:pt x="4022" y="500"/>
                  </a:cubicBezTo>
                  <a:cubicBezTo>
                    <a:pt x="3475" y="1291"/>
                    <a:pt x="2746" y="2263"/>
                    <a:pt x="1682" y="2324"/>
                  </a:cubicBezTo>
                  <a:cubicBezTo>
                    <a:pt x="1287" y="2324"/>
                    <a:pt x="831" y="2294"/>
                    <a:pt x="557" y="1959"/>
                  </a:cubicBezTo>
                  <a:cubicBezTo>
                    <a:pt x="507" y="1884"/>
                    <a:pt x="437" y="1852"/>
                    <a:pt x="368" y="1852"/>
                  </a:cubicBezTo>
                  <a:cubicBezTo>
                    <a:pt x="186" y="1852"/>
                    <a:pt x="0" y="2066"/>
                    <a:pt x="132" y="2263"/>
                  </a:cubicBezTo>
                  <a:cubicBezTo>
                    <a:pt x="375" y="2598"/>
                    <a:pt x="770" y="2780"/>
                    <a:pt x="1165" y="2810"/>
                  </a:cubicBezTo>
                  <a:cubicBezTo>
                    <a:pt x="1287" y="3236"/>
                    <a:pt x="1895" y="3206"/>
                    <a:pt x="2260" y="3266"/>
                  </a:cubicBezTo>
                  <a:cubicBezTo>
                    <a:pt x="2928" y="3236"/>
                    <a:pt x="3658" y="2841"/>
                    <a:pt x="3992" y="2233"/>
                  </a:cubicBezTo>
                  <a:cubicBezTo>
                    <a:pt x="4144" y="1686"/>
                    <a:pt x="4509" y="1230"/>
                    <a:pt x="4661" y="683"/>
                  </a:cubicBezTo>
                  <a:cubicBezTo>
                    <a:pt x="4798" y="255"/>
                    <a:pt x="4655" y="1"/>
                    <a:pt x="4462"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4"/>
            <p:cNvSpPr/>
            <p:nvPr/>
          </p:nvSpPr>
          <p:spPr>
            <a:xfrm>
              <a:off x="9029300" y="956225"/>
              <a:ext cx="13700" cy="13700"/>
            </a:xfrm>
            <a:custGeom>
              <a:avLst/>
              <a:gdLst/>
              <a:ahLst/>
              <a:cxnLst/>
              <a:rect l="l" t="t" r="r" b="b"/>
              <a:pathLst>
                <a:path w="548" h="548" extrusionOk="0">
                  <a:moveTo>
                    <a:pt x="274" y="1"/>
                  </a:moveTo>
                  <a:cubicBezTo>
                    <a:pt x="122" y="1"/>
                    <a:pt x="1" y="122"/>
                    <a:pt x="1" y="244"/>
                  </a:cubicBezTo>
                  <a:cubicBezTo>
                    <a:pt x="1" y="396"/>
                    <a:pt x="92" y="548"/>
                    <a:pt x="244" y="548"/>
                  </a:cubicBezTo>
                  <a:cubicBezTo>
                    <a:pt x="396" y="548"/>
                    <a:pt x="518" y="426"/>
                    <a:pt x="518" y="305"/>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4"/>
            <p:cNvSpPr/>
            <p:nvPr/>
          </p:nvSpPr>
          <p:spPr>
            <a:xfrm>
              <a:off x="9044500" y="944075"/>
              <a:ext cx="13700" cy="12950"/>
            </a:xfrm>
            <a:custGeom>
              <a:avLst/>
              <a:gdLst/>
              <a:ahLst/>
              <a:cxnLst/>
              <a:rect l="l" t="t" r="r" b="b"/>
              <a:pathLst>
                <a:path w="548" h="518" extrusionOk="0">
                  <a:moveTo>
                    <a:pt x="305" y="0"/>
                  </a:moveTo>
                  <a:cubicBezTo>
                    <a:pt x="153" y="0"/>
                    <a:pt x="31" y="92"/>
                    <a:pt x="1" y="244"/>
                  </a:cubicBezTo>
                  <a:cubicBezTo>
                    <a:pt x="1" y="365"/>
                    <a:pt x="122" y="517"/>
                    <a:pt x="244" y="517"/>
                  </a:cubicBezTo>
                  <a:cubicBezTo>
                    <a:pt x="396" y="517"/>
                    <a:pt x="518" y="426"/>
                    <a:pt x="548" y="274"/>
                  </a:cubicBezTo>
                  <a:cubicBezTo>
                    <a:pt x="548" y="122"/>
                    <a:pt x="426" y="0"/>
                    <a:pt x="30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4"/>
            <p:cNvSpPr/>
            <p:nvPr/>
          </p:nvSpPr>
          <p:spPr>
            <a:xfrm>
              <a:off x="8558175" y="196005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48" y="274"/>
                  </a:cubicBezTo>
                  <a:cubicBezTo>
                    <a:pt x="54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4"/>
            <p:cNvSpPr/>
            <p:nvPr/>
          </p:nvSpPr>
          <p:spPr>
            <a:xfrm>
              <a:off x="8563500" y="1589225"/>
              <a:ext cx="13700" cy="12950"/>
            </a:xfrm>
            <a:custGeom>
              <a:avLst/>
              <a:gdLst/>
              <a:ahLst/>
              <a:cxnLst/>
              <a:rect l="l" t="t" r="r" b="b"/>
              <a:pathLst>
                <a:path w="548" h="518" extrusionOk="0">
                  <a:moveTo>
                    <a:pt x="274" y="0"/>
                  </a:moveTo>
                  <a:cubicBezTo>
                    <a:pt x="122" y="0"/>
                    <a:pt x="0" y="122"/>
                    <a:pt x="0" y="274"/>
                  </a:cubicBezTo>
                  <a:cubicBezTo>
                    <a:pt x="0" y="395"/>
                    <a:pt x="122" y="517"/>
                    <a:pt x="274" y="517"/>
                  </a:cubicBezTo>
                  <a:cubicBezTo>
                    <a:pt x="426" y="517"/>
                    <a:pt x="547" y="395"/>
                    <a:pt x="517" y="243"/>
                  </a:cubicBezTo>
                  <a:cubicBezTo>
                    <a:pt x="517" y="91"/>
                    <a:pt x="395"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4"/>
            <p:cNvSpPr/>
            <p:nvPr/>
          </p:nvSpPr>
          <p:spPr>
            <a:xfrm>
              <a:off x="8563500" y="1567950"/>
              <a:ext cx="12950" cy="13700"/>
            </a:xfrm>
            <a:custGeom>
              <a:avLst/>
              <a:gdLst/>
              <a:ahLst/>
              <a:cxnLst/>
              <a:rect l="l" t="t" r="r" b="b"/>
              <a:pathLst>
                <a:path w="518" h="548" extrusionOk="0">
                  <a:moveTo>
                    <a:pt x="243" y="0"/>
                  </a:moveTo>
                  <a:cubicBezTo>
                    <a:pt x="122" y="0"/>
                    <a:pt x="0" y="152"/>
                    <a:pt x="0" y="274"/>
                  </a:cubicBezTo>
                  <a:cubicBezTo>
                    <a:pt x="0" y="426"/>
                    <a:pt x="122" y="547"/>
                    <a:pt x="274" y="547"/>
                  </a:cubicBezTo>
                  <a:cubicBezTo>
                    <a:pt x="395" y="547"/>
                    <a:pt x="517" y="426"/>
                    <a:pt x="517" y="27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4"/>
            <p:cNvSpPr/>
            <p:nvPr/>
          </p:nvSpPr>
          <p:spPr>
            <a:xfrm>
              <a:off x="8565775" y="1145450"/>
              <a:ext cx="13700" cy="12925"/>
            </a:xfrm>
            <a:custGeom>
              <a:avLst/>
              <a:gdLst/>
              <a:ahLst/>
              <a:cxnLst/>
              <a:rect l="l" t="t" r="r" b="b"/>
              <a:pathLst>
                <a:path w="548" h="517" extrusionOk="0">
                  <a:moveTo>
                    <a:pt x="274" y="0"/>
                  </a:moveTo>
                  <a:cubicBezTo>
                    <a:pt x="122" y="0"/>
                    <a:pt x="1" y="122"/>
                    <a:pt x="31" y="243"/>
                  </a:cubicBezTo>
                  <a:cubicBezTo>
                    <a:pt x="31" y="395"/>
                    <a:pt x="152" y="517"/>
                    <a:pt x="274" y="517"/>
                  </a:cubicBezTo>
                  <a:cubicBezTo>
                    <a:pt x="426" y="517"/>
                    <a:pt x="548" y="395"/>
                    <a:pt x="548" y="243"/>
                  </a:cubicBezTo>
                  <a:cubicBezTo>
                    <a:pt x="548" y="91"/>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4"/>
            <p:cNvSpPr/>
            <p:nvPr/>
          </p:nvSpPr>
          <p:spPr>
            <a:xfrm>
              <a:off x="8556650" y="76475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17" y="274"/>
                  </a:cubicBezTo>
                  <a:cubicBezTo>
                    <a:pt x="517"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4"/>
            <p:cNvSpPr/>
            <p:nvPr/>
          </p:nvSpPr>
          <p:spPr>
            <a:xfrm>
              <a:off x="8555900" y="743475"/>
              <a:ext cx="12950" cy="13700"/>
            </a:xfrm>
            <a:custGeom>
              <a:avLst/>
              <a:gdLst/>
              <a:ahLst/>
              <a:cxnLst/>
              <a:rect l="l" t="t" r="r" b="b"/>
              <a:pathLst>
                <a:path w="518" h="548" extrusionOk="0">
                  <a:moveTo>
                    <a:pt x="244" y="0"/>
                  </a:moveTo>
                  <a:cubicBezTo>
                    <a:pt x="122" y="0"/>
                    <a:pt x="0" y="122"/>
                    <a:pt x="0" y="274"/>
                  </a:cubicBezTo>
                  <a:cubicBezTo>
                    <a:pt x="0" y="426"/>
                    <a:pt x="122" y="547"/>
                    <a:pt x="274" y="547"/>
                  </a:cubicBezTo>
                  <a:cubicBezTo>
                    <a:pt x="396" y="547"/>
                    <a:pt x="517" y="426"/>
                    <a:pt x="517" y="274"/>
                  </a:cubicBezTo>
                  <a:cubicBezTo>
                    <a:pt x="517" y="122"/>
                    <a:pt x="39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4"/>
            <p:cNvSpPr/>
            <p:nvPr/>
          </p:nvSpPr>
          <p:spPr>
            <a:xfrm>
              <a:off x="8557425" y="227500"/>
              <a:ext cx="12925" cy="12950"/>
            </a:xfrm>
            <a:custGeom>
              <a:avLst/>
              <a:gdLst/>
              <a:ahLst/>
              <a:cxnLst/>
              <a:rect l="l" t="t" r="r" b="b"/>
              <a:pathLst>
                <a:path w="517" h="518" extrusionOk="0">
                  <a:moveTo>
                    <a:pt x="243" y="0"/>
                  </a:moveTo>
                  <a:cubicBezTo>
                    <a:pt x="122" y="0"/>
                    <a:pt x="0" y="122"/>
                    <a:pt x="0" y="274"/>
                  </a:cubicBezTo>
                  <a:cubicBezTo>
                    <a:pt x="0" y="426"/>
                    <a:pt x="122" y="517"/>
                    <a:pt x="274" y="517"/>
                  </a:cubicBezTo>
                  <a:cubicBezTo>
                    <a:pt x="395" y="517"/>
                    <a:pt x="517" y="396"/>
                    <a:pt x="517" y="27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4"/>
            <p:cNvSpPr/>
            <p:nvPr/>
          </p:nvSpPr>
          <p:spPr>
            <a:xfrm>
              <a:off x="8755750" y="105925"/>
              <a:ext cx="13700" cy="12925"/>
            </a:xfrm>
            <a:custGeom>
              <a:avLst/>
              <a:gdLst/>
              <a:ahLst/>
              <a:cxnLst/>
              <a:rect l="l" t="t" r="r" b="b"/>
              <a:pathLst>
                <a:path w="548" h="517" extrusionOk="0">
                  <a:moveTo>
                    <a:pt x="274" y="0"/>
                  </a:moveTo>
                  <a:cubicBezTo>
                    <a:pt x="122" y="0"/>
                    <a:pt x="0" y="122"/>
                    <a:pt x="0" y="243"/>
                  </a:cubicBezTo>
                  <a:cubicBezTo>
                    <a:pt x="0" y="395"/>
                    <a:pt x="122" y="517"/>
                    <a:pt x="274" y="517"/>
                  </a:cubicBezTo>
                  <a:cubicBezTo>
                    <a:pt x="426" y="517"/>
                    <a:pt x="548" y="395"/>
                    <a:pt x="548" y="243"/>
                  </a:cubicBezTo>
                  <a:cubicBezTo>
                    <a:pt x="548" y="91"/>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4"/>
            <p:cNvSpPr/>
            <p:nvPr/>
          </p:nvSpPr>
          <p:spPr>
            <a:xfrm>
              <a:off x="8778550" y="106675"/>
              <a:ext cx="13700" cy="12950"/>
            </a:xfrm>
            <a:custGeom>
              <a:avLst/>
              <a:gdLst/>
              <a:ahLst/>
              <a:cxnLst/>
              <a:rect l="l" t="t" r="r" b="b"/>
              <a:pathLst>
                <a:path w="548" h="518" extrusionOk="0">
                  <a:moveTo>
                    <a:pt x="274" y="1"/>
                  </a:moveTo>
                  <a:cubicBezTo>
                    <a:pt x="122" y="1"/>
                    <a:pt x="0" y="122"/>
                    <a:pt x="0" y="274"/>
                  </a:cubicBezTo>
                  <a:cubicBezTo>
                    <a:pt x="0" y="396"/>
                    <a:pt x="122" y="517"/>
                    <a:pt x="274" y="517"/>
                  </a:cubicBezTo>
                  <a:cubicBezTo>
                    <a:pt x="426" y="517"/>
                    <a:pt x="547" y="396"/>
                    <a:pt x="517" y="244"/>
                  </a:cubicBezTo>
                  <a:cubicBezTo>
                    <a:pt x="51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4"/>
            <p:cNvSpPr/>
            <p:nvPr/>
          </p:nvSpPr>
          <p:spPr>
            <a:xfrm>
              <a:off x="9190400" y="101350"/>
              <a:ext cx="13700" cy="12950"/>
            </a:xfrm>
            <a:custGeom>
              <a:avLst/>
              <a:gdLst/>
              <a:ahLst/>
              <a:cxnLst/>
              <a:rect l="l" t="t" r="r" b="b"/>
              <a:pathLst>
                <a:path w="548" h="518" extrusionOk="0">
                  <a:moveTo>
                    <a:pt x="274" y="1"/>
                  </a:moveTo>
                  <a:cubicBezTo>
                    <a:pt x="122" y="1"/>
                    <a:pt x="1" y="122"/>
                    <a:pt x="31" y="274"/>
                  </a:cubicBezTo>
                  <a:cubicBezTo>
                    <a:pt x="31" y="426"/>
                    <a:pt x="153" y="517"/>
                    <a:pt x="274" y="517"/>
                  </a:cubicBezTo>
                  <a:cubicBezTo>
                    <a:pt x="426" y="517"/>
                    <a:pt x="548" y="396"/>
                    <a:pt x="548" y="244"/>
                  </a:cubicBezTo>
                  <a:cubicBezTo>
                    <a:pt x="548"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4"/>
            <p:cNvSpPr/>
            <p:nvPr/>
          </p:nvSpPr>
          <p:spPr>
            <a:xfrm>
              <a:off x="9465500" y="302725"/>
              <a:ext cx="13700" cy="13700"/>
            </a:xfrm>
            <a:custGeom>
              <a:avLst/>
              <a:gdLst/>
              <a:ahLst/>
              <a:cxnLst/>
              <a:rect l="l" t="t" r="r" b="b"/>
              <a:pathLst>
                <a:path w="548" h="548" extrusionOk="0">
                  <a:moveTo>
                    <a:pt x="274" y="1"/>
                  </a:moveTo>
                  <a:cubicBezTo>
                    <a:pt x="122" y="1"/>
                    <a:pt x="0" y="153"/>
                    <a:pt x="0" y="274"/>
                  </a:cubicBezTo>
                  <a:cubicBezTo>
                    <a:pt x="0" y="426"/>
                    <a:pt x="122" y="548"/>
                    <a:pt x="274" y="548"/>
                  </a:cubicBezTo>
                  <a:cubicBezTo>
                    <a:pt x="426" y="548"/>
                    <a:pt x="547" y="426"/>
                    <a:pt x="547" y="274"/>
                  </a:cubicBezTo>
                  <a:cubicBezTo>
                    <a:pt x="517" y="12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4"/>
            <p:cNvSpPr/>
            <p:nvPr/>
          </p:nvSpPr>
          <p:spPr>
            <a:xfrm>
              <a:off x="9467000" y="324000"/>
              <a:ext cx="13700" cy="12950"/>
            </a:xfrm>
            <a:custGeom>
              <a:avLst/>
              <a:gdLst/>
              <a:ahLst/>
              <a:cxnLst/>
              <a:rect l="l" t="t" r="r" b="b"/>
              <a:pathLst>
                <a:path w="548" h="518" extrusionOk="0">
                  <a:moveTo>
                    <a:pt x="274" y="1"/>
                  </a:moveTo>
                  <a:cubicBezTo>
                    <a:pt x="122" y="1"/>
                    <a:pt x="1" y="122"/>
                    <a:pt x="1" y="274"/>
                  </a:cubicBezTo>
                  <a:cubicBezTo>
                    <a:pt x="1" y="426"/>
                    <a:pt x="122" y="517"/>
                    <a:pt x="274" y="517"/>
                  </a:cubicBezTo>
                  <a:cubicBezTo>
                    <a:pt x="426" y="517"/>
                    <a:pt x="548" y="396"/>
                    <a:pt x="548" y="24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4"/>
            <p:cNvSpPr/>
            <p:nvPr/>
          </p:nvSpPr>
          <p:spPr>
            <a:xfrm>
              <a:off x="9472325" y="757900"/>
              <a:ext cx="13700" cy="13700"/>
            </a:xfrm>
            <a:custGeom>
              <a:avLst/>
              <a:gdLst/>
              <a:ahLst/>
              <a:cxnLst/>
              <a:rect l="l" t="t" r="r" b="b"/>
              <a:pathLst>
                <a:path w="548" h="548" extrusionOk="0">
                  <a:moveTo>
                    <a:pt x="274" y="1"/>
                  </a:moveTo>
                  <a:cubicBezTo>
                    <a:pt x="122" y="1"/>
                    <a:pt x="1" y="153"/>
                    <a:pt x="1" y="274"/>
                  </a:cubicBezTo>
                  <a:cubicBezTo>
                    <a:pt x="31" y="426"/>
                    <a:pt x="153" y="548"/>
                    <a:pt x="274" y="548"/>
                  </a:cubicBezTo>
                  <a:cubicBezTo>
                    <a:pt x="426" y="548"/>
                    <a:pt x="548" y="426"/>
                    <a:pt x="548" y="27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4"/>
            <p:cNvSpPr/>
            <p:nvPr/>
          </p:nvSpPr>
          <p:spPr>
            <a:xfrm>
              <a:off x="9472325" y="1235875"/>
              <a:ext cx="13700" cy="13700"/>
            </a:xfrm>
            <a:custGeom>
              <a:avLst/>
              <a:gdLst/>
              <a:ahLst/>
              <a:cxnLst/>
              <a:rect l="l" t="t" r="r" b="b"/>
              <a:pathLst>
                <a:path w="548" h="548" extrusionOk="0">
                  <a:moveTo>
                    <a:pt x="244" y="0"/>
                  </a:moveTo>
                  <a:cubicBezTo>
                    <a:pt x="122" y="0"/>
                    <a:pt x="1" y="122"/>
                    <a:pt x="1" y="274"/>
                  </a:cubicBezTo>
                  <a:cubicBezTo>
                    <a:pt x="1" y="426"/>
                    <a:pt x="122" y="547"/>
                    <a:pt x="274" y="547"/>
                  </a:cubicBezTo>
                  <a:cubicBezTo>
                    <a:pt x="426" y="547"/>
                    <a:pt x="548" y="395"/>
                    <a:pt x="517" y="274"/>
                  </a:cubicBezTo>
                  <a:cubicBezTo>
                    <a:pt x="517" y="122"/>
                    <a:pt x="39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4"/>
            <p:cNvSpPr/>
            <p:nvPr/>
          </p:nvSpPr>
          <p:spPr>
            <a:xfrm>
              <a:off x="9473850" y="1257150"/>
              <a:ext cx="13700" cy="13700"/>
            </a:xfrm>
            <a:custGeom>
              <a:avLst/>
              <a:gdLst/>
              <a:ahLst/>
              <a:cxnLst/>
              <a:rect l="l" t="t" r="r" b="b"/>
              <a:pathLst>
                <a:path w="548" h="548" extrusionOk="0">
                  <a:moveTo>
                    <a:pt x="274" y="0"/>
                  </a:moveTo>
                  <a:cubicBezTo>
                    <a:pt x="122" y="0"/>
                    <a:pt x="0" y="152"/>
                    <a:pt x="31" y="274"/>
                  </a:cubicBezTo>
                  <a:cubicBezTo>
                    <a:pt x="31" y="426"/>
                    <a:pt x="152" y="548"/>
                    <a:pt x="304" y="548"/>
                  </a:cubicBezTo>
                  <a:cubicBezTo>
                    <a:pt x="426" y="548"/>
                    <a:pt x="548" y="396"/>
                    <a:pt x="548" y="274"/>
                  </a:cubicBezTo>
                  <a:cubicBezTo>
                    <a:pt x="548"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4"/>
            <p:cNvSpPr/>
            <p:nvPr/>
          </p:nvSpPr>
          <p:spPr>
            <a:xfrm>
              <a:off x="9488275" y="1686475"/>
              <a:ext cx="13700" cy="13725"/>
            </a:xfrm>
            <a:custGeom>
              <a:avLst/>
              <a:gdLst/>
              <a:ahLst/>
              <a:cxnLst/>
              <a:rect l="l" t="t" r="r" b="b"/>
              <a:pathLst>
                <a:path w="548" h="549" extrusionOk="0">
                  <a:moveTo>
                    <a:pt x="274" y="1"/>
                  </a:moveTo>
                  <a:cubicBezTo>
                    <a:pt x="122" y="1"/>
                    <a:pt x="1" y="153"/>
                    <a:pt x="1" y="274"/>
                  </a:cubicBezTo>
                  <a:cubicBezTo>
                    <a:pt x="1" y="426"/>
                    <a:pt x="122" y="548"/>
                    <a:pt x="274" y="548"/>
                  </a:cubicBezTo>
                  <a:cubicBezTo>
                    <a:pt x="426" y="548"/>
                    <a:pt x="548" y="426"/>
                    <a:pt x="548" y="274"/>
                  </a:cubicBezTo>
                  <a:cubicBezTo>
                    <a:pt x="518" y="123"/>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4"/>
            <p:cNvSpPr/>
            <p:nvPr/>
          </p:nvSpPr>
          <p:spPr>
            <a:xfrm>
              <a:off x="8738275" y="2059600"/>
              <a:ext cx="12950" cy="12925"/>
            </a:xfrm>
            <a:custGeom>
              <a:avLst/>
              <a:gdLst/>
              <a:ahLst/>
              <a:cxnLst/>
              <a:rect l="l" t="t" r="r" b="b"/>
              <a:pathLst>
                <a:path w="518" h="517" extrusionOk="0">
                  <a:moveTo>
                    <a:pt x="244" y="0"/>
                  </a:moveTo>
                  <a:cubicBezTo>
                    <a:pt x="122" y="0"/>
                    <a:pt x="0" y="122"/>
                    <a:pt x="0" y="243"/>
                  </a:cubicBezTo>
                  <a:cubicBezTo>
                    <a:pt x="0" y="395"/>
                    <a:pt x="122" y="517"/>
                    <a:pt x="274" y="517"/>
                  </a:cubicBezTo>
                  <a:cubicBezTo>
                    <a:pt x="395" y="517"/>
                    <a:pt x="517" y="395"/>
                    <a:pt x="517" y="243"/>
                  </a:cubicBezTo>
                  <a:cubicBezTo>
                    <a:pt x="517" y="91"/>
                    <a:pt x="39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4"/>
            <p:cNvSpPr/>
            <p:nvPr/>
          </p:nvSpPr>
          <p:spPr>
            <a:xfrm>
              <a:off x="8760300" y="205960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18" y="274"/>
                  </a:cubicBezTo>
                  <a:cubicBezTo>
                    <a:pt x="51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4"/>
            <p:cNvSpPr/>
            <p:nvPr/>
          </p:nvSpPr>
          <p:spPr>
            <a:xfrm>
              <a:off x="9128100" y="2065675"/>
              <a:ext cx="12950" cy="12950"/>
            </a:xfrm>
            <a:custGeom>
              <a:avLst/>
              <a:gdLst/>
              <a:ahLst/>
              <a:cxnLst/>
              <a:rect l="l" t="t" r="r" b="b"/>
              <a:pathLst>
                <a:path w="518" h="518" extrusionOk="0">
                  <a:moveTo>
                    <a:pt x="244" y="0"/>
                  </a:moveTo>
                  <a:cubicBezTo>
                    <a:pt x="122" y="0"/>
                    <a:pt x="0" y="122"/>
                    <a:pt x="0" y="274"/>
                  </a:cubicBezTo>
                  <a:cubicBezTo>
                    <a:pt x="0" y="426"/>
                    <a:pt x="122" y="517"/>
                    <a:pt x="274" y="517"/>
                  </a:cubicBezTo>
                  <a:cubicBezTo>
                    <a:pt x="395" y="517"/>
                    <a:pt x="517" y="395"/>
                    <a:pt x="517" y="243"/>
                  </a:cubicBezTo>
                  <a:cubicBezTo>
                    <a:pt x="517" y="122"/>
                    <a:pt x="39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4"/>
            <p:cNvSpPr/>
            <p:nvPr/>
          </p:nvSpPr>
          <p:spPr>
            <a:xfrm>
              <a:off x="9187375" y="322275"/>
              <a:ext cx="93475" cy="49425"/>
            </a:xfrm>
            <a:custGeom>
              <a:avLst/>
              <a:gdLst/>
              <a:ahLst/>
              <a:cxnLst/>
              <a:rect l="l" t="t" r="r" b="b"/>
              <a:pathLst>
                <a:path w="3739" h="1977" extrusionOk="0">
                  <a:moveTo>
                    <a:pt x="526" y="0"/>
                  </a:moveTo>
                  <a:cubicBezTo>
                    <a:pt x="435" y="0"/>
                    <a:pt x="346" y="46"/>
                    <a:pt x="304" y="130"/>
                  </a:cubicBezTo>
                  <a:cubicBezTo>
                    <a:pt x="152" y="130"/>
                    <a:pt x="0" y="222"/>
                    <a:pt x="0" y="404"/>
                  </a:cubicBezTo>
                  <a:cubicBezTo>
                    <a:pt x="487" y="1377"/>
                    <a:pt x="1794" y="1833"/>
                    <a:pt x="2827" y="1954"/>
                  </a:cubicBezTo>
                  <a:cubicBezTo>
                    <a:pt x="2933" y="1969"/>
                    <a:pt x="3032" y="1977"/>
                    <a:pt x="3131" y="1977"/>
                  </a:cubicBezTo>
                  <a:cubicBezTo>
                    <a:pt x="3230" y="1977"/>
                    <a:pt x="3329" y="1969"/>
                    <a:pt x="3435" y="1954"/>
                  </a:cubicBezTo>
                  <a:cubicBezTo>
                    <a:pt x="3678" y="1954"/>
                    <a:pt x="3739" y="1681"/>
                    <a:pt x="3617" y="1529"/>
                  </a:cubicBezTo>
                  <a:cubicBezTo>
                    <a:pt x="3708" y="1377"/>
                    <a:pt x="3587" y="1164"/>
                    <a:pt x="3405" y="1164"/>
                  </a:cubicBezTo>
                  <a:cubicBezTo>
                    <a:pt x="3344" y="1133"/>
                    <a:pt x="3313" y="1133"/>
                    <a:pt x="3253" y="1103"/>
                  </a:cubicBezTo>
                  <a:cubicBezTo>
                    <a:pt x="3222" y="921"/>
                    <a:pt x="3009" y="921"/>
                    <a:pt x="2888" y="860"/>
                  </a:cubicBezTo>
                  <a:cubicBezTo>
                    <a:pt x="2614" y="799"/>
                    <a:pt x="2401" y="678"/>
                    <a:pt x="2158" y="586"/>
                  </a:cubicBezTo>
                  <a:cubicBezTo>
                    <a:pt x="1876" y="516"/>
                    <a:pt x="1449" y="137"/>
                    <a:pt x="1115" y="137"/>
                  </a:cubicBezTo>
                  <a:cubicBezTo>
                    <a:pt x="1017" y="137"/>
                    <a:pt x="927" y="169"/>
                    <a:pt x="851" y="252"/>
                  </a:cubicBezTo>
                  <a:cubicBezTo>
                    <a:pt x="821" y="222"/>
                    <a:pt x="790" y="191"/>
                    <a:pt x="790" y="191"/>
                  </a:cubicBezTo>
                  <a:cubicBezTo>
                    <a:pt x="742" y="61"/>
                    <a:pt x="632" y="0"/>
                    <a:pt x="526"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4"/>
            <p:cNvSpPr/>
            <p:nvPr/>
          </p:nvSpPr>
          <p:spPr>
            <a:xfrm>
              <a:off x="8971550" y="909800"/>
              <a:ext cx="72050" cy="52150"/>
            </a:xfrm>
            <a:custGeom>
              <a:avLst/>
              <a:gdLst/>
              <a:ahLst/>
              <a:cxnLst/>
              <a:rect l="l" t="t" r="r" b="b"/>
              <a:pathLst>
                <a:path w="2882" h="2086" extrusionOk="0">
                  <a:moveTo>
                    <a:pt x="2515" y="1"/>
                  </a:moveTo>
                  <a:cubicBezTo>
                    <a:pt x="2454" y="1"/>
                    <a:pt x="2393" y="20"/>
                    <a:pt x="2341" y="64"/>
                  </a:cubicBezTo>
                  <a:cubicBezTo>
                    <a:pt x="2320" y="43"/>
                    <a:pt x="2287" y="33"/>
                    <a:pt x="2244" y="33"/>
                  </a:cubicBezTo>
                  <a:cubicBezTo>
                    <a:pt x="2165" y="33"/>
                    <a:pt x="2053" y="66"/>
                    <a:pt x="1916" y="125"/>
                  </a:cubicBezTo>
                  <a:cubicBezTo>
                    <a:pt x="1460" y="277"/>
                    <a:pt x="1065" y="520"/>
                    <a:pt x="670" y="824"/>
                  </a:cubicBezTo>
                  <a:cubicBezTo>
                    <a:pt x="548" y="885"/>
                    <a:pt x="518" y="1037"/>
                    <a:pt x="578" y="1159"/>
                  </a:cubicBezTo>
                  <a:cubicBezTo>
                    <a:pt x="517" y="1135"/>
                    <a:pt x="460" y="1125"/>
                    <a:pt x="408" y="1125"/>
                  </a:cubicBezTo>
                  <a:cubicBezTo>
                    <a:pt x="127" y="1125"/>
                    <a:pt x="4" y="1430"/>
                    <a:pt x="183" y="1584"/>
                  </a:cubicBezTo>
                  <a:cubicBezTo>
                    <a:pt x="62" y="1615"/>
                    <a:pt x="1" y="1706"/>
                    <a:pt x="1" y="1827"/>
                  </a:cubicBezTo>
                  <a:cubicBezTo>
                    <a:pt x="45" y="2012"/>
                    <a:pt x="189" y="2085"/>
                    <a:pt x="386" y="2085"/>
                  </a:cubicBezTo>
                  <a:cubicBezTo>
                    <a:pt x="1000" y="2085"/>
                    <a:pt x="2127" y="1367"/>
                    <a:pt x="2311" y="1067"/>
                  </a:cubicBezTo>
                  <a:cubicBezTo>
                    <a:pt x="2493" y="855"/>
                    <a:pt x="2645" y="612"/>
                    <a:pt x="2767" y="368"/>
                  </a:cubicBezTo>
                  <a:cubicBezTo>
                    <a:pt x="2882" y="185"/>
                    <a:pt x="2701" y="1"/>
                    <a:pt x="2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4"/>
            <p:cNvSpPr/>
            <p:nvPr/>
          </p:nvSpPr>
          <p:spPr>
            <a:xfrm>
              <a:off x="8498900" y="53475"/>
              <a:ext cx="1060075" cy="2088200"/>
            </a:xfrm>
            <a:custGeom>
              <a:avLst/>
              <a:gdLst/>
              <a:ahLst/>
              <a:cxnLst/>
              <a:rect l="l" t="t" r="r" b="b"/>
              <a:pathLst>
                <a:path w="42403" h="83528" extrusionOk="0">
                  <a:moveTo>
                    <a:pt x="5806" y="1369"/>
                  </a:moveTo>
                  <a:cubicBezTo>
                    <a:pt x="8116" y="1399"/>
                    <a:pt x="10396" y="1399"/>
                    <a:pt x="12706" y="1399"/>
                  </a:cubicBezTo>
                  <a:cubicBezTo>
                    <a:pt x="14986" y="1399"/>
                    <a:pt x="17265" y="1399"/>
                    <a:pt x="19545" y="1429"/>
                  </a:cubicBezTo>
                  <a:lnTo>
                    <a:pt x="26536" y="1429"/>
                  </a:lnTo>
                  <a:cubicBezTo>
                    <a:pt x="28846" y="1460"/>
                    <a:pt x="31156" y="1460"/>
                    <a:pt x="33466" y="1460"/>
                  </a:cubicBezTo>
                  <a:cubicBezTo>
                    <a:pt x="35564" y="1460"/>
                    <a:pt x="37661" y="1460"/>
                    <a:pt x="39789" y="1490"/>
                  </a:cubicBezTo>
                  <a:cubicBezTo>
                    <a:pt x="39819" y="3922"/>
                    <a:pt x="39849" y="6384"/>
                    <a:pt x="39880" y="8846"/>
                  </a:cubicBezTo>
                  <a:cubicBezTo>
                    <a:pt x="39941" y="12372"/>
                    <a:pt x="40001" y="15898"/>
                    <a:pt x="40032" y="19454"/>
                  </a:cubicBezTo>
                  <a:cubicBezTo>
                    <a:pt x="40093" y="22949"/>
                    <a:pt x="40153" y="26445"/>
                    <a:pt x="40184" y="29940"/>
                  </a:cubicBezTo>
                  <a:cubicBezTo>
                    <a:pt x="40214" y="31764"/>
                    <a:pt x="40245" y="33588"/>
                    <a:pt x="40275" y="35442"/>
                  </a:cubicBezTo>
                  <a:cubicBezTo>
                    <a:pt x="40305" y="37175"/>
                    <a:pt x="40305" y="38907"/>
                    <a:pt x="40336" y="40670"/>
                  </a:cubicBezTo>
                  <a:cubicBezTo>
                    <a:pt x="40397" y="42494"/>
                    <a:pt x="40397" y="44318"/>
                    <a:pt x="40427" y="46111"/>
                  </a:cubicBezTo>
                  <a:cubicBezTo>
                    <a:pt x="40457" y="47843"/>
                    <a:pt x="40488" y="49576"/>
                    <a:pt x="40518" y="51278"/>
                  </a:cubicBezTo>
                  <a:cubicBezTo>
                    <a:pt x="40549" y="54926"/>
                    <a:pt x="40609" y="58543"/>
                    <a:pt x="40670" y="62190"/>
                  </a:cubicBezTo>
                  <a:cubicBezTo>
                    <a:pt x="40701" y="65686"/>
                    <a:pt x="40761" y="69181"/>
                    <a:pt x="40822" y="72677"/>
                  </a:cubicBezTo>
                  <a:cubicBezTo>
                    <a:pt x="40853" y="75838"/>
                    <a:pt x="40913" y="79029"/>
                    <a:pt x="40944" y="82190"/>
                  </a:cubicBezTo>
                  <a:cubicBezTo>
                    <a:pt x="39394" y="82160"/>
                    <a:pt x="37874" y="82130"/>
                    <a:pt x="36324" y="82099"/>
                  </a:cubicBezTo>
                  <a:lnTo>
                    <a:pt x="29424" y="81978"/>
                  </a:lnTo>
                  <a:cubicBezTo>
                    <a:pt x="27174" y="81917"/>
                    <a:pt x="24895" y="81856"/>
                    <a:pt x="22645" y="81826"/>
                  </a:cubicBezTo>
                  <a:cubicBezTo>
                    <a:pt x="20335" y="81765"/>
                    <a:pt x="18025" y="81735"/>
                    <a:pt x="15715" y="81674"/>
                  </a:cubicBezTo>
                  <a:cubicBezTo>
                    <a:pt x="13436" y="81643"/>
                    <a:pt x="11156" y="81583"/>
                    <a:pt x="8876" y="81552"/>
                  </a:cubicBezTo>
                  <a:cubicBezTo>
                    <a:pt x="6566" y="81491"/>
                    <a:pt x="4256" y="81461"/>
                    <a:pt x="1946" y="81400"/>
                  </a:cubicBezTo>
                  <a:cubicBezTo>
                    <a:pt x="1946" y="80823"/>
                    <a:pt x="1946" y="80215"/>
                    <a:pt x="1946" y="79637"/>
                  </a:cubicBezTo>
                  <a:cubicBezTo>
                    <a:pt x="1946" y="78938"/>
                    <a:pt x="1946" y="78209"/>
                    <a:pt x="1916" y="77510"/>
                  </a:cubicBezTo>
                  <a:cubicBezTo>
                    <a:pt x="1916" y="76172"/>
                    <a:pt x="1916" y="74835"/>
                    <a:pt x="1916" y="73497"/>
                  </a:cubicBezTo>
                  <a:cubicBezTo>
                    <a:pt x="1885" y="69850"/>
                    <a:pt x="1855" y="66202"/>
                    <a:pt x="1824" y="62585"/>
                  </a:cubicBezTo>
                  <a:lnTo>
                    <a:pt x="1764" y="52342"/>
                  </a:lnTo>
                  <a:lnTo>
                    <a:pt x="1703" y="41825"/>
                  </a:lnTo>
                  <a:lnTo>
                    <a:pt x="1612" y="31126"/>
                  </a:lnTo>
                  <a:cubicBezTo>
                    <a:pt x="1612" y="27478"/>
                    <a:pt x="1581" y="23831"/>
                    <a:pt x="1551" y="20183"/>
                  </a:cubicBezTo>
                  <a:cubicBezTo>
                    <a:pt x="1520" y="16749"/>
                    <a:pt x="1520" y="13344"/>
                    <a:pt x="1490" y="9910"/>
                  </a:cubicBezTo>
                  <a:cubicBezTo>
                    <a:pt x="1460" y="7053"/>
                    <a:pt x="1429" y="4226"/>
                    <a:pt x="1429" y="1369"/>
                  </a:cubicBezTo>
                  <a:close/>
                  <a:moveTo>
                    <a:pt x="335" y="1"/>
                  </a:moveTo>
                  <a:cubicBezTo>
                    <a:pt x="183" y="1"/>
                    <a:pt x="92" y="122"/>
                    <a:pt x="92" y="274"/>
                  </a:cubicBezTo>
                  <a:cubicBezTo>
                    <a:pt x="92" y="396"/>
                    <a:pt x="183" y="487"/>
                    <a:pt x="274" y="518"/>
                  </a:cubicBezTo>
                  <a:cubicBezTo>
                    <a:pt x="335" y="1612"/>
                    <a:pt x="244" y="2706"/>
                    <a:pt x="274" y="3770"/>
                  </a:cubicBezTo>
                  <a:cubicBezTo>
                    <a:pt x="213" y="6050"/>
                    <a:pt x="274" y="8329"/>
                    <a:pt x="244" y="10639"/>
                  </a:cubicBezTo>
                  <a:cubicBezTo>
                    <a:pt x="183" y="11369"/>
                    <a:pt x="213" y="12129"/>
                    <a:pt x="213" y="12889"/>
                  </a:cubicBezTo>
                  <a:cubicBezTo>
                    <a:pt x="213" y="12919"/>
                    <a:pt x="213" y="12949"/>
                    <a:pt x="213" y="12980"/>
                  </a:cubicBezTo>
                  <a:cubicBezTo>
                    <a:pt x="92" y="12980"/>
                    <a:pt x="1" y="13101"/>
                    <a:pt x="1" y="13253"/>
                  </a:cubicBezTo>
                  <a:cubicBezTo>
                    <a:pt x="1" y="13983"/>
                    <a:pt x="1" y="14743"/>
                    <a:pt x="31" y="15472"/>
                  </a:cubicBezTo>
                  <a:cubicBezTo>
                    <a:pt x="31" y="16566"/>
                    <a:pt x="61" y="17691"/>
                    <a:pt x="61" y="18785"/>
                  </a:cubicBezTo>
                  <a:cubicBezTo>
                    <a:pt x="92" y="21764"/>
                    <a:pt x="122" y="24773"/>
                    <a:pt x="153" y="27752"/>
                  </a:cubicBezTo>
                  <a:cubicBezTo>
                    <a:pt x="183" y="30761"/>
                    <a:pt x="213" y="33770"/>
                    <a:pt x="244" y="36779"/>
                  </a:cubicBezTo>
                  <a:cubicBezTo>
                    <a:pt x="305" y="39910"/>
                    <a:pt x="335" y="43071"/>
                    <a:pt x="365" y="46202"/>
                  </a:cubicBezTo>
                  <a:cubicBezTo>
                    <a:pt x="396" y="49150"/>
                    <a:pt x="426" y="52068"/>
                    <a:pt x="457" y="54986"/>
                  </a:cubicBezTo>
                  <a:cubicBezTo>
                    <a:pt x="487" y="58117"/>
                    <a:pt x="517" y="61248"/>
                    <a:pt x="548" y="64379"/>
                  </a:cubicBezTo>
                  <a:cubicBezTo>
                    <a:pt x="578" y="67357"/>
                    <a:pt x="609" y="70367"/>
                    <a:pt x="669" y="73345"/>
                  </a:cubicBezTo>
                  <a:cubicBezTo>
                    <a:pt x="700" y="76294"/>
                    <a:pt x="730" y="79212"/>
                    <a:pt x="761" y="82160"/>
                  </a:cubicBezTo>
                  <a:cubicBezTo>
                    <a:pt x="761" y="82251"/>
                    <a:pt x="821" y="82342"/>
                    <a:pt x="882" y="82373"/>
                  </a:cubicBezTo>
                  <a:cubicBezTo>
                    <a:pt x="913" y="82494"/>
                    <a:pt x="1034" y="82586"/>
                    <a:pt x="1156" y="82586"/>
                  </a:cubicBezTo>
                  <a:cubicBezTo>
                    <a:pt x="1277" y="82586"/>
                    <a:pt x="1399" y="82586"/>
                    <a:pt x="1520" y="82616"/>
                  </a:cubicBezTo>
                  <a:cubicBezTo>
                    <a:pt x="3800" y="82646"/>
                    <a:pt x="6080" y="82707"/>
                    <a:pt x="8360" y="82768"/>
                  </a:cubicBezTo>
                  <a:lnTo>
                    <a:pt x="15259" y="82920"/>
                  </a:lnTo>
                  <a:cubicBezTo>
                    <a:pt x="17539" y="82981"/>
                    <a:pt x="19788" y="83011"/>
                    <a:pt x="22038" y="83072"/>
                  </a:cubicBezTo>
                  <a:cubicBezTo>
                    <a:pt x="24348" y="83133"/>
                    <a:pt x="26627" y="83194"/>
                    <a:pt x="28907" y="83224"/>
                  </a:cubicBezTo>
                  <a:cubicBezTo>
                    <a:pt x="31278" y="83285"/>
                    <a:pt x="33618" y="83345"/>
                    <a:pt x="35959" y="83406"/>
                  </a:cubicBezTo>
                  <a:cubicBezTo>
                    <a:pt x="37904" y="83437"/>
                    <a:pt x="39849" y="83497"/>
                    <a:pt x="41795" y="83528"/>
                  </a:cubicBezTo>
                  <a:cubicBezTo>
                    <a:pt x="41886" y="83528"/>
                    <a:pt x="41977" y="83467"/>
                    <a:pt x="42038" y="83406"/>
                  </a:cubicBezTo>
                  <a:cubicBezTo>
                    <a:pt x="42068" y="83406"/>
                    <a:pt x="42099" y="83437"/>
                    <a:pt x="42129" y="83437"/>
                  </a:cubicBezTo>
                  <a:lnTo>
                    <a:pt x="42160" y="83437"/>
                  </a:lnTo>
                  <a:cubicBezTo>
                    <a:pt x="42312" y="83406"/>
                    <a:pt x="42403" y="83285"/>
                    <a:pt x="42403" y="83163"/>
                  </a:cubicBezTo>
                  <a:cubicBezTo>
                    <a:pt x="42342" y="80671"/>
                    <a:pt x="42312" y="78178"/>
                    <a:pt x="42281" y="75716"/>
                  </a:cubicBezTo>
                  <a:cubicBezTo>
                    <a:pt x="42251" y="73953"/>
                    <a:pt x="42251" y="72190"/>
                    <a:pt x="42220" y="70458"/>
                  </a:cubicBezTo>
                  <a:cubicBezTo>
                    <a:pt x="42190" y="68604"/>
                    <a:pt x="42160" y="66750"/>
                    <a:pt x="42129" y="64895"/>
                  </a:cubicBezTo>
                  <a:cubicBezTo>
                    <a:pt x="42099" y="63163"/>
                    <a:pt x="42099" y="61461"/>
                    <a:pt x="42068" y="59759"/>
                  </a:cubicBezTo>
                  <a:cubicBezTo>
                    <a:pt x="42038" y="57904"/>
                    <a:pt x="42008" y="56050"/>
                    <a:pt x="41977" y="54196"/>
                  </a:cubicBezTo>
                  <a:cubicBezTo>
                    <a:pt x="41916" y="50579"/>
                    <a:pt x="41856" y="46932"/>
                    <a:pt x="41825" y="43315"/>
                  </a:cubicBezTo>
                  <a:cubicBezTo>
                    <a:pt x="41764" y="39667"/>
                    <a:pt x="41704" y="36020"/>
                    <a:pt x="41673" y="32372"/>
                  </a:cubicBezTo>
                  <a:cubicBezTo>
                    <a:pt x="41612" y="28725"/>
                    <a:pt x="41552" y="25077"/>
                    <a:pt x="41521" y="21430"/>
                  </a:cubicBezTo>
                  <a:cubicBezTo>
                    <a:pt x="41460" y="17782"/>
                    <a:pt x="41400" y="14135"/>
                    <a:pt x="41369" y="10487"/>
                  </a:cubicBezTo>
                  <a:cubicBezTo>
                    <a:pt x="41308" y="7174"/>
                    <a:pt x="41278" y="3831"/>
                    <a:pt x="41217" y="518"/>
                  </a:cubicBezTo>
                  <a:cubicBezTo>
                    <a:pt x="41217" y="366"/>
                    <a:pt x="41065" y="244"/>
                    <a:pt x="40944" y="244"/>
                  </a:cubicBezTo>
                  <a:cubicBezTo>
                    <a:pt x="40883" y="244"/>
                    <a:pt x="40822" y="274"/>
                    <a:pt x="40761" y="335"/>
                  </a:cubicBezTo>
                  <a:cubicBezTo>
                    <a:pt x="40731" y="274"/>
                    <a:pt x="40640" y="214"/>
                    <a:pt x="40549" y="214"/>
                  </a:cubicBezTo>
                  <a:cubicBezTo>
                    <a:pt x="38573" y="214"/>
                    <a:pt x="36567" y="214"/>
                    <a:pt x="34591" y="183"/>
                  </a:cubicBezTo>
                  <a:cubicBezTo>
                    <a:pt x="32281" y="183"/>
                    <a:pt x="30001" y="183"/>
                    <a:pt x="27691" y="153"/>
                  </a:cubicBezTo>
                  <a:cubicBezTo>
                    <a:pt x="25412" y="122"/>
                    <a:pt x="23162" y="122"/>
                    <a:pt x="20883" y="122"/>
                  </a:cubicBezTo>
                  <a:cubicBezTo>
                    <a:pt x="18542" y="92"/>
                    <a:pt x="16232" y="92"/>
                    <a:pt x="13892" y="62"/>
                  </a:cubicBezTo>
                  <a:cubicBezTo>
                    <a:pt x="11673" y="62"/>
                    <a:pt x="9423" y="62"/>
                    <a:pt x="7174" y="31"/>
                  </a:cubicBezTo>
                  <a:cubicBezTo>
                    <a:pt x="4894" y="31"/>
                    <a:pt x="2615" y="1"/>
                    <a:pt x="335"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4"/>
            <p:cNvSpPr/>
            <p:nvPr/>
          </p:nvSpPr>
          <p:spPr>
            <a:xfrm>
              <a:off x="8639475" y="187975"/>
              <a:ext cx="778925" cy="1547925"/>
            </a:xfrm>
            <a:custGeom>
              <a:avLst/>
              <a:gdLst/>
              <a:ahLst/>
              <a:cxnLst/>
              <a:rect l="l" t="t" r="r" b="b"/>
              <a:pathLst>
                <a:path w="31157" h="61917" extrusionOk="0">
                  <a:moveTo>
                    <a:pt x="22867" y="5213"/>
                  </a:moveTo>
                  <a:cubicBezTo>
                    <a:pt x="22973" y="5213"/>
                    <a:pt x="23082" y="5218"/>
                    <a:pt x="23193" y="5229"/>
                  </a:cubicBezTo>
                  <a:cubicBezTo>
                    <a:pt x="27406" y="5288"/>
                    <a:pt x="26261" y="11228"/>
                    <a:pt x="22726" y="11228"/>
                  </a:cubicBezTo>
                  <a:cubicBezTo>
                    <a:pt x="22640" y="11228"/>
                    <a:pt x="22552" y="11224"/>
                    <a:pt x="22463" y="11217"/>
                  </a:cubicBezTo>
                  <a:cubicBezTo>
                    <a:pt x="18747" y="10863"/>
                    <a:pt x="19381" y="5213"/>
                    <a:pt x="22867" y="5213"/>
                  </a:cubicBezTo>
                  <a:close/>
                  <a:moveTo>
                    <a:pt x="1" y="1"/>
                  </a:moveTo>
                  <a:cubicBezTo>
                    <a:pt x="1" y="2858"/>
                    <a:pt x="31" y="5715"/>
                    <a:pt x="31" y="8572"/>
                  </a:cubicBezTo>
                  <a:cubicBezTo>
                    <a:pt x="31" y="11946"/>
                    <a:pt x="31" y="15320"/>
                    <a:pt x="31" y="18694"/>
                  </a:cubicBezTo>
                  <a:cubicBezTo>
                    <a:pt x="31" y="22007"/>
                    <a:pt x="62" y="25320"/>
                    <a:pt x="62" y="28603"/>
                  </a:cubicBezTo>
                  <a:lnTo>
                    <a:pt x="92" y="38907"/>
                  </a:lnTo>
                  <a:lnTo>
                    <a:pt x="122" y="48999"/>
                  </a:lnTo>
                  <a:cubicBezTo>
                    <a:pt x="122" y="52251"/>
                    <a:pt x="122" y="55534"/>
                    <a:pt x="122" y="58786"/>
                  </a:cubicBezTo>
                  <a:cubicBezTo>
                    <a:pt x="122" y="58968"/>
                    <a:pt x="122" y="59151"/>
                    <a:pt x="153" y="59333"/>
                  </a:cubicBezTo>
                  <a:cubicBezTo>
                    <a:pt x="3709" y="58208"/>
                    <a:pt x="7205" y="56932"/>
                    <a:pt x="10670" y="55564"/>
                  </a:cubicBezTo>
                  <a:cubicBezTo>
                    <a:pt x="11430" y="55290"/>
                    <a:pt x="12190" y="54895"/>
                    <a:pt x="13010" y="54834"/>
                  </a:cubicBezTo>
                  <a:cubicBezTo>
                    <a:pt x="14074" y="54834"/>
                    <a:pt x="15077" y="55138"/>
                    <a:pt x="16019" y="55564"/>
                  </a:cubicBezTo>
                  <a:cubicBezTo>
                    <a:pt x="18056" y="56476"/>
                    <a:pt x="20062" y="57418"/>
                    <a:pt x="22099" y="58300"/>
                  </a:cubicBezTo>
                  <a:cubicBezTo>
                    <a:pt x="21673" y="50761"/>
                    <a:pt x="18512" y="43497"/>
                    <a:pt x="16171" y="36384"/>
                  </a:cubicBezTo>
                  <a:cubicBezTo>
                    <a:pt x="15685" y="38482"/>
                    <a:pt x="14682" y="40488"/>
                    <a:pt x="13557" y="42281"/>
                  </a:cubicBezTo>
                  <a:cubicBezTo>
                    <a:pt x="13436" y="42494"/>
                    <a:pt x="13071" y="43011"/>
                    <a:pt x="12646" y="43467"/>
                  </a:cubicBezTo>
                  <a:cubicBezTo>
                    <a:pt x="12585" y="43467"/>
                    <a:pt x="12554" y="43497"/>
                    <a:pt x="12524" y="43527"/>
                  </a:cubicBezTo>
                  <a:cubicBezTo>
                    <a:pt x="12494" y="43558"/>
                    <a:pt x="12433" y="43588"/>
                    <a:pt x="12402" y="43618"/>
                  </a:cubicBezTo>
                  <a:cubicBezTo>
                    <a:pt x="12281" y="43740"/>
                    <a:pt x="12159" y="43862"/>
                    <a:pt x="12038" y="43983"/>
                  </a:cubicBezTo>
                  <a:cubicBezTo>
                    <a:pt x="12007" y="43922"/>
                    <a:pt x="11977" y="43862"/>
                    <a:pt x="11946" y="43801"/>
                  </a:cubicBezTo>
                  <a:lnTo>
                    <a:pt x="11977" y="43801"/>
                  </a:lnTo>
                  <a:lnTo>
                    <a:pt x="11855" y="43497"/>
                  </a:lnTo>
                  <a:lnTo>
                    <a:pt x="11764" y="43254"/>
                  </a:lnTo>
                  <a:cubicBezTo>
                    <a:pt x="11703" y="43163"/>
                    <a:pt x="11673" y="43102"/>
                    <a:pt x="11642" y="43011"/>
                  </a:cubicBezTo>
                  <a:cubicBezTo>
                    <a:pt x="10579" y="39758"/>
                    <a:pt x="11095" y="35959"/>
                    <a:pt x="13071" y="33162"/>
                  </a:cubicBezTo>
                  <a:lnTo>
                    <a:pt x="13071" y="33162"/>
                  </a:lnTo>
                  <a:cubicBezTo>
                    <a:pt x="11190" y="33893"/>
                    <a:pt x="9152" y="34078"/>
                    <a:pt x="7127" y="34078"/>
                  </a:cubicBezTo>
                  <a:cubicBezTo>
                    <a:pt x="6960" y="34078"/>
                    <a:pt x="6794" y="34077"/>
                    <a:pt x="6627" y="34074"/>
                  </a:cubicBezTo>
                  <a:cubicBezTo>
                    <a:pt x="6597" y="34074"/>
                    <a:pt x="6536" y="34105"/>
                    <a:pt x="6445" y="34105"/>
                  </a:cubicBezTo>
                  <a:cubicBezTo>
                    <a:pt x="5898" y="34105"/>
                    <a:pt x="4591" y="33831"/>
                    <a:pt x="3679" y="33466"/>
                  </a:cubicBezTo>
                  <a:cubicBezTo>
                    <a:pt x="3679" y="33466"/>
                    <a:pt x="3648" y="33436"/>
                    <a:pt x="3618" y="33436"/>
                  </a:cubicBezTo>
                  <a:cubicBezTo>
                    <a:pt x="3557" y="33406"/>
                    <a:pt x="3496" y="33375"/>
                    <a:pt x="3466" y="33375"/>
                  </a:cubicBezTo>
                  <a:cubicBezTo>
                    <a:pt x="3436" y="33345"/>
                    <a:pt x="3436" y="33345"/>
                    <a:pt x="3405" y="33345"/>
                  </a:cubicBezTo>
                  <a:cubicBezTo>
                    <a:pt x="3375" y="33345"/>
                    <a:pt x="3344" y="33314"/>
                    <a:pt x="3314" y="33314"/>
                  </a:cubicBezTo>
                  <a:cubicBezTo>
                    <a:pt x="3253" y="33284"/>
                    <a:pt x="3162" y="33254"/>
                    <a:pt x="3101" y="33223"/>
                  </a:cubicBezTo>
                  <a:lnTo>
                    <a:pt x="3132" y="33193"/>
                  </a:lnTo>
                  <a:cubicBezTo>
                    <a:pt x="3132" y="33193"/>
                    <a:pt x="3132" y="33162"/>
                    <a:pt x="3162" y="33162"/>
                  </a:cubicBezTo>
                  <a:cubicBezTo>
                    <a:pt x="3162" y="33132"/>
                    <a:pt x="3192" y="33102"/>
                    <a:pt x="3223" y="33071"/>
                  </a:cubicBezTo>
                  <a:cubicBezTo>
                    <a:pt x="3314" y="32980"/>
                    <a:pt x="3405" y="32889"/>
                    <a:pt x="3466" y="32767"/>
                  </a:cubicBezTo>
                  <a:cubicBezTo>
                    <a:pt x="3466" y="32798"/>
                    <a:pt x="3496" y="32798"/>
                    <a:pt x="3496" y="32798"/>
                  </a:cubicBezTo>
                  <a:cubicBezTo>
                    <a:pt x="4408" y="31764"/>
                    <a:pt x="5381" y="30731"/>
                    <a:pt x="6627" y="30123"/>
                  </a:cubicBezTo>
                  <a:cubicBezTo>
                    <a:pt x="8119" y="29465"/>
                    <a:pt x="9786" y="29044"/>
                    <a:pt x="11432" y="29044"/>
                  </a:cubicBezTo>
                  <a:cubicBezTo>
                    <a:pt x="12066" y="29044"/>
                    <a:pt x="12697" y="29106"/>
                    <a:pt x="13314" y="29241"/>
                  </a:cubicBezTo>
                  <a:cubicBezTo>
                    <a:pt x="11187" y="26536"/>
                    <a:pt x="9150" y="22554"/>
                    <a:pt x="9515" y="19089"/>
                  </a:cubicBezTo>
                  <a:lnTo>
                    <a:pt x="9484" y="19089"/>
                  </a:lnTo>
                  <a:cubicBezTo>
                    <a:pt x="9515" y="18998"/>
                    <a:pt x="9515" y="18907"/>
                    <a:pt x="9545" y="18816"/>
                  </a:cubicBezTo>
                  <a:cubicBezTo>
                    <a:pt x="9545" y="18785"/>
                    <a:pt x="9545" y="18785"/>
                    <a:pt x="9545" y="18755"/>
                  </a:cubicBezTo>
                  <a:cubicBezTo>
                    <a:pt x="9545" y="18725"/>
                    <a:pt x="9545" y="18664"/>
                    <a:pt x="9576" y="18603"/>
                  </a:cubicBezTo>
                  <a:cubicBezTo>
                    <a:pt x="9576" y="18603"/>
                    <a:pt x="9576" y="18573"/>
                    <a:pt x="9576" y="18573"/>
                  </a:cubicBezTo>
                  <a:cubicBezTo>
                    <a:pt x="9606" y="18603"/>
                    <a:pt x="9636" y="18603"/>
                    <a:pt x="9667" y="18603"/>
                  </a:cubicBezTo>
                  <a:cubicBezTo>
                    <a:pt x="9788" y="18664"/>
                    <a:pt x="9940" y="18725"/>
                    <a:pt x="10092" y="18755"/>
                  </a:cubicBezTo>
                  <a:lnTo>
                    <a:pt x="10092" y="18785"/>
                  </a:lnTo>
                  <a:cubicBezTo>
                    <a:pt x="10366" y="18876"/>
                    <a:pt x="10639" y="18998"/>
                    <a:pt x="10913" y="19089"/>
                  </a:cubicBezTo>
                  <a:cubicBezTo>
                    <a:pt x="13801" y="20427"/>
                    <a:pt x="15867" y="23253"/>
                    <a:pt x="16719" y="26293"/>
                  </a:cubicBezTo>
                  <a:cubicBezTo>
                    <a:pt x="16810" y="26597"/>
                    <a:pt x="17114" y="27813"/>
                    <a:pt x="17053" y="28512"/>
                  </a:cubicBezTo>
                  <a:cubicBezTo>
                    <a:pt x="17296" y="28086"/>
                    <a:pt x="17600" y="27661"/>
                    <a:pt x="17904" y="27266"/>
                  </a:cubicBezTo>
                  <a:cubicBezTo>
                    <a:pt x="19697" y="25077"/>
                    <a:pt x="21795" y="22585"/>
                    <a:pt x="24621" y="21764"/>
                  </a:cubicBezTo>
                  <a:cubicBezTo>
                    <a:pt x="24652" y="21764"/>
                    <a:pt x="24713" y="21734"/>
                    <a:pt x="24773" y="21734"/>
                  </a:cubicBezTo>
                  <a:cubicBezTo>
                    <a:pt x="24865" y="21703"/>
                    <a:pt x="24956" y="21673"/>
                    <a:pt x="25077" y="21673"/>
                  </a:cubicBezTo>
                  <a:cubicBezTo>
                    <a:pt x="25077" y="21642"/>
                    <a:pt x="25108" y="21642"/>
                    <a:pt x="25108" y="21642"/>
                  </a:cubicBezTo>
                  <a:lnTo>
                    <a:pt x="25138" y="21642"/>
                  </a:lnTo>
                  <a:cubicBezTo>
                    <a:pt x="25138" y="21825"/>
                    <a:pt x="25108" y="22007"/>
                    <a:pt x="25108" y="22159"/>
                  </a:cubicBezTo>
                  <a:cubicBezTo>
                    <a:pt x="25108" y="22281"/>
                    <a:pt x="25077" y="22402"/>
                    <a:pt x="25077" y="22554"/>
                  </a:cubicBezTo>
                  <a:cubicBezTo>
                    <a:pt x="24743" y="26171"/>
                    <a:pt x="22038" y="30731"/>
                    <a:pt x="18542" y="31734"/>
                  </a:cubicBezTo>
                  <a:cubicBezTo>
                    <a:pt x="20336" y="32372"/>
                    <a:pt x="22007" y="33406"/>
                    <a:pt x="23193" y="34925"/>
                  </a:cubicBezTo>
                  <a:cubicBezTo>
                    <a:pt x="24014" y="35898"/>
                    <a:pt x="24895" y="36901"/>
                    <a:pt x="25290" y="38117"/>
                  </a:cubicBezTo>
                  <a:cubicBezTo>
                    <a:pt x="25351" y="38330"/>
                    <a:pt x="25685" y="38968"/>
                    <a:pt x="25776" y="39424"/>
                  </a:cubicBezTo>
                  <a:lnTo>
                    <a:pt x="25564" y="39424"/>
                  </a:lnTo>
                  <a:cubicBezTo>
                    <a:pt x="25473" y="39424"/>
                    <a:pt x="25412" y="39394"/>
                    <a:pt x="25321" y="39394"/>
                  </a:cubicBezTo>
                  <a:lnTo>
                    <a:pt x="25229" y="39394"/>
                  </a:lnTo>
                  <a:cubicBezTo>
                    <a:pt x="25169" y="39394"/>
                    <a:pt x="25138" y="39394"/>
                    <a:pt x="25077" y="39363"/>
                  </a:cubicBezTo>
                  <a:cubicBezTo>
                    <a:pt x="22524" y="39059"/>
                    <a:pt x="20123" y="37904"/>
                    <a:pt x="18269" y="36141"/>
                  </a:cubicBezTo>
                  <a:lnTo>
                    <a:pt x="18269" y="36141"/>
                  </a:lnTo>
                  <a:cubicBezTo>
                    <a:pt x="18299" y="36172"/>
                    <a:pt x="18299" y="36202"/>
                    <a:pt x="18299" y="36263"/>
                  </a:cubicBezTo>
                  <a:cubicBezTo>
                    <a:pt x="19576" y="39606"/>
                    <a:pt x="20792" y="42980"/>
                    <a:pt x="21764" y="46415"/>
                  </a:cubicBezTo>
                  <a:cubicBezTo>
                    <a:pt x="22615" y="49606"/>
                    <a:pt x="23831" y="52737"/>
                    <a:pt x="24014" y="56020"/>
                  </a:cubicBezTo>
                  <a:cubicBezTo>
                    <a:pt x="24044" y="56658"/>
                    <a:pt x="24074" y="57297"/>
                    <a:pt x="24074" y="57935"/>
                  </a:cubicBezTo>
                  <a:cubicBezTo>
                    <a:pt x="24621" y="54926"/>
                    <a:pt x="25442" y="51947"/>
                    <a:pt x="26658" y="49090"/>
                  </a:cubicBezTo>
                  <a:cubicBezTo>
                    <a:pt x="26719" y="49059"/>
                    <a:pt x="26749" y="49029"/>
                    <a:pt x="26780" y="48968"/>
                  </a:cubicBezTo>
                  <a:cubicBezTo>
                    <a:pt x="26810" y="48907"/>
                    <a:pt x="26840" y="48816"/>
                    <a:pt x="26871" y="48755"/>
                  </a:cubicBezTo>
                  <a:cubicBezTo>
                    <a:pt x="26962" y="48543"/>
                    <a:pt x="27023" y="48360"/>
                    <a:pt x="27114" y="48147"/>
                  </a:cubicBezTo>
                  <a:cubicBezTo>
                    <a:pt x="27144" y="48087"/>
                    <a:pt x="27144" y="48056"/>
                    <a:pt x="27175" y="47995"/>
                  </a:cubicBezTo>
                  <a:cubicBezTo>
                    <a:pt x="27235" y="47843"/>
                    <a:pt x="27296" y="47722"/>
                    <a:pt x="27357" y="47570"/>
                  </a:cubicBezTo>
                  <a:cubicBezTo>
                    <a:pt x="27418" y="47479"/>
                    <a:pt x="27479" y="47357"/>
                    <a:pt x="27509" y="47266"/>
                  </a:cubicBezTo>
                  <a:cubicBezTo>
                    <a:pt x="27570" y="47448"/>
                    <a:pt x="27600" y="47631"/>
                    <a:pt x="27661" y="47752"/>
                  </a:cubicBezTo>
                  <a:cubicBezTo>
                    <a:pt x="28938" y="51886"/>
                    <a:pt x="29333" y="56415"/>
                    <a:pt x="28694" y="60762"/>
                  </a:cubicBezTo>
                  <a:cubicBezTo>
                    <a:pt x="28725" y="60762"/>
                    <a:pt x="28786" y="60792"/>
                    <a:pt x="28816" y="60792"/>
                  </a:cubicBezTo>
                  <a:cubicBezTo>
                    <a:pt x="29424" y="61126"/>
                    <a:pt x="30062" y="61370"/>
                    <a:pt x="30670" y="61704"/>
                  </a:cubicBezTo>
                  <a:cubicBezTo>
                    <a:pt x="30792" y="61795"/>
                    <a:pt x="30974" y="61856"/>
                    <a:pt x="31156" y="61917"/>
                  </a:cubicBezTo>
                  <a:cubicBezTo>
                    <a:pt x="31156" y="61704"/>
                    <a:pt x="31156" y="61521"/>
                    <a:pt x="31156" y="61309"/>
                  </a:cubicBezTo>
                  <a:cubicBezTo>
                    <a:pt x="31126" y="59515"/>
                    <a:pt x="31096" y="57692"/>
                    <a:pt x="31065" y="55868"/>
                  </a:cubicBezTo>
                  <a:cubicBezTo>
                    <a:pt x="31035" y="52585"/>
                    <a:pt x="31005" y="49302"/>
                    <a:pt x="30944" y="46050"/>
                  </a:cubicBezTo>
                  <a:cubicBezTo>
                    <a:pt x="30883" y="42646"/>
                    <a:pt x="30853" y="39272"/>
                    <a:pt x="30792" y="35898"/>
                  </a:cubicBezTo>
                  <a:cubicBezTo>
                    <a:pt x="30761" y="32494"/>
                    <a:pt x="30701" y="29059"/>
                    <a:pt x="30670" y="25624"/>
                  </a:cubicBezTo>
                  <a:cubicBezTo>
                    <a:pt x="30609" y="22311"/>
                    <a:pt x="30579" y="19028"/>
                    <a:pt x="30518" y="15715"/>
                  </a:cubicBezTo>
                  <a:cubicBezTo>
                    <a:pt x="30488" y="12402"/>
                    <a:pt x="30427" y="9089"/>
                    <a:pt x="30397" y="5776"/>
                  </a:cubicBezTo>
                  <a:lnTo>
                    <a:pt x="30336" y="548"/>
                  </a:lnTo>
                  <a:lnTo>
                    <a:pt x="25807" y="487"/>
                  </a:lnTo>
                  <a:cubicBezTo>
                    <a:pt x="23497" y="426"/>
                    <a:pt x="21187" y="396"/>
                    <a:pt x="18877" y="366"/>
                  </a:cubicBezTo>
                  <a:cubicBezTo>
                    <a:pt x="16536" y="305"/>
                    <a:pt x="14196" y="274"/>
                    <a:pt x="11855" y="214"/>
                  </a:cubicBezTo>
                  <a:cubicBezTo>
                    <a:pt x="10670" y="214"/>
                    <a:pt x="9484" y="183"/>
                    <a:pt x="8299" y="153"/>
                  </a:cubicBezTo>
                  <a:cubicBezTo>
                    <a:pt x="7174" y="153"/>
                    <a:pt x="6050" y="122"/>
                    <a:pt x="4925" y="92"/>
                  </a:cubicBezTo>
                  <a:cubicBezTo>
                    <a:pt x="3740" y="92"/>
                    <a:pt x="2554" y="62"/>
                    <a:pt x="1399" y="31"/>
                  </a:cubicBezTo>
                  <a:cubicBezTo>
                    <a:pt x="943" y="31"/>
                    <a:pt x="457" y="3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4"/>
            <p:cNvSpPr/>
            <p:nvPr/>
          </p:nvSpPr>
          <p:spPr>
            <a:xfrm>
              <a:off x="8631875" y="184075"/>
              <a:ext cx="794875" cy="1563625"/>
            </a:xfrm>
            <a:custGeom>
              <a:avLst/>
              <a:gdLst/>
              <a:ahLst/>
              <a:cxnLst/>
              <a:rect l="l" t="t" r="r" b="b"/>
              <a:pathLst>
                <a:path w="31795" h="62545" extrusionOk="0">
                  <a:moveTo>
                    <a:pt x="358" y="0"/>
                  </a:moveTo>
                  <a:cubicBezTo>
                    <a:pt x="250" y="0"/>
                    <a:pt x="150" y="112"/>
                    <a:pt x="123" y="248"/>
                  </a:cubicBezTo>
                  <a:cubicBezTo>
                    <a:pt x="123" y="339"/>
                    <a:pt x="183" y="430"/>
                    <a:pt x="275" y="491"/>
                  </a:cubicBezTo>
                  <a:cubicBezTo>
                    <a:pt x="275" y="2102"/>
                    <a:pt x="275" y="3713"/>
                    <a:pt x="275" y="5294"/>
                  </a:cubicBezTo>
                  <a:cubicBezTo>
                    <a:pt x="305" y="7908"/>
                    <a:pt x="305" y="10491"/>
                    <a:pt x="305" y="13105"/>
                  </a:cubicBezTo>
                  <a:cubicBezTo>
                    <a:pt x="305" y="15659"/>
                    <a:pt x="335" y="18242"/>
                    <a:pt x="335" y="20795"/>
                  </a:cubicBezTo>
                  <a:cubicBezTo>
                    <a:pt x="335" y="23379"/>
                    <a:pt x="335" y="25963"/>
                    <a:pt x="335" y="28546"/>
                  </a:cubicBezTo>
                  <a:cubicBezTo>
                    <a:pt x="335" y="31130"/>
                    <a:pt x="366" y="33714"/>
                    <a:pt x="366" y="36267"/>
                  </a:cubicBezTo>
                  <a:cubicBezTo>
                    <a:pt x="366" y="38820"/>
                    <a:pt x="396" y="41343"/>
                    <a:pt x="396" y="43896"/>
                  </a:cubicBezTo>
                  <a:cubicBezTo>
                    <a:pt x="396" y="46419"/>
                    <a:pt x="396" y="48972"/>
                    <a:pt x="396" y="51525"/>
                  </a:cubicBezTo>
                  <a:cubicBezTo>
                    <a:pt x="426" y="54048"/>
                    <a:pt x="426" y="56571"/>
                    <a:pt x="426" y="59094"/>
                  </a:cubicBezTo>
                  <a:cubicBezTo>
                    <a:pt x="426" y="59155"/>
                    <a:pt x="457" y="59215"/>
                    <a:pt x="487" y="59276"/>
                  </a:cubicBezTo>
                  <a:cubicBezTo>
                    <a:pt x="457" y="59276"/>
                    <a:pt x="396" y="59307"/>
                    <a:pt x="335" y="59337"/>
                  </a:cubicBezTo>
                  <a:lnTo>
                    <a:pt x="244" y="59337"/>
                  </a:lnTo>
                  <a:cubicBezTo>
                    <a:pt x="31" y="59428"/>
                    <a:pt x="1" y="59763"/>
                    <a:pt x="244" y="59854"/>
                  </a:cubicBezTo>
                  <a:lnTo>
                    <a:pt x="305" y="59854"/>
                  </a:lnTo>
                  <a:cubicBezTo>
                    <a:pt x="396" y="59763"/>
                    <a:pt x="548" y="59732"/>
                    <a:pt x="639" y="59702"/>
                  </a:cubicBezTo>
                  <a:cubicBezTo>
                    <a:pt x="822" y="59641"/>
                    <a:pt x="1004" y="59580"/>
                    <a:pt x="1156" y="59519"/>
                  </a:cubicBezTo>
                  <a:cubicBezTo>
                    <a:pt x="1247" y="59489"/>
                    <a:pt x="1338" y="59428"/>
                    <a:pt x="1430" y="59367"/>
                  </a:cubicBezTo>
                  <a:cubicBezTo>
                    <a:pt x="1460" y="59367"/>
                    <a:pt x="1521" y="59367"/>
                    <a:pt x="1551" y="59337"/>
                  </a:cubicBezTo>
                  <a:cubicBezTo>
                    <a:pt x="1602" y="59299"/>
                    <a:pt x="1658" y="59282"/>
                    <a:pt x="1713" y="59282"/>
                  </a:cubicBezTo>
                  <a:cubicBezTo>
                    <a:pt x="1789" y="59282"/>
                    <a:pt x="1863" y="59314"/>
                    <a:pt x="1916" y="59367"/>
                  </a:cubicBezTo>
                  <a:cubicBezTo>
                    <a:pt x="1977" y="59337"/>
                    <a:pt x="2007" y="59246"/>
                    <a:pt x="2007" y="59185"/>
                  </a:cubicBezTo>
                  <a:cubicBezTo>
                    <a:pt x="2007" y="57544"/>
                    <a:pt x="2007" y="55933"/>
                    <a:pt x="2007" y="54291"/>
                  </a:cubicBezTo>
                  <a:cubicBezTo>
                    <a:pt x="2007" y="51769"/>
                    <a:pt x="2007" y="49246"/>
                    <a:pt x="2007" y="46723"/>
                  </a:cubicBezTo>
                  <a:cubicBezTo>
                    <a:pt x="2007" y="44261"/>
                    <a:pt x="2007" y="41799"/>
                    <a:pt x="2007" y="39337"/>
                  </a:cubicBezTo>
                  <a:cubicBezTo>
                    <a:pt x="2007" y="36784"/>
                    <a:pt x="2007" y="34230"/>
                    <a:pt x="2007" y="31647"/>
                  </a:cubicBezTo>
                  <a:cubicBezTo>
                    <a:pt x="2007" y="29154"/>
                    <a:pt x="2007" y="26631"/>
                    <a:pt x="2007" y="24139"/>
                  </a:cubicBezTo>
                  <a:cubicBezTo>
                    <a:pt x="2007" y="21647"/>
                    <a:pt x="2007" y="19154"/>
                    <a:pt x="2007" y="16692"/>
                  </a:cubicBezTo>
                  <a:cubicBezTo>
                    <a:pt x="2007" y="14260"/>
                    <a:pt x="2007" y="11829"/>
                    <a:pt x="2007" y="9397"/>
                  </a:cubicBezTo>
                  <a:cubicBezTo>
                    <a:pt x="1977" y="6905"/>
                    <a:pt x="1977" y="4443"/>
                    <a:pt x="1977" y="1981"/>
                  </a:cubicBezTo>
                  <a:cubicBezTo>
                    <a:pt x="1977" y="1950"/>
                    <a:pt x="1977" y="1920"/>
                    <a:pt x="1946" y="1859"/>
                  </a:cubicBezTo>
                  <a:lnTo>
                    <a:pt x="1977" y="1859"/>
                  </a:lnTo>
                  <a:cubicBezTo>
                    <a:pt x="4196" y="1920"/>
                    <a:pt x="6414" y="1981"/>
                    <a:pt x="8664" y="2041"/>
                  </a:cubicBezTo>
                  <a:cubicBezTo>
                    <a:pt x="10974" y="2072"/>
                    <a:pt x="13253" y="2133"/>
                    <a:pt x="15564" y="2193"/>
                  </a:cubicBezTo>
                  <a:cubicBezTo>
                    <a:pt x="17874" y="2254"/>
                    <a:pt x="20184" y="2315"/>
                    <a:pt x="22524" y="2345"/>
                  </a:cubicBezTo>
                  <a:cubicBezTo>
                    <a:pt x="24682" y="2406"/>
                    <a:pt x="26840" y="2467"/>
                    <a:pt x="29029" y="2497"/>
                  </a:cubicBezTo>
                  <a:lnTo>
                    <a:pt x="29059" y="2497"/>
                  </a:lnTo>
                  <a:cubicBezTo>
                    <a:pt x="29090" y="4321"/>
                    <a:pt x="29090" y="6145"/>
                    <a:pt x="29120" y="7938"/>
                  </a:cubicBezTo>
                  <a:cubicBezTo>
                    <a:pt x="29181" y="10552"/>
                    <a:pt x="29211" y="13136"/>
                    <a:pt x="29242" y="15719"/>
                  </a:cubicBezTo>
                  <a:cubicBezTo>
                    <a:pt x="29272" y="18333"/>
                    <a:pt x="29333" y="20917"/>
                    <a:pt x="29363" y="23531"/>
                  </a:cubicBezTo>
                  <a:cubicBezTo>
                    <a:pt x="29424" y="26115"/>
                    <a:pt x="29454" y="28698"/>
                    <a:pt x="29485" y="31282"/>
                  </a:cubicBezTo>
                  <a:cubicBezTo>
                    <a:pt x="29515" y="33896"/>
                    <a:pt x="29576" y="36510"/>
                    <a:pt x="29606" y="39124"/>
                  </a:cubicBezTo>
                  <a:cubicBezTo>
                    <a:pt x="29637" y="41738"/>
                    <a:pt x="29698" y="44382"/>
                    <a:pt x="29728" y="46996"/>
                  </a:cubicBezTo>
                  <a:cubicBezTo>
                    <a:pt x="29758" y="49519"/>
                    <a:pt x="29819" y="52072"/>
                    <a:pt x="29850" y="54626"/>
                  </a:cubicBezTo>
                  <a:cubicBezTo>
                    <a:pt x="29880" y="56936"/>
                    <a:pt x="29910" y="59246"/>
                    <a:pt x="29941" y="61586"/>
                  </a:cubicBezTo>
                  <a:cubicBezTo>
                    <a:pt x="29941" y="61708"/>
                    <a:pt x="30062" y="61829"/>
                    <a:pt x="30214" y="61829"/>
                  </a:cubicBezTo>
                  <a:cubicBezTo>
                    <a:pt x="30275" y="61829"/>
                    <a:pt x="30336" y="61799"/>
                    <a:pt x="30397" y="61769"/>
                  </a:cubicBezTo>
                  <a:cubicBezTo>
                    <a:pt x="30427" y="61829"/>
                    <a:pt x="30518" y="61890"/>
                    <a:pt x="30579" y="61921"/>
                  </a:cubicBezTo>
                  <a:cubicBezTo>
                    <a:pt x="30853" y="62103"/>
                    <a:pt x="31126" y="62346"/>
                    <a:pt x="31430" y="62529"/>
                  </a:cubicBezTo>
                  <a:cubicBezTo>
                    <a:pt x="31463" y="62540"/>
                    <a:pt x="31495" y="62545"/>
                    <a:pt x="31525" y="62545"/>
                  </a:cubicBezTo>
                  <a:cubicBezTo>
                    <a:pt x="31663" y="62545"/>
                    <a:pt x="31770" y="62440"/>
                    <a:pt x="31795" y="62316"/>
                  </a:cubicBezTo>
                  <a:cubicBezTo>
                    <a:pt x="31795" y="62255"/>
                    <a:pt x="31795" y="62194"/>
                    <a:pt x="31795" y="62133"/>
                  </a:cubicBezTo>
                  <a:cubicBezTo>
                    <a:pt x="31764" y="62073"/>
                    <a:pt x="31734" y="62012"/>
                    <a:pt x="31673" y="61951"/>
                  </a:cubicBezTo>
                  <a:cubicBezTo>
                    <a:pt x="31734" y="61829"/>
                    <a:pt x="31704" y="61677"/>
                    <a:pt x="31612" y="61617"/>
                  </a:cubicBezTo>
                  <a:cubicBezTo>
                    <a:pt x="31552" y="61586"/>
                    <a:pt x="31521" y="61556"/>
                    <a:pt x="31491" y="61556"/>
                  </a:cubicBezTo>
                  <a:cubicBezTo>
                    <a:pt x="31552" y="61495"/>
                    <a:pt x="31612" y="61434"/>
                    <a:pt x="31612" y="61343"/>
                  </a:cubicBezTo>
                  <a:cubicBezTo>
                    <a:pt x="31582" y="59337"/>
                    <a:pt x="31552" y="57331"/>
                    <a:pt x="31521" y="55325"/>
                  </a:cubicBezTo>
                  <a:cubicBezTo>
                    <a:pt x="31460" y="52680"/>
                    <a:pt x="31430" y="50066"/>
                    <a:pt x="31400" y="47452"/>
                  </a:cubicBezTo>
                  <a:cubicBezTo>
                    <a:pt x="31369" y="44717"/>
                    <a:pt x="31309" y="41981"/>
                    <a:pt x="31278" y="39246"/>
                  </a:cubicBezTo>
                  <a:cubicBezTo>
                    <a:pt x="31248" y="36571"/>
                    <a:pt x="31217" y="33896"/>
                    <a:pt x="31157" y="31252"/>
                  </a:cubicBezTo>
                  <a:cubicBezTo>
                    <a:pt x="31126" y="28668"/>
                    <a:pt x="31096" y="26115"/>
                    <a:pt x="31065" y="23531"/>
                  </a:cubicBezTo>
                  <a:cubicBezTo>
                    <a:pt x="31035" y="20795"/>
                    <a:pt x="30974" y="18029"/>
                    <a:pt x="30944" y="15263"/>
                  </a:cubicBezTo>
                  <a:cubicBezTo>
                    <a:pt x="30913" y="12710"/>
                    <a:pt x="30853" y="10157"/>
                    <a:pt x="30822" y="7604"/>
                  </a:cubicBezTo>
                  <a:cubicBezTo>
                    <a:pt x="30792" y="5324"/>
                    <a:pt x="30761" y="3044"/>
                    <a:pt x="30731" y="765"/>
                  </a:cubicBezTo>
                  <a:cubicBezTo>
                    <a:pt x="30731" y="613"/>
                    <a:pt x="30609" y="491"/>
                    <a:pt x="30457" y="491"/>
                  </a:cubicBezTo>
                  <a:cubicBezTo>
                    <a:pt x="30397" y="491"/>
                    <a:pt x="30336" y="522"/>
                    <a:pt x="30275" y="582"/>
                  </a:cubicBezTo>
                  <a:lnTo>
                    <a:pt x="27570" y="522"/>
                  </a:lnTo>
                  <a:cubicBezTo>
                    <a:pt x="25290" y="491"/>
                    <a:pt x="23010" y="430"/>
                    <a:pt x="20731" y="400"/>
                  </a:cubicBezTo>
                  <a:cubicBezTo>
                    <a:pt x="18482" y="339"/>
                    <a:pt x="16232" y="309"/>
                    <a:pt x="13983" y="248"/>
                  </a:cubicBezTo>
                  <a:cubicBezTo>
                    <a:pt x="11643" y="218"/>
                    <a:pt x="9332" y="157"/>
                    <a:pt x="6992" y="126"/>
                  </a:cubicBezTo>
                  <a:cubicBezTo>
                    <a:pt x="4803" y="66"/>
                    <a:pt x="2615" y="35"/>
                    <a:pt x="396" y="5"/>
                  </a:cubicBezTo>
                  <a:cubicBezTo>
                    <a:pt x="383" y="2"/>
                    <a:pt x="371" y="0"/>
                    <a:pt x="35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4"/>
            <p:cNvSpPr/>
            <p:nvPr/>
          </p:nvSpPr>
          <p:spPr>
            <a:xfrm>
              <a:off x="8720800" y="1589975"/>
              <a:ext cx="13700" cy="12950"/>
            </a:xfrm>
            <a:custGeom>
              <a:avLst/>
              <a:gdLst/>
              <a:ahLst/>
              <a:cxnLst/>
              <a:rect l="l" t="t" r="r" b="b"/>
              <a:pathLst>
                <a:path w="548" h="518" extrusionOk="0">
                  <a:moveTo>
                    <a:pt x="274" y="1"/>
                  </a:moveTo>
                  <a:cubicBezTo>
                    <a:pt x="122" y="1"/>
                    <a:pt x="0" y="122"/>
                    <a:pt x="0" y="274"/>
                  </a:cubicBezTo>
                  <a:cubicBezTo>
                    <a:pt x="31" y="426"/>
                    <a:pt x="152" y="517"/>
                    <a:pt x="304" y="517"/>
                  </a:cubicBezTo>
                  <a:cubicBezTo>
                    <a:pt x="426" y="517"/>
                    <a:pt x="547" y="396"/>
                    <a:pt x="547" y="244"/>
                  </a:cubicBezTo>
                  <a:cubicBezTo>
                    <a:pt x="51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4"/>
            <p:cNvSpPr/>
            <p:nvPr/>
          </p:nvSpPr>
          <p:spPr>
            <a:xfrm>
              <a:off x="8720800" y="1210025"/>
              <a:ext cx="13700" cy="12950"/>
            </a:xfrm>
            <a:custGeom>
              <a:avLst/>
              <a:gdLst/>
              <a:ahLst/>
              <a:cxnLst/>
              <a:rect l="l" t="t" r="r" b="b"/>
              <a:pathLst>
                <a:path w="548" h="518" extrusionOk="0">
                  <a:moveTo>
                    <a:pt x="274" y="1"/>
                  </a:moveTo>
                  <a:cubicBezTo>
                    <a:pt x="122" y="1"/>
                    <a:pt x="0" y="122"/>
                    <a:pt x="31" y="274"/>
                  </a:cubicBezTo>
                  <a:cubicBezTo>
                    <a:pt x="31" y="426"/>
                    <a:pt x="152" y="518"/>
                    <a:pt x="304" y="518"/>
                  </a:cubicBezTo>
                  <a:cubicBezTo>
                    <a:pt x="456" y="518"/>
                    <a:pt x="547" y="396"/>
                    <a:pt x="547" y="244"/>
                  </a:cubicBezTo>
                  <a:cubicBezTo>
                    <a:pt x="547"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4"/>
            <p:cNvSpPr/>
            <p:nvPr/>
          </p:nvSpPr>
          <p:spPr>
            <a:xfrm>
              <a:off x="8723825" y="1189525"/>
              <a:ext cx="13700" cy="12925"/>
            </a:xfrm>
            <a:custGeom>
              <a:avLst/>
              <a:gdLst/>
              <a:ahLst/>
              <a:cxnLst/>
              <a:rect l="l" t="t" r="r" b="b"/>
              <a:pathLst>
                <a:path w="548" h="517" extrusionOk="0">
                  <a:moveTo>
                    <a:pt x="274" y="0"/>
                  </a:moveTo>
                  <a:cubicBezTo>
                    <a:pt x="122" y="0"/>
                    <a:pt x="1" y="152"/>
                    <a:pt x="31" y="274"/>
                  </a:cubicBezTo>
                  <a:cubicBezTo>
                    <a:pt x="31" y="426"/>
                    <a:pt x="153" y="517"/>
                    <a:pt x="305" y="517"/>
                  </a:cubicBezTo>
                  <a:cubicBezTo>
                    <a:pt x="426" y="517"/>
                    <a:pt x="548" y="395"/>
                    <a:pt x="548" y="243"/>
                  </a:cubicBezTo>
                  <a:cubicBezTo>
                    <a:pt x="548" y="91"/>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4"/>
            <p:cNvSpPr/>
            <p:nvPr/>
          </p:nvSpPr>
          <p:spPr>
            <a:xfrm>
              <a:off x="8739025" y="1201675"/>
              <a:ext cx="13700" cy="12950"/>
            </a:xfrm>
            <a:custGeom>
              <a:avLst/>
              <a:gdLst/>
              <a:ahLst/>
              <a:cxnLst/>
              <a:rect l="l" t="t" r="r" b="b"/>
              <a:pathLst>
                <a:path w="548" h="518" extrusionOk="0">
                  <a:moveTo>
                    <a:pt x="274" y="1"/>
                  </a:moveTo>
                  <a:cubicBezTo>
                    <a:pt x="122" y="1"/>
                    <a:pt x="1" y="122"/>
                    <a:pt x="31" y="274"/>
                  </a:cubicBezTo>
                  <a:cubicBezTo>
                    <a:pt x="31" y="426"/>
                    <a:pt x="153" y="517"/>
                    <a:pt x="305" y="517"/>
                  </a:cubicBezTo>
                  <a:cubicBezTo>
                    <a:pt x="457" y="517"/>
                    <a:pt x="548" y="396"/>
                    <a:pt x="548" y="244"/>
                  </a:cubicBezTo>
                  <a:cubicBezTo>
                    <a:pt x="548"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4"/>
            <p:cNvSpPr/>
            <p:nvPr/>
          </p:nvSpPr>
          <p:spPr>
            <a:xfrm>
              <a:off x="8989800" y="1449400"/>
              <a:ext cx="13700" cy="12950"/>
            </a:xfrm>
            <a:custGeom>
              <a:avLst/>
              <a:gdLst/>
              <a:ahLst/>
              <a:cxnLst/>
              <a:rect l="l" t="t" r="r" b="b"/>
              <a:pathLst>
                <a:path w="548" h="518" extrusionOk="0">
                  <a:moveTo>
                    <a:pt x="274" y="1"/>
                  </a:moveTo>
                  <a:cubicBezTo>
                    <a:pt x="122" y="1"/>
                    <a:pt x="0" y="122"/>
                    <a:pt x="31" y="274"/>
                  </a:cubicBezTo>
                  <a:cubicBezTo>
                    <a:pt x="31" y="426"/>
                    <a:pt x="152" y="517"/>
                    <a:pt x="304" y="517"/>
                  </a:cubicBezTo>
                  <a:cubicBezTo>
                    <a:pt x="426" y="517"/>
                    <a:pt x="547" y="396"/>
                    <a:pt x="547" y="244"/>
                  </a:cubicBezTo>
                  <a:cubicBezTo>
                    <a:pt x="54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4"/>
            <p:cNvSpPr/>
            <p:nvPr/>
          </p:nvSpPr>
          <p:spPr>
            <a:xfrm>
              <a:off x="9009550" y="1447125"/>
              <a:ext cx="13700" cy="12950"/>
            </a:xfrm>
            <a:custGeom>
              <a:avLst/>
              <a:gdLst/>
              <a:ahLst/>
              <a:cxnLst/>
              <a:rect l="l" t="t" r="r" b="b"/>
              <a:pathLst>
                <a:path w="548" h="518" extrusionOk="0">
                  <a:moveTo>
                    <a:pt x="274" y="0"/>
                  </a:moveTo>
                  <a:cubicBezTo>
                    <a:pt x="122" y="0"/>
                    <a:pt x="1" y="122"/>
                    <a:pt x="1" y="274"/>
                  </a:cubicBezTo>
                  <a:cubicBezTo>
                    <a:pt x="31" y="426"/>
                    <a:pt x="153" y="517"/>
                    <a:pt x="305" y="517"/>
                  </a:cubicBezTo>
                  <a:cubicBezTo>
                    <a:pt x="426" y="517"/>
                    <a:pt x="548" y="365"/>
                    <a:pt x="548" y="243"/>
                  </a:cubicBezTo>
                  <a:cubicBezTo>
                    <a:pt x="517" y="9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4"/>
            <p:cNvSpPr/>
            <p:nvPr/>
          </p:nvSpPr>
          <p:spPr>
            <a:xfrm>
              <a:off x="9313500" y="1280700"/>
              <a:ext cx="13700" cy="13700"/>
            </a:xfrm>
            <a:custGeom>
              <a:avLst/>
              <a:gdLst/>
              <a:ahLst/>
              <a:cxnLst/>
              <a:rect l="l" t="t" r="r" b="b"/>
              <a:pathLst>
                <a:path w="548" h="548" extrusionOk="0">
                  <a:moveTo>
                    <a:pt x="274" y="1"/>
                  </a:moveTo>
                  <a:cubicBezTo>
                    <a:pt x="122" y="1"/>
                    <a:pt x="1" y="153"/>
                    <a:pt x="1" y="274"/>
                  </a:cubicBezTo>
                  <a:cubicBezTo>
                    <a:pt x="31" y="426"/>
                    <a:pt x="153" y="548"/>
                    <a:pt x="274" y="548"/>
                  </a:cubicBezTo>
                  <a:cubicBezTo>
                    <a:pt x="426" y="548"/>
                    <a:pt x="548" y="396"/>
                    <a:pt x="548" y="244"/>
                  </a:cubicBezTo>
                  <a:cubicBezTo>
                    <a:pt x="518"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4"/>
            <p:cNvSpPr/>
            <p:nvPr/>
          </p:nvSpPr>
          <p:spPr>
            <a:xfrm>
              <a:off x="9306675" y="903050"/>
              <a:ext cx="13700" cy="12925"/>
            </a:xfrm>
            <a:custGeom>
              <a:avLst/>
              <a:gdLst/>
              <a:ahLst/>
              <a:cxnLst/>
              <a:rect l="l" t="t" r="r" b="b"/>
              <a:pathLst>
                <a:path w="548" h="517" extrusionOk="0">
                  <a:moveTo>
                    <a:pt x="274" y="0"/>
                  </a:moveTo>
                  <a:cubicBezTo>
                    <a:pt x="152" y="0"/>
                    <a:pt x="0" y="91"/>
                    <a:pt x="0" y="243"/>
                  </a:cubicBezTo>
                  <a:cubicBezTo>
                    <a:pt x="0" y="365"/>
                    <a:pt x="122" y="517"/>
                    <a:pt x="243" y="517"/>
                  </a:cubicBezTo>
                  <a:cubicBezTo>
                    <a:pt x="395" y="517"/>
                    <a:pt x="517" y="426"/>
                    <a:pt x="547" y="274"/>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4"/>
            <p:cNvSpPr/>
            <p:nvPr/>
          </p:nvSpPr>
          <p:spPr>
            <a:xfrm>
              <a:off x="9308200" y="883275"/>
              <a:ext cx="13700" cy="12950"/>
            </a:xfrm>
            <a:custGeom>
              <a:avLst/>
              <a:gdLst/>
              <a:ahLst/>
              <a:cxnLst/>
              <a:rect l="l" t="t" r="r" b="b"/>
              <a:pathLst>
                <a:path w="548" h="518" extrusionOk="0">
                  <a:moveTo>
                    <a:pt x="304" y="1"/>
                  </a:moveTo>
                  <a:cubicBezTo>
                    <a:pt x="152" y="1"/>
                    <a:pt x="31" y="92"/>
                    <a:pt x="0" y="244"/>
                  </a:cubicBezTo>
                  <a:cubicBezTo>
                    <a:pt x="0" y="366"/>
                    <a:pt x="122" y="518"/>
                    <a:pt x="274" y="518"/>
                  </a:cubicBezTo>
                  <a:cubicBezTo>
                    <a:pt x="395" y="518"/>
                    <a:pt x="547" y="426"/>
                    <a:pt x="547" y="274"/>
                  </a:cubicBezTo>
                  <a:cubicBezTo>
                    <a:pt x="547" y="122"/>
                    <a:pt x="426" y="1"/>
                    <a:pt x="30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4"/>
            <p:cNvSpPr/>
            <p:nvPr/>
          </p:nvSpPr>
          <p:spPr>
            <a:xfrm>
              <a:off x="8722325" y="765500"/>
              <a:ext cx="13700" cy="13700"/>
            </a:xfrm>
            <a:custGeom>
              <a:avLst/>
              <a:gdLst/>
              <a:ahLst/>
              <a:cxnLst/>
              <a:rect l="l" t="t" r="r" b="b"/>
              <a:pathLst>
                <a:path w="548" h="548" extrusionOk="0">
                  <a:moveTo>
                    <a:pt x="274" y="0"/>
                  </a:moveTo>
                  <a:cubicBezTo>
                    <a:pt x="122" y="0"/>
                    <a:pt x="0" y="122"/>
                    <a:pt x="0" y="274"/>
                  </a:cubicBezTo>
                  <a:cubicBezTo>
                    <a:pt x="0" y="396"/>
                    <a:pt x="91" y="548"/>
                    <a:pt x="243" y="548"/>
                  </a:cubicBezTo>
                  <a:cubicBezTo>
                    <a:pt x="395" y="548"/>
                    <a:pt x="517" y="426"/>
                    <a:pt x="517" y="274"/>
                  </a:cubicBezTo>
                  <a:cubicBezTo>
                    <a:pt x="547" y="152"/>
                    <a:pt x="426" y="0"/>
                    <a:pt x="274" y="0"/>
                  </a:cubicBezTo>
                  <a:close/>
                </a:path>
              </a:pathLst>
            </a:custGeom>
            <a:solidFill>
              <a:srgbClr val="7CA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4"/>
            <p:cNvSpPr/>
            <p:nvPr/>
          </p:nvSpPr>
          <p:spPr>
            <a:xfrm>
              <a:off x="8722325" y="374925"/>
              <a:ext cx="13700" cy="13700"/>
            </a:xfrm>
            <a:custGeom>
              <a:avLst/>
              <a:gdLst/>
              <a:ahLst/>
              <a:cxnLst/>
              <a:rect l="l" t="t" r="r" b="b"/>
              <a:pathLst>
                <a:path w="548" h="548" extrusionOk="0">
                  <a:moveTo>
                    <a:pt x="274" y="0"/>
                  </a:moveTo>
                  <a:cubicBezTo>
                    <a:pt x="122" y="0"/>
                    <a:pt x="0" y="91"/>
                    <a:pt x="0" y="243"/>
                  </a:cubicBezTo>
                  <a:cubicBezTo>
                    <a:pt x="0" y="395"/>
                    <a:pt x="91" y="547"/>
                    <a:pt x="243" y="547"/>
                  </a:cubicBezTo>
                  <a:cubicBezTo>
                    <a:pt x="395" y="547"/>
                    <a:pt x="517" y="426"/>
                    <a:pt x="517" y="274"/>
                  </a:cubicBezTo>
                  <a:cubicBezTo>
                    <a:pt x="547"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4"/>
            <p:cNvSpPr/>
            <p:nvPr/>
          </p:nvSpPr>
          <p:spPr>
            <a:xfrm>
              <a:off x="8721550" y="355925"/>
              <a:ext cx="13700" cy="13700"/>
            </a:xfrm>
            <a:custGeom>
              <a:avLst/>
              <a:gdLst/>
              <a:ahLst/>
              <a:cxnLst/>
              <a:rect l="l" t="t" r="r" b="b"/>
              <a:pathLst>
                <a:path w="548" h="548" extrusionOk="0">
                  <a:moveTo>
                    <a:pt x="274" y="0"/>
                  </a:moveTo>
                  <a:cubicBezTo>
                    <a:pt x="153" y="0"/>
                    <a:pt x="1" y="122"/>
                    <a:pt x="1" y="274"/>
                  </a:cubicBezTo>
                  <a:cubicBezTo>
                    <a:pt x="1" y="395"/>
                    <a:pt x="122" y="547"/>
                    <a:pt x="244" y="547"/>
                  </a:cubicBezTo>
                  <a:cubicBezTo>
                    <a:pt x="396" y="547"/>
                    <a:pt x="517" y="456"/>
                    <a:pt x="517" y="304"/>
                  </a:cubicBezTo>
                  <a:cubicBezTo>
                    <a:pt x="548"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4"/>
            <p:cNvSpPr/>
            <p:nvPr/>
          </p:nvSpPr>
          <p:spPr>
            <a:xfrm>
              <a:off x="8740550" y="366550"/>
              <a:ext cx="13700" cy="12950"/>
            </a:xfrm>
            <a:custGeom>
              <a:avLst/>
              <a:gdLst/>
              <a:ahLst/>
              <a:cxnLst/>
              <a:rect l="l" t="t" r="r" b="b"/>
              <a:pathLst>
                <a:path w="548" h="518" extrusionOk="0">
                  <a:moveTo>
                    <a:pt x="274" y="1"/>
                  </a:moveTo>
                  <a:cubicBezTo>
                    <a:pt x="122" y="1"/>
                    <a:pt x="1" y="92"/>
                    <a:pt x="1" y="244"/>
                  </a:cubicBezTo>
                  <a:cubicBezTo>
                    <a:pt x="1" y="396"/>
                    <a:pt x="122" y="518"/>
                    <a:pt x="244" y="518"/>
                  </a:cubicBezTo>
                  <a:cubicBezTo>
                    <a:pt x="396" y="518"/>
                    <a:pt x="517" y="426"/>
                    <a:pt x="517" y="274"/>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4"/>
            <p:cNvSpPr/>
            <p:nvPr/>
          </p:nvSpPr>
          <p:spPr>
            <a:xfrm>
              <a:off x="9047550" y="286000"/>
              <a:ext cx="13700" cy="12950"/>
            </a:xfrm>
            <a:custGeom>
              <a:avLst/>
              <a:gdLst/>
              <a:ahLst/>
              <a:cxnLst/>
              <a:rect l="l" t="t" r="r" b="b"/>
              <a:pathLst>
                <a:path w="548" h="518" extrusionOk="0">
                  <a:moveTo>
                    <a:pt x="274" y="1"/>
                  </a:moveTo>
                  <a:cubicBezTo>
                    <a:pt x="152" y="1"/>
                    <a:pt x="0" y="92"/>
                    <a:pt x="0" y="244"/>
                  </a:cubicBezTo>
                  <a:cubicBezTo>
                    <a:pt x="0" y="366"/>
                    <a:pt x="122" y="518"/>
                    <a:pt x="244" y="518"/>
                  </a:cubicBezTo>
                  <a:cubicBezTo>
                    <a:pt x="396" y="518"/>
                    <a:pt x="517" y="426"/>
                    <a:pt x="548" y="27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4"/>
            <p:cNvSpPr/>
            <p:nvPr/>
          </p:nvSpPr>
          <p:spPr>
            <a:xfrm>
              <a:off x="9070350" y="282200"/>
              <a:ext cx="13700" cy="13725"/>
            </a:xfrm>
            <a:custGeom>
              <a:avLst/>
              <a:gdLst/>
              <a:ahLst/>
              <a:cxnLst/>
              <a:rect l="l" t="t" r="r" b="b"/>
              <a:pathLst>
                <a:path w="548" h="549" extrusionOk="0">
                  <a:moveTo>
                    <a:pt x="304" y="1"/>
                  </a:moveTo>
                  <a:cubicBezTo>
                    <a:pt x="152" y="1"/>
                    <a:pt x="31" y="122"/>
                    <a:pt x="31" y="274"/>
                  </a:cubicBezTo>
                  <a:cubicBezTo>
                    <a:pt x="0" y="396"/>
                    <a:pt x="122" y="548"/>
                    <a:pt x="274" y="548"/>
                  </a:cubicBezTo>
                  <a:cubicBezTo>
                    <a:pt x="426" y="548"/>
                    <a:pt x="547" y="426"/>
                    <a:pt x="547" y="305"/>
                  </a:cubicBezTo>
                  <a:cubicBezTo>
                    <a:pt x="547" y="153"/>
                    <a:pt x="426" y="1"/>
                    <a:pt x="30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4"/>
            <p:cNvSpPr/>
            <p:nvPr/>
          </p:nvSpPr>
          <p:spPr>
            <a:xfrm>
              <a:off x="9305150" y="517025"/>
              <a:ext cx="13700" cy="12925"/>
            </a:xfrm>
            <a:custGeom>
              <a:avLst/>
              <a:gdLst/>
              <a:ahLst/>
              <a:cxnLst/>
              <a:rect l="l" t="t" r="r" b="b"/>
              <a:pathLst>
                <a:path w="548" h="517" extrusionOk="0">
                  <a:moveTo>
                    <a:pt x="304" y="0"/>
                  </a:moveTo>
                  <a:cubicBezTo>
                    <a:pt x="153" y="0"/>
                    <a:pt x="31" y="91"/>
                    <a:pt x="1" y="243"/>
                  </a:cubicBezTo>
                  <a:cubicBezTo>
                    <a:pt x="1" y="395"/>
                    <a:pt x="122" y="517"/>
                    <a:pt x="274" y="517"/>
                  </a:cubicBezTo>
                  <a:cubicBezTo>
                    <a:pt x="396" y="517"/>
                    <a:pt x="548" y="426"/>
                    <a:pt x="548" y="274"/>
                  </a:cubicBezTo>
                  <a:cubicBezTo>
                    <a:pt x="548" y="152"/>
                    <a:pt x="426" y="0"/>
                    <a:pt x="30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4"/>
            <p:cNvSpPr/>
            <p:nvPr/>
          </p:nvSpPr>
          <p:spPr>
            <a:xfrm>
              <a:off x="9051350" y="637850"/>
              <a:ext cx="13700" cy="13700"/>
            </a:xfrm>
            <a:custGeom>
              <a:avLst/>
              <a:gdLst/>
              <a:ahLst/>
              <a:cxnLst/>
              <a:rect l="l" t="t" r="r" b="b"/>
              <a:pathLst>
                <a:path w="548" h="548" extrusionOk="0">
                  <a:moveTo>
                    <a:pt x="274" y="0"/>
                  </a:moveTo>
                  <a:cubicBezTo>
                    <a:pt x="152" y="0"/>
                    <a:pt x="0" y="122"/>
                    <a:pt x="0" y="274"/>
                  </a:cubicBezTo>
                  <a:cubicBezTo>
                    <a:pt x="0" y="395"/>
                    <a:pt x="122" y="547"/>
                    <a:pt x="274" y="547"/>
                  </a:cubicBezTo>
                  <a:cubicBezTo>
                    <a:pt x="396" y="547"/>
                    <a:pt x="547" y="426"/>
                    <a:pt x="547" y="274"/>
                  </a:cubicBezTo>
                  <a:cubicBezTo>
                    <a:pt x="547"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4"/>
            <p:cNvSpPr/>
            <p:nvPr/>
          </p:nvSpPr>
          <p:spPr>
            <a:xfrm>
              <a:off x="9066550" y="654550"/>
              <a:ext cx="12925" cy="12950"/>
            </a:xfrm>
            <a:custGeom>
              <a:avLst/>
              <a:gdLst/>
              <a:ahLst/>
              <a:cxnLst/>
              <a:rect l="l" t="t" r="r" b="b"/>
              <a:pathLst>
                <a:path w="517" h="518" extrusionOk="0">
                  <a:moveTo>
                    <a:pt x="274" y="1"/>
                  </a:moveTo>
                  <a:cubicBezTo>
                    <a:pt x="122" y="1"/>
                    <a:pt x="0" y="92"/>
                    <a:pt x="0" y="244"/>
                  </a:cubicBezTo>
                  <a:cubicBezTo>
                    <a:pt x="0" y="396"/>
                    <a:pt x="91" y="517"/>
                    <a:pt x="243" y="517"/>
                  </a:cubicBezTo>
                  <a:cubicBezTo>
                    <a:pt x="395" y="517"/>
                    <a:pt x="517" y="426"/>
                    <a:pt x="517" y="274"/>
                  </a:cubicBezTo>
                  <a:cubicBezTo>
                    <a:pt x="517" y="12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4"/>
            <p:cNvSpPr/>
            <p:nvPr/>
          </p:nvSpPr>
          <p:spPr>
            <a:xfrm>
              <a:off x="9072625" y="635550"/>
              <a:ext cx="12950" cy="12950"/>
            </a:xfrm>
            <a:custGeom>
              <a:avLst/>
              <a:gdLst/>
              <a:ahLst/>
              <a:cxnLst/>
              <a:rect l="l" t="t" r="r" b="b"/>
              <a:pathLst>
                <a:path w="518" h="518" extrusionOk="0">
                  <a:moveTo>
                    <a:pt x="274" y="1"/>
                  </a:moveTo>
                  <a:cubicBezTo>
                    <a:pt x="122" y="1"/>
                    <a:pt x="0" y="92"/>
                    <a:pt x="0" y="244"/>
                  </a:cubicBezTo>
                  <a:cubicBezTo>
                    <a:pt x="0" y="396"/>
                    <a:pt x="92" y="518"/>
                    <a:pt x="244" y="518"/>
                  </a:cubicBezTo>
                  <a:cubicBezTo>
                    <a:pt x="396" y="518"/>
                    <a:pt x="517" y="426"/>
                    <a:pt x="517" y="274"/>
                  </a:cubicBezTo>
                  <a:cubicBezTo>
                    <a:pt x="517"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4"/>
            <p:cNvSpPr/>
            <p:nvPr/>
          </p:nvSpPr>
          <p:spPr>
            <a:xfrm>
              <a:off x="9048300" y="1038300"/>
              <a:ext cx="318425" cy="964325"/>
            </a:xfrm>
            <a:custGeom>
              <a:avLst/>
              <a:gdLst/>
              <a:ahLst/>
              <a:cxnLst/>
              <a:rect l="l" t="t" r="r" b="b"/>
              <a:pathLst>
                <a:path w="12737" h="38573" extrusionOk="0">
                  <a:moveTo>
                    <a:pt x="92" y="0"/>
                  </a:moveTo>
                  <a:cubicBezTo>
                    <a:pt x="92" y="456"/>
                    <a:pt x="62" y="912"/>
                    <a:pt x="1" y="1338"/>
                  </a:cubicBezTo>
                  <a:cubicBezTo>
                    <a:pt x="31" y="1399"/>
                    <a:pt x="62" y="1459"/>
                    <a:pt x="92" y="1551"/>
                  </a:cubicBezTo>
                  <a:cubicBezTo>
                    <a:pt x="1217" y="5168"/>
                    <a:pt x="2584" y="8694"/>
                    <a:pt x="3770" y="12280"/>
                  </a:cubicBezTo>
                  <a:cubicBezTo>
                    <a:pt x="5320" y="16536"/>
                    <a:pt x="6171" y="21065"/>
                    <a:pt x="6293" y="25594"/>
                  </a:cubicBezTo>
                  <a:cubicBezTo>
                    <a:pt x="6384" y="28390"/>
                    <a:pt x="5776" y="31156"/>
                    <a:pt x="5350" y="33922"/>
                  </a:cubicBezTo>
                  <a:cubicBezTo>
                    <a:pt x="5077" y="35351"/>
                    <a:pt x="4834" y="36810"/>
                    <a:pt x="4591" y="38238"/>
                  </a:cubicBezTo>
                  <a:cubicBezTo>
                    <a:pt x="4591" y="38329"/>
                    <a:pt x="4560" y="38451"/>
                    <a:pt x="4560" y="38542"/>
                  </a:cubicBezTo>
                  <a:cubicBezTo>
                    <a:pt x="4925" y="38572"/>
                    <a:pt x="5290" y="38572"/>
                    <a:pt x="5654" y="38572"/>
                  </a:cubicBezTo>
                  <a:cubicBezTo>
                    <a:pt x="5624" y="37691"/>
                    <a:pt x="6809" y="35290"/>
                    <a:pt x="6931" y="34712"/>
                  </a:cubicBezTo>
                  <a:cubicBezTo>
                    <a:pt x="7144" y="34196"/>
                    <a:pt x="7357" y="33679"/>
                    <a:pt x="7539" y="33132"/>
                  </a:cubicBezTo>
                  <a:cubicBezTo>
                    <a:pt x="7691" y="32858"/>
                    <a:pt x="7812" y="32554"/>
                    <a:pt x="7934" y="32281"/>
                  </a:cubicBezTo>
                  <a:cubicBezTo>
                    <a:pt x="8056" y="32007"/>
                    <a:pt x="8147" y="31764"/>
                    <a:pt x="8238" y="31490"/>
                  </a:cubicBezTo>
                  <a:cubicBezTo>
                    <a:pt x="8329" y="31278"/>
                    <a:pt x="8420" y="31034"/>
                    <a:pt x="8512" y="30791"/>
                  </a:cubicBezTo>
                  <a:cubicBezTo>
                    <a:pt x="8603" y="30578"/>
                    <a:pt x="8724" y="30366"/>
                    <a:pt x="8816" y="30123"/>
                  </a:cubicBezTo>
                  <a:cubicBezTo>
                    <a:pt x="8907" y="29910"/>
                    <a:pt x="8998" y="29667"/>
                    <a:pt x="9059" y="29423"/>
                  </a:cubicBezTo>
                  <a:cubicBezTo>
                    <a:pt x="9180" y="29180"/>
                    <a:pt x="9271" y="28937"/>
                    <a:pt x="9332" y="28664"/>
                  </a:cubicBezTo>
                  <a:cubicBezTo>
                    <a:pt x="9423" y="28420"/>
                    <a:pt x="9515" y="28177"/>
                    <a:pt x="9606" y="27934"/>
                  </a:cubicBezTo>
                  <a:cubicBezTo>
                    <a:pt x="9636" y="27843"/>
                    <a:pt x="9667" y="27721"/>
                    <a:pt x="9727" y="27630"/>
                  </a:cubicBezTo>
                  <a:lnTo>
                    <a:pt x="9727" y="27630"/>
                  </a:lnTo>
                  <a:cubicBezTo>
                    <a:pt x="9636" y="27934"/>
                    <a:pt x="9575" y="28208"/>
                    <a:pt x="9515" y="28512"/>
                  </a:cubicBezTo>
                  <a:cubicBezTo>
                    <a:pt x="9089" y="30609"/>
                    <a:pt x="8299" y="32615"/>
                    <a:pt x="7539" y="34591"/>
                  </a:cubicBezTo>
                  <a:cubicBezTo>
                    <a:pt x="7083" y="35928"/>
                    <a:pt x="6445" y="37205"/>
                    <a:pt x="6141" y="38572"/>
                  </a:cubicBezTo>
                  <a:lnTo>
                    <a:pt x="6840" y="38572"/>
                  </a:lnTo>
                  <a:cubicBezTo>
                    <a:pt x="6931" y="37843"/>
                    <a:pt x="7417" y="37296"/>
                    <a:pt x="7873" y="36749"/>
                  </a:cubicBezTo>
                  <a:cubicBezTo>
                    <a:pt x="8572" y="35776"/>
                    <a:pt x="9241" y="34773"/>
                    <a:pt x="9667" y="33648"/>
                  </a:cubicBezTo>
                  <a:cubicBezTo>
                    <a:pt x="12463" y="27843"/>
                    <a:pt x="12737" y="20913"/>
                    <a:pt x="11034" y="14712"/>
                  </a:cubicBezTo>
                  <a:lnTo>
                    <a:pt x="11034" y="14712"/>
                  </a:lnTo>
                  <a:cubicBezTo>
                    <a:pt x="9211" y="18755"/>
                    <a:pt x="8329" y="23101"/>
                    <a:pt x="7630" y="27478"/>
                  </a:cubicBezTo>
                  <a:cubicBezTo>
                    <a:pt x="7630" y="27569"/>
                    <a:pt x="7600" y="27691"/>
                    <a:pt x="7600" y="27782"/>
                  </a:cubicBezTo>
                  <a:cubicBezTo>
                    <a:pt x="7539" y="28086"/>
                    <a:pt x="7509" y="28360"/>
                    <a:pt x="7478" y="28664"/>
                  </a:cubicBezTo>
                  <a:cubicBezTo>
                    <a:pt x="7478" y="28633"/>
                    <a:pt x="7478" y="28633"/>
                    <a:pt x="7478" y="28603"/>
                  </a:cubicBezTo>
                  <a:cubicBezTo>
                    <a:pt x="7417" y="28998"/>
                    <a:pt x="7357" y="29332"/>
                    <a:pt x="7296" y="29697"/>
                  </a:cubicBezTo>
                  <a:cubicBezTo>
                    <a:pt x="7296" y="29727"/>
                    <a:pt x="7296" y="29727"/>
                    <a:pt x="7296" y="29727"/>
                  </a:cubicBezTo>
                  <a:cubicBezTo>
                    <a:pt x="7265" y="29971"/>
                    <a:pt x="7235" y="30183"/>
                    <a:pt x="7174" y="30396"/>
                  </a:cubicBezTo>
                  <a:cubicBezTo>
                    <a:pt x="7144" y="30609"/>
                    <a:pt x="7113" y="30822"/>
                    <a:pt x="7083" y="31034"/>
                  </a:cubicBezTo>
                  <a:cubicBezTo>
                    <a:pt x="7083" y="31034"/>
                    <a:pt x="7083" y="31034"/>
                    <a:pt x="7083" y="31065"/>
                  </a:cubicBezTo>
                  <a:cubicBezTo>
                    <a:pt x="7053" y="31217"/>
                    <a:pt x="7022" y="31399"/>
                    <a:pt x="6992" y="31551"/>
                  </a:cubicBezTo>
                  <a:cubicBezTo>
                    <a:pt x="6992" y="31673"/>
                    <a:pt x="6961" y="31764"/>
                    <a:pt x="6931" y="31855"/>
                  </a:cubicBezTo>
                  <a:cubicBezTo>
                    <a:pt x="6961" y="31703"/>
                    <a:pt x="6961" y="31551"/>
                    <a:pt x="6961" y="31399"/>
                  </a:cubicBezTo>
                  <a:lnTo>
                    <a:pt x="7022" y="30426"/>
                  </a:lnTo>
                  <a:cubicBezTo>
                    <a:pt x="7022" y="30244"/>
                    <a:pt x="7053" y="30062"/>
                    <a:pt x="7053" y="29849"/>
                  </a:cubicBezTo>
                  <a:cubicBezTo>
                    <a:pt x="7053" y="29667"/>
                    <a:pt x="7083" y="29484"/>
                    <a:pt x="7083" y="29271"/>
                  </a:cubicBezTo>
                  <a:cubicBezTo>
                    <a:pt x="7083" y="29119"/>
                    <a:pt x="7083" y="28967"/>
                    <a:pt x="7113" y="28816"/>
                  </a:cubicBezTo>
                  <a:cubicBezTo>
                    <a:pt x="7113" y="28785"/>
                    <a:pt x="7113" y="28785"/>
                    <a:pt x="7113" y="28755"/>
                  </a:cubicBezTo>
                  <a:cubicBezTo>
                    <a:pt x="7113" y="28603"/>
                    <a:pt x="7113" y="28451"/>
                    <a:pt x="7144" y="28268"/>
                  </a:cubicBezTo>
                  <a:cubicBezTo>
                    <a:pt x="7144" y="27904"/>
                    <a:pt x="7174" y="27569"/>
                    <a:pt x="7205" y="27205"/>
                  </a:cubicBezTo>
                  <a:lnTo>
                    <a:pt x="7205" y="27174"/>
                  </a:lnTo>
                  <a:cubicBezTo>
                    <a:pt x="7205" y="27174"/>
                    <a:pt x="7205" y="27144"/>
                    <a:pt x="7205" y="27144"/>
                  </a:cubicBezTo>
                  <a:cubicBezTo>
                    <a:pt x="7205" y="26931"/>
                    <a:pt x="7205" y="26718"/>
                    <a:pt x="7205" y="26475"/>
                  </a:cubicBezTo>
                  <a:cubicBezTo>
                    <a:pt x="7174" y="26323"/>
                    <a:pt x="7174" y="26171"/>
                    <a:pt x="7144" y="26019"/>
                  </a:cubicBezTo>
                  <a:cubicBezTo>
                    <a:pt x="7174" y="25138"/>
                    <a:pt x="7205" y="24287"/>
                    <a:pt x="7174" y="23405"/>
                  </a:cubicBezTo>
                  <a:cubicBezTo>
                    <a:pt x="7235" y="20062"/>
                    <a:pt x="6141" y="16870"/>
                    <a:pt x="5229" y="13709"/>
                  </a:cubicBezTo>
                  <a:cubicBezTo>
                    <a:pt x="4195" y="9970"/>
                    <a:pt x="2919" y="6292"/>
                    <a:pt x="1551" y="2675"/>
                  </a:cubicBezTo>
                  <a:cubicBezTo>
                    <a:pt x="1399" y="2159"/>
                    <a:pt x="1156" y="1703"/>
                    <a:pt x="1004" y="1186"/>
                  </a:cubicBezTo>
                  <a:cubicBezTo>
                    <a:pt x="669" y="821"/>
                    <a:pt x="366" y="426"/>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4"/>
            <p:cNvSpPr/>
            <p:nvPr/>
          </p:nvSpPr>
          <p:spPr>
            <a:xfrm>
              <a:off x="8771700" y="1761150"/>
              <a:ext cx="382250" cy="240725"/>
            </a:xfrm>
            <a:custGeom>
              <a:avLst/>
              <a:gdLst/>
              <a:ahLst/>
              <a:cxnLst/>
              <a:rect l="l" t="t" r="r" b="b"/>
              <a:pathLst>
                <a:path w="15290" h="9629" extrusionOk="0">
                  <a:moveTo>
                    <a:pt x="754" y="0"/>
                  </a:moveTo>
                  <a:cubicBezTo>
                    <a:pt x="504" y="0"/>
                    <a:pt x="253" y="8"/>
                    <a:pt x="1" y="23"/>
                  </a:cubicBezTo>
                  <a:cubicBezTo>
                    <a:pt x="1612" y="1695"/>
                    <a:pt x="3496" y="3184"/>
                    <a:pt x="5381" y="4582"/>
                  </a:cubicBezTo>
                  <a:cubicBezTo>
                    <a:pt x="7721" y="6315"/>
                    <a:pt x="10062" y="8048"/>
                    <a:pt x="12737" y="9263"/>
                  </a:cubicBezTo>
                  <a:cubicBezTo>
                    <a:pt x="12919" y="9324"/>
                    <a:pt x="13132" y="9415"/>
                    <a:pt x="13314" y="9476"/>
                  </a:cubicBezTo>
                  <a:cubicBezTo>
                    <a:pt x="13375" y="9507"/>
                    <a:pt x="13405" y="9567"/>
                    <a:pt x="13436" y="9598"/>
                  </a:cubicBezTo>
                  <a:cubicBezTo>
                    <a:pt x="13831" y="9598"/>
                    <a:pt x="14226" y="9628"/>
                    <a:pt x="14621" y="9628"/>
                  </a:cubicBezTo>
                  <a:lnTo>
                    <a:pt x="14986" y="9628"/>
                  </a:lnTo>
                  <a:cubicBezTo>
                    <a:pt x="12341" y="7470"/>
                    <a:pt x="9454" y="5707"/>
                    <a:pt x="6657" y="3762"/>
                  </a:cubicBezTo>
                  <a:lnTo>
                    <a:pt x="6657" y="3762"/>
                  </a:lnTo>
                  <a:cubicBezTo>
                    <a:pt x="6779" y="3792"/>
                    <a:pt x="6870" y="3823"/>
                    <a:pt x="6992" y="3823"/>
                  </a:cubicBezTo>
                  <a:cubicBezTo>
                    <a:pt x="7174" y="3883"/>
                    <a:pt x="7357" y="3975"/>
                    <a:pt x="7539" y="4035"/>
                  </a:cubicBezTo>
                  <a:cubicBezTo>
                    <a:pt x="7934" y="4157"/>
                    <a:pt x="8329" y="4309"/>
                    <a:pt x="8694" y="4491"/>
                  </a:cubicBezTo>
                  <a:cubicBezTo>
                    <a:pt x="10366" y="5616"/>
                    <a:pt x="12068" y="6680"/>
                    <a:pt x="13648" y="7956"/>
                  </a:cubicBezTo>
                  <a:cubicBezTo>
                    <a:pt x="14165" y="8321"/>
                    <a:pt x="14682" y="8686"/>
                    <a:pt x="15168" y="9081"/>
                  </a:cubicBezTo>
                  <a:cubicBezTo>
                    <a:pt x="15199" y="8838"/>
                    <a:pt x="15229" y="8595"/>
                    <a:pt x="15290" y="8351"/>
                  </a:cubicBezTo>
                  <a:cubicBezTo>
                    <a:pt x="15259" y="8351"/>
                    <a:pt x="15199" y="8351"/>
                    <a:pt x="15168" y="8321"/>
                  </a:cubicBezTo>
                  <a:cubicBezTo>
                    <a:pt x="11732" y="3924"/>
                    <a:pt x="6481" y="0"/>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4"/>
            <p:cNvSpPr/>
            <p:nvPr/>
          </p:nvSpPr>
          <p:spPr>
            <a:xfrm>
              <a:off x="8941150" y="1727525"/>
              <a:ext cx="358700" cy="283025"/>
            </a:xfrm>
            <a:custGeom>
              <a:avLst/>
              <a:gdLst/>
              <a:ahLst/>
              <a:cxnLst/>
              <a:rect l="l" t="t" r="r" b="b"/>
              <a:pathLst>
                <a:path w="14348" h="11321" extrusionOk="0">
                  <a:moveTo>
                    <a:pt x="14044" y="0"/>
                  </a:moveTo>
                  <a:cubicBezTo>
                    <a:pt x="14044" y="31"/>
                    <a:pt x="14044" y="31"/>
                    <a:pt x="14013" y="61"/>
                  </a:cubicBezTo>
                  <a:cubicBezTo>
                    <a:pt x="13983" y="243"/>
                    <a:pt x="13922" y="426"/>
                    <a:pt x="13831" y="608"/>
                  </a:cubicBezTo>
                  <a:cubicBezTo>
                    <a:pt x="13770" y="821"/>
                    <a:pt x="13679" y="1003"/>
                    <a:pt x="13618" y="1216"/>
                  </a:cubicBezTo>
                  <a:cubicBezTo>
                    <a:pt x="13527" y="1429"/>
                    <a:pt x="13466" y="1611"/>
                    <a:pt x="13375" y="1824"/>
                  </a:cubicBezTo>
                  <a:cubicBezTo>
                    <a:pt x="13314" y="1976"/>
                    <a:pt x="13284" y="2128"/>
                    <a:pt x="13223" y="2280"/>
                  </a:cubicBezTo>
                  <a:cubicBezTo>
                    <a:pt x="13102" y="2888"/>
                    <a:pt x="12980" y="3465"/>
                    <a:pt x="12798" y="4043"/>
                  </a:cubicBezTo>
                  <a:cubicBezTo>
                    <a:pt x="12159" y="5775"/>
                    <a:pt x="11460" y="7447"/>
                    <a:pt x="11004" y="9210"/>
                  </a:cubicBezTo>
                  <a:cubicBezTo>
                    <a:pt x="10548" y="9210"/>
                    <a:pt x="10062" y="9180"/>
                    <a:pt x="9606" y="9180"/>
                  </a:cubicBezTo>
                  <a:cubicBezTo>
                    <a:pt x="9120" y="9149"/>
                    <a:pt x="8633" y="9119"/>
                    <a:pt x="8147" y="9119"/>
                  </a:cubicBezTo>
                  <a:cubicBezTo>
                    <a:pt x="8147" y="9058"/>
                    <a:pt x="8086" y="8997"/>
                    <a:pt x="8056" y="8967"/>
                  </a:cubicBezTo>
                  <a:cubicBezTo>
                    <a:pt x="7813" y="8815"/>
                    <a:pt x="7570" y="8663"/>
                    <a:pt x="7326" y="8481"/>
                  </a:cubicBezTo>
                  <a:cubicBezTo>
                    <a:pt x="7296" y="8481"/>
                    <a:pt x="7296" y="8481"/>
                    <a:pt x="7266" y="8450"/>
                  </a:cubicBezTo>
                  <a:cubicBezTo>
                    <a:pt x="7174" y="8420"/>
                    <a:pt x="7083" y="8359"/>
                    <a:pt x="6992" y="8298"/>
                  </a:cubicBezTo>
                  <a:cubicBezTo>
                    <a:pt x="6810" y="8177"/>
                    <a:pt x="6597" y="8055"/>
                    <a:pt x="6414" y="7903"/>
                  </a:cubicBezTo>
                  <a:cubicBezTo>
                    <a:pt x="6050" y="7660"/>
                    <a:pt x="5655" y="7417"/>
                    <a:pt x="5259" y="7204"/>
                  </a:cubicBezTo>
                  <a:cubicBezTo>
                    <a:pt x="5047" y="7082"/>
                    <a:pt x="4804" y="6961"/>
                    <a:pt x="4560" y="6809"/>
                  </a:cubicBezTo>
                  <a:cubicBezTo>
                    <a:pt x="4317" y="6687"/>
                    <a:pt x="4104" y="6566"/>
                    <a:pt x="3861" y="6444"/>
                  </a:cubicBezTo>
                  <a:lnTo>
                    <a:pt x="3071" y="6049"/>
                  </a:lnTo>
                  <a:cubicBezTo>
                    <a:pt x="2980" y="6019"/>
                    <a:pt x="2889" y="5958"/>
                    <a:pt x="2767" y="5927"/>
                  </a:cubicBezTo>
                  <a:cubicBezTo>
                    <a:pt x="2585" y="5836"/>
                    <a:pt x="2433" y="5775"/>
                    <a:pt x="2250" y="5715"/>
                  </a:cubicBezTo>
                  <a:cubicBezTo>
                    <a:pt x="2129" y="5684"/>
                    <a:pt x="2038" y="5654"/>
                    <a:pt x="1946" y="5623"/>
                  </a:cubicBezTo>
                  <a:cubicBezTo>
                    <a:pt x="1734" y="5563"/>
                    <a:pt x="1521" y="5502"/>
                    <a:pt x="1308" y="5471"/>
                  </a:cubicBezTo>
                  <a:cubicBezTo>
                    <a:pt x="1247" y="5441"/>
                    <a:pt x="1217" y="5441"/>
                    <a:pt x="1186" y="5441"/>
                  </a:cubicBezTo>
                  <a:cubicBezTo>
                    <a:pt x="1065" y="5411"/>
                    <a:pt x="943" y="5411"/>
                    <a:pt x="852" y="5380"/>
                  </a:cubicBezTo>
                  <a:cubicBezTo>
                    <a:pt x="700" y="5350"/>
                    <a:pt x="518" y="5320"/>
                    <a:pt x="366" y="5289"/>
                  </a:cubicBezTo>
                  <a:cubicBezTo>
                    <a:pt x="244" y="5259"/>
                    <a:pt x="123" y="5259"/>
                    <a:pt x="1" y="5228"/>
                  </a:cubicBezTo>
                  <a:lnTo>
                    <a:pt x="1" y="5228"/>
                  </a:lnTo>
                  <a:cubicBezTo>
                    <a:pt x="92" y="5289"/>
                    <a:pt x="153" y="5320"/>
                    <a:pt x="244" y="5380"/>
                  </a:cubicBezTo>
                  <a:cubicBezTo>
                    <a:pt x="275" y="5380"/>
                    <a:pt x="275" y="5411"/>
                    <a:pt x="305" y="5411"/>
                  </a:cubicBezTo>
                  <a:cubicBezTo>
                    <a:pt x="366" y="5471"/>
                    <a:pt x="457" y="5502"/>
                    <a:pt x="518" y="5532"/>
                  </a:cubicBezTo>
                  <a:cubicBezTo>
                    <a:pt x="548" y="5563"/>
                    <a:pt x="579" y="5563"/>
                    <a:pt x="579" y="5563"/>
                  </a:cubicBezTo>
                  <a:cubicBezTo>
                    <a:pt x="700" y="5623"/>
                    <a:pt x="791" y="5654"/>
                    <a:pt x="882" y="5715"/>
                  </a:cubicBezTo>
                  <a:cubicBezTo>
                    <a:pt x="1004" y="5775"/>
                    <a:pt x="1126" y="5836"/>
                    <a:pt x="1247" y="5927"/>
                  </a:cubicBezTo>
                  <a:cubicBezTo>
                    <a:pt x="1308" y="5958"/>
                    <a:pt x="1369" y="6019"/>
                    <a:pt x="1369" y="6079"/>
                  </a:cubicBezTo>
                  <a:cubicBezTo>
                    <a:pt x="1855" y="6262"/>
                    <a:pt x="2372" y="6475"/>
                    <a:pt x="2828" y="6718"/>
                  </a:cubicBezTo>
                  <a:cubicBezTo>
                    <a:pt x="4135" y="7356"/>
                    <a:pt x="5320" y="8207"/>
                    <a:pt x="6536" y="9028"/>
                  </a:cubicBezTo>
                  <a:lnTo>
                    <a:pt x="2919" y="8876"/>
                  </a:lnTo>
                  <a:cubicBezTo>
                    <a:pt x="2797" y="8876"/>
                    <a:pt x="2676" y="8967"/>
                    <a:pt x="2645" y="9119"/>
                  </a:cubicBezTo>
                  <a:cubicBezTo>
                    <a:pt x="2797" y="9119"/>
                    <a:pt x="2949" y="9149"/>
                    <a:pt x="3041" y="9241"/>
                  </a:cubicBezTo>
                  <a:cubicBezTo>
                    <a:pt x="3162" y="9301"/>
                    <a:pt x="3284" y="9362"/>
                    <a:pt x="3405" y="9423"/>
                  </a:cubicBezTo>
                  <a:cubicBezTo>
                    <a:pt x="3466" y="9453"/>
                    <a:pt x="3497" y="9453"/>
                    <a:pt x="3557" y="9453"/>
                  </a:cubicBezTo>
                  <a:cubicBezTo>
                    <a:pt x="3557" y="9453"/>
                    <a:pt x="3557" y="9484"/>
                    <a:pt x="3557" y="9514"/>
                  </a:cubicBezTo>
                  <a:cubicBezTo>
                    <a:pt x="4135" y="9818"/>
                    <a:pt x="4712" y="10152"/>
                    <a:pt x="5320" y="10426"/>
                  </a:cubicBezTo>
                  <a:cubicBezTo>
                    <a:pt x="5442" y="10578"/>
                    <a:pt x="5503" y="10669"/>
                    <a:pt x="5533" y="10760"/>
                  </a:cubicBezTo>
                  <a:cubicBezTo>
                    <a:pt x="5594" y="10791"/>
                    <a:pt x="5655" y="10791"/>
                    <a:pt x="5715" y="10821"/>
                  </a:cubicBezTo>
                  <a:cubicBezTo>
                    <a:pt x="6019" y="10912"/>
                    <a:pt x="6293" y="11125"/>
                    <a:pt x="6597" y="11216"/>
                  </a:cubicBezTo>
                  <a:cubicBezTo>
                    <a:pt x="6718" y="11247"/>
                    <a:pt x="6810" y="11277"/>
                    <a:pt x="6931" y="11277"/>
                  </a:cubicBezTo>
                  <a:cubicBezTo>
                    <a:pt x="7296" y="11247"/>
                    <a:pt x="7691" y="11247"/>
                    <a:pt x="8056" y="11247"/>
                  </a:cubicBezTo>
                  <a:cubicBezTo>
                    <a:pt x="8573" y="11247"/>
                    <a:pt x="9059" y="11247"/>
                    <a:pt x="9576" y="11277"/>
                  </a:cubicBezTo>
                  <a:cubicBezTo>
                    <a:pt x="10062" y="11277"/>
                    <a:pt x="10548" y="11307"/>
                    <a:pt x="11004" y="11307"/>
                  </a:cubicBezTo>
                  <a:cubicBezTo>
                    <a:pt x="11035" y="11318"/>
                    <a:pt x="11065" y="11321"/>
                    <a:pt x="11094" y="11321"/>
                  </a:cubicBezTo>
                  <a:cubicBezTo>
                    <a:pt x="11153" y="11321"/>
                    <a:pt x="11207" y="11307"/>
                    <a:pt x="11247" y="11307"/>
                  </a:cubicBezTo>
                  <a:cubicBezTo>
                    <a:pt x="11339" y="11247"/>
                    <a:pt x="11399" y="11064"/>
                    <a:pt x="11430" y="10912"/>
                  </a:cubicBezTo>
                  <a:cubicBezTo>
                    <a:pt x="11217" y="10700"/>
                    <a:pt x="11521" y="10335"/>
                    <a:pt x="11825" y="10061"/>
                  </a:cubicBezTo>
                  <a:cubicBezTo>
                    <a:pt x="11855" y="10000"/>
                    <a:pt x="11886" y="9970"/>
                    <a:pt x="11916" y="9940"/>
                  </a:cubicBezTo>
                  <a:cubicBezTo>
                    <a:pt x="11947" y="9940"/>
                    <a:pt x="11977" y="9909"/>
                    <a:pt x="12007" y="9909"/>
                  </a:cubicBezTo>
                  <a:cubicBezTo>
                    <a:pt x="12038" y="9879"/>
                    <a:pt x="12068" y="9848"/>
                    <a:pt x="12098" y="9848"/>
                  </a:cubicBezTo>
                  <a:cubicBezTo>
                    <a:pt x="12129" y="9818"/>
                    <a:pt x="12129" y="9788"/>
                    <a:pt x="12159" y="9757"/>
                  </a:cubicBezTo>
                  <a:cubicBezTo>
                    <a:pt x="12159" y="9757"/>
                    <a:pt x="12190" y="9727"/>
                    <a:pt x="12220" y="9696"/>
                  </a:cubicBezTo>
                  <a:cubicBezTo>
                    <a:pt x="12129" y="9605"/>
                    <a:pt x="12159" y="9453"/>
                    <a:pt x="12220" y="9362"/>
                  </a:cubicBezTo>
                  <a:cubicBezTo>
                    <a:pt x="12190" y="9301"/>
                    <a:pt x="12129" y="9271"/>
                    <a:pt x="12038" y="9271"/>
                  </a:cubicBezTo>
                  <a:cubicBezTo>
                    <a:pt x="11977" y="9271"/>
                    <a:pt x="11886" y="9241"/>
                    <a:pt x="11825" y="9241"/>
                  </a:cubicBezTo>
                  <a:cubicBezTo>
                    <a:pt x="12038" y="8572"/>
                    <a:pt x="12311" y="7873"/>
                    <a:pt x="12585" y="7204"/>
                  </a:cubicBezTo>
                  <a:cubicBezTo>
                    <a:pt x="13375" y="4894"/>
                    <a:pt x="14348" y="2493"/>
                    <a:pt x="140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4"/>
            <p:cNvSpPr/>
            <p:nvPr/>
          </p:nvSpPr>
          <p:spPr>
            <a:xfrm>
              <a:off x="8910000" y="1808075"/>
              <a:ext cx="12950" cy="12925"/>
            </a:xfrm>
            <a:custGeom>
              <a:avLst/>
              <a:gdLst/>
              <a:ahLst/>
              <a:cxnLst/>
              <a:rect l="l" t="t" r="r" b="b"/>
              <a:pathLst>
                <a:path w="518" h="517" extrusionOk="0">
                  <a:moveTo>
                    <a:pt x="274" y="0"/>
                  </a:moveTo>
                  <a:cubicBezTo>
                    <a:pt x="122" y="0"/>
                    <a:pt x="1" y="122"/>
                    <a:pt x="1" y="243"/>
                  </a:cubicBezTo>
                  <a:cubicBezTo>
                    <a:pt x="1" y="395"/>
                    <a:pt x="92" y="517"/>
                    <a:pt x="244" y="517"/>
                  </a:cubicBezTo>
                  <a:cubicBezTo>
                    <a:pt x="396" y="517"/>
                    <a:pt x="518" y="395"/>
                    <a:pt x="518" y="274"/>
                  </a:cubicBezTo>
                  <a:cubicBezTo>
                    <a:pt x="51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4"/>
            <p:cNvSpPr/>
            <p:nvPr/>
          </p:nvSpPr>
          <p:spPr>
            <a:xfrm>
              <a:off x="8894050" y="1798200"/>
              <a:ext cx="12950" cy="13700"/>
            </a:xfrm>
            <a:custGeom>
              <a:avLst/>
              <a:gdLst/>
              <a:ahLst/>
              <a:cxnLst/>
              <a:rect l="l" t="t" r="r" b="b"/>
              <a:pathLst>
                <a:path w="518" h="548" extrusionOk="0">
                  <a:moveTo>
                    <a:pt x="274" y="0"/>
                  </a:moveTo>
                  <a:cubicBezTo>
                    <a:pt x="122" y="0"/>
                    <a:pt x="0" y="122"/>
                    <a:pt x="0" y="274"/>
                  </a:cubicBezTo>
                  <a:cubicBezTo>
                    <a:pt x="0" y="426"/>
                    <a:pt x="92" y="547"/>
                    <a:pt x="244" y="547"/>
                  </a:cubicBezTo>
                  <a:cubicBezTo>
                    <a:pt x="396" y="547"/>
                    <a:pt x="517" y="426"/>
                    <a:pt x="517" y="274"/>
                  </a:cubicBezTo>
                  <a:cubicBezTo>
                    <a:pt x="517" y="15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4"/>
            <p:cNvSpPr/>
            <p:nvPr/>
          </p:nvSpPr>
          <p:spPr>
            <a:xfrm>
              <a:off x="8894050" y="1817175"/>
              <a:ext cx="13700" cy="12950"/>
            </a:xfrm>
            <a:custGeom>
              <a:avLst/>
              <a:gdLst/>
              <a:ahLst/>
              <a:cxnLst/>
              <a:rect l="l" t="t" r="r" b="b"/>
              <a:pathLst>
                <a:path w="548" h="518" extrusionOk="0">
                  <a:moveTo>
                    <a:pt x="274" y="1"/>
                  </a:moveTo>
                  <a:cubicBezTo>
                    <a:pt x="122" y="1"/>
                    <a:pt x="0" y="123"/>
                    <a:pt x="0" y="244"/>
                  </a:cubicBezTo>
                  <a:cubicBezTo>
                    <a:pt x="0" y="396"/>
                    <a:pt x="122" y="518"/>
                    <a:pt x="244" y="518"/>
                  </a:cubicBezTo>
                  <a:cubicBezTo>
                    <a:pt x="396" y="518"/>
                    <a:pt x="517" y="427"/>
                    <a:pt x="517" y="275"/>
                  </a:cubicBezTo>
                  <a:cubicBezTo>
                    <a:pt x="548" y="12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4"/>
            <p:cNvSpPr/>
            <p:nvPr/>
          </p:nvSpPr>
          <p:spPr>
            <a:xfrm>
              <a:off x="9203325" y="1862775"/>
              <a:ext cx="12950" cy="13700"/>
            </a:xfrm>
            <a:custGeom>
              <a:avLst/>
              <a:gdLst/>
              <a:ahLst/>
              <a:cxnLst/>
              <a:rect l="l" t="t" r="r" b="b"/>
              <a:pathLst>
                <a:path w="518" h="548" extrusionOk="0">
                  <a:moveTo>
                    <a:pt x="274" y="1"/>
                  </a:moveTo>
                  <a:cubicBezTo>
                    <a:pt x="122" y="1"/>
                    <a:pt x="1" y="122"/>
                    <a:pt x="1" y="274"/>
                  </a:cubicBezTo>
                  <a:cubicBezTo>
                    <a:pt x="1" y="396"/>
                    <a:pt x="122" y="548"/>
                    <a:pt x="244" y="548"/>
                  </a:cubicBezTo>
                  <a:cubicBezTo>
                    <a:pt x="396" y="548"/>
                    <a:pt x="517" y="426"/>
                    <a:pt x="517" y="274"/>
                  </a:cubicBezTo>
                  <a:cubicBezTo>
                    <a:pt x="517"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4"/>
            <p:cNvSpPr/>
            <p:nvPr/>
          </p:nvSpPr>
          <p:spPr>
            <a:xfrm>
              <a:off x="9309700" y="1678875"/>
              <a:ext cx="13725" cy="13725"/>
            </a:xfrm>
            <a:custGeom>
              <a:avLst/>
              <a:gdLst/>
              <a:ahLst/>
              <a:cxnLst/>
              <a:rect l="l" t="t" r="r" b="b"/>
              <a:pathLst>
                <a:path w="549" h="549" extrusionOk="0">
                  <a:moveTo>
                    <a:pt x="274" y="1"/>
                  </a:moveTo>
                  <a:cubicBezTo>
                    <a:pt x="153" y="1"/>
                    <a:pt x="31" y="123"/>
                    <a:pt x="1" y="275"/>
                  </a:cubicBezTo>
                  <a:cubicBezTo>
                    <a:pt x="1" y="427"/>
                    <a:pt x="122" y="548"/>
                    <a:pt x="274" y="548"/>
                  </a:cubicBezTo>
                  <a:cubicBezTo>
                    <a:pt x="396" y="548"/>
                    <a:pt x="548" y="427"/>
                    <a:pt x="548" y="275"/>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4"/>
            <p:cNvSpPr/>
            <p:nvPr/>
          </p:nvSpPr>
          <p:spPr>
            <a:xfrm>
              <a:off x="9314275" y="1662175"/>
              <a:ext cx="13700" cy="12925"/>
            </a:xfrm>
            <a:custGeom>
              <a:avLst/>
              <a:gdLst/>
              <a:ahLst/>
              <a:cxnLst/>
              <a:rect l="l" t="t" r="r" b="b"/>
              <a:pathLst>
                <a:path w="548" h="517" extrusionOk="0">
                  <a:moveTo>
                    <a:pt x="274" y="0"/>
                  </a:moveTo>
                  <a:cubicBezTo>
                    <a:pt x="152" y="0"/>
                    <a:pt x="31" y="91"/>
                    <a:pt x="31" y="243"/>
                  </a:cubicBezTo>
                  <a:cubicBezTo>
                    <a:pt x="0" y="395"/>
                    <a:pt x="122" y="517"/>
                    <a:pt x="274" y="517"/>
                  </a:cubicBezTo>
                  <a:cubicBezTo>
                    <a:pt x="426" y="517"/>
                    <a:pt x="547" y="395"/>
                    <a:pt x="547" y="243"/>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4"/>
            <p:cNvSpPr/>
            <p:nvPr/>
          </p:nvSpPr>
          <p:spPr>
            <a:xfrm>
              <a:off x="9039950" y="1037550"/>
              <a:ext cx="85125" cy="143750"/>
            </a:xfrm>
            <a:custGeom>
              <a:avLst/>
              <a:gdLst/>
              <a:ahLst/>
              <a:cxnLst/>
              <a:rect l="l" t="t" r="r" b="b"/>
              <a:pathLst>
                <a:path w="3405" h="5750" extrusionOk="0">
                  <a:moveTo>
                    <a:pt x="487" y="0"/>
                  </a:moveTo>
                  <a:cubicBezTo>
                    <a:pt x="0" y="0"/>
                    <a:pt x="213" y="699"/>
                    <a:pt x="213" y="1003"/>
                  </a:cubicBezTo>
                  <a:cubicBezTo>
                    <a:pt x="244" y="1702"/>
                    <a:pt x="456" y="2401"/>
                    <a:pt x="791" y="3040"/>
                  </a:cubicBezTo>
                  <a:cubicBezTo>
                    <a:pt x="608" y="3100"/>
                    <a:pt x="608" y="3283"/>
                    <a:pt x="730" y="3465"/>
                  </a:cubicBezTo>
                  <a:cubicBezTo>
                    <a:pt x="669" y="3587"/>
                    <a:pt x="700" y="3678"/>
                    <a:pt x="791" y="3830"/>
                  </a:cubicBezTo>
                  <a:cubicBezTo>
                    <a:pt x="821" y="3921"/>
                    <a:pt x="912" y="4012"/>
                    <a:pt x="1003" y="4073"/>
                  </a:cubicBezTo>
                  <a:cubicBezTo>
                    <a:pt x="1642" y="4651"/>
                    <a:pt x="2280" y="5198"/>
                    <a:pt x="2949" y="5684"/>
                  </a:cubicBezTo>
                  <a:cubicBezTo>
                    <a:pt x="3005" y="5726"/>
                    <a:pt x="3068" y="5749"/>
                    <a:pt x="3129" y="5749"/>
                  </a:cubicBezTo>
                  <a:cubicBezTo>
                    <a:pt x="3198" y="5749"/>
                    <a:pt x="3265" y="5719"/>
                    <a:pt x="3314" y="5654"/>
                  </a:cubicBezTo>
                  <a:cubicBezTo>
                    <a:pt x="3405" y="5532"/>
                    <a:pt x="3405" y="5350"/>
                    <a:pt x="3283" y="5289"/>
                  </a:cubicBezTo>
                  <a:cubicBezTo>
                    <a:pt x="3222" y="5228"/>
                    <a:pt x="3192" y="5198"/>
                    <a:pt x="3162" y="5167"/>
                  </a:cubicBezTo>
                  <a:cubicBezTo>
                    <a:pt x="3131" y="4924"/>
                    <a:pt x="2858" y="4772"/>
                    <a:pt x="2736" y="4590"/>
                  </a:cubicBezTo>
                  <a:cubicBezTo>
                    <a:pt x="2949" y="4347"/>
                    <a:pt x="2645" y="4104"/>
                    <a:pt x="2493" y="3921"/>
                  </a:cubicBezTo>
                  <a:cubicBezTo>
                    <a:pt x="2584" y="3769"/>
                    <a:pt x="2493" y="3617"/>
                    <a:pt x="2402" y="3526"/>
                  </a:cubicBezTo>
                  <a:cubicBezTo>
                    <a:pt x="2554" y="3435"/>
                    <a:pt x="2584" y="3161"/>
                    <a:pt x="2432" y="3070"/>
                  </a:cubicBezTo>
                  <a:cubicBezTo>
                    <a:pt x="2371" y="2918"/>
                    <a:pt x="2280" y="2796"/>
                    <a:pt x="2219" y="2675"/>
                  </a:cubicBezTo>
                  <a:cubicBezTo>
                    <a:pt x="2037" y="2310"/>
                    <a:pt x="1855" y="1915"/>
                    <a:pt x="1672" y="1550"/>
                  </a:cubicBezTo>
                  <a:cubicBezTo>
                    <a:pt x="1490" y="1155"/>
                    <a:pt x="1399" y="699"/>
                    <a:pt x="1034" y="456"/>
                  </a:cubicBezTo>
                  <a:cubicBezTo>
                    <a:pt x="821" y="304"/>
                    <a:pt x="700" y="61"/>
                    <a:pt x="48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4"/>
            <p:cNvSpPr/>
            <p:nvPr/>
          </p:nvSpPr>
          <p:spPr>
            <a:xfrm>
              <a:off x="9100750" y="1194075"/>
              <a:ext cx="13700" cy="12950"/>
            </a:xfrm>
            <a:custGeom>
              <a:avLst/>
              <a:gdLst/>
              <a:ahLst/>
              <a:cxnLst/>
              <a:rect l="l" t="t" r="r" b="b"/>
              <a:pathLst>
                <a:path w="548" h="518" extrusionOk="0">
                  <a:moveTo>
                    <a:pt x="274" y="1"/>
                  </a:moveTo>
                  <a:cubicBezTo>
                    <a:pt x="152" y="1"/>
                    <a:pt x="30" y="122"/>
                    <a:pt x="30" y="274"/>
                  </a:cubicBezTo>
                  <a:cubicBezTo>
                    <a:pt x="0" y="396"/>
                    <a:pt x="122" y="517"/>
                    <a:pt x="274" y="517"/>
                  </a:cubicBezTo>
                  <a:cubicBezTo>
                    <a:pt x="426" y="517"/>
                    <a:pt x="547" y="426"/>
                    <a:pt x="547" y="274"/>
                  </a:cubicBezTo>
                  <a:cubicBezTo>
                    <a:pt x="547" y="122"/>
                    <a:pt x="426" y="1"/>
                    <a:pt x="274" y="1"/>
                  </a:cubicBezTo>
                  <a:close/>
                </a:path>
              </a:pathLst>
            </a:custGeom>
            <a:solidFill>
              <a:srgbClr val="A2B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4"/>
            <p:cNvSpPr/>
            <p:nvPr/>
          </p:nvSpPr>
          <p:spPr>
            <a:xfrm>
              <a:off x="9106825" y="1210800"/>
              <a:ext cx="12925" cy="13700"/>
            </a:xfrm>
            <a:custGeom>
              <a:avLst/>
              <a:gdLst/>
              <a:ahLst/>
              <a:cxnLst/>
              <a:rect l="l" t="t" r="r" b="b"/>
              <a:pathLst>
                <a:path w="517" h="548" extrusionOk="0">
                  <a:moveTo>
                    <a:pt x="274" y="0"/>
                  </a:moveTo>
                  <a:cubicBezTo>
                    <a:pt x="122" y="0"/>
                    <a:pt x="0" y="122"/>
                    <a:pt x="0" y="274"/>
                  </a:cubicBezTo>
                  <a:cubicBezTo>
                    <a:pt x="0" y="426"/>
                    <a:pt x="91" y="547"/>
                    <a:pt x="243" y="547"/>
                  </a:cubicBezTo>
                  <a:cubicBezTo>
                    <a:pt x="395" y="547"/>
                    <a:pt x="517" y="426"/>
                    <a:pt x="517" y="274"/>
                  </a:cubicBezTo>
                  <a:cubicBezTo>
                    <a:pt x="517" y="152"/>
                    <a:pt x="395" y="0"/>
                    <a:pt x="274" y="0"/>
                  </a:cubicBezTo>
                  <a:close/>
                </a:path>
              </a:pathLst>
            </a:custGeom>
            <a:solidFill>
              <a:srgbClr val="A2B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4"/>
            <p:cNvSpPr/>
            <p:nvPr/>
          </p:nvSpPr>
          <p:spPr>
            <a:xfrm>
              <a:off x="8642525" y="1571975"/>
              <a:ext cx="551700" cy="428375"/>
            </a:xfrm>
            <a:custGeom>
              <a:avLst/>
              <a:gdLst/>
              <a:ahLst/>
              <a:cxnLst/>
              <a:rect l="l" t="t" r="r" b="b"/>
              <a:pathLst>
                <a:path w="22068" h="17135" extrusionOk="0">
                  <a:moveTo>
                    <a:pt x="13017" y="0"/>
                  </a:moveTo>
                  <a:cubicBezTo>
                    <a:pt x="12884" y="0"/>
                    <a:pt x="12750" y="7"/>
                    <a:pt x="12615" y="22"/>
                  </a:cubicBezTo>
                  <a:cubicBezTo>
                    <a:pt x="10031" y="903"/>
                    <a:pt x="7539" y="2058"/>
                    <a:pt x="4925" y="2818"/>
                  </a:cubicBezTo>
                  <a:cubicBezTo>
                    <a:pt x="3314" y="3426"/>
                    <a:pt x="1672" y="4186"/>
                    <a:pt x="0" y="4459"/>
                  </a:cubicBezTo>
                  <a:cubicBezTo>
                    <a:pt x="31" y="7438"/>
                    <a:pt x="31" y="10417"/>
                    <a:pt x="31" y="13396"/>
                  </a:cubicBezTo>
                  <a:cubicBezTo>
                    <a:pt x="31" y="14551"/>
                    <a:pt x="31" y="15736"/>
                    <a:pt x="31" y="16891"/>
                  </a:cubicBezTo>
                  <a:cubicBezTo>
                    <a:pt x="2007" y="16922"/>
                    <a:pt x="3952" y="16952"/>
                    <a:pt x="5928" y="16982"/>
                  </a:cubicBezTo>
                  <a:cubicBezTo>
                    <a:pt x="8238" y="17013"/>
                    <a:pt x="10548" y="17043"/>
                    <a:pt x="12858" y="17074"/>
                  </a:cubicBezTo>
                  <a:cubicBezTo>
                    <a:pt x="14378" y="17104"/>
                    <a:pt x="15867" y="17134"/>
                    <a:pt x="17356" y="17134"/>
                  </a:cubicBezTo>
                  <a:cubicBezTo>
                    <a:pt x="14651" y="15918"/>
                    <a:pt x="12280" y="14064"/>
                    <a:pt x="9879" y="12332"/>
                  </a:cubicBezTo>
                  <a:cubicBezTo>
                    <a:pt x="8450" y="11390"/>
                    <a:pt x="7265" y="10174"/>
                    <a:pt x="5958" y="9079"/>
                  </a:cubicBezTo>
                  <a:cubicBezTo>
                    <a:pt x="5472" y="8593"/>
                    <a:pt x="4894" y="8168"/>
                    <a:pt x="4408" y="7651"/>
                  </a:cubicBezTo>
                  <a:cubicBezTo>
                    <a:pt x="4377" y="7590"/>
                    <a:pt x="4347" y="7590"/>
                    <a:pt x="4317" y="7529"/>
                  </a:cubicBezTo>
                  <a:cubicBezTo>
                    <a:pt x="4195" y="7408"/>
                    <a:pt x="4104" y="7286"/>
                    <a:pt x="3982" y="7165"/>
                  </a:cubicBezTo>
                  <a:lnTo>
                    <a:pt x="4013" y="7165"/>
                  </a:lnTo>
                  <a:cubicBezTo>
                    <a:pt x="4013" y="7165"/>
                    <a:pt x="4013" y="7165"/>
                    <a:pt x="4013" y="7134"/>
                  </a:cubicBezTo>
                  <a:lnTo>
                    <a:pt x="4043" y="7134"/>
                  </a:lnTo>
                  <a:lnTo>
                    <a:pt x="4408" y="7104"/>
                  </a:lnTo>
                  <a:lnTo>
                    <a:pt x="4621" y="7104"/>
                  </a:lnTo>
                  <a:cubicBezTo>
                    <a:pt x="4651" y="7104"/>
                    <a:pt x="4681" y="7073"/>
                    <a:pt x="4681" y="7073"/>
                  </a:cubicBezTo>
                  <a:cubicBezTo>
                    <a:pt x="5106" y="7029"/>
                    <a:pt x="5529" y="7007"/>
                    <a:pt x="5950" y="7007"/>
                  </a:cubicBezTo>
                  <a:cubicBezTo>
                    <a:pt x="10680" y="7007"/>
                    <a:pt x="15129" y="9732"/>
                    <a:pt x="18451" y="12970"/>
                  </a:cubicBezTo>
                  <a:cubicBezTo>
                    <a:pt x="18663" y="13183"/>
                    <a:pt x="20031" y="14520"/>
                    <a:pt x="20548" y="15311"/>
                  </a:cubicBezTo>
                  <a:cubicBezTo>
                    <a:pt x="20882" y="13456"/>
                    <a:pt x="21217" y="11602"/>
                    <a:pt x="21521" y="9718"/>
                  </a:cubicBezTo>
                  <a:cubicBezTo>
                    <a:pt x="21946" y="7651"/>
                    <a:pt x="22068" y="5584"/>
                    <a:pt x="22007" y="3517"/>
                  </a:cubicBezTo>
                  <a:cubicBezTo>
                    <a:pt x="21885" y="3487"/>
                    <a:pt x="21794" y="3426"/>
                    <a:pt x="21673" y="3395"/>
                  </a:cubicBezTo>
                  <a:cubicBezTo>
                    <a:pt x="20001" y="2636"/>
                    <a:pt x="18329" y="1876"/>
                    <a:pt x="16657" y="1146"/>
                  </a:cubicBezTo>
                  <a:cubicBezTo>
                    <a:pt x="15501" y="623"/>
                    <a:pt x="14295" y="0"/>
                    <a:pt x="1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4"/>
            <p:cNvSpPr/>
            <p:nvPr/>
          </p:nvSpPr>
          <p:spPr>
            <a:xfrm>
              <a:off x="9232200" y="1719925"/>
              <a:ext cx="190000" cy="285750"/>
            </a:xfrm>
            <a:custGeom>
              <a:avLst/>
              <a:gdLst/>
              <a:ahLst/>
              <a:cxnLst/>
              <a:rect l="l" t="t" r="r" b="b"/>
              <a:pathLst>
                <a:path w="7600" h="11430" extrusionOk="0">
                  <a:moveTo>
                    <a:pt x="4894" y="0"/>
                  </a:moveTo>
                  <a:cubicBezTo>
                    <a:pt x="4317" y="3405"/>
                    <a:pt x="3071" y="6687"/>
                    <a:pt x="1125" y="9545"/>
                  </a:cubicBezTo>
                  <a:cubicBezTo>
                    <a:pt x="791" y="10031"/>
                    <a:pt x="274" y="10456"/>
                    <a:pt x="92" y="11034"/>
                  </a:cubicBezTo>
                  <a:cubicBezTo>
                    <a:pt x="61" y="11125"/>
                    <a:pt x="31" y="11216"/>
                    <a:pt x="1" y="11338"/>
                  </a:cubicBezTo>
                  <a:cubicBezTo>
                    <a:pt x="1004" y="11338"/>
                    <a:pt x="1976" y="11368"/>
                    <a:pt x="2979" y="11368"/>
                  </a:cubicBezTo>
                  <a:cubicBezTo>
                    <a:pt x="4499" y="11399"/>
                    <a:pt x="6049" y="11429"/>
                    <a:pt x="7599" y="11429"/>
                  </a:cubicBezTo>
                  <a:cubicBezTo>
                    <a:pt x="7599" y="10943"/>
                    <a:pt x="7569" y="10426"/>
                    <a:pt x="7569" y="9940"/>
                  </a:cubicBezTo>
                  <a:cubicBezTo>
                    <a:pt x="7539" y="8268"/>
                    <a:pt x="7539" y="6596"/>
                    <a:pt x="7508" y="4955"/>
                  </a:cubicBezTo>
                  <a:cubicBezTo>
                    <a:pt x="7478" y="3709"/>
                    <a:pt x="7478" y="2462"/>
                    <a:pt x="7447" y="1216"/>
                  </a:cubicBezTo>
                  <a:cubicBezTo>
                    <a:pt x="6627" y="821"/>
                    <a:pt x="5776" y="456"/>
                    <a:pt x="4985" y="31"/>
                  </a:cubicBezTo>
                  <a:cubicBezTo>
                    <a:pt x="4955" y="31"/>
                    <a:pt x="4925" y="0"/>
                    <a:pt x="4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4"/>
            <p:cNvSpPr/>
            <p:nvPr/>
          </p:nvSpPr>
          <p:spPr>
            <a:xfrm>
              <a:off x="9221575" y="1721625"/>
              <a:ext cx="209750" cy="288600"/>
            </a:xfrm>
            <a:custGeom>
              <a:avLst/>
              <a:gdLst/>
              <a:ahLst/>
              <a:cxnLst/>
              <a:rect l="l" t="t" r="r" b="b"/>
              <a:pathLst>
                <a:path w="8390" h="11544" extrusionOk="0">
                  <a:moveTo>
                    <a:pt x="6327" y="1"/>
                  </a:moveTo>
                  <a:cubicBezTo>
                    <a:pt x="6210" y="1"/>
                    <a:pt x="6102" y="69"/>
                    <a:pt x="6079" y="206"/>
                  </a:cubicBezTo>
                  <a:cubicBezTo>
                    <a:pt x="6018" y="3154"/>
                    <a:pt x="6140" y="6042"/>
                    <a:pt x="6292" y="8990"/>
                  </a:cubicBezTo>
                  <a:cubicBezTo>
                    <a:pt x="4711" y="9203"/>
                    <a:pt x="3100" y="9416"/>
                    <a:pt x="1489" y="9507"/>
                  </a:cubicBezTo>
                  <a:lnTo>
                    <a:pt x="1185" y="9507"/>
                  </a:lnTo>
                  <a:cubicBezTo>
                    <a:pt x="1125" y="9507"/>
                    <a:pt x="1064" y="9537"/>
                    <a:pt x="1003" y="9598"/>
                  </a:cubicBezTo>
                  <a:cubicBezTo>
                    <a:pt x="912" y="9689"/>
                    <a:pt x="912" y="9841"/>
                    <a:pt x="1003" y="9963"/>
                  </a:cubicBezTo>
                  <a:cubicBezTo>
                    <a:pt x="1003" y="9963"/>
                    <a:pt x="1033" y="9963"/>
                    <a:pt x="1033" y="9993"/>
                  </a:cubicBezTo>
                  <a:cubicBezTo>
                    <a:pt x="1003" y="9993"/>
                    <a:pt x="942" y="10024"/>
                    <a:pt x="881" y="10084"/>
                  </a:cubicBezTo>
                  <a:cubicBezTo>
                    <a:pt x="851" y="10084"/>
                    <a:pt x="821" y="10115"/>
                    <a:pt x="790" y="10145"/>
                  </a:cubicBezTo>
                  <a:cubicBezTo>
                    <a:pt x="730" y="10206"/>
                    <a:pt x="669" y="10236"/>
                    <a:pt x="608" y="10297"/>
                  </a:cubicBezTo>
                  <a:cubicBezTo>
                    <a:pt x="304" y="10571"/>
                    <a:pt x="0" y="10936"/>
                    <a:pt x="213" y="11179"/>
                  </a:cubicBezTo>
                  <a:cubicBezTo>
                    <a:pt x="243" y="11209"/>
                    <a:pt x="334" y="11270"/>
                    <a:pt x="426" y="11300"/>
                  </a:cubicBezTo>
                  <a:cubicBezTo>
                    <a:pt x="2796" y="11483"/>
                    <a:pt x="5167" y="11391"/>
                    <a:pt x="7538" y="11543"/>
                  </a:cubicBezTo>
                  <a:cubicBezTo>
                    <a:pt x="7660" y="11543"/>
                    <a:pt x="7751" y="11483"/>
                    <a:pt x="7812" y="11391"/>
                  </a:cubicBezTo>
                  <a:cubicBezTo>
                    <a:pt x="7842" y="11422"/>
                    <a:pt x="7872" y="11452"/>
                    <a:pt x="7903" y="11452"/>
                  </a:cubicBezTo>
                  <a:cubicBezTo>
                    <a:pt x="7949" y="11489"/>
                    <a:pt x="8004" y="11507"/>
                    <a:pt x="8059" y="11507"/>
                  </a:cubicBezTo>
                  <a:cubicBezTo>
                    <a:pt x="8184" y="11507"/>
                    <a:pt x="8307" y="11418"/>
                    <a:pt x="8328" y="11270"/>
                  </a:cubicBezTo>
                  <a:cubicBezTo>
                    <a:pt x="8389" y="11088"/>
                    <a:pt x="8298" y="10966"/>
                    <a:pt x="8268" y="10784"/>
                  </a:cubicBezTo>
                  <a:cubicBezTo>
                    <a:pt x="8237" y="10662"/>
                    <a:pt x="8176" y="10601"/>
                    <a:pt x="8116" y="10540"/>
                  </a:cubicBezTo>
                  <a:cubicBezTo>
                    <a:pt x="8207" y="10115"/>
                    <a:pt x="8298" y="9659"/>
                    <a:pt x="8328" y="9233"/>
                  </a:cubicBezTo>
                  <a:cubicBezTo>
                    <a:pt x="8328" y="9203"/>
                    <a:pt x="8328" y="9203"/>
                    <a:pt x="8328" y="9203"/>
                  </a:cubicBezTo>
                  <a:cubicBezTo>
                    <a:pt x="8328" y="9173"/>
                    <a:pt x="8328" y="9142"/>
                    <a:pt x="8328" y="9112"/>
                  </a:cubicBezTo>
                  <a:cubicBezTo>
                    <a:pt x="8298" y="8929"/>
                    <a:pt x="8237" y="8838"/>
                    <a:pt x="8116" y="8808"/>
                  </a:cubicBezTo>
                  <a:cubicBezTo>
                    <a:pt x="8116" y="8625"/>
                    <a:pt x="8085" y="8443"/>
                    <a:pt x="8055" y="8322"/>
                  </a:cubicBezTo>
                  <a:cubicBezTo>
                    <a:pt x="8055" y="7440"/>
                    <a:pt x="8146" y="6498"/>
                    <a:pt x="8146" y="5586"/>
                  </a:cubicBezTo>
                  <a:cubicBezTo>
                    <a:pt x="8146" y="4218"/>
                    <a:pt x="8116" y="2850"/>
                    <a:pt x="8146" y="1452"/>
                  </a:cubicBezTo>
                  <a:cubicBezTo>
                    <a:pt x="8055" y="844"/>
                    <a:pt x="7356" y="723"/>
                    <a:pt x="6839" y="692"/>
                  </a:cubicBezTo>
                  <a:cubicBezTo>
                    <a:pt x="6839" y="631"/>
                    <a:pt x="6839" y="540"/>
                    <a:pt x="6839" y="449"/>
                  </a:cubicBezTo>
                  <a:cubicBezTo>
                    <a:pt x="6869" y="327"/>
                    <a:pt x="6839" y="236"/>
                    <a:pt x="6748" y="175"/>
                  </a:cubicBezTo>
                  <a:cubicBezTo>
                    <a:pt x="6723" y="75"/>
                    <a:pt x="6614" y="16"/>
                    <a:pt x="6508" y="16"/>
                  </a:cubicBezTo>
                  <a:cubicBezTo>
                    <a:pt x="6487" y="16"/>
                    <a:pt x="6465" y="18"/>
                    <a:pt x="6444" y="24"/>
                  </a:cubicBezTo>
                  <a:cubicBezTo>
                    <a:pt x="6406" y="8"/>
                    <a:pt x="6366" y="1"/>
                    <a:pt x="632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4"/>
            <p:cNvSpPr/>
            <p:nvPr/>
          </p:nvSpPr>
          <p:spPr>
            <a:xfrm>
              <a:off x="8822625" y="1887100"/>
              <a:ext cx="13700" cy="12950"/>
            </a:xfrm>
            <a:custGeom>
              <a:avLst/>
              <a:gdLst/>
              <a:ahLst/>
              <a:cxnLst/>
              <a:rect l="l" t="t" r="r" b="b"/>
              <a:pathLst>
                <a:path w="548" h="518" extrusionOk="0">
                  <a:moveTo>
                    <a:pt x="274" y="0"/>
                  </a:moveTo>
                  <a:cubicBezTo>
                    <a:pt x="152" y="0"/>
                    <a:pt x="0" y="92"/>
                    <a:pt x="0" y="244"/>
                  </a:cubicBezTo>
                  <a:cubicBezTo>
                    <a:pt x="0" y="395"/>
                    <a:pt x="122" y="517"/>
                    <a:pt x="243" y="517"/>
                  </a:cubicBezTo>
                  <a:cubicBezTo>
                    <a:pt x="395" y="517"/>
                    <a:pt x="517" y="426"/>
                    <a:pt x="547" y="274"/>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4"/>
            <p:cNvSpPr/>
            <p:nvPr/>
          </p:nvSpPr>
          <p:spPr>
            <a:xfrm>
              <a:off x="8628075" y="1666100"/>
              <a:ext cx="452300" cy="339200"/>
            </a:xfrm>
            <a:custGeom>
              <a:avLst/>
              <a:gdLst/>
              <a:ahLst/>
              <a:cxnLst/>
              <a:rect l="l" t="t" r="r" b="b"/>
              <a:pathLst>
                <a:path w="18092" h="13568" extrusionOk="0">
                  <a:moveTo>
                    <a:pt x="1865" y="1"/>
                  </a:moveTo>
                  <a:cubicBezTo>
                    <a:pt x="1810" y="1"/>
                    <a:pt x="1754" y="18"/>
                    <a:pt x="1703" y="56"/>
                  </a:cubicBezTo>
                  <a:cubicBezTo>
                    <a:pt x="1673" y="86"/>
                    <a:pt x="1642" y="117"/>
                    <a:pt x="1642" y="178"/>
                  </a:cubicBezTo>
                  <a:cubicBezTo>
                    <a:pt x="1521" y="178"/>
                    <a:pt x="1430" y="208"/>
                    <a:pt x="1308" y="238"/>
                  </a:cubicBezTo>
                  <a:cubicBezTo>
                    <a:pt x="1156" y="299"/>
                    <a:pt x="974" y="360"/>
                    <a:pt x="822" y="421"/>
                  </a:cubicBezTo>
                  <a:cubicBezTo>
                    <a:pt x="700" y="451"/>
                    <a:pt x="548" y="482"/>
                    <a:pt x="457" y="573"/>
                  </a:cubicBezTo>
                  <a:cubicBezTo>
                    <a:pt x="457" y="603"/>
                    <a:pt x="427" y="634"/>
                    <a:pt x="427" y="634"/>
                  </a:cubicBezTo>
                  <a:cubicBezTo>
                    <a:pt x="427" y="725"/>
                    <a:pt x="396" y="786"/>
                    <a:pt x="396" y="846"/>
                  </a:cubicBezTo>
                  <a:cubicBezTo>
                    <a:pt x="1" y="3460"/>
                    <a:pt x="305" y="6166"/>
                    <a:pt x="427" y="8810"/>
                  </a:cubicBezTo>
                  <a:cubicBezTo>
                    <a:pt x="427" y="8810"/>
                    <a:pt x="427" y="8840"/>
                    <a:pt x="427" y="8871"/>
                  </a:cubicBezTo>
                  <a:cubicBezTo>
                    <a:pt x="427" y="8901"/>
                    <a:pt x="427" y="8901"/>
                    <a:pt x="427" y="8932"/>
                  </a:cubicBezTo>
                  <a:cubicBezTo>
                    <a:pt x="427" y="9084"/>
                    <a:pt x="396" y="9235"/>
                    <a:pt x="396" y="9418"/>
                  </a:cubicBezTo>
                  <a:cubicBezTo>
                    <a:pt x="366" y="9448"/>
                    <a:pt x="335" y="9479"/>
                    <a:pt x="305" y="9509"/>
                  </a:cubicBezTo>
                  <a:cubicBezTo>
                    <a:pt x="275" y="9600"/>
                    <a:pt x="305" y="9691"/>
                    <a:pt x="427" y="9783"/>
                  </a:cubicBezTo>
                  <a:cubicBezTo>
                    <a:pt x="427" y="9843"/>
                    <a:pt x="457" y="9904"/>
                    <a:pt x="487" y="9965"/>
                  </a:cubicBezTo>
                  <a:cubicBezTo>
                    <a:pt x="548" y="10543"/>
                    <a:pt x="487" y="11120"/>
                    <a:pt x="427" y="11667"/>
                  </a:cubicBezTo>
                  <a:cubicBezTo>
                    <a:pt x="396" y="12032"/>
                    <a:pt x="335" y="12366"/>
                    <a:pt x="305" y="12731"/>
                  </a:cubicBezTo>
                  <a:cubicBezTo>
                    <a:pt x="183" y="12822"/>
                    <a:pt x="214" y="13035"/>
                    <a:pt x="366" y="13126"/>
                  </a:cubicBezTo>
                  <a:cubicBezTo>
                    <a:pt x="366" y="13157"/>
                    <a:pt x="396" y="13157"/>
                    <a:pt x="427" y="13157"/>
                  </a:cubicBezTo>
                  <a:cubicBezTo>
                    <a:pt x="427" y="13157"/>
                    <a:pt x="427" y="13187"/>
                    <a:pt x="427" y="13187"/>
                  </a:cubicBezTo>
                  <a:cubicBezTo>
                    <a:pt x="487" y="13278"/>
                    <a:pt x="548" y="13339"/>
                    <a:pt x="670" y="13369"/>
                  </a:cubicBezTo>
                  <a:cubicBezTo>
                    <a:pt x="700" y="13400"/>
                    <a:pt x="761" y="13400"/>
                    <a:pt x="822" y="13400"/>
                  </a:cubicBezTo>
                  <a:cubicBezTo>
                    <a:pt x="982" y="13391"/>
                    <a:pt x="1142" y="13387"/>
                    <a:pt x="1300" y="13387"/>
                  </a:cubicBezTo>
                  <a:cubicBezTo>
                    <a:pt x="2251" y="13387"/>
                    <a:pt x="3166" y="13521"/>
                    <a:pt x="4104" y="13521"/>
                  </a:cubicBezTo>
                  <a:cubicBezTo>
                    <a:pt x="4857" y="13500"/>
                    <a:pt x="5609" y="13478"/>
                    <a:pt x="6361" y="13478"/>
                  </a:cubicBezTo>
                  <a:cubicBezTo>
                    <a:pt x="6673" y="13478"/>
                    <a:pt x="6984" y="13482"/>
                    <a:pt x="7296" y="13491"/>
                  </a:cubicBezTo>
                  <a:lnTo>
                    <a:pt x="7326" y="13491"/>
                  </a:lnTo>
                  <a:cubicBezTo>
                    <a:pt x="7387" y="13430"/>
                    <a:pt x="7448" y="13369"/>
                    <a:pt x="7478" y="13278"/>
                  </a:cubicBezTo>
                  <a:cubicBezTo>
                    <a:pt x="8683" y="13402"/>
                    <a:pt x="9888" y="13425"/>
                    <a:pt x="11095" y="13425"/>
                  </a:cubicBezTo>
                  <a:cubicBezTo>
                    <a:pt x="11790" y="13425"/>
                    <a:pt x="12486" y="13417"/>
                    <a:pt x="13183" y="13417"/>
                  </a:cubicBezTo>
                  <a:cubicBezTo>
                    <a:pt x="14237" y="13417"/>
                    <a:pt x="15293" y="13435"/>
                    <a:pt x="16354" y="13521"/>
                  </a:cubicBezTo>
                  <a:cubicBezTo>
                    <a:pt x="16506" y="13534"/>
                    <a:pt x="16836" y="13568"/>
                    <a:pt x="17166" y="13568"/>
                  </a:cubicBezTo>
                  <a:cubicBezTo>
                    <a:pt x="17630" y="13568"/>
                    <a:pt x="18092" y="13501"/>
                    <a:pt x="18056" y="13217"/>
                  </a:cubicBezTo>
                  <a:cubicBezTo>
                    <a:pt x="18026" y="13126"/>
                    <a:pt x="17965" y="13035"/>
                    <a:pt x="17874" y="12883"/>
                  </a:cubicBezTo>
                  <a:cubicBezTo>
                    <a:pt x="17266" y="12609"/>
                    <a:pt x="16658" y="12275"/>
                    <a:pt x="16080" y="11971"/>
                  </a:cubicBezTo>
                  <a:cubicBezTo>
                    <a:pt x="16020" y="11941"/>
                    <a:pt x="15989" y="11910"/>
                    <a:pt x="15928" y="11910"/>
                  </a:cubicBezTo>
                  <a:cubicBezTo>
                    <a:pt x="15807" y="11819"/>
                    <a:pt x="15685" y="11758"/>
                    <a:pt x="15564" y="11698"/>
                  </a:cubicBezTo>
                  <a:cubicBezTo>
                    <a:pt x="15472" y="11606"/>
                    <a:pt x="15320" y="11576"/>
                    <a:pt x="15168" y="11576"/>
                  </a:cubicBezTo>
                  <a:cubicBezTo>
                    <a:pt x="15108" y="11546"/>
                    <a:pt x="15047" y="11546"/>
                    <a:pt x="15016" y="11546"/>
                  </a:cubicBezTo>
                  <a:cubicBezTo>
                    <a:pt x="13041" y="11394"/>
                    <a:pt x="11035" y="11211"/>
                    <a:pt x="9059" y="10998"/>
                  </a:cubicBezTo>
                  <a:cubicBezTo>
                    <a:pt x="7326" y="10755"/>
                    <a:pt x="5624" y="10451"/>
                    <a:pt x="3892" y="10178"/>
                  </a:cubicBezTo>
                  <a:cubicBezTo>
                    <a:pt x="3375" y="10056"/>
                    <a:pt x="2858" y="9965"/>
                    <a:pt x="2311" y="9813"/>
                  </a:cubicBezTo>
                  <a:cubicBezTo>
                    <a:pt x="2311" y="9722"/>
                    <a:pt x="2311" y="9600"/>
                    <a:pt x="2311" y="9539"/>
                  </a:cubicBezTo>
                  <a:cubicBezTo>
                    <a:pt x="2281" y="7777"/>
                    <a:pt x="2220" y="5953"/>
                    <a:pt x="2220" y="4159"/>
                  </a:cubicBezTo>
                  <a:cubicBezTo>
                    <a:pt x="2189" y="2883"/>
                    <a:pt x="2189" y="1606"/>
                    <a:pt x="2159" y="330"/>
                  </a:cubicBezTo>
                  <a:cubicBezTo>
                    <a:pt x="2159" y="238"/>
                    <a:pt x="2129" y="147"/>
                    <a:pt x="2068" y="86"/>
                  </a:cubicBezTo>
                  <a:cubicBezTo>
                    <a:pt x="2015" y="33"/>
                    <a:pt x="1941" y="1"/>
                    <a:pt x="186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4"/>
            <p:cNvSpPr/>
            <p:nvPr/>
          </p:nvSpPr>
          <p:spPr>
            <a:xfrm>
              <a:off x="8799825" y="1566900"/>
              <a:ext cx="401825" cy="93375"/>
            </a:xfrm>
            <a:custGeom>
              <a:avLst/>
              <a:gdLst/>
              <a:ahLst/>
              <a:cxnLst/>
              <a:rect l="l" t="t" r="r" b="b"/>
              <a:pathLst>
                <a:path w="16073" h="3735" extrusionOk="0">
                  <a:moveTo>
                    <a:pt x="7183" y="1"/>
                  </a:moveTo>
                  <a:cubicBezTo>
                    <a:pt x="5646" y="1"/>
                    <a:pt x="4167" y="771"/>
                    <a:pt x="2706" y="1258"/>
                  </a:cubicBezTo>
                  <a:cubicBezTo>
                    <a:pt x="2037" y="1501"/>
                    <a:pt x="1399" y="1714"/>
                    <a:pt x="699" y="1866"/>
                  </a:cubicBezTo>
                  <a:cubicBezTo>
                    <a:pt x="426" y="1866"/>
                    <a:pt x="0" y="2048"/>
                    <a:pt x="304" y="2383"/>
                  </a:cubicBezTo>
                  <a:cubicBezTo>
                    <a:pt x="3374" y="3477"/>
                    <a:pt x="6748" y="3538"/>
                    <a:pt x="10001" y="3720"/>
                  </a:cubicBezTo>
                  <a:cubicBezTo>
                    <a:pt x="10079" y="3727"/>
                    <a:pt x="10421" y="3735"/>
                    <a:pt x="10892" y="3735"/>
                  </a:cubicBezTo>
                  <a:cubicBezTo>
                    <a:pt x="12616" y="3735"/>
                    <a:pt x="16072" y="3629"/>
                    <a:pt x="14712" y="2960"/>
                  </a:cubicBezTo>
                  <a:cubicBezTo>
                    <a:pt x="13830" y="2535"/>
                    <a:pt x="12919" y="2200"/>
                    <a:pt x="12007" y="1836"/>
                  </a:cubicBezTo>
                  <a:cubicBezTo>
                    <a:pt x="10882" y="1349"/>
                    <a:pt x="9818" y="559"/>
                    <a:pt x="8633" y="255"/>
                  </a:cubicBezTo>
                  <a:cubicBezTo>
                    <a:pt x="8143" y="75"/>
                    <a:pt x="7660" y="1"/>
                    <a:pt x="7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4"/>
            <p:cNvSpPr/>
            <p:nvPr/>
          </p:nvSpPr>
          <p:spPr>
            <a:xfrm>
              <a:off x="8492825" y="41325"/>
              <a:ext cx="1073750" cy="2107950"/>
            </a:xfrm>
            <a:custGeom>
              <a:avLst/>
              <a:gdLst/>
              <a:ahLst/>
              <a:cxnLst/>
              <a:rect l="l" t="t" r="r" b="b"/>
              <a:pathLst>
                <a:path w="42950" h="84318" extrusionOk="0">
                  <a:moveTo>
                    <a:pt x="912" y="548"/>
                  </a:moveTo>
                  <a:cubicBezTo>
                    <a:pt x="1156" y="548"/>
                    <a:pt x="1368" y="578"/>
                    <a:pt x="1581" y="578"/>
                  </a:cubicBezTo>
                  <a:cubicBezTo>
                    <a:pt x="3861" y="578"/>
                    <a:pt x="6110" y="578"/>
                    <a:pt x="8390" y="608"/>
                  </a:cubicBezTo>
                  <a:cubicBezTo>
                    <a:pt x="10791" y="608"/>
                    <a:pt x="13223" y="639"/>
                    <a:pt x="15624" y="639"/>
                  </a:cubicBezTo>
                  <a:cubicBezTo>
                    <a:pt x="17873" y="669"/>
                    <a:pt x="20122" y="669"/>
                    <a:pt x="22341" y="669"/>
                  </a:cubicBezTo>
                  <a:cubicBezTo>
                    <a:pt x="24743" y="700"/>
                    <a:pt x="27113" y="700"/>
                    <a:pt x="29484" y="730"/>
                  </a:cubicBezTo>
                  <a:cubicBezTo>
                    <a:pt x="31764" y="730"/>
                    <a:pt x="34013" y="760"/>
                    <a:pt x="36293" y="760"/>
                  </a:cubicBezTo>
                  <a:cubicBezTo>
                    <a:pt x="37813" y="760"/>
                    <a:pt x="39302" y="791"/>
                    <a:pt x="40822" y="791"/>
                  </a:cubicBezTo>
                  <a:cubicBezTo>
                    <a:pt x="40761" y="882"/>
                    <a:pt x="40670" y="943"/>
                    <a:pt x="40609" y="1034"/>
                  </a:cubicBezTo>
                  <a:lnTo>
                    <a:pt x="39758" y="2037"/>
                  </a:lnTo>
                  <a:cubicBezTo>
                    <a:pt x="39667" y="2159"/>
                    <a:pt x="39576" y="2280"/>
                    <a:pt x="39515" y="2402"/>
                  </a:cubicBezTo>
                  <a:cubicBezTo>
                    <a:pt x="39515" y="2402"/>
                    <a:pt x="39515" y="2371"/>
                    <a:pt x="39515" y="2371"/>
                  </a:cubicBezTo>
                  <a:cubicBezTo>
                    <a:pt x="39515" y="2402"/>
                    <a:pt x="39485" y="2432"/>
                    <a:pt x="39485" y="2432"/>
                  </a:cubicBezTo>
                  <a:cubicBezTo>
                    <a:pt x="39485" y="2432"/>
                    <a:pt x="39485" y="2432"/>
                    <a:pt x="39515" y="2402"/>
                  </a:cubicBezTo>
                  <a:lnTo>
                    <a:pt x="39515" y="2402"/>
                  </a:lnTo>
                  <a:cubicBezTo>
                    <a:pt x="39393" y="2554"/>
                    <a:pt x="39302" y="2736"/>
                    <a:pt x="39211" y="2888"/>
                  </a:cubicBezTo>
                  <a:cubicBezTo>
                    <a:pt x="39150" y="2979"/>
                    <a:pt x="39120" y="3070"/>
                    <a:pt x="39059" y="3192"/>
                  </a:cubicBezTo>
                  <a:cubicBezTo>
                    <a:pt x="39120" y="3131"/>
                    <a:pt x="39181" y="3101"/>
                    <a:pt x="39241" y="3040"/>
                  </a:cubicBezTo>
                  <a:cubicBezTo>
                    <a:pt x="39363" y="2979"/>
                    <a:pt x="39454" y="2888"/>
                    <a:pt x="39545" y="2797"/>
                  </a:cubicBezTo>
                  <a:cubicBezTo>
                    <a:pt x="39545" y="2797"/>
                    <a:pt x="39545" y="2827"/>
                    <a:pt x="39545" y="2827"/>
                  </a:cubicBezTo>
                  <a:cubicBezTo>
                    <a:pt x="39789" y="2615"/>
                    <a:pt x="40001" y="2402"/>
                    <a:pt x="40244" y="2189"/>
                  </a:cubicBezTo>
                  <a:cubicBezTo>
                    <a:pt x="40244" y="2219"/>
                    <a:pt x="40244" y="2219"/>
                    <a:pt x="40244" y="2219"/>
                  </a:cubicBezTo>
                  <a:cubicBezTo>
                    <a:pt x="40305" y="2159"/>
                    <a:pt x="40366" y="2098"/>
                    <a:pt x="40427" y="2037"/>
                  </a:cubicBezTo>
                  <a:cubicBezTo>
                    <a:pt x="40670" y="1763"/>
                    <a:pt x="40944" y="1490"/>
                    <a:pt x="41187" y="1216"/>
                  </a:cubicBezTo>
                  <a:cubicBezTo>
                    <a:pt x="41187" y="2979"/>
                    <a:pt x="41217" y="4773"/>
                    <a:pt x="41248" y="6536"/>
                  </a:cubicBezTo>
                  <a:cubicBezTo>
                    <a:pt x="41308" y="10396"/>
                    <a:pt x="41369" y="14226"/>
                    <a:pt x="41430" y="18055"/>
                  </a:cubicBezTo>
                  <a:cubicBezTo>
                    <a:pt x="41491" y="21733"/>
                    <a:pt x="41551" y="25381"/>
                    <a:pt x="41582" y="29059"/>
                  </a:cubicBezTo>
                  <a:cubicBezTo>
                    <a:pt x="41643" y="32858"/>
                    <a:pt x="41703" y="36627"/>
                    <a:pt x="41764" y="40427"/>
                  </a:cubicBezTo>
                  <a:cubicBezTo>
                    <a:pt x="41825" y="44256"/>
                    <a:pt x="41886" y="48086"/>
                    <a:pt x="41947" y="51916"/>
                  </a:cubicBezTo>
                  <a:cubicBezTo>
                    <a:pt x="41977" y="55655"/>
                    <a:pt x="42038" y="59393"/>
                    <a:pt x="42099" y="63132"/>
                  </a:cubicBezTo>
                  <a:cubicBezTo>
                    <a:pt x="42159" y="66962"/>
                    <a:pt x="42220" y="70822"/>
                    <a:pt x="42281" y="74652"/>
                  </a:cubicBezTo>
                  <a:cubicBezTo>
                    <a:pt x="42311" y="77600"/>
                    <a:pt x="42372" y="80549"/>
                    <a:pt x="42403" y="83528"/>
                  </a:cubicBezTo>
                  <a:cubicBezTo>
                    <a:pt x="42281" y="83406"/>
                    <a:pt x="42159" y="83284"/>
                    <a:pt x="42068" y="83163"/>
                  </a:cubicBezTo>
                  <a:cubicBezTo>
                    <a:pt x="41916" y="83041"/>
                    <a:pt x="41795" y="82889"/>
                    <a:pt x="41673" y="82768"/>
                  </a:cubicBezTo>
                  <a:cubicBezTo>
                    <a:pt x="41643" y="82737"/>
                    <a:pt x="41643" y="82737"/>
                    <a:pt x="41612" y="82707"/>
                  </a:cubicBezTo>
                  <a:lnTo>
                    <a:pt x="41612" y="82707"/>
                  </a:lnTo>
                  <a:cubicBezTo>
                    <a:pt x="41612" y="82707"/>
                    <a:pt x="41612" y="82709"/>
                    <a:pt x="41613" y="82711"/>
                  </a:cubicBezTo>
                  <a:lnTo>
                    <a:pt x="41613" y="82711"/>
                  </a:lnTo>
                  <a:cubicBezTo>
                    <a:pt x="41377" y="82510"/>
                    <a:pt x="41117" y="82333"/>
                    <a:pt x="40913" y="82129"/>
                  </a:cubicBezTo>
                  <a:lnTo>
                    <a:pt x="40913" y="82129"/>
                  </a:lnTo>
                  <a:cubicBezTo>
                    <a:pt x="40913" y="82160"/>
                    <a:pt x="40913" y="82160"/>
                    <a:pt x="40944" y="82160"/>
                  </a:cubicBezTo>
                  <a:cubicBezTo>
                    <a:pt x="40913" y="82160"/>
                    <a:pt x="40913" y="82160"/>
                    <a:pt x="40883" y="82129"/>
                  </a:cubicBezTo>
                  <a:cubicBezTo>
                    <a:pt x="40852" y="82099"/>
                    <a:pt x="40852" y="82099"/>
                    <a:pt x="40852" y="82099"/>
                  </a:cubicBezTo>
                  <a:cubicBezTo>
                    <a:pt x="40761" y="82008"/>
                    <a:pt x="40670" y="81947"/>
                    <a:pt x="40579" y="81886"/>
                  </a:cubicBezTo>
                  <a:cubicBezTo>
                    <a:pt x="40579" y="81886"/>
                    <a:pt x="40579" y="81856"/>
                    <a:pt x="40548" y="81856"/>
                  </a:cubicBezTo>
                  <a:lnTo>
                    <a:pt x="40579" y="81856"/>
                  </a:lnTo>
                  <a:cubicBezTo>
                    <a:pt x="40518" y="81825"/>
                    <a:pt x="40457" y="81765"/>
                    <a:pt x="40396" y="81734"/>
                  </a:cubicBezTo>
                  <a:cubicBezTo>
                    <a:pt x="40305" y="81673"/>
                    <a:pt x="40214" y="81613"/>
                    <a:pt x="40123" y="81552"/>
                  </a:cubicBezTo>
                  <a:cubicBezTo>
                    <a:pt x="40123" y="81552"/>
                    <a:pt x="40123" y="81521"/>
                    <a:pt x="40123" y="81521"/>
                  </a:cubicBezTo>
                  <a:lnTo>
                    <a:pt x="40092" y="81521"/>
                  </a:lnTo>
                  <a:cubicBezTo>
                    <a:pt x="40062" y="81491"/>
                    <a:pt x="40032" y="81461"/>
                    <a:pt x="40001" y="81461"/>
                  </a:cubicBezTo>
                  <a:lnTo>
                    <a:pt x="40001" y="81461"/>
                  </a:lnTo>
                  <a:lnTo>
                    <a:pt x="40032" y="81491"/>
                  </a:lnTo>
                  <a:cubicBezTo>
                    <a:pt x="40092" y="81582"/>
                    <a:pt x="40153" y="81673"/>
                    <a:pt x="40214" y="81765"/>
                  </a:cubicBezTo>
                  <a:cubicBezTo>
                    <a:pt x="40244" y="81765"/>
                    <a:pt x="40244" y="81795"/>
                    <a:pt x="40244" y="81795"/>
                  </a:cubicBezTo>
                  <a:cubicBezTo>
                    <a:pt x="40336" y="81886"/>
                    <a:pt x="40396" y="81977"/>
                    <a:pt x="40457" y="82099"/>
                  </a:cubicBezTo>
                  <a:lnTo>
                    <a:pt x="40488" y="82099"/>
                  </a:lnTo>
                  <a:cubicBezTo>
                    <a:pt x="40579" y="82221"/>
                    <a:pt x="40640" y="82312"/>
                    <a:pt x="40731" y="82403"/>
                  </a:cubicBezTo>
                  <a:cubicBezTo>
                    <a:pt x="40731" y="82403"/>
                    <a:pt x="40731" y="82403"/>
                    <a:pt x="40701" y="82373"/>
                  </a:cubicBezTo>
                  <a:lnTo>
                    <a:pt x="40701" y="82373"/>
                  </a:lnTo>
                  <a:cubicBezTo>
                    <a:pt x="40822" y="82494"/>
                    <a:pt x="40913" y="82616"/>
                    <a:pt x="41004" y="82737"/>
                  </a:cubicBezTo>
                  <a:cubicBezTo>
                    <a:pt x="41096" y="82889"/>
                    <a:pt x="41217" y="83011"/>
                    <a:pt x="41339" y="83163"/>
                  </a:cubicBezTo>
                  <a:cubicBezTo>
                    <a:pt x="41339" y="83193"/>
                    <a:pt x="41369" y="83193"/>
                    <a:pt x="41369" y="83224"/>
                  </a:cubicBezTo>
                  <a:cubicBezTo>
                    <a:pt x="41551" y="83406"/>
                    <a:pt x="41734" y="83588"/>
                    <a:pt x="41947" y="83801"/>
                  </a:cubicBezTo>
                  <a:lnTo>
                    <a:pt x="40731" y="83771"/>
                  </a:lnTo>
                  <a:cubicBezTo>
                    <a:pt x="38451" y="83740"/>
                    <a:pt x="36202" y="83680"/>
                    <a:pt x="33953" y="83649"/>
                  </a:cubicBezTo>
                  <a:cubicBezTo>
                    <a:pt x="31612" y="83588"/>
                    <a:pt x="29272" y="83528"/>
                    <a:pt x="26931" y="83497"/>
                  </a:cubicBezTo>
                  <a:cubicBezTo>
                    <a:pt x="24621" y="83436"/>
                    <a:pt x="22281" y="83406"/>
                    <a:pt x="19971" y="83345"/>
                  </a:cubicBezTo>
                  <a:lnTo>
                    <a:pt x="13223" y="83224"/>
                  </a:lnTo>
                  <a:cubicBezTo>
                    <a:pt x="10913" y="83163"/>
                    <a:pt x="8572" y="83102"/>
                    <a:pt x="6232" y="83072"/>
                  </a:cubicBezTo>
                  <a:cubicBezTo>
                    <a:pt x="4651" y="83041"/>
                    <a:pt x="3040" y="83011"/>
                    <a:pt x="1429" y="82980"/>
                  </a:cubicBezTo>
                  <a:cubicBezTo>
                    <a:pt x="1581" y="82828"/>
                    <a:pt x="1733" y="82676"/>
                    <a:pt x="1915" y="82524"/>
                  </a:cubicBezTo>
                  <a:cubicBezTo>
                    <a:pt x="2128" y="82312"/>
                    <a:pt x="2341" y="82099"/>
                    <a:pt x="2554" y="81886"/>
                  </a:cubicBezTo>
                  <a:cubicBezTo>
                    <a:pt x="2584" y="81856"/>
                    <a:pt x="2615" y="81825"/>
                    <a:pt x="2645" y="81765"/>
                  </a:cubicBezTo>
                  <a:cubicBezTo>
                    <a:pt x="2767" y="81613"/>
                    <a:pt x="2919" y="81461"/>
                    <a:pt x="3040" y="81309"/>
                  </a:cubicBezTo>
                  <a:cubicBezTo>
                    <a:pt x="3131" y="81187"/>
                    <a:pt x="3192" y="81096"/>
                    <a:pt x="3283" y="81005"/>
                  </a:cubicBezTo>
                  <a:cubicBezTo>
                    <a:pt x="3283" y="80974"/>
                    <a:pt x="3314" y="80974"/>
                    <a:pt x="3314" y="80974"/>
                  </a:cubicBezTo>
                  <a:cubicBezTo>
                    <a:pt x="3314" y="80944"/>
                    <a:pt x="3344" y="80914"/>
                    <a:pt x="3374" y="80914"/>
                  </a:cubicBezTo>
                  <a:cubicBezTo>
                    <a:pt x="3374" y="80914"/>
                    <a:pt x="3374" y="80914"/>
                    <a:pt x="3374" y="80883"/>
                  </a:cubicBezTo>
                  <a:cubicBezTo>
                    <a:pt x="3374" y="80883"/>
                    <a:pt x="3374" y="80853"/>
                    <a:pt x="3374" y="80853"/>
                  </a:cubicBezTo>
                  <a:cubicBezTo>
                    <a:pt x="3526" y="80701"/>
                    <a:pt x="3618" y="80549"/>
                    <a:pt x="3739" y="80366"/>
                  </a:cubicBezTo>
                  <a:lnTo>
                    <a:pt x="3739" y="80366"/>
                  </a:lnTo>
                  <a:cubicBezTo>
                    <a:pt x="3587" y="80458"/>
                    <a:pt x="3466" y="80518"/>
                    <a:pt x="3344" y="80610"/>
                  </a:cubicBezTo>
                  <a:cubicBezTo>
                    <a:pt x="3314" y="80640"/>
                    <a:pt x="3253" y="80670"/>
                    <a:pt x="3222" y="80701"/>
                  </a:cubicBezTo>
                  <a:cubicBezTo>
                    <a:pt x="3131" y="80762"/>
                    <a:pt x="3010" y="80853"/>
                    <a:pt x="2888" y="80944"/>
                  </a:cubicBezTo>
                  <a:lnTo>
                    <a:pt x="2919" y="80914"/>
                  </a:lnTo>
                  <a:lnTo>
                    <a:pt x="2919" y="80914"/>
                  </a:lnTo>
                  <a:cubicBezTo>
                    <a:pt x="2797" y="81005"/>
                    <a:pt x="2706" y="81096"/>
                    <a:pt x="2584" y="81187"/>
                  </a:cubicBezTo>
                  <a:cubicBezTo>
                    <a:pt x="2432" y="81309"/>
                    <a:pt x="2311" y="81430"/>
                    <a:pt x="2159" y="81552"/>
                  </a:cubicBezTo>
                  <a:cubicBezTo>
                    <a:pt x="2189" y="81522"/>
                    <a:pt x="2189" y="81521"/>
                    <a:pt x="2189" y="81521"/>
                  </a:cubicBezTo>
                  <a:lnTo>
                    <a:pt x="2189" y="81521"/>
                  </a:lnTo>
                  <a:cubicBezTo>
                    <a:pt x="2098" y="81582"/>
                    <a:pt x="2037" y="81643"/>
                    <a:pt x="1946" y="81704"/>
                  </a:cubicBezTo>
                  <a:cubicBezTo>
                    <a:pt x="1946" y="81734"/>
                    <a:pt x="1915" y="81765"/>
                    <a:pt x="1885" y="81765"/>
                  </a:cubicBezTo>
                  <a:cubicBezTo>
                    <a:pt x="1642" y="82038"/>
                    <a:pt x="1368" y="82281"/>
                    <a:pt x="1095" y="82524"/>
                  </a:cubicBezTo>
                  <a:cubicBezTo>
                    <a:pt x="1095" y="81278"/>
                    <a:pt x="1095" y="80002"/>
                    <a:pt x="1095" y="78725"/>
                  </a:cubicBezTo>
                  <a:cubicBezTo>
                    <a:pt x="1064" y="75047"/>
                    <a:pt x="1034" y="71369"/>
                    <a:pt x="1004" y="67691"/>
                  </a:cubicBezTo>
                  <a:lnTo>
                    <a:pt x="912" y="56445"/>
                  </a:lnTo>
                  <a:cubicBezTo>
                    <a:pt x="882" y="52554"/>
                    <a:pt x="852" y="48664"/>
                    <a:pt x="852" y="44773"/>
                  </a:cubicBezTo>
                  <a:lnTo>
                    <a:pt x="760" y="33709"/>
                  </a:lnTo>
                  <a:cubicBezTo>
                    <a:pt x="730" y="29940"/>
                    <a:pt x="700" y="26201"/>
                    <a:pt x="669" y="22463"/>
                  </a:cubicBezTo>
                  <a:cubicBezTo>
                    <a:pt x="639" y="18633"/>
                    <a:pt x="639" y="14803"/>
                    <a:pt x="608" y="10973"/>
                  </a:cubicBezTo>
                  <a:cubicBezTo>
                    <a:pt x="578" y="7630"/>
                    <a:pt x="548" y="4256"/>
                    <a:pt x="517" y="912"/>
                  </a:cubicBezTo>
                  <a:lnTo>
                    <a:pt x="517" y="912"/>
                  </a:lnTo>
                  <a:cubicBezTo>
                    <a:pt x="669" y="1034"/>
                    <a:pt x="791" y="1186"/>
                    <a:pt x="943" y="1338"/>
                  </a:cubicBezTo>
                  <a:cubicBezTo>
                    <a:pt x="1125" y="1520"/>
                    <a:pt x="1338" y="1733"/>
                    <a:pt x="1551" y="1946"/>
                  </a:cubicBezTo>
                  <a:cubicBezTo>
                    <a:pt x="1642" y="2007"/>
                    <a:pt x="1763" y="2098"/>
                    <a:pt x="1885" y="2189"/>
                  </a:cubicBezTo>
                  <a:cubicBezTo>
                    <a:pt x="2067" y="2341"/>
                    <a:pt x="2280" y="2463"/>
                    <a:pt x="2493" y="2615"/>
                  </a:cubicBezTo>
                  <a:lnTo>
                    <a:pt x="2463" y="2615"/>
                  </a:lnTo>
                  <a:cubicBezTo>
                    <a:pt x="2584" y="2675"/>
                    <a:pt x="2675" y="2766"/>
                    <a:pt x="2767" y="2827"/>
                  </a:cubicBezTo>
                  <a:cubicBezTo>
                    <a:pt x="2858" y="2888"/>
                    <a:pt x="2979" y="2949"/>
                    <a:pt x="3070" y="3040"/>
                  </a:cubicBezTo>
                  <a:cubicBezTo>
                    <a:pt x="3010" y="2949"/>
                    <a:pt x="2949" y="2888"/>
                    <a:pt x="2888" y="2797"/>
                  </a:cubicBezTo>
                  <a:lnTo>
                    <a:pt x="2888" y="2766"/>
                  </a:lnTo>
                  <a:lnTo>
                    <a:pt x="2609" y="2432"/>
                  </a:lnTo>
                  <a:lnTo>
                    <a:pt x="2609" y="2432"/>
                  </a:lnTo>
                  <a:cubicBezTo>
                    <a:pt x="2612" y="2432"/>
                    <a:pt x="2615" y="2432"/>
                    <a:pt x="2615" y="2432"/>
                  </a:cubicBezTo>
                  <a:cubicBezTo>
                    <a:pt x="2311" y="2037"/>
                    <a:pt x="1976" y="1672"/>
                    <a:pt x="1642" y="1308"/>
                  </a:cubicBezTo>
                  <a:cubicBezTo>
                    <a:pt x="1399" y="1064"/>
                    <a:pt x="1156" y="791"/>
                    <a:pt x="912" y="548"/>
                  </a:cubicBezTo>
                  <a:close/>
                  <a:moveTo>
                    <a:pt x="517" y="1"/>
                  </a:moveTo>
                  <a:cubicBezTo>
                    <a:pt x="365" y="31"/>
                    <a:pt x="183" y="31"/>
                    <a:pt x="1" y="31"/>
                  </a:cubicBezTo>
                  <a:cubicBezTo>
                    <a:pt x="1" y="122"/>
                    <a:pt x="1" y="213"/>
                    <a:pt x="1" y="304"/>
                  </a:cubicBezTo>
                  <a:lnTo>
                    <a:pt x="1" y="396"/>
                  </a:lnTo>
                  <a:cubicBezTo>
                    <a:pt x="1" y="578"/>
                    <a:pt x="1" y="730"/>
                    <a:pt x="1" y="912"/>
                  </a:cubicBezTo>
                  <a:cubicBezTo>
                    <a:pt x="31" y="2918"/>
                    <a:pt x="31" y="4955"/>
                    <a:pt x="61" y="6991"/>
                  </a:cubicBezTo>
                  <a:cubicBezTo>
                    <a:pt x="61" y="10821"/>
                    <a:pt x="92" y="14651"/>
                    <a:pt x="122" y="18511"/>
                  </a:cubicBezTo>
                  <a:cubicBezTo>
                    <a:pt x="153" y="22280"/>
                    <a:pt x="183" y="26050"/>
                    <a:pt x="213" y="29819"/>
                  </a:cubicBezTo>
                  <a:cubicBezTo>
                    <a:pt x="244" y="33527"/>
                    <a:pt x="274" y="37235"/>
                    <a:pt x="304" y="40943"/>
                  </a:cubicBezTo>
                  <a:cubicBezTo>
                    <a:pt x="335" y="44621"/>
                    <a:pt x="335" y="48299"/>
                    <a:pt x="365" y="51977"/>
                  </a:cubicBezTo>
                  <a:cubicBezTo>
                    <a:pt x="396" y="55837"/>
                    <a:pt x="426" y="59667"/>
                    <a:pt x="456" y="63497"/>
                  </a:cubicBezTo>
                  <a:cubicBezTo>
                    <a:pt x="487" y="67296"/>
                    <a:pt x="517" y="71065"/>
                    <a:pt x="548" y="74865"/>
                  </a:cubicBezTo>
                  <a:cubicBezTo>
                    <a:pt x="548" y="77540"/>
                    <a:pt x="578" y="80245"/>
                    <a:pt x="608" y="82950"/>
                  </a:cubicBezTo>
                  <a:lnTo>
                    <a:pt x="578" y="82950"/>
                  </a:lnTo>
                  <a:cubicBezTo>
                    <a:pt x="578" y="82980"/>
                    <a:pt x="578" y="83011"/>
                    <a:pt x="578" y="83041"/>
                  </a:cubicBezTo>
                  <a:cubicBezTo>
                    <a:pt x="608" y="83163"/>
                    <a:pt x="608" y="83284"/>
                    <a:pt x="608" y="83406"/>
                  </a:cubicBezTo>
                  <a:cubicBezTo>
                    <a:pt x="608" y="83406"/>
                    <a:pt x="608" y="83436"/>
                    <a:pt x="608" y="83467"/>
                  </a:cubicBezTo>
                  <a:lnTo>
                    <a:pt x="608" y="83497"/>
                  </a:lnTo>
                  <a:lnTo>
                    <a:pt x="1125" y="83497"/>
                  </a:lnTo>
                  <a:lnTo>
                    <a:pt x="1125" y="83467"/>
                  </a:lnTo>
                  <a:cubicBezTo>
                    <a:pt x="1733" y="83467"/>
                    <a:pt x="2341" y="83497"/>
                    <a:pt x="2919" y="83497"/>
                  </a:cubicBezTo>
                  <a:lnTo>
                    <a:pt x="9697" y="83649"/>
                  </a:lnTo>
                  <a:cubicBezTo>
                    <a:pt x="11976" y="83680"/>
                    <a:pt x="14256" y="83740"/>
                    <a:pt x="16505" y="83771"/>
                  </a:cubicBezTo>
                  <a:cubicBezTo>
                    <a:pt x="18846" y="83831"/>
                    <a:pt x="21156" y="83862"/>
                    <a:pt x="23466" y="83923"/>
                  </a:cubicBezTo>
                  <a:cubicBezTo>
                    <a:pt x="25806" y="83953"/>
                    <a:pt x="28147" y="84014"/>
                    <a:pt x="30487" y="84075"/>
                  </a:cubicBezTo>
                  <a:cubicBezTo>
                    <a:pt x="32797" y="84105"/>
                    <a:pt x="35108" y="84166"/>
                    <a:pt x="37448" y="84196"/>
                  </a:cubicBezTo>
                  <a:cubicBezTo>
                    <a:pt x="39029" y="84227"/>
                    <a:pt x="40640" y="84257"/>
                    <a:pt x="42251" y="84287"/>
                  </a:cubicBezTo>
                  <a:lnTo>
                    <a:pt x="42494" y="84287"/>
                  </a:lnTo>
                  <a:cubicBezTo>
                    <a:pt x="42524" y="84287"/>
                    <a:pt x="42524" y="84287"/>
                    <a:pt x="42555" y="84318"/>
                  </a:cubicBezTo>
                  <a:lnTo>
                    <a:pt x="42919" y="84318"/>
                  </a:lnTo>
                  <a:cubicBezTo>
                    <a:pt x="42919" y="84166"/>
                    <a:pt x="42919" y="84014"/>
                    <a:pt x="42919" y="83862"/>
                  </a:cubicBezTo>
                  <a:lnTo>
                    <a:pt x="42919" y="83831"/>
                  </a:lnTo>
                  <a:cubicBezTo>
                    <a:pt x="42919" y="83831"/>
                    <a:pt x="42919" y="83801"/>
                    <a:pt x="42919" y="83801"/>
                  </a:cubicBezTo>
                  <a:cubicBezTo>
                    <a:pt x="42919" y="83771"/>
                    <a:pt x="42919" y="83710"/>
                    <a:pt x="42950" y="83649"/>
                  </a:cubicBezTo>
                  <a:cubicBezTo>
                    <a:pt x="42919" y="82008"/>
                    <a:pt x="42889" y="80336"/>
                    <a:pt x="42858" y="78695"/>
                  </a:cubicBezTo>
                  <a:cubicBezTo>
                    <a:pt x="42798" y="74895"/>
                    <a:pt x="42737" y="71096"/>
                    <a:pt x="42676" y="67266"/>
                  </a:cubicBezTo>
                  <a:cubicBezTo>
                    <a:pt x="42646" y="65412"/>
                    <a:pt x="42615" y="63558"/>
                    <a:pt x="42615" y="61704"/>
                  </a:cubicBezTo>
                  <a:cubicBezTo>
                    <a:pt x="42585" y="59789"/>
                    <a:pt x="42555" y="57904"/>
                    <a:pt x="42524" y="55989"/>
                  </a:cubicBezTo>
                  <a:cubicBezTo>
                    <a:pt x="42494" y="54165"/>
                    <a:pt x="42463" y="52372"/>
                    <a:pt x="42433" y="50548"/>
                  </a:cubicBezTo>
                  <a:cubicBezTo>
                    <a:pt x="42403" y="48664"/>
                    <a:pt x="42372" y="46749"/>
                    <a:pt x="42342" y="44864"/>
                  </a:cubicBezTo>
                  <a:cubicBezTo>
                    <a:pt x="42281" y="41065"/>
                    <a:pt x="42251" y="37265"/>
                    <a:pt x="42190" y="33466"/>
                  </a:cubicBezTo>
                  <a:cubicBezTo>
                    <a:pt x="42129" y="29636"/>
                    <a:pt x="42068" y="25776"/>
                    <a:pt x="42007" y="21946"/>
                  </a:cubicBezTo>
                  <a:cubicBezTo>
                    <a:pt x="41947" y="18268"/>
                    <a:pt x="41886" y="14621"/>
                    <a:pt x="41855" y="10973"/>
                  </a:cubicBezTo>
                  <a:cubicBezTo>
                    <a:pt x="41795" y="7599"/>
                    <a:pt x="41734" y="4195"/>
                    <a:pt x="41703" y="791"/>
                  </a:cubicBezTo>
                  <a:cubicBezTo>
                    <a:pt x="41703" y="730"/>
                    <a:pt x="41703" y="669"/>
                    <a:pt x="41703" y="608"/>
                  </a:cubicBezTo>
                  <a:cubicBezTo>
                    <a:pt x="41703" y="487"/>
                    <a:pt x="41703" y="396"/>
                    <a:pt x="41703" y="274"/>
                  </a:cubicBezTo>
                  <a:cubicBezTo>
                    <a:pt x="41643" y="274"/>
                    <a:pt x="41612" y="244"/>
                    <a:pt x="41551" y="244"/>
                  </a:cubicBezTo>
                  <a:lnTo>
                    <a:pt x="41217" y="244"/>
                  </a:lnTo>
                  <a:cubicBezTo>
                    <a:pt x="41187" y="244"/>
                    <a:pt x="41187" y="213"/>
                    <a:pt x="41156" y="213"/>
                  </a:cubicBezTo>
                  <a:lnTo>
                    <a:pt x="41156" y="274"/>
                  </a:lnTo>
                  <a:lnTo>
                    <a:pt x="40883" y="274"/>
                  </a:lnTo>
                  <a:cubicBezTo>
                    <a:pt x="38573" y="244"/>
                    <a:pt x="36263" y="244"/>
                    <a:pt x="33953" y="244"/>
                  </a:cubicBezTo>
                  <a:cubicBezTo>
                    <a:pt x="31703" y="213"/>
                    <a:pt x="29454" y="213"/>
                    <a:pt x="27235" y="183"/>
                  </a:cubicBezTo>
                  <a:cubicBezTo>
                    <a:pt x="24925" y="183"/>
                    <a:pt x="22615" y="152"/>
                    <a:pt x="20305" y="152"/>
                  </a:cubicBezTo>
                  <a:cubicBezTo>
                    <a:pt x="17873" y="122"/>
                    <a:pt x="15442" y="122"/>
                    <a:pt x="13010" y="122"/>
                  </a:cubicBezTo>
                  <a:cubicBezTo>
                    <a:pt x="10761" y="92"/>
                    <a:pt x="8511" y="92"/>
                    <a:pt x="6232" y="61"/>
                  </a:cubicBezTo>
                  <a:cubicBezTo>
                    <a:pt x="4347" y="61"/>
                    <a:pt x="2432" y="31"/>
                    <a:pt x="517" y="31"/>
                  </a:cubicBezTo>
                  <a:lnTo>
                    <a:pt x="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4"/>
            <p:cNvSpPr/>
            <p:nvPr/>
          </p:nvSpPr>
          <p:spPr>
            <a:xfrm>
              <a:off x="8586300" y="134025"/>
              <a:ext cx="25" cy="25"/>
            </a:xfrm>
            <a:custGeom>
              <a:avLst/>
              <a:gdLst/>
              <a:ahLst/>
              <a:cxnLst/>
              <a:rect l="l" t="t" r="r" b="b"/>
              <a:pathLst>
                <a:path w="1" h="1" extrusionOk="0">
                  <a:moveTo>
                    <a:pt x="0" y="1"/>
                  </a:moveTo>
                  <a:lnTo>
                    <a:pt x="0" y="1"/>
                  </a:lnTo>
                  <a:lnTo>
                    <a:pt x="0"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4"/>
            <p:cNvSpPr/>
            <p:nvPr/>
          </p:nvSpPr>
          <p:spPr>
            <a:xfrm>
              <a:off x="8603000" y="158350"/>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4"/>
            <p:cNvSpPr/>
            <p:nvPr/>
          </p:nvSpPr>
          <p:spPr>
            <a:xfrm>
              <a:off x="9451050" y="143150"/>
              <a:ext cx="25" cy="775"/>
            </a:xfrm>
            <a:custGeom>
              <a:avLst/>
              <a:gdLst/>
              <a:ahLst/>
              <a:cxnLst/>
              <a:rect l="l" t="t" r="r" b="b"/>
              <a:pathLst>
                <a:path w="1" h="31" extrusionOk="0">
                  <a:moveTo>
                    <a:pt x="1" y="1"/>
                  </a:moveTo>
                  <a:cubicBezTo>
                    <a:pt x="1" y="1"/>
                    <a:pt x="1" y="31"/>
                    <a:pt x="1" y="31"/>
                  </a:cubicBezTo>
                  <a:cubicBezTo>
                    <a:pt x="1" y="31"/>
                    <a:pt x="1" y="31"/>
                    <a:pt x="1" y="31"/>
                  </a:cubicBezTo>
                  <a:cubicBezTo>
                    <a:pt x="1" y="31"/>
                    <a:pt x="1" y="31"/>
                    <a:pt x="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4"/>
            <p:cNvSpPr/>
            <p:nvPr/>
          </p:nvSpPr>
          <p:spPr>
            <a:xfrm>
              <a:off x="9514125" y="2093775"/>
              <a:ext cx="25" cy="25"/>
            </a:xfrm>
            <a:custGeom>
              <a:avLst/>
              <a:gdLst/>
              <a:ahLst/>
              <a:cxnLst/>
              <a:rect l="l" t="t" r="r" b="b"/>
              <a:pathLst>
                <a:path w="1" h="1" extrusionOk="0">
                  <a:moveTo>
                    <a:pt x="0" y="1"/>
                  </a:moveTo>
                  <a:lnTo>
                    <a:pt x="0"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4"/>
            <p:cNvSpPr/>
            <p:nvPr/>
          </p:nvSpPr>
          <p:spPr>
            <a:xfrm>
              <a:off x="9498175" y="2085425"/>
              <a:ext cx="775" cy="775"/>
            </a:xfrm>
            <a:custGeom>
              <a:avLst/>
              <a:gdLst/>
              <a:ahLst/>
              <a:cxnLst/>
              <a:rect l="l" t="t" r="r" b="b"/>
              <a:pathLst>
                <a:path w="31" h="31" extrusionOk="0">
                  <a:moveTo>
                    <a:pt x="30" y="31"/>
                  </a:moveTo>
                  <a:cubicBezTo>
                    <a:pt x="30" y="1"/>
                    <a:pt x="0" y="1"/>
                    <a:pt x="0" y="1"/>
                  </a:cubicBezTo>
                  <a:lnTo>
                    <a:pt x="0" y="1"/>
                  </a:lnTo>
                  <a:cubicBezTo>
                    <a:pt x="0" y="1"/>
                    <a:pt x="30" y="1"/>
                    <a:pt x="30" y="3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4"/>
            <p:cNvSpPr/>
            <p:nvPr/>
          </p:nvSpPr>
          <p:spPr>
            <a:xfrm>
              <a:off x="9501975" y="2084675"/>
              <a:ext cx="775" cy="775"/>
            </a:xfrm>
            <a:custGeom>
              <a:avLst/>
              <a:gdLst/>
              <a:ahLst/>
              <a:cxnLst/>
              <a:rect l="l" t="t" r="r" b="b"/>
              <a:pathLst>
                <a:path w="31" h="31" extrusionOk="0">
                  <a:moveTo>
                    <a:pt x="0" y="0"/>
                  </a:moveTo>
                  <a:cubicBezTo>
                    <a:pt x="30" y="0"/>
                    <a:pt x="30" y="0"/>
                    <a:pt x="30" y="31"/>
                  </a:cubicBezTo>
                  <a:cubicBezTo>
                    <a:pt x="30" y="31"/>
                    <a:pt x="30" y="0"/>
                    <a:pt x="30"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4"/>
            <p:cNvSpPr/>
            <p:nvPr/>
          </p:nvSpPr>
          <p:spPr>
            <a:xfrm>
              <a:off x="9504250" y="2093775"/>
              <a:ext cx="25" cy="25"/>
            </a:xfrm>
            <a:custGeom>
              <a:avLst/>
              <a:gdLst/>
              <a:ahLst/>
              <a:cxnLst/>
              <a:rect l="l" t="t" r="r" b="b"/>
              <a:pathLst>
                <a:path w="1" h="1" extrusionOk="0">
                  <a:moveTo>
                    <a:pt x="0" y="1"/>
                  </a:move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4"/>
            <p:cNvSpPr/>
            <p:nvPr/>
          </p:nvSpPr>
          <p:spPr>
            <a:xfrm>
              <a:off x="9504250" y="2093775"/>
              <a:ext cx="775" cy="25"/>
            </a:xfrm>
            <a:custGeom>
              <a:avLst/>
              <a:gdLst/>
              <a:ahLst/>
              <a:cxnLst/>
              <a:rect l="l" t="t" r="r" b="b"/>
              <a:pathLst>
                <a:path w="31" h="1" extrusionOk="0">
                  <a:moveTo>
                    <a:pt x="31" y="1"/>
                  </a:moveTo>
                  <a:cubicBezTo>
                    <a:pt x="31" y="1"/>
                    <a:pt x="31" y="1"/>
                    <a:pt x="0" y="1"/>
                  </a:cubicBezTo>
                  <a:lnTo>
                    <a:pt x="0" y="1"/>
                  </a:lnTo>
                  <a:cubicBezTo>
                    <a:pt x="31" y="1"/>
                    <a:pt x="31" y="1"/>
                    <a:pt x="3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4"/>
            <p:cNvSpPr/>
            <p:nvPr/>
          </p:nvSpPr>
          <p:spPr>
            <a:xfrm>
              <a:off x="8585525" y="132500"/>
              <a:ext cx="889100" cy="1924075"/>
            </a:xfrm>
            <a:custGeom>
              <a:avLst/>
              <a:gdLst/>
              <a:ahLst/>
              <a:cxnLst/>
              <a:rect l="l" t="t" r="r" b="b"/>
              <a:pathLst>
                <a:path w="35564" h="76963" extrusionOk="0">
                  <a:moveTo>
                    <a:pt x="700" y="1004"/>
                  </a:moveTo>
                  <a:cubicBezTo>
                    <a:pt x="700" y="1004"/>
                    <a:pt x="700" y="1034"/>
                    <a:pt x="730" y="1034"/>
                  </a:cubicBezTo>
                  <a:cubicBezTo>
                    <a:pt x="700" y="1004"/>
                    <a:pt x="700" y="1004"/>
                    <a:pt x="700" y="1004"/>
                  </a:cubicBezTo>
                  <a:close/>
                  <a:moveTo>
                    <a:pt x="16757" y="29363"/>
                  </a:moveTo>
                  <a:cubicBezTo>
                    <a:pt x="16762" y="29373"/>
                    <a:pt x="16769" y="29383"/>
                    <a:pt x="16779" y="29393"/>
                  </a:cubicBezTo>
                  <a:cubicBezTo>
                    <a:pt x="16779" y="29366"/>
                    <a:pt x="16779" y="29363"/>
                    <a:pt x="16757" y="29363"/>
                  </a:cubicBezTo>
                  <a:close/>
                  <a:moveTo>
                    <a:pt x="12189" y="21491"/>
                  </a:moveTo>
                  <a:lnTo>
                    <a:pt x="12189" y="21491"/>
                  </a:lnTo>
                  <a:cubicBezTo>
                    <a:pt x="15928" y="22950"/>
                    <a:pt x="18603" y="26871"/>
                    <a:pt x="18664" y="30883"/>
                  </a:cubicBezTo>
                  <a:cubicBezTo>
                    <a:pt x="18419" y="30838"/>
                    <a:pt x="18158" y="30810"/>
                    <a:pt x="17893" y="30810"/>
                  </a:cubicBezTo>
                  <a:cubicBezTo>
                    <a:pt x="17795" y="30810"/>
                    <a:pt x="17698" y="30814"/>
                    <a:pt x="17600" y="30822"/>
                  </a:cubicBezTo>
                  <a:cubicBezTo>
                    <a:pt x="17570" y="30609"/>
                    <a:pt x="17387" y="30397"/>
                    <a:pt x="17266" y="30214"/>
                  </a:cubicBezTo>
                  <a:cubicBezTo>
                    <a:pt x="17235" y="30153"/>
                    <a:pt x="17205" y="30093"/>
                    <a:pt x="17174" y="30032"/>
                  </a:cubicBezTo>
                  <a:cubicBezTo>
                    <a:pt x="17053" y="29789"/>
                    <a:pt x="16901" y="29576"/>
                    <a:pt x="16749" y="29363"/>
                  </a:cubicBezTo>
                  <a:cubicBezTo>
                    <a:pt x="16752" y="29363"/>
                    <a:pt x="16754" y="29363"/>
                    <a:pt x="16757" y="29363"/>
                  </a:cubicBezTo>
                  <a:lnTo>
                    <a:pt x="16757" y="29363"/>
                  </a:lnTo>
                  <a:cubicBezTo>
                    <a:pt x="16745" y="29343"/>
                    <a:pt x="16739" y="29323"/>
                    <a:pt x="16719" y="29302"/>
                  </a:cubicBezTo>
                  <a:lnTo>
                    <a:pt x="16719" y="29302"/>
                  </a:lnTo>
                  <a:cubicBezTo>
                    <a:pt x="16749" y="29333"/>
                    <a:pt x="16749" y="29333"/>
                    <a:pt x="16749" y="29333"/>
                  </a:cubicBezTo>
                  <a:lnTo>
                    <a:pt x="16749" y="29333"/>
                  </a:lnTo>
                  <a:cubicBezTo>
                    <a:pt x="16718" y="29302"/>
                    <a:pt x="16718" y="29272"/>
                    <a:pt x="16688" y="29242"/>
                  </a:cubicBezTo>
                  <a:lnTo>
                    <a:pt x="16688" y="29242"/>
                  </a:lnTo>
                  <a:cubicBezTo>
                    <a:pt x="16718" y="29272"/>
                    <a:pt x="16718" y="29272"/>
                    <a:pt x="16718" y="29272"/>
                  </a:cubicBezTo>
                  <a:cubicBezTo>
                    <a:pt x="16566" y="29059"/>
                    <a:pt x="16414" y="28877"/>
                    <a:pt x="16263" y="28694"/>
                  </a:cubicBezTo>
                  <a:cubicBezTo>
                    <a:pt x="16141" y="28542"/>
                    <a:pt x="15989" y="28360"/>
                    <a:pt x="15867" y="28208"/>
                  </a:cubicBezTo>
                  <a:lnTo>
                    <a:pt x="15867" y="28238"/>
                  </a:lnTo>
                  <a:cubicBezTo>
                    <a:pt x="15837" y="28208"/>
                    <a:pt x="15837" y="28178"/>
                    <a:pt x="15807" y="28178"/>
                  </a:cubicBezTo>
                  <a:cubicBezTo>
                    <a:pt x="15746" y="28117"/>
                    <a:pt x="15655" y="28026"/>
                    <a:pt x="15563" y="27965"/>
                  </a:cubicBezTo>
                  <a:lnTo>
                    <a:pt x="15563" y="27965"/>
                  </a:lnTo>
                  <a:cubicBezTo>
                    <a:pt x="16080" y="28938"/>
                    <a:pt x="16566" y="29941"/>
                    <a:pt x="17053" y="30913"/>
                  </a:cubicBezTo>
                  <a:cubicBezTo>
                    <a:pt x="16840" y="30974"/>
                    <a:pt x="16627" y="31065"/>
                    <a:pt x="16445" y="31187"/>
                  </a:cubicBezTo>
                  <a:cubicBezTo>
                    <a:pt x="16323" y="31278"/>
                    <a:pt x="16202" y="31339"/>
                    <a:pt x="16111" y="31430"/>
                  </a:cubicBezTo>
                  <a:cubicBezTo>
                    <a:pt x="16080" y="31400"/>
                    <a:pt x="16080" y="31369"/>
                    <a:pt x="16050" y="31339"/>
                  </a:cubicBezTo>
                  <a:cubicBezTo>
                    <a:pt x="14074" y="28998"/>
                    <a:pt x="11855" y="24713"/>
                    <a:pt x="12189" y="21491"/>
                  </a:cubicBezTo>
                  <a:close/>
                  <a:moveTo>
                    <a:pt x="26719" y="24530"/>
                  </a:moveTo>
                  <a:cubicBezTo>
                    <a:pt x="26415" y="28178"/>
                    <a:pt x="23983" y="32311"/>
                    <a:pt x="20457" y="33497"/>
                  </a:cubicBezTo>
                  <a:cubicBezTo>
                    <a:pt x="20366" y="33527"/>
                    <a:pt x="20244" y="33527"/>
                    <a:pt x="20123" y="33558"/>
                  </a:cubicBezTo>
                  <a:cubicBezTo>
                    <a:pt x="20184" y="33223"/>
                    <a:pt x="20184" y="32889"/>
                    <a:pt x="20123" y="32555"/>
                  </a:cubicBezTo>
                  <a:cubicBezTo>
                    <a:pt x="20184" y="32524"/>
                    <a:pt x="20244" y="32463"/>
                    <a:pt x="20305" y="32403"/>
                  </a:cubicBezTo>
                  <a:cubicBezTo>
                    <a:pt x="20427" y="32311"/>
                    <a:pt x="20518" y="32220"/>
                    <a:pt x="20639" y="32159"/>
                  </a:cubicBezTo>
                  <a:cubicBezTo>
                    <a:pt x="20670" y="32099"/>
                    <a:pt x="20731" y="32068"/>
                    <a:pt x="20761" y="32008"/>
                  </a:cubicBezTo>
                  <a:cubicBezTo>
                    <a:pt x="20883" y="31856"/>
                    <a:pt x="21035" y="31734"/>
                    <a:pt x="21156" y="31582"/>
                  </a:cubicBezTo>
                  <a:lnTo>
                    <a:pt x="21156" y="31582"/>
                  </a:lnTo>
                  <a:cubicBezTo>
                    <a:pt x="21156" y="31582"/>
                    <a:pt x="21151" y="31582"/>
                    <a:pt x="21145" y="31584"/>
                  </a:cubicBezTo>
                  <a:lnTo>
                    <a:pt x="21145" y="31584"/>
                  </a:lnTo>
                  <a:cubicBezTo>
                    <a:pt x="21263" y="31414"/>
                    <a:pt x="21407" y="31270"/>
                    <a:pt x="21551" y="31126"/>
                  </a:cubicBezTo>
                  <a:cubicBezTo>
                    <a:pt x="21582" y="31065"/>
                    <a:pt x="21643" y="31004"/>
                    <a:pt x="21673" y="30974"/>
                  </a:cubicBezTo>
                  <a:lnTo>
                    <a:pt x="21673" y="30944"/>
                  </a:lnTo>
                  <a:lnTo>
                    <a:pt x="21703" y="30944"/>
                  </a:lnTo>
                  <a:cubicBezTo>
                    <a:pt x="21703" y="30913"/>
                    <a:pt x="21703" y="30913"/>
                    <a:pt x="21703" y="30913"/>
                  </a:cubicBezTo>
                  <a:cubicBezTo>
                    <a:pt x="21734" y="30913"/>
                    <a:pt x="21734" y="30913"/>
                    <a:pt x="21734" y="30883"/>
                  </a:cubicBezTo>
                  <a:cubicBezTo>
                    <a:pt x="21886" y="30701"/>
                    <a:pt x="22007" y="30488"/>
                    <a:pt x="22129" y="30305"/>
                  </a:cubicBezTo>
                  <a:lnTo>
                    <a:pt x="22129" y="30305"/>
                  </a:lnTo>
                  <a:cubicBezTo>
                    <a:pt x="22129" y="30305"/>
                    <a:pt x="22128" y="30306"/>
                    <a:pt x="22098" y="30336"/>
                  </a:cubicBezTo>
                  <a:cubicBezTo>
                    <a:pt x="22129" y="30305"/>
                    <a:pt x="22129" y="30275"/>
                    <a:pt x="22159" y="30245"/>
                  </a:cubicBezTo>
                  <a:lnTo>
                    <a:pt x="22159" y="30245"/>
                  </a:lnTo>
                  <a:cubicBezTo>
                    <a:pt x="21460" y="30792"/>
                    <a:pt x="20852" y="31339"/>
                    <a:pt x="20153" y="31886"/>
                  </a:cubicBezTo>
                  <a:cubicBezTo>
                    <a:pt x="20092" y="31916"/>
                    <a:pt x="20032" y="31977"/>
                    <a:pt x="19971" y="32008"/>
                  </a:cubicBezTo>
                  <a:cubicBezTo>
                    <a:pt x="19849" y="31734"/>
                    <a:pt x="19697" y="31491"/>
                    <a:pt x="19484" y="31278"/>
                  </a:cubicBezTo>
                  <a:cubicBezTo>
                    <a:pt x="19636" y="31156"/>
                    <a:pt x="19728" y="30883"/>
                    <a:pt x="19819" y="30731"/>
                  </a:cubicBezTo>
                  <a:cubicBezTo>
                    <a:pt x="21399" y="28421"/>
                    <a:pt x="23922" y="25472"/>
                    <a:pt x="26719" y="24530"/>
                  </a:cubicBezTo>
                  <a:close/>
                  <a:moveTo>
                    <a:pt x="17982" y="31353"/>
                  </a:moveTo>
                  <a:cubicBezTo>
                    <a:pt x="18307" y="31353"/>
                    <a:pt x="18622" y="31386"/>
                    <a:pt x="18937" y="31491"/>
                  </a:cubicBezTo>
                  <a:cubicBezTo>
                    <a:pt x="20244" y="32555"/>
                    <a:pt x="19667" y="35077"/>
                    <a:pt x="17934" y="35321"/>
                  </a:cubicBezTo>
                  <a:cubicBezTo>
                    <a:pt x="17900" y="35322"/>
                    <a:pt x="17867" y="35323"/>
                    <a:pt x="17833" y="35323"/>
                  </a:cubicBezTo>
                  <a:cubicBezTo>
                    <a:pt x="16316" y="35323"/>
                    <a:pt x="15481" y="33982"/>
                    <a:pt x="15898" y="32555"/>
                  </a:cubicBezTo>
                  <a:cubicBezTo>
                    <a:pt x="16141" y="31916"/>
                    <a:pt x="16870" y="31400"/>
                    <a:pt x="17539" y="31369"/>
                  </a:cubicBezTo>
                  <a:cubicBezTo>
                    <a:pt x="17689" y="31360"/>
                    <a:pt x="17837" y="31353"/>
                    <a:pt x="17982" y="31353"/>
                  </a:cubicBezTo>
                  <a:close/>
                  <a:moveTo>
                    <a:pt x="13464" y="31808"/>
                  </a:moveTo>
                  <a:cubicBezTo>
                    <a:pt x="14178" y="31808"/>
                    <a:pt x="14886" y="31884"/>
                    <a:pt x="15563" y="32038"/>
                  </a:cubicBezTo>
                  <a:cubicBezTo>
                    <a:pt x="15351" y="32372"/>
                    <a:pt x="15259" y="32798"/>
                    <a:pt x="15259" y="33223"/>
                  </a:cubicBezTo>
                  <a:cubicBezTo>
                    <a:pt x="15107" y="33223"/>
                    <a:pt x="14925" y="33223"/>
                    <a:pt x="14773" y="33254"/>
                  </a:cubicBezTo>
                  <a:cubicBezTo>
                    <a:pt x="14652" y="33284"/>
                    <a:pt x="14560" y="33315"/>
                    <a:pt x="14439" y="33315"/>
                  </a:cubicBezTo>
                  <a:cubicBezTo>
                    <a:pt x="14287" y="33375"/>
                    <a:pt x="14165" y="33406"/>
                    <a:pt x="14013" y="33436"/>
                  </a:cubicBezTo>
                  <a:lnTo>
                    <a:pt x="13952" y="33436"/>
                  </a:lnTo>
                  <a:cubicBezTo>
                    <a:pt x="13952" y="33436"/>
                    <a:pt x="13952" y="33466"/>
                    <a:pt x="13922" y="33466"/>
                  </a:cubicBezTo>
                  <a:cubicBezTo>
                    <a:pt x="13831" y="33497"/>
                    <a:pt x="13709" y="33527"/>
                    <a:pt x="13618" y="33558"/>
                  </a:cubicBezTo>
                  <a:lnTo>
                    <a:pt x="13588" y="33558"/>
                  </a:lnTo>
                  <a:cubicBezTo>
                    <a:pt x="13375" y="33618"/>
                    <a:pt x="13162" y="33679"/>
                    <a:pt x="12980" y="33740"/>
                  </a:cubicBezTo>
                  <a:cubicBezTo>
                    <a:pt x="12767" y="33831"/>
                    <a:pt x="12585" y="33922"/>
                    <a:pt x="12402" y="34014"/>
                  </a:cubicBezTo>
                  <a:cubicBezTo>
                    <a:pt x="12372" y="34014"/>
                    <a:pt x="12341" y="34044"/>
                    <a:pt x="12311" y="34074"/>
                  </a:cubicBezTo>
                  <a:cubicBezTo>
                    <a:pt x="12524" y="34044"/>
                    <a:pt x="12737" y="34014"/>
                    <a:pt x="12949" y="33983"/>
                  </a:cubicBezTo>
                  <a:cubicBezTo>
                    <a:pt x="13314" y="33953"/>
                    <a:pt x="13648" y="33892"/>
                    <a:pt x="14013" y="33862"/>
                  </a:cubicBezTo>
                  <a:cubicBezTo>
                    <a:pt x="14074" y="33862"/>
                    <a:pt x="14135" y="33862"/>
                    <a:pt x="14196" y="33831"/>
                  </a:cubicBezTo>
                  <a:cubicBezTo>
                    <a:pt x="14530" y="33801"/>
                    <a:pt x="14955" y="33770"/>
                    <a:pt x="15320" y="33740"/>
                  </a:cubicBezTo>
                  <a:cubicBezTo>
                    <a:pt x="15351" y="34044"/>
                    <a:pt x="15472" y="34348"/>
                    <a:pt x="15624" y="34652"/>
                  </a:cubicBezTo>
                  <a:cubicBezTo>
                    <a:pt x="15563" y="34652"/>
                    <a:pt x="15472" y="34713"/>
                    <a:pt x="15411" y="34743"/>
                  </a:cubicBezTo>
                  <a:cubicBezTo>
                    <a:pt x="13709" y="35473"/>
                    <a:pt x="11916" y="35716"/>
                    <a:pt x="10092" y="35777"/>
                  </a:cubicBezTo>
                  <a:cubicBezTo>
                    <a:pt x="9839" y="35788"/>
                    <a:pt x="9582" y="35796"/>
                    <a:pt x="9324" y="35796"/>
                  </a:cubicBezTo>
                  <a:cubicBezTo>
                    <a:pt x="8249" y="35796"/>
                    <a:pt x="7146" y="35671"/>
                    <a:pt x="6141" y="35229"/>
                  </a:cubicBezTo>
                  <a:cubicBezTo>
                    <a:pt x="6414" y="34925"/>
                    <a:pt x="6688" y="34652"/>
                    <a:pt x="6961" y="34378"/>
                  </a:cubicBezTo>
                  <a:cubicBezTo>
                    <a:pt x="8600" y="32669"/>
                    <a:pt x="11069" y="31808"/>
                    <a:pt x="13464" y="31808"/>
                  </a:cubicBezTo>
                  <a:close/>
                  <a:moveTo>
                    <a:pt x="19940" y="34226"/>
                  </a:moveTo>
                  <a:cubicBezTo>
                    <a:pt x="22159" y="34895"/>
                    <a:pt x="24074" y="36202"/>
                    <a:pt x="25442" y="38087"/>
                  </a:cubicBezTo>
                  <a:cubicBezTo>
                    <a:pt x="26232" y="38968"/>
                    <a:pt x="26749" y="39941"/>
                    <a:pt x="27175" y="41035"/>
                  </a:cubicBezTo>
                  <a:cubicBezTo>
                    <a:pt x="26597" y="40944"/>
                    <a:pt x="26020" y="40822"/>
                    <a:pt x="25472" y="40670"/>
                  </a:cubicBezTo>
                  <a:cubicBezTo>
                    <a:pt x="22889" y="39910"/>
                    <a:pt x="20609" y="38239"/>
                    <a:pt x="19089" y="35989"/>
                  </a:cubicBezTo>
                  <a:cubicBezTo>
                    <a:pt x="18998" y="35898"/>
                    <a:pt x="18937" y="35716"/>
                    <a:pt x="18816" y="35564"/>
                  </a:cubicBezTo>
                  <a:cubicBezTo>
                    <a:pt x="18998" y="35473"/>
                    <a:pt x="19180" y="35321"/>
                    <a:pt x="19332" y="35169"/>
                  </a:cubicBezTo>
                  <a:cubicBezTo>
                    <a:pt x="19576" y="35381"/>
                    <a:pt x="19849" y="35594"/>
                    <a:pt x="20092" y="35807"/>
                  </a:cubicBezTo>
                  <a:cubicBezTo>
                    <a:pt x="20184" y="35868"/>
                    <a:pt x="20305" y="35929"/>
                    <a:pt x="20396" y="35989"/>
                  </a:cubicBezTo>
                  <a:cubicBezTo>
                    <a:pt x="20488" y="36020"/>
                    <a:pt x="20548" y="36050"/>
                    <a:pt x="20609" y="36081"/>
                  </a:cubicBezTo>
                  <a:lnTo>
                    <a:pt x="20579" y="36081"/>
                  </a:lnTo>
                  <a:cubicBezTo>
                    <a:pt x="20731" y="36141"/>
                    <a:pt x="20883" y="36232"/>
                    <a:pt x="21035" y="36293"/>
                  </a:cubicBezTo>
                  <a:cubicBezTo>
                    <a:pt x="21187" y="36384"/>
                    <a:pt x="21339" y="36445"/>
                    <a:pt x="21491" y="36506"/>
                  </a:cubicBezTo>
                  <a:cubicBezTo>
                    <a:pt x="21643" y="36536"/>
                    <a:pt x="21764" y="36597"/>
                    <a:pt x="21916" y="36628"/>
                  </a:cubicBezTo>
                  <a:cubicBezTo>
                    <a:pt x="21977" y="36658"/>
                    <a:pt x="22038" y="36658"/>
                    <a:pt x="22098" y="36688"/>
                  </a:cubicBezTo>
                  <a:cubicBezTo>
                    <a:pt x="21247" y="36111"/>
                    <a:pt x="20488" y="35412"/>
                    <a:pt x="19667" y="34774"/>
                  </a:cubicBezTo>
                  <a:cubicBezTo>
                    <a:pt x="19758" y="34622"/>
                    <a:pt x="19880" y="34409"/>
                    <a:pt x="19940" y="34226"/>
                  </a:cubicBezTo>
                  <a:close/>
                  <a:moveTo>
                    <a:pt x="16050" y="35169"/>
                  </a:moveTo>
                  <a:cubicBezTo>
                    <a:pt x="16263" y="35381"/>
                    <a:pt x="16506" y="35564"/>
                    <a:pt x="16810" y="35685"/>
                  </a:cubicBezTo>
                  <a:cubicBezTo>
                    <a:pt x="16718" y="35929"/>
                    <a:pt x="16627" y="36172"/>
                    <a:pt x="16536" y="36445"/>
                  </a:cubicBezTo>
                  <a:cubicBezTo>
                    <a:pt x="16536" y="36476"/>
                    <a:pt x="16536" y="36506"/>
                    <a:pt x="16536" y="36536"/>
                  </a:cubicBezTo>
                  <a:cubicBezTo>
                    <a:pt x="16506" y="36688"/>
                    <a:pt x="16445" y="36840"/>
                    <a:pt x="16414" y="37023"/>
                  </a:cubicBezTo>
                  <a:cubicBezTo>
                    <a:pt x="16384" y="37236"/>
                    <a:pt x="16384" y="37448"/>
                    <a:pt x="16354" y="37661"/>
                  </a:cubicBezTo>
                  <a:cubicBezTo>
                    <a:pt x="16354" y="37631"/>
                    <a:pt x="16354" y="37631"/>
                    <a:pt x="16354" y="37631"/>
                  </a:cubicBezTo>
                  <a:cubicBezTo>
                    <a:pt x="16323" y="37904"/>
                    <a:pt x="16323" y="38178"/>
                    <a:pt x="16293" y="38451"/>
                  </a:cubicBezTo>
                  <a:lnTo>
                    <a:pt x="16293" y="38482"/>
                  </a:lnTo>
                  <a:cubicBezTo>
                    <a:pt x="16293" y="38512"/>
                    <a:pt x="16293" y="38573"/>
                    <a:pt x="16293" y="38603"/>
                  </a:cubicBezTo>
                  <a:cubicBezTo>
                    <a:pt x="16627" y="37661"/>
                    <a:pt x="16992" y="36749"/>
                    <a:pt x="17326" y="35807"/>
                  </a:cubicBezTo>
                  <a:cubicBezTo>
                    <a:pt x="17448" y="35837"/>
                    <a:pt x="17570" y="35837"/>
                    <a:pt x="17722" y="35837"/>
                  </a:cubicBezTo>
                  <a:cubicBezTo>
                    <a:pt x="17843" y="35837"/>
                    <a:pt x="17965" y="35837"/>
                    <a:pt x="18086" y="35807"/>
                  </a:cubicBezTo>
                  <a:lnTo>
                    <a:pt x="18086" y="35807"/>
                  </a:lnTo>
                  <a:cubicBezTo>
                    <a:pt x="18117" y="37752"/>
                    <a:pt x="17600" y="39667"/>
                    <a:pt x="16749" y="41369"/>
                  </a:cubicBezTo>
                  <a:cubicBezTo>
                    <a:pt x="16171" y="42828"/>
                    <a:pt x="15442" y="44166"/>
                    <a:pt x="14378" y="45321"/>
                  </a:cubicBezTo>
                  <a:cubicBezTo>
                    <a:pt x="14317" y="45108"/>
                    <a:pt x="14226" y="44926"/>
                    <a:pt x="14165" y="44713"/>
                  </a:cubicBezTo>
                  <a:cubicBezTo>
                    <a:pt x="13314" y="41521"/>
                    <a:pt x="13861" y="37843"/>
                    <a:pt x="16019" y="35229"/>
                  </a:cubicBezTo>
                  <a:cubicBezTo>
                    <a:pt x="16019" y="35199"/>
                    <a:pt x="16019" y="35169"/>
                    <a:pt x="16050" y="35169"/>
                  </a:cubicBezTo>
                  <a:close/>
                  <a:moveTo>
                    <a:pt x="2159" y="2220"/>
                  </a:moveTo>
                  <a:lnTo>
                    <a:pt x="2159" y="2220"/>
                  </a:lnTo>
                  <a:cubicBezTo>
                    <a:pt x="2615" y="2250"/>
                    <a:pt x="3071" y="2250"/>
                    <a:pt x="3557" y="2250"/>
                  </a:cubicBezTo>
                  <a:cubicBezTo>
                    <a:pt x="4712" y="2281"/>
                    <a:pt x="5898" y="2311"/>
                    <a:pt x="7083" y="2311"/>
                  </a:cubicBezTo>
                  <a:cubicBezTo>
                    <a:pt x="8208" y="2341"/>
                    <a:pt x="9332" y="2372"/>
                    <a:pt x="10457" y="2372"/>
                  </a:cubicBezTo>
                  <a:cubicBezTo>
                    <a:pt x="11642" y="2402"/>
                    <a:pt x="12828" y="2433"/>
                    <a:pt x="14013" y="2463"/>
                  </a:cubicBezTo>
                  <a:cubicBezTo>
                    <a:pt x="16354" y="2493"/>
                    <a:pt x="18694" y="2524"/>
                    <a:pt x="21035" y="2585"/>
                  </a:cubicBezTo>
                  <a:cubicBezTo>
                    <a:pt x="23345" y="2615"/>
                    <a:pt x="25655" y="2645"/>
                    <a:pt x="27965" y="2706"/>
                  </a:cubicBezTo>
                  <a:cubicBezTo>
                    <a:pt x="29454" y="2706"/>
                    <a:pt x="30974" y="2737"/>
                    <a:pt x="32494" y="2767"/>
                  </a:cubicBezTo>
                  <a:lnTo>
                    <a:pt x="32555" y="7995"/>
                  </a:lnTo>
                  <a:cubicBezTo>
                    <a:pt x="32585" y="11308"/>
                    <a:pt x="32646" y="14621"/>
                    <a:pt x="32676" y="17934"/>
                  </a:cubicBezTo>
                  <a:cubicBezTo>
                    <a:pt x="32737" y="21247"/>
                    <a:pt x="32767" y="24530"/>
                    <a:pt x="32828" y="27843"/>
                  </a:cubicBezTo>
                  <a:cubicBezTo>
                    <a:pt x="32859" y="31278"/>
                    <a:pt x="32919" y="34713"/>
                    <a:pt x="32950" y="38117"/>
                  </a:cubicBezTo>
                  <a:cubicBezTo>
                    <a:pt x="33011" y="41491"/>
                    <a:pt x="33041" y="44895"/>
                    <a:pt x="33102" y="48269"/>
                  </a:cubicBezTo>
                  <a:cubicBezTo>
                    <a:pt x="33132" y="51552"/>
                    <a:pt x="33193" y="54835"/>
                    <a:pt x="33223" y="58087"/>
                  </a:cubicBezTo>
                  <a:cubicBezTo>
                    <a:pt x="33254" y="59911"/>
                    <a:pt x="33284" y="61734"/>
                    <a:pt x="33314" y="63528"/>
                  </a:cubicBezTo>
                  <a:cubicBezTo>
                    <a:pt x="33314" y="63740"/>
                    <a:pt x="33314" y="63923"/>
                    <a:pt x="33314" y="64136"/>
                  </a:cubicBezTo>
                  <a:cubicBezTo>
                    <a:pt x="33132" y="64075"/>
                    <a:pt x="32950" y="64014"/>
                    <a:pt x="32828" y="63923"/>
                  </a:cubicBezTo>
                  <a:cubicBezTo>
                    <a:pt x="32220" y="63589"/>
                    <a:pt x="31582" y="63345"/>
                    <a:pt x="30974" y="63011"/>
                  </a:cubicBezTo>
                  <a:lnTo>
                    <a:pt x="30822" y="62950"/>
                  </a:lnTo>
                  <a:cubicBezTo>
                    <a:pt x="31460" y="58604"/>
                    <a:pt x="31065" y="54075"/>
                    <a:pt x="29819" y="49941"/>
                  </a:cubicBezTo>
                  <a:cubicBezTo>
                    <a:pt x="29758" y="49819"/>
                    <a:pt x="29697" y="49667"/>
                    <a:pt x="29667" y="49485"/>
                  </a:cubicBezTo>
                  <a:cubicBezTo>
                    <a:pt x="29606" y="49576"/>
                    <a:pt x="29576" y="49667"/>
                    <a:pt x="29515" y="49789"/>
                  </a:cubicBezTo>
                  <a:cubicBezTo>
                    <a:pt x="29454" y="49911"/>
                    <a:pt x="29393" y="50062"/>
                    <a:pt x="29333" y="50214"/>
                  </a:cubicBezTo>
                  <a:cubicBezTo>
                    <a:pt x="29302" y="50245"/>
                    <a:pt x="29302" y="50306"/>
                    <a:pt x="29272" y="50366"/>
                  </a:cubicBezTo>
                  <a:cubicBezTo>
                    <a:pt x="29181" y="50549"/>
                    <a:pt x="29089" y="50762"/>
                    <a:pt x="29029" y="50974"/>
                  </a:cubicBezTo>
                  <a:cubicBezTo>
                    <a:pt x="28998" y="51035"/>
                    <a:pt x="28968" y="51096"/>
                    <a:pt x="28938" y="51187"/>
                  </a:cubicBezTo>
                  <a:cubicBezTo>
                    <a:pt x="28907" y="51218"/>
                    <a:pt x="28877" y="51278"/>
                    <a:pt x="28816" y="51309"/>
                  </a:cubicBezTo>
                  <a:cubicBezTo>
                    <a:pt x="27600" y="54166"/>
                    <a:pt x="26779" y="57145"/>
                    <a:pt x="26232" y="60184"/>
                  </a:cubicBezTo>
                  <a:cubicBezTo>
                    <a:pt x="26202" y="59546"/>
                    <a:pt x="26202" y="58877"/>
                    <a:pt x="26172" y="58239"/>
                  </a:cubicBezTo>
                  <a:cubicBezTo>
                    <a:pt x="25989" y="54926"/>
                    <a:pt x="24773" y="51795"/>
                    <a:pt x="23922" y="48634"/>
                  </a:cubicBezTo>
                  <a:cubicBezTo>
                    <a:pt x="22950" y="45199"/>
                    <a:pt x="21734" y="41825"/>
                    <a:pt x="20457" y="38451"/>
                  </a:cubicBezTo>
                  <a:cubicBezTo>
                    <a:pt x="20457" y="38421"/>
                    <a:pt x="20457" y="38391"/>
                    <a:pt x="20427" y="38360"/>
                  </a:cubicBezTo>
                  <a:lnTo>
                    <a:pt x="20427" y="38360"/>
                  </a:lnTo>
                  <a:cubicBezTo>
                    <a:pt x="22311" y="40093"/>
                    <a:pt x="24682" y="41248"/>
                    <a:pt x="27235" y="41582"/>
                  </a:cubicBezTo>
                  <a:cubicBezTo>
                    <a:pt x="27296" y="41582"/>
                    <a:pt x="27327" y="41613"/>
                    <a:pt x="27387" y="41613"/>
                  </a:cubicBezTo>
                  <a:lnTo>
                    <a:pt x="27722" y="41613"/>
                  </a:lnTo>
                  <a:cubicBezTo>
                    <a:pt x="27782" y="41613"/>
                    <a:pt x="27874" y="41643"/>
                    <a:pt x="27934" y="41643"/>
                  </a:cubicBezTo>
                  <a:cubicBezTo>
                    <a:pt x="27813" y="41157"/>
                    <a:pt x="27509" y="40518"/>
                    <a:pt x="27448" y="40336"/>
                  </a:cubicBezTo>
                  <a:cubicBezTo>
                    <a:pt x="27053" y="39090"/>
                    <a:pt x="26172" y="38117"/>
                    <a:pt x="25351" y="37144"/>
                  </a:cubicBezTo>
                  <a:cubicBezTo>
                    <a:pt x="24165" y="35625"/>
                    <a:pt x="22494" y="34561"/>
                    <a:pt x="20700" y="33922"/>
                  </a:cubicBezTo>
                  <a:cubicBezTo>
                    <a:pt x="24196" y="32950"/>
                    <a:pt x="26901" y="28390"/>
                    <a:pt x="27235" y="24773"/>
                  </a:cubicBezTo>
                  <a:lnTo>
                    <a:pt x="27235" y="24743"/>
                  </a:lnTo>
                  <a:cubicBezTo>
                    <a:pt x="27235" y="24621"/>
                    <a:pt x="27235" y="24500"/>
                    <a:pt x="27266" y="24378"/>
                  </a:cubicBezTo>
                  <a:cubicBezTo>
                    <a:pt x="27266" y="24196"/>
                    <a:pt x="27266" y="24013"/>
                    <a:pt x="27296" y="23861"/>
                  </a:cubicBezTo>
                  <a:lnTo>
                    <a:pt x="27205" y="23861"/>
                  </a:lnTo>
                  <a:cubicBezTo>
                    <a:pt x="27175" y="23861"/>
                    <a:pt x="27114" y="23892"/>
                    <a:pt x="27053" y="23892"/>
                  </a:cubicBezTo>
                  <a:cubicBezTo>
                    <a:pt x="27023" y="23922"/>
                    <a:pt x="26962" y="23922"/>
                    <a:pt x="26901" y="23922"/>
                  </a:cubicBezTo>
                  <a:cubicBezTo>
                    <a:pt x="26901" y="23922"/>
                    <a:pt x="26901" y="23922"/>
                    <a:pt x="26901" y="23953"/>
                  </a:cubicBezTo>
                  <a:cubicBezTo>
                    <a:pt x="26840" y="23953"/>
                    <a:pt x="26810" y="23953"/>
                    <a:pt x="26749" y="23983"/>
                  </a:cubicBezTo>
                  <a:cubicBezTo>
                    <a:pt x="23953" y="24804"/>
                    <a:pt x="21855" y="27296"/>
                    <a:pt x="20032" y="29485"/>
                  </a:cubicBezTo>
                  <a:cubicBezTo>
                    <a:pt x="19728" y="29880"/>
                    <a:pt x="19454" y="30305"/>
                    <a:pt x="19211" y="30761"/>
                  </a:cubicBezTo>
                  <a:cubicBezTo>
                    <a:pt x="19241" y="30032"/>
                    <a:pt x="18937" y="28816"/>
                    <a:pt x="18877" y="28512"/>
                  </a:cubicBezTo>
                  <a:cubicBezTo>
                    <a:pt x="18025" y="25472"/>
                    <a:pt x="15928" y="22646"/>
                    <a:pt x="13071" y="21308"/>
                  </a:cubicBezTo>
                  <a:cubicBezTo>
                    <a:pt x="12645" y="21156"/>
                    <a:pt x="12220" y="21004"/>
                    <a:pt x="11794" y="20822"/>
                  </a:cubicBezTo>
                  <a:cubicBezTo>
                    <a:pt x="11764" y="20822"/>
                    <a:pt x="11734" y="20822"/>
                    <a:pt x="11703" y="20792"/>
                  </a:cubicBezTo>
                  <a:lnTo>
                    <a:pt x="11703" y="21004"/>
                  </a:lnTo>
                  <a:cubicBezTo>
                    <a:pt x="11673" y="21095"/>
                    <a:pt x="11642" y="21187"/>
                    <a:pt x="11642" y="21308"/>
                  </a:cubicBezTo>
                  <a:lnTo>
                    <a:pt x="11673" y="21308"/>
                  </a:lnTo>
                  <a:cubicBezTo>
                    <a:pt x="11308" y="24773"/>
                    <a:pt x="13345" y="28755"/>
                    <a:pt x="15472" y="31460"/>
                  </a:cubicBezTo>
                  <a:cubicBezTo>
                    <a:pt x="14855" y="31325"/>
                    <a:pt x="14224" y="31263"/>
                    <a:pt x="13590" y="31263"/>
                  </a:cubicBezTo>
                  <a:cubicBezTo>
                    <a:pt x="11944" y="31263"/>
                    <a:pt x="10277" y="31684"/>
                    <a:pt x="8785" y="32342"/>
                  </a:cubicBezTo>
                  <a:cubicBezTo>
                    <a:pt x="7509" y="32950"/>
                    <a:pt x="6566" y="33983"/>
                    <a:pt x="5624" y="35017"/>
                  </a:cubicBezTo>
                  <a:cubicBezTo>
                    <a:pt x="5533" y="35108"/>
                    <a:pt x="5472" y="35199"/>
                    <a:pt x="5381" y="35290"/>
                  </a:cubicBezTo>
                  <a:cubicBezTo>
                    <a:pt x="5381" y="35290"/>
                    <a:pt x="5350" y="35290"/>
                    <a:pt x="5350" y="35321"/>
                  </a:cubicBezTo>
                  <a:cubicBezTo>
                    <a:pt x="5320" y="35351"/>
                    <a:pt x="5290" y="35381"/>
                    <a:pt x="5259" y="35412"/>
                  </a:cubicBezTo>
                  <a:cubicBezTo>
                    <a:pt x="5259" y="35412"/>
                    <a:pt x="5259" y="35442"/>
                    <a:pt x="5259" y="35442"/>
                  </a:cubicBezTo>
                  <a:cubicBezTo>
                    <a:pt x="5350" y="35503"/>
                    <a:pt x="5472" y="35533"/>
                    <a:pt x="5563" y="35564"/>
                  </a:cubicBezTo>
                  <a:cubicBezTo>
                    <a:pt x="5563" y="35564"/>
                    <a:pt x="5594" y="35564"/>
                    <a:pt x="5594" y="35594"/>
                  </a:cubicBezTo>
                  <a:cubicBezTo>
                    <a:pt x="5685" y="35625"/>
                    <a:pt x="5746" y="35655"/>
                    <a:pt x="5837" y="35685"/>
                  </a:cubicBezTo>
                  <a:cubicBezTo>
                    <a:pt x="6749" y="36050"/>
                    <a:pt x="8056" y="36324"/>
                    <a:pt x="8603" y="36324"/>
                  </a:cubicBezTo>
                  <a:cubicBezTo>
                    <a:pt x="8694" y="36324"/>
                    <a:pt x="8755" y="36324"/>
                    <a:pt x="8785" y="36293"/>
                  </a:cubicBezTo>
                  <a:cubicBezTo>
                    <a:pt x="8951" y="36296"/>
                    <a:pt x="9117" y="36297"/>
                    <a:pt x="9283" y="36297"/>
                  </a:cubicBezTo>
                  <a:cubicBezTo>
                    <a:pt x="11309" y="36297"/>
                    <a:pt x="13347" y="36110"/>
                    <a:pt x="15229" y="35351"/>
                  </a:cubicBezTo>
                  <a:lnTo>
                    <a:pt x="15229" y="35351"/>
                  </a:lnTo>
                  <a:cubicBezTo>
                    <a:pt x="13253" y="38178"/>
                    <a:pt x="12706" y="41947"/>
                    <a:pt x="13800" y="45230"/>
                  </a:cubicBezTo>
                  <a:cubicBezTo>
                    <a:pt x="13831" y="45321"/>
                    <a:pt x="13861" y="45382"/>
                    <a:pt x="13892" y="45473"/>
                  </a:cubicBezTo>
                  <a:lnTo>
                    <a:pt x="13983" y="45716"/>
                  </a:lnTo>
                  <a:cubicBezTo>
                    <a:pt x="14044" y="45807"/>
                    <a:pt x="14074" y="45929"/>
                    <a:pt x="14104" y="46020"/>
                  </a:cubicBezTo>
                  <a:cubicBezTo>
                    <a:pt x="14135" y="46081"/>
                    <a:pt x="14165" y="46141"/>
                    <a:pt x="14196" y="46202"/>
                  </a:cubicBezTo>
                  <a:cubicBezTo>
                    <a:pt x="14196" y="46202"/>
                    <a:pt x="14196" y="46202"/>
                    <a:pt x="14196" y="46172"/>
                  </a:cubicBezTo>
                  <a:cubicBezTo>
                    <a:pt x="14348" y="46020"/>
                    <a:pt x="14500" y="45868"/>
                    <a:pt x="14682" y="45746"/>
                  </a:cubicBezTo>
                  <a:cubicBezTo>
                    <a:pt x="14712" y="45716"/>
                    <a:pt x="14743" y="45686"/>
                    <a:pt x="14804" y="45655"/>
                  </a:cubicBezTo>
                  <a:cubicBezTo>
                    <a:pt x="15229" y="45230"/>
                    <a:pt x="15594" y="44713"/>
                    <a:pt x="15715" y="44500"/>
                  </a:cubicBezTo>
                  <a:cubicBezTo>
                    <a:pt x="16840" y="42676"/>
                    <a:pt x="17843" y="40701"/>
                    <a:pt x="18299" y="38603"/>
                  </a:cubicBezTo>
                  <a:cubicBezTo>
                    <a:pt x="20670" y="45716"/>
                    <a:pt x="23831" y="52980"/>
                    <a:pt x="24257" y="60519"/>
                  </a:cubicBezTo>
                  <a:cubicBezTo>
                    <a:pt x="22220" y="59607"/>
                    <a:pt x="20214" y="58664"/>
                    <a:pt x="18177" y="57783"/>
                  </a:cubicBezTo>
                  <a:cubicBezTo>
                    <a:pt x="17235" y="57357"/>
                    <a:pt x="16232" y="57053"/>
                    <a:pt x="15168" y="57053"/>
                  </a:cubicBezTo>
                  <a:cubicBezTo>
                    <a:pt x="14348" y="57114"/>
                    <a:pt x="13588" y="57479"/>
                    <a:pt x="12828" y="57783"/>
                  </a:cubicBezTo>
                  <a:cubicBezTo>
                    <a:pt x="9363" y="59151"/>
                    <a:pt x="5867" y="60427"/>
                    <a:pt x="2311" y="61552"/>
                  </a:cubicBezTo>
                  <a:lnTo>
                    <a:pt x="2311" y="61005"/>
                  </a:lnTo>
                  <a:cubicBezTo>
                    <a:pt x="2280" y="57753"/>
                    <a:pt x="2280" y="54470"/>
                    <a:pt x="2280" y="51218"/>
                  </a:cubicBezTo>
                  <a:lnTo>
                    <a:pt x="2250" y="41126"/>
                  </a:lnTo>
                  <a:lnTo>
                    <a:pt x="2220" y="30822"/>
                  </a:lnTo>
                  <a:cubicBezTo>
                    <a:pt x="2220" y="27539"/>
                    <a:pt x="2220" y="24226"/>
                    <a:pt x="2220" y="20913"/>
                  </a:cubicBezTo>
                  <a:cubicBezTo>
                    <a:pt x="2220" y="17539"/>
                    <a:pt x="2189" y="14165"/>
                    <a:pt x="2189" y="10791"/>
                  </a:cubicBezTo>
                  <a:cubicBezTo>
                    <a:pt x="2189" y="7934"/>
                    <a:pt x="2159" y="5077"/>
                    <a:pt x="2159" y="2220"/>
                  </a:cubicBezTo>
                  <a:close/>
                  <a:moveTo>
                    <a:pt x="25989" y="64835"/>
                  </a:moveTo>
                  <a:cubicBezTo>
                    <a:pt x="25988" y="64844"/>
                    <a:pt x="25986" y="64853"/>
                    <a:pt x="25985" y="64862"/>
                  </a:cubicBezTo>
                  <a:lnTo>
                    <a:pt x="25985" y="64862"/>
                  </a:lnTo>
                  <a:cubicBezTo>
                    <a:pt x="25989" y="64858"/>
                    <a:pt x="25989" y="64851"/>
                    <a:pt x="25989" y="64835"/>
                  </a:cubicBezTo>
                  <a:close/>
                  <a:moveTo>
                    <a:pt x="15297" y="57579"/>
                  </a:moveTo>
                  <a:cubicBezTo>
                    <a:pt x="16575" y="57579"/>
                    <a:pt x="17781" y="58202"/>
                    <a:pt x="18937" y="58725"/>
                  </a:cubicBezTo>
                  <a:cubicBezTo>
                    <a:pt x="20609" y="59455"/>
                    <a:pt x="22281" y="60215"/>
                    <a:pt x="23953" y="60974"/>
                  </a:cubicBezTo>
                  <a:cubicBezTo>
                    <a:pt x="24074" y="61005"/>
                    <a:pt x="24165" y="61066"/>
                    <a:pt x="24287" y="61096"/>
                  </a:cubicBezTo>
                  <a:cubicBezTo>
                    <a:pt x="24348" y="63163"/>
                    <a:pt x="24226" y="65230"/>
                    <a:pt x="23801" y="67327"/>
                  </a:cubicBezTo>
                  <a:cubicBezTo>
                    <a:pt x="23497" y="69181"/>
                    <a:pt x="23162" y="71035"/>
                    <a:pt x="22828" y="72920"/>
                  </a:cubicBezTo>
                  <a:cubicBezTo>
                    <a:pt x="22342" y="72099"/>
                    <a:pt x="20943" y="70762"/>
                    <a:pt x="20731" y="70549"/>
                  </a:cubicBezTo>
                  <a:cubicBezTo>
                    <a:pt x="17397" y="67300"/>
                    <a:pt x="12953" y="64592"/>
                    <a:pt x="8209" y="64592"/>
                  </a:cubicBezTo>
                  <a:cubicBezTo>
                    <a:pt x="7805" y="64592"/>
                    <a:pt x="7399" y="64612"/>
                    <a:pt x="6992" y="64652"/>
                  </a:cubicBezTo>
                  <a:cubicBezTo>
                    <a:pt x="6961" y="64683"/>
                    <a:pt x="6901" y="64683"/>
                    <a:pt x="6870" y="64683"/>
                  </a:cubicBezTo>
                  <a:lnTo>
                    <a:pt x="6840" y="64683"/>
                  </a:lnTo>
                  <a:cubicBezTo>
                    <a:pt x="6809" y="64713"/>
                    <a:pt x="6779" y="64713"/>
                    <a:pt x="6718" y="64713"/>
                  </a:cubicBezTo>
                  <a:lnTo>
                    <a:pt x="6688" y="64713"/>
                  </a:lnTo>
                  <a:cubicBezTo>
                    <a:pt x="6566" y="64713"/>
                    <a:pt x="6445" y="64713"/>
                    <a:pt x="6323" y="64744"/>
                  </a:cubicBezTo>
                  <a:cubicBezTo>
                    <a:pt x="6293" y="64744"/>
                    <a:pt x="6293" y="64774"/>
                    <a:pt x="6262" y="64774"/>
                  </a:cubicBezTo>
                  <a:cubicBezTo>
                    <a:pt x="6414" y="64926"/>
                    <a:pt x="6566" y="65078"/>
                    <a:pt x="6688" y="65230"/>
                  </a:cubicBezTo>
                  <a:cubicBezTo>
                    <a:pt x="7174" y="65747"/>
                    <a:pt x="7752" y="66203"/>
                    <a:pt x="8238" y="66658"/>
                  </a:cubicBezTo>
                  <a:cubicBezTo>
                    <a:pt x="9545" y="67783"/>
                    <a:pt x="10761" y="68969"/>
                    <a:pt x="12159" y="69941"/>
                  </a:cubicBezTo>
                  <a:cubicBezTo>
                    <a:pt x="14560" y="71674"/>
                    <a:pt x="16962" y="73497"/>
                    <a:pt x="19667" y="74744"/>
                  </a:cubicBezTo>
                  <a:cubicBezTo>
                    <a:pt x="18147" y="74713"/>
                    <a:pt x="16658" y="74683"/>
                    <a:pt x="15138" y="74653"/>
                  </a:cubicBezTo>
                  <a:cubicBezTo>
                    <a:pt x="12828" y="74622"/>
                    <a:pt x="10518" y="74592"/>
                    <a:pt x="8208" y="74561"/>
                  </a:cubicBezTo>
                  <a:cubicBezTo>
                    <a:pt x="6262" y="74531"/>
                    <a:pt x="4287" y="74501"/>
                    <a:pt x="2311" y="74470"/>
                  </a:cubicBezTo>
                  <a:cubicBezTo>
                    <a:pt x="2311" y="73315"/>
                    <a:pt x="2311" y="72130"/>
                    <a:pt x="2311" y="70975"/>
                  </a:cubicBezTo>
                  <a:cubicBezTo>
                    <a:pt x="2311" y="67996"/>
                    <a:pt x="2311" y="65017"/>
                    <a:pt x="2280" y="62038"/>
                  </a:cubicBezTo>
                  <a:cubicBezTo>
                    <a:pt x="3952" y="61765"/>
                    <a:pt x="5594" y="61005"/>
                    <a:pt x="7205" y="60397"/>
                  </a:cubicBezTo>
                  <a:cubicBezTo>
                    <a:pt x="9819" y="59637"/>
                    <a:pt x="12311" y="58482"/>
                    <a:pt x="14895" y="57601"/>
                  </a:cubicBezTo>
                  <a:cubicBezTo>
                    <a:pt x="15030" y="57586"/>
                    <a:pt x="15164" y="57579"/>
                    <a:pt x="15297" y="57579"/>
                  </a:cubicBezTo>
                  <a:close/>
                  <a:moveTo>
                    <a:pt x="8177" y="65150"/>
                  </a:moveTo>
                  <a:cubicBezTo>
                    <a:pt x="13926" y="65150"/>
                    <a:pt x="19197" y="69057"/>
                    <a:pt x="22615" y="73497"/>
                  </a:cubicBezTo>
                  <a:lnTo>
                    <a:pt x="22737" y="73497"/>
                  </a:lnTo>
                  <a:cubicBezTo>
                    <a:pt x="22706" y="73741"/>
                    <a:pt x="22646" y="74014"/>
                    <a:pt x="22615" y="74257"/>
                  </a:cubicBezTo>
                  <a:cubicBezTo>
                    <a:pt x="22129" y="73862"/>
                    <a:pt x="21612" y="73467"/>
                    <a:pt x="21095" y="73102"/>
                  </a:cubicBezTo>
                  <a:cubicBezTo>
                    <a:pt x="19515" y="71826"/>
                    <a:pt x="17813" y="70762"/>
                    <a:pt x="16141" y="69668"/>
                  </a:cubicBezTo>
                  <a:cubicBezTo>
                    <a:pt x="15746" y="69485"/>
                    <a:pt x="15381" y="69333"/>
                    <a:pt x="14986" y="69181"/>
                  </a:cubicBezTo>
                  <a:cubicBezTo>
                    <a:pt x="14804" y="69121"/>
                    <a:pt x="14621" y="69029"/>
                    <a:pt x="14439" y="68999"/>
                  </a:cubicBezTo>
                  <a:cubicBezTo>
                    <a:pt x="14317" y="68969"/>
                    <a:pt x="14226" y="68938"/>
                    <a:pt x="14104" y="68908"/>
                  </a:cubicBezTo>
                  <a:lnTo>
                    <a:pt x="14104" y="68908"/>
                  </a:lnTo>
                  <a:cubicBezTo>
                    <a:pt x="16901" y="70853"/>
                    <a:pt x="19788" y="72616"/>
                    <a:pt x="22433" y="74774"/>
                  </a:cubicBezTo>
                  <a:lnTo>
                    <a:pt x="22068" y="74774"/>
                  </a:lnTo>
                  <a:cubicBezTo>
                    <a:pt x="21673" y="74774"/>
                    <a:pt x="21278" y="74744"/>
                    <a:pt x="20883" y="74744"/>
                  </a:cubicBezTo>
                  <a:cubicBezTo>
                    <a:pt x="20852" y="74713"/>
                    <a:pt x="20822" y="74653"/>
                    <a:pt x="20761" y="74622"/>
                  </a:cubicBezTo>
                  <a:cubicBezTo>
                    <a:pt x="20579" y="74561"/>
                    <a:pt x="20366" y="74470"/>
                    <a:pt x="20184" y="74409"/>
                  </a:cubicBezTo>
                  <a:cubicBezTo>
                    <a:pt x="17509" y="73224"/>
                    <a:pt x="15168" y="71461"/>
                    <a:pt x="12828" y="69728"/>
                  </a:cubicBezTo>
                  <a:cubicBezTo>
                    <a:pt x="10943" y="68361"/>
                    <a:pt x="9089" y="66841"/>
                    <a:pt x="7478" y="65169"/>
                  </a:cubicBezTo>
                  <a:cubicBezTo>
                    <a:pt x="7712" y="65156"/>
                    <a:pt x="7945" y="65150"/>
                    <a:pt x="8177" y="65150"/>
                  </a:cubicBezTo>
                  <a:close/>
                  <a:moveTo>
                    <a:pt x="18603" y="36202"/>
                  </a:moveTo>
                  <a:cubicBezTo>
                    <a:pt x="18877" y="36628"/>
                    <a:pt x="19180" y="37023"/>
                    <a:pt x="19515" y="37388"/>
                  </a:cubicBezTo>
                  <a:lnTo>
                    <a:pt x="19515" y="37418"/>
                  </a:lnTo>
                  <a:cubicBezTo>
                    <a:pt x="19667" y="37904"/>
                    <a:pt x="19880" y="38391"/>
                    <a:pt x="20062" y="38877"/>
                  </a:cubicBezTo>
                  <a:cubicBezTo>
                    <a:pt x="21430" y="42524"/>
                    <a:pt x="22706" y="46172"/>
                    <a:pt x="23740" y="49941"/>
                  </a:cubicBezTo>
                  <a:cubicBezTo>
                    <a:pt x="24652" y="53102"/>
                    <a:pt x="25716" y="56294"/>
                    <a:pt x="25685" y="59637"/>
                  </a:cubicBezTo>
                  <a:cubicBezTo>
                    <a:pt x="25716" y="60488"/>
                    <a:pt x="25685" y="61370"/>
                    <a:pt x="25655" y="62221"/>
                  </a:cubicBezTo>
                  <a:cubicBezTo>
                    <a:pt x="25685" y="62373"/>
                    <a:pt x="25685" y="62555"/>
                    <a:pt x="25716" y="62707"/>
                  </a:cubicBezTo>
                  <a:cubicBezTo>
                    <a:pt x="25716" y="62920"/>
                    <a:pt x="25716" y="63163"/>
                    <a:pt x="25716" y="63376"/>
                  </a:cubicBezTo>
                  <a:lnTo>
                    <a:pt x="25716" y="63406"/>
                  </a:lnTo>
                  <a:cubicBezTo>
                    <a:pt x="25716" y="63406"/>
                    <a:pt x="25716" y="63437"/>
                    <a:pt x="25685" y="63467"/>
                  </a:cubicBezTo>
                  <a:lnTo>
                    <a:pt x="25685" y="63437"/>
                  </a:lnTo>
                  <a:cubicBezTo>
                    <a:pt x="25685" y="63771"/>
                    <a:pt x="25655" y="64136"/>
                    <a:pt x="25655" y="64500"/>
                  </a:cubicBezTo>
                  <a:cubicBezTo>
                    <a:pt x="25624" y="64835"/>
                    <a:pt x="25624" y="65169"/>
                    <a:pt x="25594" y="65503"/>
                  </a:cubicBezTo>
                  <a:cubicBezTo>
                    <a:pt x="25564" y="65899"/>
                    <a:pt x="25564" y="66263"/>
                    <a:pt x="25533" y="66658"/>
                  </a:cubicBezTo>
                  <a:lnTo>
                    <a:pt x="25472" y="67601"/>
                  </a:lnTo>
                  <a:cubicBezTo>
                    <a:pt x="25472" y="67783"/>
                    <a:pt x="25442" y="67935"/>
                    <a:pt x="25442" y="68087"/>
                  </a:cubicBezTo>
                  <a:cubicBezTo>
                    <a:pt x="25442" y="68057"/>
                    <a:pt x="25472" y="67996"/>
                    <a:pt x="25472" y="67965"/>
                  </a:cubicBezTo>
                  <a:cubicBezTo>
                    <a:pt x="25503" y="67722"/>
                    <a:pt x="25564" y="67479"/>
                    <a:pt x="25594" y="67236"/>
                  </a:cubicBezTo>
                  <a:cubicBezTo>
                    <a:pt x="25594" y="67266"/>
                    <a:pt x="25594" y="67266"/>
                    <a:pt x="25594" y="67266"/>
                  </a:cubicBezTo>
                  <a:cubicBezTo>
                    <a:pt x="25624" y="67054"/>
                    <a:pt x="25655" y="66841"/>
                    <a:pt x="25685" y="66628"/>
                  </a:cubicBezTo>
                  <a:cubicBezTo>
                    <a:pt x="25716" y="66385"/>
                    <a:pt x="25776" y="66172"/>
                    <a:pt x="25807" y="65929"/>
                  </a:cubicBezTo>
                  <a:cubicBezTo>
                    <a:pt x="25807" y="65929"/>
                    <a:pt x="25807" y="65959"/>
                    <a:pt x="25807" y="65959"/>
                  </a:cubicBezTo>
                  <a:cubicBezTo>
                    <a:pt x="25866" y="65604"/>
                    <a:pt x="25925" y="65219"/>
                    <a:pt x="25985" y="64862"/>
                  </a:cubicBezTo>
                  <a:lnTo>
                    <a:pt x="25985" y="64862"/>
                  </a:lnTo>
                  <a:cubicBezTo>
                    <a:pt x="25981" y="64865"/>
                    <a:pt x="25973" y="64865"/>
                    <a:pt x="25959" y="64865"/>
                  </a:cubicBezTo>
                  <a:cubicBezTo>
                    <a:pt x="25989" y="64713"/>
                    <a:pt x="26020" y="64531"/>
                    <a:pt x="26050" y="64348"/>
                  </a:cubicBezTo>
                  <a:cubicBezTo>
                    <a:pt x="26080" y="64136"/>
                    <a:pt x="26111" y="63923"/>
                    <a:pt x="26141" y="63710"/>
                  </a:cubicBezTo>
                  <a:cubicBezTo>
                    <a:pt x="26810" y="59333"/>
                    <a:pt x="27722" y="55017"/>
                    <a:pt x="29545" y="50974"/>
                  </a:cubicBezTo>
                  <a:lnTo>
                    <a:pt x="29545" y="50974"/>
                  </a:lnTo>
                  <a:cubicBezTo>
                    <a:pt x="31248" y="57175"/>
                    <a:pt x="30974" y="64075"/>
                    <a:pt x="28178" y="69880"/>
                  </a:cubicBezTo>
                  <a:cubicBezTo>
                    <a:pt x="27722" y="71005"/>
                    <a:pt x="27083" y="72008"/>
                    <a:pt x="26354" y="72981"/>
                  </a:cubicBezTo>
                  <a:cubicBezTo>
                    <a:pt x="25928" y="73528"/>
                    <a:pt x="25442" y="74075"/>
                    <a:pt x="25351" y="74804"/>
                  </a:cubicBezTo>
                  <a:lnTo>
                    <a:pt x="24682" y="74804"/>
                  </a:lnTo>
                  <a:cubicBezTo>
                    <a:pt x="24956" y="73437"/>
                    <a:pt x="25594" y="72160"/>
                    <a:pt x="26050" y="70823"/>
                  </a:cubicBezTo>
                  <a:cubicBezTo>
                    <a:pt x="26810" y="68847"/>
                    <a:pt x="27600" y="66841"/>
                    <a:pt x="28026" y="64744"/>
                  </a:cubicBezTo>
                  <a:cubicBezTo>
                    <a:pt x="28086" y="64440"/>
                    <a:pt x="28147" y="64136"/>
                    <a:pt x="28238" y="63862"/>
                  </a:cubicBezTo>
                  <a:lnTo>
                    <a:pt x="28238" y="63862"/>
                  </a:lnTo>
                  <a:cubicBezTo>
                    <a:pt x="28178" y="63953"/>
                    <a:pt x="28147" y="64075"/>
                    <a:pt x="28117" y="64166"/>
                  </a:cubicBezTo>
                  <a:cubicBezTo>
                    <a:pt x="28026" y="64409"/>
                    <a:pt x="27934" y="64652"/>
                    <a:pt x="27843" y="64896"/>
                  </a:cubicBezTo>
                  <a:cubicBezTo>
                    <a:pt x="27782" y="65169"/>
                    <a:pt x="27691" y="65412"/>
                    <a:pt x="27570" y="65655"/>
                  </a:cubicBezTo>
                  <a:cubicBezTo>
                    <a:pt x="27509" y="65899"/>
                    <a:pt x="27418" y="66111"/>
                    <a:pt x="27327" y="66355"/>
                  </a:cubicBezTo>
                  <a:cubicBezTo>
                    <a:pt x="27235" y="66567"/>
                    <a:pt x="27114" y="66810"/>
                    <a:pt x="27023" y="67023"/>
                  </a:cubicBezTo>
                  <a:cubicBezTo>
                    <a:pt x="26931" y="67266"/>
                    <a:pt x="26840" y="67479"/>
                    <a:pt x="26749" y="67722"/>
                  </a:cubicBezTo>
                  <a:cubicBezTo>
                    <a:pt x="26658" y="67996"/>
                    <a:pt x="26567" y="68239"/>
                    <a:pt x="26445" y="68513"/>
                  </a:cubicBezTo>
                  <a:cubicBezTo>
                    <a:pt x="26323" y="68786"/>
                    <a:pt x="26202" y="69060"/>
                    <a:pt x="26050" y="69364"/>
                  </a:cubicBezTo>
                  <a:cubicBezTo>
                    <a:pt x="25837" y="69880"/>
                    <a:pt x="25655" y="70428"/>
                    <a:pt x="25442" y="70944"/>
                  </a:cubicBezTo>
                  <a:cubicBezTo>
                    <a:pt x="25320" y="71491"/>
                    <a:pt x="24135" y="73893"/>
                    <a:pt x="24165" y="74804"/>
                  </a:cubicBezTo>
                  <a:cubicBezTo>
                    <a:pt x="23801" y="74774"/>
                    <a:pt x="23436" y="74774"/>
                    <a:pt x="23041" y="74774"/>
                  </a:cubicBezTo>
                  <a:cubicBezTo>
                    <a:pt x="23071" y="74653"/>
                    <a:pt x="23102" y="74561"/>
                    <a:pt x="23102" y="74440"/>
                  </a:cubicBezTo>
                  <a:cubicBezTo>
                    <a:pt x="23345" y="73011"/>
                    <a:pt x="23588" y="71583"/>
                    <a:pt x="23861" y="70154"/>
                  </a:cubicBezTo>
                  <a:cubicBezTo>
                    <a:pt x="24287" y="67388"/>
                    <a:pt x="24895" y="64622"/>
                    <a:pt x="24804" y="61795"/>
                  </a:cubicBezTo>
                  <a:cubicBezTo>
                    <a:pt x="24682" y="57266"/>
                    <a:pt x="23831" y="52737"/>
                    <a:pt x="22250" y="48482"/>
                  </a:cubicBezTo>
                  <a:cubicBezTo>
                    <a:pt x="21095" y="44895"/>
                    <a:pt x="19697" y="41400"/>
                    <a:pt x="18573" y="37783"/>
                  </a:cubicBezTo>
                  <a:cubicBezTo>
                    <a:pt x="18573" y="37691"/>
                    <a:pt x="18542" y="37631"/>
                    <a:pt x="18481" y="37570"/>
                  </a:cubicBezTo>
                  <a:cubicBezTo>
                    <a:pt x="18542" y="37114"/>
                    <a:pt x="18603" y="36658"/>
                    <a:pt x="18603" y="36202"/>
                  </a:cubicBezTo>
                  <a:close/>
                  <a:moveTo>
                    <a:pt x="30761" y="63497"/>
                  </a:moveTo>
                  <a:cubicBezTo>
                    <a:pt x="30792" y="63497"/>
                    <a:pt x="30822" y="63528"/>
                    <a:pt x="30852" y="63528"/>
                  </a:cubicBezTo>
                  <a:cubicBezTo>
                    <a:pt x="31643" y="63953"/>
                    <a:pt x="32494" y="64318"/>
                    <a:pt x="33314" y="64713"/>
                  </a:cubicBezTo>
                  <a:cubicBezTo>
                    <a:pt x="33345" y="65959"/>
                    <a:pt x="33345" y="67206"/>
                    <a:pt x="33375" y="68421"/>
                  </a:cubicBezTo>
                  <a:cubicBezTo>
                    <a:pt x="33406" y="70093"/>
                    <a:pt x="33406" y="71765"/>
                    <a:pt x="33436" y="73437"/>
                  </a:cubicBezTo>
                  <a:cubicBezTo>
                    <a:pt x="33436" y="73923"/>
                    <a:pt x="33466" y="74440"/>
                    <a:pt x="33466" y="74926"/>
                  </a:cubicBezTo>
                  <a:cubicBezTo>
                    <a:pt x="31916" y="74926"/>
                    <a:pt x="30397" y="74896"/>
                    <a:pt x="28846" y="74865"/>
                  </a:cubicBezTo>
                  <a:cubicBezTo>
                    <a:pt x="27843" y="74865"/>
                    <a:pt x="26871" y="74835"/>
                    <a:pt x="25898" y="74835"/>
                  </a:cubicBezTo>
                  <a:cubicBezTo>
                    <a:pt x="25898" y="74713"/>
                    <a:pt x="25928" y="74622"/>
                    <a:pt x="25959" y="74531"/>
                  </a:cubicBezTo>
                  <a:cubicBezTo>
                    <a:pt x="26141" y="73953"/>
                    <a:pt x="26658" y="73528"/>
                    <a:pt x="26992" y="73042"/>
                  </a:cubicBezTo>
                  <a:cubicBezTo>
                    <a:pt x="28938" y="70184"/>
                    <a:pt x="30184" y="66902"/>
                    <a:pt x="30761" y="63497"/>
                  </a:cubicBezTo>
                  <a:close/>
                  <a:moveTo>
                    <a:pt x="34806" y="76427"/>
                  </a:moveTo>
                  <a:cubicBezTo>
                    <a:pt x="34809" y="76436"/>
                    <a:pt x="34817" y="76446"/>
                    <a:pt x="34834" y="76446"/>
                  </a:cubicBezTo>
                  <a:cubicBezTo>
                    <a:pt x="34825" y="76440"/>
                    <a:pt x="34816" y="76433"/>
                    <a:pt x="34806" y="76427"/>
                  </a:cubicBezTo>
                  <a:close/>
                  <a:moveTo>
                    <a:pt x="1" y="1"/>
                  </a:moveTo>
                  <a:cubicBezTo>
                    <a:pt x="1" y="1"/>
                    <a:pt x="1" y="31"/>
                    <a:pt x="1" y="31"/>
                  </a:cubicBezTo>
                  <a:lnTo>
                    <a:pt x="31" y="31"/>
                  </a:lnTo>
                  <a:cubicBezTo>
                    <a:pt x="31" y="31"/>
                    <a:pt x="31" y="62"/>
                    <a:pt x="31" y="62"/>
                  </a:cubicBezTo>
                  <a:cubicBezTo>
                    <a:pt x="31" y="62"/>
                    <a:pt x="62" y="62"/>
                    <a:pt x="62" y="92"/>
                  </a:cubicBezTo>
                  <a:lnTo>
                    <a:pt x="92" y="123"/>
                  </a:lnTo>
                  <a:cubicBezTo>
                    <a:pt x="305" y="427"/>
                    <a:pt x="518" y="730"/>
                    <a:pt x="730" y="1034"/>
                  </a:cubicBezTo>
                  <a:lnTo>
                    <a:pt x="730" y="1065"/>
                  </a:lnTo>
                  <a:cubicBezTo>
                    <a:pt x="852" y="1247"/>
                    <a:pt x="1004" y="1399"/>
                    <a:pt x="1125" y="1551"/>
                  </a:cubicBezTo>
                  <a:cubicBezTo>
                    <a:pt x="1156" y="1612"/>
                    <a:pt x="1186" y="1642"/>
                    <a:pt x="1217" y="1673"/>
                  </a:cubicBezTo>
                  <a:cubicBezTo>
                    <a:pt x="1369" y="1825"/>
                    <a:pt x="1490" y="1946"/>
                    <a:pt x="1642" y="2098"/>
                  </a:cubicBezTo>
                  <a:cubicBezTo>
                    <a:pt x="1642" y="2129"/>
                    <a:pt x="1642" y="2189"/>
                    <a:pt x="1642" y="2220"/>
                  </a:cubicBezTo>
                  <a:cubicBezTo>
                    <a:pt x="1642" y="4013"/>
                    <a:pt x="1642" y="5807"/>
                    <a:pt x="1673" y="7600"/>
                  </a:cubicBezTo>
                  <a:cubicBezTo>
                    <a:pt x="1673" y="10913"/>
                    <a:pt x="1673" y="14226"/>
                    <a:pt x="1673" y="17539"/>
                  </a:cubicBezTo>
                  <a:cubicBezTo>
                    <a:pt x="1703" y="20974"/>
                    <a:pt x="1703" y="24378"/>
                    <a:pt x="1703" y="27783"/>
                  </a:cubicBezTo>
                  <a:cubicBezTo>
                    <a:pt x="1703" y="31126"/>
                    <a:pt x="1703" y="34439"/>
                    <a:pt x="1733" y="37783"/>
                  </a:cubicBezTo>
                  <a:cubicBezTo>
                    <a:pt x="1733" y="41157"/>
                    <a:pt x="1733" y="44530"/>
                    <a:pt x="1764" y="47874"/>
                  </a:cubicBezTo>
                  <a:cubicBezTo>
                    <a:pt x="1764" y="51248"/>
                    <a:pt x="1764" y="54591"/>
                    <a:pt x="1764" y="57935"/>
                  </a:cubicBezTo>
                  <a:cubicBezTo>
                    <a:pt x="1794" y="61218"/>
                    <a:pt x="1794" y="64531"/>
                    <a:pt x="1794" y="67814"/>
                  </a:cubicBezTo>
                  <a:cubicBezTo>
                    <a:pt x="1794" y="70002"/>
                    <a:pt x="1794" y="72160"/>
                    <a:pt x="1794" y="74318"/>
                  </a:cubicBezTo>
                  <a:cubicBezTo>
                    <a:pt x="1825" y="74379"/>
                    <a:pt x="1825" y="74409"/>
                    <a:pt x="1825" y="74470"/>
                  </a:cubicBezTo>
                  <a:cubicBezTo>
                    <a:pt x="1825" y="74531"/>
                    <a:pt x="1825" y="74561"/>
                    <a:pt x="1825" y="74622"/>
                  </a:cubicBezTo>
                  <a:cubicBezTo>
                    <a:pt x="1794" y="74653"/>
                    <a:pt x="1764" y="74683"/>
                    <a:pt x="1733" y="74713"/>
                  </a:cubicBezTo>
                  <a:cubicBezTo>
                    <a:pt x="1733" y="74774"/>
                    <a:pt x="1703" y="74804"/>
                    <a:pt x="1642" y="74835"/>
                  </a:cubicBezTo>
                  <a:cubicBezTo>
                    <a:pt x="1612" y="74896"/>
                    <a:pt x="1551" y="74987"/>
                    <a:pt x="1490" y="75048"/>
                  </a:cubicBezTo>
                  <a:cubicBezTo>
                    <a:pt x="1369" y="75200"/>
                    <a:pt x="1247" y="75352"/>
                    <a:pt x="1095" y="75504"/>
                  </a:cubicBezTo>
                  <a:cubicBezTo>
                    <a:pt x="1097" y="75504"/>
                    <a:pt x="1099" y="75503"/>
                    <a:pt x="1100" y="75503"/>
                  </a:cubicBezTo>
                  <a:lnTo>
                    <a:pt x="1100" y="75503"/>
                  </a:lnTo>
                  <a:cubicBezTo>
                    <a:pt x="957" y="75676"/>
                    <a:pt x="813" y="75848"/>
                    <a:pt x="670" y="76020"/>
                  </a:cubicBezTo>
                  <a:cubicBezTo>
                    <a:pt x="670" y="76020"/>
                    <a:pt x="698" y="75992"/>
                    <a:pt x="700" y="75990"/>
                  </a:cubicBezTo>
                  <a:lnTo>
                    <a:pt x="700" y="75990"/>
                  </a:lnTo>
                  <a:cubicBezTo>
                    <a:pt x="639" y="76051"/>
                    <a:pt x="578" y="76142"/>
                    <a:pt x="518" y="76203"/>
                  </a:cubicBezTo>
                  <a:cubicBezTo>
                    <a:pt x="670" y="76142"/>
                    <a:pt x="791" y="76051"/>
                    <a:pt x="943" y="75960"/>
                  </a:cubicBezTo>
                  <a:cubicBezTo>
                    <a:pt x="973" y="75929"/>
                    <a:pt x="1034" y="75929"/>
                    <a:pt x="1065" y="75899"/>
                  </a:cubicBezTo>
                  <a:cubicBezTo>
                    <a:pt x="1065" y="75899"/>
                    <a:pt x="1065" y="75868"/>
                    <a:pt x="1095" y="75868"/>
                  </a:cubicBezTo>
                  <a:lnTo>
                    <a:pt x="1065" y="75868"/>
                  </a:lnTo>
                  <a:cubicBezTo>
                    <a:pt x="1125" y="75868"/>
                    <a:pt x="1156" y="75838"/>
                    <a:pt x="1186" y="75808"/>
                  </a:cubicBezTo>
                  <a:cubicBezTo>
                    <a:pt x="1186" y="75808"/>
                    <a:pt x="1217" y="75808"/>
                    <a:pt x="1217" y="75777"/>
                  </a:cubicBezTo>
                  <a:cubicBezTo>
                    <a:pt x="1369" y="75686"/>
                    <a:pt x="1490" y="75595"/>
                    <a:pt x="1642" y="75473"/>
                  </a:cubicBezTo>
                  <a:cubicBezTo>
                    <a:pt x="1733" y="75412"/>
                    <a:pt x="1794" y="75352"/>
                    <a:pt x="1885" y="75291"/>
                  </a:cubicBezTo>
                  <a:cubicBezTo>
                    <a:pt x="1977" y="75200"/>
                    <a:pt x="2098" y="75078"/>
                    <a:pt x="2220" y="74987"/>
                  </a:cubicBezTo>
                  <a:lnTo>
                    <a:pt x="2524" y="74987"/>
                  </a:lnTo>
                  <a:cubicBezTo>
                    <a:pt x="4104" y="75017"/>
                    <a:pt x="5685" y="75048"/>
                    <a:pt x="7265" y="75078"/>
                  </a:cubicBezTo>
                  <a:cubicBezTo>
                    <a:pt x="9606" y="75108"/>
                    <a:pt x="11916" y="75139"/>
                    <a:pt x="14226" y="75169"/>
                  </a:cubicBezTo>
                  <a:cubicBezTo>
                    <a:pt x="16536" y="75200"/>
                    <a:pt x="18877" y="75230"/>
                    <a:pt x="21187" y="75291"/>
                  </a:cubicBezTo>
                  <a:cubicBezTo>
                    <a:pt x="23466" y="75321"/>
                    <a:pt x="25746" y="75352"/>
                    <a:pt x="27995" y="75382"/>
                  </a:cubicBezTo>
                  <a:cubicBezTo>
                    <a:pt x="29849" y="75412"/>
                    <a:pt x="31673" y="75443"/>
                    <a:pt x="33497" y="75473"/>
                  </a:cubicBezTo>
                  <a:lnTo>
                    <a:pt x="33649" y="75473"/>
                  </a:lnTo>
                  <a:cubicBezTo>
                    <a:pt x="33649" y="75473"/>
                    <a:pt x="33679" y="75504"/>
                    <a:pt x="33679" y="75534"/>
                  </a:cubicBezTo>
                  <a:lnTo>
                    <a:pt x="33710" y="75534"/>
                  </a:lnTo>
                  <a:cubicBezTo>
                    <a:pt x="33740" y="75564"/>
                    <a:pt x="33801" y="75595"/>
                    <a:pt x="33831" y="75625"/>
                  </a:cubicBezTo>
                  <a:cubicBezTo>
                    <a:pt x="33983" y="75747"/>
                    <a:pt x="34105" y="75868"/>
                    <a:pt x="34226" y="75960"/>
                  </a:cubicBezTo>
                  <a:cubicBezTo>
                    <a:pt x="34318" y="76020"/>
                    <a:pt x="34378" y="76111"/>
                    <a:pt x="34470" y="76172"/>
                  </a:cubicBezTo>
                  <a:cubicBezTo>
                    <a:pt x="34500" y="76203"/>
                    <a:pt x="34530" y="76233"/>
                    <a:pt x="34561" y="76263"/>
                  </a:cubicBezTo>
                  <a:cubicBezTo>
                    <a:pt x="34643" y="76318"/>
                    <a:pt x="34724" y="76373"/>
                    <a:pt x="34806" y="76427"/>
                  </a:cubicBezTo>
                  <a:lnTo>
                    <a:pt x="34806" y="76427"/>
                  </a:lnTo>
                  <a:cubicBezTo>
                    <a:pt x="34804" y="76421"/>
                    <a:pt x="34804" y="76415"/>
                    <a:pt x="34804" y="76415"/>
                  </a:cubicBezTo>
                  <a:lnTo>
                    <a:pt x="34804" y="76415"/>
                  </a:lnTo>
                  <a:cubicBezTo>
                    <a:pt x="34895" y="76507"/>
                    <a:pt x="34986" y="76567"/>
                    <a:pt x="35077" y="76628"/>
                  </a:cubicBezTo>
                  <a:cubicBezTo>
                    <a:pt x="35169" y="76719"/>
                    <a:pt x="35260" y="76780"/>
                    <a:pt x="35381" y="76841"/>
                  </a:cubicBezTo>
                  <a:lnTo>
                    <a:pt x="35351" y="76841"/>
                  </a:lnTo>
                  <a:cubicBezTo>
                    <a:pt x="35412" y="76871"/>
                    <a:pt x="35442" y="76871"/>
                    <a:pt x="35473" y="76902"/>
                  </a:cubicBezTo>
                  <a:cubicBezTo>
                    <a:pt x="35503" y="76932"/>
                    <a:pt x="35533" y="76932"/>
                    <a:pt x="35564" y="76963"/>
                  </a:cubicBezTo>
                  <a:cubicBezTo>
                    <a:pt x="35442" y="76811"/>
                    <a:pt x="35321" y="76628"/>
                    <a:pt x="35229" y="76476"/>
                  </a:cubicBezTo>
                  <a:lnTo>
                    <a:pt x="35199" y="76476"/>
                  </a:lnTo>
                  <a:cubicBezTo>
                    <a:pt x="35199" y="76446"/>
                    <a:pt x="35199" y="76446"/>
                    <a:pt x="35199" y="76446"/>
                  </a:cubicBezTo>
                  <a:cubicBezTo>
                    <a:pt x="35108" y="76324"/>
                    <a:pt x="34986" y="76172"/>
                    <a:pt x="34895" y="76051"/>
                  </a:cubicBezTo>
                  <a:lnTo>
                    <a:pt x="34895" y="76020"/>
                  </a:lnTo>
                  <a:lnTo>
                    <a:pt x="34773" y="75868"/>
                  </a:lnTo>
                  <a:cubicBezTo>
                    <a:pt x="34530" y="75625"/>
                    <a:pt x="34287" y="75382"/>
                    <a:pt x="34044" y="75139"/>
                  </a:cubicBezTo>
                  <a:cubicBezTo>
                    <a:pt x="34014" y="75139"/>
                    <a:pt x="34014" y="75108"/>
                    <a:pt x="33983" y="75108"/>
                  </a:cubicBezTo>
                  <a:lnTo>
                    <a:pt x="33983" y="74713"/>
                  </a:lnTo>
                  <a:cubicBezTo>
                    <a:pt x="33953" y="73406"/>
                    <a:pt x="33953" y="72130"/>
                    <a:pt x="33922" y="70823"/>
                  </a:cubicBezTo>
                  <a:cubicBezTo>
                    <a:pt x="33892" y="67388"/>
                    <a:pt x="33831" y="63953"/>
                    <a:pt x="33801" y="60519"/>
                  </a:cubicBezTo>
                  <a:cubicBezTo>
                    <a:pt x="33740" y="57114"/>
                    <a:pt x="33710" y="53740"/>
                    <a:pt x="33649" y="50336"/>
                  </a:cubicBezTo>
                  <a:cubicBezTo>
                    <a:pt x="33618" y="46993"/>
                    <a:pt x="33558" y="43649"/>
                    <a:pt x="33527" y="40306"/>
                  </a:cubicBezTo>
                  <a:cubicBezTo>
                    <a:pt x="33466" y="36932"/>
                    <a:pt x="33436" y="33527"/>
                    <a:pt x="33375" y="30153"/>
                  </a:cubicBezTo>
                  <a:lnTo>
                    <a:pt x="33254" y="20092"/>
                  </a:lnTo>
                  <a:cubicBezTo>
                    <a:pt x="33193" y="16840"/>
                    <a:pt x="33163" y="13557"/>
                    <a:pt x="33102" y="10305"/>
                  </a:cubicBezTo>
                  <a:cubicBezTo>
                    <a:pt x="33071" y="7782"/>
                    <a:pt x="33041" y="5290"/>
                    <a:pt x="33011" y="2767"/>
                  </a:cubicBezTo>
                  <a:lnTo>
                    <a:pt x="33041" y="2767"/>
                  </a:lnTo>
                  <a:cubicBezTo>
                    <a:pt x="33041" y="2737"/>
                    <a:pt x="33041" y="2676"/>
                    <a:pt x="33041" y="2615"/>
                  </a:cubicBezTo>
                  <a:lnTo>
                    <a:pt x="33284" y="2341"/>
                  </a:lnTo>
                  <a:cubicBezTo>
                    <a:pt x="33314" y="2311"/>
                    <a:pt x="33314" y="2281"/>
                    <a:pt x="33345" y="2250"/>
                  </a:cubicBezTo>
                  <a:cubicBezTo>
                    <a:pt x="33466" y="2098"/>
                    <a:pt x="33558" y="1916"/>
                    <a:pt x="33710" y="1764"/>
                  </a:cubicBezTo>
                  <a:lnTo>
                    <a:pt x="33679" y="1764"/>
                  </a:lnTo>
                  <a:cubicBezTo>
                    <a:pt x="33770" y="1673"/>
                    <a:pt x="33831" y="1582"/>
                    <a:pt x="33922" y="1490"/>
                  </a:cubicBezTo>
                  <a:cubicBezTo>
                    <a:pt x="34074" y="1278"/>
                    <a:pt x="34226" y="1065"/>
                    <a:pt x="34348" y="852"/>
                  </a:cubicBezTo>
                  <a:lnTo>
                    <a:pt x="34378" y="852"/>
                  </a:lnTo>
                  <a:cubicBezTo>
                    <a:pt x="34378" y="852"/>
                    <a:pt x="34378" y="822"/>
                    <a:pt x="34378" y="822"/>
                  </a:cubicBezTo>
                  <a:cubicBezTo>
                    <a:pt x="34470" y="700"/>
                    <a:pt x="34561" y="578"/>
                    <a:pt x="34622" y="457"/>
                  </a:cubicBezTo>
                  <a:cubicBezTo>
                    <a:pt x="34652" y="396"/>
                    <a:pt x="34682" y="366"/>
                    <a:pt x="34682" y="335"/>
                  </a:cubicBezTo>
                  <a:lnTo>
                    <a:pt x="34682" y="335"/>
                  </a:lnTo>
                  <a:cubicBezTo>
                    <a:pt x="34622" y="396"/>
                    <a:pt x="34561" y="427"/>
                    <a:pt x="34470" y="487"/>
                  </a:cubicBezTo>
                  <a:cubicBezTo>
                    <a:pt x="34409" y="518"/>
                    <a:pt x="34378" y="548"/>
                    <a:pt x="34318" y="609"/>
                  </a:cubicBezTo>
                  <a:cubicBezTo>
                    <a:pt x="34196" y="700"/>
                    <a:pt x="34105" y="791"/>
                    <a:pt x="34014" y="852"/>
                  </a:cubicBezTo>
                  <a:lnTo>
                    <a:pt x="33983" y="882"/>
                  </a:lnTo>
                  <a:lnTo>
                    <a:pt x="33953" y="882"/>
                  </a:lnTo>
                  <a:lnTo>
                    <a:pt x="33953" y="913"/>
                  </a:lnTo>
                  <a:cubicBezTo>
                    <a:pt x="33801" y="1034"/>
                    <a:pt x="33649" y="1156"/>
                    <a:pt x="33497" y="1278"/>
                  </a:cubicBezTo>
                  <a:cubicBezTo>
                    <a:pt x="33223" y="1612"/>
                    <a:pt x="32950" y="1916"/>
                    <a:pt x="32676" y="2250"/>
                  </a:cubicBezTo>
                  <a:lnTo>
                    <a:pt x="32463" y="2250"/>
                  </a:lnTo>
                  <a:cubicBezTo>
                    <a:pt x="30822" y="2220"/>
                    <a:pt x="29181" y="2189"/>
                    <a:pt x="27539" y="2159"/>
                  </a:cubicBezTo>
                  <a:cubicBezTo>
                    <a:pt x="25199" y="2098"/>
                    <a:pt x="22858" y="2068"/>
                    <a:pt x="20518" y="2037"/>
                  </a:cubicBezTo>
                  <a:cubicBezTo>
                    <a:pt x="18208" y="1977"/>
                    <a:pt x="15867" y="1946"/>
                    <a:pt x="13557" y="1916"/>
                  </a:cubicBezTo>
                  <a:cubicBezTo>
                    <a:pt x="11308" y="1855"/>
                    <a:pt x="9028" y="1825"/>
                    <a:pt x="6779" y="1794"/>
                  </a:cubicBezTo>
                  <a:cubicBezTo>
                    <a:pt x="5290" y="1764"/>
                    <a:pt x="3800" y="1734"/>
                    <a:pt x="2311" y="1703"/>
                  </a:cubicBezTo>
                  <a:lnTo>
                    <a:pt x="2250" y="1703"/>
                  </a:lnTo>
                  <a:cubicBezTo>
                    <a:pt x="2220" y="1703"/>
                    <a:pt x="2189" y="1734"/>
                    <a:pt x="2159" y="1734"/>
                  </a:cubicBezTo>
                  <a:lnTo>
                    <a:pt x="2007" y="1734"/>
                  </a:lnTo>
                  <a:cubicBezTo>
                    <a:pt x="1855" y="1582"/>
                    <a:pt x="1703" y="1430"/>
                    <a:pt x="1551" y="1278"/>
                  </a:cubicBezTo>
                  <a:cubicBezTo>
                    <a:pt x="1490" y="1217"/>
                    <a:pt x="1429" y="1156"/>
                    <a:pt x="1369" y="1095"/>
                  </a:cubicBezTo>
                  <a:cubicBezTo>
                    <a:pt x="1034" y="852"/>
                    <a:pt x="730" y="578"/>
                    <a:pt x="396" y="305"/>
                  </a:cubicBezTo>
                  <a:lnTo>
                    <a:pt x="396" y="305"/>
                  </a:lnTo>
                  <a:cubicBezTo>
                    <a:pt x="426" y="335"/>
                    <a:pt x="426" y="335"/>
                    <a:pt x="426" y="335"/>
                  </a:cubicBezTo>
                  <a:cubicBezTo>
                    <a:pt x="305" y="244"/>
                    <a:pt x="183" y="153"/>
                    <a:pt x="62" y="62"/>
                  </a:cubicBezTo>
                  <a:lnTo>
                    <a:pt x="92" y="62"/>
                  </a:lnTo>
                  <a:cubicBezTo>
                    <a:pt x="62" y="31"/>
                    <a:pt x="31" y="3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4"/>
            <p:cNvSpPr/>
            <p:nvPr/>
          </p:nvSpPr>
          <p:spPr>
            <a:xfrm>
              <a:off x="9002725" y="863525"/>
              <a:ext cx="25" cy="25"/>
            </a:xfrm>
            <a:custGeom>
              <a:avLst/>
              <a:gdLst/>
              <a:ahLst/>
              <a:cxnLst/>
              <a:rect l="l" t="t" r="r" b="b"/>
              <a:pathLst>
                <a:path w="1" h="1" extrusionOk="0">
                  <a:moveTo>
                    <a:pt x="0" y="1"/>
                  </a:moveTo>
                  <a:lnTo>
                    <a:pt x="0" y="1"/>
                  </a:lnTo>
                  <a:cubicBezTo>
                    <a:pt x="0" y="1"/>
                    <a:pt x="0" y="1"/>
                    <a:pt x="0" y="1"/>
                  </a:cubicBezTo>
                  <a:cubicBezTo>
                    <a:pt x="0" y="1"/>
                    <a:pt x="0" y="1"/>
                    <a:pt x="0"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4"/>
            <p:cNvSpPr/>
            <p:nvPr/>
          </p:nvSpPr>
          <p:spPr>
            <a:xfrm>
              <a:off x="9128100" y="905325"/>
              <a:ext cx="775" cy="775"/>
            </a:xfrm>
            <a:custGeom>
              <a:avLst/>
              <a:gdLst/>
              <a:ahLst/>
              <a:cxnLst/>
              <a:rect l="l" t="t" r="r" b="b"/>
              <a:pathLst>
                <a:path w="31" h="31" extrusionOk="0">
                  <a:moveTo>
                    <a:pt x="31" y="0"/>
                  </a:moveTo>
                  <a:cubicBezTo>
                    <a:pt x="0" y="0"/>
                    <a:pt x="0" y="0"/>
                    <a:pt x="0" y="31"/>
                  </a:cubicBezTo>
                  <a:cubicBezTo>
                    <a:pt x="0" y="31"/>
                    <a:pt x="0" y="31"/>
                    <a:pt x="0" y="31"/>
                  </a:cubicBezTo>
                  <a:cubicBezTo>
                    <a:pt x="0" y="0"/>
                    <a:pt x="0" y="0"/>
                    <a:pt x="3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4"/>
            <p:cNvSpPr/>
            <p:nvPr/>
          </p:nvSpPr>
          <p:spPr>
            <a:xfrm>
              <a:off x="8742825" y="1751075"/>
              <a:ext cx="800" cy="25"/>
            </a:xfrm>
            <a:custGeom>
              <a:avLst/>
              <a:gdLst/>
              <a:ahLst/>
              <a:cxnLst/>
              <a:rect l="l" t="t" r="r" b="b"/>
              <a:pathLst>
                <a:path w="32" h="1" extrusionOk="0">
                  <a:moveTo>
                    <a:pt x="31" y="1"/>
                  </a:moveTo>
                  <a:lnTo>
                    <a:pt x="1" y="1"/>
                  </a:lnTo>
                  <a:lnTo>
                    <a:pt x="1"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4"/>
            <p:cNvSpPr/>
            <p:nvPr/>
          </p:nvSpPr>
          <p:spPr>
            <a:xfrm>
              <a:off x="9108350" y="318225"/>
              <a:ext cx="216300" cy="150450"/>
            </a:xfrm>
            <a:custGeom>
              <a:avLst/>
              <a:gdLst/>
              <a:ahLst/>
              <a:cxnLst/>
              <a:rect l="l" t="t" r="r" b="b"/>
              <a:pathLst>
                <a:path w="8652" h="6018" extrusionOk="0">
                  <a:moveTo>
                    <a:pt x="4311" y="539"/>
                  </a:moveTo>
                  <a:cubicBezTo>
                    <a:pt x="5021" y="539"/>
                    <a:pt x="5735" y="783"/>
                    <a:pt x="6231" y="1265"/>
                  </a:cubicBezTo>
                  <a:cubicBezTo>
                    <a:pt x="6839" y="2086"/>
                    <a:pt x="6657" y="3271"/>
                    <a:pt x="6231" y="4153"/>
                  </a:cubicBezTo>
                  <a:cubicBezTo>
                    <a:pt x="5727" y="4894"/>
                    <a:pt x="4875" y="5491"/>
                    <a:pt x="3959" y="5491"/>
                  </a:cubicBezTo>
                  <a:cubicBezTo>
                    <a:pt x="3936" y="5491"/>
                    <a:pt x="3913" y="5491"/>
                    <a:pt x="3891" y="5490"/>
                  </a:cubicBezTo>
                  <a:cubicBezTo>
                    <a:pt x="3857" y="5492"/>
                    <a:pt x="3824" y="5492"/>
                    <a:pt x="3791" y="5492"/>
                  </a:cubicBezTo>
                  <a:cubicBezTo>
                    <a:pt x="1860" y="5492"/>
                    <a:pt x="1143" y="2883"/>
                    <a:pt x="2219" y="1508"/>
                  </a:cubicBezTo>
                  <a:cubicBezTo>
                    <a:pt x="2689" y="859"/>
                    <a:pt x="3498" y="539"/>
                    <a:pt x="4311" y="539"/>
                  </a:cubicBezTo>
                  <a:close/>
                  <a:moveTo>
                    <a:pt x="4115" y="0"/>
                  </a:moveTo>
                  <a:cubicBezTo>
                    <a:pt x="623" y="0"/>
                    <a:pt x="0" y="5654"/>
                    <a:pt x="3708" y="6007"/>
                  </a:cubicBezTo>
                  <a:cubicBezTo>
                    <a:pt x="3797" y="6014"/>
                    <a:pt x="3885" y="6018"/>
                    <a:pt x="3971" y="6018"/>
                  </a:cubicBezTo>
                  <a:cubicBezTo>
                    <a:pt x="7506" y="6018"/>
                    <a:pt x="8652" y="78"/>
                    <a:pt x="4468" y="19"/>
                  </a:cubicBezTo>
                  <a:cubicBezTo>
                    <a:pt x="4348" y="6"/>
                    <a:pt x="4230" y="0"/>
                    <a:pt x="4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4"/>
          <p:cNvGrpSpPr/>
          <p:nvPr/>
        </p:nvGrpSpPr>
        <p:grpSpPr>
          <a:xfrm>
            <a:off x="764440" y="781709"/>
            <a:ext cx="1768708" cy="1184925"/>
            <a:chOff x="12612200" y="903800"/>
            <a:chExt cx="2461325" cy="1514475"/>
          </a:xfrm>
        </p:grpSpPr>
        <p:sp>
          <p:nvSpPr>
            <p:cNvPr id="5610" name="Google Shape;5610;p64"/>
            <p:cNvSpPr/>
            <p:nvPr/>
          </p:nvSpPr>
          <p:spPr>
            <a:xfrm>
              <a:off x="12620550" y="969150"/>
              <a:ext cx="2452975" cy="1449125"/>
            </a:xfrm>
            <a:custGeom>
              <a:avLst/>
              <a:gdLst/>
              <a:ahLst/>
              <a:cxnLst/>
              <a:rect l="l" t="t" r="r" b="b"/>
              <a:pathLst>
                <a:path w="98119" h="57965" extrusionOk="0">
                  <a:moveTo>
                    <a:pt x="91374" y="1250"/>
                  </a:moveTo>
                  <a:lnTo>
                    <a:pt x="91374" y="1250"/>
                  </a:lnTo>
                  <a:cubicBezTo>
                    <a:pt x="91415" y="1259"/>
                    <a:pt x="91444" y="1283"/>
                    <a:pt x="91492" y="1308"/>
                  </a:cubicBezTo>
                  <a:cubicBezTo>
                    <a:pt x="91434" y="1278"/>
                    <a:pt x="91403" y="1277"/>
                    <a:pt x="91374" y="1250"/>
                  </a:cubicBezTo>
                  <a:close/>
                  <a:moveTo>
                    <a:pt x="5898" y="4438"/>
                  </a:moveTo>
                  <a:lnTo>
                    <a:pt x="6111" y="4560"/>
                  </a:lnTo>
                  <a:cubicBezTo>
                    <a:pt x="6050" y="4529"/>
                    <a:pt x="5989" y="4499"/>
                    <a:pt x="5898" y="4438"/>
                  </a:cubicBezTo>
                  <a:close/>
                  <a:moveTo>
                    <a:pt x="92981" y="5897"/>
                  </a:moveTo>
                  <a:lnTo>
                    <a:pt x="92981" y="5897"/>
                  </a:lnTo>
                  <a:cubicBezTo>
                    <a:pt x="92921" y="5988"/>
                    <a:pt x="92860" y="6049"/>
                    <a:pt x="92799" y="6110"/>
                  </a:cubicBezTo>
                  <a:cubicBezTo>
                    <a:pt x="92860" y="6049"/>
                    <a:pt x="92921" y="5958"/>
                    <a:pt x="92981" y="5897"/>
                  </a:cubicBezTo>
                  <a:close/>
                  <a:moveTo>
                    <a:pt x="96538" y="6049"/>
                  </a:moveTo>
                  <a:cubicBezTo>
                    <a:pt x="96690" y="6080"/>
                    <a:pt x="96811" y="6110"/>
                    <a:pt x="96903" y="6201"/>
                  </a:cubicBezTo>
                  <a:cubicBezTo>
                    <a:pt x="96811" y="6140"/>
                    <a:pt x="96690" y="6080"/>
                    <a:pt x="96538" y="6049"/>
                  </a:cubicBezTo>
                  <a:close/>
                  <a:moveTo>
                    <a:pt x="7083" y="5593"/>
                  </a:moveTo>
                  <a:cubicBezTo>
                    <a:pt x="7266" y="5806"/>
                    <a:pt x="7478" y="6019"/>
                    <a:pt x="7691" y="6232"/>
                  </a:cubicBezTo>
                  <a:cubicBezTo>
                    <a:pt x="7478" y="6049"/>
                    <a:pt x="7296" y="5836"/>
                    <a:pt x="7083" y="5624"/>
                  </a:cubicBezTo>
                  <a:cubicBezTo>
                    <a:pt x="7083" y="5624"/>
                    <a:pt x="7083" y="5624"/>
                    <a:pt x="7083" y="5593"/>
                  </a:cubicBezTo>
                  <a:close/>
                  <a:moveTo>
                    <a:pt x="74866" y="18663"/>
                  </a:moveTo>
                  <a:cubicBezTo>
                    <a:pt x="74866" y="18663"/>
                    <a:pt x="74896" y="18694"/>
                    <a:pt x="74866" y="18694"/>
                  </a:cubicBezTo>
                  <a:cubicBezTo>
                    <a:pt x="74866" y="18694"/>
                    <a:pt x="74866" y="18663"/>
                    <a:pt x="74866" y="18663"/>
                  </a:cubicBezTo>
                  <a:close/>
                  <a:moveTo>
                    <a:pt x="30207" y="14576"/>
                  </a:moveTo>
                  <a:cubicBezTo>
                    <a:pt x="32733" y="14576"/>
                    <a:pt x="35379" y="16319"/>
                    <a:pt x="36324" y="18907"/>
                  </a:cubicBezTo>
                  <a:cubicBezTo>
                    <a:pt x="35380" y="16320"/>
                    <a:pt x="32735" y="14589"/>
                    <a:pt x="30211" y="14589"/>
                  </a:cubicBezTo>
                  <a:cubicBezTo>
                    <a:pt x="28672" y="14589"/>
                    <a:pt x="27178" y="15233"/>
                    <a:pt x="26141" y="16718"/>
                  </a:cubicBezTo>
                  <a:cubicBezTo>
                    <a:pt x="27177" y="15222"/>
                    <a:pt x="28670" y="14576"/>
                    <a:pt x="30207" y="14576"/>
                  </a:cubicBezTo>
                  <a:close/>
                  <a:moveTo>
                    <a:pt x="41096" y="20913"/>
                  </a:moveTo>
                  <a:cubicBezTo>
                    <a:pt x="41126" y="20943"/>
                    <a:pt x="41126" y="20973"/>
                    <a:pt x="41126" y="21004"/>
                  </a:cubicBezTo>
                  <a:lnTo>
                    <a:pt x="41126" y="21004"/>
                  </a:lnTo>
                  <a:cubicBezTo>
                    <a:pt x="41126" y="20973"/>
                    <a:pt x="41126" y="20973"/>
                    <a:pt x="41096" y="20943"/>
                  </a:cubicBezTo>
                  <a:cubicBezTo>
                    <a:pt x="41096" y="20943"/>
                    <a:pt x="41096" y="20913"/>
                    <a:pt x="41096" y="20913"/>
                  </a:cubicBezTo>
                  <a:close/>
                  <a:moveTo>
                    <a:pt x="47965" y="21156"/>
                  </a:moveTo>
                  <a:cubicBezTo>
                    <a:pt x="47844" y="21369"/>
                    <a:pt x="47753" y="21581"/>
                    <a:pt x="47661" y="21794"/>
                  </a:cubicBezTo>
                  <a:cubicBezTo>
                    <a:pt x="47722" y="21581"/>
                    <a:pt x="47844" y="21338"/>
                    <a:pt x="47965" y="21156"/>
                  </a:cubicBezTo>
                  <a:close/>
                  <a:moveTo>
                    <a:pt x="47661" y="21794"/>
                  </a:moveTo>
                  <a:cubicBezTo>
                    <a:pt x="47661" y="21825"/>
                    <a:pt x="47631" y="21855"/>
                    <a:pt x="47631" y="21885"/>
                  </a:cubicBezTo>
                  <a:cubicBezTo>
                    <a:pt x="47631" y="21855"/>
                    <a:pt x="47631" y="21825"/>
                    <a:pt x="47661" y="21794"/>
                  </a:cubicBezTo>
                  <a:close/>
                  <a:moveTo>
                    <a:pt x="16758" y="30701"/>
                  </a:moveTo>
                  <a:cubicBezTo>
                    <a:pt x="18019" y="30701"/>
                    <a:pt x="19266" y="30895"/>
                    <a:pt x="20518" y="31308"/>
                  </a:cubicBezTo>
                  <a:cubicBezTo>
                    <a:pt x="19259" y="30906"/>
                    <a:pt x="18005" y="30714"/>
                    <a:pt x="16738" y="30714"/>
                  </a:cubicBezTo>
                  <a:cubicBezTo>
                    <a:pt x="15038" y="30714"/>
                    <a:pt x="13315" y="31059"/>
                    <a:pt x="11521" y="31703"/>
                  </a:cubicBezTo>
                  <a:cubicBezTo>
                    <a:pt x="13322" y="31056"/>
                    <a:pt x="15052" y="30701"/>
                    <a:pt x="16758" y="30701"/>
                  </a:cubicBezTo>
                  <a:close/>
                  <a:moveTo>
                    <a:pt x="81688" y="30346"/>
                  </a:moveTo>
                  <a:cubicBezTo>
                    <a:pt x="81689" y="30346"/>
                    <a:pt x="81691" y="30346"/>
                    <a:pt x="81693" y="30346"/>
                  </a:cubicBezTo>
                  <a:lnTo>
                    <a:pt x="81693" y="30346"/>
                  </a:lnTo>
                  <a:cubicBezTo>
                    <a:pt x="79653" y="30347"/>
                    <a:pt x="77513" y="30779"/>
                    <a:pt x="74805" y="31733"/>
                  </a:cubicBezTo>
                  <a:cubicBezTo>
                    <a:pt x="77516" y="30778"/>
                    <a:pt x="79649" y="30346"/>
                    <a:pt x="81688" y="30346"/>
                  </a:cubicBezTo>
                  <a:close/>
                  <a:moveTo>
                    <a:pt x="61188" y="32220"/>
                  </a:moveTo>
                  <a:lnTo>
                    <a:pt x="61188" y="32220"/>
                  </a:lnTo>
                  <a:cubicBezTo>
                    <a:pt x="63194" y="32858"/>
                    <a:pt x="65109" y="33648"/>
                    <a:pt x="66993" y="34530"/>
                  </a:cubicBezTo>
                  <a:cubicBezTo>
                    <a:pt x="65109" y="33648"/>
                    <a:pt x="63163" y="32858"/>
                    <a:pt x="61188" y="32220"/>
                  </a:cubicBezTo>
                  <a:close/>
                  <a:moveTo>
                    <a:pt x="93377" y="51460"/>
                  </a:moveTo>
                  <a:lnTo>
                    <a:pt x="93407" y="51491"/>
                  </a:lnTo>
                  <a:cubicBezTo>
                    <a:pt x="93400" y="51485"/>
                    <a:pt x="93393" y="51479"/>
                    <a:pt x="93387" y="51474"/>
                  </a:cubicBezTo>
                  <a:lnTo>
                    <a:pt x="93387" y="51474"/>
                  </a:lnTo>
                  <a:cubicBezTo>
                    <a:pt x="93383" y="51469"/>
                    <a:pt x="93380" y="51465"/>
                    <a:pt x="93377" y="51460"/>
                  </a:cubicBezTo>
                  <a:close/>
                  <a:moveTo>
                    <a:pt x="93897" y="51980"/>
                  </a:moveTo>
                  <a:lnTo>
                    <a:pt x="93897" y="51980"/>
                  </a:lnTo>
                  <a:cubicBezTo>
                    <a:pt x="94017" y="52100"/>
                    <a:pt x="94138" y="52191"/>
                    <a:pt x="94258" y="52311"/>
                  </a:cubicBezTo>
                  <a:lnTo>
                    <a:pt x="94258" y="52342"/>
                  </a:lnTo>
                  <a:cubicBezTo>
                    <a:pt x="94168" y="52221"/>
                    <a:pt x="94018" y="52101"/>
                    <a:pt x="93897" y="51980"/>
                  </a:cubicBezTo>
                  <a:close/>
                  <a:moveTo>
                    <a:pt x="7296" y="0"/>
                  </a:moveTo>
                  <a:cubicBezTo>
                    <a:pt x="6658" y="31"/>
                    <a:pt x="6445" y="730"/>
                    <a:pt x="6171" y="1156"/>
                  </a:cubicBezTo>
                  <a:cubicBezTo>
                    <a:pt x="6080" y="1277"/>
                    <a:pt x="5959" y="1277"/>
                    <a:pt x="5807" y="1277"/>
                  </a:cubicBezTo>
                  <a:cubicBezTo>
                    <a:pt x="5107" y="1216"/>
                    <a:pt x="4500" y="700"/>
                    <a:pt x="3861" y="426"/>
                  </a:cubicBezTo>
                  <a:cubicBezTo>
                    <a:pt x="3653" y="315"/>
                    <a:pt x="3420" y="261"/>
                    <a:pt x="3188" y="261"/>
                  </a:cubicBezTo>
                  <a:cubicBezTo>
                    <a:pt x="2910" y="261"/>
                    <a:pt x="2634" y="338"/>
                    <a:pt x="2402" y="487"/>
                  </a:cubicBezTo>
                  <a:cubicBezTo>
                    <a:pt x="1460" y="1308"/>
                    <a:pt x="3284" y="2706"/>
                    <a:pt x="2615" y="3587"/>
                  </a:cubicBezTo>
                  <a:cubicBezTo>
                    <a:pt x="2129" y="4256"/>
                    <a:pt x="518" y="3922"/>
                    <a:pt x="730" y="5077"/>
                  </a:cubicBezTo>
                  <a:cubicBezTo>
                    <a:pt x="1308" y="6171"/>
                    <a:pt x="3101" y="6292"/>
                    <a:pt x="3284" y="7721"/>
                  </a:cubicBezTo>
                  <a:cubicBezTo>
                    <a:pt x="3375" y="7843"/>
                    <a:pt x="3345" y="8025"/>
                    <a:pt x="3405" y="8147"/>
                  </a:cubicBezTo>
                  <a:cubicBezTo>
                    <a:pt x="3405" y="8359"/>
                    <a:pt x="3375" y="8542"/>
                    <a:pt x="3375" y="8724"/>
                  </a:cubicBezTo>
                  <a:cubicBezTo>
                    <a:pt x="3314" y="10700"/>
                    <a:pt x="3253" y="12675"/>
                    <a:pt x="3162" y="14651"/>
                  </a:cubicBezTo>
                  <a:cubicBezTo>
                    <a:pt x="3101" y="16627"/>
                    <a:pt x="3010" y="18572"/>
                    <a:pt x="2949" y="20518"/>
                  </a:cubicBezTo>
                  <a:cubicBezTo>
                    <a:pt x="2889" y="22463"/>
                    <a:pt x="2797" y="24408"/>
                    <a:pt x="2737" y="26353"/>
                  </a:cubicBezTo>
                  <a:cubicBezTo>
                    <a:pt x="2676" y="28360"/>
                    <a:pt x="2585" y="30335"/>
                    <a:pt x="2524" y="32341"/>
                  </a:cubicBezTo>
                  <a:cubicBezTo>
                    <a:pt x="2463" y="34287"/>
                    <a:pt x="2372" y="36262"/>
                    <a:pt x="2311" y="38238"/>
                  </a:cubicBezTo>
                  <a:cubicBezTo>
                    <a:pt x="2250" y="40214"/>
                    <a:pt x="2159" y="42190"/>
                    <a:pt x="2098" y="44165"/>
                  </a:cubicBezTo>
                  <a:cubicBezTo>
                    <a:pt x="2038" y="46019"/>
                    <a:pt x="1946" y="47874"/>
                    <a:pt x="1886" y="49728"/>
                  </a:cubicBezTo>
                  <a:cubicBezTo>
                    <a:pt x="1794" y="49940"/>
                    <a:pt x="1794" y="50275"/>
                    <a:pt x="1612" y="50518"/>
                  </a:cubicBezTo>
                  <a:cubicBezTo>
                    <a:pt x="1156" y="51187"/>
                    <a:pt x="153" y="51521"/>
                    <a:pt x="62" y="52372"/>
                  </a:cubicBezTo>
                  <a:cubicBezTo>
                    <a:pt x="1" y="52737"/>
                    <a:pt x="366" y="53010"/>
                    <a:pt x="670" y="53102"/>
                  </a:cubicBezTo>
                  <a:cubicBezTo>
                    <a:pt x="974" y="53223"/>
                    <a:pt x="1399" y="53162"/>
                    <a:pt x="1642" y="53406"/>
                  </a:cubicBezTo>
                  <a:cubicBezTo>
                    <a:pt x="1794" y="54348"/>
                    <a:pt x="761" y="55746"/>
                    <a:pt x="1855" y="56415"/>
                  </a:cubicBezTo>
                  <a:cubicBezTo>
                    <a:pt x="2013" y="56488"/>
                    <a:pt x="2175" y="56518"/>
                    <a:pt x="2338" y="56518"/>
                  </a:cubicBezTo>
                  <a:cubicBezTo>
                    <a:pt x="2645" y="56518"/>
                    <a:pt x="2956" y="56412"/>
                    <a:pt x="3253" y="56293"/>
                  </a:cubicBezTo>
                  <a:cubicBezTo>
                    <a:pt x="3550" y="56219"/>
                    <a:pt x="3846" y="56125"/>
                    <a:pt x="4143" y="56125"/>
                  </a:cubicBezTo>
                  <a:cubicBezTo>
                    <a:pt x="4211" y="56125"/>
                    <a:pt x="4279" y="56130"/>
                    <a:pt x="4348" y="56141"/>
                  </a:cubicBezTo>
                  <a:cubicBezTo>
                    <a:pt x="4895" y="56597"/>
                    <a:pt x="4652" y="57813"/>
                    <a:pt x="5503" y="57965"/>
                  </a:cubicBezTo>
                  <a:cubicBezTo>
                    <a:pt x="6445" y="57904"/>
                    <a:pt x="6566" y="56779"/>
                    <a:pt x="6992" y="56141"/>
                  </a:cubicBezTo>
                  <a:cubicBezTo>
                    <a:pt x="7235" y="55746"/>
                    <a:pt x="7721" y="55746"/>
                    <a:pt x="8117" y="55685"/>
                  </a:cubicBezTo>
                  <a:lnTo>
                    <a:pt x="8360" y="55685"/>
                  </a:lnTo>
                  <a:cubicBezTo>
                    <a:pt x="8481" y="55655"/>
                    <a:pt x="8603" y="55655"/>
                    <a:pt x="8725" y="55655"/>
                  </a:cubicBezTo>
                  <a:cubicBezTo>
                    <a:pt x="8785" y="55624"/>
                    <a:pt x="8877" y="55624"/>
                    <a:pt x="8968" y="55624"/>
                  </a:cubicBezTo>
                  <a:lnTo>
                    <a:pt x="9211" y="55624"/>
                  </a:lnTo>
                  <a:cubicBezTo>
                    <a:pt x="9272" y="55624"/>
                    <a:pt x="9332" y="55624"/>
                    <a:pt x="9424" y="55594"/>
                  </a:cubicBezTo>
                  <a:lnTo>
                    <a:pt x="9819" y="55594"/>
                  </a:lnTo>
                  <a:lnTo>
                    <a:pt x="15533" y="55533"/>
                  </a:lnTo>
                  <a:cubicBezTo>
                    <a:pt x="19272" y="55503"/>
                    <a:pt x="22980" y="55472"/>
                    <a:pt x="26688" y="55442"/>
                  </a:cubicBezTo>
                  <a:cubicBezTo>
                    <a:pt x="30123" y="55412"/>
                    <a:pt x="33558" y="55381"/>
                    <a:pt x="37023" y="55381"/>
                  </a:cubicBezTo>
                  <a:cubicBezTo>
                    <a:pt x="40853" y="55351"/>
                    <a:pt x="44683" y="55320"/>
                    <a:pt x="48513" y="55290"/>
                  </a:cubicBezTo>
                  <a:cubicBezTo>
                    <a:pt x="52342" y="55260"/>
                    <a:pt x="56203" y="55229"/>
                    <a:pt x="60033" y="55199"/>
                  </a:cubicBezTo>
                  <a:cubicBezTo>
                    <a:pt x="63498" y="55168"/>
                    <a:pt x="66963" y="55138"/>
                    <a:pt x="70428" y="55108"/>
                  </a:cubicBezTo>
                  <a:cubicBezTo>
                    <a:pt x="74288" y="55077"/>
                    <a:pt x="78118" y="55047"/>
                    <a:pt x="81948" y="55016"/>
                  </a:cubicBezTo>
                  <a:cubicBezTo>
                    <a:pt x="85291" y="54986"/>
                    <a:pt x="88665" y="54956"/>
                    <a:pt x="92009" y="54925"/>
                  </a:cubicBezTo>
                  <a:cubicBezTo>
                    <a:pt x="92343" y="54956"/>
                    <a:pt x="92708" y="54956"/>
                    <a:pt x="92981" y="55168"/>
                  </a:cubicBezTo>
                  <a:cubicBezTo>
                    <a:pt x="93498" y="55533"/>
                    <a:pt x="93711" y="56324"/>
                    <a:pt x="94349" y="56506"/>
                  </a:cubicBezTo>
                  <a:cubicBezTo>
                    <a:pt x="94440" y="56506"/>
                    <a:pt x="94501" y="56536"/>
                    <a:pt x="94562" y="56536"/>
                  </a:cubicBezTo>
                  <a:cubicBezTo>
                    <a:pt x="95231" y="56536"/>
                    <a:pt x="95352" y="55837"/>
                    <a:pt x="95292" y="55229"/>
                  </a:cubicBezTo>
                  <a:cubicBezTo>
                    <a:pt x="95329" y="55116"/>
                    <a:pt x="95414" y="55085"/>
                    <a:pt x="95502" y="55085"/>
                  </a:cubicBezTo>
                  <a:cubicBezTo>
                    <a:pt x="95556" y="55085"/>
                    <a:pt x="95610" y="55096"/>
                    <a:pt x="95656" y="55108"/>
                  </a:cubicBezTo>
                  <a:cubicBezTo>
                    <a:pt x="95944" y="55280"/>
                    <a:pt x="96313" y="55405"/>
                    <a:pt x="96655" y="55405"/>
                  </a:cubicBezTo>
                  <a:cubicBezTo>
                    <a:pt x="97035" y="55405"/>
                    <a:pt x="97381" y="55250"/>
                    <a:pt x="97541" y="54834"/>
                  </a:cubicBezTo>
                  <a:cubicBezTo>
                    <a:pt x="97693" y="54439"/>
                    <a:pt x="97662" y="53983"/>
                    <a:pt x="97419" y="53649"/>
                  </a:cubicBezTo>
                  <a:cubicBezTo>
                    <a:pt x="97267" y="53406"/>
                    <a:pt x="96933" y="53162"/>
                    <a:pt x="97206" y="52858"/>
                  </a:cubicBezTo>
                  <a:cubicBezTo>
                    <a:pt x="97389" y="52615"/>
                    <a:pt x="97754" y="52554"/>
                    <a:pt x="97936" y="52281"/>
                  </a:cubicBezTo>
                  <a:cubicBezTo>
                    <a:pt x="98118" y="52038"/>
                    <a:pt x="98058" y="51703"/>
                    <a:pt x="97997" y="51430"/>
                  </a:cubicBezTo>
                  <a:cubicBezTo>
                    <a:pt x="97814" y="51095"/>
                    <a:pt x="97358" y="50943"/>
                    <a:pt x="97024" y="50822"/>
                  </a:cubicBezTo>
                  <a:cubicBezTo>
                    <a:pt x="96690" y="50670"/>
                    <a:pt x="96143" y="50792"/>
                    <a:pt x="96143" y="50305"/>
                  </a:cubicBezTo>
                  <a:cubicBezTo>
                    <a:pt x="96143" y="50275"/>
                    <a:pt x="96143" y="50244"/>
                    <a:pt x="96143" y="50184"/>
                  </a:cubicBezTo>
                  <a:cubicBezTo>
                    <a:pt x="96143" y="50133"/>
                    <a:pt x="96143" y="50082"/>
                    <a:pt x="96143" y="50032"/>
                  </a:cubicBezTo>
                  <a:cubicBezTo>
                    <a:pt x="96143" y="50001"/>
                    <a:pt x="96143" y="49971"/>
                    <a:pt x="96143" y="49940"/>
                  </a:cubicBezTo>
                  <a:lnTo>
                    <a:pt x="96143" y="49880"/>
                  </a:lnTo>
                  <a:cubicBezTo>
                    <a:pt x="96143" y="49819"/>
                    <a:pt x="96143" y="49758"/>
                    <a:pt x="96143" y="49697"/>
                  </a:cubicBezTo>
                  <a:cubicBezTo>
                    <a:pt x="96143" y="49667"/>
                    <a:pt x="96143" y="49636"/>
                    <a:pt x="96143" y="49606"/>
                  </a:cubicBezTo>
                  <a:lnTo>
                    <a:pt x="96143" y="49515"/>
                  </a:lnTo>
                  <a:cubicBezTo>
                    <a:pt x="96143" y="49484"/>
                    <a:pt x="96143" y="49454"/>
                    <a:pt x="96143" y="49393"/>
                  </a:cubicBezTo>
                  <a:cubicBezTo>
                    <a:pt x="96143" y="48451"/>
                    <a:pt x="96143" y="47509"/>
                    <a:pt x="96143" y="46567"/>
                  </a:cubicBezTo>
                  <a:cubicBezTo>
                    <a:pt x="96143" y="45624"/>
                    <a:pt x="96143" y="44652"/>
                    <a:pt x="96112" y="43709"/>
                  </a:cubicBezTo>
                  <a:cubicBezTo>
                    <a:pt x="96112" y="41764"/>
                    <a:pt x="96112" y="39819"/>
                    <a:pt x="96082" y="37873"/>
                  </a:cubicBezTo>
                  <a:lnTo>
                    <a:pt x="96051" y="31916"/>
                  </a:lnTo>
                  <a:cubicBezTo>
                    <a:pt x="96051" y="29940"/>
                    <a:pt x="96021" y="27995"/>
                    <a:pt x="96021" y="26019"/>
                  </a:cubicBezTo>
                  <a:lnTo>
                    <a:pt x="95991" y="20062"/>
                  </a:lnTo>
                  <a:cubicBezTo>
                    <a:pt x="95960" y="18025"/>
                    <a:pt x="95960" y="15989"/>
                    <a:pt x="95960" y="13952"/>
                  </a:cubicBezTo>
                  <a:lnTo>
                    <a:pt x="95930" y="8086"/>
                  </a:lnTo>
                  <a:cubicBezTo>
                    <a:pt x="95930" y="8055"/>
                    <a:pt x="95899" y="8055"/>
                    <a:pt x="95899" y="8025"/>
                  </a:cubicBezTo>
                  <a:cubicBezTo>
                    <a:pt x="95899" y="7964"/>
                    <a:pt x="95899" y="7934"/>
                    <a:pt x="95899" y="7873"/>
                  </a:cubicBezTo>
                  <a:cubicBezTo>
                    <a:pt x="95899" y="7873"/>
                    <a:pt x="95899" y="7843"/>
                    <a:pt x="95899" y="7812"/>
                  </a:cubicBezTo>
                  <a:lnTo>
                    <a:pt x="95899" y="7782"/>
                  </a:lnTo>
                  <a:cubicBezTo>
                    <a:pt x="95899" y="7751"/>
                    <a:pt x="95899" y="7691"/>
                    <a:pt x="95930" y="7660"/>
                  </a:cubicBezTo>
                  <a:cubicBezTo>
                    <a:pt x="95930" y="7599"/>
                    <a:pt x="95960" y="7569"/>
                    <a:pt x="95991" y="7539"/>
                  </a:cubicBezTo>
                  <a:cubicBezTo>
                    <a:pt x="96325" y="7204"/>
                    <a:pt x="96872" y="7174"/>
                    <a:pt x="97176" y="6840"/>
                  </a:cubicBezTo>
                  <a:cubicBezTo>
                    <a:pt x="97450" y="6566"/>
                    <a:pt x="97480" y="6049"/>
                    <a:pt x="97115" y="5806"/>
                  </a:cubicBezTo>
                  <a:cubicBezTo>
                    <a:pt x="96781" y="5563"/>
                    <a:pt x="96325" y="5593"/>
                    <a:pt x="95930" y="5441"/>
                  </a:cubicBezTo>
                  <a:cubicBezTo>
                    <a:pt x="95079" y="4560"/>
                    <a:pt x="97146" y="3374"/>
                    <a:pt x="96507" y="2341"/>
                  </a:cubicBezTo>
                  <a:cubicBezTo>
                    <a:pt x="96273" y="2081"/>
                    <a:pt x="96000" y="1982"/>
                    <a:pt x="95709" y="1982"/>
                  </a:cubicBezTo>
                  <a:cubicBezTo>
                    <a:pt x="94981" y="1982"/>
                    <a:pt x="94146" y="2606"/>
                    <a:pt x="93559" y="2888"/>
                  </a:cubicBezTo>
                  <a:cubicBezTo>
                    <a:pt x="93339" y="2980"/>
                    <a:pt x="93063" y="3083"/>
                    <a:pt x="92805" y="3083"/>
                  </a:cubicBezTo>
                  <a:cubicBezTo>
                    <a:pt x="92636" y="3083"/>
                    <a:pt x="92475" y="3039"/>
                    <a:pt x="92343" y="2918"/>
                  </a:cubicBezTo>
                  <a:cubicBezTo>
                    <a:pt x="92039" y="2432"/>
                    <a:pt x="92252" y="1794"/>
                    <a:pt x="92039" y="1308"/>
                  </a:cubicBezTo>
                  <a:cubicBezTo>
                    <a:pt x="91892" y="970"/>
                    <a:pt x="91611" y="817"/>
                    <a:pt x="91325" y="817"/>
                  </a:cubicBezTo>
                  <a:cubicBezTo>
                    <a:pt x="91019" y="817"/>
                    <a:pt x="90707" y="993"/>
                    <a:pt x="90550" y="1308"/>
                  </a:cubicBezTo>
                  <a:cubicBezTo>
                    <a:pt x="90063" y="1855"/>
                    <a:pt x="89516" y="2432"/>
                    <a:pt x="88817" y="2706"/>
                  </a:cubicBezTo>
                  <a:cubicBezTo>
                    <a:pt x="88756" y="2736"/>
                    <a:pt x="88665" y="2766"/>
                    <a:pt x="88604" y="2797"/>
                  </a:cubicBezTo>
                  <a:cubicBezTo>
                    <a:pt x="86690" y="2797"/>
                    <a:pt x="84775" y="2797"/>
                    <a:pt x="82860" y="2766"/>
                  </a:cubicBezTo>
                  <a:lnTo>
                    <a:pt x="72525" y="2736"/>
                  </a:lnTo>
                  <a:lnTo>
                    <a:pt x="62343" y="2675"/>
                  </a:lnTo>
                  <a:cubicBezTo>
                    <a:pt x="58513" y="2645"/>
                    <a:pt x="54683" y="2615"/>
                    <a:pt x="50853" y="2615"/>
                  </a:cubicBezTo>
                  <a:cubicBezTo>
                    <a:pt x="47479" y="2584"/>
                    <a:pt x="44075" y="2554"/>
                    <a:pt x="40701" y="2554"/>
                  </a:cubicBezTo>
                  <a:cubicBezTo>
                    <a:pt x="37388" y="2523"/>
                    <a:pt x="34105" y="2523"/>
                    <a:pt x="30792" y="2493"/>
                  </a:cubicBezTo>
                  <a:cubicBezTo>
                    <a:pt x="27175" y="2463"/>
                    <a:pt x="23558" y="2463"/>
                    <a:pt x="19941" y="2432"/>
                  </a:cubicBezTo>
                  <a:cubicBezTo>
                    <a:pt x="16627" y="2402"/>
                    <a:pt x="13284" y="2402"/>
                    <a:pt x="9971" y="2371"/>
                  </a:cubicBezTo>
                  <a:lnTo>
                    <a:pt x="9819" y="2371"/>
                  </a:lnTo>
                  <a:cubicBezTo>
                    <a:pt x="9788" y="2371"/>
                    <a:pt x="9758" y="2371"/>
                    <a:pt x="9728" y="2341"/>
                  </a:cubicBezTo>
                  <a:cubicBezTo>
                    <a:pt x="9667" y="2341"/>
                    <a:pt x="9576" y="2341"/>
                    <a:pt x="9515" y="2311"/>
                  </a:cubicBezTo>
                  <a:cubicBezTo>
                    <a:pt x="9454" y="2311"/>
                    <a:pt x="9393" y="2280"/>
                    <a:pt x="9332" y="2280"/>
                  </a:cubicBezTo>
                  <a:cubicBezTo>
                    <a:pt x="8907" y="2189"/>
                    <a:pt x="8603" y="1855"/>
                    <a:pt x="8421" y="1490"/>
                  </a:cubicBezTo>
                  <a:cubicBezTo>
                    <a:pt x="8086" y="973"/>
                    <a:pt x="7995" y="92"/>
                    <a:pt x="729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4"/>
            <p:cNvSpPr/>
            <p:nvPr/>
          </p:nvSpPr>
          <p:spPr>
            <a:xfrm>
              <a:off x="12734550" y="229820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4"/>
            <p:cNvSpPr/>
            <p:nvPr/>
          </p:nvSpPr>
          <p:spPr>
            <a:xfrm>
              <a:off x="14308275" y="1300450"/>
              <a:ext cx="186200" cy="146700"/>
            </a:xfrm>
            <a:custGeom>
              <a:avLst/>
              <a:gdLst/>
              <a:ahLst/>
              <a:cxnLst/>
              <a:rect l="l" t="t" r="r" b="b"/>
              <a:pathLst>
                <a:path w="7448" h="5868" extrusionOk="0">
                  <a:moveTo>
                    <a:pt x="3831" y="1"/>
                  </a:moveTo>
                  <a:cubicBezTo>
                    <a:pt x="366" y="244"/>
                    <a:pt x="1" y="5746"/>
                    <a:pt x="3709" y="5867"/>
                  </a:cubicBezTo>
                  <a:cubicBezTo>
                    <a:pt x="5654" y="5776"/>
                    <a:pt x="7448" y="3770"/>
                    <a:pt x="6779" y="1825"/>
                  </a:cubicBezTo>
                  <a:cubicBezTo>
                    <a:pt x="6202" y="791"/>
                    <a:pt x="5107" y="1"/>
                    <a:pt x="3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4"/>
            <p:cNvSpPr/>
            <p:nvPr/>
          </p:nvSpPr>
          <p:spPr>
            <a:xfrm>
              <a:off x="14321950" y="1384900"/>
              <a:ext cx="161125" cy="64300"/>
            </a:xfrm>
            <a:custGeom>
              <a:avLst/>
              <a:gdLst/>
              <a:ahLst/>
              <a:cxnLst/>
              <a:rect l="l" t="t" r="r" b="b"/>
              <a:pathLst>
                <a:path w="6445" h="2572" extrusionOk="0">
                  <a:moveTo>
                    <a:pt x="363" y="0"/>
                  </a:moveTo>
                  <a:cubicBezTo>
                    <a:pt x="283" y="0"/>
                    <a:pt x="201" y="38"/>
                    <a:pt x="153" y="118"/>
                  </a:cubicBezTo>
                  <a:cubicBezTo>
                    <a:pt x="1" y="392"/>
                    <a:pt x="487" y="666"/>
                    <a:pt x="670" y="848"/>
                  </a:cubicBezTo>
                  <a:cubicBezTo>
                    <a:pt x="518" y="1000"/>
                    <a:pt x="639" y="1213"/>
                    <a:pt x="761" y="1334"/>
                  </a:cubicBezTo>
                  <a:cubicBezTo>
                    <a:pt x="1217" y="2003"/>
                    <a:pt x="1946" y="2459"/>
                    <a:pt x="2767" y="2550"/>
                  </a:cubicBezTo>
                  <a:cubicBezTo>
                    <a:pt x="2879" y="2564"/>
                    <a:pt x="2992" y="2572"/>
                    <a:pt x="3106" y="2572"/>
                  </a:cubicBezTo>
                  <a:cubicBezTo>
                    <a:pt x="3488" y="2572"/>
                    <a:pt x="3875" y="2487"/>
                    <a:pt x="4226" y="2277"/>
                  </a:cubicBezTo>
                  <a:cubicBezTo>
                    <a:pt x="4591" y="2185"/>
                    <a:pt x="4955" y="2064"/>
                    <a:pt x="5259" y="1851"/>
                  </a:cubicBezTo>
                  <a:cubicBezTo>
                    <a:pt x="5381" y="1790"/>
                    <a:pt x="5533" y="1669"/>
                    <a:pt x="5472" y="1486"/>
                  </a:cubicBezTo>
                  <a:cubicBezTo>
                    <a:pt x="5776" y="1273"/>
                    <a:pt x="6414" y="1061"/>
                    <a:pt x="6445" y="666"/>
                  </a:cubicBezTo>
                  <a:cubicBezTo>
                    <a:pt x="6418" y="560"/>
                    <a:pt x="6300" y="477"/>
                    <a:pt x="6190" y="477"/>
                  </a:cubicBezTo>
                  <a:cubicBezTo>
                    <a:pt x="6173" y="477"/>
                    <a:pt x="6157" y="479"/>
                    <a:pt x="6141" y="483"/>
                  </a:cubicBezTo>
                  <a:cubicBezTo>
                    <a:pt x="5715" y="696"/>
                    <a:pt x="5320" y="909"/>
                    <a:pt x="4864" y="1061"/>
                  </a:cubicBezTo>
                  <a:cubicBezTo>
                    <a:pt x="4395" y="1188"/>
                    <a:pt x="3891" y="1261"/>
                    <a:pt x="3389" y="1261"/>
                  </a:cubicBezTo>
                  <a:cubicBezTo>
                    <a:pt x="2327" y="1261"/>
                    <a:pt x="1270" y="934"/>
                    <a:pt x="548" y="88"/>
                  </a:cubicBezTo>
                  <a:cubicBezTo>
                    <a:pt x="505" y="31"/>
                    <a:pt x="435" y="0"/>
                    <a:pt x="36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4"/>
            <p:cNvSpPr/>
            <p:nvPr/>
          </p:nvSpPr>
          <p:spPr>
            <a:xfrm>
              <a:off x="14426825" y="1387100"/>
              <a:ext cx="11425" cy="11400"/>
            </a:xfrm>
            <a:custGeom>
              <a:avLst/>
              <a:gdLst/>
              <a:ahLst/>
              <a:cxnLst/>
              <a:rect l="l" t="t" r="r" b="b"/>
              <a:pathLst>
                <a:path w="457" h="456" extrusionOk="0">
                  <a:moveTo>
                    <a:pt x="244" y="0"/>
                  </a:moveTo>
                  <a:cubicBezTo>
                    <a:pt x="122" y="0"/>
                    <a:pt x="31" y="91"/>
                    <a:pt x="1" y="213"/>
                  </a:cubicBezTo>
                  <a:cubicBezTo>
                    <a:pt x="1" y="334"/>
                    <a:pt x="92" y="456"/>
                    <a:pt x="213" y="456"/>
                  </a:cubicBezTo>
                  <a:cubicBezTo>
                    <a:pt x="335" y="456"/>
                    <a:pt x="457" y="365"/>
                    <a:pt x="457" y="243"/>
                  </a:cubicBezTo>
                  <a:cubicBezTo>
                    <a:pt x="45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4"/>
            <p:cNvSpPr/>
            <p:nvPr/>
          </p:nvSpPr>
          <p:spPr>
            <a:xfrm>
              <a:off x="14442775" y="1384800"/>
              <a:ext cx="11425" cy="10675"/>
            </a:xfrm>
            <a:custGeom>
              <a:avLst/>
              <a:gdLst/>
              <a:ahLst/>
              <a:cxnLst/>
              <a:rect l="l" t="t" r="r" b="b"/>
              <a:pathLst>
                <a:path w="457" h="427" extrusionOk="0">
                  <a:moveTo>
                    <a:pt x="244" y="1"/>
                  </a:moveTo>
                  <a:cubicBezTo>
                    <a:pt x="92" y="1"/>
                    <a:pt x="1" y="62"/>
                    <a:pt x="1" y="214"/>
                  </a:cubicBezTo>
                  <a:cubicBezTo>
                    <a:pt x="1" y="305"/>
                    <a:pt x="92" y="426"/>
                    <a:pt x="214" y="426"/>
                  </a:cubicBezTo>
                  <a:cubicBezTo>
                    <a:pt x="335" y="426"/>
                    <a:pt x="426" y="366"/>
                    <a:pt x="457" y="214"/>
                  </a:cubicBezTo>
                  <a:cubicBezTo>
                    <a:pt x="457" y="92"/>
                    <a:pt x="36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4"/>
            <p:cNvSpPr/>
            <p:nvPr/>
          </p:nvSpPr>
          <p:spPr>
            <a:xfrm>
              <a:off x="14432150" y="1371900"/>
              <a:ext cx="12175" cy="11425"/>
            </a:xfrm>
            <a:custGeom>
              <a:avLst/>
              <a:gdLst/>
              <a:ahLst/>
              <a:cxnLst/>
              <a:rect l="l" t="t" r="r" b="b"/>
              <a:pathLst>
                <a:path w="487" h="457" extrusionOk="0">
                  <a:moveTo>
                    <a:pt x="244" y="0"/>
                  </a:moveTo>
                  <a:cubicBezTo>
                    <a:pt x="122" y="0"/>
                    <a:pt x="31" y="91"/>
                    <a:pt x="0" y="213"/>
                  </a:cubicBezTo>
                  <a:cubicBezTo>
                    <a:pt x="0" y="335"/>
                    <a:pt x="92" y="456"/>
                    <a:pt x="213" y="456"/>
                  </a:cubicBezTo>
                  <a:cubicBezTo>
                    <a:pt x="365" y="456"/>
                    <a:pt x="456" y="365"/>
                    <a:pt x="456" y="243"/>
                  </a:cubicBezTo>
                  <a:cubicBezTo>
                    <a:pt x="48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4"/>
            <p:cNvSpPr/>
            <p:nvPr/>
          </p:nvSpPr>
          <p:spPr>
            <a:xfrm>
              <a:off x="14339900" y="1295475"/>
              <a:ext cx="133175" cy="41875"/>
            </a:xfrm>
            <a:custGeom>
              <a:avLst/>
              <a:gdLst/>
              <a:ahLst/>
              <a:cxnLst/>
              <a:rect l="l" t="t" r="r" b="b"/>
              <a:pathLst>
                <a:path w="5327" h="1675" extrusionOk="0">
                  <a:moveTo>
                    <a:pt x="4177" y="838"/>
                  </a:moveTo>
                  <a:cubicBezTo>
                    <a:pt x="4207" y="869"/>
                    <a:pt x="4237" y="899"/>
                    <a:pt x="4268" y="899"/>
                  </a:cubicBezTo>
                  <a:cubicBezTo>
                    <a:pt x="4237" y="929"/>
                    <a:pt x="4237" y="929"/>
                    <a:pt x="4207" y="960"/>
                  </a:cubicBezTo>
                  <a:cubicBezTo>
                    <a:pt x="4207" y="929"/>
                    <a:pt x="4207" y="929"/>
                    <a:pt x="4177" y="899"/>
                  </a:cubicBezTo>
                  <a:cubicBezTo>
                    <a:pt x="4177" y="869"/>
                    <a:pt x="4177" y="869"/>
                    <a:pt x="4177" y="838"/>
                  </a:cubicBezTo>
                  <a:close/>
                  <a:moveTo>
                    <a:pt x="2611" y="0"/>
                  </a:moveTo>
                  <a:cubicBezTo>
                    <a:pt x="2495" y="0"/>
                    <a:pt x="2379" y="6"/>
                    <a:pt x="2262" y="18"/>
                  </a:cubicBezTo>
                  <a:cubicBezTo>
                    <a:pt x="1745" y="48"/>
                    <a:pt x="1076" y="139"/>
                    <a:pt x="742" y="595"/>
                  </a:cubicBezTo>
                  <a:cubicBezTo>
                    <a:pt x="0" y="1070"/>
                    <a:pt x="2009" y="1660"/>
                    <a:pt x="2417" y="1660"/>
                  </a:cubicBezTo>
                  <a:cubicBezTo>
                    <a:pt x="2427" y="1660"/>
                    <a:pt x="2436" y="1660"/>
                    <a:pt x="2444" y="1659"/>
                  </a:cubicBezTo>
                  <a:cubicBezTo>
                    <a:pt x="2496" y="1669"/>
                    <a:pt x="2575" y="1675"/>
                    <a:pt x="2673" y="1675"/>
                  </a:cubicBezTo>
                  <a:cubicBezTo>
                    <a:pt x="3430" y="1675"/>
                    <a:pt x="5326" y="1359"/>
                    <a:pt x="4815" y="686"/>
                  </a:cubicBezTo>
                  <a:cubicBezTo>
                    <a:pt x="4153" y="262"/>
                    <a:pt x="3398" y="0"/>
                    <a:pt x="2611"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4"/>
            <p:cNvSpPr/>
            <p:nvPr/>
          </p:nvSpPr>
          <p:spPr>
            <a:xfrm>
              <a:off x="12837125" y="1675825"/>
              <a:ext cx="2036550" cy="452175"/>
            </a:xfrm>
            <a:custGeom>
              <a:avLst/>
              <a:gdLst/>
              <a:ahLst/>
              <a:cxnLst/>
              <a:rect l="l" t="t" r="r" b="b"/>
              <a:pathLst>
                <a:path w="81462" h="18087" extrusionOk="0">
                  <a:moveTo>
                    <a:pt x="43846" y="0"/>
                  </a:moveTo>
                  <a:cubicBezTo>
                    <a:pt x="40977" y="0"/>
                    <a:pt x="38108" y="556"/>
                    <a:pt x="35321" y="1248"/>
                  </a:cubicBezTo>
                  <a:cubicBezTo>
                    <a:pt x="29150" y="2403"/>
                    <a:pt x="23497" y="5108"/>
                    <a:pt x="17509" y="6840"/>
                  </a:cubicBezTo>
                  <a:cubicBezTo>
                    <a:pt x="13436" y="8208"/>
                    <a:pt x="9271" y="9090"/>
                    <a:pt x="5107" y="9880"/>
                  </a:cubicBezTo>
                  <a:cubicBezTo>
                    <a:pt x="3527" y="10184"/>
                    <a:pt x="1976" y="10670"/>
                    <a:pt x="396" y="10974"/>
                  </a:cubicBezTo>
                  <a:cubicBezTo>
                    <a:pt x="335" y="10974"/>
                    <a:pt x="274" y="10944"/>
                    <a:pt x="214" y="10913"/>
                  </a:cubicBezTo>
                  <a:cubicBezTo>
                    <a:pt x="214" y="11400"/>
                    <a:pt x="183" y="11916"/>
                    <a:pt x="183" y="12403"/>
                  </a:cubicBezTo>
                  <a:lnTo>
                    <a:pt x="1" y="17904"/>
                  </a:lnTo>
                  <a:lnTo>
                    <a:pt x="9423" y="17904"/>
                  </a:lnTo>
                  <a:cubicBezTo>
                    <a:pt x="13193" y="17935"/>
                    <a:pt x="16962" y="17935"/>
                    <a:pt x="20731" y="17935"/>
                  </a:cubicBezTo>
                  <a:cubicBezTo>
                    <a:pt x="24439" y="17965"/>
                    <a:pt x="28147" y="17965"/>
                    <a:pt x="31855" y="17965"/>
                  </a:cubicBezTo>
                  <a:cubicBezTo>
                    <a:pt x="35685" y="17996"/>
                    <a:pt x="39485" y="17996"/>
                    <a:pt x="43315" y="17996"/>
                  </a:cubicBezTo>
                  <a:cubicBezTo>
                    <a:pt x="46871" y="17996"/>
                    <a:pt x="50458" y="18026"/>
                    <a:pt x="54014" y="18026"/>
                  </a:cubicBezTo>
                  <a:cubicBezTo>
                    <a:pt x="57661" y="18026"/>
                    <a:pt x="61309" y="18026"/>
                    <a:pt x="64956" y="18056"/>
                  </a:cubicBezTo>
                  <a:cubicBezTo>
                    <a:pt x="68847" y="18056"/>
                    <a:pt x="72738" y="18056"/>
                    <a:pt x="76628" y="18087"/>
                  </a:cubicBezTo>
                  <a:lnTo>
                    <a:pt x="81431" y="18087"/>
                  </a:lnTo>
                  <a:cubicBezTo>
                    <a:pt x="81461" y="16993"/>
                    <a:pt x="81461" y="15929"/>
                    <a:pt x="81461" y="14834"/>
                  </a:cubicBezTo>
                  <a:lnTo>
                    <a:pt x="81431" y="14834"/>
                  </a:lnTo>
                  <a:cubicBezTo>
                    <a:pt x="81400" y="14834"/>
                    <a:pt x="81340" y="14834"/>
                    <a:pt x="81309" y="14804"/>
                  </a:cubicBezTo>
                  <a:cubicBezTo>
                    <a:pt x="77844" y="13102"/>
                    <a:pt x="74197" y="11764"/>
                    <a:pt x="70732" y="10093"/>
                  </a:cubicBezTo>
                  <a:cubicBezTo>
                    <a:pt x="69151" y="9424"/>
                    <a:pt x="67479" y="8877"/>
                    <a:pt x="65959" y="8056"/>
                  </a:cubicBezTo>
                  <a:cubicBezTo>
                    <a:pt x="60245" y="5017"/>
                    <a:pt x="54409" y="1947"/>
                    <a:pt x="48087" y="457"/>
                  </a:cubicBezTo>
                  <a:cubicBezTo>
                    <a:pt x="46680" y="136"/>
                    <a:pt x="45263" y="0"/>
                    <a:pt x="43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4"/>
            <p:cNvSpPr/>
            <p:nvPr/>
          </p:nvSpPr>
          <p:spPr>
            <a:xfrm>
              <a:off x="12831050" y="1980575"/>
              <a:ext cx="2053250" cy="153425"/>
            </a:xfrm>
            <a:custGeom>
              <a:avLst/>
              <a:gdLst/>
              <a:ahLst/>
              <a:cxnLst/>
              <a:rect l="l" t="t" r="r" b="b"/>
              <a:pathLst>
                <a:path w="82130" h="6137" extrusionOk="0">
                  <a:moveTo>
                    <a:pt x="2949" y="0"/>
                  </a:moveTo>
                  <a:cubicBezTo>
                    <a:pt x="2402" y="122"/>
                    <a:pt x="1824" y="243"/>
                    <a:pt x="1338" y="274"/>
                  </a:cubicBezTo>
                  <a:cubicBezTo>
                    <a:pt x="1034" y="334"/>
                    <a:pt x="700" y="426"/>
                    <a:pt x="396" y="517"/>
                  </a:cubicBezTo>
                  <a:cubicBezTo>
                    <a:pt x="365" y="517"/>
                    <a:pt x="305" y="547"/>
                    <a:pt x="274" y="547"/>
                  </a:cubicBezTo>
                  <a:cubicBezTo>
                    <a:pt x="274" y="1520"/>
                    <a:pt x="305" y="2523"/>
                    <a:pt x="305" y="3526"/>
                  </a:cubicBezTo>
                  <a:cubicBezTo>
                    <a:pt x="122" y="3891"/>
                    <a:pt x="213" y="4377"/>
                    <a:pt x="122" y="4803"/>
                  </a:cubicBezTo>
                  <a:cubicBezTo>
                    <a:pt x="92" y="5076"/>
                    <a:pt x="1" y="5410"/>
                    <a:pt x="92" y="5714"/>
                  </a:cubicBezTo>
                  <a:cubicBezTo>
                    <a:pt x="3466" y="5714"/>
                    <a:pt x="6840" y="5745"/>
                    <a:pt x="10244" y="5775"/>
                  </a:cubicBezTo>
                  <a:cubicBezTo>
                    <a:pt x="13587" y="5775"/>
                    <a:pt x="16961" y="5806"/>
                    <a:pt x="20335" y="5836"/>
                  </a:cubicBezTo>
                  <a:lnTo>
                    <a:pt x="29211" y="5836"/>
                  </a:lnTo>
                  <a:lnTo>
                    <a:pt x="39941" y="5866"/>
                  </a:lnTo>
                  <a:cubicBezTo>
                    <a:pt x="43406" y="5866"/>
                    <a:pt x="46871" y="5897"/>
                    <a:pt x="50336" y="5897"/>
                  </a:cubicBezTo>
                  <a:lnTo>
                    <a:pt x="61157" y="5927"/>
                  </a:lnTo>
                  <a:lnTo>
                    <a:pt x="71552" y="5927"/>
                  </a:lnTo>
                  <a:cubicBezTo>
                    <a:pt x="74774" y="5927"/>
                    <a:pt x="78026" y="5958"/>
                    <a:pt x="81279" y="5958"/>
                  </a:cubicBezTo>
                  <a:cubicBezTo>
                    <a:pt x="81340" y="5958"/>
                    <a:pt x="81431" y="5897"/>
                    <a:pt x="81461" y="5836"/>
                  </a:cubicBezTo>
                  <a:lnTo>
                    <a:pt x="81461" y="5927"/>
                  </a:lnTo>
                  <a:cubicBezTo>
                    <a:pt x="81474" y="6072"/>
                    <a:pt x="81567" y="6137"/>
                    <a:pt x="81666" y="6137"/>
                  </a:cubicBezTo>
                  <a:cubicBezTo>
                    <a:pt x="81795" y="6137"/>
                    <a:pt x="81934" y="6026"/>
                    <a:pt x="81917" y="5836"/>
                  </a:cubicBezTo>
                  <a:cubicBezTo>
                    <a:pt x="81856" y="4803"/>
                    <a:pt x="82130" y="3556"/>
                    <a:pt x="81917" y="2523"/>
                  </a:cubicBezTo>
                  <a:cubicBezTo>
                    <a:pt x="81856" y="2492"/>
                    <a:pt x="81795" y="2462"/>
                    <a:pt x="81735" y="2432"/>
                  </a:cubicBezTo>
                  <a:cubicBezTo>
                    <a:pt x="81704" y="2462"/>
                    <a:pt x="81674" y="2462"/>
                    <a:pt x="81643" y="2462"/>
                  </a:cubicBezTo>
                  <a:cubicBezTo>
                    <a:pt x="81552" y="2432"/>
                    <a:pt x="81491" y="2401"/>
                    <a:pt x="81461" y="2310"/>
                  </a:cubicBezTo>
                  <a:cubicBezTo>
                    <a:pt x="81066" y="2128"/>
                    <a:pt x="80671" y="1976"/>
                    <a:pt x="80306" y="1763"/>
                  </a:cubicBezTo>
                  <a:cubicBezTo>
                    <a:pt x="80184" y="1733"/>
                    <a:pt x="80093" y="1702"/>
                    <a:pt x="80002" y="1672"/>
                  </a:cubicBezTo>
                  <a:cubicBezTo>
                    <a:pt x="79911" y="1672"/>
                    <a:pt x="79850" y="1733"/>
                    <a:pt x="79820" y="1824"/>
                  </a:cubicBezTo>
                  <a:cubicBezTo>
                    <a:pt x="80549" y="2067"/>
                    <a:pt x="81279" y="2340"/>
                    <a:pt x="81826" y="2827"/>
                  </a:cubicBezTo>
                  <a:cubicBezTo>
                    <a:pt x="82008" y="3252"/>
                    <a:pt x="81887" y="3739"/>
                    <a:pt x="81887" y="4195"/>
                  </a:cubicBezTo>
                  <a:cubicBezTo>
                    <a:pt x="81887" y="4195"/>
                    <a:pt x="81887" y="4195"/>
                    <a:pt x="81887" y="4225"/>
                  </a:cubicBezTo>
                  <a:cubicBezTo>
                    <a:pt x="81947" y="4286"/>
                    <a:pt x="81947" y="4377"/>
                    <a:pt x="81917" y="4468"/>
                  </a:cubicBezTo>
                  <a:cubicBezTo>
                    <a:pt x="81877" y="4549"/>
                    <a:pt x="81795" y="4590"/>
                    <a:pt x="81710" y="4590"/>
                  </a:cubicBezTo>
                  <a:cubicBezTo>
                    <a:pt x="81667" y="4590"/>
                    <a:pt x="81623" y="4580"/>
                    <a:pt x="81583" y="4559"/>
                  </a:cubicBezTo>
                  <a:cubicBezTo>
                    <a:pt x="80640" y="4255"/>
                    <a:pt x="79759" y="3891"/>
                    <a:pt x="78847" y="3465"/>
                  </a:cubicBezTo>
                  <a:lnTo>
                    <a:pt x="74500" y="3465"/>
                  </a:lnTo>
                  <a:cubicBezTo>
                    <a:pt x="71127" y="3465"/>
                    <a:pt x="67753" y="3465"/>
                    <a:pt x="64379" y="3435"/>
                  </a:cubicBezTo>
                  <a:lnTo>
                    <a:pt x="53497" y="3435"/>
                  </a:lnTo>
                  <a:cubicBezTo>
                    <a:pt x="50093" y="3435"/>
                    <a:pt x="46658" y="3404"/>
                    <a:pt x="43254" y="3404"/>
                  </a:cubicBezTo>
                  <a:lnTo>
                    <a:pt x="33223" y="3404"/>
                  </a:lnTo>
                  <a:cubicBezTo>
                    <a:pt x="29849" y="3374"/>
                    <a:pt x="26445" y="3374"/>
                    <a:pt x="23071" y="3374"/>
                  </a:cubicBezTo>
                  <a:cubicBezTo>
                    <a:pt x="19545" y="3374"/>
                    <a:pt x="16019" y="3374"/>
                    <a:pt x="12493" y="3344"/>
                  </a:cubicBezTo>
                  <a:lnTo>
                    <a:pt x="2949" y="3344"/>
                  </a:lnTo>
                  <a:cubicBezTo>
                    <a:pt x="2949" y="2584"/>
                    <a:pt x="2949" y="1854"/>
                    <a:pt x="2949" y="1094"/>
                  </a:cubicBezTo>
                  <a:lnTo>
                    <a:pt x="2949" y="0"/>
                  </a:ln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4"/>
            <p:cNvSpPr/>
            <p:nvPr/>
          </p:nvSpPr>
          <p:spPr>
            <a:xfrm>
              <a:off x="12965550" y="2009450"/>
              <a:ext cx="11425" cy="11400"/>
            </a:xfrm>
            <a:custGeom>
              <a:avLst/>
              <a:gdLst/>
              <a:ahLst/>
              <a:cxnLst/>
              <a:rect l="l" t="t" r="r" b="b"/>
              <a:pathLst>
                <a:path w="457" h="456" extrusionOk="0">
                  <a:moveTo>
                    <a:pt x="244" y="0"/>
                  </a:moveTo>
                  <a:cubicBezTo>
                    <a:pt x="92" y="0"/>
                    <a:pt x="1" y="122"/>
                    <a:pt x="1" y="243"/>
                  </a:cubicBezTo>
                  <a:cubicBezTo>
                    <a:pt x="1" y="365"/>
                    <a:pt x="122" y="456"/>
                    <a:pt x="244" y="456"/>
                  </a:cubicBezTo>
                  <a:cubicBezTo>
                    <a:pt x="365" y="456"/>
                    <a:pt x="457" y="365"/>
                    <a:pt x="457" y="243"/>
                  </a:cubicBezTo>
                  <a:cubicBezTo>
                    <a:pt x="45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4"/>
            <p:cNvSpPr/>
            <p:nvPr/>
          </p:nvSpPr>
          <p:spPr>
            <a:xfrm>
              <a:off x="13254325" y="2003350"/>
              <a:ext cx="12175" cy="11425"/>
            </a:xfrm>
            <a:custGeom>
              <a:avLst/>
              <a:gdLst/>
              <a:ahLst/>
              <a:cxnLst/>
              <a:rect l="l" t="t" r="r" b="b"/>
              <a:pathLst>
                <a:path w="487" h="457" extrusionOk="0">
                  <a:moveTo>
                    <a:pt x="243" y="1"/>
                  </a:moveTo>
                  <a:cubicBezTo>
                    <a:pt x="122" y="1"/>
                    <a:pt x="0" y="122"/>
                    <a:pt x="30" y="244"/>
                  </a:cubicBezTo>
                  <a:cubicBezTo>
                    <a:pt x="30" y="366"/>
                    <a:pt x="122" y="457"/>
                    <a:pt x="243" y="457"/>
                  </a:cubicBezTo>
                  <a:cubicBezTo>
                    <a:pt x="365" y="457"/>
                    <a:pt x="486" y="366"/>
                    <a:pt x="456" y="24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4"/>
            <p:cNvSpPr/>
            <p:nvPr/>
          </p:nvSpPr>
          <p:spPr>
            <a:xfrm>
              <a:off x="13273300" y="2004125"/>
              <a:ext cx="11425" cy="11425"/>
            </a:xfrm>
            <a:custGeom>
              <a:avLst/>
              <a:gdLst/>
              <a:ahLst/>
              <a:cxnLst/>
              <a:rect l="l" t="t" r="r" b="b"/>
              <a:pathLst>
                <a:path w="457" h="457" extrusionOk="0">
                  <a:moveTo>
                    <a:pt x="244" y="0"/>
                  </a:moveTo>
                  <a:cubicBezTo>
                    <a:pt x="122" y="0"/>
                    <a:pt x="1" y="122"/>
                    <a:pt x="31" y="243"/>
                  </a:cubicBezTo>
                  <a:cubicBezTo>
                    <a:pt x="31" y="365"/>
                    <a:pt x="122" y="456"/>
                    <a:pt x="244" y="456"/>
                  </a:cubicBezTo>
                  <a:cubicBezTo>
                    <a:pt x="366" y="456"/>
                    <a:pt x="457" y="335"/>
                    <a:pt x="457" y="213"/>
                  </a:cubicBezTo>
                  <a:cubicBezTo>
                    <a:pt x="45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4"/>
            <p:cNvSpPr/>
            <p:nvPr/>
          </p:nvSpPr>
          <p:spPr>
            <a:xfrm>
              <a:off x="13267225" y="1989675"/>
              <a:ext cx="11425" cy="11425"/>
            </a:xfrm>
            <a:custGeom>
              <a:avLst/>
              <a:gdLst/>
              <a:ahLst/>
              <a:cxnLst/>
              <a:rect l="l" t="t" r="r" b="b"/>
              <a:pathLst>
                <a:path w="457" h="457" extrusionOk="0">
                  <a:moveTo>
                    <a:pt x="214" y="1"/>
                  </a:moveTo>
                  <a:cubicBezTo>
                    <a:pt x="92" y="1"/>
                    <a:pt x="1" y="122"/>
                    <a:pt x="1" y="244"/>
                  </a:cubicBezTo>
                  <a:cubicBezTo>
                    <a:pt x="1" y="366"/>
                    <a:pt x="122" y="457"/>
                    <a:pt x="244" y="457"/>
                  </a:cubicBezTo>
                  <a:cubicBezTo>
                    <a:pt x="365" y="457"/>
                    <a:pt x="457"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4"/>
            <p:cNvSpPr/>
            <p:nvPr/>
          </p:nvSpPr>
          <p:spPr>
            <a:xfrm>
              <a:off x="13488350" y="1870375"/>
              <a:ext cx="11425" cy="11425"/>
            </a:xfrm>
            <a:custGeom>
              <a:avLst/>
              <a:gdLst/>
              <a:ahLst/>
              <a:cxnLst/>
              <a:rect l="l" t="t" r="r" b="b"/>
              <a:pathLst>
                <a:path w="457" h="457" extrusionOk="0">
                  <a:moveTo>
                    <a:pt x="214" y="1"/>
                  </a:moveTo>
                  <a:cubicBezTo>
                    <a:pt x="92" y="1"/>
                    <a:pt x="1" y="92"/>
                    <a:pt x="1" y="213"/>
                  </a:cubicBezTo>
                  <a:cubicBezTo>
                    <a:pt x="1" y="365"/>
                    <a:pt x="122" y="457"/>
                    <a:pt x="244" y="457"/>
                  </a:cubicBezTo>
                  <a:cubicBezTo>
                    <a:pt x="366" y="457"/>
                    <a:pt x="457" y="335"/>
                    <a:pt x="457" y="213"/>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4"/>
            <p:cNvSpPr/>
            <p:nvPr/>
          </p:nvSpPr>
          <p:spPr>
            <a:xfrm>
              <a:off x="13507350" y="186277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65"/>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4"/>
            <p:cNvSpPr/>
            <p:nvPr/>
          </p:nvSpPr>
          <p:spPr>
            <a:xfrm>
              <a:off x="13769525" y="2007150"/>
              <a:ext cx="11425" cy="11425"/>
            </a:xfrm>
            <a:custGeom>
              <a:avLst/>
              <a:gdLst/>
              <a:ahLst/>
              <a:cxnLst/>
              <a:rect l="l" t="t" r="r" b="b"/>
              <a:pathLst>
                <a:path w="457" h="457" extrusionOk="0">
                  <a:moveTo>
                    <a:pt x="213" y="1"/>
                  </a:moveTo>
                  <a:cubicBezTo>
                    <a:pt x="91" y="1"/>
                    <a:pt x="0" y="122"/>
                    <a:pt x="0" y="214"/>
                  </a:cubicBezTo>
                  <a:cubicBezTo>
                    <a:pt x="0" y="366"/>
                    <a:pt x="91" y="457"/>
                    <a:pt x="213" y="457"/>
                  </a:cubicBezTo>
                  <a:cubicBezTo>
                    <a:pt x="335" y="457"/>
                    <a:pt x="456" y="335"/>
                    <a:pt x="456" y="214"/>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4"/>
            <p:cNvSpPr/>
            <p:nvPr/>
          </p:nvSpPr>
          <p:spPr>
            <a:xfrm>
              <a:off x="13891100" y="1834675"/>
              <a:ext cx="11425" cy="11400"/>
            </a:xfrm>
            <a:custGeom>
              <a:avLst/>
              <a:gdLst/>
              <a:ahLst/>
              <a:cxnLst/>
              <a:rect l="l" t="t" r="r" b="b"/>
              <a:pathLst>
                <a:path w="457" h="456" extrusionOk="0">
                  <a:moveTo>
                    <a:pt x="213" y="0"/>
                  </a:moveTo>
                  <a:cubicBezTo>
                    <a:pt x="92" y="0"/>
                    <a:pt x="1" y="122"/>
                    <a:pt x="1" y="243"/>
                  </a:cubicBezTo>
                  <a:cubicBezTo>
                    <a:pt x="1" y="365"/>
                    <a:pt x="92" y="456"/>
                    <a:pt x="213" y="456"/>
                  </a:cubicBezTo>
                  <a:cubicBezTo>
                    <a:pt x="365" y="456"/>
                    <a:pt x="457" y="334"/>
                    <a:pt x="457" y="213"/>
                  </a:cubicBezTo>
                  <a:cubicBezTo>
                    <a:pt x="457"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4"/>
            <p:cNvSpPr/>
            <p:nvPr/>
          </p:nvSpPr>
          <p:spPr>
            <a:xfrm>
              <a:off x="13910100" y="1834675"/>
              <a:ext cx="11425" cy="11400"/>
            </a:xfrm>
            <a:custGeom>
              <a:avLst/>
              <a:gdLst/>
              <a:ahLst/>
              <a:cxnLst/>
              <a:rect l="l" t="t" r="r" b="b"/>
              <a:pathLst>
                <a:path w="457" h="456" extrusionOk="0">
                  <a:moveTo>
                    <a:pt x="213" y="0"/>
                  </a:moveTo>
                  <a:cubicBezTo>
                    <a:pt x="92" y="0"/>
                    <a:pt x="1" y="122"/>
                    <a:pt x="1" y="243"/>
                  </a:cubicBezTo>
                  <a:cubicBezTo>
                    <a:pt x="1" y="365"/>
                    <a:pt x="122" y="456"/>
                    <a:pt x="244" y="456"/>
                  </a:cubicBezTo>
                  <a:cubicBezTo>
                    <a:pt x="365" y="456"/>
                    <a:pt x="456" y="365"/>
                    <a:pt x="456" y="243"/>
                  </a:cubicBezTo>
                  <a:cubicBezTo>
                    <a:pt x="456" y="12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4"/>
            <p:cNvSpPr/>
            <p:nvPr/>
          </p:nvSpPr>
          <p:spPr>
            <a:xfrm>
              <a:off x="13900975" y="1846050"/>
              <a:ext cx="11425" cy="11425"/>
            </a:xfrm>
            <a:custGeom>
              <a:avLst/>
              <a:gdLst/>
              <a:ahLst/>
              <a:cxnLst/>
              <a:rect l="l" t="t" r="r" b="b"/>
              <a:pathLst>
                <a:path w="457" h="457" extrusionOk="0">
                  <a:moveTo>
                    <a:pt x="214" y="1"/>
                  </a:moveTo>
                  <a:cubicBezTo>
                    <a:pt x="92" y="1"/>
                    <a:pt x="1" y="123"/>
                    <a:pt x="1" y="244"/>
                  </a:cubicBezTo>
                  <a:cubicBezTo>
                    <a:pt x="1" y="366"/>
                    <a:pt x="122" y="457"/>
                    <a:pt x="244" y="457"/>
                  </a:cubicBezTo>
                  <a:cubicBezTo>
                    <a:pt x="366" y="457"/>
                    <a:pt x="457" y="366"/>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4"/>
            <p:cNvSpPr/>
            <p:nvPr/>
          </p:nvSpPr>
          <p:spPr>
            <a:xfrm>
              <a:off x="14095525" y="2002600"/>
              <a:ext cx="11400" cy="11425"/>
            </a:xfrm>
            <a:custGeom>
              <a:avLst/>
              <a:gdLst/>
              <a:ahLst/>
              <a:cxnLst/>
              <a:rect l="l" t="t" r="r" b="b"/>
              <a:pathLst>
                <a:path w="456" h="457" extrusionOk="0">
                  <a:moveTo>
                    <a:pt x="213" y="0"/>
                  </a:moveTo>
                  <a:cubicBezTo>
                    <a:pt x="91" y="0"/>
                    <a:pt x="0" y="122"/>
                    <a:pt x="0" y="244"/>
                  </a:cubicBezTo>
                  <a:cubicBezTo>
                    <a:pt x="0" y="365"/>
                    <a:pt x="91" y="456"/>
                    <a:pt x="243" y="456"/>
                  </a:cubicBezTo>
                  <a:cubicBezTo>
                    <a:pt x="365" y="456"/>
                    <a:pt x="456" y="335"/>
                    <a:pt x="456" y="213"/>
                  </a:cubicBezTo>
                  <a:cubicBezTo>
                    <a:pt x="456" y="92"/>
                    <a:pt x="334"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4"/>
            <p:cNvSpPr/>
            <p:nvPr/>
          </p:nvSpPr>
          <p:spPr>
            <a:xfrm>
              <a:off x="14312850" y="1915975"/>
              <a:ext cx="11425" cy="11425"/>
            </a:xfrm>
            <a:custGeom>
              <a:avLst/>
              <a:gdLst/>
              <a:ahLst/>
              <a:cxnLst/>
              <a:rect l="l" t="t" r="r" b="b"/>
              <a:pathLst>
                <a:path w="457" h="457" extrusionOk="0">
                  <a:moveTo>
                    <a:pt x="243" y="0"/>
                  </a:moveTo>
                  <a:cubicBezTo>
                    <a:pt x="91" y="0"/>
                    <a:pt x="0" y="122"/>
                    <a:pt x="0" y="244"/>
                  </a:cubicBezTo>
                  <a:cubicBezTo>
                    <a:pt x="0" y="365"/>
                    <a:pt x="122" y="456"/>
                    <a:pt x="243" y="456"/>
                  </a:cubicBezTo>
                  <a:cubicBezTo>
                    <a:pt x="365" y="456"/>
                    <a:pt x="456" y="335"/>
                    <a:pt x="456" y="244"/>
                  </a:cubicBezTo>
                  <a:cubicBezTo>
                    <a:pt x="456" y="9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4"/>
            <p:cNvSpPr/>
            <p:nvPr/>
          </p:nvSpPr>
          <p:spPr>
            <a:xfrm>
              <a:off x="14328050" y="1920525"/>
              <a:ext cx="11425" cy="11425"/>
            </a:xfrm>
            <a:custGeom>
              <a:avLst/>
              <a:gdLst/>
              <a:ahLst/>
              <a:cxnLst/>
              <a:rect l="l" t="t" r="r" b="b"/>
              <a:pathLst>
                <a:path w="457" h="457" extrusionOk="0">
                  <a:moveTo>
                    <a:pt x="243" y="1"/>
                  </a:moveTo>
                  <a:cubicBezTo>
                    <a:pt x="122" y="1"/>
                    <a:pt x="0" y="92"/>
                    <a:pt x="0" y="214"/>
                  </a:cubicBezTo>
                  <a:cubicBezTo>
                    <a:pt x="0" y="366"/>
                    <a:pt x="122" y="457"/>
                    <a:pt x="243" y="457"/>
                  </a:cubicBezTo>
                  <a:cubicBezTo>
                    <a:pt x="365" y="457"/>
                    <a:pt x="456" y="335"/>
                    <a:pt x="456" y="21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4"/>
            <p:cNvSpPr/>
            <p:nvPr/>
          </p:nvSpPr>
          <p:spPr>
            <a:xfrm>
              <a:off x="14592475" y="2026150"/>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35"/>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4"/>
            <p:cNvSpPr/>
            <p:nvPr/>
          </p:nvSpPr>
          <p:spPr>
            <a:xfrm>
              <a:off x="14608450" y="2026150"/>
              <a:ext cx="11425" cy="11425"/>
            </a:xfrm>
            <a:custGeom>
              <a:avLst/>
              <a:gdLst/>
              <a:ahLst/>
              <a:cxnLst/>
              <a:rect l="l" t="t" r="r" b="b"/>
              <a:pathLst>
                <a:path w="457" h="457" extrusionOk="0">
                  <a:moveTo>
                    <a:pt x="213" y="1"/>
                  </a:moveTo>
                  <a:cubicBezTo>
                    <a:pt x="91" y="1"/>
                    <a:pt x="0" y="122"/>
                    <a:pt x="0" y="244"/>
                  </a:cubicBezTo>
                  <a:cubicBezTo>
                    <a:pt x="0" y="365"/>
                    <a:pt x="122" y="457"/>
                    <a:pt x="243" y="457"/>
                  </a:cubicBezTo>
                  <a:cubicBezTo>
                    <a:pt x="36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4"/>
            <p:cNvSpPr/>
            <p:nvPr/>
          </p:nvSpPr>
          <p:spPr>
            <a:xfrm>
              <a:off x="12836375" y="1674600"/>
              <a:ext cx="2044900" cy="420725"/>
            </a:xfrm>
            <a:custGeom>
              <a:avLst/>
              <a:gdLst/>
              <a:ahLst/>
              <a:cxnLst/>
              <a:rect l="l" t="t" r="r" b="b"/>
              <a:pathLst>
                <a:path w="81796" h="16829" extrusionOk="0">
                  <a:moveTo>
                    <a:pt x="43140" y="0"/>
                  </a:moveTo>
                  <a:cubicBezTo>
                    <a:pt x="41725" y="0"/>
                    <a:pt x="40305" y="111"/>
                    <a:pt x="38876" y="354"/>
                  </a:cubicBezTo>
                  <a:cubicBezTo>
                    <a:pt x="35746" y="901"/>
                    <a:pt x="32737" y="1935"/>
                    <a:pt x="29636" y="2664"/>
                  </a:cubicBezTo>
                  <a:cubicBezTo>
                    <a:pt x="28147" y="3151"/>
                    <a:pt x="26718" y="3819"/>
                    <a:pt x="25198" y="4215"/>
                  </a:cubicBezTo>
                  <a:cubicBezTo>
                    <a:pt x="25155" y="4193"/>
                    <a:pt x="25116" y="4183"/>
                    <a:pt x="25081" y="4183"/>
                  </a:cubicBezTo>
                  <a:cubicBezTo>
                    <a:pt x="25016" y="4183"/>
                    <a:pt x="24964" y="4216"/>
                    <a:pt x="24925" y="4275"/>
                  </a:cubicBezTo>
                  <a:cubicBezTo>
                    <a:pt x="24894" y="4306"/>
                    <a:pt x="24894" y="4336"/>
                    <a:pt x="24864" y="4367"/>
                  </a:cubicBezTo>
                  <a:cubicBezTo>
                    <a:pt x="24742" y="4397"/>
                    <a:pt x="24621" y="4427"/>
                    <a:pt x="24499" y="4458"/>
                  </a:cubicBezTo>
                  <a:cubicBezTo>
                    <a:pt x="22432" y="5278"/>
                    <a:pt x="20274" y="5978"/>
                    <a:pt x="18147" y="6585"/>
                  </a:cubicBezTo>
                  <a:cubicBezTo>
                    <a:pt x="16536" y="7072"/>
                    <a:pt x="14955" y="7680"/>
                    <a:pt x="13314" y="8014"/>
                  </a:cubicBezTo>
                  <a:cubicBezTo>
                    <a:pt x="13283" y="8014"/>
                    <a:pt x="13283" y="8014"/>
                    <a:pt x="13283" y="8044"/>
                  </a:cubicBezTo>
                  <a:cubicBezTo>
                    <a:pt x="12645" y="8196"/>
                    <a:pt x="11976" y="8348"/>
                    <a:pt x="11338" y="8500"/>
                  </a:cubicBezTo>
                  <a:cubicBezTo>
                    <a:pt x="9697" y="8926"/>
                    <a:pt x="7994" y="9169"/>
                    <a:pt x="6323" y="9503"/>
                  </a:cubicBezTo>
                  <a:cubicBezTo>
                    <a:pt x="5168" y="9716"/>
                    <a:pt x="4013" y="10172"/>
                    <a:pt x="2858" y="10233"/>
                  </a:cubicBezTo>
                  <a:cubicBezTo>
                    <a:pt x="2797" y="10263"/>
                    <a:pt x="2736" y="10263"/>
                    <a:pt x="2675" y="10294"/>
                  </a:cubicBezTo>
                  <a:cubicBezTo>
                    <a:pt x="2645" y="10324"/>
                    <a:pt x="2584" y="10354"/>
                    <a:pt x="2523" y="10354"/>
                  </a:cubicBezTo>
                  <a:cubicBezTo>
                    <a:pt x="2493" y="10354"/>
                    <a:pt x="2462" y="10354"/>
                    <a:pt x="2432" y="10324"/>
                  </a:cubicBezTo>
                  <a:cubicBezTo>
                    <a:pt x="1943" y="10596"/>
                    <a:pt x="1309" y="10916"/>
                    <a:pt x="745" y="10916"/>
                  </a:cubicBezTo>
                  <a:cubicBezTo>
                    <a:pt x="678" y="10916"/>
                    <a:pt x="612" y="10911"/>
                    <a:pt x="547" y="10902"/>
                  </a:cubicBezTo>
                  <a:cubicBezTo>
                    <a:pt x="547" y="10902"/>
                    <a:pt x="547" y="10871"/>
                    <a:pt x="547" y="10871"/>
                  </a:cubicBezTo>
                  <a:cubicBezTo>
                    <a:pt x="517" y="10871"/>
                    <a:pt x="517" y="10871"/>
                    <a:pt x="517" y="10902"/>
                  </a:cubicBezTo>
                  <a:cubicBezTo>
                    <a:pt x="517" y="10871"/>
                    <a:pt x="487" y="10871"/>
                    <a:pt x="456" y="10871"/>
                  </a:cubicBezTo>
                  <a:cubicBezTo>
                    <a:pt x="396" y="10871"/>
                    <a:pt x="304" y="10902"/>
                    <a:pt x="244" y="10993"/>
                  </a:cubicBezTo>
                  <a:cubicBezTo>
                    <a:pt x="213" y="11054"/>
                    <a:pt x="183" y="11114"/>
                    <a:pt x="183" y="11236"/>
                  </a:cubicBezTo>
                  <a:cubicBezTo>
                    <a:pt x="152" y="11266"/>
                    <a:pt x="122" y="11297"/>
                    <a:pt x="92" y="11327"/>
                  </a:cubicBezTo>
                  <a:cubicBezTo>
                    <a:pt x="31" y="11449"/>
                    <a:pt x="61" y="11601"/>
                    <a:pt x="61" y="11722"/>
                  </a:cubicBezTo>
                  <a:cubicBezTo>
                    <a:pt x="31" y="11844"/>
                    <a:pt x="0" y="11996"/>
                    <a:pt x="61" y="12087"/>
                  </a:cubicBezTo>
                  <a:cubicBezTo>
                    <a:pt x="31" y="12117"/>
                    <a:pt x="31" y="12148"/>
                    <a:pt x="31" y="12178"/>
                  </a:cubicBezTo>
                  <a:cubicBezTo>
                    <a:pt x="31" y="12239"/>
                    <a:pt x="61" y="12269"/>
                    <a:pt x="92" y="12300"/>
                  </a:cubicBezTo>
                  <a:cubicBezTo>
                    <a:pt x="61" y="12300"/>
                    <a:pt x="31" y="12330"/>
                    <a:pt x="0" y="12330"/>
                  </a:cubicBezTo>
                  <a:cubicBezTo>
                    <a:pt x="0" y="12482"/>
                    <a:pt x="0" y="12634"/>
                    <a:pt x="0" y="12756"/>
                  </a:cubicBezTo>
                  <a:cubicBezTo>
                    <a:pt x="31" y="12786"/>
                    <a:pt x="61" y="12786"/>
                    <a:pt x="92" y="12786"/>
                  </a:cubicBezTo>
                  <a:cubicBezTo>
                    <a:pt x="122" y="12786"/>
                    <a:pt x="152" y="12786"/>
                    <a:pt x="183" y="12756"/>
                  </a:cubicBezTo>
                  <a:cubicBezTo>
                    <a:pt x="517" y="12665"/>
                    <a:pt x="821" y="12573"/>
                    <a:pt x="1155" y="12513"/>
                  </a:cubicBezTo>
                  <a:cubicBezTo>
                    <a:pt x="1642" y="12482"/>
                    <a:pt x="2219" y="12361"/>
                    <a:pt x="2766" y="12239"/>
                  </a:cubicBezTo>
                  <a:cubicBezTo>
                    <a:pt x="3405" y="12117"/>
                    <a:pt x="4013" y="11965"/>
                    <a:pt x="4347" y="11905"/>
                  </a:cubicBezTo>
                  <a:cubicBezTo>
                    <a:pt x="6718" y="11510"/>
                    <a:pt x="9058" y="10932"/>
                    <a:pt x="11368" y="10263"/>
                  </a:cubicBezTo>
                  <a:cubicBezTo>
                    <a:pt x="12736" y="10020"/>
                    <a:pt x="14104" y="9716"/>
                    <a:pt x="15411" y="9260"/>
                  </a:cubicBezTo>
                  <a:cubicBezTo>
                    <a:pt x="18663" y="8075"/>
                    <a:pt x="22159" y="7649"/>
                    <a:pt x="25381" y="6342"/>
                  </a:cubicBezTo>
                  <a:cubicBezTo>
                    <a:pt x="27904" y="5491"/>
                    <a:pt x="30396" y="4458"/>
                    <a:pt x="32949" y="3698"/>
                  </a:cubicBezTo>
                  <a:cubicBezTo>
                    <a:pt x="36080" y="2999"/>
                    <a:pt x="39241" y="2421"/>
                    <a:pt x="42402" y="2087"/>
                  </a:cubicBezTo>
                  <a:cubicBezTo>
                    <a:pt x="44682" y="2087"/>
                    <a:pt x="47023" y="2117"/>
                    <a:pt x="49181" y="3060"/>
                  </a:cubicBezTo>
                  <a:cubicBezTo>
                    <a:pt x="52859" y="4215"/>
                    <a:pt x="56354" y="5917"/>
                    <a:pt x="59880" y="7497"/>
                  </a:cubicBezTo>
                  <a:cubicBezTo>
                    <a:pt x="62889" y="8804"/>
                    <a:pt x="65837" y="10203"/>
                    <a:pt x="68907" y="11388"/>
                  </a:cubicBezTo>
                  <a:cubicBezTo>
                    <a:pt x="70731" y="12148"/>
                    <a:pt x="72494" y="13120"/>
                    <a:pt x="74379" y="13759"/>
                  </a:cubicBezTo>
                  <a:cubicBezTo>
                    <a:pt x="75807" y="14367"/>
                    <a:pt x="77236" y="15096"/>
                    <a:pt x="78664" y="15735"/>
                  </a:cubicBezTo>
                  <a:cubicBezTo>
                    <a:pt x="79546" y="16130"/>
                    <a:pt x="80458" y="16494"/>
                    <a:pt x="81400" y="16798"/>
                  </a:cubicBezTo>
                  <a:cubicBezTo>
                    <a:pt x="81430" y="16819"/>
                    <a:pt x="81468" y="16829"/>
                    <a:pt x="81506" y="16829"/>
                  </a:cubicBezTo>
                  <a:cubicBezTo>
                    <a:pt x="81582" y="16829"/>
                    <a:pt x="81664" y="16788"/>
                    <a:pt x="81704" y="16707"/>
                  </a:cubicBezTo>
                  <a:cubicBezTo>
                    <a:pt x="81765" y="16616"/>
                    <a:pt x="81734" y="16525"/>
                    <a:pt x="81674" y="16464"/>
                  </a:cubicBezTo>
                  <a:cubicBezTo>
                    <a:pt x="81674" y="16434"/>
                    <a:pt x="81674" y="16434"/>
                    <a:pt x="81674" y="16434"/>
                  </a:cubicBezTo>
                  <a:cubicBezTo>
                    <a:pt x="81674" y="15978"/>
                    <a:pt x="81795" y="15461"/>
                    <a:pt x="81613" y="15035"/>
                  </a:cubicBezTo>
                  <a:cubicBezTo>
                    <a:pt x="81066" y="14579"/>
                    <a:pt x="80336" y="14306"/>
                    <a:pt x="79607" y="14063"/>
                  </a:cubicBezTo>
                  <a:cubicBezTo>
                    <a:pt x="79607" y="14063"/>
                    <a:pt x="79607" y="14063"/>
                    <a:pt x="79607" y="14032"/>
                  </a:cubicBezTo>
                  <a:cubicBezTo>
                    <a:pt x="79455" y="14002"/>
                    <a:pt x="79303" y="13941"/>
                    <a:pt x="79151" y="13880"/>
                  </a:cubicBezTo>
                  <a:cubicBezTo>
                    <a:pt x="78847" y="13789"/>
                    <a:pt x="78543" y="13668"/>
                    <a:pt x="78269" y="13546"/>
                  </a:cubicBezTo>
                  <a:cubicBezTo>
                    <a:pt x="75898" y="12421"/>
                    <a:pt x="73588" y="11175"/>
                    <a:pt x="71126" y="10263"/>
                  </a:cubicBezTo>
                  <a:cubicBezTo>
                    <a:pt x="70944" y="10203"/>
                    <a:pt x="70792" y="10142"/>
                    <a:pt x="70610" y="10111"/>
                  </a:cubicBezTo>
                  <a:cubicBezTo>
                    <a:pt x="70579" y="10111"/>
                    <a:pt x="70579" y="10081"/>
                    <a:pt x="70549" y="10051"/>
                  </a:cubicBezTo>
                  <a:cubicBezTo>
                    <a:pt x="69485" y="9655"/>
                    <a:pt x="68452" y="9291"/>
                    <a:pt x="67448" y="8744"/>
                  </a:cubicBezTo>
                  <a:cubicBezTo>
                    <a:pt x="65017" y="7771"/>
                    <a:pt x="62859" y="6281"/>
                    <a:pt x="60488" y="5187"/>
                  </a:cubicBezTo>
                  <a:cubicBezTo>
                    <a:pt x="58755" y="4336"/>
                    <a:pt x="56932" y="3637"/>
                    <a:pt x="55138" y="2877"/>
                  </a:cubicBezTo>
                  <a:cubicBezTo>
                    <a:pt x="53862" y="2360"/>
                    <a:pt x="52555" y="1722"/>
                    <a:pt x="51217" y="1266"/>
                  </a:cubicBezTo>
                  <a:cubicBezTo>
                    <a:pt x="51217" y="1175"/>
                    <a:pt x="51156" y="1053"/>
                    <a:pt x="51035" y="1023"/>
                  </a:cubicBezTo>
                  <a:cubicBezTo>
                    <a:pt x="48419" y="389"/>
                    <a:pt x="45790" y="0"/>
                    <a:pt x="43140"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4"/>
            <p:cNvSpPr/>
            <p:nvPr/>
          </p:nvSpPr>
          <p:spPr>
            <a:xfrm>
              <a:off x="13137300" y="1268600"/>
              <a:ext cx="496975" cy="148900"/>
            </a:xfrm>
            <a:custGeom>
              <a:avLst/>
              <a:gdLst/>
              <a:ahLst/>
              <a:cxnLst/>
              <a:rect l="l" t="t" r="r" b="b"/>
              <a:pathLst>
                <a:path w="19879" h="5956" extrusionOk="0">
                  <a:moveTo>
                    <a:pt x="9534" y="0"/>
                  </a:moveTo>
                  <a:cubicBezTo>
                    <a:pt x="7863" y="0"/>
                    <a:pt x="6243" y="755"/>
                    <a:pt x="5198" y="2521"/>
                  </a:cubicBezTo>
                  <a:cubicBezTo>
                    <a:pt x="5137" y="2643"/>
                    <a:pt x="5076" y="2795"/>
                    <a:pt x="5015" y="2916"/>
                  </a:cubicBezTo>
                  <a:lnTo>
                    <a:pt x="5046" y="2916"/>
                  </a:lnTo>
                  <a:cubicBezTo>
                    <a:pt x="5015" y="2947"/>
                    <a:pt x="5015" y="2977"/>
                    <a:pt x="4985" y="3038"/>
                  </a:cubicBezTo>
                  <a:cubicBezTo>
                    <a:pt x="4985" y="3068"/>
                    <a:pt x="4955" y="3099"/>
                    <a:pt x="4955" y="3129"/>
                  </a:cubicBezTo>
                  <a:lnTo>
                    <a:pt x="4863" y="3281"/>
                  </a:lnTo>
                  <a:cubicBezTo>
                    <a:pt x="4863" y="3281"/>
                    <a:pt x="4833" y="3281"/>
                    <a:pt x="4803" y="3251"/>
                  </a:cubicBezTo>
                  <a:cubicBezTo>
                    <a:pt x="4711" y="3251"/>
                    <a:pt x="4620" y="3220"/>
                    <a:pt x="4529" y="3190"/>
                  </a:cubicBezTo>
                  <a:lnTo>
                    <a:pt x="4468" y="3190"/>
                  </a:lnTo>
                  <a:cubicBezTo>
                    <a:pt x="4377" y="3159"/>
                    <a:pt x="4316" y="3129"/>
                    <a:pt x="4255" y="3129"/>
                  </a:cubicBezTo>
                  <a:lnTo>
                    <a:pt x="4225" y="3129"/>
                  </a:lnTo>
                  <a:cubicBezTo>
                    <a:pt x="4044" y="3100"/>
                    <a:pt x="3861" y="3085"/>
                    <a:pt x="3678" y="3085"/>
                  </a:cubicBezTo>
                  <a:cubicBezTo>
                    <a:pt x="2350" y="3085"/>
                    <a:pt x="998" y="3835"/>
                    <a:pt x="304" y="4983"/>
                  </a:cubicBezTo>
                  <a:cubicBezTo>
                    <a:pt x="182" y="5196"/>
                    <a:pt x="91" y="5409"/>
                    <a:pt x="0" y="5622"/>
                  </a:cubicBezTo>
                  <a:cubicBezTo>
                    <a:pt x="1854" y="5652"/>
                    <a:pt x="3678" y="5682"/>
                    <a:pt x="5502" y="5713"/>
                  </a:cubicBezTo>
                  <a:cubicBezTo>
                    <a:pt x="7477" y="5743"/>
                    <a:pt x="9453" y="5774"/>
                    <a:pt x="11429" y="5804"/>
                  </a:cubicBezTo>
                  <a:cubicBezTo>
                    <a:pt x="13374" y="5834"/>
                    <a:pt x="15350" y="5865"/>
                    <a:pt x="17295" y="5925"/>
                  </a:cubicBezTo>
                  <a:cubicBezTo>
                    <a:pt x="18177" y="5925"/>
                    <a:pt x="19028" y="5956"/>
                    <a:pt x="19879" y="5956"/>
                  </a:cubicBezTo>
                  <a:cubicBezTo>
                    <a:pt x="19788" y="5743"/>
                    <a:pt x="19696" y="5530"/>
                    <a:pt x="19545" y="5348"/>
                  </a:cubicBezTo>
                  <a:cubicBezTo>
                    <a:pt x="19035" y="4655"/>
                    <a:pt x="18197" y="4263"/>
                    <a:pt x="17362" y="4263"/>
                  </a:cubicBezTo>
                  <a:cubicBezTo>
                    <a:pt x="16951" y="4263"/>
                    <a:pt x="16541" y="4357"/>
                    <a:pt x="16171" y="4558"/>
                  </a:cubicBezTo>
                  <a:cubicBezTo>
                    <a:pt x="16140" y="4588"/>
                    <a:pt x="16110" y="4588"/>
                    <a:pt x="16110" y="4618"/>
                  </a:cubicBezTo>
                  <a:lnTo>
                    <a:pt x="16079" y="4618"/>
                  </a:lnTo>
                  <a:cubicBezTo>
                    <a:pt x="16049" y="4649"/>
                    <a:pt x="16049" y="4649"/>
                    <a:pt x="16019" y="4649"/>
                  </a:cubicBezTo>
                  <a:cubicBezTo>
                    <a:pt x="16019" y="4649"/>
                    <a:pt x="16019" y="4649"/>
                    <a:pt x="15988" y="4679"/>
                  </a:cubicBezTo>
                  <a:cubicBezTo>
                    <a:pt x="15958" y="4679"/>
                    <a:pt x="15927" y="4710"/>
                    <a:pt x="15897" y="4710"/>
                  </a:cubicBezTo>
                  <a:cubicBezTo>
                    <a:pt x="15867" y="4710"/>
                    <a:pt x="15867" y="4710"/>
                    <a:pt x="15867" y="4740"/>
                  </a:cubicBezTo>
                  <a:cubicBezTo>
                    <a:pt x="15867" y="4710"/>
                    <a:pt x="15836" y="4710"/>
                    <a:pt x="15836" y="4679"/>
                  </a:cubicBezTo>
                  <a:cubicBezTo>
                    <a:pt x="15806" y="4649"/>
                    <a:pt x="15806" y="4588"/>
                    <a:pt x="15775" y="4527"/>
                  </a:cubicBezTo>
                  <a:cubicBezTo>
                    <a:pt x="15745" y="4467"/>
                    <a:pt x="15715" y="4436"/>
                    <a:pt x="15684" y="4375"/>
                  </a:cubicBezTo>
                  <a:cubicBezTo>
                    <a:pt x="14765" y="1765"/>
                    <a:pt x="12090" y="0"/>
                    <a:pt x="9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4"/>
            <p:cNvSpPr/>
            <p:nvPr/>
          </p:nvSpPr>
          <p:spPr>
            <a:xfrm>
              <a:off x="13741400" y="1399275"/>
              <a:ext cx="263700" cy="95750"/>
            </a:xfrm>
            <a:custGeom>
              <a:avLst/>
              <a:gdLst/>
              <a:ahLst/>
              <a:cxnLst/>
              <a:rect l="l" t="t" r="r" b="b"/>
              <a:pathLst>
                <a:path w="10548" h="3830" extrusionOk="0">
                  <a:moveTo>
                    <a:pt x="6689" y="0"/>
                  </a:moveTo>
                  <a:cubicBezTo>
                    <a:pt x="5364" y="0"/>
                    <a:pt x="4010" y="608"/>
                    <a:pt x="3405" y="1793"/>
                  </a:cubicBezTo>
                  <a:cubicBezTo>
                    <a:pt x="3314" y="1945"/>
                    <a:pt x="3223" y="2127"/>
                    <a:pt x="3131" y="2309"/>
                  </a:cubicBezTo>
                  <a:cubicBezTo>
                    <a:pt x="3131" y="2340"/>
                    <a:pt x="3101" y="2370"/>
                    <a:pt x="3101" y="2370"/>
                  </a:cubicBezTo>
                  <a:cubicBezTo>
                    <a:pt x="3071" y="2431"/>
                    <a:pt x="3040" y="2492"/>
                    <a:pt x="3010" y="2522"/>
                  </a:cubicBezTo>
                  <a:cubicBezTo>
                    <a:pt x="2979" y="2613"/>
                    <a:pt x="2949" y="2674"/>
                    <a:pt x="2919" y="2765"/>
                  </a:cubicBezTo>
                  <a:cubicBezTo>
                    <a:pt x="2888" y="2735"/>
                    <a:pt x="2858" y="2705"/>
                    <a:pt x="2858" y="2674"/>
                  </a:cubicBezTo>
                  <a:cubicBezTo>
                    <a:pt x="2550" y="2342"/>
                    <a:pt x="2129" y="2189"/>
                    <a:pt x="1703" y="2189"/>
                  </a:cubicBezTo>
                  <a:cubicBezTo>
                    <a:pt x="1077" y="2189"/>
                    <a:pt x="442" y="2521"/>
                    <a:pt x="153" y="3100"/>
                  </a:cubicBezTo>
                  <a:cubicBezTo>
                    <a:pt x="61" y="3221"/>
                    <a:pt x="61" y="3404"/>
                    <a:pt x="1" y="3586"/>
                  </a:cubicBezTo>
                  <a:cubicBezTo>
                    <a:pt x="1672" y="3616"/>
                    <a:pt x="3314" y="3677"/>
                    <a:pt x="4986" y="3708"/>
                  </a:cubicBezTo>
                  <a:cubicBezTo>
                    <a:pt x="6840" y="3738"/>
                    <a:pt x="8694" y="3768"/>
                    <a:pt x="10548" y="3829"/>
                  </a:cubicBezTo>
                  <a:cubicBezTo>
                    <a:pt x="10487" y="3556"/>
                    <a:pt x="10487" y="3252"/>
                    <a:pt x="10366" y="3009"/>
                  </a:cubicBezTo>
                  <a:cubicBezTo>
                    <a:pt x="10001" y="1671"/>
                    <a:pt x="9028" y="486"/>
                    <a:pt x="7691" y="121"/>
                  </a:cubicBezTo>
                  <a:cubicBezTo>
                    <a:pt x="7368" y="40"/>
                    <a:pt x="7029"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4"/>
            <p:cNvSpPr/>
            <p:nvPr/>
          </p:nvSpPr>
          <p:spPr>
            <a:xfrm>
              <a:off x="13129700" y="1362775"/>
              <a:ext cx="511875" cy="58000"/>
            </a:xfrm>
            <a:custGeom>
              <a:avLst/>
              <a:gdLst/>
              <a:ahLst/>
              <a:cxnLst/>
              <a:rect l="l" t="t" r="r" b="b"/>
              <a:pathLst>
                <a:path w="20475" h="2320" extrusionOk="0">
                  <a:moveTo>
                    <a:pt x="6687" y="0"/>
                  </a:moveTo>
                  <a:cubicBezTo>
                    <a:pt x="6596" y="122"/>
                    <a:pt x="6474" y="213"/>
                    <a:pt x="6353" y="304"/>
                  </a:cubicBezTo>
                  <a:cubicBezTo>
                    <a:pt x="6140" y="396"/>
                    <a:pt x="5958" y="700"/>
                    <a:pt x="5745" y="791"/>
                  </a:cubicBezTo>
                  <a:cubicBezTo>
                    <a:pt x="5065" y="1280"/>
                    <a:pt x="4236" y="1560"/>
                    <a:pt x="3394" y="1560"/>
                  </a:cubicBezTo>
                  <a:cubicBezTo>
                    <a:pt x="3032" y="1560"/>
                    <a:pt x="2667" y="1508"/>
                    <a:pt x="2310" y="1399"/>
                  </a:cubicBezTo>
                  <a:cubicBezTo>
                    <a:pt x="2280" y="1368"/>
                    <a:pt x="2219" y="1368"/>
                    <a:pt x="2158" y="1338"/>
                  </a:cubicBezTo>
                  <a:cubicBezTo>
                    <a:pt x="2067" y="1307"/>
                    <a:pt x="2006" y="1307"/>
                    <a:pt x="1915" y="1277"/>
                  </a:cubicBezTo>
                  <a:cubicBezTo>
                    <a:pt x="1854" y="1247"/>
                    <a:pt x="1763" y="1216"/>
                    <a:pt x="1702" y="1186"/>
                  </a:cubicBezTo>
                  <a:lnTo>
                    <a:pt x="1672" y="1186"/>
                  </a:lnTo>
                  <a:cubicBezTo>
                    <a:pt x="1520" y="1125"/>
                    <a:pt x="1368" y="1095"/>
                    <a:pt x="1216" y="1003"/>
                  </a:cubicBezTo>
                  <a:cubicBezTo>
                    <a:pt x="1094" y="943"/>
                    <a:pt x="942" y="851"/>
                    <a:pt x="821" y="791"/>
                  </a:cubicBezTo>
                  <a:cubicBezTo>
                    <a:pt x="798" y="783"/>
                    <a:pt x="775" y="779"/>
                    <a:pt x="753" y="779"/>
                  </a:cubicBezTo>
                  <a:cubicBezTo>
                    <a:pt x="686" y="779"/>
                    <a:pt x="623" y="813"/>
                    <a:pt x="578" y="882"/>
                  </a:cubicBezTo>
                  <a:cubicBezTo>
                    <a:pt x="547" y="943"/>
                    <a:pt x="547" y="1003"/>
                    <a:pt x="547" y="1064"/>
                  </a:cubicBezTo>
                  <a:cubicBezTo>
                    <a:pt x="334" y="1186"/>
                    <a:pt x="61" y="1672"/>
                    <a:pt x="0" y="1885"/>
                  </a:cubicBezTo>
                  <a:cubicBezTo>
                    <a:pt x="0" y="2112"/>
                    <a:pt x="129" y="2174"/>
                    <a:pt x="300" y="2174"/>
                  </a:cubicBezTo>
                  <a:cubicBezTo>
                    <a:pt x="404" y="2174"/>
                    <a:pt x="524" y="2151"/>
                    <a:pt x="638" y="2128"/>
                  </a:cubicBezTo>
                  <a:cubicBezTo>
                    <a:pt x="760" y="2098"/>
                    <a:pt x="882" y="2098"/>
                    <a:pt x="973" y="2098"/>
                  </a:cubicBezTo>
                  <a:cubicBezTo>
                    <a:pt x="1119" y="2081"/>
                    <a:pt x="1266" y="2074"/>
                    <a:pt x="1413" y="2074"/>
                  </a:cubicBezTo>
                  <a:cubicBezTo>
                    <a:pt x="1813" y="2074"/>
                    <a:pt x="2214" y="2130"/>
                    <a:pt x="2614" y="2219"/>
                  </a:cubicBezTo>
                  <a:cubicBezTo>
                    <a:pt x="2630" y="2223"/>
                    <a:pt x="2646" y="2225"/>
                    <a:pt x="2662" y="2225"/>
                  </a:cubicBezTo>
                  <a:cubicBezTo>
                    <a:pt x="2766" y="2225"/>
                    <a:pt x="2861" y="2143"/>
                    <a:pt x="2888" y="2037"/>
                  </a:cubicBezTo>
                  <a:cubicBezTo>
                    <a:pt x="2918" y="2007"/>
                    <a:pt x="2918" y="2007"/>
                    <a:pt x="2918" y="1976"/>
                  </a:cubicBezTo>
                  <a:cubicBezTo>
                    <a:pt x="3040" y="2007"/>
                    <a:pt x="3161" y="2007"/>
                    <a:pt x="3222" y="2007"/>
                  </a:cubicBezTo>
                  <a:cubicBezTo>
                    <a:pt x="3300" y="2012"/>
                    <a:pt x="3378" y="2014"/>
                    <a:pt x="3454" y="2014"/>
                  </a:cubicBezTo>
                  <a:cubicBezTo>
                    <a:pt x="3824" y="2014"/>
                    <a:pt x="4177" y="1955"/>
                    <a:pt x="4529" y="1855"/>
                  </a:cubicBezTo>
                  <a:cubicBezTo>
                    <a:pt x="4559" y="1915"/>
                    <a:pt x="4620" y="1946"/>
                    <a:pt x="4651" y="1946"/>
                  </a:cubicBezTo>
                  <a:cubicBezTo>
                    <a:pt x="6201" y="2128"/>
                    <a:pt x="7721" y="2067"/>
                    <a:pt x="9271" y="2280"/>
                  </a:cubicBezTo>
                  <a:cubicBezTo>
                    <a:pt x="11370" y="2244"/>
                    <a:pt x="13491" y="2197"/>
                    <a:pt x="15608" y="2197"/>
                  </a:cubicBezTo>
                  <a:cubicBezTo>
                    <a:pt x="17046" y="2197"/>
                    <a:pt x="18483" y="2219"/>
                    <a:pt x="19909" y="2280"/>
                  </a:cubicBezTo>
                  <a:cubicBezTo>
                    <a:pt x="19970" y="2280"/>
                    <a:pt x="20031" y="2280"/>
                    <a:pt x="20061" y="2250"/>
                  </a:cubicBezTo>
                  <a:cubicBezTo>
                    <a:pt x="20092" y="2280"/>
                    <a:pt x="20122" y="2280"/>
                    <a:pt x="20122" y="2310"/>
                  </a:cubicBezTo>
                  <a:cubicBezTo>
                    <a:pt x="20146" y="2316"/>
                    <a:pt x="20168" y="2319"/>
                    <a:pt x="20189" y="2319"/>
                  </a:cubicBezTo>
                  <a:cubicBezTo>
                    <a:pt x="20387" y="2319"/>
                    <a:pt x="20475" y="2080"/>
                    <a:pt x="20365" y="1915"/>
                  </a:cubicBezTo>
                  <a:cubicBezTo>
                    <a:pt x="20061" y="1581"/>
                    <a:pt x="19788" y="1247"/>
                    <a:pt x="19514" y="882"/>
                  </a:cubicBezTo>
                  <a:cubicBezTo>
                    <a:pt x="19474" y="801"/>
                    <a:pt x="19379" y="747"/>
                    <a:pt x="19285" y="747"/>
                  </a:cubicBezTo>
                  <a:cubicBezTo>
                    <a:pt x="19237" y="747"/>
                    <a:pt x="19190" y="760"/>
                    <a:pt x="19149" y="791"/>
                  </a:cubicBezTo>
                  <a:cubicBezTo>
                    <a:pt x="18997" y="882"/>
                    <a:pt x="18815" y="973"/>
                    <a:pt x="18663" y="1034"/>
                  </a:cubicBezTo>
                  <a:cubicBezTo>
                    <a:pt x="18602" y="1095"/>
                    <a:pt x="18542" y="1125"/>
                    <a:pt x="18481" y="1155"/>
                  </a:cubicBezTo>
                  <a:cubicBezTo>
                    <a:pt x="18298" y="1277"/>
                    <a:pt x="18086" y="1307"/>
                    <a:pt x="17873" y="1368"/>
                  </a:cubicBezTo>
                  <a:cubicBezTo>
                    <a:pt x="17721" y="1399"/>
                    <a:pt x="17569" y="1429"/>
                    <a:pt x="17386" y="1459"/>
                  </a:cubicBezTo>
                  <a:cubicBezTo>
                    <a:pt x="17279" y="1481"/>
                    <a:pt x="17172" y="1502"/>
                    <a:pt x="17053" y="1502"/>
                  </a:cubicBezTo>
                  <a:cubicBezTo>
                    <a:pt x="17004" y="1502"/>
                    <a:pt x="16954" y="1499"/>
                    <a:pt x="16900" y="1490"/>
                  </a:cubicBezTo>
                  <a:lnTo>
                    <a:pt x="16809" y="1490"/>
                  </a:lnTo>
                  <a:cubicBezTo>
                    <a:pt x="16444" y="1490"/>
                    <a:pt x="16079" y="1429"/>
                    <a:pt x="15745" y="1307"/>
                  </a:cubicBezTo>
                  <a:cubicBezTo>
                    <a:pt x="15563" y="1247"/>
                    <a:pt x="15380" y="1186"/>
                    <a:pt x="15228" y="1095"/>
                  </a:cubicBezTo>
                  <a:cubicBezTo>
                    <a:pt x="15016" y="1034"/>
                    <a:pt x="14833" y="943"/>
                    <a:pt x="14651" y="851"/>
                  </a:cubicBezTo>
                  <a:lnTo>
                    <a:pt x="14651" y="851"/>
                  </a:lnTo>
                  <a:cubicBezTo>
                    <a:pt x="14651" y="851"/>
                    <a:pt x="14651" y="852"/>
                    <a:pt x="14681" y="882"/>
                  </a:cubicBezTo>
                  <a:cubicBezTo>
                    <a:pt x="14529" y="821"/>
                    <a:pt x="14408" y="760"/>
                    <a:pt x="14286" y="700"/>
                  </a:cubicBezTo>
                  <a:lnTo>
                    <a:pt x="14134" y="639"/>
                  </a:lnTo>
                  <a:cubicBezTo>
                    <a:pt x="14073" y="669"/>
                    <a:pt x="14013" y="700"/>
                    <a:pt x="13952" y="730"/>
                  </a:cubicBezTo>
                  <a:cubicBezTo>
                    <a:pt x="13739" y="851"/>
                    <a:pt x="13526" y="943"/>
                    <a:pt x="13313" y="1064"/>
                  </a:cubicBezTo>
                  <a:cubicBezTo>
                    <a:pt x="12979" y="1216"/>
                    <a:pt x="12614" y="1338"/>
                    <a:pt x="12219" y="1429"/>
                  </a:cubicBezTo>
                  <a:cubicBezTo>
                    <a:pt x="12037" y="1459"/>
                    <a:pt x="11854" y="1459"/>
                    <a:pt x="11672" y="1490"/>
                  </a:cubicBezTo>
                  <a:cubicBezTo>
                    <a:pt x="11357" y="1544"/>
                    <a:pt x="11039" y="1571"/>
                    <a:pt x="10720" y="1571"/>
                  </a:cubicBezTo>
                  <a:cubicBezTo>
                    <a:pt x="10147" y="1571"/>
                    <a:pt x="9575" y="1483"/>
                    <a:pt x="9028" y="1307"/>
                  </a:cubicBezTo>
                  <a:cubicBezTo>
                    <a:pt x="8207" y="1003"/>
                    <a:pt x="7295" y="760"/>
                    <a:pt x="6748" y="61"/>
                  </a:cubicBezTo>
                  <a:cubicBezTo>
                    <a:pt x="6718" y="31"/>
                    <a:pt x="6718" y="31"/>
                    <a:pt x="668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4"/>
            <p:cNvSpPr/>
            <p:nvPr/>
          </p:nvSpPr>
          <p:spPr>
            <a:xfrm>
              <a:off x="13195050" y="136657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65"/>
                    <a:pt x="456" y="244"/>
                  </a:cubicBezTo>
                  <a:cubicBezTo>
                    <a:pt x="456" y="122"/>
                    <a:pt x="365" y="0"/>
                    <a:pt x="243" y="0"/>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4"/>
            <p:cNvSpPr/>
            <p:nvPr/>
          </p:nvSpPr>
          <p:spPr>
            <a:xfrm>
              <a:off x="13211000" y="1363525"/>
              <a:ext cx="11425" cy="11425"/>
            </a:xfrm>
            <a:custGeom>
              <a:avLst/>
              <a:gdLst/>
              <a:ahLst/>
              <a:cxnLst/>
              <a:rect l="l" t="t" r="r" b="b"/>
              <a:pathLst>
                <a:path w="457" h="457" extrusionOk="0">
                  <a:moveTo>
                    <a:pt x="244" y="1"/>
                  </a:moveTo>
                  <a:cubicBezTo>
                    <a:pt x="122" y="1"/>
                    <a:pt x="0" y="92"/>
                    <a:pt x="0" y="214"/>
                  </a:cubicBezTo>
                  <a:cubicBezTo>
                    <a:pt x="0" y="335"/>
                    <a:pt x="92" y="426"/>
                    <a:pt x="213" y="457"/>
                  </a:cubicBezTo>
                  <a:cubicBezTo>
                    <a:pt x="335" y="457"/>
                    <a:pt x="456" y="366"/>
                    <a:pt x="456" y="244"/>
                  </a:cubicBezTo>
                  <a:cubicBezTo>
                    <a:pt x="456" y="122"/>
                    <a:pt x="365" y="1"/>
                    <a:pt x="244" y="1"/>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4"/>
            <p:cNvSpPr/>
            <p:nvPr/>
          </p:nvSpPr>
          <p:spPr>
            <a:xfrm>
              <a:off x="13434400" y="1357450"/>
              <a:ext cx="11425" cy="11425"/>
            </a:xfrm>
            <a:custGeom>
              <a:avLst/>
              <a:gdLst/>
              <a:ahLst/>
              <a:cxnLst/>
              <a:rect l="l" t="t" r="r" b="b"/>
              <a:pathLst>
                <a:path w="457" h="457" extrusionOk="0">
                  <a:moveTo>
                    <a:pt x="244" y="1"/>
                  </a:moveTo>
                  <a:cubicBezTo>
                    <a:pt x="122" y="1"/>
                    <a:pt x="1" y="92"/>
                    <a:pt x="1" y="213"/>
                  </a:cubicBezTo>
                  <a:cubicBezTo>
                    <a:pt x="1" y="335"/>
                    <a:pt x="92" y="457"/>
                    <a:pt x="214" y="457"/>
                  </a:cubicBezTo>
                  <a:cubicBezTo>
                    <a:pt x="335" y="457"/>
                    <a:pt x="457" y="365"/>
                    <a:pt x="457" y="244"/>
                  </a:cubicBezTo>
                  <a:cubicBezTo>
                    <a:pt x="457" y="122"/>
                    <a:pt x="366"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4"/>
            <p:cNvSpPr/>
            <p:nvPr/>
          </p:nvSpPr>
          <p:spPr>
            <a:xfrm>
              <a:off x="13448850" y="1347575"/>
              <a:ext cx="11425" cy="11425"/>
            </a:xfrm>
            <a:custGeom>
              <a:avLst/>
              <a:gdLst/>
              <a:ahLst/>
              <a:cxnLst/>
              <a:rect l="l" t="t" r="r" b="b"/>
              <a:pathLst>
                <a:path w="457" h="457" extrusionOk="0">
                  <a:moveTo>
                    <a:pt x="243" y="0"/>
                  </a:moveTo>
                  <a:cubicBezTo>
                    <a:pt x="122" y="0"/>
                    <a:pt x="0" y="92"/>
                    <a:pt x="0" y="213"/>
                  </a:cubicBezTo>
                  <a:cubicBezTo>
                    <a:pt x="0" y="335"/>
                    <a:pt x="92" y="456"/>
                    <a:pt x="213" y="456"/>
                  </a:cubicBezTo>
                  <a:cubicBezTo>
                    <a:pt x="335" y="456"/>
                    <a:pt x="456" y="365"/>
                    <a:pt x="456" y="244"/>
                  </a:cubicBezTo>
                  <a:cubicBezTo>
                    <a:pt x="456" y="122"/>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4"/>
            <p:cNvSpPr/>
            <p:nvPr/>
          </p:nvSpPr>
          <p:spPr>
            <a:xfrm>
              <a:off x="13432900" y="1343025"/>
              <a:ext cx="12175" cy="10650"/>
            </a:xfrm>
            <a:custGeom>
              <a:avLst/>
              <a:gdLst/>
              <a:ahLst/>
              <a:cxnLst/>
              <a:rect l="l" t="t" r="r" b="b"/>
              <a:pathLst>
                <a:path w="487" h="426" extrusionOk="0">
                  <a:moveTo>
                    <a:pt x="243" y="0"/>
                  </a:moveTo>
                  <a:cubicBezTo>
                    <a:pt x="122" y="0"/>
                    <a:pt x="30" y="61"/>
                    <a:pt x="0" y="213"/>
                  </a:cubicBezTo>
                  <a:cubicBezTo>
                    <a:pt x="0" y="334"/>
                    <a:pt x="91" y="426"/>
                    <a:pt x="213" y="426"/>
                  </a:cubicBezTo>
                  <a:cubicBezTo>
                    <a:pt x="365" y="426"/>
                    <a:pt x="456" y="365"/>
                    <a:pt x="456" y="213"/>
                  </a:cubicBezTo>
                  <a:cubicBezTo>
                    <a:pt x="48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4"/>
            <p:cNvSpPr/>
            <p:nvPr/>
          </p:nvSpPr>
          <p:spPr>
            <a:xfrm>
              <a:off x="13333350" y="1294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26" y="366"/>
                    <a:pt x="456" y="244"/>
                  </a:cubicBezTo>
                  <a:cubicBezTo>
                    <a:pt x="456" y="122"/>
                    <a:pt x="365" y="1"/>
                    <a:pt x="24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4"/>
            <p:cNvSpPr/>
            <p:nvPr/>
          </p:nvSpPr>
          <p:spPr>
            <a:xfrm>
              <a:off x="13731425" y="1435875"/>
              <a:ext cx="281275" cy="62475"/>
            </a:xfrm>
            <a:custGeom>
              <a:avLst/>
              <a:gdLst/>
              <a:ahLst/>
              <a:cxnLst/>
              <a:rect l="l" t="t" r="r" b="b"/>
              <a:pathLst>
                <a:path w="11251" h="2499" extrusionOk="0">
                  <a:moveTo>
                    <a:pt x="10185" y="1"/>
                  </a:moveTo>
                  <a:cubicBezTo>
                    <a:pt x="10097" y="1"/>
                    <a:pt x="10008" y="46"/>
                    <a:pt x="9974" y="146"/>
                  </a:cubicBezTo>
                  <a:cubicBezTo>
                    <a:pt x="9184" y="1100"/>
                    <a:pt x="7905" y="1468"/>
                    <a:pt x="6663" y="1468"/>
                  </a:cubicBezTo>
                  <a:cubicBezTo>
                    <a:pt x="6520" y="1468"/>
                    <a:pt x="6377" y="1463"/>
                    <a:pt x="6236" y="1453"/>
                  </a:cubicBezTo>
                  <a:cubicBezTo>
                    <a:pt x="5840" y="1423"/>
                    <a:pt x="5445" y="1362"/>
                    <a:pt x="5111" y="1180"/>
                  </a:cubicBezTo>
                  <a:cubicBezTo>
                    <a:pt x="5081" y="1210"/>
                    <a:pt x="5050" y="1210"/>
                    <a:pt x="5020" y="1210"/>
                  </a:cubicBezTo>
                  <a:lnTo>
                    <a:pt x="5020" y="1241"/>
                  </a:lnTo>
                  <a:lnTo>
                    <a:pt x="4989" y="1241"/>
                  </a:lnTo>
                  <a:cubicBezTo>
                    <a:pt x="4929" y="1301"/>
                    <a:pt x="4868" y="1362"/>
                    <a:pt x="4777" y="1393"/>
                  </a:cubicBezTo>
                  <a:cubicBezTo>
                    <a:pt x="4746" y="1423"/>
                    <a:pt x="4716" y="1453"/>
                    <a:pt x="4685" y="1453"/>
                  </a:cubicBezTo>
                  <a:cubicBezTo>
                    <a:pt x="4564" y="1545"/>
                    <a:pt x="4412" y="1605"/>
                    <a:pt x="4290" y="1666"/>
                  </a:cubicBezTo>
                  <a:cubicBezTo>
                    <a:pt x="4230" y="1697"/>
                    <a:pt x="4138" y="1697"/>
                    <a:pt x="4078" y="1727"/>
                  </a:cubicBezTo>
                  <a:cubicBezTo>
                    <a:pt x="3895" y="1818"/>
                    <a:pt x="3682" y="1909"/>
                    <a:pt x="3470" y="1909"/>
                  </a:cubicBezTo>
                  <a:lnTo>
                    <a:pt x="3439" y="1909"/>
                  </a:lnTo>
                  <a:cubicBezTo>
                    <a:pt x="3348" y="1940"/>
                    <a:pt x="3287" y="1940"/>
                    <a:pt x="3196" y="1970"/>
                  </a:cubicBezTo>
                  <a:lnTo>
                    <a:pt x="2953" y="1970"/>
                  </a:lnTo>
                  <a:cubicBezTo>
                    <a:pt x="2862" y="1970"/>
                    <a:pt x="2740" y="1970"/>
                    <a:pt x="2649" y="1940"/>
                  </a:cubicBezTo>
                  <a:cubicBezTo>
                    <a:pt x="2558" y="1940"/>
                    <a:pt x="2467" y="1940"/>
                    <a:pt x="2375" y="1909"/>
                  </a:cubicBezTo>
                  <a:cubicBezTo>
                    <a:pt x="2284" y="1909"/>
                    <a:pt x="2193" y="1879"/>
                    <a:pt x="2102" y="1849"/>
                  </a:cubicBezTo>
                  <a:cubicBezTo>
                    <a:pt x="2071" y="1849"/>
                    <a:pt x="2041" y="1818"/>
                    <a:pt x="2011" y="1818"/>
                  </a:cubicBezTo>
                  <a:cubicBezTo>
                    <a:pt x="1494" y="1666"/>
                    <a:pt x="1008" y="1423"/>
                    <a:pt x="612" y="1089"/>
                  </a:cubicBezTo>
                  <a:cubicBezTo>
                    <a:pt x="308" y="1241"/>
                    <a:pt x="339" y="1393"/>
                    <a:pt x="521" y="1575"/>
                  </a:cubicBezTo>
                  <a:cubicBezTo>
                    <a:pt x="460" y="1545"/>
                    <a:pt x="400" y="1545"/>
                    <a:pt x="369" y="1514"/>
                  </a:cubicBezTo>
                  <a:cubicBezTo>
                    <a:pt x="343" y="1506"/>
                    <a:pt x="319" y="1503"/>
                    <a:pt x="296" y="1503"/>
                  </a:cubicBezTo>
                  <a:cubicBezTo>
                    <a:pt x="53" y="1503"/>
                    <a:pt x="0" y="1914"/>
                    <a:pt x="278" y="1970"/>
                  </a:cubicBezTo>
                  <a:cubicBezTo>
                    <a:pt x="278" y="2000"/>
                    <a:pt x="278" y="2031"/>
                    <a:pt x="278" y="2061"/>
                  </a:cubicBezTo>
                  <a:cubicBezTo>
                    <a:pt x="278" y="2183"/>
                    <a:pt x="400" y="2244"/>
                    <a:pt x="491" y="2244"/>
                  </a:cubicBezTo>
                  <a:cubicBezTo>
                    <a:pt x="523" y="2241"/>
                    <a:pt x="557" y="2239"/>
                    <a:pt x="590" y="2239"/>
                  </a:cubicBezTo>
                  <a:cubicBezTo>
                    <a:pt x="753" y="2239"/>
                    <a:pt x="925" y="2268"/>
                    <a:pt x="1087" y="2268"/>
                  </a:cubicBezTo>
                  <a:cubicBezTo>
                    <a:pt x="1236" y="2268"/>
                    <a:pt x="1376" y="2244"/>
                    <a:pt x="1494" y="2152"/>
                  </a:cubicBezTo>
                  <a:cubicBezTo>
                    <a:pt x="1494" y="2122"/>
                    <a:pt x="1494" y="2122"/>
                    <a:pt x="1494" y="2092"/>
                  </a:cubicBezTo>
                  <a:cubicBezTo>
                    <a:pt x="1958" y="2283"/>
                    <a:pt x="2422" y="2400"/>
                    <a:pt x="2644" y="2400"/>
                  </a:cubicBezTo>
                  <a:cubicBezTo>
                    <a:pt x="2669" y="2400"/>
                    <a:pt x="2691" y="2399"/>
                    <a:pt x="2710" y="2396"/>
                  </a:cubicBezTo>
                  <a:lnTo>
                    <a:pt x="2983" y="2396"/>
                  </a:lnTo>
                  <a:cubicBezTo>
                    <a:pt x="3039" y="2401"/>
                    <a:pt x="3093" y="2404"/>
                    <a:pt x="3145" y="2404"/>
                  </a:cubicBezTo>
                  <a:cubicBezTo>
                    <a:pt x="3378" y="2404"/>
                    <a:pt x="3581" y="2354"/>
                    <a:pt x="3804" y="2304"/>
                  </a:cubicBezTo>
                  <a:cubicBezTo>
                    <a:pt x="3854" y="2379"/>
                    <a:pt x="3945" y="2434"/>
                    <a:pt x="4044" y="2434"/>
                  </a:cubicBezTo>
                  <a:cubicBezTo>
                    <a:pt x="4065" y="2434"/>
                    <a:pt x="4086" y="2431"/>
                    <a:pt x="4108" y="2426"/>
                  </a:cubicBezTo>
                  <a:cubicBezTo>
                    <a:pt x="4898" y="2426"/>
                    <a:pt x="5689" y="2426"/>
                    <a:pt x="6479" y="2487"/>
                  </a:cubicBezTo>
                  <a:cubicBezTo>
                    <a:pt x="7370" y="2487"/>
                    <a:pt x="8262" y="2446"/>
                    <a:pt x="9163" y="2446"/>
                  </a:cubicBezTo>
                  <a:cubicBezTo>
                    <a:pt x="9613" y="2446"/>
                    <a:pt x="10065" y="2456"/>
                    <a:pt x="10521" y="2487"/>
                  </a:cubicBezTo>
                  <a:cubicBezTo>
                    <a:pt x="10602" y="2487"/>
                    <a:pt x="10696" y="2499"/>
                    <a:pt x="10787" y="2499"/>
                  </a:cubicBezTo>
                  <a:cubicBezTo>
                    <a:pt x="10902" y="2499"/>
                    <a:pt x="11015" y="2480"/>
                    <a:pt x="11099" y="2396"/>
                  </a:cubicBezTo>
                  <a:cubicBezTo>
                    <a:pt x="11251" y="2274"/>
                    <a:pt x="11190" y="2092"/>
                    <a:pt x="11099" y="1909"/>
                  </a:cubicBezTo>
                  <a:cubicBezTo>
                    <a:pt x="10795" y="1332"/>
                    <a:pt x="10673" y="693"/>
                    <a:pt x="10369" y="86"/>
                  </a:cubicBezTo>
                  <a:cubicBezTo>
                    <a:pt x="10328" y="31"/>
                    <a:pt x="10257" y="1"/>
                    <a:pt x="1018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4"/>
            <p:cNvSpPr/>
            <p:nvPr/>
          </p:nvSpPr>
          <p:spPr>
            <a:xfrm>
              <a:off x="13939725" y="1431925"/>
              <a:ext cx="11425" cy="11425"/>
            </a:xfrm>
            <a:custGeom>
              <a:avLst/>
              <a:gdLst/>
              <a:ahLst/>
              <a:cxnLst/>
              <a:rect l="l" t="t" r="r" b="b"/>
              <a:pathLst>
                <a:path w="457" h="457" extrusionOk="0">
                  <a:moveTo>
                    <a:pt x="244" y="0"/>
                  </a:moveTo>
                  <a:cubicBezTo>
                    <a:pt x="92" y="0"/>
                    <a:pt x="1" y="92"/>
                    <a:pt x="1" y="213"/>
                  </a:cubicBezTo>
                  <a:cubicBezTo>
                    <a:pt x="1" y="335"/>
                    <a:pt x="92" y="456"/>
                    <a:pt x="214" y="456"/>
                  </a:cubicBezTo>
                  <a:cubicBezTo>
                    <a:pt x="366" y="456"/>
                    <a:pt x="457" y="335"/>
                    <a:pt x="457" y="213"/>
                  </a:cubicBezTo>
                  <a:cubicBezTo>
                    <a:pt x="457" y="92"/>
                    <a:pt x="366"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4"/>
            <p:cNvSpPr/>
            <p:nvPr/>
          </p:nvSpPr>
          <p:spPr>
            <a:xfrm>
              <a:off x="13925300" y="1436475"/>
              <a:ext cx="11425" cy="11425"/>
            </a:xfrm>
            <a:custGeom>
              <a:avLst/>
              <a:gdLst/>
              <a:ahLst/>
              <a:cxnLst/>
              <a:rect l="l" t="t" r="r" b="b"/>
              <a:pathLst>
                <a:path w="457" h="457" extrusionOk="0">
                  <a:moveTo>
                    <a:pt x="244" y="1"/>
                  </a:moveTo>
                  <a:cubicBezTo>
                    <a:pt x="122" y="1"/>
                    <a:pt x="0" y="122"/>
                    <a:pt x="0" y="244"/>
                  </a:cubicBezTo>
                  <a:cubicBezTo>
                    <a:pt x="0" y="366"/>
                    <a:pt x="122" y="457"/>
                    <a:pt x="244" y="457"/>
                  </a:cubicBezTo>
                  <a:cubicBezTo>
                    <a:pt x="365" y="457"/>
                    <a:pt x="456" y="366"/>
                    <a:pt x="456" y="244"/>
                  </a:cubicBezTo>
                  <a:cubicBezTo>
                    <a:pt x="456" y="12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4"/>
            <p:cNvSpPr/>
            <p:nvPr/>
          </p:nvSpPr>
          <p:spPr>
            <a:xfrm>
              <a:off x="13926825" y="1423575"/>
              <a:ext cx="11425" cy="11400"/>
            </a:xfrm>
            <a:custGeom>
              <a:avLst/>
              <a:gdLst/>
              <a:ahLst/>
              <a:cxnLst/>
              <a:rect l="l" t="t" r="r" b="b"/>
              <a:pathLst>
                <a:path w="457" h="456" extrusionOk="0">
                  <a:moveTo>
                    <a:pt x="243" y="0"/>
                  </a:moveTo>
                  <a:cubicBezTo>
                    <a:pt x="122" y="0"/>
                    <a:pt x="0" y="91"/>
                    <a:pt x="0" y="213"/>
                  </a:cubicBezTo>
                  <a:cubicBezTo>
                    <a:pt x="0" y="334"/>
                    <a:pt x="122" y="456"/>
                    <a:pt x="243" y="456"/>
                  </a:cubicBezTo>
                  <a:cubicBezTo>
                    <a:pt x="365" y="456"/>
                    <a:pt x="456" y="334"/>
                    <a:pt x="456" y="213"/>
                  </a:cubicBezTo>
                  <a:cubicBezTo>
                    <a:pt x="45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4"/>
            <p:cNvSpPr/>
            <p:nvPr/>
          </p:nvSpPr>
          <p:spPr>
            <a:xfrm>
              <a:off x="13852350" y="1436475"/>
              <a:ext cx="11425" cy="11425"/>
            </a:xfrm>
            <a:custGeom>
              <a:avLst/>
              <a:gdLst/>
              <a:ahLst/>
              <a:cxnLst/>
              <a:rect l="l" t="t" r="r" b="b"/>
              <a:pathLst>
                <a:path w="457" h="457" extrusionOk="0">
                  <a:moveTo>
                    <a:pt x="244" y="1"/>
                  </a:moveTo>
                  <a:cubicBezTo>
                    <a:pt x="92" y="1"/>
                    <a:pt x="0" y="92"/>
                    <a:pt x="0" y="214"/>
                  </a:cubicBezTo>
                  <a:cubicBezTo>
                    <a:pt x="0" y="335"/>
                    <a:pt x="92" y="457"/>
                    <a:pt x="213" y="457"/>
                  </a:cubicBezTo>
                  <a:cubicBezTo>
                    <a:pt x="335" y="457"/>
                    <a:pt x="456" y="335"/>
                    <a:pt x="456" y="214"/>
                  </a:cubicBezTo>
                  <a:cubicBezTo>
                    <a:pt x="456" y="9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4"/>
            <p:cNvSpPr/>
            <p:nvPr/>
          </p:nvSpPr>
          <p:spPr>
            <a:xfrm>
              <a:off x="14311325" y="1673325"/>
              <a:ext cx="565375" cy="361225"/>
            </a:xfrm>
            <a:custGeom>
              <a:avLst/>
              <a:gdLst/>
              <a:ahLst/>
              <a:cxnLst/>
              <a:rect l="l" t="t" r="r" b="b"/>
              <a:pathLst>
                <a:path w="22615" h="14449" extrusionOk="0">
                  <a:moveTo>
                    <a:pt x="14078" y="0"/>
                  </a:moveTo>
                  <a:cubicBezTo>
                    <a:pt x="12052" y="0"/>
                    <a:pt x="9927" y="442"/>
                    <a:pt x="7174" y="1408"/>
                  </a:cubicBezTo>
                  <a:cubicBezTo>
                    <a:pt x="4955" y="2138"/>
                    <a:pt x="2827" y="3019"/>
                    <a:pt x="639" y="3840"/>
                  </a:cubicBezTo>
                  <a:cubicBezTo>
                    <a:pt x="426" y="3901"/>
                    <a:pt x="213" y="3992"/>
                    <a:pt x="0" y="4053"/>
                  </a:cubicBezTo>
                  <a:cubicBezTo>
                    <a:pt x="487" y="4296"/>
                    <a:pt x="1004" y="4570"/>
                    <a:pt x="1520" y="4813"/>
                  </a:cubicBezTo>
                  <a:cubicBezTo>
                    <a:pt x="3891" y="5937"/>
                    <a:pt x="6171" y="7305"/>
                    <a:pt x="8511" y="8399"/>
                  </a:cubicBezTo>
                  <a:cubicBezTo>
                    <a:pt x="12554" y="10041"/>
                    <a:pt x="16536" y="11804"/>
                    <a:pt x="20548" y="13567"/>
                  </a:cubicBezTo>
                  <a:cubicBezTo>
                    <a:pt x="21186" y="13901"/>
                    <a:pt x="21885" y="14053"/>
                    <a:pt x="22493" y="14448"/>
                  </a:cubicBezTo>
                  <a:cubicBezTo>
                    <a:pt x="22493" y="14144"/>
                    <a:pt x="22493" y="13810"/>
                    <a:pt x="22524" y="13506"/>
                  </a:cubicBezTo>
                  <a:cubicBezTo>
                    <a:pt x="22524" y="11561"/>
                    <a:pt x="22554" y="9646"/>
                    <a:pt x="22554" y="7700"/>
                  </a:cubicBezTo>
                  <a:cubicBezTo>
                    <a:pt x="22584" y="5816"/>
                    <a:pt x="22584" y="3931"/>
                    <a:pt x="22615" y="2047"/>
                  </a:cubicBezTo>
                  <a:cubicBezTo>
                    <a:pt x="19166" y="743"/>
                    <a:pt x="16705" y="0"/>
                    <a:pt x="14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4"/>
            <p:cNvSpPr/>
            <p:nvPr/>
          </p:nvSpPr>
          <p:spPr>
            <a:xfrm>
              <a:off x="12843200" y="1682100"/>
              <a:ext cx="494725" cy="257450"/>
            </a:xfrm>
            <a:custGeom>
              <a:avLst/>
              <a:gdLst/>
              <a:ahLst/>
              <a:cxnLst/>
              <a:rect l="l" t="t" r="r" b="b"/>
              <a:pathLst>
                <a:path w="19789" h="10298" extrusionOk="0">
                  <a:moveTo>
                    <a:pt x="7826" y="1"/>
                  </a:moveTo>
                  <a:cubicBezTo>
                    <a:pt x="5841" y="1"/>
                    <a:pt x="3640" y="521"/>
                    <a:pt x="974" y="1726"/>
                  </a:cubicBezTo>
                  <a:cubicBezTo>
                    <a:pt x="761" y="1756"/>
                    <a:pt x="487" y="1969"/>
                    <a:pt x="244" y="2000"/>
                  </a:cubicBezTo>
                  <a:cubicBezTo>
                    <a:pt x="214" y="3337"/>
                    <a:pt x="153" y="4674"/>
                    <a:pt x="123" y="6012"/>
                  </a:cubicBezTo>
                  <a:cubicBezTo>
                    <a:pt x="92" y="7440"/>
                    <a:pt x="31" y="8869"/>
                    <a:pt x="1" y="10298"/>
                  </a:cubicBezTo>
                  <a:cubicBezTo>
                    <a:pt x="31" y="10298"/>
                    <a:pt x="62" y="10267"/>
                    <a:pt x="92" y="10267"/>
                  </a:cubicBezTo>
                  <a:cubicBezTo>
                    <a:pt x="548" y="10206"/>
                    <a:pt x="943" y="10115"/>
                    <a:pt x="1369" y="9994"/>
                  </a:cubicBezTo>
                  <a:cubicBezTo>
                    <a:pt x="6019" y="8747"/>
                    <a:pt x="10852" y="8200"/>
                    <a:pt x="15442" y="6681"/>
                  </a:cubicBezTo>
                  <a:cubicBezTo>
                    <a:pt x="16901" y="6285"/>
                    <a:pt x="18360" y="5830"/>
                    <a:pt x="19789" y="5343"/>
                  </a:cubicBezTo>
                  <a:cubicBezTo>
                    <a:pt x="15217" y="2295"/>
                    <a:pt x="11998" y="1"/>
                    <a:pt x="78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4"/>
            <p:cNvSpPr/>
            <p:nvPr/>
          </p:nvSpPr>
          <p:spPr>
            <a:xfrm>
              <a:off x="12929850" y="1841500"/>
              <a:ext cx="11400" cy="10675"/>
            </a:xfrm>
            <a:custGeom>
              <a:avLst/>
              <a:gdLst/>
              <a:ahLst/>
              <a:cxnLst/>
              <a:rect l="l" t="t" r="r" b="b"/>
              <a:pathLst>
                <a:path w="456" h="427" extrusionOk="0">
                  <a:moveTo>
                    <a:pt x="213" y="1"/>
                  </a:moveTo>
                  <a:cubicBezTo>
                    <a:pt x="91" y="1"/>
                    <a:pt x="0" y="92"/>
                    <a:pt x="0" y="213"/>
                  </a:cubicBezTo>
                  <a:cubicBezTo>
                    <a:pt x="0" y="335"/>
                    <a:pt x="122" y="426"/>
                    <a:pt x="243" y="426"/>
                  </a:cubicBezTo>
                  <a:cubicBezTo>
                    <a:pt x="365" y="426"/>
                    <a:pt x="456" y="335"/>
                    <a:pt x="456" y="213"/>
                  </a:cubicBezTo>
                  <a:cubicBezTo>
                    <a:pt x="45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4"/>
            <p:cNvSpPr/>
            <p:nvPr/>
          </p:nvSpPr>
          <p:spPr>
            <a:xfrm>
              <a:off x="12944275" y="1838475"/>
              <a:ext cx="11425" cy="11400"/>
            </a:xfrm>
            <a:custGeom>
              <a:avLst/>
              <a:gdLst/>
              <a:ahLst/>
              <a:cxnLst/>
              <a:rect l="l" t="t" r="r" b="b"/>
              <a:pathLst>
                <a:path w="457" h="456" extrusionOk="0">
                  <a:moveTo>
                    <a:pt x="213" y="0"/>
                  </a:moveTo>
                  <a:cubicBezTo>
                    <a:pt x="92" y="0"/>
                    <a:pt x="1" y="91"/>
                    <a:pt x="1" y="213"/>
                  </a:cubicBezTo>
                  <a:cubicBezTo>
                    <a:pt x="1" y="334"/>
                    <a:pt x="92" y="456"/>
                    <a:pt x="213" y="456"/>
                  </a:cubicBezTo>
                  <a:cubicBezTo>
                    <a:pt x="365" y="456"/>
                    <a:pt x="456" y="334"/>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4"/>
            <p:cNvSpPr/>
            <p:nvPr/>
          </p:nvSpPr>
          <p:spPr>
            <a:xfrm>
              <a:off x="13109925" y="1790600"/>
              <a:ext cx="11425" cy="11425"/>
            </a:xfrm>
            <a:custGeom>
              <a:avLst/>
              <a:gdLst/>
              <a:ahLst/>
              <a:cxnLst/>
              <a:rect l="l" t="t" r="r" b="b"/>
              <a:pathLst>
                <a:path w="457" h="457" extrusionOk="0">
                  <a:moveTo>
                    <a:pt x="244" y="0"/>
                  </a:moveTo>
                  <a:cubicBezTo>
                    <a:pt x="122" y="0"/>
                    <a:pt x="1" y="122"/>
                    <a:pt x="1" y="243"/>
                  </a:cubicBezTo>
                  <a:cubicBezTo>
                    <a:pt x="31" y="365"/>
                    <a:pt x="122" y="456"/>
                    <a:pt x="244" y="456"/>
                  </a:cubicBezTo>
                  <a:cubicBezTo>
                    <a:pt x="366" y="456"/>
                    <a:pt x="457" y="365"/>
                    <a:pt x="457" y="243"/>
                  </a:cubicBezTo>
                  <a:cubicBezTo>
                    <a:pt x="45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4"/>
            <p:cNvSpPr/>
            <p:nvPr/>
          </p:nvSpPr>
          <p:spPr>
            <a:xfrm>
              <a:off x="14549175" y="1798200"/>
              <a:ext cx="11425" cy="11400"/>
            </a:xfrm>
            <a:custGeom>
              <a:avLst/>
              <a:gdLst/>
              <a:ahLst/>
              <a:cxnLst/>
              <a:rect l="l" t="t" r="r" b="b"/>
              <a:pathLst>
                <a:path w="457" h="456" extrusionOk="0">
                  <a:moveTo>
                    <a:pt x="243" y="0"/>
                  </a:moveTo>
                  <a:cubicBezTo>
                    <a:pt x="122" y="0"/>
                    <a:pt x="0" y="91"/>
                    <a:pt x="0" y="213"/>
                  </a:cubicBezTo>
                  <a:cubicBezTo>
                    <a:pt x="0" y="334"/>
                    <a:pt x="91" y="456"/>
                    <a:pt x="213" y="456"/>
                  </a:cubicBezTo>
                  <a:cubicBezTo>
                    <a:pt x="335"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4"/>
            <p:cNvSpPr/>
            <p:nvPr/>
          </p:nvSpPr>
          <p:spPr>
            <a:xfrm>
              <a:off x="14566650" y="18042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3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4"/>
            <p:cNvSpPr/>
            <p:nvPr/>
          </p:nvSpPr>
          <p:spPr>
            <a:xfrm>
              <a:off x="14565125" y="17868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4"/>
            <p:cNvSpPr/>
            <p:nvPr/>
          </p:nvSpPr>
          <p:spPr>
            <a:xfrm>
              <a:off x="14780175" y="1894700"/>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4"/>
            <p:cNvSpPr/>
            <p:nvPr/>
          </p:nvSpPr>
          <p:spPr>
            <a:xfrm>
              <a:off x="14347050" y="1745750"/>
              <a:ext cx="534225" cy="295625"/>
            </a:xfrm>
            <a:custGeom>
              <a:avLst/>
              <a:gdLst/>
              <a:ahLst/>
              <a:cxnLst/>
              <a:rect l="l" t="t" r="r" b="b"/>
              <a:pathLst>
                <a:path w="21369" h="11825" extrusionOk="0">
                  <a:moveTo>
                    <a:pt x="18845" y="1"/>
                  </a:moveTo>
                  <a:cubicBezTo>
                    <a:pt x="18845" y="92"/>
                    <a:pt x="18845" y="214"/>
                    <a:pt x="18845" y="305"/>
                  </a:cubicBezTo>
                  <a:cubicBezTo>
                    <a:pt x="18876" y="3040"/>
                    <a:pt x="18785" y="5746"/>
                    <a:pt x="18785" y="8481"/>
                  </a:cubicBezTo>
                  <a:cubicBezTo>
                    <a:pt x="17994" y="8147"/>
                    <a:pt x="17234" y="7752"/>
                    <a:pt x="16475" y="7387"/>
                  </a:cubicBezTo>
                  <a:cubicBezTo>
                    <a:pt x="12006" y="5168"/>
                    <a:pt x="7508" y="3101"/>
                    <a:pt x="3009" y="913"/>
                  </a:cubicBezTo>
                  <a:lnTo>
                    <a:pt x="2371" y="1156"/>
                  </a:lnTo>
                  <a:cubicBezTo>
                    <a:pt x="1611" y="1521"/>
                    <a:pt x="821" y="1794"/>
                    <a:pt x="0" y="2007"/>
                  </a:cubicBezTo>
                  <a:cubicBezTo>
                    <a:pt x="1398" y="2706"/>
                    <a:pt x="2766" y="3466"/>
                    <a:pt x="4195" y="4104"/>
                  </a:cubicBezTo>
                  <a:cubicBezTo>
                    <a:pt x="8967" y="6384"/>
                    <a:pt x="13769" y="8907"/>
                    <a:pt x="18754" y="10822"/>
                  </a:cubicBezTo>
                  <a:cubicBezTo>
                    <a:pt x="18906" y="10882"/>
                    <a:pt x="19028" y="10943"/>
                    <a:pt x="19180" y="10974"/>
                  </a:cubicBezTo>
                  <a:cubicBezTo>
                    <a:pt x="19241" y="11004"/>
                    <a:pt x="19301" y="11034"/>
                    <a:pt x="19362" y="11065"/>
                  </a:cubicBezTo>
                  <a:cubicBezTo>
                    <a:pt x="19453" y="11095"/>
                    <a:pt x="19544" y="11126"/>
                    <a:pt x="19636" y="11156"/>
                  </a:cubicBezTo>
                  <a:cubicBezTo>
                    <a:pt x="20031" y="11308"/>
                    <a:pt x="20396" y="11430"/>
                    <a:pt x="20760" y="11551"/>
                  </a:cubicBezTo>
                  <a:lnTo>
                    <a:pt x="20791" y="11551"/>
                  </a:lnTo>
                  <a:lnTo>
                    <a:pt x="20791" y="11612"/>
                  </a:lnTo>
                  <a:cubicBezTo>
                    <a:pt x="20791" y="11642"/>
                    <a:pt x="20791" y="11673"/>
                    <a:pt x="20821" y="11703"/>
                  </a:cubicBezTo>
                  <a:cubicBezTo>
                    <a:pt x="20851" y="11764"/>
                    <a:pt x="20912" y="11825"/>
                    <a:pt x="21003" y="11825"/>
                  </a:cubicBezTo>
                  <a:lnTo>
                    <a:pt x="21064" y="11825"/>
                  </a:lnTo>
                  <a:cubicBezTo>
                    <a:pt x="21155" y="11794"/>
                    <a:pt x="21247" y="11733"/>
                    <a:pt x="21247" y="11612"/>
                  </a:cubicBezTo>
                  <a:cubicBezTo>
                    <a:pt x="21368" y="9393"/>
                    <a:pt x="21125" y="7144"/>
                    <a:pt x="21247" y="4894"/>
                  </a:cubicBezTo>
                  <a:cubicBezTo>
                    <a:pt x="21307" y="3557"/>
                    <a:pt x="21307" y="2220"/>
                    <a:pt x="21368" y="882"/>
                  </a:cubicBezTo>
                  <a:cubicBezTo>
                    <a:pt x="21277" y="882"/>
                    <a:pt x="21216" y="852"/>
                    <a:pt x="21125" y="821"/>
                  </a:cubicBezTo>
                  <a:cubicBezTo>
                    <a:pt x="20365" y="548"/>
                    <a:pt x="19605" y="274"/>
                    <a:pt x="1884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4"/>
            <p:cNvSpPr/>
            <p:nvPr/>
          </p:nvSpPr>
          <p:spPr>
            <a:xfrm>
              <a:off x="14818925" y="1699400"/>
              <a:ext cx="65375" cy="46375"/>
            </a:xfrm>
            <a:custGeom>
              <a:avLst/>
              <a:gdLst/>
              <a:ahLst/>
              <a:cxnLst/>
              <a:rect l="l" t="t" r="r" b="b"/>
              <a:pathLst>
                <a:path w="2615" h="1855" extrusionOk="0">
                  <a:moveTo>
                    <a:pt x="1" y="1"/>
                  </a:moveTo>
                  <a:cubicBezTo>
                    <a:pt x="1" y="31"/>
                    <a:pt x="1" y="61"/>
                    <a:pt x="1" y="92"/>
                  </a:cubicBezTo>
                  <a:cubicBezTo>
                    <a:pt x="366" y="244"/>
                    <a:pt x="730" y="365"/>
                    <a:pt x="1095" y="517"/>
                  </a:cubicBezTo>
                  <a:cubicBezTo>
                    <a:pt x="1642" y="730"/>
                    <a:pt x="2220" y="578"/>
                    <a:pt x="2372" y="1186"/>
                  </a:cubicBezTo>
                  <a:cubicBezTo>
                    <a:pt x="2402" y="1399"/>
                    <a:pt x="2463" y="1642"/>
                    <a:pt x="2493" y="1855"/>
                  </a:cubicBezTo>
                  <a:lnTo>
                    <a:pt x="2524" y="1338"/>
                  </a:lnTo>
                  <a:cubicBezTo>
                    <a:pt x="2615" y="852"/>
                    <a:pt x="2159" y="669"/>
                    <a:pt x="1794" y="548"/>
                  </a:cubicBezTo>
                  <a:cubicBezTo>
                    <a:pt x="1429" y="396"/>
                    <a:pt x="1034" y="335"/>
                    <a:pt x="700" y="183"/>
                  </a:cubicBezTo>
                  <a:cubicBezTo>
                    <a:pt x="517" y="153"/>
                    <a:pt x="366" y="92"/>
                    <a:pt x="214" y="31"/>
                  </a:cubicBezTo>
                  <a:cubicBezTo>
                    <a:pt x="183" y="31"/>
                    <a:pt x="183" y="31"/>
                    <a:pt x="153" y="1"/>
                  </a:cubicBezTo>
                  <a:cubicBezTo>
                    <a:pt x="153" y="31"/>
                    <a:pt x="122" y="31"/>
                    <a:pt x="92" y="31"/>
                  </a:cubicBezTo>
                  <a:cubicBezTo>
                    <a:pt x="62" y="31"/>
                    <a:pt x="31" y="1"/>
                    <a:pt x="1"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4"/>
            <p:cNvSpPr/>
            <p:nvPr/>
          </p:nvSpPr>
          <p:spPr>
            <a:xfrm>
              <a:off x="12839400" y="1741200"/>
              <a:ext cx="461300" cy="206300"/>
            </a:xfrm>
            <a:custGeom>
              <a:avLst/>
              <a:gdLst/>
              <a:ahLst/>
              <a:cxnLst/>
              <a:rect l="l" t="t" r="r" b="b"/>
              <a:pathLst>
                <a:path w="18452" h="8252" extrusionOk="0">
                  <a:moveTo>
                    <a:pt x="2645" y="0"/>
                  </a:moveTo>
                  <a:cubicBezTo>
                    <a:pt x="2311" y="152"/>
                    <a:pt x="1946" y="274"/>
                    <a:pt x="1551" y="456"/>
                  </a:cubicBezTo>
                  <a:cubicBezTo>
                    <a:pt x="1325" y="485"/>
                    <a:pt x="706" y="827"/>
                    <a:pt x="327" y="827"/>
                  </a:cubicBezTo>
                  <a:cubicBezTo>
                    <a:pt x="298" y="827"/>
                    <a:pt x="270" y="825"/>
                    <a:pt x="244" y="821"/>
                  </a:cubicBezTo>
                  <a:cubicBezTo>
                    <a:pt x="153" y="2037"/>
                    <a:pt x="123" y="3253"/>
                    <a:pt x="92" y="4438"/>
                  </a:cubicBezTo>
                  <a:cubicBezTo>
                    <a:pt x="92" y="5411"/>
                    <a:pt x="31" y="6353"/>
                    <a:pt x="31" y="7326"/>
                  </a:cubicBezTo>
                  <a:cubicBezTo>
                    <a:pt x="31" y="7660"/>
                    <a:pt x="1" y="8116"/>
                    <a:pt x="396" y="8207"/>
                  </a:cubicBezTo>
                  <a:cubicBezTo>
                    <a:pt x="396" y="8207"/>
                    <a:pt x="426" y="8207"/>
                    <a:pt x="426" y="8238"/>
                  </a:cubicBezTo>
                  <a:cubicBezTo>
                    <a:pt x="491" y="8247"/>
                    <a:pt x="558" y="8252"/>
                    <a:pt x="625" y="8252"/>
                  </a:cubicBezTo>
                  <a:cubicBezTo>
                    <a:pt x="1188" y="8252"/>
                    <a:pt x="1819" y="7935"/>
                    <a:pt x="2281" y="7690"/>
                  </a:cubicBezTo>
                  <a:lnTo>
                    <a:pt x="2372" y="7690"/>
                  </a:lnTo>
                  <a:cubicBezTo>
                    <a:pt x="2463" y="7690"/>
                    <a:pt x="2493" y="7660"/>
                    <a:pt x="2554" y="7630"/>
                  </a:cubicBezTo>
                  <a:cubicBezTo>
                    <a:pt x="2554" y="7599"/>
                    <a:pt x="2554" y="7599"/>
                    <a:pt x="2585" y="7599"/>
                  </a:cubicBezTo>
                  <a:cubicBezTo>
                    <a:pt x="2615" y="7599"/>
                    <a:pt x="2676" y="7569"/>
                    <a:pt x="2706" y="7569"/>
                  </a:cubicBezTo>
                  <a:cubicBezTo>
                    <a:pt x="3892" y="7539"/>
                    <a:pt x="5047" y="7052"/>
                    <a:pt x="6202" y="6839"/>
                  </a:cubicBezTo>
                  <a:cubicBezTo>
                    <a:pt x="7873" y="6505"/>
                    <a:pt x="9576" y="6262"/>
                    <a:pt x="11217" y="5836"/>
                  </a:cubicBezTo>
                  <a:cubicBezTo>
                    <a:pt x="11855" y="5684"/>
                    <a:pt x="12524" y="5532"/>
                    <a:pt x="13162" y="5380"/>
                  </a:cubicBezTo>
                  <a:cubicBezTo>
                    <a:pt x="13922" y="5168"/>
                    <a:pt x="14652" y="4955"/>
                    <a:pt x="15381" y="4712"/>
                  </a:cubicBezTo>
                  <a:cubicBezTo>
                    <a:pt x="15624" y="4590"/>
                    <a:pt x="16141" y="4590"/>
                    <a:pt x="16111" y="4256"/>
                  </a:cubicBezTo>
                  <a:cubicBezTo>
                    <a:pt x="16871" y="4013"/>
                    <a:pt x="17661" y="3739"/>
                    <a:pt x="18451" y="3526"/>
                  </a:cubicBezTo>
                  <a:cubicBezTo>
                    <a:pt x="17813" y="3131"/>
                    <a:pt x="17235" y="2797"/>
                    <a:pt x="16658" y="2432"/>
                  </a:cubicBezTo>
                  <a:cubicBezTo>
                    <a:pt x="12068" y="3648"/>
                    <a:pt x="7418" y="4712"/>
                    <a:pt x="2737" y="5624"/>
                  </a:cubicBezTo>
                  <a:lnTo>
                    <a:pt x="2615" y="5624"/>
                  </a:lnTo>
                  <a:cubicBezTo>
                    <a:pt x="2615" y="5198"/>
                    <a:pt x="2615" y="4773"/>
                    <a:pt x="2615" y="4347"/>
                  </a:cubicBezTo>
                  <a:cubicBezTo>
                    <a:pt x="2645" y="3374"/>
                    <a:pt x="2645" y="2432"/>
                    <a:pt x="2645" y="1459"/>
                  </a:cubicBezTo>
                  <a:cubicBezTo>
                    <a:pt x="2645" y="973"/>
                    <a:pt x="2645" y="487"/>
                    <a:pt x="264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4"/>
            <p:cNvSpPr/>
            <p:nvPr/>
          </p:nvSpPr>
          <p:spPr>
            <a:xfrm>
              <a:off x="13304475" y="1788350"/>
              <a:ext cx="41800" cy="31150"/>
            </a:xfrm>
            <a:custGeom>
              <a:avLst/>
              <a:gdLst/>
              <a:ahLst/>
              <a:cxnLst/>
              <a:rect l="l" t="t" r="r" b="b"/>
              <a:pathLst>
                <a:path w="1672" h="1246" extrusionOk="0">
                  <a:moveTo>
                    <a:pt x="193" y="1"/>
                  </a:moveTo>
                  <a:cubicBezTo>
                    <a:pt x="129" y="1"/>
                    <a:pt x="65" y="11"/>
                    <a:pt x="0" y="29"/>
                  </a:cubicBezTo>
                  <a:lnTo>
                    <a:pt x="274" y="181"/>
                  </a:lnTo>
                  <a:cubicBezTo>
                    <a:pt x="547" y="424"/>
                    <a:pt x="1550" y="820"/>
                    <a:pt x="1368" y="1245"/>
                  </a:cubicBezTo>
                  <a:cubicBezTo>
                    <a:pt x="1581" y="1124"/>
                    <a:pt x="1672" y="972"/>
                    <a:pt x="1550" y="728"/>
                  </a:cubicBezTo>
                  <a:cubicBezTo>
                    <a:pt x="1277" y="485"/>
                    <a:pt x="912" y="394"/>
                    <a:pt x="608" y="181"/>
                  </a:cubicBezTo>
                  <a:cubicBezTo>
                    <a:pt x="481" y="54"/>
                    <a:pt x="339" y="1"/>
                    <a:pt x="193"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4"/>
            <p:cNvSpPr/>
            <p:nvPr/>
          </p:nvSpPr>
          <p:spPr>
            <a:xfrm>
              <a:off x="14309050" y="1672675"/>
              <a:ext cx="573725" cy="124975"/>
            </a:xfrm>
            <a:custGeom>
              <a:avLst/>
              <a:gdLst/>
              <a:ahLst/>
              <a:cxnLst/>
              <a:rect l="l" t="t" r="r" b="b"/>
              <a:pathLst>
                <a:path w="22949" h="4999" extrusionOk="0">
                  <a:moveTo>
                    <a:pt x="13714" y="1"/>
                  </a:moveTo>
                  <a:cubicBezTo>
                    <a:pt x="12271" y="1"/>
                    <a:pt x="10828" y="161"/>
                    <a:pt x="9423" y="492"/>
                  </a:cubicBezTo>
                  <a:cubicBezTo>
                    <a:pt x="7478" y="918"/>
                    <a:pt x="5684" y="1830"/>
                    <a:pt x="3800" y="2468"/>
                  </a:cubicBezTo>
                  <a:cubicBezTo>
                    <a:pt x="2645" y="2711"/>
                    <a:pt x="1429" y="3076"/>
                    <a:pt x="426" y="3744"/>
                  </a:cubicBezTo>
                  <a:cubicBezTo>
                    <a:pt x="274" y="3805"/>
                    <a:pt x="152" y="3896"/>
                    <a:pt x="31" y="3988"/>
                  </a:cubicBezTo>
                  <a:cubicBezTo>
                    <a:pt x="31" y="4048"/>
                    <a:pt x="0" y="4109"/>
                    <a:pt x="31" y="4140"/>
                  </a:cubicBezTo>
                  <a:cubicBezTo>
                    <a:pt x="61" y="4535"/>
                    <a:pt x="791" y="4748"/>
                    <a:pt x="1125" y="4839"/>
                  </a:cubicBezTo>
                  <a:cubicBezTo>
                    <a:pt x="1150" y="4939"/>
                    <a:pt x="1238" y="4998"/>
                    <a:pt x="1319" y="4998"/>
                  </a:cubicBezTo>
                  <a:cubicBezTo>
                    <a:pt x="1336" y="4998"/>
                    <a:pt x="1352" y="4996"/>
                    <a:pt x="1368" y="4991"/>
                  </a:cubicBezTo>
                  <a:cubicBezTo>
                    <a:pt x="1429" y="4960"/>
                    <a:pt x="1490" y="4960"/>
                    <a:pt x="1550" y="4930"/>
                  </a:cubicBezTo>
                  <a:cubicBezTo>
                    <a:pt x="2341" y="4717"/>
                    <a:pt x="3131" y="4444"/>
                    <a:pt x="3891" y="4079"/>
                  </a:cubicBezTo>
                  <a:cubicBezTo>
                    <a:pt x="4104" y="4018"/>
                    <a:pt x="4316" y="3927"/>
                    <a:pt x="4529" y="3836"/>
                  </a:cubicBezTo>
                  <a:cubicBezTo>
                    <a:pt x="7418" y="2743"/>
                    <a:pt x="10351" y="1405"/>
                    <a:pt x="13443" y="1405"/>
                  </a:cubicBezTo>
                  <a:cubicBezTo>
                    <a:pt x="13962" y="1405"/>
                    <a:pt x="14487" y="1442"/>
                    <a:pt x="15016" y="1526"/>
                  </a:cubicBezTo>
                  <a:cubicBezTo>
                    <a:pt x="16839" y="1769"/>
                    <a:pt x="18633" y="2316"/>
                    <a:pt x="20365" y="2924"/>
                  </a:cubicBezTo>
                  <a:cubicBezTo>
                    <a:pt x="21125" y="3197"/>
                    <a:pt x="21885" y="3471"/>
                    <a:pt x="22645" y="3744"/>
                  </a:cubicBezTo>
                  <a:cubicBezTo>
                    <a:pt x="22736" y="3775"/>
                    <a:pt x="22797" y="3775"/>
                    <a:pt x="22888" y="3805"/>
                  </a:cubicBezTo>
                  <a:cubicBezTo>
                    <a:pt x="22888" y="3805"/>
                    <a:pt x="22919" y="3805"/>
                    <a:pt x="22949" y="3775"/>
                  </a:cubicBezTo>
                  <a:cubicBezTo>
                    <a:pt x="22949" y="3562"/>
                    <a:pt x="22949" y="3319"/>
                    <a:pt x="22949" y="3076"/>
                  </a:cubicBezTo>
                  <a:cubicBezTo>
                    <a:pt x="22949" y="3045"/>
                    <a:pt x="22919" y="2985"/>
                    <a:pt x="22888" y="2924"/>
                  </a:cubicBezTo>
                  <a:cubicBezTo>
                    <a:pt x="22858" y="2711"/>
                    <a:pt x="22797" y="2468"/>
                    <a:pt x="22767" y="2255"/>
                  </a:cubicBezTo>
                  <a:cubicBezTo>
                    <a:pt x="22615" y="1647"/>
                    <a:pt x="22037" y="1769"/>
                    <a:pt x="21490" y="1586"/>
                  </a:cubicBezTo>
                  <a:cubicBezTo>
                    <a:pt x="21125" y="1434"/>
                    <a:pt x="20761" y="1282"/>
                    <a:pt x="20396" y="1161"/>
                  </a:cubicBezTo>
                  <a:cubicBezTo>
                    <a:pt x="18259" y="399"/>
                    <a:pt x="15985" y="1"/>
                    <a:pt x="13714"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4"/>
            <p:cNvSpPr/>
            <p:nvPr/>
          </p:nvSpPr>
          <p:spPr>
            <a:xfrm>
              <a:off x="12843975" y="1677625"/>
              <a:ext cx="499275" cy="155075"/>
            </a:xfrm>
            <a:custGeom>
              <a:avLst/>
              <a:gdLst/>
              <a:ahLst/>
              <a:cxnLst/>
              <a:rect l="l" t="t" r="r" b="b"/>
              <a:pathLst>
                <a:path w="19971" h="6203" extrusionOk="0">
                  <a:moveTo>
                    <a:pt x="7666" y="1"/>
                  </a:moveTo>
                  <a:cubicBezTo>
                    <a:pt x="6176" y="1"/>
                    <a:pt x="4687" y="273"/>
                    <a:pt x="3283" y="780"/>
                  </a:cubicBezTo>
                  <a:cubicBezTo>
                    <a:pt x="3040" y="872"/>
                    <a:pt x="2827" y="932"/>
                    <a:pt x="2584" y="1024"/>
                  </a:cubicBezTo>
                  <a:lnTo>
                    <a:pt x="2584" y="1054"/>
                  </a:lnTo>
                  <a:cubicBezTo>
                    <a:pt x="2584" y="1206"/>
                    <a:pt x="2493" y="1297"/>
                    <a:pt x="2371" y="1297"/>
                  </a:cubicBezTo>
                  <a:cubicBezTo>
                    <a:pt x="2280" y="1297"/>
                    <a:pt x="2189" y="1236"/>
                    <a:pt x="2158" y="1176"/>
                  </a:cubicBezTo>
                  <a:cubicBezTo>
                    <a:pt x="2128" y="1176"/>
                    <a:pt x="2067" y="1206"/>
                    <a:pt x="2037" y="1206"/>
                  </a:cubicBezTo>
                  <a:cubicBezTo>
                    <a:pt x="1733" y="1328"/>
                    <a:pt x="1399" y="1419"/>
                    <a:pt x="1095" y="1540"/>
                  </a:cubicBezTo>
                  <a:cubicBezTo>
                    <a:pt x="973" y="1601"/>
                    <a:pt x="821" y="1662"/>
                    <a:pt x="669" y="1723"/>
                  </a:cubicBezTo>
                  <a:cubicBezTo>
                    <a:pt x="517" y="1784"/>
                    <a:pt x="426" y="1935"/>
                    <a:pt x="395" y="2087"/>
                  </a:cubicBezTo>
                  <a:lnTo>
                    <a:pt x="183" y="2087"/>
                  </a:lnTo>
                  <a:cubicBezTo>
                    <a:pt x="122" y="2118"/>
                    <a:pt x="61" y="2179"/>
                    <a:pt x="31" y="2270"/>
                  </a:cubicBezTo>
                  <a:cubicBezTo>
                    <a:pt x="31" y="2422"/>
                    <a:pt x="31" y="2574"/>
                    <a:pt x="31" y="2756"/>
                  </a:cubicBezTo>
                  <a:cubicBezTo>
                    <a:pt x="31" y="2787"/>
                    <a:pt x="92" y="2817"/>
                    <a:pt x="122" y="2817"/>
                  </a:cubicBezTo>
                  <a:cubicBezTo>
                    <a:pt x="122" y="2847"/>
                    <a:pt x="152" y="2878"/>
                    <a:pt x="152" y="2908"/>
                  </a:cubicBezTo>
                  <a:lnTo>
                    <a:pt x="122" y="2908"/>
                  </a:lnTo>
                  <a:cubicBezTo>
                    <a:pt x="61" y="2908"/>
                    <a:pt x="31" y="2939"/>
                    <a:pt x="0" y="2939"/>
                  </a:cubicBezTo>
                  <a:cubicBezTo>
                    <a:pt x="0" y="3060"/>
                    <a:pt x="0" y="3212"/>
                    <a:pt x="0" y="3334"/>
                  </a:cubicBezTo>
                  <a:cubicBezTo>
                    <a:pt x="31" y="3334"/>
                    <a:pt x="31" y="3364"/>
                    <a:pt x="61" y="3364"/>
                  </a:cubicBezTo>
                  <a:cubicBezTo>
                    <a:pt x="87" y="3368"/>
                    <a:pt x="115" y="3370"/>
                    <a:pt x="144" y="3370"/>
                  </a:cubicBezTo>
                  <a:cubicBezTo>
                    <a:pt x="523" y="3370"/>
                    <a:pt x="1144" y="3028"/>
                    <a:pt x="1399" y="2999"/>
                  </a:cubicBezTo>
                  <a:cubicBezTo>
                    <a:pt x="1763" y="2817"/>
                    <a:pt x="2128" y="2665"/>
                    <a:pt x="2462" y="2543"/>
                  </a:cubicBezTo>
                  <a:cubicBezTo>
                    <a:pt x="4383" y="1829"/>
                    <a:pt x="6006" y="1517"/>
                    <a:pt x="7482" y="1517"/>
                  </a:cubicBezTo>
                  <a:cubicBezTo>
                    <a:pt x="10657" y="1517"/>
                    <a:pt x="13155" y="2963"/>
                    <a:pt x="16475" y="4975"/>
                  </a:cubicBezTo>
                  <a:cubicBezTo>
                    <a:pt x="17052" y="5309"/>
                    <a:pt x="17630" y="5674"/>
                    <a:pt x="18268" y="6069"/>
                  </a:cubicBezTo>
                  <a:cubicBezTo>
                    <a:pt x="18329" y="6100"/>
                    <a:pt x="18390" y="6130"/>
                    <a:pt x="18451" y="6191"/>
                  </a:cubicBezTo>
                  <a:cubicBezTo>
                    <a:pt x="18483" y="6199"/>
                    <a:pt x="18516" y="6203"/>
                    <a:pt x="18548" y="6203"/>
                  </a:cubicBezTo>
                  <a:cubicBezTo>
                    <a:pt x="18635" y="6203"/>
                    <a:pt x="18718" y="6175"/>
                    <a:pt x="18785" y="6130"/>
                  </a:cubicBezTo>
                  <a:cubicBezTo>
                    <a:pt x="19089" y="5917"/>
                    <a:pt x="19484" y="5917"/>
                    <a:pt x="19788" y="5705"/>
                  </a:cubicBezTo>
                  <a:cubicBezTo>
                    <a:pt x="19788" y="5674"/>
                    <a:pt x="19788" y="5674"/>
                    <a:pt x="19788" y="5674"/>
                  </a:cubicBezTo>
                  <a:cubicBezTo>
                    <a:pt x="19970" y="5249"/>
                    <a:pt x="18967" y="4853"/>
                    <a:pt x="18694" y="4610"/>
                  </a:cubicBezTo>
                  <a:lnTo>
                    <a:pt x="18420" y="4458"/>
                  </a:lnTo>
                  <a:cubicBezTo>
                    <a:pt x="16019" y="3091"/>
                    <a:pt x="13770" y="1449"/>
                    <a:pt x="11186" y="537"/>
                  </a:cubicBezTo>
                  <a:cubicBezTo>
                    <a:pt x="10040" y="173"/>
                    <a:pt x="8853" y="1"/>
                    <a:pt x="7666"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4"/>
            <p:cNvSpPr/>
            <p:nvPr/>
          </p:nvSpPr>
          <p:spPr>
            <a:xfrm>
              <a:off x="12850050" y="1108200"/>
              <a:ext cx="2031975" cy="702175"/>
            </a:xfrm>
            <a:custGeom>
              <a:avLst/>
              <a:gdLst/>
              <a:ahLst/>
              <a:cxnLst/>
              <a:rect l="l" t="t" r="r" b="b"/>
              <a:pathLst>
                <a:path w="81279" h="28087" extrusionOk="0">
                  <a:moveTo>
                    <a:pt x="21165" y="5930"/>
                  </a:moveTo>
                  <a:cubicBezTo>
                    <a:pt x="21487" y="5930"/>
                    <a:pt x="21810" y="5959"/>
                    <a:pt x="22129" y="6019"/>
                  </a:cubicBezTo>
                  <a:cubicBezTo>
                    <a:pt x="23983" y="6323"/>
                    <a:pt x="25533" y="7539"/>
                    <a:pt x="26688" y="8937"/>
                  </a:cubicBezTo>
                  <a:cubicBezTo>
                    <a:pt x="26870" y="9150"/>
                    <a:pt x="27357" y="9940"/>
                    <a:pt x="27569" y="10518"/>
                  </a:cubicBezTo>
                  <a:cubicBezTo>
                    <a:pt x="27961" y="10322"/>
                    <a:pt x="28393" y="10230"/>
                    <a:pt x="28829" y="10230"/>
                  </a:cubicBezTo>
                  <a:cubicBezTo>
                    <a:pt x="29747" y="10230"/>
                    <a:pt x="30680" y="10638"/>
                    <a:pt x="31278" y="11338"/>
                  </a:cubicBezTo>
                  <a:cubicBezTo>
                    <a:pt x="31551" y="11612"/>
                    <a:pt x="31703" y="11946"/>
                    <a:pt x="31825" y="12281"/>
                  </a:cubicBezTo>
                  <a:lnTo>
                    <a:pt x="31825" y="12311"/>
                  </a:lnTo>
                  <a:cubicBezTo>
                    <a:pt x="31825" y="12341"/>
                    <a:pt x="31825" y="12341"/>
                    <a:pt x="31825" y="12372"/>
                  </a:cubicBezTo>
                  <a:cubicBezTo>
                    <a:pt x="31825" y="12402"/>
                    <a:pt x="31825" y="12433"/>
                    <a:pt x="31855" y="12433"/>
                  </a:cubicBezTo>
                  <a:cubicBezTo>
                    <a:pt x="31855" y="12463"/>
                    <a:pt x="31855" y="12463"/>
                    <a:pt x="31855" y="12493"/>
                  </a:cubicBezTo>
                  <a:cubicBezTo>
                    <a:pt x="31855" y="12493"/>
                    <a:pt x="31855" y="12493"/>
                    <a:pt x="31886" y="12524"/>
                  </a:cubicBezTo>
                  <a:cubicBezTo>
                    <a:pt x="31886" y="12554"/>
                    <a:pt x="31886" y="12585"/>
                    <a:pt x="31916" y="12645"/>
                  </a:cubicBezTo>
                  <a:cubicBezTo>
                    <a:pt x="31916" y="12676"/>
                    <a:pt x="31916" y="12706"/>
                    <a:pt x="31916" y="12706"/>
                  </a:cubicBezTo>
                  <a:cubicBezTo>
                    <a:pt x="31916" y="12737"/>
                    <a:pt x="31946" y="12767"/>
                    <a:pt x="31946" y="12797"/>
                  </a:cubicBezTo>
                  <a:lnTo>
                    <a:pt x="31734" y="12797"/>
                  </a:lnTo>
                  <a:cubicBezTo>
                    <a:pt x="31673" y="12797"/>
                    <a:pt x="31582" y="12797"/>
                    <a:pt x="31521" y="12828"/>
                  </a:cubicBezTo>
                  <a:lnTo>
                    <a:pt x="31430" y="12828"/>
                  </a:lnTo>
                  <a:cubicBezTo>
                    <a:pt x="31389" y="12828"/>
                    <a:pt x="31362" y="12814"/>
                    <a:pt x="31331" y="12814"/>
                  </a:cubicBezTo>
                  <a:cubicBezTo>
                    <a:pt x="31315" y="12814"/>
                    <a:pt x="31298" y="12818"/>
                    <a:pt x="31278" y="12828"/>
                  </a:cubicBezTo>
                  <a:cubicBezTo>
                    <a:pt x="29788" y="12797"/>
                    <a:pt x="28299" y="12767"/>
                    <a:pt x="26810" y="12737"/>
                  </a:cubicBezTo>
                  <a:cubicBezTo>
                    <a:pt x="24803" y="12706"/>
                    <a:pt x="22828" y="12676"/>
                    <a:pt x="20852" y="12645"/>
                  </a:cubicBezTo>
                  <a:cubicBezTo>
                    <a:pt x="18907" y="12615"/>
                    <a:pt x="16961" y="12585"/>
                    <a:pt x="15016" y="12554"/>
                  </a:cubicBezTo>
                  <a:cubicBezTo>
                    <a:pt x="13800" y="12524"/>
                    <a:pt x="12584" y="12493"/>
                    <a:pt x="11399" y="12493"/>
                  </a:cubicBezTo>
                  <a:cubicBezTo>
                    <a:pt x="11368" y="12493"/>
                    <a:pt x="11368" y="12493"/>
                    <a:pt x="11338" y="12463"/>
                  </a:cubicBezTo>
                  <a:lnTo>
                    <a:pt x="10913" y="12463"/>
                  </a:lnTo>
                  <a:cubicBezTo>
                    <a:pt x="10943" y="12433"/>
                    <a:pt x="10943" y="12402"/>
                    <a:pt x="10943" y="12402"/>
                  </a:cubicBezTo>
                  <a:cubicBezTo>
                    <a:pt x="10943" y="12372"/>
                    <a:pt x="10943" y="12372"/>
                    <a:pt x="10973" y="12341"/>
                  </a:cubicBezTo>
                  <a:cubicBezTo>
                    <a:pt x="11004" y="12250"/>
                    <a:pt x="11004" y="12159"/>
                    <a:pt x="11034" y="12038"/>
                  </a:cubicBezTo>
                  <a:lnTo>
                    <a:pt x="11065" y="12038"/>
                  </a:lnTo>
                  <a:cubicBezTo>
                    <a:pt x="11095" y="11886"/>
                    <a:pt x="11125" y="11734"/>
                    <a:pt x="11186" y="11582"/>
                  </a:cubicBezTo>
                  <a:cubicBezTo>
                    <a:pt x="11217" y="11551"/>
                    <a:pt x="11217" y="11521"/>
                    <a:pt x="11217" y="11490"/>
                  </a:cubicBezTo>
                  <a:cubicBezTo>
                    <a:pt x="11945" y="10058"/>
                    <a:pt x="13526" y="9041"/>
                    <a:pt x="15100" y="9041"/>
                  </a:cubicBezTo>
                  <a:cubicBezTo>
                    <a:pt x="15429" y="9041"/>
                    <a:pt x="15759" y="9086"/>
                    <a:pt x="16080" y="9180"/>
                  </a:cubicBezTo>
                  <a:cubicBezTo>
                    <a:pt x="16925" y="7200"/>
                    <a:pt x="19032" y="5930"/>
                    <a:pt x="21165" y="5930"/>
                  </a:cubicBezTo>
                  <a:close/>
                  <a:moveTo>
                    <a:pt x="62344" y="7235"/>
                  </a:moveTo>
                  <a:cubicBezTo>
                    <a:pt x="62353" y="7235"/>
                    <a:pt x="62363" y="7235"/>
                    <a:pt x="62372" y="7235"/>
                  </a:cubicBezTo>
                  <a:cubicBezTo>
                    <a:pt x="63771" y="7326"/>
                    <a:pt x="65230" y="8329"/>
                    <a:pt x="65625" y="9727"/>
                  </a:cubicBezTo>
                  <a:cubicBezTo>
                    <a:pt x="66138" y="11871"/>
                    <a:pt x="64103" y="14014"/>
                    <a:pt x="61962" y="14014"/>
                  </a:cubicBezTo>
                  <a:cubicBezTo>
                    <a:pt x="61947" y="14014"/>
                    <a:pt x="61932" y="14013"/>
                    <a:pt x="61917" y="14013"/>
                  </a:cubicBezTo>
                  <a:cubicBezTo>
                    <a:pt x="57580" y="13680"/>
                    <a:pt x="58266" y="7235"/>
                    <a:pt x="62344" y="7235"/>
                  </a:cubicBezTo>
                  <a:close/>
                  <a:moveTo>
                    <a:pt x="42453" y="11173"/>
                  </a:moveTo>
                  <a:cubicBezTo>
                    <a:pt x="42681" y="11173"/>
                    <a:pt x="42909" y="11188"/>
                    <a:pt x="43132" y="11217"/>
                  </a:cubicBezTo>
                  <a:cubicBezTo>
                    <a:pt x="44925" y="11551"/>
                    <a:pt x="46202" y="13132"/>
                    <a:pt x="46567" y="14864"/>
                  </a:cubicBezTo>
                  <a:cubicBezTo>
                    <a:pt x="46567" y="14895"/>
                    <a:pt x="46567" y="14895"/>
                    <a:pt x="46567" y="14925"/>
                  </a:cubicBezTo>
                  <a:cubicBezTo>
                    <a:pt x="46567" y="14986"/>
                    <a:pt x="46567" y="15047"/>
                    <a:pt x="46597" y="15138"/>
                  </a:cubicBezTo>
                  <a:cubicBezTo>
                    <a:pt x="46597" y="15199"/>
                    <a:pt x="46628" y="15290"/>
                    <a:pt x="46628" y="15381"/>
                  </a:cubicBezTo>
                  <a:lnTo>
                    <a:pt x="46658" y="15442"/>
                  </a:lnTo>
                  <a:cubicBezTo>
                    <a:pt x="46658" y="15442"/>
                    <a:pt x="46658" y="15442"/>
                    <a:pt x="46658" y="15472"/>
                  </a:cubicBezTo>
                  <a:cubicBezTo>
                    <a:pt x="46658" y="15503"/>
                    <a:pt x="46658" y="15533"/>
                    <a:pt x="46688" y="15594"/>
                  </a:cubicBezTo>
                  <a:cubicBezTo>
                    <a:pt x="46688" y="15594"/>
                    <a:pt x="46688" y="15624"/>
                    <a:pt x="46688" y="15624"/>
                  </a:cubicBezTo>
                  <a:cubicBezTo>
                    <a:pt x="46688" y="15746"/>
                    <a:pt x="46719" y="15837"/>
                    <a:pt x="46749" y="15928"/>
                  </a:cubicBezTo>
                  <a:cubicBezTo>
                    <a:pt x="45351" y="15898"/>
                    <a:pt x="43953" y="15867"/>
                    <a:pt x="42554" y="15837"/>
                  </a:cubicBezTo>
                  <a:cubicBezTo>
                    <a:pt x="40579" y="15776"/>
                    <a:pt x="38603" y="15746"/>
                    <a:pt x="36627" y="15685"/>
                  </a:cubicBezTo>
                  <a:cubicBezTo>
                    <a:pt x="36141" y="15685"/>
                    <a:pt x="35624" y="15685"/>
                    <a:pt x="35108" y="15655"/>
                  </a:cubicBezTo>
                  <a:cubicBezTo>
                    <a:pt x="35138" y="15503"/>
                    <a:pt x="35138" y="15351"/>
                    <a:pt x="35168" y="15199"/>
                  </a:cubicBezTo>
                  <a:lnTo>
                    <a:pt x="35199" y="15199"/>
                  </a:lnTo>
                  <a:cubicBezTo>
                    <a:pt x="35288" y="14089"/>
                    <a:pt x="36333" y="13368"/>
                    <a:pt x="37364" y="13368"/>
                  </a:cubicBezTo>
                  <a:cubicBezTo>
                    <a:pt x="37745" y="13368"/>
                    <a:pt x="38123" y="13466"/>
                    <a:pt x="38451" y="13679"/>
                  </a:cubicBezTo>
                  <a:cubicBezTo>
                    <a:pt x="38451" y="13649"/>
                    <a:pt x="38481" y="13649"/>
                    <a:pt x="38481" y="13618"/>
                  </a:cubicBezTo>
                  <a:cubicBezTo>
                    <a:pt x="39043" y="11960"/>
                    <a:pt x="40780" y="11173"/>
                    <a:pt x="42453" y="11173"/>
                  </a:cubicBezTo>
                  <a:close/>
                  <a:moveTo>
                    <a:pt x="760" y="1"/>
                  </a:moveTo>
                  <a:cubicBezTo>
                    <a:pt x="700" y="1764"/>
                    <a:pt x="639" y="3557"/>
                    <a:pt x="578" y="5351"/>
                  </a:cubicBezTo>
                  <a:cubicBezTo>
                    <a:pt x="517" y="7296"/>
                    <a:pt x="456" y="9211"/>
                    <a:pt x="396" y="11156"/>
                  </a:cubicBezTo>
                  <a:cubicBezTo>
                    <a:pt x="335" y="13162"/>
                    <a:pt x="274" y="15168"/>
                    <a:pt x="213" y="17174"/>
                  </a:cubicBezTo>
                  <a:cubicBezTo>
                    <a:pt x="152" y="19120"/>
                    <a:pt x="92" y="21095"/>
                    <a:pt x="31" y="23041"/>
                  </a:cubicBezTo>
                  <a:lnTo>
                    <a:pt x="0" y="24439"/>
                  </a:lnTo>
                  <a:cubicBezTo>
                    <a:pt x="152" y="24378"/>
                    <a:pt x="365" y="24348"/>
                    <a:pt x="487" y="24287"/>
                  </a:cubicBezTo>
                  <a:cubicBezTo>
                    <a:pt x="2983" y="23164"/>
                    <a:pt x="5321" y="22530"/>
                    <a:pt x="7620" y="22530"/>
                  </a:cubicBezTo>
                  <a:cubicBezTo>
                    <a:pt x="10052" y="22530"/>
                    <a:pt x="12440" y="23240"/>
                    <a:pt x="14925" y="24834"/>
                  </a:cubicBezTo>
                  <a:cubicBezTo>
                    <a:pt x="16657" y="25837"/>
                    <a:pt x="18329" y="26992"/>
                    <a:pt x="20001" y="28086"/>
                  </a:cubicBezTo>
                  <a:lnTo>
                    <a:pt x="20062" y="28086"/>
                  </a:lnTo>
                  <a:cubicBezTo>
                    <a:pt x="24044" y="26719"/>
                    <a:pt x="27934" y="25168"/>
                    <a:pt x="32038" y="24105"/>
                  </a:cubicBezTo>
                  <a:cubicBezTo>
                    <a:pt x="35607" y="23333"/>
                    <a:pt x="39177" y="22267"/>
                    <a:pt x="42848" y="22267"/>
                  </a:cubicBezTo>
                  <a:cubicBezTo>
                    <a:pt x="43084" y="22267"/>
                    <a:pt x="43321" y="22272"/>
                    <a:pt x="43558" y="22281"/>
                  </a:cubicBezTo>
                  <a:cubicBezTo>
                    <a:pt x="43613" y="22280"/>
                    <a:pt x="43669" y="22280"/>
                    <a:pt x="43725" y="22280"/>
                  </a:cubicBezTo>
                  <a:cubicBezTo>
                    <a:pt x="46556" y="22280"/>
                    <a:pt x="49355" y="23030"/>
                    <a:pt x="52008" y="24013"/>
                  </a:cubicBezTo>
                  <a:cubicBezTo>
                    <a:pt x="53983" y="24682"/>
                    <a:pt x="55929" y="25472"/>
                    <a:pt x="57813" y="26354"/>
                  </a:cubicBezTo>
                  <a:cubicBezTo>
                    <a:pt x="57844" y="26354"/>
                    <a:pt x="57874" y="26323"/>
                    <a:pt x="57904" y="26323"/>
                  </a:cubicBezTo>
                  <a:cubicBezTo>
                    <a:pt x="60518" y="25564"/>
                    <a:pt x="63011" y="24348"/>
                    <a:pt x="65625" y="23527"/>
                  </a:cubicBezTo>
                  <a:cubicBezTo>
                    <a:pt x="68346" y="22589"/>
                    <a:pt x="70487" y="22157"/>
                    <a:pt x="72529" y="22157"/>
                  </a:cubicBezTo>
                  <a:cubicBezTo>
                    <a:pt x="75188" y="22157"/>
                    <a:pt x="77680" y="22889"/>
                    <a:pt x="81066" y="24196"/>
                  </a:cubicBezTo>
                  <a:cubicBezTo>
                    <a:pt x="81066" y="22190"/>
                    <a:pt x="81096" y="20184"/>
                    <a:pt x="81127" y="18177"/>
                  </a:cubicBezTo>
                  <a:cubicBezTo>
                    <a:pt x="81127" y="16232"/>
                    <a:pt x="81157" y="14256"/>
                    <a:pt x="81157" y="12311"/>
                  </a:cubicBezTo>
                  <a:cubicBezTo>
                    <a:pt x="81187" y="10305"/>
                    <a:pt x="81187" y="8299"/>
                    <a:pt x="81218" y="6293"/>
                  </a:cubicBezTo>
                  <a:cubicBezTo>
                    <a:pt x="81248" y="4317"/>
                    <a:pt x="81248" y="2341"/>
                    <a:pt x="81279" y="396"/>
                  </a:cubicBezTo>
                  <a:cubicBezTo>
                    <a:pt x="81279" y="366"/>
                    <a:pt x="81279" y="335"/>
                    <a:pt x="81279" y="305"/>
                  </a:cubicBezTo>
                  <a:cubicBezTo>
                    <a:pt x="78300" y="305"/>
                    <a:pt x="75351" y="305"/>
                    <a:pt x="72373" y="274"/>
                  </a:cubicBezTo>
                  <a:cubicBezTo>
                    <a:pt x="68847" y="274"/>
                    <a:pt x="65290" y="244"/>
                    <a:pt x="61734" y="244"/>
                  </a:cubicBezTo>
                  <a:cubicBezTo>
                    <a:pt x="57874" y="214"/>
                    <a:pt x="54044" y="214"/>
                    <a:pt x="50184" y="183"/>
                  </a:cubicBezTo>
                  <a:cubicBezTo>
                    <a:pt x="46688" y="183"/>
                    <a:pt x="43193" y="153"/>
                    <a:pt x="39728" y="153"/>
                  </a:cubicBezTo>
                  <a:cubicBezTo>
                    <a:pt x="35989" y="122"/>
                    <a:pt x="32281" y="122"/>
                    <a:pt x="28572" y="92"/>
                  </a:cubicBezTo>
                  <a:cubicBezTo>
                    <a:pt x="24925" y="92"/>
                    <a:pt x="21277" y="62"/>
                    <a:pt x="17630" y="62"/>
                  </a:cubicBezTo>
                  <a:cubicBezTo>
                    <a:pt x="13891" y="31"/>
                    <a:pt x="10122" y="31"/>
                    <a:pt x="6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4"/>
            <p:cNvSpPr/>
            <p:nvPr/>
          </p:nvSpPr>
          <p:spPr>
            <a:xfrm>
              <a:off x="12847775" y="1105925"/>
              <a:ext cx="2038050" cy="613475"/>
            </a:xfrm>
            <a:custGeom>
              <a:avLst/>
              <a:gdLst/>
              <a:ahLst/>
              <a:cxnLst/>
              <a:rect l="l" t="t" r="r" b="b"/>
              <a:pathLst>
                <a:path w="81522" h="24539" extrusionOk="0">
                  <a:moveTo>
                    <a:pt x="821" y="1"/>
                  </a:moveTo>
                  <a:cubicBezTo>
                    <a:pt x="821" y="31"/>
                    <a:pt x="791" y="61"/>
                    <a:pt x="791" y="92"/>
                  </a:cubicBezTo>
                  <a:cubicBezTo>
                    <a:pt x="791" y="122"/>
                    <a:pt x="791" y="153"/>
                    <a:pt x="821" y="153"/>
                  </a:cubicBezTo>
                  <a:cubicBezTo>
                    <a:pt x="791" y="183"/>
                    <a:pt x="760" y="183"/>
                    <a:pt x="730" y="213"/>
                  </a:cubicBezTo>
                  <a:lnTo>
                    <a:pt x="547" y="5198"/>
                  </a:lnTo>
                  <a:cubicBezTo>
                    <a:pt x="487" y="7022"/>
                    <a:pt x="426" y="8846"/>
                    <a:pt x="365" y="10670"/>
                  </a:cubicBezTo>
                  <a:cubicBezTo>
                    <a:pt x="335" y="11673"/>
                    <a:pt x="304" y="12645"/>
                    <a:pt x="304" y="13648"/>
                  </a:cubicBezTo>
                  <a:cubicBezTo>
                    <a:pt x="243" y="15563"/>
                    <a:pt x="183" y="17509"/>
                    <a:pt x="122" y="19423"/>
                  </a:cubicBezTo>
                  <a:cubicBezTo>
                    <a:pt x="91" y="21034"/>
                    <a:pt x="31" y="22645"/>
                    <a:pt x="0" y="24256"/>
                  </a:cubicBezTo>
                  <a:cubicBezTo>
                    <a:pt x="0" y="24348"/>
                    <a:pt x="61" y="24408"/>
                    <a:pt x="122" y="24469"/>
                  </a:cubicBezTo>
                  <a:cubicBezTo>
                    <a:pt x="170" y="24518"/>
                    <a:pt x="242" y="24538"/>
                    <a:pt x="330" y="24538"/>
                  </a:cubicBezTo>
                  <a:cubicBezTo>
                    <a:pt x="792" y="24538"/>
                    <a:pt x="1695" y="23968"/>
                    <a:pt x="1976" y="23892"/>
                  </a:cubicBezTo>
                  <a:lnTo>
                    <a:pt x="1976" y="23952"/>
                  </a:lnTo>
                  <a:cubicBezTo>
                    <a:pt x="1976" y="23983"/>
                    <a:pt x="1976" y="24013"/>
                    <a:pt x="2006" y="24044"/>
                  </a:cubicBezTo>
                  <a:cubicBezTo>
                    <a:pt x="2037" y="24104"/>
                    <a:pt x="2128" y="24165"/>
                    <a:pt x="2219" y="24165"/>
                  </a:cubicBezTo>
                  <a:cubicBezTo>
                    <a:pt x="2341" y="24165"/>
                    <a:pt x="2432" y="24074"/>
                    <a:pt x="2432" y="23922"/>
                  </a:cubicBezTo>
                  <a:lnTo>
                    <a:pt x="2432" y="23892"/>
                  </a:lnTo>
                  <a:lnTo>
                    <a:pt x="2523" y="20305"/>
                  </a:lnTo>
                  <a:cubicBezTo>
                    <a:pt x="2584" y="18299"/>
                    <a:pt x="2614" y="16323"/>
                    <a:pt x="2675" y="14347"/>
                  </a:cubicBezTo>
                  <a:cubicBezTo>
                    <a:pt x="2736" y="12372"/>
                    <a:pt x="2766" y="10426"/>
                    <a:pt x="2827" y="8451"/>
                  </a:cubicBezTo>
                  <a:cubicBezTo>
                    <a:pt x="2858" y="6597"/>
                    <a:pt x="2918" y="4742"/>
                    <a:pt x="2979" y="2858"/>
                  </a:cubicBezTo>
                  <a:cubicBezTo>
                    <a:pt x="5289" y="2888"/>
                    <a:pt x="7630" y="2888"/>
                    <a:pt x="9970" y="2888"/>
                  </a:cubicBezTo>
                  <a:cubicBezTo>
                    <a:pt x="13374" y="2888"/>
                    <a:pt x="16748" y="2888"/>
                    <a:pt x="20153" y="2919"/>
                  </a:cubicBezTo>
                  <a:lnTo>
                    <a:pt x="30700" y="2919"/>
                  </a:lnTo>
                  <a:lnTo>
                    <a:pt x="40548" y="2949"/>
                  </a:lnTo>
                  <a:lnTo>
                    <a:pt x="50792" y="2979"/>
                  </a:lnTo>
                  <a:cubicBezTo>
                    <a:pt x="54257" y="2979"/>
                    <a:pt x="57752" y="2979"/>
                    <a:pt x="61248" y="3010"/>
                  </a:cubicBezTo>
                  <a:lnTo>
                    <a:pt x="71521" y="3010"/>
                  </a:lnTo>
                  <a:cubicBezTo>
                    <a:pt x="73862" y="3040"/>
                    <a:pt x="76202" y="3040"/>
                    <a:pt x="78543" y="3040"/>
                  </a:cubicBezTo>
                  <a:cubicBezTo>
                    <a:pt x="78543" y="4195"/>
                    <a:pt x="78543" y="5381"/>
                    <a:pt x="78573" y="6536"/>
                  </a:cubicBezTo>
                  <a:cubicBezTo>
                    <a:pt x="78573" y="8542"/>
                    <a:pt x="78604" y="10518"/>
                    <a:pt x="78604" y="12524"/>
                  </a:cubicBezTo>
                  <a:cubicBezTo>
                    <a:pt x="78634" y="14469"/>
                    <a:pt x="78664" y="16414"/>
                    <a:pt x="78664" y="18360"/>
                  </a:cubicBezTo>
                  <a:cubicBezTo>
                    <a:pt x="78695" y="20092"/>
                    <a:pt x="78695" y="21794"/>
                    <a:pt x="78725" y="23527"/>
                  </a:cubicBezTo>
                  <a:cubicBezTo>
                    <a:pt x="78725" y="23618"/>
                    <a:pt x="78756" y="23709"/>
                    <a:pt x="78847" y="23740"/>
                  </a:cubicBezTo>
                  <a:cubicBezTo>
                    <a:pt x="78877" y="23740"/>
                    <a:pt x="78908" y="23770"/>
                    <a:pt x="78938" y="23770"/>
                  </a:cubicBezTo>
                  <a:cubicBezTo>
                    <a:pt x="78968" y="23770"/>
                    <a:pt x="78999" y="23740"/>
                    <a:pt x="78999" y="23740"/>
                  </a:cubicBezTo>
                  <a:cubicBezTo>
                    <a:pt x="79029" y="23740"/>
                    <a:pt x="79029" y="23770"/>
                    <a:pt x="79029" y="23770"/>
                  </a:cubicBezTo>
                  <a:cubicBezTo>
                    <a:pt x="79212" y="23831"/>
                    <a:pt x="79363" y="23861"/>
                    <a:pt x="79546" y="23922"/>
                  </a:cubicBezTo>
                  <a:cubicBezTo>
                    <a:pt x="80032" y="24013"/>
                    <a:pt x="80519" y="24013"/>
                    <a:pt x="80883" y="24378"/>
                  </a:cubicBezTo>
                  <a:cubicBezTo>
                    <a:pt x="80940" y="24402"/>
                    <a:pt x="80988" y="24413"/>
                    <a:pt x="81031" y="24413"/>
                  </a:cubicBezTo>
                  <a:cubicBezTo>
                    <a:pt x="81308" y="24413"/>
                    <a:pt x="81305" y="23947"/>
                    <a:pt x="81278" y="23709"/>
                  </a:cubicBezTo>
                  <a:cubicBezTo>
                    <a:pt x="81218" y="23071"/>
                    <a:pt x="81187" y="22433"/>
                    <a:pt x="81157" y="21764"/>
                  </a:cubicBezTo>
                  <a:cubicBezTo>
                    <a:pt x="81430" y="21095"/>
                    <a:pt x="81218" y="20275"/>
                    <a:pt x="81278" y="19545"/>
                  </a:cubicBezTo>
                  <a:cubicBezTo>
                    <a:pt x="81187" y="17721"/>
                    <a:pt x="81157" y="15898"/>
                    <a:pt x="81278" y="14074"/>
                  </a:cubicBezTo>
                  <a:cubicBezTo>
                    <a:pt x="81278" y="13162"/>
                    <a:pt x="81400" y="12220"/>
                    <a:pt x="81491" y="11308"/>
                  </a:cubicBezTo>
                  <a:cubicBezTo>
                    <a:pt x="81491" y="9545"/>
                    <a:pt x="81491" y="7782"/>
                    <a:pt x="81522" y="6019"/>
                  </a:cubicBezTo>
                  <a:cubicBezTo>
                    <a:pt x="81522" y="5867"/>
                    <a:pt x="81522" y="5715"/>
                    <a:pt x="81522" y="5563"/>
                  </a:cubicBezTo>
                  <a:cubicBezTo>
                    <a:pt x="81491" y="3861"/>
                    <a:pt x="81522" y="2128"/>
                    <a:pt x="81400" y="426"/>
                  </a:cubicBezTo>
                  <a:cubicBezTo>
                    <a:pt x="81400" y="286"/>
                    <a:pt x="81295" y="212"/>
                    <a:pt x="81189" y="212"/>
                  </a:cubicBezTo>
                  <a:cubicBezTo>
                    <a:pt x="81133" y="212"/>
                    <a:pt x="81077" y="233"/>
                    <a:pt x="81035" y="274"/>
                  </a:cubicBezTo>
                  <a:cubicBezTo>
                    <a:pt x="81005" y="244"/>
                    <a:pt x="80974" y="213"/>
                    <a:pt x="80944" y="213"/>
                  </a:cubicBezTo>
                  <a:lnTo>
                    <a:pt x="71643" y="183"/>
                  </a:lnTo>
                  <a:cubicBezTo>
                    <a:pt x="67996" y="183"/>
                    <a:pt x="64348" y="153"/>
                    <a:pt x="60701" y="153"/>
                  </a:cubicBezTo>
                  <a:cubicBezTo>
                    <a:pt x="57357" y="153"/>
                    <a:pt x="53983" y="153"/>
                    <a:pt x="50640" y="122"/>
                  </a:cubicBezTo>
                  <a:lnTo>
                    <a:pt x="39454" y="122"/>
                  </a:lnTo>
                  <a:cubicBezTo>
                    <a:pt x="35837" y="92"/>
                    <a:pt x="32220" y="92"/>
                    <a:pt x="28603" y="92"/>
                  </a:cubicBezTo>
                  <a:cubicBezTo>
                    <a:pt x="25229" y="61"/>
                    <a:pt x="21855" y="61"/>
                    <a:pt x="18511" y="61"/>
                  </a:cubicBezTo>
                  <a:cubicBezTo>
                    <a:pt x="14864" y="61"/>
                    <a:pt x="11216" y="31"/>
                    <a:pt x="7569" y="31"/>
                  </a:cubicBezTo>
                  <a:cubicBezTo>
                    <a:pt x="5320" y="31"/>
                    <a:pt x="3070" y="31"/>
                    <a:pt x="82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4"/>
            <p:cNvSpPr/>
            <p:nvPr/>
          </p:nvSpPr>
          <p:spPr>
            <a:xfrm>
              <a:off x="13358425" y="1739675"/>
              <a:ext cx="12175" cy="11425"/>
            </a:xfrm>
            <a:custGeom>
              <a:avLst/>
              <a:gdLst/>
              <a:ahLst/>
              <a:cxnLst/>
              <a:rect l="l" t="t" r="r" b="b"/>
              <a:pathLst>
                <a:path w="487" h="457" extrusionOk="0">
                  <a:moveTo>
                    <a:pt x="274" y="1"/>
                  </a:moveTo>
                  <a:cubicBezTo>
                    <a:pt x="152" y="1"/>
                    <a:pt x="31" y="92"/>
                    <a:pt x="31" y="213"/>
                  </a:cubicBezTo>
                  <a:cubicBezTo>
                    <a:pt x="0" y="335"/>
                    <a:pt x="122" y="457"/>
                    <a:pt x="243" y="457"/>
                  </a:cubicBezTo>
                  <a:cubicBezTo>
                    <a:pt x="365" y="457"/>
                    <a:pt x="456" y="365"/>
                    <a:pt x="487" y="244"/>
                  </a:cubicBezTo>
                  <a:cubicBezTo>
                    <a:pt x="487" y="122"/>
                    <a:pt x="395" y="1"/>
                    <a:pt x="27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4"/>
            <p:cNvSpPr/>
            <p:nvPr/>
          </p:nvSpPr>
          <p:spPr>
            <a:xfrm>
              <a:off x="12980000" y="1563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56" y="366"/>
                    <a:pt x="456" y="244"/>
                  </a:cubicBezTo>
                  <a:cubicBezTo>
                    <a:pt x="456" y="122"/>
                    <a:pt x="365"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4"/>
            <p:cNvSpPr/>
            <p:nvPr/>
          </p:nvSpPr>
          <p:spPr>
            <a:xfrm>
              <a:off x="12983025" y="1546675"/>
              <a:ext cx="11425" cy="10650"/>
            </a:xfrm>
            <a:custGeom>
              <a:avLst/>
              <a:gdLst/>
              <a:ahLst/>
              <a:cxnLst/>
              <a:rect l="l" t="t" r="r" b="b"/>
              <a:pathLst>
                <a:path w="457" h="426" extrusionOk="0">
                  <a:moveTo>
                    <a:pt x="244" y="0"/>
                  </a:moveTo>
                  <a:cubicBezTo>
                    <a:pt x="122" y="0"/>
                    <a:pt x="31" y="61"/>
                    <a:pt x="1" y="183"/>
                  </a:cubicBezTo>
                  <a:cubicBezTo>
                    <a:pt x="1" y="304"/>
                    <a:pt x="92" y="426"/>
                    <a:pt x="214" y="426"/>
                  </a:cubicBezTo>
                  <a:cubicBezTo>
                    <a:pt x="335" y="426"/>
                    <a:pt x="457" y="36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4"/>
            <p:cNvSpPr/>
            <p:nvPr/>
          </p:nvSpPr>
          <p:spPr>
            <a:xfrm>
              <a:off x="12995950" y="1555775"/>
              <a:ext cx="11425" cy="10675"/>
            </a:xfrm>
            <a:custGeom>
              <a:avLst/>
              <a:gdLst/>
              <a:ahLst/>
              <a:cxnLst/>
              <a:rect l="l" t="t" r="r" b="b"/>
              <a:pathLst>
                <a:path w="457" h="427" extrusionOk="0">
                  <a:moveTo>
                    <a:pt x="244" y="1"/>
                  </a:moveTo>
                  <a:cubicBezTo>
                    <a:pt x="122" y="1"/>
                    <a:pt x="31" y="62"/>
                    <a:pt x="0" y="183"/>
                  </a:cubicBezTo>
                  <a:cubicBezTo>
                    <a:pt x="0" y="305"/>
                    <a:pt x="92" y="426"/>
                    <a:pt x="213" y="426"/>
                  </a:cubicBezTo>
                  <a:cubicBezTo>
                    <a:pt x="335" y="426"/>
                    <a:pt x="456" y="366"/>
                    <a:pt x="456" y="244"/>
                  </a:cubicBezTo>
                  <a:cubicBezTo>
                    <a:pt x="456" y="122"/>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4"/>
            <p:cNvSpPr/>
            <p:nvPr/>
          </p:nvSpPr>
          <p:spPr>
            <a:xfrm>
              <a:off x="13081050" y="1221425"/>
              <a:ext cx="11425" cy="11425"/>
            </a:xfrm>
            <a:custGeom>
              <a:avLst/>
              <a:gdLst/>
              <a:ahLst/>
              <a:cxnLst/>
              <a:rect l="l" t="t" r="r" b="b"/>
              <a:pathLst>
                <a:path w="457" h="457" extrusionOk="0">
                  <a:moveTo>
                    <a:pt x="244" y="1"/>
                  </a:moveTo>
                  <a:cubicBezTo>
                    <a:pt x="122" y="1"/>
                    <a:pt x="1" y="62"/>
                    <a:pt x="1" y="214"/>
                  </a:cubicBezTo>
                  <a:cubicBezTo>
                    <a:pt x="1" y="335"/>
                    <a:pt x="92" y="457"/>
                    <a:pt x="214" y="457"/>
                  </a:cubicBezTo>
                  <a:cubicBezTo>
                    <a:pt x="335" y="457"/>
                    <a:pt x="457"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4"/>
            <p:cNvSpPr/>
            <p:nvPr/>
          </p:nvSpPr>
          <p:spPr>
            <a:xfrm>
              <a:off x="13098525" y="1218400"/>
              <a:ext cx="11425" cy="11425"/>
            </a:xfrm>
            <a:custGeom>
              <a:avLst/>
              <a:gdLst/>
              <a:ahLst/>
              <a:cxnLst/>
              <a:rect l="l" t="t" r="r" b="b"/>
              <a:pathLst>
                <a:path w="457" h="457" extrusionOk="0">
                  <a:moveTo>
                    <a:pt x="244" y="0"/>
                  </a:moveTo>
                  <a:cubicBezTo>
                    <a:pt x="122" y="0"/>
                    <a:pt x="1" y="61"/>
                    <a:pt x="1" y="213"/>
                  </a:cubicBezTo>
                  <a:cubicBezTo>
                    <a:pt x="1" y="335"/>
                    <a:pt x="92" y="456"/>
                    <a:pt x="214" y="456"/>
                  </a:cubicBezTo>
                  <a:cubicBezTo>
                    <a:pt x="335" y="456"/>
                    <a:pt x="457" y="365"/>
                    <a:pt x="457" y="243"/>
                  </a:cubicBezTo>
                  <a:cubicBezTo>
                    <a:pt x="457" y="122"/>
                    <a:pt x="366"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4"/>
            <p:cNvSpPr/>
            <p:nvPr/>
          </p:nvSpPr>
          <p:spPr>
            <a:xfrm>
              <a:off x="13498250" y="1532225"/>
              <a:ext cx="11425" cy="11425"/>
            </a:xfrm>
            <a:custGeom>
              <a:avLst/>
              <a:gdLst/>
              <a:ahLst/>
              <a:cxnLst/>
              <a:rect l="l" t="t" r="r" b="b"/>
              <a:pathLst>
                <a:path w="457" h="457" extrusionOk="0">
                  <a:moveTo>
                    <a:pt x="244" y="1"/>
                  </a:moveTo>
                  <a:cubicBezTo>
                    <a:pt x="122" y="1"/>
                    <a:pt x="0" y="92"/>
                    <a:pt x="0" y="213"/>
                  </a:cubicBezTo>
                  <a:cubicBezTo>
                    <a:pt x="0" y="335"/>
                    <a:pt x="92" y="457"/>
                    <a:pt x="213" y="457"/>
                  </a:cubicBezTo>
                  <a:cubicBezTo>
                    <a:pt x="335" y="457"/>
                    <a:pt x="426" y="396"/>
                    <a:pt x="456" y="244"/>
                  </a:cubicBezTo>
                  <a:cubicBezTo>
                    <a:pt x="456" y="153"/>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4"/>
            <p:cNvSpPr/>
            <p:nvPr/>
          </p:nvSpPr>
          <p:spPr>
            <a:xfrm>
              <a:off x="13516475" y="1533000"/>
              <a:ext cx="12200" cy="10650"/>
            </a:xfrm>
            <a:custGeom>
              <a:avLst/>
              <a:gdLst/>
              <a:ahLst/>
              <a:cxnLst/>
              <a:rect l="l" t="t" r="r" b="b"/>
              <a:pathLst>
                <a:path w="488" h="426" extrusionOk="0">
                  <a:moveTo>
                    <a:pt x="274" y="0"/>
                  </a:moveTo>
                  <a:cubicBezTo>
                    <a:pt x="122" y="0"/>
                    <a:pt x="31" y="61"/>
                    <a:pt x="31" y="182"/>
                  </a:cubicBezTo>
                  <a:cubicBezTo>
                    <a:pt x="1" y="304"/>
                    <a:pt x="92" y="426"/>
                    <a:pt x="214" y="426"/>
                  </a:cubicBezTo>
                  <a:cubicBezTo>
                    <a:pt x="366" y="426"/>
                    <a:pt x="457" y="365"/>
                    <a:pt x="457" y="243"/>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4"/>
            <p:cNvSpPr/>
            <p:nvPr/>
          </p:nvSpPr>
          <p:spPr>
            <a:xfrm>
              <a:off x="13812825" y="1621125"/>
              <a:ext cx="11425" cy="10675"/>
            </a:xfrm>
            <a:custGeom>
              <a:avLst/>
              <a:gdLst/>
              <a:ahLst/>
              <a:cxnLst/>
              <a:rect l="l" t="t" r="r" b="b"/>
              <a:pathLst>
                <a:path w="457" h="427" extrusionOk="0">
                  <a:moveTo>
                    <a:pt x="244" y="1"/>
                  </a:moveTo>
                  <a:cubicBezTo>
                    <a:pt x="122" y="1"/>
                    <a:pt x="1" y="62"/>
                    <a:pt x="1" y="183"/>
                  </a:cubicBezTo>
                  <a:cubicBezTo>
                    <a:pt x="1" y="305"/>
                    <a:pt x="92" y="426"/>
                    <a:pt x="214" y="426"/>
                  </a:cubicBezTo>
                  <a:cubicBezTo>
                    <a:pt x="335" y="426"/>
                    <a:pt x="426"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4"/>
            <p:cNvSpPr/>
            <p:nvPr/>
          </p:nvSpPr>
          <p:spPr>
            <a:xfrm>
              <a:off x="13831825" y="1619625"/>
              <a:ext cx="12200" cy="11425"/>
            </a:xfrm>
            <a:custGeom>
              <a:avLst/>
              <a:gdLst/>
              <a:ahLst/>
              <a:cxnLst/>
              <a:rect l="l" t="t" r="r" b="b"/>
              <a:pathLst>
                <a:path w="488" h="457" extrusionOk="0">
                  <a:moveTo>
                    <a:pt x="274" y="0"/>
                  </a:moveTo>
                  <a:cubicBezTo>
                    <a:pt x="122" y="0"/>
                    <a:pt x="31" y="61"/>
                    <a:pt x="31" y="213"/>
                  </a:cubicBezTo>
                  <a:cubicBezTo>
                    <a:pt x="1" y="304"/>
                    <a:pt x="92" y="456"/>
                    <a:pt x="214" y="456"/>
                  </a:cubicBezTo>
                  <a:cubicBezTo>
                    <a:pt x="335" y="456"/>
                    <a:pt x="457" y="365"/>
                    <a:pt x="457"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4"/>
            <p:cNvSpPr/>
            <p:nvPr/>
          </p:nvSpPr>
          <p:spPr>
            <a:xfrm>
              <a:off x="13822725" y="1605925"/>
              <a:ext cx="11400" cy="11425"/>
            </a:xfrm>
            <a:custGeom>
              <a:avLst/>
              <a:gdLst/>
              <a:ahLst/>
              <a:cxnLst/>
              <a:rect l="l" t="t" r="r" b="b"/>
              <a:pathLst>
                <a:path w="456" h="457" extrusionOk="0">
                  <a:moveTo>
                    <a:pt x="243" y="1"/>
                  </a:moveTo>
                  <a:cubicBezTo>
                    <a:pt x="122" y="1"/>
                    <a:pt x="0" y="62"/>
                    <a:pt x="0" y="214"/>
                  </a:cubicBezTo>
                  <a:cubicBezTo>
                    <a:pt x="0" y="305"/>
                    <a:pt x="91" y="457"/>
                    <a:pt x="213" y="457"/>
                  </a:cubicBezTo>
                  <a:cubicBezTo>
                    <a:pt x="334" y="457"/>
                    <a:pt x="456" y="366"/>
                    <a:pt x="456" y="244"/>
                  </a:cubicBezTo>
                  <a:cubicBezTo>
                    <a:pt x="456" y="123"/>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4"/>
            <p:cNvSpPr/>
            <p:nvPr/>
          </p:nvSpPr>
          <p:spPr>
            <a:xfrm>
              <a:off x="13711775" y="1310350"/>
              <a:ext cx="11425" cy="11425"/>
            </a:xfrm>
            <a:custGeom>
              <a:avLst/>
              <a:gdLst/>
              <a:ahLst/>
              <a:cxnLst/>
              <a:rect l="l" t="t" r="r" b="b"/>
              <a:pathLst>
                <a:path w="457" h="457" extrusionOk="0">
                  <a:moveTo>
                    <a:pt x="244" y="0"/>
                  </a:moveTo>
                  <a:cubicBezTo>
                    <a:pt x="122" y="0"/>
                    <a:pt x="31" y="91"/>
                    <a:pt x="1" y="213"/>
                  </a:cubicBezTo>
                  <a:cubicBezTo>
                    <a:pt x="1" y="334"/>
                    <a:pt x="92" y="456"/>
                    <a:pt x="213" y="456"/>
                  </a:cubicBezTo>
                  <a:cubicBezTo>
                    <a:pt x="335" y="456"/>
                    <a:pt x="457" y="39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4"/>
            <p:cNvSpPr/>
            <p:nvPr/>
          </p:nvSpPr>
          <p:spPr>
            <a:xfrm>
              <a:off x="14030175" y="1230550"/>
              <a:ext cx="11400" cy="11425"/>
            </a:xfrm>
            <a:custGeom>
              <a:avLst/>
              <a:gdLst/>
              <a:ahLst/>
              <a:cxnLst/>
              <a:rect l="l" t="t" r="r" b="b"/>
              <a:pathLst>
                <a:path w="456" h="457" extrusionOk="0">
                  <a:moveTo>
                    <a:pt x="243" y="1"/>
                  </a:moveTo>
                  <a:cubicBezTo>
                    <a:pt x="122" y="1"/>
                    <a:pt x="30" y="92"/>
                    <a:pt x="0" y="213"/>
                  </a:cubicBezTo>
                  <a:cubicBezTo>
                    <a:pt x="0" y="335"/>
                    <a:pt x="91" y="457"/>
                    <a:pt x="213" y="457"/>
                  </a:cubicBezTo>
                  <a:cubicBezTo>
                    <a:pt x="334" y="457"/>
                    <a:pt x="456" y="365"/>
                    <a:pt x="456" y="244"/>
                  </a:cubicBezTo>
                  <a:cubicBezTo>
                    <a:pt x="456" y="122"/>
                    <a:pt x="365"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4"/>
            <p:cNvSpPr/>
            <p:nvPr/>
          </p:nvSpPr>
          <p:spPr>
            <a:xfrm>
              <a:off x="14047650" y="1229800"/>
              <a:ext cx="12175" cy="11425"/>
            </a:xfrm>
            <a:custGeom>
              <a:avLst/>
              <a:gdLst/>
              <a:ahLst/>
              <a:cxnLst/>
              <a:rect l="l" t="t" r="r" b="b"/>
              <a:pathLst>
                <a:path w="487" h="457" extrusionOk="0">
                  <a:moveTo>
                    <a:pt x="243" y="0"/>
                  </a:moveTo>
                  <a:cubicBezTo>
                    <a:pt x="122" y="0"/>
                    <a:pt x="31" y="61"/>
                    <a:pt x="0" y="213"/>
                  </a:cubicBezTo>
                  <a:cubicBezTo>
                    <a:pt x="0" y="335"/>
                    <a:pt x="91" y="456"/>
                    <a:pt x="213" y="456"/>
                  </a:cubicBezTo>
                  <a:cubicBezTo>
                    <a:pt x="334" y="456"/>
                    <a:pt x="456" y="365"/>
                    <a:pt x="456" y="243"/>
                  </a:cubicBezTo>
                  <a:cubicBezTo>
                    <a:pt x="486" y="122"/>
                    <a:pt x="365"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4"/>
            <p:cNvSpPr/>
            <p:nvPr/>
          </p:nvSpPr>
          <p:spPr>
            <a:xfrm>
              <a:off x="14040800" y="12450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4"/>
            <p:cNvSpPr/>
            <p:nvPr/>
          </p:nvSpPr>
          <p:spPr>
            <a:xfrm>
              <a:off x="14218625" y="1527675"/>
              <a:ext cx="11425" cy="11425"/>
            </a:xfrm>
            <a:custGeom>
              <a:avLst/>
              <a:gdLst/>
              <a:ahLst/>
              <a:cxnLst/>
              <a:rect l="l" t="t" r="r" b="b"/>
              <a:pathLst>
                <a:path w="457" h="457" extrusionOk="0">
                  <a:moveTo>
                    <a:pt x="243" y="0"/>
                  </a:moveTo>
                  <a:cubicBezTo>
                    <a:pt x="122" y="0"/>
                    <a:pt x="0" y="91"/>
                    <a:pt x="0" y="213"/>
                  </a:cubicBezTo>
                  <a:cubicBezTo>
                    <a:pt x="0" y="335"/>
                    <a:pt x="91" y="456"/>
                    <a:pt x="213" y="456"/>
                  </a:cubicBezTo>
                  <a:cubicBezTo>
                    <a:pt x="335" y="456"/>
                    <a:pt x="456" y="395"/>
                    <a:pt x="456" y="243"/>
                  </a:cubicBezTo>
                  <a:cubicBezTo>
                    <a:pt x="456" y="152"/>
                    <a:pt x="365"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4"/>
            <p:cNvSpPr/>
            <p:nvPr/>
          </p:nvSpPr>
          <p:spPr>
            <a:xfrm>
              <a:off x="14497500" y="1640900"/>
              <a:ext cx="12175" cy="10650"/>
            </a:xfrm>
            <a:custGeom>
              <a:avLst/>
              <a:gdLst/>
              <a:ahLst/>
              <a:cxnLst/>
              <a:rect l="l" t="t" r="r" b="b"/>
              <a:pathLst>
                <a:path w="487" h="426" extrusionOk="0">
                  <a:moveTo>
                    <a:pt x="274" y="0"/>
                  </a:moveTo>
                  <a:cubicBezTo>
                    <a:pt x="122" y="0"/>
                    <a:pt x="31" y="61"/>
                    <a:pt x="31" y="183"/>
                  </a:cubicBezTo>
                  <a:cubicBezTo>
                    <a:pt x="0" y="304"/>
                    <a:pt x="92" y="426"/>
                    <a:pt x="213" y="426"/>
                  </a:cubicBezTo>
                  <a:cubicBezTo>
                    <a:pt x="365" y="426"/>
                    <a:pt x="456" y="365"/>
                    <a:pt x="456" y="243"/>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4"/>
            <p:cNvSpPr/>
            <p:nvPr/>
          </p:nvSpPr>
          <p:spPr>
            <a:xfrm>
              <a:off x="14515725" y="1635575"/>
              <a:ext cx="11425" cy="11425"/>
            </a:xfrm>
            <a:custGeom>
              <a:avLst/>
              <a:gdLst/>
              <a:ahLst/>
              <a:cxnLst/>
              <a:rect l="l" t="t" r="r" b="b"/>
              <a:pathLst>
                <a:path w="457" h="457" extrusionOk="0">
                  <a:moveTo>
                    <a:pt x="244" y="0"/>
                  </a:moveTo>
                  <a:cubicBezTo>
                    <a:pt x="122" y="0"/>
                    <a:pt x="1" y="92"/>
                    <a:pt x="1" y="213"/>
                  </a:cubicBezTo>
                  <a:cubicBezTo>
                    <a:pt x="1" y="335"/>
                    <a:pt x="92" y="456"/>
                    <a:pt x="214" y="456"/>
                  </a:cubicBezTo>
                  <a:cubicBezTo>
                    <a:pt x="335" y="456"/>
                    <a:pt x="457" y="365"/>
                    <a:pt x="457" y="244"/>
                  </a:cubicBezTo>
                  <a:cubicBezTo>
                    <a:pt x="457" y="122"/>
                    <a:pt x="366"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4"/>
            <p:cNvSpPr/>
            <p:nvPr/>
          </p:nvSpPr>
          <p:spPr>
            <a:xfrm>
              <a:off x="14624400" y="1241200"/>
              <a:ext cx="11425" cy="11425"/>
            </a:xfrm>
            <a:custGeom>
              <a:avLst/>
              <a:gdLst/>
              <a:ahLst/>
              <a:cxnLst/>
              <a:rect l="l" t="t" r="r" b="b"/>
              <a:pathLst>
                <a:path w="457" h="457" extrusionOk="0">
                  <a:moveTo>
                    <a:pt x="244" y="0"/>
                  </a:moveTo>
                  <a:cubicBezTo>
                    <a:pt x="122" y="0"/>
                    <a:pt x="0" y="61"/>
                    <a:pt x="0" y="213"/>
                  </a:cubicBezTo>
                  <a:cubicBezTo>
                    <a:pt x="0" y="334"/>
                    <a:pt x="92" y="456"/>
                    <a:pt x="213" y="456"/>
                  </a:cubicBezTo>
                  <a:cubicBezTo>
                    <a:pt x="335" y="456"/>
                    <a:pt x="426" y="365"/>
                    <a:pt x="456" y="243"/>
                  </a:cubicBezTo>
                  <a:cubicBezTo>
                    <a:pt x="456"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4"/>
            <p:cNvSpPr/>
            <p:nvPr/>
          </p:nvSpPr>
          <p:spPr>
            <a:xfrm>
              <a:off x="14641125" y="1241200"/>
              <a:ext cx="12175" cy="10650"/>
            </a:xfrm>
            <a:custGeom>
              <a:avLst/>
              <a:gdLst/>
              <a:ahLst/>
              <a:cxnLst/>
              <a:rect l="l" t="t" r="r" b="b"/>
              <a:pathLst>
                <a:path w="487" h="426" extrusionOk="0">
                  <a:moveTo>
                    <a:pt x="274" y="0"/>
                  </a:moveTo>
                  <a:cubicBezTo>
                    <a:pt x="122" y="0"/>
                    <a:pt x="31" y="61"/>
                    <a:pt x="31" y="182"/>
                  </a:cubicBezTo>
                  <a:cubicBezTo>
                    <a:pt x="0" y="304"/>
                    <a:pt x="91" y="426"/>
                    <a:pt x="213" y="426"/>
                  </a:cubicBezTo>
                  <a:cubicBezTo>
                    <a:pt x="335" y="426"/>
                    <a:pt x="456" y="365"/>
                    <a:pt x="456" y="243"/>
                  </a:cubicBezTo>
                  <a:cubicBezTo>
                    <a:pt x="487" y="122"/>
                    <a:pt x="395"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4"/>
            <p:cNvSpPr/>
            <p:nvPr/>
          </p:nvSpPr>
          <p:spPr>
            <a:xfrm>
              <a:off x="14752825" y="1503350"/>
              <a:ext cx="12175" cy="11425"/>
            </a:xfrm>
            <a:custGeom>
              <a:avLst/>
              <a:gdLst/>
              <a:ahLst/>
              <a:cxnLst/>
              <a:rect l="l" t="t" r="r" b="b"/>
              <a:pathLst>
                <a:path w="487" h="457" extrusionOk="0">
                  <a:moveTo>
                    <a:pt x="274" y="1"/>
                  </a:moveTo>
                  <a:cubicBezTo>
                    <a:pt x="152" y="1"/>
                    <a:pt x="31" y="61"/>
                    <a:pt x="31" y="213"/>
                  </a:cubicBezTo>
                  <a:cubicBezTo>
                    <a:pt x="0" y="335"/>
                    <a:pt x="122" y="457"/>
                    <a:pt x="213" y="457"/>
                  </a:cubicBezTo>
                  <a:cubicBezTo>
                    <a:pt x="365" y="457"/>
                    <a:pt x="456" y="365"/>
                    <a:pt x="487" y="244"/>
                  </a:cubicBezTo>
                  <a:cubicBezTo>
                    <a:pt x="487" y="122"/>
                    <a:pt x="395"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4"/>
            <p:cNvSpPr/>
            <p:nvPr/>
          </p:nvSpPr>
          <p:spPr>
            <a:xfrm>
              <a:off x="14753575" y="1489675"/>
              <a:ext cx="12200" cy="11425"/>
            </a:xfrm>
            <a:custGeom>
              <a:avLst/>
              <a:gdLst/>
              <a:ahLst/>
              <a:cxnLst/>
              <a:rect l="l" t="t" r="r" b="b"/>
              <a:pathLst>
                <a:path w="488" h="457" extrusionOk="0">
                  <a:moveTo>
                    <a:pt x="274" y="0"/>
                  </a:moveTo>
                  <a:cubicBezTo>
                    <a:pt x="153" y="0"/>
                    <a:pt x="31" y="61"/>
                    <a:pt x="31" y="213"/>
                  </a:cubicBezTo>
                  <a:cubicBezTo>
                    <a:pt x="1" y="335"/>
                    <a:pt x="122" y="456"/>
                    <a:pt x="244" y="456"/>
                  </a:cubicBezTo>
                  <a:cubicBezTo>
                    <a:pt x="365" y="456"/>
                    <a:pt x="457" y="365"/>
                    <a:pt x="487" y="244"/>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4"/>
            <p:cNvSpPr/>
            <p:nvPr/>
          </p:nvSpPr>
          <p:spPr>
            <a:xfrm>
              <a:off x="14739900" y="1495750"/>
              <a:ext cx="12175" cy="11425"/>
            </a:xfrm>
            <a:custGeom>
              <a:avLst/>
              <a:gdLst/>
              <a:ahLst/>
              <a:cxnLst/>
              <a:rect l="l" t="t" r="r" b="b"/>
              <a:pathLst>
                <a:path w="487" h="457" extrusionOk="0">
                  <a:moveTo>
                    <a:pt x="244" y="1"/>
                  </a:moveTo>
                  <a:cubicBezTo>
                    <a:pt x="122" y="1"/>
                    <a:pt x="31" y="92"/>
                    <a:pt x="1" y="213"/>
                  </a:cubicBezTo>
                  <a:cubicBezTo>
                    <a:pt x="1" y="335"/>
                    <a:pt x="92" y="457"/>
                    <a:pt x="213" y="457"/>
                  </a:cubicBezTo>
                  <a:cubicBezTo>
                    <a:pt x="335" y="457"/>
                    <a:pt x="457" y="396"/>
                    <a:pt x="457" y="244"/>
                  </a:cubicBezTo>
                  <a:cubicBezTo>
                    <a:pt x="487" y="122"/>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4"/>
            <p:cNvSpPr/>
            <p:nvPr/>
          </p:nvSpPr>
          <p:spPr>
            <a:xfrm>
              <a:off x="12612200" y="915525"/>
              <a:ext cx="2449150" cy="1426000"/>
            </a:xfrm>
            <a:custGeom>
              <a:avLst/>
              <a:gdLst/>
              <a:ahLst/>
              <a:cxnLst/>
              <a:rect l="l" t="t" r="r" b="b"/>
              <a:pathLst>
                <a:path w="97966" h="57040" extrusionOk="0">
                  <a:moveTo>
                    <a:pt x="6232" y="3969"/>
                  </a:moveTo>
                  <a:lnTo>
                    <a:pt x="6445" y="4091"/>
                  </a:lnTo>
                  <a:cubicBezTo>
                    <a:pt x="6445" y="4121"/>
                    <a:pt x="6445" y="4121"/>
                    <a:pt x="6445" y="4121"/>
                  </a:cubicBezTo>
                  <a:cubicBezTo>
                    <a:pt x="6657" y="4243"/>
                    <a:pt x="6840" y="4364"/>
                    <a:pt x="7022" y="4516"/>
                  </a:cubicBezTo>
                  <a:cubicBezTo>
                    <a:pt x="7174" y="4608"/>
                    <a:pt x="7296" y="4729"/>
                    <a:pt x="7448" y="4820"/>
                  </a:cubicBezTo>
                  <a:cubicBezTo>
                    <a:pt x="7600" y="4942"/>
                    <a:pt x="7752" y="5033"/>
                    <a:pt x="7873" y="5124"/>
                  </a:cubicBezTo>
                  <a:cubicBezTo>
                    <a:pt x="8694" y="5823"/>
                    <a:pt x="9484" y="6522"/>
                    <a:pt x="10244" y="7252"/>
                  </a:cubicBezTo>
                  <a:lnTo>
                    <a:pt x="10274" y="7252"/>
                  </a:lnTo>
                  <a:cubicBezTo>
                    <a:pt x="13284" y="7252"/>
                    <a:pt x="16262" y="7282"/>
                    <a:pt x="19272" y="7282"/>
                  </a:cubicBezTo>
                  <a:cubicBezTo>
                    <a:pt x="23041" y="7313"/>
                    <a:pt x="26840" y="7313"/>
                    <a:pt x="30609" y="7343"/>
                  </a:cubicBezTo>
                  <a:cubicBezTo>
                    <a:pt x="34317" y="7343"/>
                    <a:pt x="38026" y="7374"/>
                    <a:pt x="41734" y="7374"/>
                  </a:cubicBezTo>
                  <a:cubicBezTo>
                    <a:pt x="45260" y="7404"/>
                    <a:pt x="48786" y="7404"/>
                    <a:pt x="52312" y="7434"/>
                  </a:cubicBezTo>
                  <a:cubicBezTo>
                    <a:pt x="55929" y="7434"/>
                    <a:pt x="59546" y="7465"/>
                    <a:pt x="63163" y="7465"/>
                  </a:cubicBezTo>
                  <a:lnTo>
                    <a:pt x="74683" y="7526"/>
                  </a:lnTo>
                  <a:cubicBezTo>
                    <a:pt x="78178" y="7526"/>
                    <a:pt x="81674" y="7556"/>
                    <a:pt x="85169" y="7556"/>
                  </a:cubicBezTo>
                  <a:cubicBezTo>
                    <a:pt x="87024" y="7556"/>
                    <a:pt x="88908" y="7586"/>
                    <a:pt x="90762" y="7586"/>
                  </a:cubicBezTo>
                  <a:cubicBezTo>
                    <a:pt x="90762" y="7556"/>
                    <a:pt x="90793" y="7556"/>
                    <a:pt x="90793" y="7526"/>
                  </a:cubicBezTo>
                  <a:cubicBezTo>
                    <a:pt x="91036" y="7282"/>
                    <a:pt x="91279" y="7009"/>
                    <a:pt x="91553" y="6735"/>
                  </a:cubicBezTo>
                  <a:cubicBezTo>
                    <a:pt x="91735" y="6583"/>
                    <a:pt x="91887" y="6462"/>
                    <a:pt x="92039" y="6310"/>
                  </a:cubicBezTo>
                  <a:cubicBezTo>
                    <a:pt x="92191" y="6158"/>
                    <a:pt x="92373" y="5975"/>
                    <a:pt x="92525" y="5823"/>
                  </a:cubicBezTo>
                  <a:cubicBezTo>
                    <a:pt x="92677" y="5702"/>
                    <a:pt x="92829" y="5580"/>
                    <a:pt x="92951" y="5459"/>
                  </a:cubicBezTo>
                  <a:cubicBezTo>
                    <a:pt x="93133" y="5337"/>
                    <a:pt x="93315" y="5215"/>
                    <a:pt x="93467" y="5063"/>
                  </a:cubicBezTo>
                  <a:cubicBezTo>
                    <a:pt x="93589" y="4972"/>
                    <a:pt x="93711" y="4911"/>
                    <a:pt x="93802" y="4820"/>
                  </a:cubicBezTo>
                  <a:lnTo>
                    <a:pt x="93832" y="4820"/>
                  </a:lnTo>
                  <a:cubicBezTo>
                    <a:pt x="93711" y="4942"/>
                    <a:pt x="93619" y="5063"/>
                    <a:pt x="93498" y="5185"/>
                  </a:cubicBezTo>
                  <a:lnTo>
                    <a:pt x="93498" y="5215"/>
                  </a:lnTo>
                  <a:cubicBezTo>
                    <a:pt x="93467" y="5246"/>
                    <a:pt x="93407" y="5307"/>
                    <a:pt x="93376" y="5337"/>
                  </a:cubicBezTo>
                  <a:cubicBezTo>
                    <a:pt x="93346" y="5367"/>
                    <a:pt x="93315" y="5398"/>
                    <a:pt x="93285" y="5428"/>
                  </a:cubicBezTo>
                  <a:cubicBezTo>
                    <a:pt x="93224" y="5550"/>
                    <a:pt x="93133" y="5641"/>
                    <a:pt x="93042" y="5732"/>
                  </a:cubicBezTo>
                  <a:cubicBezTo>
                    <a:pt x="92951" y="5823"/>
                    <a:pt x="92890" y="5945"/>
                    <a:pt x="92799" y="6036"/>
                  </a:cubicBezTo>
                  <a:cubicBezTo>
                    <a:pt x="92647" y="6188"/>
                    <a:pt x="92525" y="6340"/>
                    <a:pt x="92404" y="6492"/>
                  </a:cubicBezTo>
                  <a:cubicBezTo>
                    <a:pt x="92343" y="6553"/>
                    <a:pt x="92282" y="6614"/>
                    <a:pt x="92221" y="6674"/>
                  </a:cubicBezTo>
                  <a:cubicBezTo>
                    <a:pt x="91978" y="6948"/>
                    <a:pt x="91704" y="7222"/>
                    <a:pt x="91431" y="7495"/>
                  </a:cubicBezTo>
                  <a:cubicBezTo>
                    <a:pt x="91370" y="7556"/>
                    <a:pt x="91279" y="7677"/>
                    <a:pt x="91188" y="7769"/>
                  </a:cubicBezTo>
                  <a:cubicBezTo>
                    <a:pt x="91188" y="7799"/>
                    <a:pt x="91218" y="7829"/>
                    <a:pt x="91218" y="7860"/>
                  </a:cubicBezTo>
                  <a:cubicBezTo>
                    <a:pt x="91218" y="7921"/>
                    <a:pt x="91218" y="7951"/>
                    <a:pt x="91218" y="8012"/>
                  </a:cubicBezTo>
                  <a:cubicBezTo>
                    <a:pt x="91218" y="9957"/>
                    <a:pt x="91188" y="11872"/>
                    <a:pt x="91157" y="13817"/>
                  </a:cubicBezTo>
                  <a:cubicBezTo>
                    <a:pt x="91157" y="15793"/>
                    <a:pt x="91127" y="17769"/>
                    <a:pt x="91127" y="19775"/>
                  </a:cubicBezTo>
                  <a:cubicBezTo>
                    <a:pt x="91097" y="21751"/>
                    <a:pt x="91097" y="23726"/>
                    <a:pt x="91066" y="25702"/>
                  </a:cubicBezTo>
                  <a:cubicBezTo>
                    <a:pt x="91066" y="27769"/>
                    <a:pt x="91036" y="29836"/>
                    <a:pt x="91005" y="31903"/>
                  </a:cubicBezTo>
                  <a:cubicBezTo>
                    <a:pt x="91005" y="33878"/>
                    <a:pt x="90975" y="35824"/>
                    <a:pt x="90975" y="37800"/>
                  </a:cubicBezTo>
                  <a:cubicBezTo>
                    <a:pt x="90945" y="39775"/>
                    <a:pt x="90945" y="41781"/>
                    <a:pt x="90914" y="43757"/>
                  </a:cubicBezTo>
                  <a:cubicBezTo>
                    <a:pt x="90914" y="45246"/>
                    <a:pt x="90884" y="46736"/>
                    <a:pt x="90884" y="48225"/>
                  </a:cubicBezTo>
                  <a:lnTo>
                    <a:pt x="90884" y="48256"/>
                  </a:lnTo>
                  <a:cubicBezTo>
                    <a:pt x="90884" y="48347"/>
                    <a:pt x="90853" y="48468"/>
                    <a:pt x="90853" y="48560"/>
                  </a:cubicBezTo>
                  <a:lnTo>
                    <a:pt x="90884" y="48560"/>
                  </a:lnTo>
                  <a:cubicBezTo>
                    <a:pt x="91431" y="49015"/>
                    <a:pt x="91948" y="49441"/>
                    <a:pt x="92495" y="49897"/>
                  </a:cubicBezTo>
                  <a:cubicBezTo>
                    <a:pt x="92556" y="49927"/>
                    <a:pt x="92586" y="49958"/>
                    <a:pt x="92647" y="50019"/>
                  </a:cubicBezTo>
                  <a:cubicBezTo>
                    <a:pt x="92860" y="50201"/>
                    <a:pt x="93042" y="50383"/>
                    <a:pt x="93255" y="50566"/>
                  </a:cubicBezTo>
                  <a:cubicBezTo>
                    <a:pt x="93407" y="50718"/>
                    <a:pt x="93559" y="50870"/>
                    <a:pt x="93711" y="50991"/>
                  </a:cubicBezTo>
                  <a:cubicBezTo>
                    <a:pt x="93802" y="51082"/>
                    <a:pt x="93893" y="51174"/>
                    <a:pt x="93984" y="51265"/>
                  </a:cubicBezTo>
                  <a:cubicBezTo>
                    <a:pt x="94075" y="51356"/>
                    <a:pt x="94167" y="51417"/>
                    <a:pt x="94227" y="51508"/>
                  </a:cubicBezTo>
                  <a:cubicBezTo>
                    <a:pt x="94349" y="51629"/>
                    <a:pt x="94470" y="51721"/>
                    <a:pt x="94592" y="51842"/>
                  </a:cubicBezTo>
                  <a:cubicBezTo>
                    <a:pt x="94714" y="51964"/>
                    <a:pt x="94866" y="52116"/>
                    <a:pt x="94987" y="52237"/>
                  </a:cubicBezTo>
                  <a:cubicBezTo>
                    <a:pt x="94896" y="52177"/>
                    <a:pt x="94805" y="52116"/>
                    <a:pt x="94714" y="52055"/>
                  </a:cubicBezTo>
                  <a:cubicBezTo>
                    <a:pt x="94653" y="52025"/>
                    <a:pt x="94592" y="51994"/>
                    <a:pt x="94531" y="51964"/>
                  </a:cubicBezTo>
                  <a:cubicBezTo>
                    <a:pt x="94440" y="51903"/>
                    <a:pt x="94349" y="51842"/>
                    <a:pt x="94227" y="51781"/>
                  </a:cubicBezTo>
                  <a:cubicBezTo>
                    <a:pt x="94167" y="51721"/>
                    <a:pt x="94075" y="51690"/>
                    <a:pt x="93984" y="51629"/>
                  </a:cubicBezTo>
                  <a:cubicBezTo>
                    <a:pt x="93893" y="51569"/>
                    <a:pt x="93802" y="51508"/>
                    <a:pt x="93741" y="51417"/>
                  </a:cubicBezTo>
                  <a:cubicBezTo>
                    <a:pt x="93589" y="51326"/>
                    <a:pt x="93467" y="51234"/>
                    <a:pt x="93315" y="51174"/>
                  </a:cubicBezTo>
                  <a:cubicBezTo>
                    <a:pt x="92708" y="50657"/>
                    <a:pt x="92069" y="50140"/>
                    <a:pt x="91461" y="49623"/>
                  </a:cubicBezTo>
                  <a:lnTo>
                    <a:pt x="90580" y="48924"/>
                  </a:lnTo>
                  <a:cubicBezTo>
                    <a:pt x="90458" y="48924"/>
                    <a:pt x="90337" y="48924"/>
                    <a:pt x="90185" y="48955"/>
                  </a:cubicBezTo>
                  <a:lnTo>
                    <a:pt x="90002" y="48955"/>
                  </a:lnTo>
                  <a:cubicBezTo>
                    <a:pt x="86963" y="48955"/>
                    <a:pt x="83923" y="48924"/>
                    <a:pt x="80884" y="48924"/>
                  </a:cubicBezTo>
                  <a:cubicBezTo>
                    <a:pt x="77175" y="48924"/>
                    <a:pt x="73437" y="48924"/>
                    <a:pt x="69728" y="48894"/>
                  </a:cubicBezTo>
                  <a:cubicBezTo>
                    <a:pt x="66081" y="48894"/>
                    <a:pt x="62433" y="48894"/>
                    <a:pt x="58786" y="48863"/>
                  </a:cubicBezTo>
                  <a:lnTo>
                    <a:pt x="48056" y="48863"/>
                  </a:lnTo>
                  <a:cubicBezTo>
                    <a:pt x="44318" y="48833"/>
                    <a:pt x="40579" y="48833"/>
                    <a:pt x="36840" y="48833"/>
                  </a:cubicBezTo>
                  <a:cubicBezTo>
                    <a:pt x="33132" y="48833"/>
                    <a:pt x="29393" y="48803"/>
                    <a:pt x="25655" y="48803"/>
                  </a:cubicBezTo>
                  <a:cubicBezTo>
                    <a:pt x="21916" y="48803"/>
                    <a:pt x="18177" y="48772"/>
                    <a:pt x="14439" y="48772"/>
                  </a:cubicBezTo>
                  <a:lnTo>
                    <a:pt x="9241" y="48772"/>
                  </a:lnTo>
                  <a:cubicBezTo>
                    <a:pt x="9180" y="48742"/>
                    <a:pt x="9150" y="48742"/>
                    <a:pt x="9089" y="48742"/>
                  </a:cubicBezTo>
                  <a:lnTo>
                    <a:pt x="8937" y="48742"/>
                  </a:lnTo>
                  <a:cubicBezTo>
                    <a:pt x="8907" y="48772"/>
                    <a:pt x="8907" y="48772"/>
                    <a:pt x="8907" y="48803"/>
                  </a:cubicBezTo>
                  <a:cubicBezTo>
                    <a:pt x="8268" y="49441"/>
                    <a:pt x="7660" y="50079"/>
                    <a:pt x="7022" y="50718"/>
                  </a:cubicBezTo>
                  <a:cubicBezTo>
                    <a:pt x="6597" y="51143"/>
                    <a:pt x="6171" y="51569"/>
                    <a:pt x="5745" y="51964"/>
                  </a:cubicBezTo>
                  <a:cubicBezTo>
                    <a:pt x="5563" y="52116"/>
                    <a:pt x="5411" y="52237"/>
                    <a:pt x="5229" y="52389"/>
                  </a:cubicBezTo>
                  <a:cubicBezTo>
                    <a:pt x="5138" y="52511"/>
                    <a:pt x="5016" y="52602"/>
                    <a:pt x="4894" y="52693"/>
                  </a:cubicBezTo>
                  <a:cubicBezTo>
                    <a:pt x="4894" y="52724"/>
                    <a:pt x="4894" y="52724"/>
                    <a:pt x="4894" y="52724"/>
                  </a:cubicBezTo>
                  <a:cubicBezTo>
                    <a:pt x="4864" y="52754"/>
                    <a:pt x="4803" y="52785"/>
                    <a:pt x="4773" y="52815"/>
                  </a:cubicBezTo>
                  <a:cubicBezTo>
                    <a:pt x="4894" y="52663"/>
                    <a:pt x="4986" y="52541"/>
                    <a:pt x="5107" y="52389"/>
                  </a:cubicBezTo>
                  <a:cubicBezTo>
                    <a:pt x="5259" y="52207"/>
                    <a:pt x="5441" y="51994"/>
                    <a:pt x="5593" y="51812"/>
                  </a:cubicBezTo>
                  <a:cubicBezTo>
                    <a:pt x="5745" y="51599"/>
                    <a:pt x="5928" y="51417"/>
                    <a:pt x="6080" y="51204"/>
                  </a:cubicBezTo>
                  <a:cubicBezTo>
                    <a:pt x="6171" y="51082"/>
                    <a:pt x="6262" y="50991"/>
                    <a:pt x="6384" y="50870"/>
                  </a:cubicBezTo>
                  <a:cubicBezTo>
                    <a:pt x="6445" y="50778"/>
                    <a:pt x="6536" y="50687"/>
                    <a:pt x="6597" y="50596"/>
                  </a:cubicBezTo>
                  <a:cubicBezTo>
                    <a:pt x="6688" y="50474"/>
                    <a:pt x="6779" y="50383"/>
                    <a:pt x="6870" y="50262"/>
                  </a:cubicBezTo>
                  <a:cubicBezTo>
                    <a:pt x="6870" y="50262"/>
                    <a:pt x="6900" y="50231"/>
                    <a:pt x="6900" y="50201"/>
                  </a:cubicBezTo>
                  <a:cubicBezTo>
                    <a:pt x="7174" y="49958"/>
                    <a:pt x="7417" y="49684"/>
                    <a:pt x="7691" y="49411"/>
                  </a:cubicBezTo>
                  <a:cubicBezTo>
                    <a:pt x="7964" y="49137"/>
                    <a:pt x="8238" y="48833"/>
                    <a:pt x="8542" y="48529"/>
                  </a:cubicBezTo>
                  <a:cubicBezTo>
                    <a:pt x="8542" y="48468"/>
                    <a:pt x="8542" y="48377"/>
                    <a:pt x="8542" y="48316"/>
                  </a:cubicBezTo>
                  <a:cubicBezTo>
                    <a:pt x="8603" y="46949"/>
                    <a:pt x="8633" y="45550"/>
                    <a:pt x="8694" y="44183"/>
                  </a:cubicBezTo>
                  <a:cubicBezTo>
                    <a:pt x="8755" y="42207"/>
                    <a:pt x="8815" y="40262"/>
                    <a:pt x="8876" y="38316"/>
                  </a:cubicBezTo>
                  <a:cubicBezTo>
                    <a:pt x="8937" y="36341"/>
                    <a:pt x="8998" y="34365"/>
                    <a:pt x="9059" y="32389"/>
                  </a:cubicBezTo>
                  <a:cubicBezTo>
                    <a:pt x="9119" y="30413"/>
                    <a:pt x="9180" y="28438"/>
                    <a:pt x="9241" y="26432"/>
                  </a:cubicBezTo>
                  <a:cubicBezTo>
                    <a:pt x="9302" y="24456"/>
                    <a:pt x="9363" y="22450"/>
                    <a:pt x="9423" y="20444"/>
                  </a:cubicBezTo>
                  <a:cubicBezTo>
                    <a:pt x="9484" y="18438"/>
                    <a:pt x="9545" y="16462"/>
                    <a:pt x="9606" y="14456"/>
                  </a:cubicBezTo>
                  <a:cubicBezTo>
                    <a:pt x="9666" y="12480"/>
                    <a:pt x="9727" y="10504"/>
                    <a:pt x="9788" y="8498"/>
                  </a:cubicBezTo>
                  <a:cubicBezTo>
                    <a:pt x="9788" y="8346"/>
                    <a:pt x="9788" y="8194"/>
                    <a:pt x="9788" y="8042"/>
                  </a:cubicBezTo>
                  <a:cubicBezTo>
                    <a:pt x="9818" y="8042"/>
                    <a:pt x="9818" y="8012"/>
                    <a:pt x="9818" y="8012"/>
                  </a:cubicBezTo>
                  <a:cubicBezTo>
                    <a:pt x="9818" y="7981"/>
                    <a:pt x="9818" y="7951"/>
                    <a:pt x="9818" y="7921"/>
                  </a:cubicBezTo>
                  <a:cubicBezTo>
                    <a:pt x="9818" y="7829"/>
                    <a:pt x="9818" y="7769"/>
                    <a:pt x="9818" y="7677"/>
                  </a:cubicBezTo>
                  <a:cubicBezTo>
                    <a:pt x="9849" y="7617"/>
                    <a:pt x="9849" y="7556"/>
                    <a:pt x="9849" y="7495"/>
                  </a:cubicBezTo>
                  <a:cubicBezTo>
                    <a:pt x="9363" y="7039"/>
                    <a:pt x="8846" y="6583"/>
                    <a:pt x="8359" y="6127"/>
                  </a:cubicBezTo>
                  <a:cubicBezTo>
                    <a:pt x="8238" y="6036"/>
                    <a:pt x="8147" y="5915"/>
                    <a:pt x="8055" y="5793"/>
                  </a:cubicBezTo>
                  <a:cubicBezTo>
                    <a:pt x="8025" y="5793"/>
                    <a:pt x="8025" y="5793"/>
                    <a:pt x="8025" y="5763"/>
                  </a:cubicBezTo>
                  <a:cubicBezTo>
                    <a:pt x="7812" y="5580"/>
                    <a:pt x="7630" y="5367"/>
                    <a:pt x="7417" y="5155"/>
                  </a:cubicBezTo>
                  <a:cubicBezTo>
                    <a:pt x="7296" y="5033"/>
                    <a:pt x="7144" y="4911"/>
                    <a:pt x="6992" y="4790"/>
                  </a:cubicBezTo>
                  <a:cubicBezTo>
                    <a:pt x="6870" y="4668"/>
                    <a:pt x="6779" y="4547"/>
                    <a:pt x="6657" y="4425"/>
                  </a:cubicBezTo>
                  <a:cubicBezTo>
                    <a:pt x="6657" y="4395"/>
                    <a:pt x="6627" y="4395"/>
                    <a:pt x="6627" y="4395"/>
                  </a:cubicBezTo>
                  <a:cubicBezTo>
                    <a:pt x="6505" y="4243"/>
                    <a:pt x="6384" y="4121"/>
                    <a:pt x="6232" y="3969"/>
                  </a:cubicBezTo>
                  <a:close/>
                  <a:moveTo>
                    <a:pt x="7623" y="0"/>
                  </a:moveTo>
                  <a:cubicBezTo>
                    <a:pt x="7580" y="0"/>
                    <a:pt x="7533" y="24"/>
                    <a:pt x="7478" y="79"/>
                  </a:cubicBezTo>
                  <a:cubicBezTo>
                    <a:pt x="6970" y="560"/>
                    <a:pt x="6956" y="1276"/>
                    <a:pt x="6236" y="1276"/>
                  </a:cubicBezTo>
                  <a:cubicBezTo>
                    <a:pt x="6137" y="1276"/>
                    <a:pt x="6025" y="1263"/>
                    <a:pt x="5897" y="1234"/>
                  </a:cubicBezTo>
                  <a:cubicBezTo>
                    <a:pt x="5078" y="1134"/>
                    <a:pt x="4319" y="264"/>
                    <a:pt x="3505" y="264"/>
                  </a:cubicBezTo>
                  <a:cubicBezTo>
                    <a:pt x="3323" y="264"/>
                    <a:pt x="3138" y="307"/>
                    <a:pt x="2949" y="413"/>
                  </a:cubicBezTo>
                  <a:cubicBezTo>
                    <a:pt x="2888" y="1142"/>
                    <a:pt x="3466" y="1781"/>
                    <a:pt x="3557" y="2480"/>
                  </a:cubicBezTo>
                  <a:cubicBezTo>
                    <a:pt x="3770" y="3574"/>
                    <a:pt x="2554" y="3969"/>
                    <a:pt x="1703" y="4182"/>
                  </a:cubicBezTo>
                  <a:cubicBezTo>
                    <a:pt x="1551" y="4243"/>
                    <a:pt x="1460" y="4395"/>
                    <a:pt x="1551" y="4547"/>
                  </a:cubicBezTo>
                  <a:cubicBezTo>
                    <a:pt x="2098" y="5124"/>
                    <a:pt x="2888" y="5367"/>
                    <a:pt x="3405" y="5915"/>
                  </a:cubicBezTo>
                  <a:cubicBezTo>
                    <a:pt x="3618" y="6036"/>
                    <a:pt x="4043" y="6796"/>
                    <a:pt x="4165" y="7313"/>
                  </a:cubicBezTo>
                  <a:lnTo>
                    <a:pt x="4165" y="7343"/>
                  </a:lnTo>
                  <a:cubicBezTo>
                    <a:pt x="4165" y="7374"/>
                    <a:pt x="4165" y="7434"/>
                    <a:pt x="4165" y="7465"/>
                  </a:cubicBezTo>
                  <a:lnTo>
                    <a:pt x="4165" y="7526"/>
                  </a:lnTo>
                  <a:cubicBezTo>
                    <a:pt x="4165" y="7586"/>
                    <a:pt x="4195" y="7617"/>
                    <a:pt x="4195" y="7647"/>
                  </a:cubicBezTo>
                  <a:lnTo>
                    <a:pt x="4195" y="7738"/>
                  </a:lnTo>
                  <a:cubicBezTo>
                    <a:pt x="4134" y="9623"/>
                    <a:pt x="4074" y="11507"/>
                    <a:pt x="4013" y="13422"/>
                  </a:cubicBezTo>
                  <a:cubicBezTo>
                    <a:pt x="3922" y="15398"/>
                    <a:pt x="3861" y="17374"/>
                    <a:pt x="3770" y="19319"/>
                  </a:cubicBezTo>
                  <a:cubicBezTo>
                    <a:pt x="3709" y="21264"/>
                    <a:pt x="3648" y="23210"/>
                    <a:pt x="3557" y="25125"/>
                  </a:cubicBezTo>
                  <a:cubicBezTo>
                    <a:pt x="3496" y="27161"/>
                    <a:pt x="3435" y="29167"/>
                    <a:pt x="3344" y="31173"/>
                  </a:cubicBezTo>
                  <a:cubicBezTo>
                    <a:pt x="3283" y="33179"/>
                    <a:pt x="3192" y="35155"/>
                    <a:pt x="3131" y="37131"/>
                  </a:cubicBezTo>
                  <a:cubicBezTo>
                    <a:pt x="3071" y="39076"/>
                    <a:pt x="2979" y="41052"/>
                    <a:pt x="2919" y="43028"/>
                  </a:cubicBezTo>
                  <a:lnTo>
                    <a:pt x="2706" y="48924"/>
                  </a:lnTo>
                  <a:cubicBezTo>
                    <a:pt x="2706" y="49076"/>
                    <a:pt x="2706" y="49228"/>
                    <a:pt x="2675" y="49411"/>
                  </a:cubicBezTo>
                  <a:cubicBezTo>
                    <a:pt x="2675" y="49441"/>
                    <a:pt x="2675" y="49471"/>
                    <a:pt x="2675" y="49502"/>
                  </a:cubicBezTo>
                  <a:cubicBezTo>
                    <a:pt x="2584" y="49867"/>
                    <a:pt x="2341" y="50383"/>
                    <a:pt x="2189" y="50474"/>
                  </a:cubicBezTo>
                  <a:cubicBezTo>
                    <a:pt x="1885" y="50961"/>
                    <a:pt x="1" y="51964"/>
                    <a:pt x="1368" y="52268"/>
                  </a:cubicBezTo>
                  <a:cubicBezTo>
                    <a:pt x="1733" y="52298"/>
                    <a:pt x="2250" y="52359"/>
                    <a:pt x="2402" y="52754"/>
                  </a:cubicBezTo>
                  <a:cubicBezTo>
                    <a:pt x="2736" y="53636"/>
                    <a:pt x="1764" y="54669"/>
                    <a:pt x="2341" y="55459"/>
                  </a:cubicBezTo>
                  <a:cubicBezTo>
                    <a:pt x="2462" y="55546"/>
                    <a:pt x="2598" y="55578"/>
                    <a:pt x="2740" y="55578"/>
                  </a:cubicBezTo>
                  <a:cubicBezTo>
                    <a:pt x="3100" y="55578"/>
                    <a:pt x="3504" y="55373"/>
                    <a:pt x="3830" y="55307"/>
                  </a:cubicBezTo>
                  <a:cubicBezTo>
                    <a:pt x="4115" y="55217"/>
                    <a:pt x="4342" y="55178"/>
                    <a:pt x="4526" y="55178"/>
                  </a:cubicBezTo>
                  <a:cubicBezTo>
                    <a:pt x="5524" y="55178"/>
                    <a:pt x="5256" y="56347"/>
                    <a:pt x="5897" y="57040"/>
                  </a:cubicBezTo>
                  <a:cubicBezTo>
                    <a:pt x="5958" y="57010"/>
                    <a:pt x="6049" y="56979"/>
                    <a:pt x="6110" y="56918"/>
                  </a:cubicBezTo>
                  <a:cubicBezTo>
                    <a:pt x="6475" y="56645"/>
                    <a:pt x="6566" y="56158"/>
                    <a:pt x="6779" y="55763"/>
                  </a:cubicBezTo>
                  <a:cubicBezTo>
                    <a:pt x="7113" y="54973"/>
                    <a:pt x="7843" y="54821"/>
                    <a:pt x="8603" y="54760"/>
                  </a:cubicBezTo>
                  <a:lnTo>
                    <a:pt x="8876" y="54760"/>
                  </a:lnTo>
                  <a:lnTo>
                    <a:pt x="8998" y="54730"/>
                  </a:lnTo>
                  <a:lnTo>
                    <a:pt x="9271" y="54730"/>
                  </a:lnTo>
                  <a:cubicBezTo>
                    <a:pt x="9423" y="54730"/>
                    <a:pt x="9606" y="54699"/>
                    <a:pt x="9788" y="54669"/>
                  </a:cubicBezTo>
                  <a:lnTo>
                    <a:pt x="10122" y="54669"/>
                  </a:lnTo>
                  <a:cubicBezTo>
                    <a:pt x="13253" y="54639"/>
                    <a:pt x="16414" y="54608"/>
                    <a:pt x="19575" y="54578"/>
                  </a:cubicBezTo>
                  <a:cubicBezTo>
                    <a:pt x="23405" y="54547"/>
                    <a:pt x="27235" y="54547"/>
                    <a:pt x="31065" y="54487"/>
                  </a:cubicBezTo>
                  <a:cubicBezTo>
                    <a:pt x="34530" y="54487"/>
                    <a:pt x="37995" y="54456"/>
                    <a:pt x="41430" y="54426"/>
                  </a:cubicBezTo>
                  <a:cubicBezTo>
                    <a:pt x="45108" y="54395"/>
                    <a:pt x="48755" y="54365"/>
                    <a:pt x="52433" y="54335"/>
                  </a:cubicBezTo>
                  <a:cubicBezTo>
                    <a:pt x="56354" y="54304"/>
                    <a:pt x="60306" y="54274"/>
                    <a:pt x="64227" y="54244"/>
                  </a:cubicBezTo>
                  <a:cubicBezTo>
                    <a:pt x="67783" y="54213"/>
                    <a:pt x="71370" y="54183"/>
                    <a:pt x="74926" y="54152"/>
                  </a:cubicBezTo>
                  <a:cubicBezTo>
                    <a:pt x="78574" y="54122"/>
                    <a:pt x="82221" y="54092"/>
                    <a:pt x="85869" y="54061"/>
                  </a:cubicBezTo>
                  <a:cubicBezTo>
                    <a:pt x="88057" y="54061"/>
                    <a:pt x="90215" y="54031"/>
                    <a:pt x="92373" y="54031"/>
                  </a:cubicBezTo>
                  <a:lnTo>
                    <a:pt x="92434" y="54031"/>
                  </a:lnTo>
                  <a:cubicBezTo>
                    <a:pt x="92468" y="54027"/>
                    <a:pt x="92502" y="54025"/>
                    <a:pt x="92537" y="54025"/>
                  </a:cubicBezTo>
                  <a:cubicBezTo>
                    <a:pt x="92752" y="54025"/>
                    <a:pt x="92980" y="54096"/>
                    <a:pt x="93163" y="54122"/>
                  </a:cubicBezTo>
                  <a:cubicBezTo>
                    <a:pt x="93863" y="54304"/>
                    <a:pt x="94136" y="55034"/>
                    <a:pt x="94622" y="55490"/>
                  </a:cubicBezTo>
                  <a:cubicBezTo>
                    <a:pt x="94759" y="55575"/>
                    <a:pt x="94863" y="55612"/>
                    <a:pt x="94942" y="55612"/>
                  </a:cubicBezTo>
                  <a:cubicBezTo>
                    <a:pt x="95283" y="55612"/>
                    <a:pt x="95156" y="54929"/>
                    <a:pt x="95230" y="54608"/>
                  </a:cubicBezTo>
                  <a:cubicBezTo>
                    <a:pt x="95323" y="54284"/>
                    <a:pt x="95558" y="54171"/>
                    <a:pt x="95821" y="54171"/>
                  </a:cubicBezTo>
                  <a:cubicBezTo>
                    <a:pt x="96076" y="54171"/>
                    <a:pt x="96359" y="54276"/>
                    <a:pt x="96568" y="54395"/>
                  </a:cubicBezTo>
                  <a:cubicBezTo>
                    <a:pt x="96704" y="54447"/>
                    <a:pt x="96850" y="54488"/>
                    <a:pt x="96994" y="54488"/>
                  </a:cubicBezTo>
                  <a:cubicBezTo>
                    <a:pt x="97108" y="54488"/>
                    <a:pt x="97221" y="54462"/>
                    <a:pt x="97328" y="54395"/>
                  </a:cubicBezTo>
                  <a:cubicBezTo>
                    <a:pt x="97571" y="54213"/>
                    <a:pt x="97571" y="53879"/>
                    <a:pt x="97480" y="53605"/>
                  </a:cubicBezTo>
                  <a:cubicBezTo>
                    <a:pt x="97297" y="53210"/>
                    <a:pt x="96811" y="52845"/>
                    <a:pt x="97054" y="52389"/>
                  </a:cubicBezTo>
                  <a:cubicBezTo>
                    <a:pt x="97145" y="51933"/>
                    <a:pt x="97662" y="51842"/>
                    <a:pt x="97905" y="51508"/>
                  </a:cubicBezTo>
                  <a:cubicBezTo>
                    <a:pt x="97966" y="51386"/>
                    <a:pt x="97936" y="51265"/>
                    <a:pt x="97905" y="51143"/>
                  </a:cubicBezTo>
                  <a:cubicBezTo>
                    <a:pt x="97723" y="50961"/>
                    <a:pt x="97480" y="50870"/>
                    <a:pt x="97267" y="50809"/>
                  </a:cubicBezTo>
                  <a:cubicBezTo>
                    <a:pt x="96446" y="50596"/>
                    <a:pt x="95929" y="50566"/>
                    <a:pt x="96051" y="49532"/>
                  </a:cubicBezTo>
                  <a:cubicBezTo>
                    <a:pt x="96051" y="49502"/>
                    <a:pt x="96051" y="49502"/>
                    <a:pt x="96051" y="49471"/>
                  </a:cubicBezTo>
                  <a:cubicBezTo>
                    <a:pt x="96051" y="49441"/>
                    <a:pt x="96021" y="49411"/>
                    <a:pt x="96021" y="49380"/>
                  </a:cubicBezTo>
                  <a:cubicBezTo>
                    <a:pt x="96021" y="47556"/>
                    <a:pt x="96021" y="45733"/>
                    <a:pt x="95990" y="43909"/>
                  </a:cubicBezTo>
                  <a:cubicBezTo>
                    <a:pt x="95990" y="41994"/>
                    <a:pt x="95990" y="40049"/>
                    <a:pt x="95960" y="38134"/>
                  </a:cubicBezTo>
                  <a:cubicBezTo>
                    <a:pt x="95960" y="36097"/>
                    <a:pt x="95929" y="34061"/>
                    <a:pt x="95929" y="32055"/>
                  </a:cubicBezTo>
                  <a:lnTo>
                    <a:pt x="95899" y="26067"/>
                  </a:lnTo>
                  <a:cubicBezTo>
                    <a:pt x="95899" y="24091"/>
                    <a:pt x="95869" y="22115"/>
                    <a:pt x="95869" y="20140"/>
                  </a:cubicBezTo>
                  <a:cubicBezTo>
                    <a:pt x="95869" y="18164"/>
                    <a:pt x="95838" y="16158"/>
                    <a:pt x="95838" y="14182"/>
                  </a:cubicBezTo>
                  <a:cubicBezTo>
                    <a:pt x="95808" y="12267"/>
                    <a:pt x="95808" y="10352"/>
                    <a:pt x="95808" y="8437"/>
                  </a:cubicBezTo>
                  <a:cubicBezTo>
                    <a:pt x="95808" y="8073"/>
                    <a:pt x="95808" y="7677"/>
                    <a:pt x="95808" y="7313"/>
                  </a:cubicBezTo>
                  <a:cubicBezTo>
                    <a:pt x="95808" y="7282"/>
                    <a:pt x="95808" y="7252"/>
                    <a:pt x="95808" y="7222"/>
                  </a:cubicBezTo>
                  <a:cubicBezTo>
                    <a:pt x="95808" y="7070"/>
                    <a:pt x="95838" y="6918"/>
                    <a:pt x="95960" y="6796"/>
                  </a:cubicBezTo>
                  <a:cubicBezTo>
                    <a:pt x="96203" y="6340"/>
                    <a:pt x="97449" y="6340"/>
                    <a:pt x="97237" y="5732"/>
                  </a:cubicBezTo>
                  <a:cubicBezTo>
                    <a:pt x="96902" y="5489"/>
                    <a:pt x="96446" y="5580"/>
                    <a:pt x="96112" y="5398"/>
                  </a:cubicBezTo>
                  <a:cubicBezTo>
                    <a:pt x="95778" y="5246"/>
                    <a:pt x="95595" y="4911"/>
                    <a:pt x="95595" y="4547"/>
                  </a:cubicBezTo>
                  <a:cubicBezTo>
                    <a:pt x="95626" y="3848"/>
                    <a:pt x="96112" y="3270"/>
                    <a:pt x="96416" y="2693"/>
                  </a:cubicBezTo>
                  <a:cubicBezTo>
                    <a:pt x="96477" y="2510"/>
                    <a:pt x="96568" y="2237"/>
                    <a:pt x="96416" y="2085"/>
                  </a:cubicBezTo>
                  <a:cubicBezTo>
                    <a:pt x="96277" y="2038"/>
                    <a:pt x="96140" y="2018"/>
                    <a:pt x="96006" y="2018"/>
                  </a:cubicBezTo>
                  <a:cubicBezTo>
                    <a:pt x="95525" y="2018"/>
                    <a:pt x="95074" y="2279"/>
                    <a:pt x="94622" y="2541"/>
                  </a:cubicBezTo>
                  <a:cubicBezTo>
                    <a:pt x="94169" y="2807"/>
                    <a:pt x="93716" y="3074"/>
                    <a:pt x="93201" y="3074"/>
                  </a:cubicBezTo>
                  <a:cubicBezTo>
                    <a:pt x="93129" y="3074"/>
                    <a:pt x="93056" y="3069"/>
                    <a:pt x="92981" y="3057"/>
                  </a:cubicBezTo>
                  <a:cubicBezTo>
                    <a:pt x="91887" y="2966"/>
                    <a:pt x="92160" y="1690"/>
                    <a:pt x="91948" y="990"/>
                  </a:cubicBezTo>
                  <a:cubicBezTo>
                    <a:pt x="91874" y="855"/>
                    <a:pt x="91770" y="799"/>
                    <a:pt x="91662" y="799"/>
                  </a:cubicBezTo>
                  <a:cubicBezTo>
                    <a:pt x="91505" y="799"/>
                    <a:pt x="91339" y="919"/>
                    <a:pt x="91249" y="1082"/>
                  </a:cubicBezTo>
                  <a:cubicBezTo>
                    <a:pt x="90914" y="1507"/>
                    <a:pt x="90519" y="1902"/>
                    <a:pt x="90094" y="2237"/>
                  </a:cubicBezTo>
                  <a:cubicBezTo>
                    <a:pt x="89820" y="2449"/>
                    <a:pt x="89516" y="2601"/>
                    <a:pt x="89182" y="2723"/>
                  </a:cubicBezTo>
                  <a:cubicBezTo>
                    <a:pt x="89121" y="2753"/>
                    <a:pt x="89030" y="2753"/>
                    <a:pt x="88969" y="2753"/>
                  </a:cubicBezTo>
                  <a:cubicBezTo>
                    <a:pt x="88908" y="2784"/>
                    <a:pt x="88847" y="2784"/>
                    <a:pt x="88786" y="2784"/>
                  </a:cubicBezTo>
                  <a:cubicBezTo>
                    <a:pt x="85838" y="2784"/>
                    <a:pt x="82890" y="2753"/>
                    <a:pt x="79941" y="2753"/>
                  </a:cubicBezTo>
                  <a:cubicBezTo>
                    <a:pt x="76355" y="2723"/>
                    <a:pt x="72798" y="2723"/>
                    <a:pt x="69242" y="2693"/>
                  </a:cubicBezTo>
                  <a:cubicBezTo>
                    <a:pt x="65747" y="2662"/>
                    <a:pt x="62281" y="2662"/>
                    <a:pt x="58816" y="2632"/>
                  </a:cubicBezTo>
                  <a:cubicBezTo>
                    <a:pt x="55473" y="2601"/>
                    <a:pt x="52129" y="2601"/>
                    <a:pt x="48786" y="2571"/>
                  </a:cubicBezTo>
                  <a:cubicBezTo>
                    <a:pt x="45169" y="2571"/>
                    <a:pt x="41521" y="2541"/>
                    <a:pt x="37904" y="2510"/>
                  </a:cubicBezTo>
                  <a:lnTo>
                    <a:pt x="27509" y="2449"/>
                  </a:lnTo>
                  <a:cubicBezTo>
                    <a:pt x="24165" y="2449"/>
                    <a:pt x="20822" y="2419"/>
                    <a:pt x="17509" y="2389"/>
                  </a:cubicBezTo>
                  <a:cubicBezTo>
                    <a:pt x="15198" y="2389"/>
                    <a:pt x="12888" y="2389"/>
                    <a:pt x="10578" y="2358"/>
                  </a:cubicBezTo>
                  <a:lnTo>
                    <a:pt x="10457" y="2358"/>
                  </a:lnTo>
                  <a:cubicBezTo>
                    <a:pt x="10335" y="2328"/>
                    <a:pt x="10214" y="2297"/>
                    <a:pt x="10092" y="2297"/>
                  </a:cubicBezTo>
                  <a:lnTo>
                    <a:pt x="9910" y="2297"/>
                  </a:lnTo>
                  <a:lnTo>
                    <a:pt x="9879" y="2267"/>
                  </a:lnTo>
                  <a:lnTo>
                    <a:pt x="9849" y="2267"/>
                  </a:lnTo>
                  <a:cubicBezTo>
                    <a:pt x="8694" y="2267"/>
                    <a:pt x="8299" y="1021"/>
                    <a:pt x="7843" y="170"/>
                  </a:cubicBezTo>
                  <a:cubicBezTo>
                    <a:pt x="7765" y="73"/>
                    <a:pt x="7700" y="0"/>
                    <a:pt x="76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4"/>
            <p:cNvSpPr/>
            <p:nvPr/>
          </p:nvSpPr>
          <p:spPr>
            <a:xfrm>
              <a:off x="12783950" y="1051975"/>
              <a:ext cx="2153550" cy="1127700"/>
            </a:xfrm>
            <a:custGeom>
              <a:avLst/>
              <a:gdLst/>
              <a:ahLst/>
              <a:cxnLst/>
              <a:rect l="l" t="t" r="r" b="b"/>
              <a:pathLst>
                <a:path w="86142" h="45108" extrusionOk="0">
                  <a:moveTo>
                    <a:pt x="3374" y="2159"/>
                  </a:moveTo>
                  <a:cubicBezTo>
                    <a:pt x="5623" y="2189"/>
                    <a:pt x="7873" y="2189"/>
                    <a:pt x="10122" y="2189"/>
                  </a:cubicBezTo>
                  <a:cubicBezTo>
                    <a:pt x="13769" y="2189"/>
                    <a:pt x="17417" y="2219"/>
                    <a:pt x="21034" y="2219"/>
                  </a:cubicBezTo>
                  <a:cubicBezTo>
                    <a:pt x="24408" y="2219"/>
                    <a:pt x="27782" y="2219"/>
                    <a:pt x="31156" y="2250"/>
                  </a:cubicBezTo>
                  <a:cubicBezTo>
                    <a:pt x="34773" y="2250"/>
                    <a:pt x="38390" y="2250"/>
                    <a:pt x="42007" y="2280"/>
                  </a:cubicBezTo>
                  <a:lnTo>
                    <a:pt x="53193" y="2280"/>
                  </a:lnTo>
                  <a:cubicBezTo>
                    <a:pt x="56536" y="2311"/>
                    <a:pt x="59910" y="2311"/>
                    <a:pt x="63254" y="2311"/>
                  </a:cubicBezTo>
                  <a:cubicBezTo>
                    <a:pt x="66901" y="2341"/>
                    <a:pt x="70549" y="2341"/>
                    <a:pt x="74196" y="2341"/>
                  </a:cubicBezTo>
                  <a:cubicBezTo>
                    <a:pt x="77296" y="2371"/>
                    <a:pt x="80397" y="2371"/>
                    <a:pt x="83497" y="2371"/>
                  </a:cubicBezTo>
                  <a:lnTo>
                    <a:pt x="84014" y="2371"/>
                  </a:lnTo>
                  <a:cubicBezTo>
                    <a:pt x="84044" y="2371"/>
                    <a:pt x="84075" y="2371"/>
                    <a:pt x="84105" y="2341"/>
                  </a:cubicBezTo>
                  <a:lnTo>
                    <a:pt x="84105" y="2341"/>
                  </a:lnTo>
                  <a:cubicBezTo>
                    <a:pt x="84105" y="4134"/>
                    <a:pt x="84105" y="5928"/>
                    <a:pt x="84075" y="7721"/>
                  </a:cubicBezTo>
                  <a:cubicBezTo>
                    <a:pt x="84075" y="7873"/>
                    <a:pt x="84075" y="8025"/>
                    <a:pt x="84075" y="8177"/>
                  </a:cubicBezTo>
                  <a:cubicBezTo>
                    <a:pt x="84075" y="9940"/>
                    <a:pt x="84044" y="11703"/>
                    <a:pt x="84044" y="13466"/>
                  </a:cubicBezTo>
                  <a:cubicBezTo>
                    <a:pt x="84044" y="13679"/>
                    <a:pt x="84044" y="13891"/>
                    <a:pt x="84044" y="14104"/>
                  </a:cubicBezTo>
                  <a:cubicBezTo>
                    <a:pt x="84044" y="16049"/>
                    <a:pt x="84014" y="18025"/>
                    <a:pt x="84014" y="19971"/>
                  </a:cubicBezTo>
                  <a:cubicBezTo>
                    <a:pt x="83983" y="21916"/>
                    <a:pt x="83983" y="23861"/>
                    <a:pt x="83983" y="25776"/>
                  </a:cubicBezTo>
                  <a:cubicBezTo>
                    <a:pt x="83953" y="26506"/>
                    <a:pt x="83953" y="27205"/>
                    <a:pt x="83953" y="27934"/>
                  </a:cubicBezTo>
                  <a:cubicBezTo>
                    <a:pt x="83953" y="28147"/>
                    <a:pt x="83953" y="28390"/>
                    <a:pt x="83953" y="28633"/>
                  </a:cubicBezTo>
                  <a:cubicBezTo>
                    <a:pt x="83953" y="29697"/>
                    <a:pt x="83923" y="30791"/>
                    <a:pt x="83923" y="31886"/>
                  </a:cubicBezTo>
                  <a:cubicBezTo>
                    <a:pt x="83923" y="33831"/>
                    <a:pt x="83923" y="35776"/>
                    <a:pt x="83892" y="37722"/>
                  </a:cubicBezTo>
                  <a:cubicBezTo>
                    <a:pt x="83892" y="39606"/>
                    <a:pt x="83892" y="41460"/>
                    <a:pt x="83862" y="43345"/>
                  </a:cubicBezTo>
                  <a:cubicBezTo>
                    <a:pt x="81521" y="43314"/>
                    <a:pt x="79211" y="43314"/>
                    <a:pt x="76871" y="43314"/>
                  </a:cubicBezTo>
                  <a:cubicBezTo>
                    <a:pt x="73345" y="43284"/>
                    <a:pt x="69819" y="43254"/>
                    <a:pt x="66293" y="43223"/>
                  </a:cubicBezTo>
                  <a:cubicBezTo>
                    <a:pt x="62737" y="43223"/>
                    <a:pt x="59181" y="43193"/>
                    <a:pt x="55655" y="43162"/>
                  </a:cubicBezTo>
                  <a:cubicBezTo>
                    <a:pt x="52038" y="43162"/>
                    <a:pt x="48390" y="43132"/>
                    <a:pt x="44773" y="43102"/>
                  </a:cubicBezTo>
                  <a:cubicBezTo>
                    <a:pt x="41034" y="43071"/>
                    <a:pt x="37296" y="43071"/>
                    <a:pt x="33557" y="43041"/>
                  </a:cubicBezTo>
                  <a:cubicBezTo>
                    <a:pt x="29909" y="43010"/>
                    <a:pt x="26262" y="43010"/>
                    <a:pt x="22645" y="42980"/>
                  </a:cubicBezTo>
                  <a:lnTo>
                    <a:pt x="22219" y="42980"/>
                  </a:lnTo>
                  <a:cubicBezTo>
                    <a:pt x="18845" y="42950"/>
                    <a:pt x="15471" y="42919"/>
                    <a:pt x="12128" y="42919"/>
                  </a:cubicBezTo>
                  <a:cubicBezTo>
                    <a:pt x="8724" y="42889"/>
                    <a:pt x="5350" y="42858"/>
                    <a:pt x="1976" y="42858"/>
                  </a:cubicBezTo>
                  <a:lnTo>
                    <a:pt x="1885" y="42858"/>
                  </a:lnTo>
                  <a:cubicBezTo>
                    <a:pt x="1885" y="42828"/>
                    <a:pt x="1915" y="42798"/>
                    <a:pt x="1915" y="42767"/>
                  </a:cubicBezTo>
                  <a:cubicBezTo>
                    <a:pt x="1945" y="41065"/>
                    <a:pt x="2006" y="39363"/>
                    <a:pt x="2067" y="37661"/>
                  </a:cubicBezTo>
                  <a:cubicBezTo>
                    <a:pt x="2067" y="37539"/>
                    <a:pt x="2097" y="37387"/>
                    <a:pt x="2097" y="37235"/>
                  </a:cubicBezTo>
                  <a:lnTo>
                    <a:pt x="2097" y="36840"/>
                  </a:lnTo>
                  <a:cubicBezTo>
                    <a:pt x="2158" y="34925"/>
                    <a:pt x="2249" y="32980"/>
                    <a:pt x="2310" y="31035"/>
                  </a:cubicBezTo>
                  <a:cubicBezTo>
                    <a:pt x="2341" y="30123"/>
                    <a:pt x="2371" y="29241"/>
                    <a:pt x="2401" y="28360"/>
                  </a:cubicBezTo>
                  <a:cubicBezTo>
                    <a:pt x="2401" y="28238"/>
                    <a:pt x="2401" y="28117"/>
                    <a:pt x="2401" y="27965"/>
                  </a:cubicBezTo>
                  <a:cubicBezTo>
                    <a:pt x="2401" y="27904"/>
                    <a:pt x="2401" y="27843"/>
                    <a:pt x="2401" y="27782"/>
                  </a:cubicBezTo>
                  <a:cubicBezTo>
                    <a:pt x="2432" y="27600"/>
                    <a:pt x="2432" y="27448"/>
                    <a:pt x="2432" y="27296"/>
                  </a:cubicBezTo>
                  <a:cubicBezTo>
                    <a:pt x="2462" y="26566"/>
                    <a:pt x="2493" y="25837"/>
                    <a:pt x="2493" y="25138"/>
                  </a:cubicBezTo>
                  <a:cubicBezTo>
                    <a:pt x="2584" y="23162"/>
                    <a:pt x="2644" y="21186"/>
                    <a:pt x="2705" y="19211"/>
                  </a:cubicBezTo>
                  <a:cubicBezTo>
                    <a:pt x="2766" y="17265"/>
                    <a:pt x="2827" y="15320"/>
                    <a:pt x="2918" y="13344"/>
                  </a:cubicBezTo>
                  <a:cubicBezTo>
                    <a:pt x="2918" y="13162"/>
                    <a:pt x="2918" y="13010"/>
                    <a:pt x="2918" y="12828"/>
                  </a:cubicBezTo>
                  <a:cubicBezTo>
                    <a:pt x="2979" y="11004"/>
                    <a:pt x="3040" y="9180"/>
                    <a:pt x="3100" y="7356"/>
                  </a:cubicBezTo>
                  <a:lnTo>
                    <a:pt x="3283" y="2371"/>
                  </a:lnTo>
                  <a:cubicBezTo>
                    <a:pt x="3283" y="2311"/>
                    <a:pt x="3283" y="2250"/>
                    <a:pt x="3283" y="2159"/>
                  </a:cubicBezTo>
                  <a:close/>
                  <a:moveTo>
                    <a:pt x="1216" y="1"/>
                  </a:moveTo>
                  <a:cubicBezTo>
                    <a:pt x="1216" y="1"/>
                    <a:pt x="1216" y="31"/>
                    <a:pt x="1216" y="31"/>
                  </a:cubicBezTo>
                  <a:lnTo>
                    <a:pt x="1185" y="31"/>
                  </a:lnTo>
                  <a:cubicBezTo>
                    <a:pt x="1185" y="61"/>
                    <a:pt x="1185" y="92"/>
                    <a:pt x="1185" y="92"/>
                  </a:cubicBezTo>
                  <a:cubicBezTo>
                    <a:pt x="1185" y="183"/>
                    <a:pt x="1185" y="274"/>
                    <a:pt x="1185" y="365"/>
                  </a:cubicBezTo>
                  <a:lnTo>
                    <a:pt x="1185" y="487"/>
                  </a:lnTo>
                  <a:lnTo>
                    <a:pt x="1216" y="487"/>
                  </a:lnTo>
                  <a:cubicBezTo>
                    <a:pt x="1185" y="943"/>
                    <a:pt x="1185" y="1429"/>
                    <a:pt x="1185" y="1885"/>
                  </a:cubicBezTo>
                  <a:cubicBezTo>
                    <a:pt x="1155" y="2584"/>
                    <a:pt x="1125" y="3283"/>
                    <a:pt x="1125" y="3952"/>
                  </a:cubicBezTo>
                  <a:cubicBezTo>
                    <a:pt x="1064" y="5958"/>
                    <a:pt x="1003" y="7964"/>
                    <a:pt x="942" y="9970"/>
                  </a:cubicBezTo>
                  <a:cubicBezTo>
                    <a:pt x="912" y="12037"/>
                    <a:pt x="851" y="14104"/>
                    <a:pt x="790" y="16171"/>
                  </a:cubicBezTo>
                  <a:cubicBezTo>
                    <a:pt x="730" y="18177"/>
                    <a:pt x="669" y="20183"/>
                    <a:pt x="608" y="22189"/>
                  </a:cubicBezTo>
                  <a:cubicBezTo>
                    <a:pt x="578" y="24165"/>
                    <a:pt x="517" y="26110"/>
                    <a:pt x="456" y="28056"/>
                  </a:cubicBezTo>
                  <a:cubicBezTo>
                    <a:pt x="395" y="30062"/>
                    <a:pt x="334" y="32068"/>
                    <a:pt x="304" y="34074"/>
                  </a:cubicBezTo>
                  <a:cubicBezTo>
                    <a:pt x="243" y="36111"/>
                    <a:pt x="182" y="38177"/>
                    <a:pt x="122" y="40214"/>
                  </a:cubicBezTo>
                  <a:cubicBezTo>
                    <a:pt x="91" y="41612"/>
                    <a:pt x="61" y="43041"/>
                    <a:pt x="0" y="44439"/>
                  </a:cubicBezTo>
                  <a:cubicBezTo>
                    <a:pt x="0" y="44500"/>
                    <a:pt x="0" y="44591"/>
                    <a:pt x="30" y="44652"/>
                  </a:cubicBezTo>
                  <a:cubicBezTo>
                    <a:pt x="30" y="44743"/>
                    <a:pt x="30" y="44834"/>
                    <a:pt x="0" y="44895"/>
                  </a:cubicBezTo>
                  <a:cubicBezTo>
                    <a:pt x="0" y="44986"/>
                    <a:pt x="0" y="45047"/>
                    <a:pt x="0" y="45108"/>
                  </a:cubicBezTo>
                  <a:cubicBezTo>
                    <a:pt x="30" y="45108"/>
                    <a:pt x="61" y="45077"/>
                    <a:pt x="91" y="45077"/>
                  </a:cubicBezTo>
                  <a:lnTo>
                    <a:pt x="122" y="45077"/>
                  </a:lnTo>
                  <a:cubicBezTo>
                    <a:pt x="182" y="45047"/>
                    <a:pt x="213" y="44986"/>
                    <a:pt x="304" y="44986"/>
                  </a:cubicBezTo>
                  <a:lnTo>
                    <a:pt x="456" y="44986"/>
                  </a:lnTo>
                  <a:cubicBezTo>
                    <a:pt x="456" y="44956"/>
                    <a:pt x="456" y="44925"/>
                    <a:pt x="456" y="44895"/>
                  </a:cubicBezTo>
                  <a:lnTo>
                    <a:pt x="8268" y="44895"/>
                  </a:lnTo>
                  <a:cubicBezTo>
                    <a:pt x="12067" y="44925"/>
                    <a:pt x="15867" y="44925"/>
                    <a:pt x="19666" y="44925"/>
                  </a:cubicBezTo>
                  <a:cubicBezTo>
                    <a:pt x="23496" y="44956"/>
                    <a:pt x="27326" y="44956"/>
                    <a:pt x="31186" y="44956"/>
                  </a:cubicBezTo>
                  <a:cubicBezTo>
                    <a:pt x="35016" y="44956"/>
                    <a:pt x="38846" y="44986"/>
                    <a:pt x="42706" y="44986"/>
                  </a:cubicBezTo>
                  <a:cubicBezTo>
                    <a:pt x="46657" y="44986"/>
                    <a:pt x="50609" y="45016"/>
                    <a:pt x="54560" y="45016"/>
                  </a:cubicBezTo>
                  <a:cubicBezTo>
                    <a:pt x="58390" y="45016"/>
                    <a:pt x="62220" y="45047"/>
                    <a:pt x="66050" y="45047"/>
                  </a:cubicBezTo>
                  <a:cubicBezTo>
                    <a:pt x="69880" y="45047"/>
                    <a:pt x="73710" y="45047"/>
                    <a:pt x="77570" y="45077"/>
                  </a:cubicBezTo>
                  <a:lnTo>
                    <a:pt x="85169" y="45077"/>
                  </a:lnTo>
                  <a:lnTo>
                    <a:pt x="85169" y="45108"/>
                  </a:lnTo>
                  <a:lnTo>
                    <a:pt x="85625" y="45108"/>
                  </a:lnTo>
                  <a:lnTo>
                    <a:pt x="85625" y="45077"/>
                  </a:lnTo>
                  <a:lnTo>
                    <a:pt x="86142" y="45077"/>
                  </a:lnTo>
                  <a:cubicBezTo>
                    <a:pt x="86050" y="45016"/>
                    <a:pt x="85959" y="44956"/>
                    <a:pt x="85868" y="44864"/>
                  </a:cubicBezTo>
                  <a:cubicBezTo>
                    <a:pt x="85838" y="44834"/>
                    <a:pt x="85777" y="44743"/>
                    <a:pt x="85807" y="44652"/>
                  </a:cubicBezTo>
                  <a:lnTo>
                    <a:pt x="85625" y="44652"/>
                  </a:lnTo>
                  <a:cubicBezTo>
                    <a:pt x="85625" y="43497"/>
                    <a:pt x="85625" y="42342"/>
                    <a:pt x="85625" y="41187"/>
                  </a:cubicBezTo>
                  <a:cubicBezTo>
                    <a:pt x="85655" y="39181"/>
                    <a:pt x="85686" y="37174"/>
                    <a:pt x="85686" y="35168"/>
                  </a:cubicBezTo>
                  <a:cubicBezTo>
                    <a:pt x="85686" y="33162"/>
                    <a:pt x="85716" y="31156"/>
                    <a:pt x="85716" y="29180"/>
                  </a:cubicBezTo>
                  <a:cubicBezTo>
                    <a:pt x="85746" y="27083"/>
                    <a:pt x="85746" y="25016"/>
                    <a:pt x="85777" y="22949"/>
                  </a:cubicBezTo>
                  <a:cubicBezTo>
                    <a:pt x="85807" y="21004"/>
                    <a:pt x="85807" y="19059"/>
                    <a:pt x="85838" y="17113"/>
                  </a:cubicBezTo>
                  <a:cubicBezTo>
                    <a:pt x="85838" y="15046"/>
                    <a:pt x="85868" y="12980"/>
                    <a:pt x="85868" y="10913"/>
                  </a:cubicBezTo>
                  <a:lnTo>
                    <a:pt x="85929" y="4803"/>
                  </a:lnTo>
                  <a:cubicBezTo>
                    <a:pt x="85929" y="3557"/>
                    <a:pt x="85929" y="2280"/>
                    <a:pt x="85959" y="1034"/>
                  </a:cubicBezTo>
                  <a:lnTo>
                    <a:pt x="85990" y="1034"/>
                  </a:lnTo>
                  <a:cubicBezTo>
                    <a:pt x="85990" y="1004"/>
                    <a:pt x="85990" y="943"/>
                    <a:pt x="85990" y="912"/>
                  </a:cubicBezTo>
                  <a:lnTo>
                    <a:pt x="85990" y="852"/>
                  </a:lnTo>
                  <a:cubicBezTo>
                    <a:pt x="85990" y="761"/>
                    <a:pt x="85990" y="669"/>
                    <a:pt x="85990" y="578"/>
                  </a:cubicBezTo>
                  <a:lnTo>
                    <a:pt x="85959" y="578"/>
                  </a:lnTo>
                  <a:lnTo>
                    <a:pt x="85959" y="487"/>
                  </a:lnTo>
                  <a:cubicBezTo>
                    <a:pt x="85868" y="517"/>
                    <a:pt x="85777" y="517"/>
                    <a:pt x="85686" y="517"/>
                  </a:cubicBezTo>
                  <a:lnTo>
                    <a:pt x="85503" y="517"/>
                  </a:lnTo>
                  <a:lnTo>
                    <a:pt x="85503" y="578"/>
                  </a:lnTo>
                  <a:cubicBezTo>
                    <a:pt x="83011" y="578"/>
                    <a:pt x="80488" y="548"/>
                    <a:pt x="77995" y="517"/>
                  </a:cubicBezTo>
                  <a:lnTo>
                    <a:pt x="67083" y="457"/>
                  </a:lnTo>
                  <a:cubicBezTo>
                    <a:pt x="63314" y="426"/>
                    <a:pt x="59545" y="426"/>
                    <a:pt x="55776" y="396"/>
                  </a:cubicBezTo>
                  <a:cubicBezTo>
                    <a:pt x="51916" y="365"/>
                    <a:pt x="48025" y="335"/>
                    <a:pt x="44165" y="305"/>
                  </a:cubicBezTo>
                  <a:cubicBezTo>
                    <a:pt x="40396" y="305"/>
                    <a:pt x="36657" y="274"/>
                    <a:pt x="32888" y="244"/>
                  </a:cubicBezTo>
                  <a:cubicBezTo>
                    <a:pt x="29119" y="213"/>
                    <a:pt x="25350" y="183"/>
                    <a:pt x="21581" y="183"/>
                  </a:cubicBezTo>
                  <a:cubicBezTo>
                    <a:pt x="17903" y="153"/>
                    <a:pt x="14225" y="122"/>
                    <a:pt x="10547" y="92"/>
                  </a:cubicBezTo>
                  <a:cubicBezTo>
                    <a:pt x="7599" y="92"/>
                    <a:pt x="4651" y="61"/>
                    <a:pt x="1672" y="31"/>
                  </a:cubicBezTo>
                  <a:lnTo>
                    <a:pt x="1581" y="31"/>
                  </a:lnTo>
                  <a:cubicBezTo>
                    <a:pt x="1550" y="31"/>
                    <a:pt x="1489" y="1"/>
                    <a:pt x="1429"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4"/>
            <p:cNvSpPr/>
            <p:nvPr/>
          </p:nvSpPr>
          <p:spPr>
            <a:xfrm>
              <a:off x="12742150" y="2072500"/>
              <a:ext cx="11425" cy="11425"/>
            </a:xfrm>
            <a:custGeom>
              <a:avLst/>
              <a:gdLst/>
              <a:ahLst/>
              <a:cxnLst/>
              <a:rect l="l" t="t" r="r" b="b"/>
              <a:pathLst>
                <a:path w="457" h="457" extrusionOk="0">
                  <a:moveTo>
                    <a:pt x="243" y="1"/>
                  </a:moveTo>
                  <a:cubicBezTo>
                    <a:pt x="122" y="1"/>
                    <a:pt x="0" y="122"/>
                    <a:pt x="0" y="244"/>
                  </a:cubicBezTo>
                  <a:cubicBezTo>
                    <a:pt x="0" y="366"/>
                    <a:pt x="122" y="457"/>
                    <a:pt x="243" y="457"/>
                  </a:cubicBezTo>
                  <a:cubicBezTo>
                    <a:pt x="365"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4"/>
            <p:cNvSpPr/>
            <p:nvPr/>
          </p:nvSpPr>
          <p:spPr>
            <a:xfrm>
              <a:off x="12742150" y="205350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4"/>
            <p:cNvSpPr/>
            <p:nvPr/>
          </p:nvSpPr>
          <p:spPr>
            <a:xfrm>
              <a:off x="12751275" y="1725250"/>
              <a:ext cx="11400" cy="11425"/>
            </a:xfrm>
            <a:custGeom>
              <a:avLst/>
              <a:gdLst/>
              <a:ahLst/>
              <a:cxnLst/>
              <a:rect l="l" t="t" r="r" b="b"/>
              <a:pathLst>
                <a:path w="456" h="457" extrusionOk="0">
                  <a:moveTo>
                    <a:pt x="213" y="0"/>
                  </a:moveTo>
                  <a:cubicBezTo>
                    <a:pt x="91" y="0"/>
                    <a:pt x="0" y="91"/>
                    <a:pt x="0" y="213"/>
                  </a:cubicBezTo>
                  <a:cubicBezTo>
                    <a:pt x="0" y="365"/>
                    <a:pt x="91" y="456"/>
                    <a:pt x="213" y="456"/>
                  </a:cubicBezTo>
                  <a:cubicBezTo>
                    <a:pt x="334" y="456"/>
                    <a:pt x="426" y="334"/>
                    <a:pt x="426" y="213"/>
                  </a:cubicBezTo>
                  <a:cubicBezTo>
                    <a:pt x="456" y="91"/>
                    <a:pt x="334"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4"/>
            <p:cNvSpPr/>
            <p:nvPr/>
          </p:nvSpPr>
          <p:spPr>
            <a:xfrm>
              <a:off x="12767225" y="1384800"/>
              <a:ext cx="11425" cy="11425"/>
            </a:xfrm>
            <a:custGeom>
              <a:avLst/>
              <a:gdLst/>
              <a:ahLst/>
              <a:cxnLst/>
              <a:rect l="l" t="t" r="r" b="b"/>
              <a:pathLst>
                <a:path w="457" h="457" extrusionOk="0">
                  <a:moveTo>
                    <a:pt x="244" y="1"/>
                  </a:moveTo>
                  <a:cubicBezTo>
                    <a:pt x="122" y="1"/>
                    <a:pt x="0" y="92"/>
                    <a:pt x="0" y="214"/>
                  </a:cubicBezTo>
                  <a:cubicBezTo>
                    <a:pt x="0" y="335"/>
                    <a:pt x="122" y="457"/>
                    <a:pt x="244" y="457"/>
                  </a:cubicBezTo>
                  <a:cubicBezTo>
                    <a:pt x="365" y="457"/>
                    <a:pt x="456" y="335"/>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4"/>
            <p:cNvSpPr/>
            <p:nvPr/>
          </p:nvSpPr>
          <p:spPr>
            <a:xfrm>
              <a:off x="12765700" y="1365800"/>
              <a:ext cx="11425" cy="11425"/>
            </a:xfrm>
            <a:custGeom>
              <a:avLst/>
              <a:gdLst/>
              <a:ahLst/>
              <a:cxnLst/>
              <a:rect l="l" t="t" r="r" b="b"/>
              <a:pathLst>
                <a:path w="457" h="457" extrusionOk="0">
                  <a:moveTo>
                    <a:pt x="244" y="1"/>
                  </a:moveTo>
                  <a:cubicBezTo>
                    <a:pt x="122" y="1"/>
                    <a:pt x="1" y="123"/>
                    <a:pt x="1" y="244"/>
                  </a:cubicBezTo>
                  <a:cubicBezTo>
                    <a:pt x="1" y="366"/>
                    <a:pt x="122" y="457"/>
                    <a:pt x="244" y="457"/>
                  </a:cubicBezTo>
                  <a:cubicBezTo>
                    <a:pt x="365" y="457"/>
                    <a:pt x="457" y="335"/>
                    <a:pt x="457" y="214"/>
                  </a:cubicBezTo>
                  <a:cubicBezTo>
                    <a:pt x="457"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4"/>
            <p:cNvSpPr/>
            <p:nvPr/>
          </p:nvSpPr>
          <p:spPr>
            <a:xfrm>
              <a:off x="12752775" y="1376450"/>
              <a:ext cx="11425" cy="11425"/>
            </a:xfrm>
            <a:custGeom>
              <a:avLst/>
              <a:gdLst/>
              <a:ahLst/>
              <a:cxnLst/>
              <a:rect l="l" t="t" r="r" b="b"/>
              <a:pathLst>
                <a:path w="457" h="457" extrusionOk="0">
                  <a:moveTo>
                    <a:pt x="214" y="1"/>
                  </a:moveTo>
                  <a:cubicBezTo>
                    <a:pt x="92" y="1"/>
                    <a:pt x="1" y="92"/>
                    <a:pt x="1" y="213"/>
                  </a:cubicBezTo>
                  <a:cubicBezTo>
                    <a:pt x="1" y="335"/>
                    <a:pt x="122" y="456"/>
                    <a:pt x="244" y="456"/>
                  </a:cubicBezTo>
                  <a:cubicBezTo>
                    <a:pt x="335" y="456"/>
                    <a:pt x="457" y="335"/>
                    <a:pt x="457" y="213"/>
                  </a:cubicBezTo>
                  <a:cubicBezTo>
                    <a:pt x="457" y="92"/>
                    <a:pt x="366"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4"/>
            <p:cNvSpPr/>
            <p:nvPr/>
          </p:nvSpPr>
          <p:spPr>
            <a:xfrm>
              <a:off x="12780900" y="1075525"/>
              <a:ext cx="11425" cy="10800"/>
            </a:xfrm>
            <a:custGeom>
              <a:avLst/>
              <a:gdLst/>
              <a:ahLst/>
              <a:cxnLst/>
              <a:rect l="l" t="t" r="r" b="b"/>
              <a:pathLst>
                <a:path w="457" h="432" extrusionOk="0">
                  <a:moveTo>
                    <a:pt x="244" y="1"/>
                  </a:moveTo>
                  <a:cubicBezTo>
                    <a:pt x="122" y="1"/>
                    <a:pt x="0" y="92"/>
                    <a:pt x="0" y="214"/>
                  </a:cubicBezTo>
                  <a:cubicBezTo>
                    <a:pt x="0" y="335"/>
                    <a:pt x="122" y="426"/>
                    <a:pt x="244" y="426"/>
                  </a:cubicBezTo>
                  <a:cubicBezTo>
                    <a:pt x="256" y="430"/>
                    <a:pt x="269" y="431"/>
                    <a:pt x="281" y="431"/>
                  </a:cubicBezTo>
                  <a:cubicBezTo>
                    <a:pt x="383" y="431"/>
                    <a:pt x="456" y="322"/>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4"/>
            <p:cNvSpPr/>
            <p:nvPr/>
          </p:nvSpPr>
          <p:spPr>
            <a:xfrm>
              <a:off x="13116025" y="1023100"/>
              <a:ext cx="10650" cy="11425"/>
            </a:xfrm>
            <a:custGeom>
              <a:avLst/>
              <a:gdLst/>
              <a:ahLst/>
              <a:cxnLst/>
              <a:rect l="l" t="t" r="r" b="b"/>
              <a:pathLst>
                <a:path w="426" h="457" extrusionOk="0">
                  <a:moveTo>
                    <a:pt x="213" y="1"/>
                  </a:moveTo>
                  <a:cubicBezTo>
                    <a:pt x="91" y="1"/>
                    <a:pt x="0" y="92"/>
                    <a:pt x="0" y="244"/>
                  </a:cubicBezTo>
                  <a:cubicBezTo>
                    <a:pt x="0" y="365"/>
                    <a:pt x="91" y="457"/>
                    <a:pt x="213" y="457"/>
                  </a:cubicBezTo>
                  <a:cubicBezTo>
                    <a:pt x="334" y="457"/>
                    <a:pt x="426" y="365"/>
                    <a:pt x="426" y="244"/>
                  </a:cubicBezTo>
                  <a:cubicBezTo>
                    <a:pt x="426" y="12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4"/>
            <p:cNvSpPr/>
            <p:nvPr/>
          </p:nvSpPr>
          <p:spPr>
            <a:xfrm>
              <a:off x="13136525" y="1023850"/>
              <a:ext cx="11425" cy="11425"/>
            </a:xfrm>
            <a:custGeom>
              <a:avLst/>
              <a:gdLst/>
              <a:ahLst/>
              <a:cxnLst/>
              <a:rect l="l" t="t" r="r" b="b"/>
              <a:pathLst>
                <a:path w="457" h="457" extrusionOk="0">
                  <a:moveTo>
                    <a:pt x="213" y="1"/>
                  </a:moveTo>
                  <a:cubicBezTo>
                    <a:pt x="92" y="1"/>
                    <a:pt x="1" y="92"/>
                    <a:pt x="1" y="214"/>
                  </a:cubicBezTo>
                  <a:cubicBezTo>
                    <a:pt x="1" y="335"/>
                    <a:pt x="92" y="457"/>
                    <a:pt x="213" y="457"/>
                  </a:cubicBezTo>
                  <a:cubicBezTo>
                    <a:pt x="335" y="457"/>
                    <a:pt x="457" y="335"/>
                    <a:pt x="457" y="214"/>
                  </a:cubicBezTo>
                  <a:cubicBezTo>
                    <a:pt x="457"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4"/>
            <p:cNvSpPr/>
            <p:nvPr/>
          </p:nvSpPr>
          <p:spPr>
            <a:xfrm>
              <a:off x="13126650" y="1009425"/>
              <a:ext cx="11425" cy="11425"/>
            </a:xfrm>
            <a:custGeom>
              <a:avLst/>
              <a:gdLst/>
              <a:ahLst/>
              <a:cxnLst/>
              <a:rect l="l" t="t" r="r" b="b"/>
              <a:pathLst>
                <a:path w="457" h="457" extrusionOk="0">
                  <a:moveTo>
                    <a:pt x="213" y="0"/>
                  </a:moveTo>
                  <a:cubicBezTo>
                    <a:pt x="92" y="0"/>
                    <a:pt x="1" y="92"/>
                    <a:pt x="1" y="213"/>
                  </a:cubicBezTo>
                  <a:cubicBezTo>
                    <a:pt x="1" y="335"/>
                    <a:pt x="92" y="456"/>
                    <a:pt x="213" y="456"/>
                  </a:cubicBezTo>
                  <a:cubicBezTo>
                    <a:pt x="335" y="456"/>
                    <a:pt x="456" y="335"/>
                    <a:pt x="456" y="213"/>
                  </a:cubicBezTo>
                  <a:cubicBezTo>
                    <a:pt x="456" y="9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4"/>
            <p:cNvSpPr/>
            <p:nvPr/>
          </p:nvSpPr>
          <p:spPr>
            <a:xfrm>
              <a:off x="13496725" y="1023850"/>
              <a:ext cx="11425" cy="11425"/>
            </a:xfrm>
            <a:custGeom>
              <a:avLst/>
              <a:gdLst/>
              <a:ahLst/>
              <a:cxnLst/>
              <a:rect l="l" t="t" r="r" b="b"/>
              <a:pathLst>
                <a:path w="457" h="457" extrusionOk="0">
                  <a:moveTo>
                    <a:pt x="243" y="1"/>
                  </a:moveTo>
                  <a:cubicBezTo>
                    <a:pt x="122" y="1"/>
                    <a:pt x="0" y="92"/>
                    <a:pt x="0" y="214"/>
                  </a:cubicBezTo>
                  <a:cubicBezTo>
                    <a:pt x="0" y="335"/>
                    <a:pt x="122" y="457"/>
                    <a:pt x="243" y="457"/>
                  </a:cubicBezTo>
                  <a:cubicBezTo>
                    <a:pt x="365" y="457"/>
                    <a:pt x="456" y="366"/>
                    <a:pt x="456" y="24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4"/>
            <p:cNvSpPr/>
            <p:nvPr/>
          </p:nvSpPr>
          <p:spPr>
            <a:xfrm>
              <a:off x="13517225" y="1025375"/>
              <a:ext cx="11425" cy="11425"/>
            </a:xfrm>
            <a:custGeom>
              <a:avLst/>
              <a:gdLst/>
              <a:ahLst/>
              <a:cxnLst/>
              <a:rect l="l" t="t" r="r" b="b"/>
              <a:pathLst>
                <a:path w="457" h="457" extrusionOk="0">
                  <a:moveTo>
                    <a:pt x="244" y="1"/>
                  </a:moveTo>
                  <a:cubicBezTo>
                    <a:pt x="123" y="1"/>
                    <a:pt x="31" y="122"/>
                    <a:pt x="31" y="244"/>
                  </a:cubicBezTo>
                  <a:cubicBezTo>
                    <a:pt x="1" y="366"/>
                    <a:pt x="123" y="457"/>
                    <a:pt x="244" y="457"/>
                  </a:cubicBezTo>
                  <a:cubicBezTo>
                    <a:pt x="366" y="457"/>
                    <a:pt x="457" y="366"/>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4"/>
            <p:cNvSpPr/>
            <p:nvPr/>
          </p:nvSpPr>
          <p:spPr>
            <a:xfrm>
              <a:off x="13922250" y="1029175"/>
              <a:ext cx="11425" cy="11425"/>
            </a:xfrm>
            <a:custGeom>
              <a:avLst/>
              <a:gdLst/>
              <a:ahLst/>
              <a:cxnLst/>
              <a:rect l="l" t="t" r="r" b="b"/>
              <a:pathLst>
                <a:path w="457" h="457" extrusionOk="0">
                  <a:moveTo>
                    <a:pt x="214" y="1"/>
                  </a:moveTo>
                  <a:cubicBezTo>
                    <a:pt x="92" y="1"/>
                    <a:pt x="1" y="92"/>
                    <a:pt x="1" y="214"/>
                  </a:cubicBezTo>
                  <a:cubicBezTo>
                    <a:pt x="1" y="335"/>
                    <a:pt x="92" y="457"/>
                    <a:pt x="214" y="457"/>
                  </a:cubicBezTo>
                  <a:cubicBezTo>
                    <a:pt x="335" y="457"/>
                    <a:pt x="457"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4"/>
            <p:cNvSpPr/>
            <p:nvPr/>
          </p:nvSpPr>
          <p:spPr>
            <a:xfrm>
              <a:off x="14391875" y="1028425"/>
              <a:ext cx="11425" cy="11425"/>
            </a:xfrm>
            <a:custGeom>
              <a:avLst/>
              <a:gdLst/>
              <a:ahLst/>
              <a:cxnLst/>
              <a:rect l="l" t="t" r="r" b="b"/>
              <a:pathLst>
                <a:path w="457" h="457" extrusionOk="0">
                  <a:moveTo>
                    <a:pt x="244" y="0"/>
                  </a:moveTo>
                  <a:cubicBezTo>
                    <a:pt x="122" y="0"/>
                    <a:pt x="0" y="92"/>
                    <a:pt x="0" y="244"/>
                  </a:cubicBezTo>
                  <a:cubicBezTo>
                    <a:pt x="0" y="365"/>
                    <a:pt x="122" y="456"/>
                    <a:pt x="244" y="456"/>
                  </a:cubicBezTo>
                  <a:cubicBezTo>
                    <a:pt x="365" y="456"/>
                    <a:pt x="456" y="365"/>
                    <a:pt x="456" y="244"/>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4"/>
            <p:cNvSpPr/>
            <p:nvPr/>
          </p:nvSpPr>
          <p:spPr>
            <a:xfrm>
              <a:off x="14409350" y="1032225"/>
              <a:ext cx="11425" cy="11425"/>
            </a:xfrm>
            <a:custGeom>
              <a:avLst/>
              <a:gdLst/>
              <a:ahLst/>
              <a:cxnLst/>
              <a:rect l="l" t="t" r="r" b="b"/>
              <a:pathLst>
                <a:path w="457" h="457" extrusionOk="0">
                  <a:moveTo>
                    <a:pt x="213" y="0"/>
                  </a:moveTo>
                  <a:cubicBezTo>
                    <a:pt x="92" y="0"/>
                    <a:pt x="0" y="92"/>
                    <a:pt x="0" y="213"/>
                  </a:cubicBezTo>
                  <a:cubicBezTo>
                    <a:pt x="0" y="365"/>
                    <a:pt x="92" y="456"/>
                    <a:pt x="213" y="456"/>
                  </a:cubicBezTo>
                  <a:cubicBezTo>
                    <a:pt x="335" y="456"/>
                    <a:pt x="456" y="365"/>
                    <a:pt x="456" y="243"/>
                  </a:cubicBezTo>
                  <a:cubicBezTo>
                    <a:pt x="456" y="9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4"/>
            <p:cNvSpPr/>
            <p:nvPr/>
          </p:nvSpPr>
          <p:spPr>
            <a:xfrm>
              <a:off x="14403275" y="1017775"/>
              <a:ext cx="10650" cy="11425"/>
            </a:xfrm>
            <a:custGeom>
              <a:avLst/>
              <a:gdLst/>
              <a:ahLst/>
              <a:cxnLst/>
              <a:rect l="l" t="t" r="r" b="b"/>
              <a:pathLst>
                <a:path w="426" h="457" extrusionOk="0">
                  <a:moveTo>
                    <a:pt x="213" y="1"/>
                  </a:moveTo>
                  <a:cubicBezTo>
                    <a:pt x="92" y="1"/>
                    <a:pt x="0" y="92"/>
                    <a:pt x="0" y="214"/>
                  </a:cubicBezTo>
                  <a:cubicBezTo>
                    <a:pt x="0" y="335"/>
                    <a:pt x="92" y="457"/>
                    <a:pt x="213" y="457"/>
                  </a:cubicBezTo>
                  <a:cubicBezTo>
                    <a:pt x="335" y="457"/>
                    <a:pt x="426" y="366"/>
                    <a:pt x="426" y="214"/>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4"/>
            <p:cNvSpPr/>
            <p:nvPr/>
          </p:nvSpPr>
          <p:spPr>
            <a:xfrm>
              <a:off x="14951925" y="1103650"/>
              <a:ext cx="11400" cy="11425"/>
            </a:xfrm>
            <a:custGeom>
              <a:avLst/>
              <a:gdLst/>
              <a:ahLst/>
              <a:cxnLst/>
              <a:rect l="l" t="t" r="r" b="b"/>
              <a:pathLst>
                <a:path w="456" h="457" extrusionOk="0">
                  <a:moveTo>
                    <a:pt x="243" y="1"/>
                  </a:moveTo>
                  <a:cubicBezTo>
                    <a:pt x="91" y="1"/>
                    <a:pt x="0" y="92"/>
                    <a:pt x="0" y="213"/>
                  </a:cubicBezTo>
                  <a:cubicBezTo>
                    <a:pt x="0" y="335"/>
                    <a:pt x="91" y="456"/>
                    <a:pt x="213" y="456"/>
                  </a:cubicBezTo>
                  <a:cubicBezTo>
                    <a:pt x="365" y="456"/>
                    <a:pt x="456" y="335"/>
                    <a:pt x="456" y="213"/>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4"/>
            <p:cNvSpPr/>
            <p:nvPr/>
          </p:nvSpPr>
          <p:spPr>
            <a:xfrm>
              <a:off x="14948875" y="1537550"/>
              <a:ext cx="11425" cy="11425"/>
            </a:xfrm>
            <a:custGeom>
              <a:avLst/>
              <a:gdLst/>
              <a:ahLst/>
              <a:cxnLst/>
              <a:rect l="l" t="t" r="r" b="b"/>
              <a:pathLst>
                <a:path w="457" h="457" extrusionOk="0">
                  <a:moveTo>
                    <a:pt x="244" y="0"/>
                  </a:moveTo>
                  <a:cubicBezTo>
                    <a:pt x="92" y="0"/>
                    <a:pt x="0" y="92"/>
                    <a:pt x="0" y="213"/>
                  </a:cubicBezTo>
                  <a:cubicBezTo>
                    <a:pt x="0" y="335"/>
                    <a:pt x="92" y="456"/>
                    <a:pt x="213" y="456"/>
                  </a:cubicBezTo>
                  <a:cubicBezTo>
                    <a:pt x="335" y="456"/>
                    <a:pt x="456" y="36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4"/>
            <p:cNvSpPr/>
            <p:nvPr/>
          </p:nvSpPr>
          <p:spPr>
            <a:xfrm>
              <a:off x="14947350" y="1520825"/>
              <a:ext cx="12175" cy="11425"/>
            </a:xfrm>
            <a:custGeom>
              <a:avLst/>
              <a:gdLst/>
              <a:ahLst/>
              <a:cxnLst/>
              <a:rect l="l" t="t" r="r" b="b"/>
              <a:pathLst>
                <a:path w="487" h="457" extrusionOk="0">
                  <a:moveTo>
                    <a:pt x="244" y="1"/>
                  </a:moveTo>
                  <a:cubicBezTo>
                    <a:pt x="122" y="1"/>
                    <a:pt x="31" y="92"/>
                    <a:pt x="31" y="213"/>
                  </a:cubicBezTo>
                  <a:cubicBezTo>
                    <a:pt x="1" y="335"/>
                    <a:pt x="122" y="457"/>
                    <a:pt x="244" y="457"/>
                  </a:cubicBezTo>
                  <a:cubicBezTo>
                    <a:pt x="365" y="457"/>
                    <a:pt x="457" y="365"/>
                    <a:pt x="487" y="244"/>
                  </a:cubicBezTo>
                  <a:cubicBezTo>
                    <a:pt x="487" y="122"/>
                    <a:pt x="39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4"/>
            <p:cNvSpPr/>
            <p:nvPr/>
          </p:nvSpPr>
          <p:spPr>
            <a:xfrm>
              <a:off x="14950400" y="196612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35"/>
                    <a:pt x="456" y="21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4"/>
            <p:cNvSpPr/>
            <p:nvPr/>
          </p:nvSpPr>
          <p:spPr>
            <a:xfrm>
              <a:off x="14948125" y="1948650"/>
              <a:ext cx="11400" cy="10650"/>
            </a:xfrm>
            <a:custGeom>
              <a:avLst/>
              <a:gdLst/>
              <a:ahLst/>
              <a:cxnLst/>
              <a:rect l="l" t="t" r="r" b="b"/>
              <a:pathLst>
                <a:path w="456" h="426" extrusionOk="0">
                  <a:moveTo>
                    <a:pt x="243" y="0"/>
                  </a:moveTo>
                  <a:cubicBezTo>
                    <a:pt x="91" y="0"/>
                    <a:pt x="0" y="92"/>
                    <a:pt x="0" y="213"/>
                  </a:cubicBezTo>
                  <a:cubicBezTo>
                    <a:pt x="0" y="335"/>
                    <a:pt x="91" y="426"/>
                    <a:pt x="213" y="426"/>
                  </a:cubicBezTo>
                  <a:cubicBezTo>
                    <a:pt x="334" y="426"/>
                    <a:pt x="456" y="335"/>
                    <a:pt x="456" y="213"/>
                  </a:cubicBezTo>
                  <a:cubicBezTo>
                    <a:pt x="456" y="9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4"/>
            <p:cNvSpPr/>
            <p:nvPr/>
          </p:nvSpPr>
          <p:spPr>
            <a:xfrm>
              <a:off x="14963300" y="1957775"/>
              <a:ext cx="11425" cy="11425"/>
            </a:xfrm>
            <a:custGeom>
              <a:avLst/>
              <a:gdLst/>
              <a:ahLst/>
              <a:cxnLst/>
              <a:rect l="l" t="t" r="r" b="b"/>
              <a:pathLst>
                <a:path w="457" h="457" extrusionOk="0">
                  <a:moveTo>
                    <a:pt x="214" y="0"/>
                  </a:moveTo>
                  <a:cubicBezTo>
                    <a:pt x="92" y="0"/>
                    <a:pt x="1" y="91"/>
                    <a:pt x="1" y="213"/>
                  </a:cubicBezTo>
                  <a:cubicBezTo>
                    <a:pt x="1" y="334"/>
                    <a:pt x="92" y="456"/>
                    <a:pt x="214" y="456"/>
                  </a:cubicBezTo>
                  <a:cubicBezTo>
                    <a:pt x="335" y="456"/>
                    <a:pt x="426" y="365"/>
                    <a:pt x="457" y="243"/>
                  </a:cubicBezTo>
                  <a:cubicBezTo>
                    <a:pt x="457" y="122"/>
                    <a:pt x="366"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4"/>
            <p:cNvSpPr/>
            <p:nvPr/>
          </p:nvSpPr>
          <p:spPr>
            <a:xfrm>
              <a:off x="14785500" y="2207000"/>
              <a:ext cx="12175" cy="10675"/>
            </a:xfrm>
            <a:custGeom>
              <a:avLst/>
              <a:gdLst/>
              <a:ahLst/>
              <a:cxnLst/>
              <a:rect l="l" t="t" r="r" b="b"/>
              <a:pathLst>
                <a:path w="487" h="427" extrusionOk="0">
                  <a:moveTo>
                    <a:pt x="274" y="1"/>
                  </a:moveTo>
                  <a:cubicBezTo>
                    <a:pt x="122" y="1"/>
                    <a:pt x="31" y="62"/>
                    <a:pt x="31" y="214"/>
                  </a:cubicBezTo>
                  <a:cubicBezTo>
                    <a:pt x="0" y="335"/>
                    <a:pt x="122" y="426"/>
                    <a:pt x="244" y="426"/>
                  </a:cubicBezTo>
                  <a:cubicBezTo>
                    <a:pt x="365" y="426"/>
                    <a:pt x="456" y="366"/>
                    <a:pt x="487" y="214"/>
                  </a:cubicBezTo>
                  <a:cubicBezTo>
                    <a:pt x="487" y="9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4"/>
            <p:cNvSpPr/>
            <p:nvPr/>
          </p:nvSpPr>
          <p:spPr>
            <a:xfrm>
              <a:off x="14391100" y="2199400"/>
              <a:ext cx="11425" cy="11425"/>
            </a:xfrm>
            <a:custGeom>
              <a:avLst/>
              <a:gdLst/>
              <a:ahLst/>
              <a:cxnLst/>
              <a:rect l="l" t="t" r="r" b="b"/>
              <a:pathLst>
                <a:path w="457" h="457" extrusionOk="0">
                  <a:moveTo>
                    <a:pt x="244" y="1"/>
                  </a:moveTo>
                  <a:cubicBezTo>
                    <a:pt x="123" y="1"/>
                    <a:pt x="1" y="92"/>
                    <a:pt x="1" y="214"/>
                  </a:cubicBezTo>
                  <a:cubicBezTo>
                    <a:pt x="1" y="335"/>
                    <a:pt x="92" y="457"/>
                    <a:pt x="214" y="457"/>
                  </a:cubicBezTo>
                  <a:cubicBezTo>
                    <a:pt x="335" y="457"/>
                    <a:pt x="427" y="366"/>
                    <a:pt x="457" y="244"/>
                  </a:cubicBezTo>
                  <a:cubicBezTo>
                    <a:pt x="457" y="123"/>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4"/>
            <p:cNvSpPr/>
            <p:nvPr/>
          </p:nvSpPr>
          <p:spPr>
            <a:xfrm>
              <a:off x="14409350" y="2197900"/>
              <a:ext cx="12175" cy="11425"/>
            </a:xfrm>
            <a:custGeom>
              <a:avLst/>
              <a:gdLst/>
              <a:ahLst/>
              <a:cxnLst/>
              <a:rect l="l" t="t" r="r" b="b"/>
              <a:pathLst>
                <a:path w="487" h="457" extrusionOk="0">
                  <a:moveTo>
                    <a:pt x="274" y="0"/>
                  </a:moveTo>
                  <a:cubicBezTo>
                    <a:pt x="152" y="0"/>
                    <a:pt x="31" y="91"/>
                    <a:pt x="31" y="213"/>
                  </a:cubicBezTo>
                  <a:cubicBezTo>
                    <a:pt x="0" y="334"/>
                    <a:pt x="122" y="456"/>
                    <a:pt x="244" y="456"/>
                  </a:cubicBezTo>
                  <a:cubicBezTo>
                    <a:pt x="365" y="456"/>
                    <a:pt x="456" y="365"/>
                    <a:pt x="487" y="243"/>
                  </a:cubicBezTo>
                  <a:cubicBezTo>
                    <a:pt x="487"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4"/>
            <p:cNvSpPr/>
            <p:nvPr/>
          </p:nvSpPr>
          <p:spPr>
            <a:xfrm>
              <a:off x="13943525" y="2203975"/>
              <a:ext cx="11425" cy="11425"/>
            </a:xfrm>
            <a:custGeom>
              <a:avLst/>
              <a:gdLst/>
              <a:ahLst/>
              <a:cxnLst/>
              <a:rect l="l" t="t" r="r" b="b"/>
              <a:pathLst>
                <a:path w="457" h="457" extrusionOk="0">
                  <a:moveTo>
                    <a:pt x="244" y="0"/>
                  </a:moveTo>
                  <a:cubicBezTo>
                    <a:pt x="123"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4"/>
            <p:cNvSpPr/>
            <p:nvPr/>
          </p:nvSpPr>
          <p:spPr>
            <a:xfrm>
              <a:off x="13957975" y="22039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6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4"/>
            <p:cNvSpPr/>
            <p:nvPr/>
          </p:nvSpPr>
          <p:spPr>
            <a:xfrm>
              <a:off x="13950375" y="2216900"/>
              <a:ext cx="12175" cy="11400"/>
            </a:xfrm>
            <a:custGeom>
              <a:avLst/>
              <a:gdLst/>
              <a:ahLst/>
              <a:cxnLst/>
              <a:rect l="l" t="t" r="r" b="b"/>
              <a:pathLst>
                <a:path w="487" h="456" extrusionOk="0">
                  <a:moveTo>
                    <a:pt x="244" y="0"/>
                  </a:moveTo>
                  <a:cubicBezTo>
                    <a:pt x="122" y="0"/>
                    <a:pt x="31" y="91"/>
                    <a:pt x="0" y="243"/>
                  </a:cubicBezTo>
                  <a:cubicBezTo>
                    <a:pt x="0" y="365"/>
                    <a:pt x="92" y="456"/>
                    <a:pt x="244" y="456"/>
                  </a:cubicBezTo>
                  <a:cubicBezTo>
                    <a:pt x="365" y="456"/>
                    <a:pt x="456" y="365"/>
                    <a:pt x="456"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4"/>
            <p:cNvSpPr/>
            <p:nvPr/>
          </p:nvSpPr>
          <p:spPr>
            <a:xfrm>
              <a:off x="13483050" y="2207000"/>
              <a:ext cx="12175" cy="11425"/>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6"/>
                    <a:pt x="456" y="244"/>
                  </a:cubicBezTo>
                  <a:cubicBezTo>
                    <a:pt x="48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4"/>
            <p:cNvSpPr/>
            <p:nvPr/>
          </p:nvSpPr>
          <p:spPr>
            <a:xfrm>
              <a:off x="13499750" y="2207775"/>
              <a:ext cx="12200" cy="11425"/>
            </a:xfrm>
            <a:custGeom>
              <a:avLst/>
              <a:gdLst/>
              <a:ahLst/>
              <a:cxnLst/>
              <a:rect l="l" t="t" r="r" b="b"/>
              <a:pathLst>
                <a:path w="488" h="457" extrusionOk="0">
                  <a:moveTo>
                    <a:pt x="244" y="0"/>
                  </a:moveTo>
                  <a:cubicBezTo>
                    <a:pt x="122" y="0"/>
                    <a:pt x="31" y="91"/>
                    <a:pt x="31" y="213"/>
                  </a:cubicBezTo>
                  <a:cubicBezTo>
                    <a:pt x="1" y="335"/>
                    <a:pt x="122" y="456"/>
                    <a:pt x="244" y="456"/>
                  </a:cubicBezTo>
                  <a:cubicBezTo>
                    <a:pt x="366" y="456"/>
                    <a:pt x="457" y="365"/>
                    <a:pt x="457" y="213"/>
                  </a:cubicBezTo>
                  <a:cubicBezTo>
                    <a:pt x="48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4"/>
            <p:cNvSpPr/>
            <p:nvPr/>
          </p:nvSpPr>
          <p:spPr>
            <a:xfrm>
              <a:off x="12970125" y="2204725"/>
              <a:ext cx="11400" cy="11425"/>
            </a:xfrm>
            <a:custGeom>
              <a:avLst/>
              <a:gdLst/>
              <a:ahLst/>
              <a:cxnLst/>
              <a:rect l="l" t="t" r="r" b="b"/>
              <a:pathLst>
                <a:path w="456" h="457" extrusionOk="0">
                  <a:moveTo>
                    <a:pt x="243" y="1"/>
                  </a:moveTo>
                  <a:cubicBezTo>
                    <a:pt x="122" y="1"/>
                    <a:pt x="0" y="92"/>
                    <a:pt x="0" y="213"/>
                  </a:cubicBezTo>
                  <a:cubicBezTo>
                    <a:pt x="0" y="335"/>
                    <a:pt x="91" y="457"/>
                    <a:pt x="213" y="457"/>
                  </a:cubicBezTo>
                  <a:cubicBezTo>
                    <a:pt x="334" y="457"/>
                    <a:pt x="456" y="365"/>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4"/>
            <p:cNvSpPr/>
            <p:nvPr/>
          </p:nvSpPr>
          <p:spPr>
            <a:xfrm>
              <a:off x="12622850" y="909850"/>
              <a:ext cx="2446875" cy="1434125"/>
            </a:xfrm>
            <a:custGeom>
              <a:avLst/>
              <a:gdLst/>
              <a:ahLst/>
              <a:cxnLst/>
              <a:rect l="l" t="t" r="r" b="b"/>
              <a:pathLst>
                <a:path w="97875" h="57365" extrusionOk="0">
                  <a:moveTo>
                    <a:pt x="4742" y="3588"/>
                  </a:moveTo>
                  <a:lnTo>
                    <a:pt x="11885" y="3619"/>
                  </a:lnTo>
                  <a:cubicBezTo>
                    <a:pt x="15745" y="3649"/>
                    <a:pt x="19605" y="3680"/>
                    <a:pt x="23466" y="3710"/>
                  </a:cubicBezTo>
                  <a:cubicBezTo>
                    <a:pt x="27569" y="3740"/>
                    <a:pt x="31673" y="3771"/>
                    <a:pt x="35746" y="3801"/>
                  </a:cubicBezTo>
                  <a:cubicBezTo>
                    <a:pt x="39545" y="3831"/>
                    <a:pt x="43344" y="3831"/>
                    <a:pt x="47144" y="3862"/>
                  </a:cubicBezTo>
                  <a:cubicBezTo>
                    <a:pt x="51187" y="3892"/>
                    <a:pt x="55199" y="3923"/>
                    <a:pt x="59241" y="3953"/>
                  </a:cubicBezTo>
                  <a:lnTo>
                    <a:pt x="71126" y="4044"/>
                  </a:lnTo>
                  <a:cubicBezTo>
                    <a:pt x="75199" y="4044"/>
                    <a:pt x="79303" y="4075"/>
                    <a:pt x="83376" y="4105"/>
                  </a:cubicBezTo>
                  <a:cubicBezTo>
                    <a:pt x="87023" y="4135"/>
                    <a:pt x="90640" y="4166"/>
                    <a:pt x="94288" y="4196"/>
                  </a:cubicBezTo>
                  <a:cubicBezTo>
                    <a:pt x="94288" y="5290"/>
                    <a:pt x="94288" y="6385"/>
                    <a:pt x="94288" y="7509"/>
                  </a:cubicBezTo>
                  <a:cubicBezTo>
                    <a:pt x="94318" y="9728"/>
                    <a:pt x="94318" y="11917"/>
                    <a:pt x="94348" y="14136"/>
                  </a:cubicBezTo>
                  <a:cubicBezTo>
                    <a:pt x="94348" y="16294"/>
                    <a:pt x="94348" y="18452"/>
                    <a:pt x="94379" y="20610"/>
                  </a:cubicBezTo>
                  <a:cubicBezTo>
                    <a:pt x="94379" y="22890"/>
                    <a:pt x="94379" y="25169"/>
                    <a:pt x="94409" y="27449"/>
                  </a:cubicBezTo>
                  <a:cubicBezTo>
                    <a:pt x="94409" y="29668"/>
                    <a:pt x="94409" y="31887"/>
                    <a:pt x="94440" y="34075"/>
                  </a:cubicBezTo>
                  <a:cubicBezTo>
                    <a:pt x="94440" y="36324"/>
                    <a:pt x="94470" y="38574"/>
                    <a:pt x="94470" y="40823"/>
                  </a:cubicBezTo>
                  <a:cubicBezTo>
                    <a:pt x="94470" y="41917"/>
                    <a:pt x="94470" y="43011"/>
                    <a:pt x="94470" y="44106"/>
                  </a:cubicBezTo>
                  <a:cubicBezTo>
                    <a:pt x="94500" y="45169"/>
                    <a:pt x="94500" y="46203"/>
                    <a:pt x="94500" y="47236"/>
                  </a:cubicBezTo>
                  <a:cubicBezTo>
                    <a:pt x="94500" y="48361"/>
                    <a:pt x="94500" y="49516"/>
                    <a:pt x="94500" y="50641"/>
                  </a:cubicBezTo>
                  <a:cubicBezTo>
                    <a:pt x="94531" y="51461"/>
                    <a:pt x="94531" y="52282"/>
                    <a:pt x="94531" y="53133"/>
                  </a:cubicBezTo>
                  <a:cubicBezTo>
                    <a:pt x="92008" y="53133"/>
                    <a:pt x="89516" y="53164"/>
                    <a:pt x="86993" y="53194"/>
                  </a:cubicBezTo>
                  <a:cubicBezTo>
                    <a:pt x="83011" y="53224"/>
                    <a:pt x="79029" y="53255"/>
                    <a:pt x="75047" y="53285"/>
                  </a:cubicBezTo>
                  <a:cubicBezTo>
                    <a:pt x="70974" y="53315"/>
                    <a:pt x="66871" y="53346"/>
                    <a:pt x="62798" y="53376"/>
                  </a:cubicBezTo>
                  <a:cubicBezTo>
                    <a:pt x="58846" y="53407"/>
                    <a:pt x="54864" y="53437"/>
                    <a:pt x="50913" y="53467"/>
                  </a:cubicBezTo>
                  <a:cubicBezTo>
                    <a:pt x="46749" y="53498"/>
                    <a:pt x="42615" y="53528"/>
                    <a:pt x="38481" y="53559"/>
                  </a:cubicBezTo>
                  <a:cubicBezTo>
                    <a:pt x="34469" y="53589"/>
                    <a:pt x="30487" y="53619"/>
                    <a:pt x="26505" y="53650"/>
                  </a:cubicBezTo>
                  <a:cubicBezTo>
                    <a:pt x="22432" y="53680"/>
                    <a:pt x="18390" y="53711"/>
                    <a:pt x="14317" y="53741"/>
                  </a:cubicBezTo>
                  <a:cubicBezTo>
                    <a:pt x="12402" y="53771"/>
                    <a:pt x="10456" y="53771"/>
                    <a:pt x="8511" y="53802"/>
                  </a:cubicBezTo>
                  <a:lnTo>
                    <a:pt x="5593" y="53802"/>
                  </a:lnTo>
                  <a:cubicBezTo>
                    <a:pt x="4772" y="53832"/>
                    <a:pt x="3952" y="53832"/>
                    <a:pt x="3101" y="53832"/>
                  </a:cubicBezTo>
                  <a:cubicBezTo>
                    <a:pt x="3101" y="53832"/>
                    <a:pt x="3101" y="53802"/>
                    <a:pt x="3101" y="53802"/>
                  </a:cubicBezTo>
                  <a:cubicBezTo>
                    <a:pt x="3161" y="52312"/>
                    <a:pt x="3222" y="50853"/>
                    <a:pt x="3253" y="49364"/>
                  </a:cubicBezTo>
                  <a:cubicBezTo>
                    <a:pt x="3313" y="47206"/>
                    <a:pt x="3404" y="45017"/>
                    <a:pt x="3465" y="42859"/>
                  </a:cubicBezTo>
                  <a:cubicBezTo>
                    <a:pt x="3526" y="40732"/>
                    <a:pt x="3587" y="38604"/>
                    <a:pt x="3648" y="36507"/>
                  </a:cubicBezTo>
                  <a:cubicBezTo>
                    <a:pt x="3739" y="34257"/>
                    <a:pt x="3800" y="32008"/>
                    <a:pt x="3891" y="29759"/>
                  </a:cubicBezTo>
                  <a:cubicBezTo>
                    <a:pt x="3952" y="27601"/>
                    <a:pt x="4012" y="25443"/>
                    <a:pt x="4073" y="23254"/>
                  </a:cubicBezTo>
                  <a:cubicBezTo>
                    <a:pt x="4164" y="21096"/>
                    <a:pt x="4225" y="18908"/>
                    <a:pt x="4286" y="16719"/>
                  </a:cubicBezTo>
                  <a:cubicBezTo>
                    <a:pt x="4377" y="14561"/>
                    <a:pt x="4438" y="12373"/>
                    <a:pt x="4499" y="10184"/>
                  </a:cubicBezTo>
                  <a:cubicBezTo>
                    <a:pt x="4560" y="8148"/>
                    <a:pt x="4651" y="6111"/>
                    <a:pt x="4712" y="4075"/>
                  </a:cubicBezTo>
                  <a:cubicBezTo>
                    <a:pt x="4742" y="3983"/>
                    <a:pt x="4712" y="3831"/>
                    <a:pt x="4712" y="3740"/>
                  </a:cubicBezTo>
                  <a:cubicBezTo>
                    <a:pt x="4742" y="3680"/>
                    <a:pt x="4742" y="3649"/>
                    <a:pt x="4742" y="3588"/>
                  </a:cubicBezTo>
                  <a:close/>
                  <a:moveTo>
                    <a:pt x="10335" y="54866"/>
                  </a:moveTo>
                  <a:cubicBezTo>
                    <a:pt x="10213" y="54896"/>
                    <a:pt x="10122" y="54896"/>
                    <a:pt x="10000" y="54896"/>
                  </a:cubicBezTo>
                  <a:cubicBezTo>
                    <a:pt x="9940" y="54896"/>
                    <a:pt x="9909" y="54866"/>
                    <a:pt x="9848" y="54866"/>
                  </a:cubicBezTo>
                  <a:close/>
                  <a:moveTo>
                    <a:pt x="7121" y="0"/>
                  </a:moveTo>
                  <a:cubicBezTo>
                    <a:pt x="7047" y="0"/>
                    <a:pt x="6970" y="34"/>
                    <a:pt x="6930" y="93"/>
                  </a:cubicBezTo>
                  <a:cubicBezTo>
                    <a:pt x="6620" y="573"/>
                    <a:pt x="6152" y="1105"/>
                    <a:pt x="5551" y="1105"/>
                  </a:cubicBezTo>
                  <a:cubicBezTo>
                    <a:pt x="5505" y="1105"/>
                    <a:pt x="5458" y="1102"/>
                    <a:pt x="5411" y="1096"/>
                  </a:cubicBezTo>
                  <a:cubicBezTo>
                    <a:pt x="5401" y="1097"/>
                    <a:pt x="5390" y="1098"/>
                    <a:pt x="5378" y="1098"/>
                  </a:cubicBezTo>
                  <a:cubicBezTo>
                    <a:pt x="4979" y="1098"/>
                    <a:pt x="3415" y="386"/>
                    <a:pt x="2744" y="386"/>
                  </a:cubicBezTo>
                  <a:cubicBezTo>
                    <a:pt x="2502" y="386"/>
                    <a:pt x="2375" y="479"/>
                    <a:pt x="2462" y="731"/>
                  </a:cubicBezTo>
                  <a:cubicBezTo>
                    <a:pt x="1976" y="1552"/>
                    <a:pt x="3313" y="2372"/>
                    <a:pt x="2857" y="3193"/>
                  </a:cubicBezTo>
                  <a:cubicBezTo>
                    <a:pt x="2493" y="3862"/>
                    <a:pt x="1702" y="3983"/>
                    <a:pt x="1125" y="4409"/>
                  </a:cubicBezTo>
                  <a:cubicBezTo>
                    <a:pt x="699" y="5017"/>
                    <a:pt x="2189" y="5716"/>
                    <a:pt x="2523" y="6142"/>
                  </a:cubicBezTo>
                  <a:cubicBezTo>
                    <a:pt x="2888" y="6446"/>
                    <a:pt x="3101" y="6841"/>
                    <a:pt x="3374" y="7205"/>
                  </a:cubicBezTo>
                  <a:cubicBezTo>
                    <a:pt x="3313" y="7297"/>
                    <a:pt x="3344" y="7388"/>
                    <a:pt x="3404" y="7479"/>
                  </a:cubicBezTo>
                  <a:cubicBezTo>
                    <a:pt x="3496" y="7753"/>
                    <a:pt x="3435" y="8026"/>
                    <a:pt x="3404" y="8300"/>
                  </a:cubicBezTo>
                  <a:cubicBezTo>
                    <a:pt x="3283" y="10944"/>
                    <a:pt x="3222" y="13558"/>
                    <a:pt x="3253" y="16202"/>
                  </a:cubicBezTo>
                  <a:cubicBezTo>
                    <a:pt x="3192" y="18209"/>
                    <a:pt x="2979" y="20245"/>
                    <a:pt x="3040" y="22282"/>
                  </a:cubicBezTo>
                  <a:cubicBezTo>
                    <a:pt x="3070" y="24014"/>
                    <a:pt x="2857" y="25716"/>
                    <a:pt x="2797" y="27418"/>
                  </a:cubicBezTo>
                  <a:cubicBezTo>
                    <a:pt x="2827" y="28817"/>
                    <a:pt x="2766" y="30184"/>
                    <a:pt x="2766" y="31552"/>
                  </a:cubicBezTo>
                  <a:cubicBezTo>
                    <a:pt x="2584" y="31552"/>
                    <a:pt x="2432" y="31704"/>
                    <a:pt x="2614" y="31947"/>
                  </a:cubicBezTo>
                  <a:cubicBezTo>
                    <a:pt x="2645" y="32798"/>
                    <a:pt x="2462" y="33680"/>
                    <a:pt x="2493" y="34531"/>
                  </a:cubicBezTo>
                  <a:cubicBezTo>
                    <a:pt x="2493" y="35534"/>
                    <a:pt x="2645" y="36537"/>
                    <a:pt x="2523" y="37510"/>
                  </a:cubicBezTo>
                  <a:cubicBezTo>
                    <a:pt x="2128" y="40397"/>
                    <a:pt x="2310" y="43285"/>
                    <a:pt x="2189" y="46173"/>
                  </a:cubicBezTo>
                  <a:cubicBezTo>
                    <a:pt x="1976" y="47601"/>
                    <a:pt x="1915" y="49030"/>
                    <a:pt x="1763" y="50428"/>
                  </a:cubicBezTo>
                  <a:cubicBezTo>
                    <a:pt x="1642" y="50458"/>
                    <a:pt x="1581" y="50549"/>
                    <a:pt x="1581" y="50671"/>
                  </a:cubicBezTo>
                  <a:cubicBezTo>
                    <a:pt x="1398" y="50914"/>
                    <a:pt x="1125" y="51066"/>
                    <a:pt x="912" y="51249"/>
                  </a:cubicBezTo>
                  <a:cubicBezTo>
                    <a:pt x="578" y="51461"/>
                    <a:pt x="0" y="51887"/>
                    <a:pt x="365" y="52160"/>
                  </a:cubicBezTo>
                  <a:cubicBezTo>
                    <a:pt x="152" y="52312"/>
                    <a:pt x="365" y="52677"/>
                    <a:pt x="669" y="52677"/>
                  </a:cubicBezTo>
                  <a:cubicBezTo>
                    <a:pt x="687" y="52686"/>
                    <a:pt x="704" y="52690"/>
                    <a:pt x="722" y="52690"/>
                  </a:cubicBezTo>
                  <a:cubicBezTo>
                    <a:pt x="765" y="52690"/>
                    <a:pt x="808" y="52668"/>
                    <a:pt x="851" y="52647"/>
                  </a:cubicBezTo>
                  <a:cubicBezTo>
                    <a:pt x="868" y="52652"/>
                    <a:pt x="885" y="52655"/>
                    <a:pt x="901" y="52655"/>
                  </a:cubicBezTo>
                  <a:cubicBezTo>
                    <a:pt x="975" y="52655"/>
                    <a:pt x="1045" y="52605"/>
                    <a:pt x="1094" y="52556"/>
                  </a:cubicBezTo>
                  <a:cubicBezTo>
                    <a:pt x="1368" y="52677"/>
                    <a:pt x="1611" y="52799"/>
                    <a:pt x="1854" y="52951"/>
                  </a:cubicBezTo>
                  <a:cubicBezTo>
                    <a:pt x="1763" y="53589"/>
                    <a:pt x="1642" y="54227"/>
                    <a:pt x="1611" y="54866"/>
                  </a:cubicBezTo>
                  <a:cubicBezTo>
                    <a:pt x="1581" y="55443"/>
                    <a:pt x="1581" y="55869"/>
                    <a:pt x="2310" y="55899"/>
                  </a:cubicBezTo>
                  <a:cubicBezTo>
                    <a:pt x="2365" y="55904"/>
                    <a:pt x="2418" y="55906"/>
                    <a:pt x="2472" y="55906"/>
                  </a:cubicBezTo>
                  <a:cubicBezTo>
                    <a:pt x="3031" y="55906"/>
                    <a:pt x="3557" y="55672"/>
                    <a:pt x="4114" y="55672"/>
                  </a:cubicBezTo>
                  <a:cubicBezTo>
                    <a:pt x="4191" y="55672"/>
                    <a:pt x="4268" y="55676"/>
                    <a:pt x="4347" y="55686"/>
                  </a:cubicBezTo>
                  <a:cubicBezTo>
                    <a:pt x="4833" y="56112"/>
                    <a:pt x="4863" y="57054"/>
                    <a:pt x="5502" y="57358"/>
                  </a:cubicBezTo>
                  <a:cubicBezTo>
                    <a:pt x="5525" y="57362"/>
                    <a:pt x="5548" y="57364"/>
                    <a:pt x="5569" y="57364"/>
                  </a:cubicBezTo>
                  <a:cubicBezTo>
                    <a:pt x="5853" y="57364"/>
                    <a:pt x="5964" y="57007"/>
                    <a:pt x="6049" y="56781"/>
                  </a:cubicBezTo>
                  <a:cubicBezTo>
                    <a:pt x="6292" y="56325"/>
                    <a:pt x="6353" y="55686"/>
                    <a:pt x="6870" y="55443"/>
                  </a:cubicBezTo>
                  <a:cubicBezTo>
                    <a:pt x="7022" y="55443"/>
                    <a:pt x="7143" y="55352"/>
                    <a:pt x="7265" y="55291"/>
                  </a:cubicBezTo>
                  <a:cubicBezTo>
                    <a:pt x="7538" y="55109"/>
                    <a:pt x="7842" y="55048"/>
                    <a:pt x="8146" y="55048"/>
                  </a:cubicBezTo>
                  <a:cubicBezTo>
                    <a:pt x="8855" y="55137"/>
                    <a:pt x="9548" y="55322"/>
                    <a:pt x="10248" y="55322"/>
                  </a:cubicBezTo>
                  <a:cubicBezTo>
                    <a:pt x="10508" y="55322"/>
                    <a:pt x="10770" y="55296"/>
                    <a:pt x="11034" y="55230"/>
                  </a:cubicBezTo>
                  <a:cubicBezTo>
                    <a:pt x="11138" y="55192"/>
                    <a:pt x="11254" y="55184"/>
                    <a:pt x="11373" y="55184"/>
                  </a:cubicBezTo>
                  <a:cubicBezTo>
                    <a:pt x="11466" y="55184"/>
                    <a:pt x="11562" y="55189"/>
                    <a:pt x="11654" y="55189"/>
                  </a:cubicBezTo>
                  <a:cubicBezTo>
                    <a:pt x="11820" y="55189"/>
                    <a:pt x="11977" y="55173"/>
                    <a:pt x="12098" y="55078"/>
                  </a:cubicBezTo>
                  <a:lnTo>
                    <a:pt x="12098" y="55048"/>
                  </a:lnTo>
                  <a:cubicBezTo>
                    <a:pt x="14469" y="55018"/>
                    <a:pt x="16839" y="54987"/>
                    <a:pt x="19241" y="54987"/>
                  </a:cubicBezTo>
                  <a:cubicBezTo>
                    <a:pt x="22341" y="54957"/>
                    <a:pt x="25472" y="54926"/>
                    <a:pt x="28572" y="54896"/>
                  </a:cubicBezTo>
                  <a:cubicBezTo>
                    <a:pt x="31733" y="54866"/>
                    <a:pt x="34894" y="54835"/>
                    <a:pt x="38056" y="54805"/>
                  </a:cubicBezTo>
                  <a:cubicBezTo>
                    <a:pt x="41338" y="54744"/>
                    <a:pt x="44591" y="54714"/>
                    <a:pt x="47873" y="54683"/>
                  </a:cubicBezTo>
                  <a:lnTo>
                    <a:pt x="57114" y="54592"/>
                  </a:lnTo>
                  <a:cubicBezTo>
                    <a:pt x="60275" y="54562"/>
                    <a:pt x="63406" y="54531"/>
                    <a:pt x="66536" y="54501"/>
                  </a:cubicBezTo>
                  <a:cubicBezTo>
                    <a:pt x="69728" y="54471"/>
                    <a:pt x="72919" y="54440"/>
                    <a:pt x="76111" y="54410"/>
                  </a:cubicBezTo>
                  <a:cubicBezTo>
                    <a:pt x="78634" y="54379"/>
                    <a:pt x="81187" y="54379"/>
                    <a:pt x="83740" y="54349"/>
                  </a:cubicBezTo>
                  <a:cubicBezTo>
                    <a:pt x="83740" y="54410"/>
                    <a:pt x="83771" y="54471"/>
                    <a:pt x="83832" y="54531"/>
                  </a:cubicBezTo>
                  <a:cubicBezTo>
                    <a:pt x="84338" y="54658"/>
                    <a:pt x="84861" y="54695"/>
                    <a:pt x="85390" y="54695"/>
                  </a:cubicBezTo>
                  <a:cubicBezTo>
                    <a:pt x="86131" y="54695"/>
                    <a:pt x="86886" y="54622"/>
                    <a:pt x="87631" y="54622"/>
                  </a:cubicBezTo>
                  <a:cubicBezTo>
                    <a:pt x="88656" y="54588"/>
                    <a:pt x="89710" y="54525"/>
                    <a:pt x="90761" y="54525"/>
                  </a:cubicBezTo>
                  <a:cubicBezTo>
                    <a:pt x="91579" y="54525"/>
                    <a:pt x="92395" y="54564"/>
                    <a:pt x="93193" y="54683"/>
                  </a:cubicBezTo>
                  <a:cubicBezTo>
                    <a:pt x="93406" y="54835"/>
                    <a:pt x="93497" y="55109"/>
                    <a:pt x="93649" y="55322"/>
                  </a:cubicBezTo>
                  <a:cubicBezTo>
                    <a:pt x="93862" y="55626"/>
                    <a:pt x="94166" y="55838"/>
                    <a:pt x="94500" y="55960"/>
                  </a:cubicBezTo>
                  <a:cubicBezTo>
                    <a:pt x="94542" y="55970"/>
                    <a:pt x="94580" y="55975"/>
                    <a:pt x="94616" y="55975"/>
                  </a:cubicBezTo>
                  <a:cubicBezTo>
                    <a:pt x="95108" y="55975"/>
                    <a:pt x="95108" y="55052"/>
                    <a:pt x="95108" y="54683"/>
                  </a:cubicBezTo>
                  <a:cubicBezTo>
                    <a:pt x="95170" y="54657"/>
                    <a:pt x="95231" y="54646"/>
                    <a:pt x="95292" y="54646"/>
                  </a:cubicBezTo>
                  <a:cubicBezTo>
                    <a:pt x="95634" y="54646"/>
                    <a:pt x="95976" y="54992"/>
                    <a:pt x="96317" y="54992"/>
                  </a:cubicBezTo>
                  <a:cubicBezTo>
                    <a:pt x="96340" y="54992"/>
                    <a:pt x="96362" y="54990"/>
                    <a:pt x="96385" y="54987"/>
                  </a:cubicBezTo>
                  <a:cubicBezTo>
                    <a:pt x="97084" y="54926"/>
                    <a:pt x="97145" y="54045"/>
                    <a:pt x="96993" y="53498"/>
                  </a:cubicBezTo>
                  <a:cubicBezTo>
                    <a:pt x="96902" y="53194"/>
                    <a:pt x="96628" y="52920"/>
                    <a:pt x="96719" y="52586"/>
                  </a:cubicBezTo>
                  <a:cubicBezTo>
                    <a:pt x="96962" y="52191"/>
                    <a:pt x="97874" y="51644"/>
                    <a:pt x="97297" y="51157"/>
                  </a:cubicBezTo>
                  <a:cubicBezTo>
                    <a:pt x="97388" y="50823"/>
                    <a:pt x="97084" y="50884"/>
                    <a:pt x="96902" y="50762"/>
                  </a:cubicBezTo>
                  <a:cubicBezTo>
                    <a:pt x="96689" y="50701"/>
                    <a:pt x="96263" y="50367"/>
                    <a:pt x="95990" y="50367"/>
                  </a:cubicBezTo>
                  <a:cubicBezTo>
                    <a:pt x="95929" y="50337"/>
                    <a:pt x="95899" y="50276"/>
                    <a:pt x="95868" y="50185"/>
                  </a:cubicBezTo>
                  <a:cubicBezTo>
                    <a:pt x="95686" y="49759"/>
                    <a:pt x="95868" y="49273"/>
                    <a:pt x="95838" y="48847"/>
                  </a:cubicBezTo>
                  <a:cubicBezTo>
                    <a:pt x="95868" y="48756"/>
                    <a:pt x="95807" y="48695"/>
                    <a:pt x="95747" y="48665"/>
                  </a:cubicBezTo>
                  <a:cubicBezTo>
                    <a:pt x="95747" y="48361"/>
                    <a:pt x="95747" y="48057"/>
                    <a:pt x="95747" y="47783"/>
                  </a:cubicBezTo>
                  <a:cubicBezTo>
                    <a:pt x="95747" y="45838"/>
                    <a:pt x="95716" y="43893"/>
                    <a:pt x="95716" y="41917"/>
                  </a:cubicBezTo>
                  <a:cubicBezTo>
                    <a:pt x="95716" y="39850"/>
                    <a:pt x="95716" y="37783"/>
                    <a:pt x="95686" y="35716"/>
                  </a:cubicBezTo>
                  <a:cubicBezTo>
                    <a:pt x="95686" y="33741"/>
                    <a:pt x="95686" y="31735"/>
                    <a:pt x="95655" y="29759"/>
                  </a:cubicBezTo>
                  <a:cubicBezTo>
                    <a:pt x="95655" y="27753"/>
                    <a:pt x="95655" y="25747"/>
                    <a:pt x="95625" y="23741"/>
                  </a:cubicBezTo>
                  <a:cubicBezTo>
                    <a:pt x="95625" y="21856"/>
                    <a:pt x="95625" y="19972"/>
                    <a:pt x="95595" y="18087"/>
                  </a:cubicBezTo>
                  <a:cubicBezTo>
                    <a:pt x="95595" y="16020"/>
                    <a:pt x="95595" y="13923"/>
                    <a:pt x="95564" y="11856"/>
                  </a:cubicBezTo>
                  <a:cubicBezTo>
                    <a:pt x="95564" y="10245"/>
                    <a:pt x="95564" y="8634"/>
                    <a:pt x="95564" y="7023"/>
                  </a:cubicBezTo>
                  <a:cubicBezTo>
                    <a:pt x="95929" y="6901"/>
                    <a:pt x="96294" y="6719"/>
                    <a:pt x="96628" y="6537"/>
                  </a:cubicBezTo>
                  <a:cubicBezTo>
                    <a:pt x="96993" y="6324"/>
                    <a:pt x="96780" y="5898"/>
                    <a:pt x="96446" y="5777"/>
                  </a:cubicBezTo>
                  <a:cubicBezTo>
                    <a:pt x="95990" y="5564"/>
                    <a:pt x="95291" y="5351"/>
                    <a:pt x="95412" y="4683"/>
                  </a:cubicBezTo>
                  <a:cubicBezTo>
                    <a:pt x="95564" y="4196"/>
                    <a:pt x="95838" y="3771"/>
                    <a:pt x="95899" y="3254"/>
                  </a:cubicBezTo>
                  <a:cubicBezTo>
                    <a:pt x="95959" y="3102"/>
                    <a:pt x="95990" y="2950"/>
                    <a:pt x="95990" y="2798"/>
                  </a:cubicBezTo>
                  <a:cubicBezTo>
                    <a:pt x="96233" y="2707"/>
                    <a:pt x="96294" y="2190"/>
                    <a:pt x="95959" y="2160"/>
                  </a:cubicBezTo>
                  <a:cubicBezTo>
                    <a:pt x="95927" y="2152"/>
                    <a:pt x="95896" y="2148"/>
                    <a:pt x="95868" y="2148"/>
                  </a:cubicBezTo>
                  <a:cubicBezTo>
                    <a:pt x="95789" y="2148"/>
                    <a:pt x="95722" y="2176"/>
                    <a:pt x="95655" y="2221"/>
                  </a:cubicBezTo>
                  <a:cubicBezTo>
                    <a:pt x="95625" y="2221"/>
                    <a:pt x="95595" y="2221"/>
                    <a:pt x="95564" y="2190"/>
                  </a:cubicBezTo>
                  <a:cubicBezTo>
                    <a:pt x="95480" y="2175"/>
                    <a:pt x="95396" y="2168"/>
                    <a:pt x="95314" y="2168"/>
                  </a:cubicBezTo>
                  <a:cubicBezTo>
                    <a:pt x="94364" y="2168"/>
                    <a:pt x="93538" y="3093"/>
                    <a:pt x="92618" y="3093"/>
                  </a:cubicBezTo>
                  <a:cubicBezTo>
                    <a:pt x="92498" y="3093"/>
                    <a:pt x="92376" y="3077"/>
                    <a:pt x="92251" y="3041"/>
                  </a:cubicBezTo>
                  <a:cubicBezTo>
                    <a:pt x="91978" y="2889"/>
                    <a:pt x="91947" y="2524"/>
                    <a:pt x="91947" y="2221"/>
                  </a:cubicBezTo>
                  <a:cubicBezTo>
                    <a:pt x="91891" y="1772"/>
                    <a:pt x="91706" y="987"/>
                    <a:pt x="91153" y="987"/>
                  </a:cubicBezTo>
                  <a:cubicBezTo>
                    <a:pt x="91106" y="987"/>
                    <a:pt x="91057" y="993"/>
                    <a:pt x="91005" y="1005"/>
                  </a:cubicBezTo>
                  <a:cubicBezTo>
                    <a:pt x="90275" y="1430"/>
                    <a:pt x="89789" y="2251"/>
                    <a:pt x="88999" y="2646"/>
                  </a:cubicBezTo>
                  <a:cubicBezTo>
                    <a:pt x="88877" y="2737"/>
                    <a:pt x="88604" y="2768"/>
                    <a:pt x="88391" y="2828"/>
                  </a:cubicBezTo>
                  <a:cubicBezTo>
                    <a:pt x="88360" y="2798"/>
                    <a:pt x="88330" y="2798"/>
                    <a:pt x="88269" y="2798"/>
                  </a:cubicBezTo>
                  <a:cubicBezTo>
                    <a:pt x="85838" y="2768"/>
                    <a:pt x="83376" y="2768"/>
                    <a:pt x="80944" y="2768"/>
                  </a:cubicBezTo>
                  <a:cubicBezTo>
                    <a:pt x="77357" y="2737"/>
                    <a:pt x="73801" y="2707"/>
                    <a:pt x="70214" y="2707"/>
                  </a:cubicBezTo>
                  <a:cubicBezTo>
                    <a:pt x="66597" y="2676"/>
                    <a:pt x="62980" y="2646"/>
                    <a:pt x="59363" y="2646"/>
                  </a:cubicBezTo>
                  <a:cubicBezTo>
                    <a:pt x="55837" y="2616"/>
                    <a:pt x="52281" y="2616"/>
                    <a:pt x="48755" y="2585"/>
                  </a:cubicBezTo>
                  <a:cubicBezTo>
                    <a:pt x="45351" y="2555"/>
                    <a:pt x="41977" y="2555"/>
                    <a:pt x="38603" y="2524"/>
                  </a:cubicBezTo>
                  <a:cubicBezTo>
                    <a:pt x="34986" y="2524"/>
                    <a:pt x="31369" y="2494"/>
                    <a:pt x="27751" y="2464"/>
                  </a:cubicBezTo>
                  <a:cubicBezTo>
                    <a:pt x="24317" y="2464"/>
                    <a:pt x="20852" y="2433"/>
                    <a:pt x="17417" y="2433"/>
                  </a:cubicBezTo>
                  <a:lnTo>
                    <a:pt x="9058" y="2372"/>
                  </a:lnTo>
                  <a:cubicBezTo>
                    <a:pt x="9119" y="2251"/>
                    <a:pt x="9058" y="2099"/>
                    <a:pt x="8815" y="2099"/>
                  </a:cubicBezTo>
                  <a:cubicBezTo>
                    <a:pt x="8572" y="2038"/>
                    <a:pt x="8389" y="1856"/>
                    <a:pt x="8237" y="1673"/>
                  </a:cubicBezTo>
                  <a:cubicBezTo>
                    <a:pt x="7964" y="1278"/>
                    <a:pt x="7812" y="822"/>
                    <a:pt x="7629" y="397"/>
                  </a:cubicBezTo>
                  <a:cubicBezTo>
                    <a:pt x="7602" y="261"/>
                    <a:pt x="7478" y="149"/>
                    <a:pt x="7364" y="149"/>
                  </a:cubicBezTo>
                  <a:cubicBezTo>
                    <a:pt x="7351" y="149"/>
                    <a:pt x="7338" y="150"/>
                    <a:pt x="7326" y="154"/>
                  </a:cubicBezTo>
                  <a:cubicBezTo>
                    <a:pt x="7295" y="123"/>
                    <a:pt x="7295" y="93"/>
                    <a:pt x="7234" y="32"/>
                  </a:cubicBezTo>
                  <a:cubicBezTo>
                    <a:pt x="7202" y="11"/>
                    <a:pt x="7162" y="0"/>
                    <a:pt x="7121"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4"/>
            <p:cNvSpPr/>
            <p:nvPr/>
          </p:nvSpPr>
          <p:spPr>
            <a:xfrm>
              <a:off x="12612200" y="903800"/>
              <a:ext cx="2461325" cy="1449125"/>
            </a:xfrm>
            <a:custGeom>
              <a:avLst/>
              <a:gdLst/>
              <a:ahLst/>
              <a:cxnLst/>
              <a:rect l="l" t="t" r="r" b="b"/>
              <a:pathLst>
                <a:path w="98453" h="57965" extrusionOk="0">
                  <a:moveTo>
                    <a:pt x="7633" y="461"/>
                  </a:moveTo>
                  <a:cubicBezTo>
                    <a:pt x="7706" y="461"/>
                    <a:pt x="7769" y="527"/>
                    <a:pt x="7843" y="639"/>
                  </a:cubicBezTo>
                  <a:cubicBezTo>
                    <a:pt x="8299" y="1490"/>
                    <a:pt x="8694" y="2736"/>
                    <a:pt x="9849" y="2736"/>
                  </a:cubicBezTo>
                  <a:lnTo>
                    <a:pt x="9879" y="2736"/>
                  </a:lnTo>
                  <a:cubicBezTo>
                    <a:pt x="9910" y="2736"/>
                    <a:pt x="9940" y="2766"/>
                    <a:pt x="9940" y="2766"/>
                  </a:cubicBezTo>
                  <a:cubicBezTo>
                    <a:pt x="10122" y="2766"/>
                    <a:pt x="10274" y="2766"/>
                    <a:pt x="10457" y="2797"/>
                  </a:cubicBezTo>
                  <a:cubicBezTo>
                    <a:pt x="10487" y="2827"/>
                    <a:pt x="10548" y="2827"/>
                    <a:pt x="10578" y="2827"/>
                  </a:cubicBezTo>
                  <a:cubicBezTo>
                    <a:pt x="12888" y="2858"/>
                    <a:pt x="15198" y="2858"/>
                    <a:pt x="17509" y="2858"/>
                  </a:cubicBezTo>
                  <a:cubicBezTo>
                    <a:pt x="20822" y="2888"/>
                    <a:pt x="24165" y="2888"/>
                    <a:pt x="27509" y="2918"/>
                  </a:cubicBezTo>
                  <a:lnTo>
                    <a:pt x="37904" y="2979"/>
                  </a:lnTo>
                  <a:cubicBezTo>
                    <a:pt x="41521" y="3010"/>
                    <a:pt x="45169" y="3010"/>
                    <a:pt x="48786" y="3040"/>
                  </a:cubicBezTo>
                  <a:cubicBezTo>
                    <a:pt x="52129" y="3070"/>
                    <a:pt x="55473" y="3070"/>
                    <a:pt x="58816" y="3101"/>
                  </a:cubicBezTo>
                  <a:cubicBezTo>
                    <a:pt x="62281" y="3131"/>
                    <a:pt x="65747" y="3131"/>
                    <a:pt x="69212" y="3162"/>
                  </a:cubicBezTo>
                  <a:cubicBezTo>
                    <a:pt x="72798" y="3162"/>
                    <a:pt x="76355" y="3192"/>
                    <a:pt x="79941" y="3222"/>
                  </a:cubicBezTo>
                  <a:cubicBezTo>
                    <a:pt x="82890" y="3222"/>
                    <a:pt x="85838" y="3253"/>
                    <a:pt x="88786" y="3253"/>
                  </a:cubicBezTo>
                  <a:cubicBezTo>
                    <a:pt x="88847" y="3253"/>
                    <a:pt x="88908" y="3253"/>
                    <a:pt x="88969" y="3222"/>
                  </a:cubicBezTo>
                  <a:lnTo>
                    <a:pt x="89090" y="3222"/>
                  </a:lnTo>
                  <a:cubicBezTo>
                    <a:pt x="89121" y="3222"/>
                    <a:pt x="89151" y="3192"/>
                    <a:pt x="89182" y="3192"/>
                  </a:cubicBezTo>
                  <a:cubicBezTo>
                    <a:pt x="89486" y="3070"/>
                    <a:pt x="89820" y="2918"/>
                    <a:pt x="90094" y="2706"/>
                  </a:cubicBezTo>
                  <a:cubicBezTo>
                    <a:pt x="90519" y="2371"/>
                    <a:pt x="90914" y="1976"/>
                    <a:pt x="91249" y="1551"/>
                  </a:cubicBezTo>
                  <a:cubicBezTo>
                    <a:pt x="91339" y="1388"/>
                    <a:pt x="91505" y="1268"/>
                    <a:pt x="91662" y="1268"/>
                  </a:cubicBezTo>
                  <a:cubicBezTo>
                    <a:pt x="91770" y="1268"/>
                    <a:pt x="91874" y="1324"/>
                    <a:pt x="91948" y="1459"/>
                  </a:cubicBezTo>
                  <a:cubicBezTo>
                    <a:pt x="92160" y="2159"/>
                    <a:pt x="91887" y="3435"/>
                    <a:pt x="92981" y="3526"/>
                  </a:cubicBezTo>
                  <a:cubicBezTo>
                    <a:pt x="93052" y="3538"/>
                    <a:pt x="93123" y="3543"/>
                    <a:pt x="93193" y="3543"/>
                  </a:cubicBezTo>
                  <a:cubicBezTo>
                    <a:pt x="93693" y="3543"/>
                    <a:pt x="94169" y="3276"/>
                    <a:pt x="94622" y="3010"/>
                  </a:cubicBezTo>
                  <a:cubicBezTo>
                    <a:pt x="95074" y="2748"/>
                    <a:pt x="95525" y="2487"/>
                    <a:pt x="96006" y="2487"/>
                  </a:cubicBezTo>
                  <a:cubicBezTo>
                    <a:pt x="96140" y="2487"/>
                    <a:pt x="96277" y="2507"/>
                    <a:pt x="96416" y="2554"/>
                  </a:cubicBezTo>
                  <a:cubicBezTo>
                    <a:pt x="96568" y="2706"/>
                    <a:pt x="96477" y="2979"/>
                    <a:pt x="96385" y="3162"/>
                  </a:cubicBezTo>
                  <a:cubicBezTo>
                    <a:pt x="96112" y="3739"/>
                    <a:pt x="95626" y="4317"/>
                    <a:pt x="95595" y="5016"/>
                  </a:cubicBezTo>
                  <a:cubicBezTo>
                    <a:pt x="95595" y="5380"/>
                    <a:pt x="95778" y="5715"/>
                    <a:pt x="96112" y="5867"/>
                  </a:cubicBezTo>
                  <a:cubicBezTo>
                    <a:pt x="96446" y="6049"/>
                    <a:pt x="96902" y="5958"/>
                    <a:pt x="97237" y="6201"/>
                  </a:cubicBezTo>
                  <a:cubicBezTo>
                    <a:pt x="97449" y="6809"/>
                    <a:pt x="96203" y="6809"/>
                    <a:pt x="95960" y="7265"/>
                  </a:cubicBezTo>
                  <a:cubicBezTo>
                    <a:pt x="95869" y="7387"/>
                    <a:pt x="95808" y="7539"/>
                    <a:pt x="95808" y="7691"/>
                  </a:cubicBezTo>
                  <a:cubicBezTo>
                    <a:pt x="95808" y="7721"/>
                    <a:pt x="95808" y="7751"/>
                    <a:pt x="95808" y="7782"/>
                  </a:cubicBezTo>
                  <a:cubicBezTo>
                    <a:pt x="95808" y="8146"/>
                    <a:pt x="95808" y="8542"/>
                    <a:pt x="95808" y="8906"/>
                  </a:cubicBezTo>
                  <a:cubicBezTo>
                    <a:pt x="95808" y="10821"/>
                    <a:pt x="95808" y="12736"/>
                    <a:pt x="95838" y="14651"/>
                  </a:cubicBezTo>
                  <a:cubicBezTo>
                    <a:pt x="95838" y="16627"/>
                    <a:pt x="95838" y="18633"/>
                    <a:pt x="95869" y="20609"/>
                  </a:cubicBezTo>
                  <a:cubicBezTo>
                    <a:pt x="95869" y="22584"/>
                    <a:pt x="95899" y="24560"/>
                    <a:pt x="95899" y="26536"/>
                  </a:cubicBezTo>
                  <a:lnTo>
                    <a:pt x="95929" y="32524"/>
                  </a:lnTo>
                  <a:cubicBezTo>
                    <a:pt x="95929" y="34530"/>
                    <a:pt x="95960" y="36566"/>
                    <a:pt x="95960" y="38603"/>
                  </a:cubicBezTo>
                  <a:cubicBezTo>
                    <a:pt x="95990" y="40518"/>
                    <a:pt x="95990" y="42463"/>
                    <a:pt x="95990" y="44378"/>
                  </a:cubicBezTo>
                  <a:cubicBezTo>
                    <a:pt x="96021" y="46202"/>
                    <a:pt x="96021" y="48025"/>
                    <a:pt x="96021" y="49849"/>
                  </a:cubicBezTo>
                  <a:cubicBezTo>
                    <a:pt x="96021" y="49880"/>
                    <a:pt x="96051" y="49910"/>
                    <a:pt x="96051" y="49940"/>
                  </a:cubicBezTo>
                  <a:cubicBezTo>
                    <a:pt x="96051" y="49971"/>
                    <a:pt x="96051" y="49971"/>
                    <a:pt x="96051" y="50001"/>
                  </a:cubicBezTo>
                  <a:cubicBezTo>
                    <a:pt x="95929" y="51035"/>
                    <a:pt x="96446" y="51065"/>
                    <a:pt x="97267" y="51278"/>
                  </a:cubicBezTo>
                  <a:cubicBezTo>
                    <a:pt x="97480" y="51369"/>
                    <a:pt x="97692" y="51430"/>
                    <a:pt x="97905" y="51612"/>
                  </a:cubicBezTo>
                  <a:cubicBezTo>
                    <a:pt x="97936" y="51734"/>
                    <a:pt x="97966" y="51855"/>
                    <a:pt x="97905" y="51977"/>
                  </a:cubicBezTo>
                  <a:cubicBezTo>
                    <a:pt x="97662" y="52311"/>
                    <a:pt x="97145" y="52402"/>
                    <a:pt x="97054" y="52858"/>
                  </a:cubicBezTo>
                  <a:cubicBezTo>
                    <a:pt x="96811" y="53314"/>
                    <a:pt x="97297" y="53679"/>
                    <a:pt x="97480" y="54074"/>
                  </a:cubicBezTo>
                  <a:cubicBezTo>
                    <a:pt x="97571" y="54348"/>
                    <a:pt x="97571" y="54682"/>
                    <a:pt x="97328" y="54864"/>
                  </a:cubicBezTo>
                  <a:cubicBezTo>
                    <a:pt x="97221" y="54931"/>
                    <a:pt x="97108" y="54957"/>
                    <a:pt x="96994" y="54957"/>
                  </a:cubicBezTo>
                  <a:cubicBezTo>
                    <a:pt x="96850" y="54957"/>
                    <a:pt x="96704" y="54916"/>
                    <a:pt x="96568" y="54864"/>
                  </a:cubicBezTo>
                  <a:cubicBezTo>
                    <a:pt x="96359" y="54745"/>
                    <a:pt x="96076" y="54640"/>
                    <a:pt x="95821" y="54640"/>
                  </a:cubicBezTo>
                  <a:cubicBezTo>
                    <a:pt x="95558" y="54640"/>
                    <a:pt x="95323" y="54753"/>
                    <a:pt x="95230" y="55077"/>
                  </a:cubicBezTo>
                  <a:cubicBezTo>
                    <a:pt x="95156" y="55398"/>
                    <a:pt x="95283" y="56081"/>
                    <a:pt x="94942" y="56081"/>
                  </a:cubicBezTo>
                  <a:cubicBezTo>
                    <a:pt x="94863" y="56081"/>
                    <a:pt x="94759" y="56044"/>
                    <a:pt x="94622" y="55959"/>
                  </a:cubicBezTo>
                  <a:cubicBezTo>
                    <a:pt x="94136" y="55503"/>
                    <a:pt x="93863" y="54773"/>
                    <a:pt x="93163" y="54591"/>
                  </a:cubicBezTo>
                  <a:cubicBezTo>
                    <a:pt x="92980" y="54565"/>
                    <a:pt x="92752" y="54494"/>
                    <a:pt x="92537" y="54494"/>
                  </a:cubicBezTo>
                  <a:cubicBezTo>
                    <a:pt x="92502" y="54494"/>
                    <a:pt x="92468" y="54496"/>
                    <a:pt x="92434" y="54500"/>
                  </a:cubicBezTo>
                  <a:lnTo>
                    <a:pt x="92404" y="54500"/>
                  </a:lnTo>
                  <a:cubicBezTo>
                    <a:pt x="90215" y="54500"/>
                    <a:pt x="88057" y="54530"/>
                    <a:pt x="85869" y="54530"/>
                  </a:cubicBezTo>
                  <a:cubicBezTo>
                    <a:pt x="82221" y="54561"/>
                    <a:pt x="78574" y="54591"/>
                    <a:pt x="74926" y="54621"/>
                  </a:cubicBezTo>
                  <a:cubicBezTo>
                    <a:pt x="71370" y="54652"/>
                    <a:pt x="67783" y="54682"/>
                    <a:pt x="64227" y="54713"/>
                  </a:cubicBezTo>
                  <a:cubicBezTo>
                    <a:pt x="60306" y="54743"/>
                    <a:pt x="56354" y="54773"/>
                    <a:pt x="52433" y="54804"/>
                  </a:cubicBezTo>
                  <a:cubicBezTo>
                    <a:pt x="48755" y="54834"/>
                    <a:pt x="45108" y="54864"/>
                    <a:pt x="41430" y="54895"/>
                  </a:cubicBezTo>
                  <a:cubicBezTo>
                    <a:pt x="37995" y="54925"/>
                    <a:pt x="34530" y="54956"/>
                    <a:pt x="31065" y="54956"/>
                  </a:cubicBezTo>
                  <a:cubicBezTo>
                    <a:pt x="27235" y="55016"/>
                    <a:pt x="23405" y="55016"/>
                    <a:pt x="19575" y="55047"/>
                  </a:cubicBezTo>
                  <a:cubicBezTo>
                    <a:pt x="16414" y="55077"/>
                    <a:pt x="13253" y="55108"/>
                    <a:pt x="10122" y="55138"/>
                  </a:cubicBezTo>
                  <a:lnTo>
                    <a:pt x="9788" y="55138"/>
                  </a:lnTo>
                  <a:cubicBezTo>
                    <a:pt x="9606" y="55168"/>
                    <a:pt x="9423" y="55199"/>
                    <a:pt x="9271" y="55199"/>
                  </a:cubicBezTo>
                  <a:lnTo>
                    <a:pt x="9028" y="55199"/>
                  </a:lnTo>
                  <a:cubicBezTo>
                    <a:pt x="8937" y="55199"/>
                    <a:pt x="8846" y="55229"/>
                    <a:pt x="8755" y="55229"/>
                  </a:cubicBezTo>
                  <a:lnTo>
                    <a:pt x="8603" y="55229"/>
                  </a:lnTo>
                  <a:cubicBezTo>
                    <a:pt x="7843" y="55290"/>
                    <a:pt x="7083" y="55442"/>
                    <a:pt x="6779" y="56232"/>
                  </a:cubicBezTo>
                  <a:cubicBezTo>
                    <a:pt x="6566" y="56627"/>
                    <a:pt x="6475" y="57114"/>
                    <a:pt x="6110" y="57387"/>
                  </a:cubicBezTo>
                  <a:cubicBezTo>
                    <a:pt x="6049" y="57448"/>
                    <a:pt x="5958" y="57479"/>
                    <a:pt x="5867" y="57509"/>
                  </a:cubicBezTo>
                  <a:cubicBezTo>
                    <a:pt x="5251" y="56816"/>
                    <a:pt x="5524" y="55647"/>
                    <a:pt x="4526" y="55647"/>
                  </a:cubicBezTo>
                  <a:cubicBezTo>
                    <a:pt x="4342" y="55647"/>
                    <a:pt x="4115" y="55686"/>
                    <a:pt x="3830" y="55776"/>
                  </a:cubicBezTo>
                  <a:cubicBezTo>
                    <a:pt x="3504" y="55842"/>
                    <a:pt x="3100" y="56047"/>
                    <a:pt x="2740" y="56047"/>
                  </a:cubicBezTo>
                  <a:cubicBezTo>
                    <a:pt x="2598" y="56047"/>
                    <a:pt x="2462" y="56015"/>
                    <a:pt x="2341" y="55928"/>
                  </a:cubicBezTo>
                  <a:cubicBezTo>
                    <a:pt x="1764" y="55138"/>
                    <a:pt x="2736" y="54105"/>
                    <a:pt x="2402" y="53223"/>
                  </a:cubicBezTo>
                  <a:cubicBezTo>
                    <a:pt x="2250" y="52828"/>
                    <a:pt x="1733" y="52767"/>
                    <a:pt x="1368" y="52737"/>
                  </a:cubicBezTo>
                  <a:cubicBezTo>
                    <a:pt x="1" y="52433"/>
                    <a:pt x="1855" y="51430"/>
                    <a:pt x="2189" y="50943"/>
                  </a:cubicBezTo>
                  <a:cubicBezTo>
                    <a:pt x="2341" y="50852"/>
                    <a:pt x="2584" y="50336"/>
                    <a:pt x="2645" y="49971"/>
                  </a:cubicBezTo>
                  <a:cubicBezTo>
                    <a:pt x="2675" y="49940"/>
                    <a:pt x="2675" y="49910"/>
                    <a:pt x="2675" y="49880"/>
                  </a:cubicBezTo>
                  <a:cubicBezTo>
                    <a:pt x="2675" y="49697"/>
                    <a:pt x="2706" y="49545"/>
                    <a:pt x="2706" y="49393"/>
                  </a:cubicBezTo>
                  <a:lnTo>
                    <a:pt x="2919" y="43497"/>
                  </a:lnTo>
                  <a:cubicBezTo>
                    <a:pt x="2979" y="41521"/>
                    <a:pt x="3071" y="39545"/>
                    <a:pt x="3131" y="37600"/>
                  </a:cubicBezTo>
                  <a:cubicBezTo>
                    <a:pt x="3192" y="35624"/>
                    <a:pt x="3283" y="33648"/>
                    <a:pt x="3344" y="31642"/>
                  </a:cubicBezTo>
                  <a:cubicBezTo>
                    <a:pt x="3405" y="29636"/>
                    <a:pt x="3496" y="27630"/>
                    <a:pt x="3557" y="25594"/>
                  </a:cubicBezTo>
                  <a:cubicBezTo>
                    <a:pt x="3648" y="23679"/>
                    <a:pt x="3709" y="21733"/>
                    <a:pt x="3770" y="19788"/>
                  </a:cubicBezTo>
                  <a:cubicBezTo>
                    <a:pt x="3861" y="17843"/>
                    <a:pt x="3922" y="15867"/>
                    <a:pt x="3982" y="13891"/>
                  </a:cubicBezTo>
                  <a:cubicBezTo>
                    <a:pt x="4074" y="11976"/>
                    <a:pt x="4134" y="10092"/>
                    <a:pt x="4195" y="8207"/>
                  </a:cubicBezTo>
                  <a:lnTo>
                    <a:pt x="4195" y="8116"/>
                  </a:lnTo>
                  <a:cubicBezTo>
                    <a:pt x="4165" y="8055"/>
                    <a:pt x="4165" y="8025"/>
                    <a:pt x="4165" y="7964"/>
                  </a:cubicBezTo>
                  <a:cubicBezTo>
                    <a:pt x="4165" y="7903"/>
                    <a:pt x="4165" y="7843"/>
                    <a:pt x="4165" y="7812"/>
                  </a:cubicBezTo>
                  <a:lnTo>
                    <a:pt x="4165" y="7782"/>
                  </a:lnTo>
                  <a:cubicBezTo>
                    <a:pt x="4043" y="7265"/>
                    <a:pt x="3618" y="6505"/>
                    <a:pt x="3405" y="6384"/>
                  </a:cubicBezTo>
                  <a:cubicBezTo>
                    <a:pt x="2888" y="5836"/>
                    <a:pt x="2098" y="5563"/>
                    <a:pt x="1551" y="5016"/>
                  </a:cubicBezTo>
                  <a:cubicBezTo>
                    <a:pt x="1460" y="4864"/>
                    <a:pt x="1551" y="4712"/>
                    <a:pt x="1703" y="4651"/>
                  </a:cubicBezTo>
                  <a:cubicBezTo>
                    <a:pt x="2554" y="4438"/>
                    <a:pt x="3770" y="4043"/>
                    <a:pt x="3557" y="2918"/>
                  </a:cubicBezTo>
                  <a:cubicBezTo>
                    <a:pt x="3466" y="2250"/>
                    <a:pt x="2888" y="1581"/>
                    <a:pt x="2949" y="882"/>
                  </a:cubicBezTo>
                  <a:cubicBezTo>
                    <a:pt x="3138" y="776"/>
                    <a:pt x="3323" y="733"/>
                    <a:pt x="3505" y="733"/>
                  </a:cubicBezTo>
                  <a:cubicBezTo>
                    <a:pt x="4319" y="733"/>
                    <a:pt x="5078" y="1603"/>
                    <a:pt x="5897" y="1703"/>
                  </a:cubicBezTo>
                  <a:cubicBezTo>
                    <a:pt x="6015" y="1726"/>
                    <a:pt x="6119" y="1737"/>
                    <a:pt x="6212" y="1737"/>
                  </a:cubicBezTo>
                  <a:cubicBezTo>
                    <a:pt x="6956" y="1737"/>
                    <a:pt x="6964" y="1034"/>
                    <a:pt x="7478" y="548"/>
                  </a:cubicBezTo>
                  <a:cubicBezTo>
                    <a:pt x="7537" y="488"/>
                    <a:pt x="7587" y="461"/>
                    <a:pt x="7633" y="461"/>
                  </a:cubicBezTo>
                  <a:close/>
                  <a:moveTo>
                    <a:pt x="7630" y="0"/>
                  </a:moveTo>
                  <a:cubicBezTo>
                    <a:pt x="6992" y="31"/>
                    <a:pt x="6779" y="730"/>
                    <a:pt x="6505" y="1156"/>
                  </a:cubicBezTo>
                  <a:cubicBezTo>
                    <a:pt x="6414" y="1247"/>
                    <a:pt x="6293" y="1277"/>
                    <a:pt x="6141" y="1277"/>
                  </a:cubicBezTo>
                  <a:cubicBezTo>
                    <a:pt x="5441" y="1186"/>
                    <a:pt x="4834" y="700"/>
                    <a:pt x="4195" y="426"/>
                  </a:cubicBezTo>
                  <a:cubicBezTo>
                    <a:pt x="3987" y="315"/>
                    <a:pt x="3754" y="261"/>
                    <a:pt x="3522" y="261"/>
                  </a:cubicBezTo>
                  <a:cubicBezTo>
                    <a:pt x="3244" y="261"/>
                    <a:pt x="2968" y="338"/>
                    <a:pt x="2736" y="487"/>
                  </a:cubicBezTo>
                  <a:cubicBezTo>
                    <a:pt x="1794" y="1307"/>
                    <a:pt x="3618" y="2706"/>
                    <a:pt x="2949" y="3587"/>
                  </a:cubicBezTo>
                  <a:cubicBezTo>
                    <a:pt x="2463" y="4256"/>
                    <a:pt x="852" y="3922"/>
                    <a:pt x="1064" y="5046"/>
                  </a:cubicBezTo>
                  <a:cubicBezTo>
                    <a:pt x="1642" y="6171"/>
                    <a:pt x="3435" y="6292"/>
                    <a:pt x="3618" y="7691"/>
                  </a:cubicBezTo>
                  <a:cubicBezTo>
                    <a:pt x="3709" y="7843"/>
                    <a:pt x="3679" y="8025"/>
                    <a:pt x="3739" y="8146"/>
                  </a:cubicBezTo>
                  <a:cubicBezTo>
                    <a:pt x="3739" y="8329"/>
                    <a:pt x="3709" y="8542"/>
                    <a:pt x="3709" y="8724"/>
                  </a:cubicBezTo>
                  <a:cubicBezTo>
                    <a:pt x="3648" y="10700"/>
                    <a:pt x="3587" y="12675"/>
                    <a:pt x="3496" y="14651"/>
                  </a:cubicBezTo>
                  <a:cubicBezTo>
                    <a:pt x="3435" y="16596"/>
                    <a:pt x="3344" y="18572"/>
                    <a:pt x="3283" y="20517"/>
                  </a:cubicBezTo>
                  <a:cubicBezTo>
                    <a:pt x="3223" y="22463"/>
                    <a:pt x="3131" y="24408"/>
                    <a:pt x="3071" y="26353"/>
                  </a:cubicBezTo>
                  <a:cubicBezTo>
                    <a:pt x="3010" y="28360"/>
                    <a:pt x="2919" y="30335"/>
                    <a:pt x="2858" y="32311"/>
                  </a:cubicBezTo>
                  <a:cubicBezTo>
                    <a:pt x="2797" y="34287"/>
                    <a:pt x="2706" y="36262"/>
                    <a:pt x="2645" y="38208"/>
                  </a:cubicBezTo>
                  <a:cubicBezTo>
                    <a:pt x="2584" y="40183"/>
                    <a:pt x="2493" y="42159"/>
                    <a:pt x="2432" y="44135"/>
                  </a:cubicBezTo>
                  <a:cubicBezTo>
                    <a:pt x="2372" y="46019"/>
                    <a:pt x="2280" y="47874"/>
                    <a:pt x="2220" y="49728"/>
                  </a:cubicBezTo>
                  <a:cubicBezTo>
                    <a:pt x="2128" y="49940"/>
                    <a:pt x="2128" y="50275"/>
                    <a:pt x="1946" y="50518"/>
                  </a:cubicBezTo>
                  <a:cubicBezTo>
                    <a:pt x="1490" y="51156"/>
                    <a:pt x="487" y="51521"/>
                    <a:pt x="396" y="52372"/>
                  </a:cubicBezTo>
                  <a:cubicBezTo>
                    <a:pt x="335" y="52737"/>
                    <a:pt x="700" y="52980"/>
                    <a:pt x="1004" y="53102"/>
                  </a:cubicBezTo>
                  <a:cubicBezTo>
                    <a:pt x="1308" y="53223"/>
                    <a:pt x="1733" y="53162"/>
                    <a:pt x="1976" y="53406"/>
                  </a:cubicBezTo>
                  <a:cubicBezTo>
                    <a:pt x="2128" y="54348"/>
                    <a:pt x="1095" y="55746"/>
                    <a:pt x="2189" y="56415"/>
                  </a:cubicBezTo>
                  <a:cubicBezTo>
                    <a:pt x="2338" y="56474"/>
                    <a:pt x="2489" y="56498"/>
                    <a:pt x="2642" y="56498"/>
                  </a:cubicBezTo>
                  <a:cubicBezTo>
                    <a:pt x="2959" y="56498"/>
                    <a:pt x="3280" y="56396"/>
                    <a:pt x="3587" y="56293"/>
                  </a:cubicBezTo>
                  <a:cubicBezTo>
                    <a:pt x="3885" y="56194"/>
                    <a:pt x="4183" y="56095"/>
                    <a:pt x="4481" y="56095"/>
                  </a:cubicBezTo>
                  <a:cubicBezTo>
                    <a:pt x="4548" y="56095"/>
                    <a:pt x="4615" y="56100"/>
                    <a:pt x="4682" y="56111"/>
                  </a:cubicBezTo>
                  <a:cubicBezTo>
                    <a:pt x="5229" y="56597"/>
                    <a:pt x="4986" y="57813"/>
                    <a:pt x="5837" y="57965"/>
                  </a:cubicBezTo>
                  <a:cubicBezTo>
                    <a:pt x="6779" y="57874"/>
                    <a:pt x="6900" y="56779"/>
                    <a:pt x="7326" y="56141"/>
                  </a:cubicBezTo>
                  <a:cubicBezTo>
                    <a:pt x="7569" y="55746"/>
                    <a:pt x="8055" y="55746"/>
                    <a:pt x="8451" y="55685"/>
                  </a:cubicBezTo>
                  <a:lnTo>
                    <a:pt x="8572" y="55685"/>
                  </a:lnTo>
                  <a:cubicBezTo>
                    <a:pt x="8603" y="55685"/>
                    <a:pt x="8663" y="55655"/>
                    <a:pt x="8694" y="55655"/>
                  </a:cubicBezTo>
                  <a:cubicBezTo>
                    <a:pt x="8815" y="55655"/>
                    <a:pt x="8937" y="55655"/>
                    <a:pt x="9059" y="55624"/>
                  </a:cubicBezTo>
                  <a:lnTo>
                    <a:pt x="9545" y="55624"/>
                  </a:lnTo>
                  <a:cubicBezTo>
                    <a:pt x="9606" y="55594"/>
                    <a:pt x="9666" y="55594"/>
                    <a:pt x="9758" y="55594"/>
                  </a:cubicBezTo>
                  <a:lnTo>
                    <a:pt x="10122" y="55594"/>
                  </a:lnTo>
                  <a:cubicBezTo>
                    <a:pt x="10153" y="55564"/>
                    <a:pt x="10153" y="55564"/>
                    <a:pt x="10153" y="55564"/>
                  </a:cubicBezTo>
                  <a:lnTo>
                    <a:pt x="15867" y="55533"/>
                  </a:lnTo>
                  <a:cubicBezTo>
                    <a:pt x="19606" y="55503"/>
                    <a:pt x="23314" y="55472"/>
                    <a:pt x="27022" y="55442"/>
                  </a:cubicBezTo>
                  <a:cubicBezTo>
                    <a:pt x="30457" y="55412"/>
                    <a:pt x="33892" y="55381"/>
                    <a:pt x="37357" y="55351"/>
                  </a:cubicBezTo>
                  <a:cubicBezTo>
                    <a:pt x="41187" y="55320"/>
                    <a:pt x="45017" y="55290"/>
                    <a:pt x="48847" y="55260"/>
                  </a:cubicBezTo>
                  <a:cubicBezTo>
                    <a:pt x="52676" y="55229"/>
                    <a:pt x="56537" y="55199"/>
                    <a:pt x="60367" y="55168"/>
                  </a:cubicBezTo>
                  <a:cubicBezTo>
                    <a:pt x="63832" y="55168"/>
                    <a:pt x="67297" y="55138"/>
                    <a:pt x="70762" y="55108"/>
                  </a:cubicBezTo>
                  <a:cubicBezTo>
                    <a:pt x="74622" y="55077"/>
                    <a:pt x="78452" y="55047"/>
                    <a:pt x="82282" y="55016"/>
                  </a:cubicBezTo>
                  <a:cubicBezTo>
                    <a:pt x="85625" y="54986"/>
                    <a:pt x="88999" y="54956"/>
                    <a:pt x="92343" y="54925"/>
                  </a:cubicBezTo>
                  <a:cubicBezTo>
                    <a:pt x="92677" y="54956"/>
                    <a:pt x="93042" y="54956"/>
                    <a:pt x="93315" y="55168"/>
                  </a:cubicBezTo>
                  <a:cubicBezTo>
                    <a:pt x="93832" y="55533"/>
                    <a:pt x="94045" y="56293"/>
                    <a:pt x="94683" y="56475"/>
                  </a:cubicBezTo>
                  <a:cubicBezTo>
                    <a:pt x="94774" y="56506"/>
                    <a:pt x="94835" y="56506"/>
                    <a:pt x="94896" y="56506"/>
                  </a:cubicBezTo>
                  <a:cubicBezTo>
                    <a:pt x="95565" y="56506"/>
                    <a:pt x="95686" y="55807"/>
                    <a:pt x="95626" y="55229"/>
                  </a:cubicBezTo>
                  <a:cubicBezTo>
                    <a:pt x="95663" y="55116"/>
                    <a:pt x="95748" y="55085"/>
                    <a:pt x="95836" y="55085"/>
                  </a:cubicBezTo>
                  <a:cubicBezTo>
                    <a:pt x="95890" y="55085"/>
                    <a:pt x="95944" y="55096"/>
                    <a:pt x="95990" y="55108"/>
                  </a:cubicBezTo>
                  <a:cubicBezTo>
                    <a:pt x="96273" y="55277"/>
                    <a:pt x="96635" y="55395"/>
                    <a:pt x="96972" y="55395"/>
                  </a:cubicBezTo>
                  <a:cubicBezTo>
                    <a:pt x="97359" y="55395"/>
                    <a:pt x="97712" y="55240"/>
                    <a:pt x="97875" y="54834"/>
                  </a:cubicBezTo>
                  <a:cubicBezTo>
                    <a:pt x="98027" y="54439"/>
                    <a:pt x="97996" y="53983"/>
                    <a:pt x="97753" y="53649"/>
                  </a:cubicBezTo>
                  <a:cubicBezTo>
                    <a:pt x="97601" y="53406"/>
                    <a:pt x="97267" y="53132"/>
                    <a:pt x="97540" y="52858"/>
                  </a:cubicBezTo>
                  <a:cubicBezTo>
                    <a:pt x="97723" y="52615"/>
                    <a:pt x="98088" y="52554"/>
                    <a:pt x="98270" y="52250"/>
                  </a:cubicBezTo>
                  <a:cubicBezTo>
                    <a:pt x="98452" y="52038"/>
                    <a:pt x="98392" y="51703"/>
                    <a:pt x="98331" y="51430"/>
                  </a:cubicBezTo>
                  <a:cubicBezTo>
                    <a:pt x="98148" y="51065"/>
                    <a:pt x="97692" y="50943"/>
                    <a:pt x="97358" y="50791"/>
                  </a:cubicBezTo>
                  <a:cubicBezTo>
                    <a:pt x="97024" y="50670"/>
                    <a:pt x="96477" y="50761"/>
                    <a:pt x="96477" y="50305"/>
                  </a:cubicBezTo>
                  <a:cubicBezTo>
                    <a:pt x="96477" y="50275"/>
                    <a:pt x="96477" y="50214"/>
                    <a:pt x="96477" y="50184"/>
                  </a:cubicBezTo>
                  <a:cubicBezTo>
                    <a:pt x="96477" y="50123"/>
                    <a:pt x="96477" y="50062"/>
                    <a:pt x="96477" y="50001"/>
                  </a:cubicBezTo>
                  <a:cubicBezTo>
                    <a:pt x="96477" y="49971"/>
                    <a:pt x="96477" y="49971"/>
                    <a:pt x="96477" y="49940"/>
                  </a:cubicBezTo>
                  <a:lnTo>
                    <a:pt x="96477" y="49849"/>
                  </a:lnTo>
                  <a:cubicBezTo>
                    <a:pt x="96477" y="49819"/>
                    <a:pt x="96477" y="49758"/>
                    <a:pt x="96477" y="49697"/>
                  </a:cubicBezTo>
                  <a:cubicBezTo>
                    <a:pt x="96477" y="49667"/>
                    <a:pt x="96477" y="49636"/>
                    <a:pt x="96477" y="49606"/>
                  </a:cubicBezTo>
                  <a:lnTo>
                    <a:pt x="96477" y="49484"/>
                  </a:lnTo>
                  <a:cubicBezTo>
                    <a:pt x="96477" y="49454"/>
                    <a:pt x="96477" y="49424"/>
                    <a:pt x="96477" y="49393"/>
                  </a:cubicBezTo>
                  <a:cubicBezTo>
                    <a:pt x="96477" y="48451"/>
                    <a:pt x="96477" y="47509"/>
                    <a:pt x="96477" y="46567"/>
                  </a:cubicBezTo>
                  <a:cubicBezTo>
                    <a:pt x="96477" y="45624"/>
                    <a:pt x="96477" y="44652"/>
                    <a:pt x="96446" y="43679"/>
                  </a:cubicBezTo>
                  <a:cubicBezTo>
                    <a:pt x="96446" y="41764"/>
                    <a:pt x="96446" y="39819"/>
                    <a:pt x="96416" y="37873"/>
                  </a:cubicBezTo>
                  <a:lnTo>
                    <a:pt x="96385" y="31885"/>
                  </a:lnTo>
                  <a:cubicBezTo>
                    <a:pt x="96385" y="29940"/>
                    <a:pt x="96355" y="27964"/>
                    <a:pt x="96355" y="26019"/>
                  </a:cubicBezTo>
                  <a:lnTo>
                    <a:pt x="96325" y="20031"/>
                  </a:lnTo>
                  <a:cubicBezTo>
                    <a:pt x="96294" y="18025"/>
                    <a:pt x="96294" y="15989"/>
                    <a:pt x="96294" y="13952"/>
                  </a:cubicBezTo>
                  <a:lnTo>
                    <a:pt x="96264" y="8086"/>
                  </a:lnTo>
                  <a:cubicBezTo>
                    <a:pt x="96264" y="8055"/>
                    <a:pt x="96233" y="8025"/>
                    <a:pt x="96233" y="8025"/>
                  </a:cubicBezTo>
                  <a:cubicBezTo>
                    <a:pt x="96233" y="7964"/>
                    <a:pt x="96233" y="7903"/>
                    <a:pt x="96233" y="7873"/>
                  </a:cubicBezTo>
                  <a:cubicBezTo>
                    <a:pt x="96233" y="7843"/>
                    <a:pt x="96233" y="7812"/>
                    <a:pt x="96233" y="7812"/>
                  </a:cubicBezTo>
                  <a:lnTo>
                    <a:pt x="96233" y="7782"/>
                  </a:lnTo>
                  <a:cubicBezTo>
                    <a:pt x="96233" y="7721"/>
                    <a:pt x="96233" y="7691"/>
                    <a:pt x="96264" y="7660"/>
                  </a:cubicBezTo>
                  <a:cubicBezTo>
                    <a:pt x="96264" y="7599"/>
                    <a:pt x="96294" y="7569"/>
                    <a:pt x="96325" y="7508"/>
                  </a:cubicBezTo>
                  <a:cubicBezTo>
                    <a:pt x="96659" y="7204"/>
                    <a:pt x="97206" y="7174"/>
                    <a:pt x="97510" y="6839"/>
                  </a:cubicBezTo>
                  <a:cubicBezTo>
                    <a:pt x="97784" y="6536"/>
                    <a:pt x="97814" y="6019"/>
                    <a:pt x="97449" y="5806"/>
                  </a:cubicBezTo>
                  <a:cubicBezTo>
                    <a:pt x="97115" y="5563"/>
                    <a:pt x="96659" y="5593"/>
                    <a:pt x="96264" y="5441"/>
                  </a:cubicBezTo>
                  <a:cubicBezTo>
                    <a:pt x="95413" y="4560"/>
                    <a:pt x="97480" y="3344"/>
                    <a:pt x="96841" y="2341"/>
                  </a:cubicBezTo>
                  <a:cubicBezTo>
                    <a:pt x="96607" y="2081"/>
                    <a:pt x="96334" y="1982"/>
                    <a:pt x="96043" y="1982"/>
                  </a:cubicBezTo>
                  <a:cubicBezTo>
                    <a:pt x="95315" y="1982"/>
                    <a:pt x="94480" y="2606"/>
                    <a:pt x="93893" y="2888"/>
                  </a:cubicBezTo>
                  <a:cubicBezTo>
                    <a:pt x="93682" y="2976"/>
                    <a:pt x="93421" y="3064"/>
                    <a:pt x="93174" y="3064"/>
                  </a:cubicBezTo>
                  <a:cubicBezTo>
                    <a:pt x="92992" y="3064"/>
                    <a:pt x="92818" y="3017"/>
                    <a:pt x="92677" y="2888"/>
                  </a:cubicBezTo>
                  <a:cubicBezTo>
                    <a:pt x="92373" y="2432"/>
                    <a:pt x="92586" y="1794"/>
                    <a:pt x="92373" y="1277"/>
                  </a:cubicBezTo>
                  <a:cubicBezTo>
                    <a:pt x="92225" y="951"/>
                    <a:pt x="91939" y="798"/>
                    <a:pt x="91650" y="798"/>
                  </a:cubicBezTo>
                  <a:cubicBezTo>
                    <a:pt x="91346" y="798"/>
                    <a:pt x="91039" y="966"/>
                    <a:pt x="90884" y="1277"/>
                  </a:cubicBezTo>
                  <a:cubicBezTo>
                    <a:pt x="90397" y="1855"/>
                    <a:pt x="89850" y="2402"/>
                    <a:pt x="89151" y="2706"/>
                  </a:cubicBezTo>
                  <a:cubicBezTo>
                    <a:pt x="89090" y="2736"/>
                    <a:pt x="88999" y="2766"/>
                    <a:pt x="88938" y="2797"/>
                  </a:cubicBezTo>
                  <a:cubicBezTo>
                    <a:pt x="87024" y="2797"/>
                    <a:pt x="85109" y="2766"/>
                    <a:pt x="83194" y="2766"/>
                  </a:cubicBezTo>
                  <a:lnTo>
                    <a:pt x="72859" y="2706"/>
                  </a:lnTo>
                  <a:lnTo>
                    <a:pt x="62677" y="2645"/>
                  </a:lnTo>
                  <a:cubicBezTo>
                    <a:pt x="58847" y="2645"/>
                    <a:pt x="55017" y="2614"/>
                    <a:pt x="51187" y="2584"/>
                  </a:cubicBezTo>
                  <a:cubicBezTo>
                    <a:pt x="47813" y="2584"/>
                    <a:pt x="44409" y="2554"/>
                    <a:pt x="41035" y="2523"/>
                  </a:cubicBezTo>
                  <a:cubicBezTo>
                    <a:pt x="37722" y="2523"/>
                    <a:pt x="34439" y="2493"/>
                    <a:pt x="31126" y="2493"/>
                  </a:cubicBezTo>
                  <a:cubicBezTo>
                    <a:pt x="27509" y="2463"/>
                    <a:pt x="23892" y="2432"/>
                    <a:pt x="20275" y="2432"/>
                  </a:cubicBezTo>
                  <a:cubicBezTo>
                    <a:pt x="16961" y="2402"/>
                    <a:pt x="13618" y="2402"/>
                    <a:pt x="10305" y="2371"/>
                  </a:cubicBezTo>
                  <a:lnTo>
                    <a:pt x="10153" y="2371"/>
                  </a:lnTo>
                  <a:cubicBezTo>
                    <a:pt x="10122" y="2371"/>
                    <a:pt x="10092" y="2341"/>
                    <a:pt x="10062" y="2341"/>
                  </a:cubicBezTo>
                  <a:cubicBezTo>
                    <a:pt x="10001" y="2341"/>
                    <a:pt x="9910" y="2311"/>
                    <a:pt x="9849" y="2311"/>
                  </a:cubicBezTo>
                  <a:cubicBezTo>
                    <a:pt x="9788" y="2280"/>
                    <a:pt x="9727" y="2280"/>
                    <a:pt x="9666" y="2250"/>
                  </a:cubicBezTo>
                  <a:cubicBezTo>
                    <a:pt x="9241" y="2189"/>
                    <a:pt x="8937" y="1855"/>
                    <a:pt x="8755" y="1459"/>
                  </a:cubicBezTo>
                  <a:cubicBezTo>
                    <a:pt x="8420" y="973"/>
                    <a:pt x="8329" y="92"/>
                    <a:pt x="7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4"/>
            <p:cNvSpPr/>
            <p:nvPr/>
          </p:nvSpPr>
          <p:spPr>
            <a:xfrm>
              <a:off x="12732275" y="1014750"/>
              <a:ext cx="2254625" cy="1220400"/>
            </a:xfrm>
            <a:custGeom>
              <a:avLst/>
              <a:gdLst/>
              <a:ahLst/>
              <a:cxnLst/>
              <a:rect l="l" t="t" r="r" b="b"/>
              <a:pathLst>
                <a:path w="90185" h="48816" extrusionOk="0">
                  <a:moveTo>
                    <a:pt x="11095" y="3739"/>
                  </a:moveTo>
                  <a:cubicBezTo>
                    <a:pt x="14833" y="3769"/>
                    <a:pt x="18602" y="3769"/>
                    <a:pt x="22341" y="3800"/>
                  </a:cubicBezTo>
                  <a:cubicBezTo>
                    <a:pt x="25988" y="3800"/>
                    <a:pt x="29636" y="3830"/>
                    <a:pt x="33283" y="3830"/>
                  </a:cubicBezTo>
                  <a:cubicBezTo>
                    <a:pt x="36992" y="3860"/>
                    <a:pt x="40730" y="3860"/>
                    <a:pt x="44439" y="3891"/>
                  </a:cubicBezTo>
                  <a:cubicBezTo>
                    <a:pt x="47904" y="3891"/>
                    <a:pt x="51399" y="3921"/>
                    <a:pt x="54895" y="3921"/>
                  </a:cubicBezTo>
                  <a:cubicBezTo>
                    <a:pt x="58755" y="3952"/>
                    <a:pt x="62585" y="3952"/>
                    <a:pt x="66445" y="3982"/>
                  </a:cubicBezTo>
                  <a:cubicBezTo>
                    <a:pt x="70001" y="3982"/>
                    <a:pt x="73558" y="4012"/>
                    <a:pt x="77084" y="4012"/>
                  </a:cubicBezTo>
                  <a:cubicBezTo>
                    <a:pt x="80062" y="4043"/>
                    <a:pt x="83011" y="4043"/>
                    <a:pt x="85990" y="4043"/>
                  </a:cubicBezTo>
                  <a:lnTo>
                    <a:pt x="85990" y="4134"/>
                  </a:lnTo>
                  <a:cubicBezTo>
                    <a:pt x="85959" y="6079"/>
                    <a:pt x="85929" y="8055"/>
                    <a:pt x="85929" y="10031"/>
                  </a:cubicBezTo>
                  <a:cubicBezTo>
                    <a:pt x="85898" y="12037"/>
                    <a:pt x="85898" y="14043"/>
                    <a:pt x="85868" y="16049"/>
                  </a:cubicBezTo>
                  <a:cubicBezTo>
                    <a:pt x="85868" y="17994"/>
                    <a:pt x="85838" y="19970"/>
                    <a:pt x="85807" y="21915"/>
                  </a:cubicBezTo>
                  <a:cubicBezTo>
                    <a:pt x="85807" y="23922"/>
                    <a:pt x="85777" y="25928"/>
                    <a:pt x="85777" y="27934"/>
                  </a:cubicBezTo>
                  <a:cubicBezTo>
                    <a:pt x="82391" y="26645"/>
                    <a:pt x="79900" y="25910"/>
                    <a:pt x="77242" y="25910"/>
                  </a:cubicBezTo>
                  <a:cubicBezTo>
                    <a:pt x="75199" y="25910"/>
                    <a:pt x="73057" y="26344"/>
                    <a:pt x="70336" y="27295"/>
                  </a:cubicBezTo>
                  <a:cubicBezTo>
                    <a:pt x="67722" y="28086"/>
                    <a:pt x="65229" y="29302"/>
                    <a:pt x="62615" y="30061"/>
                  </a:cubicBezTo>
                  <a:cubicBezTo>
                    <a:pt x="62585" y="30061"/>
                    <a:pt x="62555" y="30092"/>
                    <a:pt x="62524" y="30092"/>
                  </a:cubicBezTo>
                  <a:cubicBezTo>
                    <a:pt x="60640" y="29210"/>
                    <a:pt x="58694" y="28420"/>
                    <a:pt x="56719" y="27782"/>
                  </a:cubicBezTo>
                  <a:cubicBezTo>
                    <a:pt x="54066" y="26768"/>
                    <a:pt x="51267" y="26018"/>
                    <a:pt x="48436" y="26018"/>
                  </a:cubicBezTo>
                  <a:cubicBezTo>
                    <a:pt x="48380" y="26018"/>
                    <a:pt x="48324" y="26018"/>
                    <a:pt x="48269" y="26019"/>
                  </a:cubicBezTo>
                  <a:cubicBezTo>
                    <a:pt x="48032" y="26010"/>
                    <a:pt x="47795" y="26005"/>
                    <a:pt x="47559" y="26005"/>
                  </a:cubicBezTo>
                  <a:cubicBezTo>
                    <a:pt x="43888" y="26005"/>
                    <a:pt x="40318" y="27071"/>
                    <a:pt x="36749" y="27843"/>
                  </a:cubicBezTo>
                  <a:cubicBezTo>
                    <a:pt x="32645" y="28906"/>
                    <a:pt x="28724" y="30457"/>
                    <a:pt x="24742" y="31855"/>
                  </a:cubicBezTo>
                  <a:cubicBezTo>
                    <a:pt x="24742" y="31824"/>
                    <a:pt x="24742" y="31824"/>
                    <a:pt x="24712" y="31824"/>
                  </a:cubicBezTo>
                  <a:cubicBezTo>
                    <a:pt x="23040" y="30730"/>
                    <a:pt x="21368" y="29575"/>
                    <a:pt x="19636" y="28572"/>
                  </a:cubicBezTo>
                  <a:cubicBezTo>
                    <a:pt x="17136" y="26978"/>
                    <a:pt x="14740" y="26268"/>
                    <a:pt x="12308" y="26268"/>
                  </a:cubicBezTo>
                  <a:cubicBezTo>
                    <a:pt x="10010" y="26268"/>
                    <a:pt x="7679" y="26902"/>
                    <a:pt x="5198" y="28025"/>
                  </a:cubicBezTo>
                  <a:cubicBezTo>
                    <a:pt x="5076" y="28086"/>
                    <a:pt x="4863" y="28116"/>
                    <a:pt x="4711" y="28207"/>
                  </a:cubicBezTo>
                  <a:cubicBezTo>
                    <a:pt x="4711" y="27721"/>
                    <a:pt x="4742" y="27265"/>
                    <a:pt x="4742" y="26779"/>
                  </a:cubicBezTo>
                  <a:cubicBezTo>
                    <a:pt x="4803" y="24803"/>
                    <a:pt x="4863" y="22858"/>
                    <a:pt x="4924" y="20912"/>
                  </a:cubicBezTo>
                  <a:cubicBezTo>
                    <a:pt x="4985" y="18906"/>
                    <a:pt x="5046" y="16900"/>
                    <a:pt x="5107" y="14894"/>
                  </a:cubicBezTo>
                  <a:cubicBezTo>
                    <a:pt x="5167" y="12949"/>
                    <a:pt x="5228" y="11003"/>
                    <a:pt x="5289" y="9089"/>
                  </a:cubicBezTo>
                  <a:cubicBezTo>
                    <a:pt x="5350" y="7295"/>
                    <a:pt x="5411" y="5502"/>
                    <a:pt x="5471" y="3739"/>
                  </a:cubicBezTo>
                  <a:close/>
                  <a:moveTo>
                    <a:pt x="12269" y="26694"/>
                  </a:moveTo>
                  <a:cubicBezTo>
                    <a:pt x="16438" y="26694"/>
                    <a:pt x="19656" y="28981"/>
                    <a:pt x="24226" y="32007"/>
                  </a:cubicBezTo>
                  <a:cubicBezTo>
                    <a:pt x="22797" y="32493"/>
                    <a:pt x="21338" y="32979"/>
                    <a:pt x="19879" y="33375"/>
                  </a:cubicBezTo>
                  <a:cubicBezTo>
                    <a:pt x="15320" y="34894"/>
                    <a:pt x="10487" y="35441"/>
                    <a:pt x="5806" y="36688"/>
                  </a:cubicBezTo>
                  <a:cubicBezTo>
                    <a:pt x="5411" y="36779"/>
                    <a:pt x="4985" y="36900"/>
                    <a:pt x="4560" y="36961"/>
                  </a:cubicBezTo>
                  <a:cubicBezTo>
                    <a:pt x="4499" y="36961"/>
                    <a:pt x="4468" y="36992"/>
                    <a:pt x="4438" y="36992"/>
                  </a:cubicBezTo>
                  <a:cubicBezTo>
                    <a:pt x="4468" y="35563"/>
                    <a:pt x="4529" y="34134"/>
                    <a:pt x="4560" y="32706"/>
                  </a:cubicBezTo>
                  <a:cubicBezTo>
                    <a:pt x="4620" y="31368"/>
                    <a:pt x="4651" y="30031"/>
                    <a:pt x="4681" y="28694"/>
                  </a:cubicBezTo>
                  <a:cubicBezTo>
                    <a:pt x="4924" y="28663"/>
                    <a:pt x="5198" y="28450"/>
                    <a:pt x="5411" y="28420"/>
                  </a:cubicBezTo>
                  <a:cubicBezTo>
                    <a:pt x="8079" y="27213"/>
                    <a:pt x="10282" y="26694"/>
                    <a:pt x="12269" y="26694"/>
                  </a:cubicBezTo>
                  <a:close/>
                  <a:moveTo>
                    <a:pt x="77223" y="26346"/>
                  </a:moveTo>
                  <a:cubicBezTo>
                    <a:pt x="79856" y="26346"/>
                    <a:pt x="82320" y="27096"/>
                    <a:pt x="85777" y="28420"/>
                  </a:cubicBezTo>
                  <a:cubicBezTo>
                    <a:pt x="85746" y="30305"/>
                    <a:pt x="85746" y="32159"/>
                    <a:pt x="85716" y="34043"/>
                  </a:cubicBezTo>
                  <a:cubicBezTo>
                    <a:pt x="85716" y="35989"/>
                    <a:pt x="85686" y="37904"/>
                    <a:pt x="85686" y="39849"/>
                  </a:cubicBezTo>
                  <a:cubicBezTo>
                    <a:pt x="85655" y="40153"/>
                    <a:pt x="85655" y="40487"/>
                    <a:pt x="85655" y="40791"/>
                  </a:cubicBezTo>
                  <a:cubicBezTo>
                    <a:pt x="85047" y="40426"/>
                    <a:pt x="84348" y="40244"/>
                    <a:pt x="83710" y="39910"/>
                  </a:cubicBezTo>
                  <a:cubicBezTo>
                    <a:pt x="79698" y="38147"/>
                    <a:pt x="75716" y="36384"/>
                    <a:pt x="71673" y="34742"/>
                  </a:cubicBezTo>
                  <a:cubicBezTo>
                    <a:pt x="69333" y="33648"/>
                    <a:pt x="67053" y="32280"/>
                    <a:pt x="64682" y="31186"/>
                  </a:cubicBezTo>
                  <a:cubicBezTo>
                    <a:pt x="64166" y="30913"/>
                    <a:pt x="63649" y="30639"/>
                    <a:pt x="63132" y="30396"/>
                  </a:cubicBezTo>
                  <a:cubicBezTo>
                    <a:pt x="63375" y="30335"/>
                    <a:pt x="63588" y="30244"/>
                    <a:pt x="63801" y="30183"/>
                  </a:cubicBezTo>
                  <a:cubicBezTo>
                    <a:pt x="65989" y="29362"/>
                    <a:pt x="68117" y="28481"/>
                    <a:pt x="70336" y="27751"/>
                  </a:cubicBezTo>
                  <a:cubicBezTo>
                    <a:pt x="73081" y="26788"/>
                    <a:pt x="75202" y="26346"/>
                    <a:pt x="77223" y="26346"/>
                  </a:cubicBezTo>
                  <a:close/>
                  <a:moveTo>
                    <a:pt x="48022" y="26442"/>
                  </a:moveTo>
                  <a:cubicBezTo>
                    <a:pt x="49446" y="26442"/>
                    <a:pt x="50868" y="26577"/>
                    <a:pt x="52281" y="26900"/>
                  </a:cubicBezTo>
                  <a:cubicBezTo>
                    <a:pt x="58603" y="28390"/>
                    <a:pt x="64439" y="31460"/>
                    <a:pt x="70153" y="34499"/>
                  </a:cubicBezTo>
                  <a:cubicBezTo>
                    <a:pt x="71673" y="35320"/>
                    <a:pt x="73345" y="35867"/>
                    <a:pt x="74926" y="36536"/>
                  </a:cubicBezTo>
                  <a:cubicBezTo>
                    <a:pt x="78391" y="38207"/>
                    <a:pt x="82038" y="39545"/>
                    <a:pt x="85503" y="41247"/>
                  </a:cubicBezTo>
                  <a:cubicBezTo>
                    <a:pt x="85534" y="41247"/>
                    <a:pt x="85564" y="41277"/>
                    <a:pt x="85625" y="41277"/>
                  </a:cubicBezTo>
                  <a:cubicBezTo>
                    <a:pt x="85625" y="41277"/>
                    <a:pt x="85625" y="41247"/>
                    <a:pt x="85655" y="41247"/>
                  </a:cubicBezTo>
                  <a:lnTo>
                    <a:pt x="85655" y="41247"/>
                  </a:lnTo>
                  <a:cubicBezTo>
                    <a:pt x="85625" y="42341"/>
                    <a:pt x="85625" y="43436"/>
                    <a:pt x="85625" y="44530"/>
                  </a:cubicBezTo>
                  <a:cubicBezTo>
                    <a:pt x="84014" y="44530"/>
                    <a:pt x="82433" y="44530"/>
                    <a:pt x="80822" y="44499"/>
                  </a:cubicBezTo>
                  <a:lnTo>
                    <a:pt x="69120" y="44499"/>
                  </a:lnTo>
                  <a:cubicBezTo>
                    <a:pt x="65473" y="44469"/>
                    <a:pt x="61825" y="44469"/>
                    <a:pt x="58208" y="44469"/>
                  </a:cubicBezTo>
                  <a:cubicBezTo>
                    <a:pt x="54621" y="44439"/>
                    <a:pt x="51065" y="44439"/>
                    <a:pt x="47509" y="44439"/>
                  </a:cubicBezTo>
                  <a:cubicBezTo>
                    <a:pt x="43679" y="44439"/>
                    <a:pt x="39879" y="44439"/>
                    <a:pt x="36049" y="44408"/>
                  </a:cubicBezTo>
                  <a:cubicBezTo>
                    <a:pt x="32341" y="44408"/>
                    <a:pt x="28633" y="44378"/>
                    <a:pt x="24925" y="44378"/>
                  </a:cubicBezTo>
                  <a:cubicBezTo>
                    <a:pt x="21156" y="44378"/>
                    <a:pt x="17387" y="44378"/>
                    <a:pt x="13617" y="44347"/>
                  </a:cubicBezTo>
                  <a:lnTo>
                    <a:pt x="4195" y="44347"/>
                  </a:lnTo>
                  <a:cubicBezTo>
                    <a:pt x="4256" y="42493"/>
                    <a:pt x="4316" y="40670"/>
                    <a:pt x="4377" y="38846"/>
                  </a:cubicBezTo>
                  <a:lnTo>
                    <a:pt x="4408" y="37356"/>
                  </a:lnTo>
                  <a:cubicBezTo>
                    <a:pt x="4468" y="37387"/>
                    <a:pt x="4529" y="37417"/>
                    <a:pt x="4590" y="37417"/>
                  </a:cubicBezTo>
                  <a:cubicBezTo>
                    <a:pt x="6170" y="37113"/>
                    <a:pt x="7721" y="36627"/>
                    <a:pt x="9301" y="36323"/>
                  </a:cubicBezTo>
                  <a:cubicBezTo>
                    <a:pt x="13465" y="35502"/>
                    <a:pt x="17630" y="34651"/>
                    <a:pt x="21672" y="33283"/>
                  </a:cubicBezTo>
                  <a:cubicBezTo>
                    <a:pt x="27660" y="31551"/>
                    <a:pt x="33344" y="28846"/>
                    <a:pt x="39484" y="27660"/>
                  </a:cubicBezTo>
                  <a:cubicBezTo>
                    <a:pt x="42286" y="26990"/>
                    <a:pt x="45156" y="26442"/>
                    <a:pt x="48022" y="26442"/>
                  </a:cubicBezTo>
                  <a:close/>
                  <a:moveTo>
                    <a:pt x="1429" y="0"/>
                  </a:moveTo>
                  <a:lnTo>
                    <a:pt x="1429" y="0"/>
                  </a:lnTo>
                  <a:cubicBezTo>
                    <a:pt x="1581" y="152"/>
                    <a:pt x="1702" y="274"/>
                    <a:pt x="1824" y="395"/>
                  </a:cubicBezTo>
                  <a:lnTo>
                    <a:pt x="1824" y="426"/>
                  </a:lnTo>
                  <a:lnTo>
                    <a:pt x="1854" y="426"/>
                  </a:lnTo>
                  <a:cubicBezTo>
                    <a:pt x="1976" y="547"/>
                    <a:pt x="2067" y="669"/>
                    <a:pt x="2189" y="791"/>
                  </a:cubicBezTo>
                  <a:cubicBezTo>
                    <a:pt x="2341" y="912"/>
                    <a:pt x="2493" y="1064"/>
                    <a:pt x="2614" y="1186"/>
                  </a:cubicBezTo>
                  <a:cubicBezTo>
                    <a:pt x="2614" y="1186"/>
                    <a:pt x="2614" y="1186"/>
                    <a:pt x="2614" y="1155"/>
                  </a:cubicBezTo>
                  <a:cubicBezTo>
                    <a:pt x="2827" y="1368"/>
                    <a:pt x="3009" y="1611"/>
                    <a:pt x="3222" y="1824"/>
                  </a:cubicBezTo>
                  <a:lnTo>
                    <a:pt x="3252" y="1824"/>
                  </a:lnTo>
                  <a:cubicBezTo>
                    <a:pt x="3344" y="1946"/>
                    <a:pt x="3465" y="2037"/>
                    <a:pt x="3556" y="2158"/>
                  </a:cubicBezTo>
                  <a:cubicBezTo>
                    <a:pt x="4043" y="2584"/>
                    <a:pt x="4560" y="3040"/>
                    <a:pt x="5046" y="3526"/>
                  </a:cubicBezTo>
                  <a:cubicBezTo>
                    <a:pt x="5046" y="3587"/>
                    <a:pt x="5046" y="3648"/>
                    <a:pt x="5046" y="3708"/>
                  </a:cubicBezTo>
                  <a:cubicBezTo>
                    <a:pt x="5015" y="3769"/>
                    <a:pt x="5015" y="3860"/>
                    <a:pt x="5015" y="3952"/>
                  </a:cubicBezTo>
                  <a:cubicBezTo>
                    <a:pt x="5015" y="3972"/>
                    <a:pt x="5015" y="3992"/>
                    <a:pt x="5015" y="4012"/>
                  </a:cubicBezTo>
                  <a:cubicBezTo>
                    <a:pt x="5015" y="4043"/>
                    <a:pt x="5015" y="4043"/>
                    <a:pt x="4985" y="4073"/>
                  </a:cubicBezTo>
                  <a:cubicBezTo>
                    <a:pt x="4985" y="4225"/>
                    <a:pt x="4985" y="4377"/>
                    <a:pt x="4985" y="4529"/>
                  </a:cubicBezTo>
                  <a:cubicBezTo>
                    <a:pt x="4924" y="6505"/>
                    <a:pt x="4863" y="8511"/>
                    <a:pt x="4803" y="10487"/>
                  </a:cubicBezTo>
                  <a:cubicBezTo>
                    <a:pt x="4742" y="12462"/>
                    <a:pt x="4681" y="14469"/>
                    <a:pt x="4620" y="16475"/>
                  </a:cubicBezTo>
                  <a:cubicBezTo>
                    <a:pt x="4560" y="18450"/>
                    <a:pt x="4499" y="20456"/>
                    <a:pt x="4438" y="22463"/>
                  </a:cubicBezTo>
                  <a:cubicBezTo>
                    <a:pt x="4377" y="24438"/>
                    <a:pt x="4316" y="26414"/>
                    <a:pt x="4256" y="28390"/>
                  </a:cubicBezTo>
                  <a:cubicBezTo>
                    <a:pt x="4195" y="30365"/>
                    <a:pt x="4134" y="32341"/>
                    <a:pt x="4073" y="34317"/>
                  </a:cubicBezTo>
                  <a:cubicBezTo>
                    <a:pt x="4012" y="36293"/>
                    <a:pt x="3952" y="38238"/>
                    <a:pt x="3891" y="40183"/>
                  </a:cubicBezTo>
                  <a:cubicBezTo>
                    <a:pt x="3830" y="41581"/>
                    <a:pt x="3800" y="42949"/>
                    <a:pt x="3739" y="44317"/>
                  </a:cubicBezTo>
                  <a:cubicBezTo>
                    <a:pt x="3739" y="44408"/>
                    <a:pt x="3739" y="44469"/>
                    <a:pt x="3739" y="44560"/>
                  </a:cubicBezTo>
                  <a:cubicBezTo>
                    <a:pt x="3435" y="44834"/>
                    <a:pt x="3161" y="45138"/>
                    <a:pt x="2888" y="45442"/>
                  </a:cubicBezTo>
                  <a:cubicBezTo>
                    <a:pt x="2614" y="45685"/>
                    <a:pt x="2371" y="45958"/>
                    <a:pt x="2128" y="46232"/>
                  </a:cubicBezTo>
                  <a:cubicBezTo>
                    <a:pt x="2097" y="46262"/>
                    <a:pt x="2097" y="46262"/>
                    <a:pt x="2067" y="46293"/>
                  </a:cubicBezTo>
                  <a:cubicBezTo>
                    <a:pt x="1976" y="46384"/>
                    <a:pt x="1885" y="46505"/>
                    <a:pt x="1824" y="46597"/>
                  </a:cubicBezTo>
                  <a:cubicBezTo>
                    <a:pt x="1733" y="46688"/>
                    <a:pt x="1642" y="46779"/>
                    <a:pt x="1581" y="46870"/>
                  </a:cubicBezTo>
                  <a:cubicBezTo>
                    <a:pt x="1490" y="46992"/>
                    <a:pt x="1368" y="47113"/>
                    <a:pt x="1277" y="47235"/>
                  </a:cubicBezTo>
                  <a:cubicBezTo>
                    <a:pt x="1125" y="47417"/>
                    <a:pt x="973" y="47630"/>
                    <a:pt x="790" y="47812"/>
                  </a:cubicBezTo>
                  <a:cubicBezTo>
                    <a:pt x="638" y="48025"/>
                    <a:pt x="456" y="48208"/>
                    <a:pt x="304" y="48420"/>
                  </a:cubicBezTo>
                  <a:cubicBezTo>
                    <a:pt x="183" y="48542"/>
                    <a:pt x="91" y="48694"/>
                    <a:pt x="0" y="48816"/>
                  </a:cubicBezTo>
                  <a:cubicBezTo>
                    <a:pt x="31" y="48785"/>
                    <a:pt x="61" y="48755"/>
                    <a:pt x="91" y="48724"/>
                  </a:cubicBezTo>
                  <a:cubicBezTo>
                    <a:pt x="213" y="48603"/>
                    <a:pt x="335" y="48512"/>
                    <a:pt x="456" y="48390"/>
                  </a:cubicBezTo>
                  <a:lnTo>
                    <a:pt x="456" y="48420"/>
                  </a:lnTo>
                  <a:cubicBezTo>
                    <a:pt x="608" y="48268"/>
                    <a:pt x="760" y="48116"/>
                    <a:pt x="942" y="47964"/>
                  </a:cubicBezTo>
                  <a:lnTo>
                    <a:pt x="942" y="47964"/>
                  </a:lnTo>
                  <a:lnTo>
                    <a:pt x="912" y="47995"/>
                  </a:lnTo>
                  <a:cubicBezTo>
                    <a:pt x="1368" y="47600"/>
                    <a:pt x="1794" y="47174"/>
                    <a:pt x="2219" y="46749"/>
                  </a:cubicBezTo>
                  <a:cubicBezTo>
                    <a:pt x="2857" y="46110"/>
                    <a:pt x="3465" y="45472"/>
                    <a:pt x="4104" y="44834"/>
                  </a:cubicBezTo>
                  <a:cubicBezTo>
                    <a:pt x="4104" y="44803"/>
                    <a:pt x="4104" y="44803"/>
                    <a:pt x="4134" y="44773"/>
                  </a:cubicBezTo>
                  <a:lnTo>
                    <a:pt x="4286" y="44773"/>
                  </a:lnTo>
                  <a:cubicBezTo>
                    <a:pt x="4347" y="44773"/>
                    <a:pt x="4377" y="44773"/>
                    <a:pt x="4438" y="44803"/>
                  </a:cubicBezTo>
                  <a:lnTo>
                    <a:pt x="9636" y="44803"/>
                  </a:lnTo>
                  <a:cubicBezTo>
                    <a:pt x="13374" y="44803"/>
                    <a:pt x="17113" y="44834"/>
                    <a:pt x="20852" y="44834"/>
                  </a:cubicBezTo>
                  <a:cubicBezTo>
                    <a:pt x="24590" y="44834"/>
                    <a:pt x="28329" y="44834"/>
                    <a:pt x="32037" y="44864"/>
                  </a:cubicBezTo>
                  <a:lnTo>
                    <a:pt x="43253" y="44864"/>
                  </a:lnTo>
                  <a:cubicBezTo>
                    <a:pt x="46810" y="44894"/>
                    <a:pt x="50396" y="44894"/>
                    <a:pt x="53983" y="44894"/>
                  </a:cubicBezTo>
                  <a:cubicBezTo>
                    <a:pt x="57630" y="44894"/>
                    <a:pt x="61278" y="44925"/>
                    <a:pt x="64925" y="44925"/>
                  </a:cubicBezTo>
                  <a:cubicBezTo>
                    <a:pt x="68634" y="44925"/>
                    <a:pt x="72372" y="44925"/>
                    <a:pt x="76081" y="44955"/>
                  </a:cubicBezTo>
                  <a:cubicBezTo>
                    <a:pt x="79120" y="44955"/>
                    <a:pt x="82160" y="44955"/>
                    <a:pt x="85199" y="44986"/>
                  </a:cubicBezTo>
                  <a:cubicBezTo>
                    <a:pt x="85260" y="44986"/>
                    <a:pt x="85321" y="44986"/>
                    <a:pt x="85382" y="44955"/>
                  </a:cubicBezTo>
                  <a:lnTo>
                    <a:pt x="85777" y="44955"/>
                  </a:lnTo>
                  <a:cubicBezTo>
                    <a:pt x="86081" y="45198"/>
                    <a:pt x="86354" y="45411"/>
                    <a:pt x="86658" y="45654"/>
                  </a:cubicBezTo>
                  <a:cubicBezTo>
                    <a:pt x="87266" y="46171"/>
                    <a:pt x="87905" y="46688"/>
                    <a:pt x="88512" y="47174"/>
                  </a:cubicBezTo>
                  <a:cubicBezTo>
                    <a:pt x="88664" y="47265"/>
                    <a:pt x="88786" y="47357"/>
                    <a:pt x="88938" y="47448"/>
                  </a:cubicBezTo>
                  <a:cubicBezTo>
                    <a:pt x="88999" y="47509"/>
                    <a:pt x="89090" y="47600"/>
                    <a:pt x="89181" y="47660"/>
                  </a:cubicBezTo>
                  <a:cubicBezTo>
                    <a:pt x="89272" y="47691"/>
                    <a:pt x="89364" y="47752"/>
                    <a:pt x="89424" y="47812"/>
                  </a:cubicBezTo>
                  <a:cubicBezTo>
                    <a:pt x="89546" y="47873"/>
                    <a:pt x="89637" y="47934"/>
                    <a:pt x="89728" y="47995"/>
                  </a:cubicBezTo>
                  <a:cubicBezTo>
                    <a:pt x="89789" y="48025"/>
                    <a:pt x="89850" y="48056"/>
                    <a:pt x="89911" y="48086"/>
                  </a:cubicBezTo>
                  <a:cubicBezTo>
                    <a:pt x="90002" y="48147"/>
                    <a:pt x="90093" y="48208"/>
                    <a:pt x="90184" y="48268"/>
                  </a:cubicBezTo>
                  <a:cubicBezTo>
                    <a:pt x="90063" y="48147"/>
                    <a:pt x="89911" y="47995"/>
                    <a:pt x="89759" y="47873"/>
                  </a:cubicBezTo>
                  <a:lnTo>
                    <a:pt x="89789" y="47873"/>
                  </a:lnTo>
                  <a:cubicBezTo>
                    <a:pt x="89698" y="47782"/>
                    <a:pt x="89576" y="47660"/>
                    <a:pt x="89455" y="47539"/>
                  </a:cubicBezTo>
                  <a:cubicBezTo>
                    <a:pt x="89364" y="47478"/>
                    <a:pt x="89272" y="47387"/>
                    <a:pt x="89181" y="47296"/>
                  </a:cubicBezTo>
                  <a:cubicBezTo>
                    <a:pt x="89100" y="47215"/>
                    <a:pt x="89019" y="47134"/>
                    <a:pt x="88938" y="47053"/>
                  </a:cubicBezTo>
                  <a:lnTo>
                    <a:pt x="88938" y="47053"/>
                  </a:lnTo>
                  <a:cubicBezTo>
                    <a:pt x="88756" y="46901"/>
                    <a:pt x="88604" y="46749"/>
                    <a:pt x="88452" y="46597"/>
                  </a:cubicBezTo>
                  <a:cubicBezTo>
                    <a:pt x="88269" y="46414"/>
                    <a:pt x="88057" y="46232"/>
                    <a:pt x="87844" y="46050"/>
                  </a:cubicBezTo>
                  <a:cubicBezTo>
                    <a:pt x="87783" y="45989"/>
                    <a:pt x="87753" y="45958"/>
                    <a:pt x="87692" y="45928"/>
                  </a:cubicBezTo>
                  <a:cubicBezTo>
                    <a:pt x="87175" y="45472"/>
                    <a:pt x="86628" y="45046"/>
                    <a:pt x="86081" y="44621"/>
                  </a:cubicBezTo>
                  <a:cubicBezTo>
                    <a:pt x="86081" y="44591"/>
                    <a:pt x="86081" y="44591"/>
                    <a:pt x="86081" y="44591"/>
                  </a:cubicBezTo>
                  <a:cubicBezTo>
                    <a:pt x="86081" y="44499"/>
                    <a:pt x="86081" y="44408"/>
                    <a:pt x="86081" y="44287"/>
                  </a:cubicBezTo>
                  <a:cubicBezTo>
                    <a:pt x="86111" y="42797"/>
                    <a:pt x="86111" y="41308"/>
                    <a:pt x="86111" y="39788"/>
                  </a:cubicBezTo>
                  <a:cubicBezTo>
                    <a:pt x="86142" y="37812"/>
                    <a:pt x="86172" y="35837"/>
                    <a:pt x="86172" y="33831"/>
                  </a:cubicBezTo>
                  <a:cubicBezTo>
                    <a:pt x="86202" y="31885"/>
                    <a:pt x="86202" y="29909"/>
                    <a:pt x="86233" y="27934"/>
                  </a:cubicBezTo>
                  <a:cubicBezTo>
                    <a:pt x="86233" y="25867"/>
                    <a:pt x="86263" y="23800"/>
                    <a:pt x="86294" y="21733"/>
                  </a:cubicBezTo>
                  <a:cubicBezTo>
                    <a:pt x="86294" y="19757"/>
                    <a:pt x="86324" y="17782"/>
                    <a:pt x="86324" y="15806"/>
                  </a:cubicBezTo>
                  <a:cubicBezTo>
                    <a:pt x="86354" y="13800"/>
                    <a:pt x="86354" y="11824"/>
                    <a:pt x="86385" y="9848"/>
                  </a:cubicBezTo>
                  <a:cubicBezTo>
                    <a:pt x="86385" y="7903"/>
                    <a:pt x="86415" y="5988"/>
                    <a:pt x="86415" y="4043"/>
                  </a:cubicBezTo>
                  <a:cubicBezTo>
                    <a:pt x="86415" y="3952"/>
                    <a:pt x="86415" y="3891"/>
                    <a:pt x="86415" y="3800"/>
                  </a:cubicBezTo>
                  <a:cubicBezTo>
                    <a:pt x="86506" y="3708"/>
                    <a:pt x="86567" y="3587"/>
                    <a:pt x="86628" y="3526"/>
                  </a:cubicBezTo>
                  <a:cubicBezTo>
                    <a:pt x="86901" y="3253"/>
                    <a:pt x="87175" y="2979"/>
                    <a:pt x="87449" y="2705"/>
                  </a:cubicBezTo>
                  <a:cubicBezTo>
                    <a:pt x="87479" y="2645"/>
                    <a:pt x="87540" y="2584"/>
                    <a:pt x="87601" y="2523"/>
                  </a:cubicBezTo>
                  <a:cubicBezTo>
                    <a:pt x="87722" y="2371"/>
                    <a:pt x="87874" y="2219"/>
                    <a:pt x="87996" y="2067"/>
                  </a:cubicBezTo>
                  <a:cubicBezTo>
                    <a:pt x="88087" y="1976"/>
                    <a:pt x="88178" y="1854"/>
                    <a:pt x="88239" y="1763"/>
                  </a:cubicBezTo>
                  <a:cubicBezTo>
                    <a:pt x="88330" y="1642"/>
                    <a:pt x="88421" y="1550"/>
                    <a:pt x="88512" y="1459"/>
                  </a:cubicBezTo>
                  <a:cubicBezTo>
                    <a:pt x="88512" y="1429"/>
                    <a:pt x="88543" y="1398"/>
                    <a:pt x="88573" y="1368"/>
                  </a:cubicBezTo>
                  <a:cubicBezTo>
                    <a:pt x="88604" y="1338"/>
                    <a:pt x="88664" y="1277"/>
                    <a:pt x="88695" y="1246"/>
                  </a:cubicBezTo>
                  <a:lnTo>
                    <a:pt x="88695" y="1216"/>
                  </a:lnTo>
                  <a:cubicBezTo>
                    <a:pt x="88816" y="1094"/>
                    <a:pt x="88908" y="973"/>
                    <a:pt x="89029" y="851"/>
                  </a:cubicBezTo>
                  <a:lnTo>
                    <a:pt x="89029" y="851"/>
                  </a:lnTo>
                  <a:cubicBezTo>
                    <a:pt x="89020" y="859"/>
                    <a:pt x="89010" y="866"/>
                    <a:pt x="89000" y="872"/>
                  </a:cubicBezTo>
                  <a:lnTo>
                    <a:pt x="89000" y="872"/>
                  </a:lnTo>
                  <a:cubicBezTo>
                    <a:pt x="89003" y="863"/>
                    <a:pt x="89010" y="851"/>
                    <a:pt x="89029" y="851"/>
                  </a:cubicBezTo>
                  <a:lnTo>
                    <a:pt x="89029" y="851"/>
                  </a:lnTo>
                  <a:cubicBezTo>
                    <a:pt x="89029" y="851"/>
                    <a:pt x="89029" y="851"/>
                    <a:pt x="89029" y="851"/>
                  </a:cubicBezTo>
                  <a:cubicBezTo>
                    <a:pt x="89002" y="851"/>
                    <a:pt x="88999" y="851"/>
                    <a:pt x="88999" y="873"/>
                  </a:cubicBezTo>
                  <a:lnTo>
                    <a:pt x="88999" y="873"/>
                  </a:lnTo>
                  <a:cubicBezTo>
                    <a:pt x="88887" y="953"/>
                    <a:pt x="88776" y="1011"/>
                    <a:pt x="88664" y="1094"/>
                  </a:cubicBezTo>
                  <a:cubicBezTo>
                    <a:pt x="88512" y="1246"/>
                    <a:pt x="88330" y="1368"/>
                    <a:pt x="88178" y="1490"/>
                  </a:cubicBezTo>
                  <a:cubicBezTo>
                    <a:pt x="88026" y="1611"/>
                    <a:pt x="87874" y="1733"/>
                    <a:pt x="87722" y="1854"/>
                  </a:cubicBezTo>
                  <a:cubicBezTo>
                    <a:pt x="87570" y="2006"/>
                    <a:pt x="87418" y="2189"/>
                    <a:pt x="87236" y="2341"/>
                  </a:cubicBezTo>
                  <a:cubicBezTo>
                    <a:pt x="87084" y="2493"/>
                    <a:pt x="86932" y="2614"/>
                    <a:pt x="86750" y="2766"/>
                  </a:cubicBezTo>
                  <a:cubicBezTo>
                    <a:pt x="86506" y="3040"/>
                    <a:pt x="86233" y="3313"/>
                    <a:pt x="85990" y="3557"/>
                  </a:cubicBezTo>
                  <a:cubicBezTo>
                    <a:pt x="85990" y="3587"/>
                    <a:pt x="85959" y="3587"/>
                    <a:pt x="85959" y="3587"/>
                  </a:cubicBezTo>
                  <a:lnTo>
                    <a:pt x="80366" y="3587"/>
                  </a:lnTo>
                  <a:cubicBezTo>
                    <a:pt x="76871" y="3557"/>
                    <a:pt x="73375" y="3557"/>
                    <a:pt x="69880" y="3526"/>
                  </a:cubicBezTo>
                  <a:lnTo>
                    <a:pt x="58360" y="3496"/>
                  </a:lnTo>
                  <a:cubicBezTo>
                    <a:pt x="54743" y="3465"/>
                    <a:pt x="51126" y="3465"/>
                    <a:pt x="47509" y="3435"/>
                  </a:cubicBezTo>
                  <a:cubicBezTo>
                    <a:pt x="43983" y="3435"/>
                    <a:pt x="40457" y="3405"/>
                    <a:pt x="36931" y="3405"/>
                  </a:cubicBezTo>
                  <a:cubicBezTo>
                    <a:pt x="33223" y="3374"/>
                    <a:pt x="29514" y="3374"/>
                    <a:pt x="25806" y="3344"/>
                  </a:cubicBezTo>
                  <a:cubicBezTo>
                    <a:pt x="22037" y="3344"/>
                    <a:pt x="18268" y="3313"/>
                    <a:pt x="14469" y="3313"/>
                  </a:cubicBezTo>
                  <a:cubicBezTo>
                    <a:pt x="11490" y="3283"/>
                    <a:pt x="8481" y="3283"/>
                    <a:pt x="5471" y="3283"/>
                  </a:cubicBezTo>
                  <a:lnTo>
                    <a:pt x="5471" y="3253"/>
                  </a:lnTo>
                  <a:lnTo>
                    <a:pt x="5441" y="3253"/>
                  </a:lnTo>
                  <a:cubicBezTo>
                    <a:pt x="4681" y="2523"/>
                    <a:pt x="3891" y="1824"/>
                    <a:pt x="3070" y="1155"/>
                  </a:cubicBezTo>
                  <a:cubicBezTo>
                    <a:pt x="2949" y="1064"/>
                    <a:pt x="2797" y="942"/>
                    <a:pt x="2645" y="851"/>
                  </a:cubicBezTo>
                  <a:cubicBezTo>
                    <a:pt x="2493" y="730"/>
                    <a:pt x="2341" y="608"/>
                    <a:pt x="2189" y="517"/>
                  </a:cubicBezTo>
                  <a:lnTo>
                    <a:pt x="2219" y="517"/>
                  </a:lnTo>
                  <a:cubicBezTo>
                    <a:pt x="2037" y="395"/>
                    <a:pt x="1854" y="274"/>
                    <a:pt x="1642" y="152"/>
                  </a:cubicBezTo>
                  <a:cubicBezTo>
                    <a:pt x="1642" y="122"/>
                    <a:pt x="1642" y="122"/>
                    <a:pt x="1642" y="122"/>
                  </a:cubicBez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4"/>
            <p:cNvSpPr/>
            <p:nvPr/>
          </p:nvSpPr>
          <p:spPr>
            <a:xfrm>
              <a:off x="12734550" y="223285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4"/>
            <p:cNvSpPr/>
            <p:nvPr/>
          </p:nvSpPr>
          <p:spPr>
            <a:xfrm>
              <a:off x="13122850" y="1256450"/>
              <a:ext cx="525875" cy="172450"/>
            </a:xfrm>
            <a:custGeom>
              <a:avLst/>
              <a:gdLst/>
              <a:ahLst/>
              <a:cxnLst/>
              <a:rect l="l" t="t" r="r" b="b"/>
              <a:pathLst>
                <a:path w="21035" h="6898" extrusionOk="0">
                  <a:moveTo>
                    <a:pt x="10116" y="463"/>
                  </a:moveTo>
                  <a:cubicBezTo>
                    <a:pt x="12659" y="463"/>
                    <a:pt x="15315" y="2226"/>
                    <a:pt x="16232" y="4831"/>
                  </a:cubicBezTo>
                  <a:lnTo>
                    <a:pt x="16232" y="4861"/>
                  </a:lnTo>
                  <a:cubicBezTo>
                    <a:pt x="16262" y="4861"/>
                    <a:pt x="16262" y="4892"/>
                    <a:pt x="16262" y="4892"/>
                  </a:cubicBezTo>
                  <a:cubicBezTo>
                    <a:pt x="16323" y="4983"/>
                    <a:pt x="16384" y="5074"/>
                    <a:pt x="16414" y="5165"/>
                  </a:cubicBezTo>
                  <a:cubicBezTo>
                    <a:pt x="16414" y="5165"/>
                    <a:pt x="16414" y="5196"/>
                    <a:pt x="16445" y="5196"/>
                  </a:cubicBezTo>
                  <a:cubicBezTo>
                    <a:pt x="16475" y="5165"/>
                    <a:pt x="16536" y="5165"/>
                    <a:pt x="16566" y="5135"/>
                  </a:cubicBezTo>
                  <a:lnTo>
                    <a:pt x="16566" y="5135"/>
                  </a:lnTo>
                  <a:cubicBezTo>
                    <a:pt x="16566" y="5135"/>
                    <a:pt x="16566" y="5165"/>
                    <a:pt x="16536" y="5165"/>
                  </a:cubicBezTo>
                  <a:lnTo>
                    <a:pt x="16566" y="5165"/>
                  </a:lnTo>
                  <a:cubicBezTo>
                    <a:pt x="16566" y="5135"/>
                    <a:pt x="16566" y="5135"/>
                    <a:pt x="16566" y="5135"/>
                  </a:cubicBezTo>
                  <a:lnTo>
                    <a:pt x="16597" y="5135"/>
                  </a:lnTo>
                  <a:cubicBezTo>
                    <a:pt x="16627" y="5135"/>
                    <a:pt x="16627" y="5135"/>
                    <a:pt x="16657" y="5104"/>
                  </a:cubicBezTo>
                  <a:lnTo>
                    <a:pt x="16688" y="5104"/>
                  </a:lnTo>
                  <a:cubicBezTo>
                    <a:pt x="16688" y="5074"/>
                    <a:pt x="16718" y="5074"/>
                    <a:pt x="16749" y="5044"/>
                  </a:cubicBezTo>
                  <a:cubicBezTo>
                    <a:pt x="17121" y="4842"/>
                    <a:pt x="17534" y="4748"/>
                    <a:pt x="17947" y="4748"/>
                  </a:cubicBezTo>
                  <a:cubicBezTo>
                    <a:pt x="18780" y="4748"/>
                    <a:pt x="19614" y="5133"/>
                    <a:pt x="20123" y="5804"/>
                  </a:cubicBezTo>
                  <a:cubicBezTo>
                    <a:pt x="20274" y="5986"/>
                    <a:pt x="20366" y="6199"/>
                    <a:pt x="20457" y="6411"/>
                  </a:cubicBezTo>
                  <a:cubicBezTo>
                    <a:pt x="19606" y="6411"/>
                    <a:pt x="18724" y="6411"/>
                    <a:pt x="17873" y="6381"/>
                  </a:cubicBezTo>
                  <a:cubicBezTo>
                    <a:pt x="15928" y="6351"/>
                    <a:pt x="13952" y="6320"/>
                    <a:pt x="11976" y="6290"/>
                  </a:cubicBezTo>
                  <a:cubicBezTo>
                    <a:pt x="10031" y="6260"/>
                    <a:pt x="8055" y="6229"/>
                    <a:pt x="6080" y="6168"/>
                  </a:cubicBezTo>
                  <a:lnTo>
                    <a:pt x="578" y="6077"/>
                  </a:lnTo>
                  <a:cubicBezTo>
                    <a:pt x="669" y="5864"/>
                    <a:pt x="760" y="5652"/>
                    <a:pt x="882" y="5469"/>
                  </a:cubicBezTo>
                  <a:cubicBezTo>
                    <a:pt x="1570" y="4332"/>
                    <a:pt x="2879" y="3563"/>
                    <a:pt x="4209" y="3563"/>
                  </a:cubicBezTo>
                  <a:cubicBezTo>
                    <a:pt x="4407" y="3563"/>
                    <a:pt x="4606" y="3580"/>
                    <a:pt x="4803" y="3615"/>
                  </a:cubicBezTo>
                  <a:lnTo>
                    <a:pt x="4833" y="3615"/>
                  </a:lnTo>
                  <a:cubicBezTo>
                    <a:pt x="4894" y="3615"/>
                    <a:pt x="4955" y="3645"/>
                    <a:pt x="5016" y="3645"/>
                  </a:cubicBezTo>
                  <a:cubicBezTo>
                    <a:pt x="5046" y="3645"/>
                    <a:pt x="5077" y="3676"/>
                    <a:pt x="5107" y="3676"/>
                  </a:cubicBezTo>
                  <a:cubicBezTo>
                    <a:pt x="5198" y="3676"/>
                    <a:pt x="5289" y="3706"/>
                    <a:pt x="5381" y="3737"/>
                  </a:cubicBezTo>
                  <a:cubicBezTo>
                    <a:pt x="5411" y="3737"/>
                    <a:pt x="5441" y="3737"/>
                    <a:pt x="5441" y="3767"/>
                  </a:cubicBezTo>
                  <a:lnTo>
                    <a:pt x="5441" y="3737"/>
                  </a:lnTo>
                  <a:cubicBezTo>
                    <a:pt x="5502" y="3615"/>
                    <a:pt x="5563" y="3524"/>
                    <a:pt x="5624" y="3402"/>
                  </a:cubicBezTo>
                  <a:lnTo>
                    <a:pt x="5593" y="3402"/>
                  </a:lnTo>
                  <a:cubicBezTo>
                    <a:pt x="5654" y="3250"/>
                    <a:pt x="5715" y="3129"/>
                    <a:pt x="5776" y="3007"/>
                  </a:cubicBezTo>
                  <a:cubicBezTo>
                    <a:pt x="6824" y="1224"/>
                    <a:pt x="8446" y="463"/>
                    <a:pt x="10116" y="463"/>
                  </a:cubicBezTo>
                  <a:close/>
                  <a:moveTo>
                    <a:pt x="10253" y="0"/>
                  </a:moveTo>
                  <a:cubicBezTo>
                    <a:pt x="8120" y="0"/>
                    <a:pt x="6017" y="1270"/>
                    <a:pt x="5198" y="3250"/>
                  </a:cubicBezTo>
                  <a:cubicBezTo>
                    <a:pt x="4872" y="3156"/>
                    <a:pt x="4539" y="3111"/>
                    <a:pt x="4207" y="3111"/>
                  </a:cubicBezTo>
                  <a:cubicBezTo>
                    <a:pt x="2615" y="3111"/>
                    <a:pt x="1034" y="4133"/>
                    <a:pt x="305" y="5591"/>
                  </a:cubicBezTo>
                  <a:cubicBezTo>
                    <a:pt x="305" y="5591"/>
                    <a:pt x="305" y="5621"/>
                    <a:pt x="305" y="5652"/>
                  </a:cubicBezTo>
                  <a:lnTo>
                    <a:pt x="274" y="5682"/>
                  </a:lnTo>
                  <a:cubicBezTo>
                    <a:pt x="244" y="5804"/>
                    <a:pt x="183" y="5956"/>
                    <a:pt x="153" y="6108"/>
                  </a:cubicBezTo>
                  <a:cubicBezTo>
                    <a:pt x="153" y="6108"/>
                    <a:pt x="122" y="6108"/>
                    <a:pt x="122" y="6138"/>
                  </a:cubicBezTo>
                  <a:cubicBezTo>
                    <a:pt x="92" y="6229"/>
                    <a:pt x="92" y="6320"/>
                    <a:pt x="61" y="6411"/>
                  </a:cubicBezTo>
                  <a:cubicBezTo>
                    <a:pt x="31" y="6442"/>
                    <a:pt x="31" y="6442"/>
                    <a:pt x="31" y="6472"/>
                  </a:cubicBezTo>
                  <a:cubicBezTo>
                    <a:pt x="31" y="6503"/>
                    <a:pt x="31" y="6533"/>
                    <a:pt x="1" y="6563"/>
                  </a:cubicBezTo>
                  <a:cubicBezTo>
                    <a:pt x="61" y="6533"/>
                    <a:pt x="92" y="6533"/>
                    <a:pt x="153" y="6533"/>
                  </a:cubicBezTo>
                  <a:lnTo>
                    <a:pt x="365" y="6533"/>
                  </a:lnTo>
                  <a:cubicBezTo>
                    <a:pt x="396" y="6533"/>
                    <a:pt x="426" y="6533"/>
                    <a:pt x="456" y="6563"/>
                  </a:cubicBezTo>
                  <a:cubicBezTo>
                    <a:pt x="1672" y="6563"/>
                    <a:pt x="2888" y="6594"/>
                    <a:pt x="4104" y="6624"/>
                  </a:cubicBezTo>
                  <a:cubicBezTo>
                    <a:pt x="6049" y="6655"/>
                    <a:pt x="7964" y="6685"/>
                    <a:pt x="9910" y="6715"/>
                  </a:cubicBezTo>
                  <a:cubicBezTo>
                    <a:pt x="11916" y="6746"/>
                    <a:pt x="13891" y="6776"/>
                    <a:pt x="15867" y="6807"/>
                  </a:cubicBezTo>
                  <a:cubicBezTo>
                    <a:pt x="17387" y="6837"/>
                    <a:pt x="18876" y="6867"/>
                    <a:pt x="20366" y="6898"/>
                  </a:cubicBezTo>
                  <a:cubicBezTo>
                    <a:pt x="20396" y="6867"/>
                    <a:pt x="20457" y="6867"/>
                    <a:pt x="20518" y="6867"/>
                  </a:cubicBezTo>
                  <a:lnTo>
                    <a:pt x="20822" y="6867"/>
                  </a:lnTo>
                  <a:cubicBezTo>
                    <a:pt x="20882" y="6867"/>
                    <a:pt x="20943" y="6867"/>
                    <a:pt x="21034" y="6898"/>
                  </a:cubicBezTo>
                  <a:cubicBezTo>
                    <a:pt x="21034" y="6867"/>
                    <a:pt x="21034" y="6837"/>
                    <a:pt x="21004" y="6837"/>
                  </a:cubicBezTo>
                  <a:cubicBezTo>
                    <a:pt x="21004" y="6807"/>
                    <a:pt x="21004" y="6746"/>
                    <a:pt x="21004" y="6715"/>
                  </a:cubicBezTo>
                  <a:cubicBezTo>
                    <a:pt x="20974" y="6655"/>
                    <a:pt x="20974" y="6624"/>
                    <a:pt x="20943" y="6594"/>
                  </a:cubicBezTo>
                  <a:cubicBezTo>
                    <a:pt x="20943" y="6594"/>
                    <a:pt x="20943" y="6594"/>
                    <a:pt x="20943" y="6563"/>
                  </a:cubicBezTo>
                  <a:cubicBezTo>
                    <a:pt x="20943" y="6533"/>
                    <a:pt x="20943" y="6503"/>
                    <a:pt x="20913" y="6472"/>
                  </a:cubicBezTo>
                  <a:cubicBezTo>
                    <a:pt x="20913" y="6442"/>
                    <a:pt x="20913" y="6411"/>
                    <a:pt x="20913" y="6381"/>
                  </a:cubicBezTo>
                  <a:lnTo>
                    <a:pt x="20913" y="6351"/>
                  </a:lnTo>
                  <a:cubicBezTo>
                    <a:pt x="20791" y="6016"/>
                    <a:pt x="20639" y="5682"/>
                    <a:pt x="20366" y="5408"/>
                  </a:cubicBezTo>
                  <a:cubicBezTo>
                    <a:pt x="19768" y="4708"/>
                    <a:pt x="18835" y="4300"/>
                    <a:pt x="17917" y="4300"/>
                  </a:cubicBezTo>
                  <a:cubicBezTo>
                    <a:pt x="17481" y="4300"/>
                    <a:pt x="17049" y="4392"/>
                    <a:pt x="16657" y="4588"/>
                  </a:cubicBezTo>
                  <a:cubicBezTo>
                    <a:pt x="16445" y="4010"/>
                    <a:pt x="15958" y="3220"/>
                    <a:pt x="15806" y="3007"/>
                  </a:cubicBezTo>
                  <a:cubicBezTo>
                    <a:pt x="14621" y="1609"/>
                    <a:pt x="13071" y="393"/>
                    <a:pt x="11217" y="89"/>
                  </a:cubicBezTo>
                  <a:cubicBezTo>
                    <a:pt x="10898" y="29"/>
                    <a:pt x="10575" y="0"/>
                    <a:pt x="10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4"/>
            <p:cNvSpPr/>
            <p:nvPr/>
          </p:nvSpPr>
          <p:spPr>
            <a:xfrm>
              <a:off x="13728475" y="1387500"/>
              <a:ext cx="290325" cy="118925"/>
            </a:xfrm>
            <a:custGeom>
              <a:avLst/>
              <a:gdLst/>
              <a:ahLst/>
              <a:cxnLst/>
              <a:rect l="l" t="t" r="r" b="b"/>
              <a:pathLst>
                <a:path w="11613" h="4757" extrusionOk="0">
                  <a:moveTo>
                    <a:pt x="7206" y="471"/>
                  </a:moveTo>
                  <a:cubicBezTo>
                    <a:pt x="7546" y="471"/>
                    <a:pt x="7885" y="511"/>
                    <a:pt x="8208" y="592"/>
                  </a:cubicBezTo>
                  <a:cubicBezTo>
                    <a:pt x="9545" y="957"/>
                    <a:pt x="10518" y="2142"/>
                    <a:pt x="10883" y="3480"/>
                  </a:cubicBezTo>
                  <a:cubicBezTo>
                    <a:pt x="11004" y="3723"/>
                    <a:pt x="11004" y="4027"/>
                    <a:pt x="11065" y="4300"/>
                  </a:cubicBezTo>
                  <a:cubicBezTo>
                    <a:pt x="9211" y="4239"/>
                    <a:pt x="7357" y="4209"/>
                    <a:pt x="5472" y="4179"/>
                  </a:cubicBezTo>
                  <a:cubicBezTo>
                    <a:pt x="3831" y="4148"/>
                    <a:pt x="2159" y="4087"/>
                    <a:pt x="518" y="4057"/>
                  </a:cubicBezTo>
                  <a:cubicBezTo>
                    <a:pt x="548" y="3875"/>
                    <a:pt x="578" y="3692"/>
                    <a:pt x="670" y="3571"/>
                  </a:cubicBezTo>
                  <a:cubicBezTo>
                    <a:pt x="957" y="2979"/>
                    <a:pt x="1572" y="2651"/>
                    <a:pt x="2185" y="2651"/>
                  </a:cubicBezTo>
                  <a:cubicBezTo>
                    <a:pt x="2610" y="2651"/>
                    <a:pt x="3033" y="2809"/>
                    <a:pt x="3344" y="3145"/>
                  </a:cubicBezTo>
                  <a:cubicBezTo>
                    <a:pt x="3375" y="3176"/>
                    <a:pt x="3405" y="3206"/>
                    <a:pt x="3436" y="3236"/>
                  </a:cubicBezTo>
                  <a:cubicBezTo>
                    <a:pt x="3466" y="3145"/>
                    <a:pt x="3527" y="3054"/>
                    <a:pt x="3557" y="2963"/>
                  </a:cubicBezTo>
                  <a:cubicBezTo>
                    <a:pt x="3588" y="2902"/>
                    <a:pt x="3618" y="2841"/>
                    <a:pt x="3648" y="2780"/>
                  </a:cubicBezTo>
                  <a:cubicBezTo>
                    <a:pt x="3740" y="2598"/>
                    <a:pt x="3831" y="2416"/>
                    <a:pt x="3922" y="2264"/>
                  </a:cubicBezTo>
                  <a:cubicBezTo>
                    <a:pt x="4527" y="1079"/>
                    <a:pt x="5881" y="471"/>
                    <a:pt x="7206" y="471"/>
                  </a:cubicBezTo>
                  <a:close/>
                  <a:moveTo>
                    <a:pt x="7316" y="1"/>
                  </a:moveTo>
                  <a:cubicBezTo>
                    <a:pt x="5643" y="1"/>
                    <a:pt x="3906" y="788"/>
                    <a:pt x="3344" y="2446"/>
                  </a:cubicBezTo>
                  <a:cubicBezTo>
                    <a:pt x="3344" y="2477"/>
                    <a:pt x="3314" y="2507"/>
                    <a:pt x="3314" y="2507"/>
                  </a:cubicBezTo>
                  <a:cubicBezTo>
                    <a:pt x="2986" y="2294"/>
                    <a:pt x="2608" y="2196"/>
                    <a:pt x="2227" y="2196"/>
                  </a:cubicBezTo>
                  <a:cubicBezTo>
                    <a:pt x="1196" y="2196"/>
                    <a:pt x="151" y="2917"/>
                    <a:pt x="62" y="4027"/>
                  </a:cubicBezTo>
                  <a:lnTo>
                    <a:pt x="31" y="4027"/>
                  </a:lnTo>
                  <a:cubicBezTo>
                    <a:pt x="31" y="4179"/>
                    <a:pt x="1" y="4331"/>
                    <a:pt x="1" y="4483"/>
                  </a:cubicBezTo>
                  <a:cubicBezTo>
                    <a:pt x="487" y="4513"/>
                    <a:pt x="1004" y="4513"/>
                    <a:pt x="1490" y="4513"/>
                  </a:cubicBezTo>
                  <a:cubicBezTo>
                    <a:pt x="3466" y="4574"/>
                    <a:pt x="5442" y="4635"/>
                    <a:pt x="7417" y="4665"/>
                  </a:cubicBezTo>
                  <a:cubicBezTo>
                    <a:pt x="8816" y="4695"/>
                    <a:pt x="10214" y="4726"/>
                    <a:pt x="11612" y="4756"/>
                  </a:cubicBezTo>
                  <a:cubicBezTo>
                    <a:pt x="11582" y="4635"/>
                    <a:pt x="11551" y="4543"/>
                    <a:pt x="11551" y="4422"/>
                  </a:cubicBezTo>
                  <a:cubicBezTo>
                    <a:pt x="11551" y="4361"/>
                    <a:pt x="11521" y="4331"/>
                    <a:pt x="11521" y="4300"/>
                  </a:cubicBezTo>
                  <a:cubicBezTo>
                    <a:pt x="11521" y="4270"/>
                    <a:pt x="11521" y="4270"/>
                    <a:pt x="11521" y="4270"/>
                  </a:cubicBezTo>
                  <a:lnTo>
                    <a:pt x="11521" y="4209"/>
                  </a:lnTo>
                  <a:cubicBezTo>
                    <a:pt x="11491" y="4118"/>
                    <a:pt x="11460" y="4027"/>
                    <a:pt x="11460" y="3966"/>
                  </a:cubicBezTo>
                  <a:cubicBezTo>
                    <a:pt x="11430" y="3875"/>
                    <a:pt x="11430" y="3814"/>
                    <a:pt x="11430" y="3753"/>
                  </a:cubicBezTo>
                  <a:cubicBezTo>
                    <a:pt x="11430" y="3723"/>
                    <a:pt x="11430" y="3723"/>
                    <a:pt x="11430" y="3692"/>
                  </a:cubicBezTo>
                  <a:cubicBezTo>
                    <a:pt x="11065" y="1960"/>
                    <a:pt x="9788" y="379"/>
                    <a:pt x="7995" y="45"/>
                  </a:cubicBezTo>
                  <a:cubicBezTo>
                    <a:pt x="7772" y="16"/>
                    <a:pt x="7544" y="1"/>
                    <a:pt x="7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4"/>
            <p:cNvSpPr/>
            <p:nvPr/>
          </p:nvSpPr>
          <p:spPr>
            <a:xfrm>
              <a:off x="14289550" y="1289050"/>
              <a:ext cx="213950" cy="169500"/>
            </a:xfrm>
            <a:custGeom>
              <a:avLst/>
              <a:gdLst/>
              <a:ahLst/>
              <a:cxnLst/>
              <a:rect l="l" t="t" r="r" b="b"/>
              <a:pathLst>
                <a:path w="8558" h="6780" extrusionOk="0">
                  <a:moveTo>
                    <a:pt x="4641" y="457"/>
                  </a:moveTo>
                  <a:cubicBezTo>
                    <a:pt x="5856" y="487"/>
                    <a:pt x="6951" y="1247"/>
                    <a:pt x="7528" y="2281"/>
                  </a:cubicBezTo>
                  <a:cubicBezTo>
                    <a:pt x="8197" y="4226"/>
                    <a:pt x="6403" y="6232"/>
                    <a:pt x="4458" y="6323"/>
                  </a:cubicBezTo>
                  <a:cubicBezTo>
                    <a:pt x="750" y="6202"/>
                    <a:pt x="1115" y="700"/>
                    <a:pt x="4580" y="457"/>
                  </a:cubicBezTo>
                  <a:close/>
                  <a:moveTo>
                    <a:pt x="4764" y="1"/>
                  </a:moveTo>
                  <a:cubicBezTo>
                    <a:pt x="686" y="1"/>
                    <a:pt x="0" y="6446"/>
                    <a:pt x="4337" y="6779"/>
                  </a:cubicBezTo>
                  <a:cubicBezTo>
                    <a:pt x="4352" y="6779"/>
                    <a:pt x="4367" y="6780"/>
                    <a:pt x="4382" y="6780"/>
                  </a:cubicBezTo>
                  <a:cubicBezTo>
                    <a:pt x="6523" y="6780"/>
                    <a:pt x="8558" y="4637"/>
                    <a:pt x="8045" y="2493"/>
                  </a:cubicBezTo>
                  <a:cubicBezTo>
                    <a:pt x="7650" y="1095"/>
                    <a:pt x="6191" y="92"/>
                    <a:pt x="4792" y="1"/>
                  </a:cubicBezTo>
                  <a:cubicBezTo>
                    <a:pt x="4783" y="1"/>
                    <a:pt x="4773"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A366D38-4BB9-8868-24A0-455FF608663F}"/>
              </a:ext>
            </a:extLst>
          </p:cNvPr>
          <p:cNvSpPr>
            <a:spLocks noGrp="1"/>
          </p:cNvSpPr>
          <p:nvPr>
            <p:ph type="title"/>
          </p:nvPr>
        </p:nvSpPr>
        <p:spPr>
          <a:xfrm>
            <a:off x="3005999" y="-68785"/>
            <a:ext cx="3582578" cy="1063200"/>
          </a:xfrm>
        </p:spPr>
        <p:txBody>
          <a:bodyPr/>
          <a:lstStyle/>
          <a:p>
            <a:r>
              <a:rPr lang="en" sz="3600"/>
              <a:t>Form Account</a:t>
            </a:r>
            <a:endParaRPr lang="vi-VN" sz="3600"/>
          </a:p>
        </p:txBody>
      </p:sp>
      <p:sp>
        <p:nvSpPr>
          <p:cNvPr id="3" name="Tiêu đề phụ 2">
            <a:extLst>
              <a:ext uri="{FF2B5EF4-FFF2-40B4-BE49-F238E27FC236}">
                <a16:creationId xmlns:a16="http://schemas.microsoft.com/office/drawing/2014/main" id="{854068DB-5767-D5AA-115A-81108AE8FE56}"/>
              </a:ext>
            </a:extLst>
          </p:cNvPr>
          <p:cNvSpPr>
            <a:spLocks noGrp="1"/>
          </p:cNvSpPr>
          <p:nvPr>
            <p:ph type="subTitle" idx="1"/>
          </p:nvPr>
        </p:nvSpPr>
        <p:spPr>
          <a:xfrm>
            <a:off x="225730" y="854959"/>
            <a:ext cx="8692761" cy="3259392"/>
          </a:xfrm>
        </p:spPr>
        <p:txBody>
          <a:bodyPr/>
          <a:lstStyle/>
          <a:p>
            <a:r>
              <a:rPr lang="vi-VN" sz="1600" b="1" dirty="0">
                <a:solidFill>
                  <a:schemeClr val="accent4"/>
                </a:solidFill>
                <a:latin typeface="Bahnschrift"/>
              </a:rPr>
              <a:t>Bước 1</a:t>
            </a:r>
            <a:r>
              <a:rPr lang="vi-VN" sz="1600" dirty="0">
                <a:solidFill>
                  <a:schemeClr val="bg1"/>
                </a:solidFill>
                <a:latin typeface="Bahnschrift"/>
              </a:rPr>
              <a:t>: Tạo bảng </a:t>
            </a:r>
            <a:r>
              <a:rPr lang="vi-VN" sz="1600" dirty="0" err="1">
                <a:solidFill>
                  <a:schemeClr val="bg1"/>
                </a:solidFill>
                <a:latin typeface="Bahnschrift"/>
              </a:rPr>
              <a:t>GameAccount</a:t>
            </a:r>
            <a:r>
              <a:rPr lang="vi-VN" sz="1600" dirty="0">
                <a:solidFill>
                  <a:schemeClr val="bg1"/>
                </a:solidFill>
                <a:latin typeface="Bahnschrift"/>
              </a:rPr>
              <a:t> để quản lý t</a:t>
            </a:r>
            <a:r>
              <a:rPr lang="vi-VN" sz="1600" dirty="0">
                <a:solidFill>
                  <a:schemeClr val="bg1"/>
                </a:solidFill>
                <a:latin typeface="Bahnschrift"/>
                <a:cs typeface="Times New Roman"/>
              </a:rPr>
              <a:t>hông tin cơ bản của 1 tài khoản gồm: </a:t>
            </a:r>
            <a:r>
              <a:rPr lang="vi-VN" sz="1600" dirty="0" err="1">
                <a:solidFill>
                  <a:schemeClr val="bg1"/>
                </a:solidFill>
                <a:latin typeface="Bahnschrift"/>
                <a:cs typeface="Times New Roman"/>
              </a:rPr>
              <a:t>UserName</a:t>
            </a:r>
            <a:r>
              <a:rPr lang="vi-VN" sz="1600" dirty="0">
                <a:solidFill>
                  <a:schemeClr val="bg1"/>
                </a:solidFill>
                <a:latin typeface="Bahnschrift"/>
                <a:cs typeface="Times New Roman"/>
              </a:rPr>
              <a:t>, </a:t>
            </a:r>
            <a:r>
              <a:rPr lang="vi-VN" sz="1600" dirty="0" err="1">
                <a:solidFill>
                  <a:schemeClr val="bg1"/>
                </a:solidFill>
                <a:latin typeface="Bahnschrift"/>
                <a:cs typeface="Times New Roman"/>
              </a:rPr>
              <a:t>PassWord</a:t>
            </a:r>
            <a:r>
              <a:rPr lang="vi-VN" sz="1600" dirty="0">
                <a:solidFill>
                  <a:schemeClr val="bg1"/>
                </a:solidFill>
                <a:latin typeface="Bahnschrift"/>
                <a:cs typeface="Times New Roman"/>
              </a:rPr>
              <a:t>, </a:t>
            </a:r>
            <a:r>
              <a:rPr lang="vi-VN" sz="1600" dirty="0" err="1">
                <a:solidFill>
                  <a:schemeClr val="bg1"/>
                </a:solidFill>
                <a:latin typeface="Bahnschrift"/>
                <a:cs typeface="Times New Roman"/>
              </a:rPr>
              <a:t>PlayerName</a:t>
            </a:r>
            <a:r>
              <a:rPr lang="vi-VN" sz="1600" dirty="0">
                <a:solidFill>
                  <a:schemeClr val="bg1"/>
                </a:solidFill>
                <a:latin typeface="Bahnschrift"/>
                <a:cs typeface="Times New Roman"/>
              </a:rPr>
              <a:t> và </a:t>
            </a:r>
            <a:r>
              <a:rPr lang="vi-VN" sz="1600" dirty="0" err="1">
                <a:solidFill>
                  <a:schemeClr val="bg1"/>
                </a:solidFill>
                <a:latin typeface="Bahnschrift"/>
                <a:cs typeface="Times New Roman"/>
              </a:rPr>
              <a:t>AccoutnId</a:t>
            </a:r>
            <a:endParaRPr lang="vi-VN" sz="1600" dirty="0">
              <a:solidFill>
                <a:schemeClr val="bg1"/>
              </a:solidFill>
              <a:latin typeface="Bahnschrift"/>
              <a:cs typeface="Times New Roman"/>
            </a:endParaRPr>
          </a:p>
          <a:p>
            <a:pPr>
              <a:lnSpc>
                <a:spcPct val="114999"/>
              </a:lnSpc>
            </a:pPr>
            <a:r>
              <a:rPr lang="vi-VN" sz="1600" b="1" dirty="0">
                <a:solidFill>
                  <a:schemeClr val="accent4"/>
                </a:solidFill>
                <a:latin typeface="Bahnschrift"/>
                <a:cs typeface="Times New Roman"/>
              </a:rPr>
              <a:t>Bước 2</a:t>
            </a:r>
            <a:r>
              <a:rPr lang="vi-VN" sz="1600" dirty="0">
                <a:solidFill>
                  <a:schemeClr val="bg1"/>
                </a:solidFill>
                <a:latin typeface="Bahnschrift"/>
                <a:cs typeface="Times New Roman"/>
              </a:rPr>
              <a:t>: Khi đăng kí thành công (không vi phạm về mặt kí tự), các thông tin trên </a:t>
            </a:r>
            <a:r>
              <a:rPr lang="vi-VN" sz="1600" dirty="0" err="1">
                <a:solidFill>
                  <a:schemeClr val="bg1"/>
                </a:solidFill>
                <a:latin typeface="Bahnschrift"/>
                <a:cs typeface="Times New Roman"/>
              </a:rPr>
              <a:t>form</a:t>
            </a:r>
            <a:r>
              <a:rPr lang="vi-VN" sz="1600" dirty="0">
                <a:solidFill>
                  <a:schemeClr val="bg1"/>
                </a:solidFill>
                <a:latin typeface="Bahnschrift"/>
                <a:cs typeface="Times New Roman"/>
              </a:rPr>
              <a:t> </a:t>
            </a:r>
            <a:r>
              <a:rPr lang="vi-VN" sz="1600" dirty="0" err="1">
                <a:solidFill>
                  <a:schemeClr val="bg1"/>
                </a:solidFill>
                <a:latin typeface="Bahnschrift"/>
                <a:cs typeface="Times New Roman"/>
              </a:rPr>
              <a:t>SignUp</a:t>
            </a:r>
            <a:r>
              <a:rPr lang="vi-VN" sz="1600" dirty="0">
                <a:solidFill>
                  <a:schemeClr val="bg1"/>
                </a:solidFill>
                <a:latin typeface="Bahnschrift"/>
                <a:cs typeface="Times New Roman"/>
              </a:rPr>
              <a:t> sẽ được chèn vào bảng </a:t>
            </a:r>
            <a:r>
              <a:rPr lang="vi-VN" sz="1600" dirty="0" err="1">
                <a:solidFill>
                  <a:schemeClr val="bg1"/>
                </a:solidFill>
                <a:latin typeface="Bahnschrift"/>
                <a:cs typeface="Times New Roman"/>
              </a:rPr>
              <a:t>GameAccount</a:t>
            </a:r>
            <a:r>
              <a:rPr lang="vi-VN" sz="1600" dirty="0">
                <a:solidFill>
                  <a:schemeClr val="bg1"/>
                </a:solidFill>
                <a:latin typeface="Bahnschrift"/>
                <a:cs typeface="Times New Roman"/>
              </a:rPr>
              <a:t>. </a:t>
            </a:r>
            <a:r>
              <a:rPr lang="vi-VN" sz="1600" dirty="0" err="1">
                <a:solidFill>
                  <a:schemeClr val="bg1"/>
                </a:solidFill>
                <a:latin typeface="Bahnschrift"/>
                <a:cs typeface="Times New Roman"/>
              </a:rPr>
              <a:t>AccountId</a:t>
            </a:r>
            <a:r>
              <a:rPr lang="vi-VN" sz="1600" dirty="0">
                <a:solidFill>
                  <a:schemeClr val="bg1"/>
                </a:solidFill>
                <a:latin typeface="Bahnschrift"/>
                <a:cs typeface="Times New Roman"/>
              </a:rPr>
              <a:t> sẽ được tạo mới tự động mỗi khi nhận được lệnh chèn thích hợp</a:t>
            </a:r>
          </a:p>
          <a:p>
            <a:pPr>
              <a:lnSpc>
                <a:spcPct val="114999"/>
              </a:lnSpc>
            </a:pPr>
            <a:r>
              <a:rPr lang="vi-VN" sz="1600" b="1" dirty="0">
                <a:solidFill>
                  <a:schemeClr val="accent4"/>
                </a:solidFill>
                <a:latin typeface="Bahnschrift"/>
                <a:cs typeface="Times New Roman"/>
              </a:rPr>
              <a:t>Bước 3</a:t>
            </a:r>
            <a:r>
              <a:rPr lang="vi-VN" sz="1600" dirty="0">
                <a:solidFill>
                  <a:schemeClr val="bg1"/>
                </a:solidFill>
                <a:latin typeface="Bahnschrift"/>
                <a:cs typeface="Times New Roman"/>
              </a:rPr>
              <a:t>: Nếu tìm thấy bản ghi chứa giá trị của </a:t>
            </a:r>
            <a:r>
              <a:rPr lang="vi-VN" sz="1600" dirty="0" err="1">
                <a:solidFill>
                  <a:schemeClr val="bg1"/>
                </a:solidFill>
                <a:latin typeface="Bahnschrift"/>
                <a:cs typeface="Times New Roman"/>
              </a:rPr>
              <a:t>Username</a:t>
            </a:r>
            <a:r>
              <a:rPr lang="vi-VN" sz="1600" dirty="0">
                <a:solidFill>
                  <a:schemeClr val="bg1"/>
                </a:solidFill>
                <a:latin typeface="Bahnschrift"/>
                <a:cs typeface="Times New Roman"/>
              </a:rPr>
              <a:t> và </a:t>
            </a:r>
            <a:r>
              <a:rPr lang="vi-VN" sz="1600" dirty="0" err="1">
                <a:solidFill>
                  <a:schemeClr val="bg1"/>
                </a:solidFill>
                <a:latin typeface="Bahnschrift"/>
                <a:cs typeface="Times New Roman"/>
              </a:rPr>
              <a:t>Password</a:t>
            </a:r>
            <a:r>
              <a:rPr lang="vi-VN" sz="1600" dirty="0">
                <a:solidFill>
                  <a:schemeClr val="bg1"/>
                </a:solidFill>
                <a:latin typeface="Bahnschrift"/>
                <a:cs typeface="Times New Roman"/>
              </a:rPr>
              <a:t> tương ứng với thông tin trên </a:t>
            </a:r>
            <a:r>
              <a:rPr lang="vi-VN" sz="1600" dirty="0" err="1">
                <a:solidFill>
                  <a:schemeClr val="bg1"/>
                </a:solidFill>
                <a:latin typeface="Bahnschrift"/>
                <a:cs typeface="Times New Roman"/>
              </a:rPr>
              <a:t>form</a:t>
            </a:r>
            <a:r>
              <a:rPr lang="vi-VN" sz="1600" dirty="0">
                <a:solidFill>
                  <a:schemeClr val="bg1"/>
                </a:solidFill>
                <a:latin typeface="Bahnschrift"/>
                <a:cs typeface="Times New Roman"/>
              </a:rPr>
              <a:t> </a:t>
            </a:r>
            <a:r>
              <a:rPr lang="vi-VN" sz="1600" dirty="0" err="1">
                <a:solidFill>
                  <a:schemeClr val="bg1"/>
                </a:solidFill>
                <a:latin typeface="Bahnschrift"/>
                <a:cs typeface="Times New Roman"/>
              </a:rPr>
              <a:t>Sign</a:t>
            </a:r>
            <a:r>
              <a:rPr lang="vi-VN" sz="1600" dirty="0">
                <a:solidFill>
                  <a:schemeClr val="bg1"/>
                </a:solidFill>
                <a:latin typeface="Bahnschrift"/>
                <a:cs typeface="Times New Roman"/>
              </a:rPr>
              <a:t> In đã nhập thì đăng nhập thành công, ngược lại thì sẽ hiển thị thông báo cho biết không đăng nhập thành công      </a:t>
            </a:r>
          </a:p>
          <a:p>
            <a:pPr>
              <a:lnSpc>
                <a:spcPct val="114999"/>
              </a:lnSpc>
              <a:buFont typeface="Calibri"/>
              <a:buChar char="-"/>
            </a:pPr>
            <a:r>
              <a:rPr lang="vi-VN" sz="1600" dirty="0">
                <a:solidFill>
                  <a:schemeClr val="bg1"/>
                </a:solidFill>
                <a:latin typeface="Bahnschrift"/>
                <a:cs typeface="Times New Roman"/>
              </a:rPr>
              <a:t>Mọi người chơi đều có quyền sử dụng tính năng này hoặc không, nghĩa là nếu người chơi muốn đăng ký để tranh bảng xếp hạng thì đăng ký tài khoản, còn không thì chơi bình thường (điểm lưu tạm thời, chỉ trên 1 thiết bị)</a:t>
            </a:r>
          </a:p>
        </p:txBody>
      </p:sp>
    </p:spTree>
    <p:extLst>
      <p:ext uri="{BB962C8B-B14F-4D97-AF65-F5344CB8AC3E}">
        <p14:creationId xmlns:p14="http://schemas.microsoft.com/office/powerpoint/2010/main" val="1075707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B093EC0-172E-C84E-EC15-3B2891BE323C}"/>
              </a:ext>
            </a:extLst>
          </p:cNvPr>
          <p:cNvSpPr>
            <a:spLocks noGrp="1"/>
          </p:cNvSpPr>
          <p:nvPr>
            <p:ph type="title"/>
          </p:nvPr>
        </p:nvSpPr>
        <p:spPr>
          <a:xfrm>
            <a:off x="5461905" y="3004516"/>
            <a:ext cx="2823300" cy="1063200"/>
          </a:xfrm>
        </p:spPr>
        <p:txBody>
          <a:bodyPr/>
          <a:lstStyle/>
          <a:p>
            <a:r>
              <a:rPr lang="vi-VN" sz="1600" dirty="0">
                <a:latin typeface="Bahnschrift"/>
              </a:rPr>
              <a:t>Giao diện </a:t>
            </a:r>
            <a:r>
              <a:rPr lang="vi-VN" sz="1600" dirty="0" err="1">
                <a:latin typeface="Bahnschrift"/>
              </a:rPr>
              <a:t>SignIn</a:t>
            </a:r>
            <a:endParaRPr lang="vi-VN" sz="1600" dirty="0">
              <a:latin typeface="Bahnschrift"/>
            </a:endParaRPr>
          </a:p>
        </p:txBody>
      </p:sp>
      <p:sp>
        <p:nvSpPr>
          <p:cNvPr id="3" name="Tiêu đề phụ 2">
            <a:extLst>
              <a:ext uri="{FF2B5EF4-FFF2-40B4-BE49-F238E27FC236}">
                <a16:creationId xmlns:a16="http://schemas.microsoft.com/office/drawing/2014/main" id="{6810316E-BE23-F4CA-6CEE-E7BFEE36F9FD}"/>
              </a:ext>
            </a:extLst>
          </p:cNvPr>
          <p:cNvSpPr>
            <a:spLocks noGrp="1"/>
          </p:cNvSpPr>
          <p:nvPr>
            <p:ph type="subTitle" idx="1"/>
          </p:nvPr>
        </p:nvSpPr>
        <p:spPr>
          <a:xfrm>
            <a:off x="1144764" y="3612060"/>
            <a:ext cx="2823300" cy="1063200"/>
          </a:xfrm>
        </p:spPr>
        <p:txBody>
          <a:bodyPr/>
          <a:lstStyle/>
          <a:p>
            <a:r>
              <a:rPr lang="vi-VN" sz="1600" dirty="0">
                <a:latin typeface="Bahnschrift"/>
              </a:rPr>
              <a:t>Giao diện </a:t>
            </a:r>
            <a:r>
              <a:rPr lang="vi-VN" sz="1600" dirty="0" err="1">
                <a:latin typeface="Bahnschrift"/>
              </a:rPr>
              <a:t>SignUp</a:t>
            </a:r>
            <a:endParaRPr lang="vi-VN" sz="1600" dirty="0">
              <a:latin typeface="Bahnschrift"/>
            </a:endParaRPr>
          </a:p>
        </p:txBody>
      </p:sp>
      <p:pic>
        <p:nvPicPr>
          <p:cNvPr id="4" name="Hình ảnh 3" descr="Ảnh có chứa văn bản, đá ngầm, ảnh chụp màn hình, Phần mềm đa phương tiện&#10;&#10;Mô tả được tự động tạo">
            <a:extLst>
              <a:ext uri="{FF2B5EF4-FFF2-40B4-BE49-F238E27FC236}">
                <a16:creationId xmlns:a16="http://schemas.microsoft.com/office/drawing/2014/main" id="{5A90E0E2-BDE7-28C0-02C0-165AD4BE761C}"/>
              </a:ext>
            </a:extLst>
          </p:cNvPr>
          <p:cNvPicPr>
            <a:picLocks noChangeAspect="1"/>
          </p:cNvPicPr>
          <p:nvPr/>
        </p:nvPicPr>
        <p:blipFill>
          <a:blip r:embed="rId3"/>
          <a:stretch>
            <a:fillRect/>
          </a:stretch>
        </p:blipFill>
        <p:spPr>
          <a:xfrm>
            <a:off x="299698" y="825190"/>
            <a:ext cx="4269857" cy="2572276"/>
          </a:xfrm>
          <a:prstGeom prst="rect">
            <a:avLst/>
          </a:prstGeom>
          <a:ln>
            <a:solidFill>
              <a:srgbClr val="000000"/>
            </a:solidFill>
          </a:ln>
        </p:spPr>
      </p:pic>
      <p:pic>
        <p:nvPicPr>
          <p:cNvPr id="5" name="Hình ảnh 4" descr="Ảnh có chứa văn bản, ảnh chụp màn hình, đá ngầm, thiết kế đồ họa&#10;&#10;Mô tả được tự động tạo">
            <a:extLst>
              <a:ext uri="{FF2B5EF4-FFF2-40B4-BE49-F238E27FC236}">
                <a16:creationId xmlns:a16="http://schemas.microsoft.com/office/drawing/2014/main" id="{9EAB92E0-8D02-1AB1-BF42-6578E2A8E316}"/>
              </a:ext>
            </a:extLst>
          </p:cNvPr>
          <p:cNvPicPr>
            <a:picLocks noChangeAspect="1"/>
          </p:cNvPicPr>
          <p:nvPr/>
        </p:nvPicPr>
        <p:blipFill>
          <a:blip r:embed="rId4"/>
          <a:stretch>
            <a:fillRect/>
          </a:stretch>
        </p:blipFill>
        <p:spPr>
          <a:xfrm>
            <a:off x="4682365" y="823575"/>
            <a:ext cx="4161938" cy="2574535"/>
          </a:xfrm>
          <a:prstGeom prst="rect">
            <a:avLst/>
          </a:prstGeom>
          <a:ln>
            <a:solidFill>
              <a:srgbClr val="000000"/>
            </a:solidFill>
          </a:ln>
        </p:spPr>
      </p:pic>
    </p:spTree>
    <p:extLst>
      <p:ext uri="{BB962C8B-B14F-4D97-AF65-F5344CB8AC3E}">
        <p14:creationId xmlns:p14="http://schemas.microsoft.com/office/powerpoint/2010/main" val="3367652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2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25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50" fill="hold"/>
                                        <p:tgtEl>
                                          <p:spTgt spid="5"/>
                                        </p:tgtEl>
                                        <p:attrNameLst>
                                          <p:attrName>ppt_x</p:attrName>
                                        </p:attrNameLst>
                                      </p:cBhvr>
                                      <p:tavLst>
                                        <p:tav tm="0">
                                          <p:val>
                                            <p:strVal val="1+#ppt_w/2"/>
                                          </p:val>
                                        </p:tav>
                                        <p:tav tm="100000">
                                          <p:val>
                                            <p:strVal val="#ppt_x"/>
                                          </p:val>
                                        </p:tav>
                                      </p:tavLst>
                                    </p:anim>
                                    <p:anim calcmode="lin" valueType="num">
                                      <p:cBhvr additive="base">
                                        <p:cTn id="16" dur="2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250" fill="hold"/>
                                        <p:tgtEl>
                                          <p:spTgt spid="2"/>
                                        </p:tgtEl>
                                        <p:attrNameLst>
                                          <p:attrName>ppt_x</p:attrName>
                                        </p:attrNameLst>
                                      </p:cBhvr>
                                      <p:tavLst>
                                        <p:tav tm="0">
                                          <p:val>
                                            <p:strVal val="1+#ppt_w/2"/>
                                          </p:val>
                                        </p:tav>
                                        <p:tav tm="100000">
                                          <p:val>
                                            <p:strVal val="#ppt_x"/>
                                          </p:val>
                                        </p:tav>
                                      </p:tavLst>
                                    </p:anim>
                                    <p:anim calcmode="lin" valueType="num">
                                      <p:cBhvr additive="base">
                                        <p:cTn id="20"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7" name="Tiêu đề phụ 6">
            <a:extLst>
              <a:ext uri="{FF2B5EF4-FFF2-40B4-BE49-F238E27FC236}">
                <a16:creationId xmlns:a16="http://schemas.microsoft.com/office/drawing/2014/main" id="{A301DD28-6117-3F48-8D61-33F0151E3934}"/>
              </a:ext>
            </a:extLst>
          </p:cNvPr>
          <p:cNvSpPr>
            <a:spLocks noGrp="1"/>
          </p:cNvSpPr>
          <p:nvPr>
            <p:ph type="subTitle" idx="2"/>
          </p:nvPr>
        </p:nvSpPr>
        <p:spPr>
          <a:xfrm>
            <a:off x="301047" y="1057511"/>
            <a:ext cx="7898815" cy="572701"/>
          </a:xfrm>
        </p:spPr>
        <p:txBody>
          <a:bodyPr spcFirstLastPara="1" wrap="square" lIns="91425" tIns="91425" rIns="91425" bIns="91425" anchor="t" anchorCtr="0">
            <a:noAutofit/>
          </a:bodyPr>
          <a:lstStyle/>
          <a:p>
            <a:pPr marL="139700" indent="0" algn="just">
              <a:lnSpc>
                <a:spcPct val="114999"/>
              </a:lnSpc>
            </a:pPr>
            <a:r>
              <a:rPr lang="vi-VN" sz="2000" b="1">
                <a:solidFill>
                  <a:srgbClr val="FF0000"/>
                </a:solidFill>
                <a:latin typeface="Bahnschrift" panose="020B0502040204020203" pitchFamily="34" charset="0"/>
                <a:ea typeface="Calibri"/>
                <a:cs typeface="Calibri"/>
              </a:rPr>
              <a:t>Bước 1</a:t>
            </a:r>
            <a:r>
              <a:rPr lang="vi-VN" sz="2000">
                <a:latin typeface="Bahnschrift" panose="020B0502040204020203" pitchFamily="34" charset="0"/>
                <a:ea typeface="Calibri"/>
                <a:cs typeface="Calibri"/>
              </a:rPr>
              <a:t>: Khởi tạo màn hình và thư viện </a:t>
            </a:r>
            <a:endParaRPr lang="vi-VN">
              <a:latin typeface="Bahnschrift" panose="020B0502040204020203" pitchFamily="34" charset="0"/>
              <a:cs typeface="Calibri"/>
            </a:endParaRPr>
          </a:p>
          <a:p>
            <a:pPr>
              <a:lnSpc>
                <a:spcPct val="114999"/>
              </a:lnSpc>
            </a:pPr>
            <a:endParaRPr lang="vi-VN">
              <a:latin typeface="Bahnschrift" panose="020B0502040204020203" pitchFamily="34" charset="0"/>
              <a:cs typeface="Calibri"/>
            </a:endParaRPr>
          </a:p>
          <a:p>
            <a:pPr>
              <a:lnSpc>
                <a:spcPct val="114999"/>
              </a:lnSpc>
            </a:pPr>
            <a:endParaRPr lang="vi-VN">
              <a:latin typeface="Bahnschrift" panose="020B0502040204020203" pitchFamily="34" charset="0"/>
            </a:endParaRPr>
          </a:p>
        </p:txBody>
      </p:sp>
      <p:sp>
        <p:nvSpPr>
          <p:cNvPr id="9" name="Tiêu đề 8">
            <a:extLst>
              <a:ext uri="{FF2B5EF4-FFF2-40B4-BE49-F238E27FC236}">
                <a16:creationId xmlns:a16="http://schemas.microsoft.com/office/drawing/2014/main" id="{17320A63-5AB4-87DC-41FB-65C8E4E92E52}"/>
              </a:ext>
            </a:extLst>
          </p:cNvPr>
          <p:cNvSpPr>
            <a:spLocks noGrp="1"/>
          </p:cNvSpPr>
          <p:nvPr>
            <p:ph type="title"/>
          </p:nvPr>
        </p:nvSpPr>
        <p:spPr>
          <a:xfrm>
            <a:off x="720000" y="318645"/>
            <a:ext cx="7704000" cy="572700"/>
          </a:xfrm>
        </p:spPr>
        <p:txBody>
          <a:bodyPr/>
          <a:lstStyle/>
          <a:p>
            <a:r>
              <a:rPr lang="vi-VN" sz="4000" err="1"/>
              <a:t>Form</a:t>
            </a:r>
            <a:r>
              <a:rPr lang="vi-VN" sz="4000"/>
              <a:t> </a:t>
            </a:r>
            <a:r>
              <a:rPr lang="vi-VN" sz="4000" err="1"/>
              <a:t>PLay</a:t>
            </a:r>
            <a:endParaRPr lang="vi-VN" sz="4000"/>
          </a:p>
        </p:txBody>
      </p:sp>
      <p:pic>
        <p:nvPicPr>
          <p:cNvPr id="3" name="Hình ảnh 2" descr="Ảnh có chứa văn bản, ảnh chụp màn hình, Phông chữ, số&#10;&#10;Mô tả được tự động tạo">
            <a:extLst>
              <a:ext uri="{FF2B5EF4-FFF2-40B4-BE49-F238E27FC236}">
                <a16:creationId xmlns:a16="http://schemas.microsoft.com/office/drawing/2014/main" id="{8DD800F4-0865-0F15-1C2C-9D09E514F9D0}"/>
              </a:ext>
            </a:extLst>
          </p:cNvPr>
          <p:cNvPicPr>
            <a:picLocks noChangeAspect="1"/>
          </p:cNvPicPr>
          <p:nvPr/>
        </p:nvPicPr>
        <p:blipFill>
          <a:blip r:embed="rId3"/>
          <a:stretch>
            <a:fillRect/>
          </a:stretch>
        </p:blipFill>
        <p:spPr>
          <a:xfrm>
            <a:off x="4577924" y="1057511"/>
            <a:ext cx="2687211" cy="1603913"/>
          </a:xfrm>
          <a:prstGeom prst="rect">
            <a:avLst/>
          </a:prstGeom>
        </p:spPr>
      </p:pic>
      <p:pic>
        <p:nvPicPr>
          <p:cNvPr id="5" name="Picture 4">
            <a:extLst>
              <a:ext uri="{FF2B5EF4-FFF2-40B4-BE49-F238E27FC236}">
                <a16:creationId xmlns:a16="http://schemas.microsoft.com/office/drawing/2014/main" id="{6B6E659D-527C-7CBB-B1E6-150EEB1F3F32}"/>
              </a:ext>
            </a:extLst>
          </p:cNvPr>
          <p:cNvPicPr>
            <a:picLocks noChangeAspect="1"/>
          </p:cNvPicPr>
          <p:nvPr/>
        </p:nvPicPr>
        <p:blipFill>
          <a:blip r:embed="rId4"/>
          <a:stretch>
            <a:fillRect/>
          </a:stretch>
        </p:blipFill>
        <p:spPr>
          <a:xfrm>
            <a:off x="2065098" y="1057511"/>
            <a:ext cx="2045985" cy="3481606"/>
          </a:xfrm>
          <a:prstGeom prst="rect">
            <a:avLst/>
          </a:prstGeom>
        </p:spPr>
      </p:pic>
      <p:sp>
        <p:nvSpPr>
          <p:cNvPr id="6" name="TextBox 5">
            <a:extLst>
              <a:ext uri="{FF2B5EF4-FFF2-40B4-BE49-F238E27FC236}">
                <a16:creationId xmlns:a16="http://schemas.microsoft.com/office/drawing/2014/main" id="{10107A20-C826-F831-F6FF-FB6009B816D6}"/>
              </a:ext>
            </a:extLst>
          </p:cNvPr>
          <p:cNvSpPr txBox="1"/>
          <p:nvPr/>
        </p:nvSpPr>
        <p:spPr>
          <a:xfrm>
            <a:off x="520389" y="1444374"/>
            <a:ext cx="6861717" cy="410625"/>
          </a:xfrm>
          <a:prstGeom prst="rect">
            <a:avLst/>
          </a:prstGeom>
          <a:noFill/>
        </p:spPr>
        <p:txBody>
          <a:bodyPr wrap="square" rtlCol="0">
            <a:spAutoFit/>
          </a:bodyPr>
          <a:lstStyle/>
          <a:p>
            <a:pPr marL="425450" indent="-285750" algn="just">
              <a:lnSpc>
                <a:spcPct val="114999"/>
              </a:lnSpc>
              <a:buFont typeface="Arial" panose="020B0604020202020204" pitchFamily="34" charset="0"/>
              <a:buChar char="•"/>
            </a:pPr>
            <a:r>
              <a:rPr lang="vi-VN" sz="2000">
                <a:latin typeface="Bahnschrift" panose="020B0502040204020203" pitchFamily="34" charset="0"/>
                <a:ea typeface="Calibri"/>
                <a:cs typeface="Calibri"/>
              </a:rPr>
              <a:t>1 </a:t>
            </a:r>
            <a:r>
              <a:rPr lang="vi-VN" sz="2000" b="1" err="1">
                <a:latin typeface="Bahnschrift" panose="020B0502040204020203" pitchFamily="34" charset="0"/>
                <a:ea typeface="Calibri"/>
                <a:cs typeface="Calibri"/>
              </a:rPr>
              <a:t>menuStrip</a:t>
            </a:r>
            <a:r>
              <a:rPr lang="vi-VN" sz="2000">
                <a:latin typeface="Bahnschrift" panose="020B0502040204020203" pitchFamily="34" charset="0"/>
                <a:ea typeface="Calibri"/>
                <a:cs typeface="Calibri"/>
              </a:rPr>
              <a:t> có chứa các </a:t>
            </a:r>
            <a:r>
              <a:rPr lang="vi-VN" sz="2000" err="1">
                <a:latin typeface="Bahnschrift" panose="020B0502040204020203" pitchFamily="34" charset="0"/>
                <a:ea typeface="Calibri"/>
                <a:cs typeface="Calibri"/>
              </a:rPr>
              <a:t>menu</a:t>
            </a:r>
            <a:r>
              <a:rPr lang="vi-VN" sz="2000">
                <a:latin typeface="Bahnschrift" panose="020B0502040204020203" pitchFamily="34" charset="0"/>
                <a:ea typeface="Calibri"/>
                <a:cs typeface="Calibri"/>
              </a:rPr>
              <a:t> </a:t>
            </a:r>
            <a:r>
              <a:rPr lang="vi-VN" sz="2000" err="1">
                <a:latin typeface="Bahnschrift" panose="020B0502040204020203" pitchFamily="34" charset="0"/>
                <a:ea typeface="Calibri"/>
                <a:cs typeface="Calibri"/>
              </a:rPr>
              <a:t>item</a:t>
            </a:r>
            <a:r>
              <a:rPr lang="vi-VN" sz="2000">
                <a:latin typeface="Bahnschrift" panose="020B0502040204020203" pitchFamily="34" charset="0"/>
                <a:ea typeface="Calibri"/>
                <a:cs typeface="Calibri"/>
              </a:rPr>
              <a:t>, 3 </a:t>
            </a:r>
            <a:r>
              <a:rPr lang="vi-VN" sz="2000" err="1">
                <a:latin typeface="Bahnschrift" panose="020B0502040204020203" pitchFamily="34" charset="0"/>
                <a:ea typeface="Calibri"/>
                <a:cs typeface="Calibri"/>
              </a:rPr>
              <a:t>label</a:t>
            </a:r>
            <a:endParaRPr lang="vi-VN" sz="2000">
              <a:latin typeface="Bahnschrift" panose="020B0502040204020203" pitchFamily="34" charset="0"/>
              <a:ea typeface="Calibri"/>
              <a:cs typeface="Calibri"/>
            </a:endParaRPr>
          </a:p>
        </p:txBody>
      </p:sp>
      <p:sp>
        <p:nvSpPr>
          <p:cNvPr id="10" name="TextBox 9">
            <a:extLst>
              <a:ext uri="{FF2B5EF4-FFF2-40B4-BE49-F238E27FC236}">
                <a16:creationId xmlns:a16="http://schemas.microsoft.com/office/drawing/2014/main" id="{46F72767-1029-B7A5-BB5A-819ECD7D14E5}"/>
              </a:ext>
            </a:extLst>
          </p:cNvPr>
          <p:cNvSpPr txBox="1"/>
          <p:nvPr/>
        </p:nvSpPr>
        <p:spPr>
          <a:xfrm>
            <a:off x="4605685" y="3048287"/>
            <a:ext cx="2687210" cy="1477328"/>
          </a:xfrm>
          <a:prstGeom prst="rect">
            <a:avLst/>
          </a:prstGeom>
          <a:noFill/>
          <a:ln w="28575">
            <a:solidFill>
              <a:srgbClr val="000000"/>
            </a:solidFill>
          </a:ln>
        </p:spPr>
        <p:txBody>
          <a:bodyPr wrap="square" rtlCol="0">
            <a:spAutoFit/>
          </a:bodyPr>
          <a:lstStyle/>
          <a:p>
            <a:endParaRPr lang="en-US" sz="1800">
              <a:latin typeface="Bahnschrift" panose="020B0502040204020203" pitchFamily="34" charset="0"/>
            </a:endParaRPr>
          </a:p>
          <a:p>
            <a:r>
              <a:rPr lang="en-US" sz="1800">
                <a:latin typeface="Bahnschrift" panose="020B0502040204020203" pitchFamily="34" charset="0"/>
              </a:rPr>
              <a:t>Giao </a:t>
            </a:r>
            <a:r>
              <a:rPr lang="en-US" sz="1800" err="1">
                <a:latin typeface="Bahnschrift" panose="020B0502040204020203" pitchFamily="34" charset="0"/>
              </a:rPr>
              <a:t>diện</a:t>
            </a:r>
            <a:r>
              <a:rPr lang="en-US" sz="1800">
                <a:latin typeface="Bahnschrift" panose="020B0502040204020203" pitchFamily="34" charset="0"/>
              </a:rPr>
              <a:t> </a:t>
            </a:r>
            <a:r>
              <a:rPr lang="en-US" sz="1800" err="1">
                <a:latin typeface="Bahnschrift" panose="020B0502040204020203" pitchFamily="34" charset="0"/>
              </a:rPr>
              <a:t>formPlay</a:t>
            </a:r>
            <a:r>
              <a:rPr lang="en-US" sz="1800">
                <a:latin typeface="Bahnschrift" panose="020B0502040204020203" pitchFamily="34" charset="0"/>
              </a:rPr>
              <a:t> </a:t>
            </a:r>
            <a:r>
              <a:rPr lang="en-US" sz="1800" err="1">
                <a:latin typeface="Bahnschrift" panose="020B0502040204020203" pitchFamily="34" charset="0"/>
              </a:rPr>
              <a:t>và</a:t>
            </a:r>
            <a:r>
              <a:rPr lang="en-US" sz="1800">
                <a:latin typeface="Bahnschrift" panose="020B0502040204020203" pitchFamily="34" charset="0"/>
              </a:rPr>
              <a:t> </a:t>
            </a:r>
            <a:r>
              <a:rPr lang="en-US" sz="1800" err="1">
                <a:latin typeface="Bahnschrift" panose="020B0502040204020203" pitchFamily="34" charset="0"/>
              </a:rPr>
              <a:t>MenuStrip</a:t>
            </a:r>
            <a:r>
              <a:rPr lang="en-US" sz="1800">
                <a:latin typeface="Bahnschrift" panose="020B0502040204020203" pitchFamily="34" charset="0"/>
              </a:rPr>
              <a:t> </a:t>
            </a:r>
            <a:r>
              <a:rPr lang="en-US" sz="1800" err="1">
                <a:latin typeface="Bahnschrift" panose="020B0502040204020203" pitchFamily="34" charset="0"/>
              </a:rPr>
              <a:t>gồm</a:t>
            </a:r>
            <a:r>
              <a:rPr lang="en-US" sz="1800">
                <a:latin typeface="Bahnschrift" panose="020B0502040204020203" pitchFamily="34" charset="0"/>
              </a:rPr>
              <a:t> </a:t>
            </a:r>
            <a:r>
              <a:rPr lang="en-US" sz="1800" err="1">
                <a:latin typeface="Bahnschrift" panose="020B0502040204020203" pitchFamily="34" charset="0"/>
              </a:rPr>
              <a:t>các</a:t>
            </a:r>
            <a:r>
              <a:rPr lang="en-US" sz="1800">
                <a:latin typeface="Bahnschrift" panose="020B0502040204020203" pitchFamily="34" charset="0"/>
              </a:rPr>
              <a:t> </a:t>
            </a:r>
            <a:r>
              <a:rPr lang="en-US" sz="1800" err="1">
                <a:latin typeface="Bahnschrift" panose="020B0502040204020203" pitchFamily="34" charset="0"/>
              </a:rPr>
              <a:t>MenuItems</a:t>
            </a:r>
            <a:r>
              <a:rPr lang="en-US" sz="1800">
                <a:latin typeface="Bahnschrift" panose="020B0502040204020203" pitchFamily="34" charset="0"/>
              </a:rPr>
              <a:t>.</a:t>
            </a:r>
          </a:p>
          <a:p>
            <a:endParaRPr lang="en-US" sz="1800">
              <a:latin typeface="Bahnschrift"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P spid="6" grpId="0"/>
      <p:bldP spid="6" grpId="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38"/>
          <p:cNvSpPr txBox="1">
            <a:spLocks noGrp="1"/>
          </p:cNvSpPr>
          <p:nvPr>
            <p:ph type="title"/>
          </p:nvPr>
        </p:nvSpPr>
        <p:spPr>
          <a:xfrm>
            <a:off x="979639" y="411202"/>
            <a:ext cx="7704000" cy="572700"/>
          </a:xfrm>
          <a:prstGeom prst="rect">
            <a:avLst/>
          </a:prstGeom>
        </p:spPr>
        <p:txBody>
          <a:bodyPr spcFirstLastPara="1" wrap="square" lIns="91425" tIns="91425" rIns="91425" bIns="91425" anchor="t" anchorCtr="0">
            <a:noAutofit/>
          </a:bodyPr>
          <a:lstStyle/>
          <a:p>
            <a:r>
              <a:rPr lang="en" sz="3200" b="1">
                <a:latin typeface="Calibri"/>
              </a:rPr>
              <a:t>MEMBER</a:t>
            </a:r>
          </a:p>
        </p:txBody>
      </p:sp>
      <p:sp>
        <p:nvSpPr>
          <p:cNvPr id="2337" name="Google Shape;2337;p38"/>
          <p:cNvSpPr txBox="1">
            <a:spLocks noGrp="1"/>
          </p:cNvSpPr>
          <p:nvPr>
            <p:ph type="body" idx="1"/>
          </p:nvPr>
        </p:nvSpPr>
        <p:spPr>
          <a:xfrm>
            <a:off x="720000" y="1215752"/>
            <a:ext cx="8223278"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GROUP 7</a:t>
            </a:r>
          </a:p>
        </p:txBody>
      </p:sp>
      <p:graphicFrame>
        <p:nvGraphicFramePr>
          <p:cNvPr id="2338" name="Google Shape;2338;p38"/>
          <p:cNvGraphicFramePr/>
          <p:nvPr>
            <p:extLst>
              <p:ext uri="{D42A27DB-BD31-4B8C-83A1-F6EECF244321}">
                <p14:modId xmlns:p14="http://schemas.microsoft.com/office/powerpoint/2010/main" val="1679267810"/>
              </p:ext>
            </p:extLst>
          </p:nvPr>
        </p:nvGraphicFramePr>
        <p:xfrm>
          <a:off x="853632" y="1707265"/>
          <a:ext cx="7629483" cy="2194560"/>
        </p:xfrm>
        <a:graphic>
          <a:graphicData uri="http://schemas.openxmlformats.org/drawingml/2006/table">
            <a:tbl>
              <a:tblPr>
                <a:noFill/>
                <a:tableStyleId>{845D6996-D9EF-47CC-9B46-40B1997A8531}</a:tableStyleId>
              </a:tblPr>
              <a:tblGrid>
                <a:gridCol w="3989054">
                  <a:extLst>
                    <a:ext uri="{9D8B030D-6E8A-4147-A177-3AD203B41FA5}">
                      <a16:colId xmlns:a16="http://schemas.microsoft.com/office/drawing/2014/main" val="20000"/>
                    </a:ext>
                  </a:extLst>
                </a:gridCol>
                <a:gridCol w="3640429">
                  <a:extLst>
                    <a:ext uri="{9D8B030D-6E8A-4147-A177-3AD203B41FA5}">
                      <a16:colId xmlns:a16="http://schemas.microsoft.com/office/drawing/2014/main" val="20001"/>
                    </a:ext>
                  </a:extLst>
                </a:gridCol>
              </a:tblGrid>
              <a:tr h="361525">
                <a:tc>
                  <a:txBody>
                    <a:bodyPr/>
                    <a:lstStyle/>
                    <a:p>
                      <a:pPr marL="0" lvl="0" indent="0" algn="ctr" rtl="0">
                        <a:spcBef>
                          <a:spcPts val="0"/>
                        </a:spcBef>
                        <a:spcAft>
                          <a:spcPts val="0"/>
                        </a:spcAft>
                        <a:buNone/>
                      </a:pPr>
                      <a:endParaRPr lang="en" sz="1600" b="1" i="0" u="none" strike="noStrike" noProof="0">
                        <a:solidFill>
                          <a:sysClr val="windowText" lastClr="000000"/>
                        </a:solidFill>
                        <a:latin typeface="Bahnschrift" panose="020B0502040204020203" pitchFamily="34" charset="0"/>
                        <a:sym typeface="Outfit"/>
                      </a:endParaRPr>
                    </a:p>
                    <a:p>
                      <a:pPr marL="0" lvl="0" indent="0" algn="ctr" rtl="0">
                        <a:spcBef>
                          <a:spcPts val="0"/>
                        </a:spcBef>
                        <a:spcAft>
                          <a:spcPts val="0"/>
                        </a:spcAft>
                        <a:buNone/>
                      </a:pPr>
                      <a:r>
                        <a:rPr lang="en" sz="1600" b="1" i="0" u="none" strike="noStrike" noProof="0">
                          <a:solidFill>
                            <a:sysClr val="windowText" lastClr="000000"/>
                          </a:solidFill>
                          <a:latin typeface="Bahnschrift" panose="020B0502040204020203" pitchFamily="34" charset="0"/>
                          <a:sym typeface="Outfit"/>
                        </a:rPr>
                        <a:t>Trương Minh Khôi</a:t>
                      </a:r>
                    </a:p>
                    <a:p>
                      <a:pPr marL="0" lvl="0" indent="0" algn="ctr" rtl="0">
                        <a:spcBef>
                          <a:spcPts val="0"/>
                        </a:spcBef>
                        <a:spcAft>
                          <a:spcPts val="0"/>
                        </a:spcAft>
                        <a:buNone/>
                      </a:pPr>
                      <a:endParaRPr lang="en" sz="1600" b="1" i="0" u="none" strike="noStrike" noProof="0">
                        <a:solidFill>
                          <a:sysClr val="windowText" lastClr="000000"/>
                        </a:solidFill>
                        <a:latin typeface="Bahnschrift" panose="020B0502040204020203" pitchFamily="34" charset="0"/>
                        <a:sym typeface="Outfit"/>
                      </a:endParaRPr>
                    </a:p>
                  </a:txBody>
                  <a:tcPr marL="91425" marR="91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dk1"/>
                    </a:solidFill>
                  </a:tcPr>
                </a:tc>
                <a:tc>
                  <a:txBody>
                    <a:bodyPr/>
                    <a:lstStyle/>
                    <a:p>
                      <a:pPr marL="0" lvl="0" indent="0" algn="ctr" rtl="0">
                        <a:spcBef>
                          <a:spcPts val="0"/>
                        </a:spcBef>
                        <a:spcAft>
                          <a:spcPts val="1600"/>
                        </a:spcAft>
                        <a:buNone/>
                      </a:pPr>
                      <a:r>
                        <a:rPr lang="en" sz="1600">
                          <a:solidFill>
                            <a:sysClr val="windowText" lastClr="000000"/>
                          </a:solidFill>
                          <a:latin typeface="Bahnschrift" panose="020B0502040204020203" pitchFamily="34" charset="0"/>
                          <a:ea typeface="Outfit"/>
                          <a:cs typeface="Outfit"/>
                          <a:sym typeface="Outfit"/>
                        </a:rPr>
                        <a:t>22520703</a:t>
                      </a:r>
                    </a:p>
                  </a:txBody>
                  <a:tcPr marL="91425" marR="91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dk1"/>
                    </a:solidFill>
                  </a:tcPr>
                </a:tc>
                <a:extLst>
                  <a:ext uri="{0D108BD9-81ED-4DB2-BD59-A6C34878D82A}">
                    <a16:rowId xmlns:a16="http://schemas.microsoft.com/office/drawing/2014/main" val="10000"/>
                  </a:ext>
                </a:extLst>
              </a:tr>
              <a:tr h="361525">
                <a:tc>
                  <a:txBody>
                    <a:bodyPr/>
                    <a:lstStyle/>
                    <a:p>
                      <a:pPr marL="0" lvl="0" indent="0" algn="ctr">
                        <a:spcBef>
                          <a:spcPts val="0"/>
                        </a:spcBef>
                        <a:spcAft>
                          <a:spcPts val="0"/>
                        </a:spcAft>
                        <a:buNone/>
                      </a:pPr>
                      <a:endParaRPr lang="en" sz="1600" b="1" i="0" u="none" strike="noStrike" noProof="0">
                        <a:solidFill>
                          <a:sysClr val="windowText" lastClr="000000"/>
                        </a:solidFill>
                        <a:latin typeface="Bahnschrift" panose="020B0502040204020203" pitchFamily="34" charset="0"/>
                        <a:sym typeface="Outfit"/>
                      </a:endParaRPr>
                    </a:p>
                    <a:p>
                      <a:pPr marL="0" lvl="0" indent="0" algn="ctr">
                        <a:spcBef>
                          <a:spcPts val="0"/>
                        </a:spcBef>
                        <a:spcAft>
                          <a:spcPts val="0"/>
                        </a:spcAft>
                        <a:buNone/>
                      </a:pPr>
                      <a:r>
                        <a:rPr lang="en" sz="1600" b="1" i="0" u="none" strike="noStrike" noProof="0">
                          <a:solidFill>
                            <a:sysClr val="windowText" lastClr="000000"/>
                          </a:solidFill>
                          <a:latin typeface="Bahnschrift" panose="020B0502040204020203" pitchFamily="34" charset="0"/>
                          <a:sym typeface="Outfit"/>
                        </a:rPr>
                        <a:t>Trần Đình Phương Linh</a:t>
                      </a:r>
                    </a:p>
                    <a:p>
                      <a:pPr marL="0" lvl="0" indent="0" algn="ctr">
                        <a:spcBef>
                          <a:spcPts val="0"/>
                        </a:spcBef>
                        <a:spcAft>
                          <a:spcPts val="0"/>
                        </a:spcAft>
                        <a:buNone/>
                      </a:pPr>
                      <a:endParaRPr lang="en" sz="1600" b="1" i="0" u="none" strike="noStrike" noProof="0">
                        <a:solidFill>
                          <a:sysClr val="windowText" lastClr="000000"/>
                        </a:solidFill>
                        <a:latin typeface="Bahnschrift" panose="020B0502040204020203" pitchFamily="34" charset="0"/>
                        <a:sym typeface="Outfit"/>
                      </a:endParaRPr>
                    </a:p>
                  </a:txBody>
                  <a:tcPr marL="91425" marR="91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dk1"/>
                    </a:solidFill>
                  </a:tcPr>
                </a:tc>
                <a:tc>
                  <a:txBody>
                    <a:bodyPr/>
                    <a:lstStyle/>
                    <a:p>
                      <a:pPr marL="0" marR="0" lvl="0" indent="0" algn="ctr" rtl="0">
                        <a:lnSpc>
                          <a:spcPct val="100000"/>
                        </a:lnSpc>
                        <a:spcBef>
                          <a:spcPts val="0"/>
                        </a:spcBef>
                        <a:spcAft>
                          <a:spcPts val="1600"/>
                        </a:spcAft>
                        <a:buNone/>
                      </a:pPr>
                      <a:r>
                        <a:rPr lang="en" sz="1600">
                          <a:solidFill>
                            <a:sysClr val="windowText" lastClr="000000"/>
                          </a:solidFill>
                          <a:latin typeface="Bahnschrift" panose="020B0502040204020203" pitchFamily="34" charset="0"/>
                          <a:ea typeface="Outfit"/>
                          <a:cs typeface="Outfit"/>
                          <a:sym typeface="Outfit"/>
                        </a:rPr>
                        <a:t>22520778</a:t>
                      </a:r>
                    </a:p>
                  </a:txBody>
                  <a:tcPr marL="91425" marR="91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dk1"/>
                    </a:solidFill>
                  </a:tcPr>
                </a:tc>
                <a:extLst>
                  <a:ext uri="{0D108BD9-81ED-4DB2-BD59-A6C34878D82A}">
                    <a16:rowId xmlns:a16="http://schemas.microsoft.com/office/drawing/2014/main" val="10001"/>
                  </a:ext>
                </a:extLst>
              </a:tr>
              <a:tr h="361525">
                <a:tc>
                  <a:txBody>
                    <a:bodyPr/>
                    <a:lstStyle/>
                    <a:p>
                      <a:pPr marL="0" lvl="0" indent="0" algn="ctr">
                        <a:lnSpc>
                          <a:spcPct val="100000"/>
                        </a:lnSpc>
                        <a:spcBef>
                          <a:spcPts val="0"/>
                        </a:spcBef>
                        <a:spcAft>
                          <a:spcPts val="0"/>
                        </a:spcAft>
                        <a:buNone/>
                      </a:pPr>
                      <a:endParaRPr lang="en" sz="1600" b="1" i="0" u="none" strike="noStrike" noProof="0">
                        <a:solidFill>
                          <a:sysClr val="windowText" lastClr="000000"/>
                        </a:solidFill>
                        <a:latin typeface="Bahnschrift" panose="020B0502040204020203" pitchFamily="34" charset="0"/>
                      </a:endParaRPr>
                    </a:p>
                    <a:p>
                      <a:pPr marL="0" lvl="0" indent="0" algn="ctr">
                        <a:lnSpc>
                          <a:spcPct val="100000"/>
                        </a:lnSpc>
                        <a:spcBef>
                          <a:spcPts val="0"/>
                        </a:spcBef>
                        <a:spcAft>
                          <a:spcPts val="0"/>
                        </a:spcAft>
                        <a:buNone/>
                      </a:pPr>
                      <a:r>
                        <a:rPr lang="en" sz="1600" b="1" i="0" u="none" strike="noStrike" noProof="0">
                          <a:solidFill>
                            <a:sysClr val="windowText" lastClr="000000"/>
                          </a:solidFill>
                          <a:latin typeface="Bahnschrift" panose="020B0502040204020203" pitchFamily="34" charset="0"/>
                        </a:rPr>
                        <a:t>Đặng Thị Ngọc Minh</a:t>
                      </a:r>
                    </a:p>
                    <a:p>
                      <a:pPr marL="0" lvl="0" indent="0" algn="ctr">
                        <a:lnSpc>
                          <a:spcPct val="100000"/>
                        </a:lnSpc>
                        <a:spcBef>
                          <a:spcPts val="0"/>
                        </a:spcBef>
                        <a:spcAft>
                          <a:spcPts val="0"/>
                        </a:spcAft>
                        <a:buNone/>
                      </a:pPr>
                      <a:endParaRPr lang="en" sz="1600" b="1" i="0" u="none" strike="noStrike" noProof="0">
                        <a:solidFill>
                          <a:sysClr val="windowText" lastClr="000000"/>
                        </a:solidFill>
                        <a:latin typeface="Bahnschrift" panose="020B0502040204020203" pitchFamily="34" charset="0"/>
                      </a:endParaRPr>
                    </a:p>
                  </a:txBody>
                  <a:tcPr marL="91425" marR="91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dk1"/>
                    </a:solidFill>
                  </a:tcPr>
                </a:tc>
                <a:tc>
                  <a:txBody>
                    <a:bodyPr/>
                    <a:lstStyle/>
                    <a:p>
                      <a:pPr marL="0" lvl="0" indent="0" algn="ctr" rtl="0">
                        <a:spcBef>
                          <a:spcPts val="0"/>
                        </a:spcBef>
                        <a:spcAft>
                          <a:spcPts val="1600"/>
                        </a:spcAft>
                        <a:buNone/>
                      </a:pPr>
                      <a:r>
                        <a:rPr lang="en" sz="1600">
                          <a:solidFill>
                            <a:sysClr val="windowText" lastClr="000000"/>
                          </a:solidFill>
                          <a:latin typeface="Bahnschrift" panose="020B0502040204020203" pitchFamily="34" charset="0"/>
                          <a:ea typeface="Outfit"/>
                          <a:cs typeface="Outfit"/>
                          <a:sym typeface="Outfit"/>
                        </a:rPr>
                        <a:t>22520857</a:t>
                      </a:r>
                    </a:p>
                  </a:txBody>
                  <a:tcPr marL="91425" marR="914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dk1"/>
                    </a:solidFill>
                  </a:tcPr>
                </a:tc>
                <a:extLst>
                  <a:ext uri="{0D108BD9-81ED-4DB2-BD59-A6C34878D82A}">
                    <a16:rowId xmlns:a16="http://schemas.microsoft.com/office/drawing/2014/main" val="10002"/>
                  </a:ext>
                </a:extLst>
              </a:tr>
            </a:tbl>
          </a:graphicData>
        </a:graphic>
      </p:graphicFrame>
      <p:sp>
        <p:nvSpPr>
          <p:cNvPr id="2339" name="Google Shape;2339;p38"/>
          <p:cNvSpPr txBox="1"/>
          <p:nvPr/>
        </p:nvSpPr>
        <p:spPr>
          <a:xfrm>
            <a:off x="1650113" y="41336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 sz="1000" b="1" u="sng">
              <a:solidFill>
                <a:schemeClr val="lt1"/>
              </a:solidFill>
              <a:latin typeface="Outfit"/>
              <a:ea typeface="Outfit"/>
              <a:cs typeface="Outfit"/>
            </a:endParaRPr>
          </a:p>
        </p:txBody>
      </p:sp>
      <p:sp>
        <p:nvSpPr>
          <p:cNvPr id="2340" name="Google Shape;2340;p38"/>
          <p:cNvSpPr txBox="1"/>
          <p:nvPr/>
        </p:nvSpPr>
        <p:spPr>
          <a:xfrm>
            <a:off x="4493873" y="4133675"/>
            <a:ext cx="3432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 sz="1000" b="1" u="sng">
              <a:solidFill>
                <a:schemeClr val="lt1"/>
              </a:solidFill>
              <a:latin typeface="Outfit"/>
              <a:ea typeface="Outfit"/>
              <a:cs typeface="Outfit"/>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7" name="Tiêu đề phụ 6">
            <a:extLst>
              <a:ext uri="{FF2B5EF4-FFF2-40B4-BE49-F238E27FC236}">
                <a16:creationId xmlns:a16="http://schemas.microsoft.com/office/drawing/2014/main" id="{A301DD28-6117-3F48-8D61-33F0151E3934}"/>
              </a:ext>
            </a:extLst>
          </p:cNvPr>
          <p:cNvSpPr>
            <a:spLocks noGrp="1"/>
          </p:cNvSpPr>
          <p:nvPr>
            <p:ph type="subTitle" idx="2"/>
          </p:nvPr>
        </p:nvSpPr>
        <p:spPr>
          <a:xfrm>
            <a:off x="301047" y="1057511"/>
            <a:ext cx="7898815" cy="572701"/>
          </a:xfrm>
        </p:spPr>
        <p:txBody>
          <a:bodyPr spcFirstLastPara="1" wrap="square" lIns="91425" tIns="91425" rIns="91425" bIns="91425" anchor="t" anchorCtr="0">
            <a:noAutofit/>
          </a:bodyPr>
          <a:lstStyle/>
          <a:p>
            <a:pPr marL="139700" indent="0" algn="just">
              <a:lnSpc>
                <a:spcPct val="114999"/>
              </a:lnSpc>
            </a:pPr>
            <a:r>
              <a:rPr lang="vi-VN" sz="2000" b="1">
                <a:solidFill>
                  <a:srgbClr val="FF0000"/>
                </a:solidFill>
                <a:latin typeface="Bahnschrift" panose="020B0502040204020203" pitchFamily="34" charset="0"/>
                <a:ea typeface="Calibri"/>
                <a:cs typeface="Calibri"/>
              </a:rPr>
              <a:t>Bước 1</a:t>
            </a:r>
            <a:r>
              <a:rPr lang="vi-VN" sz="2000">
                <a:latin typeface="Bahnschrift" panose="020B0502040204020203" pitchFamily="34" charset="0"/>
                <a:ea typeface="Calibri"/>
                <a:cs typeface="Calibri"/>
              </a:rPr>
              <a:t>: Khởi tạo màn hình và thư viện </a:t>
            </a:r>
            <a:endParaRPr lang="vi-VN">
              <a:latin typeface="Bahnschrift" panose="020B0502040204020203" pitchFamily="34" charset="0"/>
              <a:cs typeface="Calibri"/>
            </a:endParaRPr>
          </a:p>
          <a:p>
            <a:pPr>
              <a:lnSpc>
                <a:spcPct val="114999"/>
              </a:lnSpc>
            </a:pPr>
            <a:endParaRPr lang="vi-VN">
              <a:latin typeface="Bahnschrift" panose="020B0502040204020203" pitchFamily="34" charset="0"/>
              <a:cs typeface="Calibri"/>
            </a:endParaRPr>
          </a:p>
          <a:p>
            <a:pPr>
              <a:lnSpc>
                <a:spcPct val="114999"/>
              </a:lnSpc>
            </a:pPr>
            <a:endParaRPr lang="vi-VN">
              <a:latin typeface="Bahnschrift" panose="020B0502040204020203" pitchFamily="34" charset="0"/>
            </a:endParaRPr>
          </a:p>
        </p:txBody>
      </p:sp>
      <p:sp>
        <p:nvSpPr>
          <p:cNvPr id="9" name="Tiêu đề 8">
            <a:extLst>
              <a:ext uri="{FF2B5EF4-FFF2-40B4-BE49-F238E27FC236}">
                <a16:creationId xmlns:a16="http://schemas.microsoft.com/office/drawing/2014/main" id="{17320A63-5AB4-87DC-41FB-65C8E4E92E52}"/>
              </a:ext>
            </a:extLst>
          </p:cNvPr>
          <p:cNvSpPr>
            <a:spLocks noGrp="1"/>
          </p:cNvSpPr>
          <p:nvPr>
            <p:ph type="title"/>
          </p:nvPr>
        </p:nvSpPr>
        <p:spPr>
          <a:xfrm>
            <a:off x="720000" y="318645"/>
            <a:ext cx="7704000" cy="572700"/>
          </a:xfrm>
        </p:spPr>
        <p:txBody>
          <a:bodyPr/>
          <a:lstStyle/>
          <a:p>
            <a:r>
              <a:rPr lang="vi-VN" sz="4000" err="1"/>
              <a:t>Form</a:t>
            </a:r>
            <a:r>
              <a:rPr lang="vi-VN" sz="4000"/>
              <a:t> </a:t>
            </a:r>
            <a:r>
              <a:rPr lang="vi-VN" sz="4000" err="1"/>
              <a:t>PLay</a:t>
            </a:r>
            <a:endParaRPr lang="vi-VN" sz="4000"/>
          </a:p>
        </p:txBody>
      </p:sp>
      <p:sp>
        <p:nvSpPr>
          <p:cNvPr id="6" name="TextBox 5">
            <a:extLst>
              <a:ext uri="{FF2B5EF4-FFF2-40B4-BE49-F238E27FC236}">
                <a16:creationId xmlns:a16="http://schemas.microsoft.com/office/drawing/2014/main" id="{10107A20-C826-F831-F6FF-FB6009B816D6}"/>
              </a:ext>
            </a:extLst>
          </p:cNvPr>
          <p:cNvSpPr txBox="1"/>
          <p:nvPr/>
        </p:nvSpPr>
        <p:spPr>
          <a:xfrm>
            <a:off x="520389" y="1444374"/>
            <a:ext cx="6861717" cy="422360"/>
          </a:xfrm>
          <a:prstGeom prst="rect">
            <a:avLst/>
          </a:prstGeom>
          <a:noFill/>
        </p:spPr>
        <p:txBody>
          <a:bodyPr wrap="square" lIns="91440" tIns="45720" rIns="91440" bIns="45720" rtlCol="0" anchor="t">
            <a:spAutoFit/>
          </a:bodyPr>
          <a:lstStyle/>
          <a:p>
            <a:pPr marL="425450" indent="-285750" algn="just">
              <a:lnSpc>
                <a:spcPct val="114999"/>
              </a:lnSpc>
              <a:buFont typeface="Arial" panose="020B0604020202020204" pitchFamily="34" charset="0"/>
              <a:buChar char="•"/>
            </a:pPr>
            <a:r>
              <a:rPr lang="vi-VN" sz="2000">
                <a:solidFill>
                  <a:schemeClr val="bg1"/>
                </a:solidFill>
                <a:latin typeface="Bahnschrift"/>
                <a:ea typeface="Calibri"/>
                <a:cs typeface="Calibri"/>
              </a:rPr>
              <a:t>1 </a:t>
            </a:r>
            <a:r>
              <a:rPr lang="vi-VN" sz="2000" b="1" err="1">
                <a:solidFill>
                  <a:schemeClr val="bg1"/>
                </a:solidFill>
                <a:latin typeface="Bahnschrift"/>
                <a:ea typeface="Calibri"/>
                <a:cs typeface="Calibri"/>
              </a:rPr>
              <a:t>menuStrip</a:t>
            </a:r>
            <a:r>
              <a:rPr lang="vi-VN" sz="2000">
                <a:solidFill>
                  <a:schemeClr val="bg1"/>
                </a:solidFill>
                <a:latin typeface="Bahnschrift"/>
                <a:ea typeface="Calibri"/>
                <a:cs typeface="Calibri"/>
              </a:rPr>
              <a:t> có chứa các </a:t>
            </a:r>
            <a:r>
              <a:rPr lang="vi-VN" sz="2000" err="1">
                <a:solidFill>
                  <a:schemeClr val="bg1"/>
                </a:solidFill>
                <a:latin typeface="Bahnschrift"/>
                <a:ea typeface="Calibri"/>
                <a:cs typeface="Calibri"/>
              </a:rPr>
              <a:t>menu</a:t>
            </a:r>
            <a:r>
              <a:rPr lang="vi-VN" sz="2000">
                <a:solidFill>
                  <a:schemeClr val="bg1"/>
                </a:solidFill>
                <a:latin typeface="Bahnschrift"/>
                <a:ea typeface="Calibri"/>
                <a:cs typeface="Calibri"/>
              </a:rPr>
              <a:t> </a:t>
            </a:r>
            <a:r>
              <a:rPr lang="vi-VN" sz="2000" err="1">
                <a:solidFill>
                  <a:schemeClr val="bg1"/>
                </a:solidFill>
                <a:latin typeface="Bahnschrift"/>
                <a:ea typeface="Calibri"/>
                <a:cs typeface="Calibri"/>
              </a:rPr>
              <a:t>item</a:t>
            </a:r>
            <a:r>
              <a:rPr lang="vi-VN" sz="2000">
                <a:solidFill>
                  <a:schemeClr val="bg1"/>
                </a:solidFill>
                <a:latin typeface="Bahnschrift"/>
                <a:ea typeface="Calibri"/>
                <a:cs typeface="Calibri"/>
              </a:rPr>
              <a:t>, 3 </a:t>
            </a:r>
            <a:r>
              <a:rPr lang="vi-VN" sz="2000" err="1">
                <a:solidFill>
                  <a:schemeClr val="bg1"/>
                </a:solidFill>
                <a:latin typeface="Bahnschrift"/>
                <a:ea typeface="Calibri"/>
                <a:cs typeface="Calibri"/>
              </a:rPr>
              <a:t>label</a:t>
            </a:r>
            <a:endParaRPr lang="vi-VN" sz="2000">
              <a:solidFill>
                <a:schemeClr val="bg1"/>
              </a:solidFill>
              <a:latin typeface="Bahnschrift"/>
              <a:ea typeface="Calibri"/>
              <a:cs typeface="Calibri"/>
            </a:endParaRPr>
          </a:p>
        </p:txBody>
      </p:sp>
      <p:sp>
        <p:nvSpPr>
          <p:cNvPr id="8" name="TextBox 7">
            <a:extLst>
              <a:ext uri="{FF2B5EF4-FFF2-40B4-BE49-F238E27FC236}">
                <a16:creationId xmlns:a16="http://schemas.microsoft.com/office/drawing/2014/main" id="{FFA5AC5C-7EB1-202B-4746-E24696C84E32}"/>
              </a:ext>
            </a:extLst>
          </p:cNvPr>
          <p:cNvSpPr txBox="1"/>
          <p:nvPr/>
        </p:nvSpPr>
        <p:spPr>
          <a:xfrm>
            <a:off x="520389" y="1798317"/>
            <a:ext cx="6436776" cy="3493264"/>
          </a:xfrm>
          <a:prstGeom prst="rect">
            <a:avLst/>
          </a:prstGeom>
          <a:noFill/>
        </p:spPr>
        <p:txBody>
          <a:bodyPr wrap="square" lIns="91440" tIns="45720" rIns="91440" bIns="45720" rtlCol="0" anchor="t">
            <a:spAutoFit/>
          </a:bodyPr>
          <a:lstStyle/>
          <a:p>
            <a:pPr marL="425450" indent="-285750" algn="just">
              <a:lnSpc>
                <a:spcPct val="114999"/>
              </a:lnSpc>
              <a:buFont typeface="Arial" panose="020B0604020202020204" pitchFamily="34" charset="0"/>
              <a:buChar char="•"/>
            </a:pPr>
            <a:r>
              <a:rPr lang="vi-VN" sz="2000">
                <a:solidFill>
                  <a:schemeClr val="bg1"/>
                </a:solidFill>
                <a:latin typeface="Bahnschrift"/>
                <a:cs typeface="Calibri"/>
              </a:rPr>
              <a:t>Các thư viện mặc định của </a:t>
            </a:r>
            <a:r>
              <a:rPr lang="vi-VN" sz="2000" err="1">
                <a:solidFill>
                  <a:schemeClr val="bg1"/>
                </a:solidFill>
                <a:latin typeface="Bahnschrift"/>
                <a:cs typeface="Calibri"/>
              </a:rPr>
              <a:t>winforms</a:t>
            </a:r>
            <a:r>
              <a:rPr lang="vi-VN" sz="2000">
                <a:solidFill>
                  <a:schemeClr val="bg1"/>
                </a:solidFill>
                <a:latin typeface="Bahnschrift"/>
                <a:cs typeface="Calibri"/>
              </a:rPr>
              <a:t> c# </a:t>
            </a:r>
            <a:r>
              <a:rPr lang="vi-VN" sz="2000" b="1">
                <a:solidFill>
                  <a:schemeClr val="bg1"/>
                </a:solidFill>
                <a:latin typeface="Bahnschrift"/>
                <a:cs typeface="Calibri"/>
              </a:rPr>
              <a:t>.NET 4.7.2</a:t>
            </a:r>
          </a:p>
          <a:p>
            <a:pPr algn="just">
              <a:lnSpc>
                <a:spcPct val="114999"/>
              </a:lnSpc>
            </a:pPr>
            <a:r>
              <a:rPr lang="vi-VN" sz="2000" b="1">
                <a:solidFill>
                  <a:srgbClr val="FF0000"/>
                </a:solidFill>
                <a:latin typeface="Bahnschrift"/>
                <a:cs typeface="Calibri"/>
              </a:rPr>
              <a:t>Bước 2</a:t>
            </a:r>
            <a:r>
              <a:rPr lang="vi-VN" sz="2000">
                <a:latin typeface="Bahnschrift"/>
                <a:cs typeface="Calibri"/>
              </a:rPr>
              <a:t>: </a:t>
            </a:r>
            <a:r>
              <a:rPr lang="vi-VN" sz="2000">
                <a:solidFill>
                  <a:schemeClr val="bg1"/>
                </a:solidFill>
                <a:latin typeface="Bahnschrift"/>
                <a:cs typeface="Calibri"/>
              </a:rPr>
              <a:t>Xây dựng lưới và hệ thống tọa độ </a:t>
            </a:r>
            <a:endParaRPr lang="vi-VN" sz="2000">
              <a:solidFill>
                <a:schemeClr val="bg1"/>
              </a:solidFill>
              <a:latin typeface="Bahnschrift"/>
              <a:ea typeface="Calibri"/>
              <a:cs typeface="Calibri"/>
            </a:endParaRPr>
          </a:p>
          <a:p>
            <a:pPr algn="just">
              <a:lnSpc>
                <a:spcPct val="114999"/>
              </a:lnSpc>
            </a:pPr>
            <a:r>
              <a:rPr lang="vi-VN" sz="2000">
                <a:solidFill>
                  <a:schemeClr val="bg1"/>
                </a:solidFill>
                <a:latin typeface="Bahnschrift"/>
                <a:cs typeface="Calibri"/>
              </a:rPr>
              <a:t>Lưới có kiểu là </a:t>
            </a:r>
            <a:r>
              <a:rPr lang="vi-VN" sz="2000" err="1">
                <a:solidFill>
                  <a:schemeClr val="bg1"/>
                </a:solidFill>
                <a:latin typeface="Bahnschrift"/>
              </a:rPr>
              <a:t>System.Windows.Forms.Panel</a:t>
            </a:r>
            <a:r>
              <a:rPr lang="vi-VN" sz="2000">
                <a:solidFill>
                  <a:schemeClr val="bg1"/>
                </a:solidFill>
                <a:latin typeface="Bahnschrift"/>
              </a:rPr>
              <a:t>[,]</a:t>
            </a:r>
          </a:p>
          <a:p>
            <a:pPr algn="just">
              <a:lnSpc>
                <a:spcPct val="114999"/>
              </a:lnSpc>
            </a:pPr>
            <a:endParaRPr lang="vi-VN" sz="2000">
              <a:solidFill>
                <a:schemeClr val="bg1"/>
              </a:solidFill>
              <a:latin typeface="Bahnschrift"/>
              <a:cs typeface="Calibri"/>
            </a:endParaRPr>
          </a:p>
          <a:p>
            <a:pPr algn="just">
              <a:lnSpc>
                <a:spcPct val="114999"/>
              </a:lnSpc>
            </a:pPr>
            <a:endParaRPr lang="vi-VN" sz="2000">
              <a:solidFill>
                <a:schemeClr val="bg1"/>
              </a:solidFill>
              <a:latin typeface="Bahnschrift"/>
              <a:cs typeface="Calibri"/>
            </a:endParaRPr>
          </a:p>
          <a:p>
            <a:pPr algn="just">
              <a:lnSpc>
                <a:spcPct val="114999"/>
              </a:lnSpc>
            </a:pPr>
            <a:endParaRPr lang="vi-VN" sz="2000">
              <a:solidFill>
                <a:srgbClr val="252F70"/>
              </a:solidFill>
              <a:latin typeface="Bahnschrift"/>
              <a:cs typeface="Calibri"/>
            </a:endParaRPr>
          </a:p>
          <a:p>
            <a:pPr algn="just">
              <a:lnSpc>
                <a:spcPct val="114999"/>
              </a:lnSpc>
            </a:pPr>
            <a:endParaRPr lang="vi-VN" sz="2000">
              <a:solidFill>
                <a:srgbClr val="252F70"/>
              </a:solidFill>
              <a:latin typeface="Bahnschrift"/>
              <a:cs typeface="Calibri"/>
            </a:endParaRPr>
          </a:p>
          <a:p>
            <a:pPr algn="just">
              <a:lnSpc>
                <a:spcPct val="114999"/>
              </a:lnSpc>
            </a:pPr>
            <a:endParaRPr lang="vi-VN" sz="2000">
              <a:solidFill>
                <a:srgbClr val="252F70"/>
              </a:solidFill>
              <a:latin typeface="Bahnschrift"/>
              <a:cs typeface="Calibri"/>
            </a:endParaRPr>
          </a:p>
          <a:p>
            <a:pPr algn="just">
              <a:lnSpc>
                <a:spcPct val="114999"/>
              </a:lnSpc>
            </a:pPr>
            <a:endParaRPr lang="vi-VN" sz="2000">
              <a:solidFill>
                <a:srgbClr val="252F70"/>
              </a:solidFill>
              <a:latin typeface="Bahnschrift"/>
              <a:cs typeface="Calibri"/>
            </a:endParaRPr>
          </a:p>
          <a:p>
            <a:endParaRPr lang="en-US"/>
          </a:p>
        </p:txBody>
      </p:sp>
      <p:sp>
        <p:nvSpPr>
          <p:cNvPr id="2" name="TextBox 1">
            <a:extLst>
              <a:ext uri="{FF2B5EF4-FFF2-40B4-BE49-F238E27FC236}">
                <a16:creationId xmlns:a16="http://schemas.microsoft.com/office/drawing/2014/main" id="{D4BC3856-8F4D-99FB-85AC-B72F561B6BE4}"/>
              </a:ext>
            </a:extLst>
          </p:cNvPr>
          <p:cNvSpPr txBox="1"/>
          <p:nvPr/>
        </p:nvSpPr>
        <p:spPr>
          <a:xfrm>
            <a:off x="552738" y="2895241"/>
            <a:ext cx="7041249" cy="1538883"/>
          </a:xfrm>
          <a:prstGeom prst="rect">
            <a:avLst/>
          </a:prstGeom>
          <a:noFill/>
        </p:spPr>
        <p:txBody>
          <a:bodyPr wrap="square" lIns="91440" tIns="45720" rIns="91440" bIns="45720" rtlCol="0" anchor="t">
            <a:spAutoFit/>
          </a:bodyPr>
          <a:lstStyle/>
          <a:p>
            <a:r>
              <a:rPr lang="vi-VN" sz="2000" b="1">
                <a:solidFill>
                  <a:schemeClr val="accent4"/>
                </a:solidFill>
                <a:latin typeface="Bahnschrift"/>
                <a:cs typeface="Calibri"/>
              </a:rPr>
              <a:t>Bước 3</a:t>
            </a:r>
            <a:r>
              <a:rPr lang="vi-VN" sz="2000" b="1">
                <a:solidFill>
                  <a:schemeClr val="bg1"/>
                </a:solidFill>
                <a:latin typeface="Bahnschrift"/>
                <a:cs typeface="Calibri"/>
              </a:rPr>
              <a:t>: </a:t>
            </a:r>
            <a:r>
              <a:rPr lang="vi-VN" sz="2000">
                <a:solidFill>
                  <a:schemeClr val="bg1"/>
                </a:solidFill>
                <a:latin typeface="Bahnschrift"/>
                <a:cs typeface="Calibri"/>
              </a:rPr>
              <a:t>Tạo các loại khối gạch. Có 7 khối: </a:t>
            </a:r>
            <a:r>
              <a:rPr lang="vi-VN" sz="2000">
                <a:solidFill>
                  <a:schemeClr val="bg1"/>
                </a:solidFill>
                <a:latin typeface="Bahnschrift"/>
              </a:rPr>
              <a:t>I, J, L, O, S, T, Z. </a:t>
            </a:r>
            <a:endParaRPr lang="en-US" sz="2000">
              <a:solidFill>
                <a:schemeClr val="bg1"/>
              </a:solidFill>
              <a:latin typeface="Bahnschrift"/>
              <a:cs typeface="Calibri"/>
            </a:endParaRPr>
          </a:p>
          <a:p>
            <a:r>
              <a:rPr lang="vi-VN" sz="2000">
                <a:solidFill>
                  <a:schemeClr val="bg1"/>
                </a:solidFill>
                <a:latin typeface="Bahnschrift"/>
              </a:rPr>
              <a:t>Các khối gạch có kiểu là </a:t>
            </a:r>
            <a:r>
              <a:rPr lang="vi-VN" sz="2000" err="1">
                <a:solidFill>
                  <a:schemeClr val="bg1"/>
                </a:solidFill>
                <a:latin typeface="Bahnschrift"/>
              </a:rPr>
              <a:t>System.Windows.Forms.Panel</a:t>
            </a:r>
            <a:r>
              <a:rPr lang="vi-VN" sz="2000">
                <a:solidFill>
                  <a:schemeClr val="bg1"/>
                </a:solidFill>
                <a:latin typeface="Bahnschrift"/>
              </a:rPr>
              <a:t>[,]</a:t>
            </a:r>
          </a:p>
          <a:p>
            <a:endParaRPr lang="vi-VN" sz="2000">
              <a:solidFill>
                <a:schemeClr val="bg1"/>
              </a:solidFill>
              <a:latin typeface="Bahnschrift"/>
            </a:endParaRPr>
          </a:p>
          <a:p>
            <a:endParaRPr lang="vi-VN" sz="2000">
              <a:solidFill>
                <a:srgbClr val="252F70"/>
              </a:solidFill>
              <a:latin typeface="Bahnschrift"/>
              <a:cs typeface="Calibri"/>
            </a:endParaRPr>
          </a:p>
          <a:p>
            <a:endParaRPr lang="en-US"/>
          </a:p>
        </p:txBody>
      </p:sp>
      <p:grpSp>
        <p:nvGrpSpPr>
          <p:cNvPr id="5" name="Group 4">
            <a:extLst>
              <a:ext uri="{FF2B5EF4-FFF2-40B4-BE49-F238E27FC236}">
                <a16:creationId xmlns:a16="http://schemas.microsoft.com/office/drawing/2014/main" id="{248FBB1D-5460-5C2B-D9C0-A78F61294027}"/>
              </a:ext>
            </a:extLst>
          </p:cNvPr>
          <p:cNvGrpSpPr/>
          <p:nvPr/>
        </p:nvGrpSpPr>
        <p:grpSpPr>
          <a:xfrm>
            <a:off x="302429" y="3614224"/>
            <a:ext cx="8608493" cy="988876"/>
            <a:chOff x="183816" y="3269167"/>
            <a:chExt cx="8608493" cy="988876"/>
          </a:xfrm>
        </p:grpSpPr>
        <p:pic>
          <p:nvPicPr>
            <p:cNvPr id="4" name="Hình ảnh 2" descr="Ảnh có chứa Nhiều màu sắc, Hình chữ nhật, điểm ảnh, thiết kế&#10;&#10;Mô tả được tự động tạo">
              <a:extLst>
                <a:ext uri="{FF2B5EF4-FFF2-40B4-BE49-F238E27FC236}">
                  <a16:creationId xmlns:a16="http://schemas.microsoft.com/office/drawing/2014/main" id="{3C31F561-6035-C67D-409D-3561C71EF090}"/>
                </a:ext>
              </a:extLst>
            </p:cNvPr>
            <p:cNvPicPr>
              <a:picLocks noChangeAspect="1"/>
            </p:cNvPicPr>
            <p:nvPr/>
          </p:nvPicPr>
          <p:blipFill rotWithShape="1">
            <a:blip r:embed="rId3"/>
            <a:srcRect l="1433" t="51601" r="13513"/>
            <a:stretch/>
          </p:blipFill>
          <p:spPr>
            <a:xfrm>
              <a:off x="4506647" y="3269167"/>
              <a:ext cx="4285662" cy="972701"/>
            </a:xfrm>
            <a:prstGeom prst="rect">
              <a:avLst/>
            </a:prstGeom>
          </p:spPr>
        </p:pic>
        <p:pic>
          <p:nvPicPr>
            <p:cNvPr id="3" name="Hình ảnh 2" descr="Ảnh có chứa Nhiều màu sắc, Hình chữ nhật, điểm ảnh, thiết kế&#10;&#10;Mô tả được tự động tạo">
              <a:extLst>
                <a:ext uri="{FF2B5EF4-FFF2-40B4-BE49-F238E27FC236}">
                  <a16:creationId xmlns:a16="http://schemas.microsoft.com/office/drawing/2014/main" id="{E51BACA7-9272-1B3B-BAEC-610DA2575DE9}"/>
                </a:ext>
              </a:extLst>
            </p:cNvPr>
            <p:cNvPicPr>
              <a:picLocks noChangeAspect="1"/>
            </p:cNvPicPr>
            <p:nvPr/>
          </p:nvPicPr>
          <p:blipFill rotWithShape="1">
            <a:blip r:embed="rId3"/>
            <a:srcRect l="-918" r="1" b="50797"/>
            <a:stretch/>
          </p:blipFill>
          <p:spPr>
            <a:xfrm>
              <a:off x="183816" y="3269167"/>
              <a:ext cx="5084984" cy="988876"/>
            </a:xfrm>
            <a:prstGeom prst="rect">
              <a:avLst/>
            </a:prstGeom>
          </p:spPr>
        </p:pic>
      </p:grpSp>
    </p:spTree>
    <p:extLst>
      <p:ext uri="{BB962C8B-B14F-4D97-AF65-F5344CB8AC3E}">
        <p14:creationId xmlns:p14="http://schemas.microsoft.com/office/powerpoint/2010/main" val="19135584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25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25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25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250"/>
                                        <p:tgtEl>
                                          <p:spTgt spid="2"/>
                                        </p:tgtEl>
                                      </p:cBhvr>
                                    </p:animEffect>
                                  </p:childTnLst>
                                </p:cTn>
                              </p:par>
                            </p:childTnLst>
                          </p:cTn>
                        </p:par>
                        <p:par>
                          <p:cTn id="23" fill="hold">
                            <p:stCondLst>
                              <p:cond delay="25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phụ 3">
            <a:extLst>
              <a:ext uri="{FF2B5EF4-FFF2-40B4-BE49-F238E27FC236}">
                <a16:creationId xmlns:a16="http://schemas.microsoft.com/office/drawing/2014/main" id="{2EDF026B-B097-16C3-BCDC-F37A370F41FF}"/>
              </a:ext>
            </a:extLst>
          </p:cNvPr>
          <p:cNvSpPr>
            <a:spLocks noGrp="1"/>
          </p:cNvSpPr>
          <p:nvPr>
            <p:ph type="subTitle" idx="2"/>
          </p:nvPr>
        </p:nvSpPr>
        <p:spPr>
          <a:xfrm>
            <a:off x="654205" y="664013"/>
            <a:ext cx="7835590" cy="3640357"/>
          </a:xfrm>
        </p:spPr>
        <p:txBody>
          <a:bodyPr/>
          <a:lstStyle/>
          <a:p>
            <a:pPr marL="139700" indent="0" algn="just">
              <a:lnSpc>
                <a:spcPct val="114999"/>
              </a:lnSpc>
            </a:pPr>
            <a:r>
              <a:rPr lang="vi-VN" sz="1600" b="1">
                <a:solidFill>
                  <a:srgbClr val="FF0000"/>
                </a:solidFill>
                <a:latin typeface="Bahnschrift"/>
                <a:cs typeface="Calibri"/>
              </a:rPr>
              <a:t>Bước 4: </a:t>
            </a:r>
            <a:r>
              <a:rPr lang="vi-VN" sz="1600">
                <a:solidFill>
                  <a:schemeClr val="bg1"/>
                </a:solidFill>
                <a:latin typeface="Bahnschrift"/>
                <a:cs typeface="Calibri"/>
              </a:rPr>
              <a:t>Tạo ngẫu nhiên khối gạch và màu sắc. Mỗi lần khối gạch rơi xuống là một lần thêm khối, mỗi khối rơi xuống sẽ được lựa chọn ngẫu nhiên loại khối nhưng vị trí rơi xuống sẽ luôn là vị trí </a:t>
            </a:r>
            <a:r>
              <a:rPr lang="vi-VN" sz="1600" b="1">
                <a:solidFill>
                  <a:srgbClr val="FF0000"/>
                </a:solidFill>
                <a:latin typeface="Bahnschrift"/>
                <a:cs typeface="Calibri"/>
              </a:rPr>
              <a:t>trung tâm</a:t>
            </a:r>
            <a:r>
              <a:rPr lang="vi-VN" sz="1600">
                <a:solidFill>
                  <a:schemeClr val="bg1"/>
                </a:solidFill>
                <a:latin typeface="Bahnschrift"/>
                <a:cs typeface="Calibri"/>
              </a:rPr>
              <a:t>. Tạo các biến lưu Màu sắc khối gạch có kiểu là </a:t>
            </a:r>
            <a:r>
              <a:rPr lang="vi-VN" sz="1600" err="1">
                <a:solidFill>
                  <a:schemeClr val="bg1"/>
                </a:solidFill>
                <a:latin typeface="Bahnschrift"/>
                <a:cs typeface="Calibri"/>
              </a:rPr>
              <a:t>enum</a:t>
            </a:r>
            <a:r>
              <a:rPr lang="vi-VN" sz="1600">
                <a:solidFill>
                  <a:schemeClr val="bg1"/>
                </a:solidFill>
                <a:latin typeface="Bahnschrift"/>
                <a:cs typeface="Calibri"/>
              </a:rPr>
              <a:t>.</a:t>
            </a:r>
          </a:p>
          <a:p>
            <a:pPr marL="139700" indent="0" algn="just">
              <a:lnSpc>
                <a:spcPct val="114999"/>
              </a:lnSpc>
            </a:pPr>
            <a:r>
              <a:rPr lang="vi-VN" sz="1600" b="1">
                <a:solidFill>
                  <a:srgbClr val="FF0000"/>
                </a:solidFill>
                <a:latin typeface="Bahnschrift"/>
                <a:cs typeface="Calibri"/>
              </a:rPr>
              <a:t>Bước 5: </a:t>
            </a:r>
            <a:r>
              <a:rPr lang="vi-VN" sz="1600">
                <a:solidFill>
                  <a:schemeClr val="bg1"/>
                </a:solidFill>
                <a:latin typeface="Bahnschrift"/>
                <a:cs typeface="Calibri"/>
              </a:rPr>
              <a:t>Xoay khối và di chuyển khối. Các khối được tạo thành từ 4 ô vuông nhỏ và có thể di chuyển lên xuống, xoay trái/phải/quanh một ô vuông ở giữa/chính giữa nó</a:t>
            </a:r>
            <a:r>
              <a:rPr lang="en-US" sz="1600">
                <a:solidFill>
                  <a:schemeClr val="bg1"/>
                </a:solidFill>
                <a:latin typeface="Bahnschrift"/>
                <a:cs typeface="Calibri"/>
              </a:rPr>
              <a:t>. </a:t>
            </a:r>
            <a:r>
              <a:rPr lang="vi-VN" sz="1600">
                <a:solidFill>
                  <a:schemeClr val="bg1"/>
                </a:solidFill>
                <a:latin typeface="Bahnschrift"/>
                <a:cs typeface="Calibri"/>
              </a:rPr>
              <a:t>Các khối xoay và di chuyển bằng cách thay đổi tọa độ của nó thông qua việc xoay các góc </a:t>
            </a:r>
            <a:r>
              <a:rPr lang="vi-VN" sz="1600" b="1">
                <a:solidFill>
                  <a:srgbClr val="FF0000"/>
                </a:solidFill>
                <a:latin typeface="Bahnschrift"/>
                <a:cs typeface="Calibri"/>
              </a:rPr>
              <a:t>0°, 90°, 180°, 270°</a:t>
            </a:r>
            <a:r>
              <a:rPr lang="en-US" sz="1600">
                <a:solidFill>
                  <a:schemeClr val="bg1"/>
                </a:solidFill>
                <a:latin typeface="Bahnschrift"/>
                <a:cs typeface="Calibri"/>
              </a:rPr>
              <a:t>. Tạo các </a:t>
            </a:r>
            <a:r>
              <a:rPr lang="en-US" sz="1600" err="1">
                <a:solidFill>
                  <a:schemeClr val="bg1"/>
                </a:solidFill>
                <a:latin typeface="Bahnschrift"/>
                <a:cs typeface="Calibri"/>
              </a:rPr>
              <a:t>biến</a:t>
            </a:r>
            <a:r>
              <a:rPr lang="en-US" sz="1600">
                <a:solidFill>
                  <a:schemeClr val="bg1"/>
                </a:solidFill>
                <a:latin typeface="Bahnschrift"/>
                <a:cs typeface="Calibri"/>
              </a:rPr>
              <a:t> </a:t>
            </a:r>
            <a:r>
              <a:rPr lang="en-US" sz="1600" err="1">
                <a:solidFill>
                  <a:schemeClr val="bg1"/>
                </a:solidFill>
                <a:latin typeface="Bahnschrift"/>
                <a:cs typeface="Calibri"/>
              </a:rPr>
              <a:t>lưu</a:t>
            </a:r>
            <a:r>
              <a:rPr lang="en-US" sz="1600">
                <a:solidFill>
                  <a:schemeClr val="bg1"/>
                </a:solidFill>
                <a:latin typeface="Bahnschrift"/>
                <a:cs typeface="Calibri"/>
              </a:rPr>
              <a:t> </a:t>
            </a:r>
            <a:r>
              <a:rPr lang="en-US" sz="1600" err="1">
                <a:solidFill>
                  <a:schemeClr val="bg1"/>
                </a:solidFill>
                <a:latin typeface="Bahnschrift"/>
                <a:cs typeface="Calibri"/>
              </a:rPr>
              <a:t>hướng</a:t>
            </a:r>
            <a:r>
              <a:rPr lang="en-US" sz="1600">
                <a:solidFill>
                  <a:schemeClr val="bg1"/>
                </a:solidFill>
                <a:latin typeface="Bahnschrift"/>
                <a:cs typeface="Calibri"/>
              </a:rPr>
              <a:t> di </a:t>
            </a:r>
            <a:r>
              <a:rPr lang="en-US" sz="1600" err="1">
                <a:solidFill>
                  <a:schemeClr val="bg1"/>
                </a:solidFill>
                <a:latin typeface="Bahnschrift"/>
                <a:cs typeface="Calibri"/>
              </a:rPr>
              <a:t>chuyển</a:t>
            </a:r>
            <a:r>
              <a:rPr lang="en-US" sz="1600">
                <a:solidFill>
                  <a:schemeClr val="bg1"/>
                </a:solidFill>
                <a:latin typeface="Bahnschrift"/>
                <a:cs typeface="Calibri"/>
              </a:rPr>
              <a:t> </a:t>
            </a:r>
            <a:r>
              <a:rPr lang="en-US" sz="1600" err="1">
                <a:solidFill>
                  <a:schemeClr val="bg1"/>
                </a:solidFill>
                <a:latin typeface="Bahnschrift"/>
                <a:cs typeface="Calibri"/>
              </a:rPr>
              <a:t>khối</a:t>
            </a:r>
            <a:r>
              <a:rPr lang="en-US" sz="1600">
                <a:solidFill>
                  <a:schemeClr val="bg1"/>
                </a:solidFill>
                <a:latin typeface="Bahnschrift"/>
                <a:cs typeface="Calibri"/>
              </a:rPr>
              <a:t>, </a:t>
            </a:r>
            <a:r>
              <a:rPr lang="en-US" sz="1600" err="1">
                <a:solidFill>
                  <a:schemeClr val="bg1"/>
                </a:solidFill>
                <a:latin typeface="Bahnschrift"/>
                <a:cs typeface="Calibri"/>
              </a:rPr>
              <a:t>hướng</a:t>
            </a:r>
            <a:r>
              <a:rPr lang="en-US" sz="1600">
                <a:solidFill>
                  <a:schemeClr val="bg1"/>
                </a:solidFill>
                <a:latin typeface="Bahnschrift"/>
                <a:cs typeface="Calibri"/>
              </a:rPr>
              <a:t> </a:t>
            </a:r>
            <a:r>
              <a:rPr lang="en-US" sz="1600" err="1">
                <a:solidFill>
                  <a:schemeClr val="bg1"/>
                </a:solidFill>
                <a:latin typeface="Bahnschrift"/>
                <a:cs typeface="Calibri"/>
              </a:rPr>
              <a:t>xoay</a:t>
            </a:r>
            <a:r>
              <a:rPr lang="en-US" sz="1600">
                <a:solidFill>
                  <a:schemeClr val="bg1"/>
                </a:solidFill>
                <a:latin typeface="Bahnschrift"/>
                <a:cs typeface="Calibri"/>
              </a:rPr>
              <a:t> </a:t>
            </a:r>
            <a:r>
              <a:rPr lang="en-US" sz="1600" err="1">
                <a:solidFill>
                  <a:schemeClr val="bg1"/>
                </a:solidFill>
                <a:latin typeface="Bahnschrift"/>
                <a:cs typeface="Calibri"/>
              </a:rPr>
              <a:t>khối</a:t>
            </a:r>
            <a:r>
              <a:rPr lang="en-US" sz="1600">
                <a:solidFill>
                  <a:schemeClr val="bg1"/>
                </a:solidFill>
                <a:latin typeface="Bahnschrift"/>
                <a:cs typeface="Calibri"/>
              </a:rPr>
              <a:t> </a:t>
            </a:r>
            <a:r>
              <a:rPr lang="en-US" sz="1600" err="1">
                <a:solidFill>
                  <a:schemeClr val="bg1"/>
                </a:solidFill>
                <a:latin typeface="Bahnschrift"/>
                <a:cs typeface="Calibri"/>
              </a:rPr>
              <a:t>có</a:t>
            </a:r>
            <a:r>
              <a:rPr lang="en-US" sz="1600">
                <a:solidFill>
                  <a:schemeClr val="bg1"/>
                </a:solidFill>
                <a:latin typeface="Bahnschrift"/>
                <a:cs typeface="Calibri"/>
              </a:rPr>
              <a:t> </a:t>
            </a:r>
            <a:r>
              <a:rPr lang="en-US" sz="1600" err="1">
                <a:solidFill>
                  <a:schemeClr val="bg1"/>
                </a:solidFill>
                <a:latin typeface="Bahnschrift"/>
                <a:cs typeface="Calibri"/>
              </a:rPr>
              <a:t>kiểu</a:t>
            </a:r>
            <a:r>
              <a:rPr lang="en-US" sz="1600">
                <a:solidFill>
                  <a:schemeClr val="bg1"/>
                </a:solidFill>
                <a:latin typeface="Bahnschrift"/>
                <a:cs typeface="Calibri"/>
              </a:rPr>
              <a:t> </a:t>
            </a:r>
            <a:r>
              <a:rPr lang="en-US" sz="1600" err="1">
                <a:solidFill>
                  <a:schemeClr val="bg1"/>
                </a:solidFill>
                <a:latin typeface="Bahnschrift"/>
                <a:cs typeface="Calibri"/>
              </a:rPr>
              <a:t>là</a:t>
            </a:r>
            <a:r>
              <a:rPr lang="en-US" sz="1600">
                <a:solidFill>
                  <a:schemeClr val="bg1"/>
                </a:solidFill>
                <a:latin typeface="Bahnschrift"/>
                <a:cs typeface="Calibri"/>
              </a:rPr>
              <a:t> </a:t>
            </a:r>
            <a:r>
              <a:rPr lang="en-US" sz="1600" err="1">
                <a:solidFill>
                  <a:schemeClr val="bg1"/>
                </a:solidFill>
                <a:latin typeface="Bahnschrift"/>
                <a:cs typeface="Calibri"/>
              </a:rPr>
              <a:t>enum</a:t>
            </a:r>
            <a:r>
              <a:rPr lang="en-US" sz="1600">
                <a:solidFill>
                  <a:schemeClr val="bg1"/>
                </a:solidFill>
                <a:latin typeface="Bahnschrift"/>
                <a:cs typeface="Calibri"/>
              </a:rPr>
              <a:t>.</a:t>
            </a:r>
          </a:p>
          <a:p>
            <a:pPr marL="139700" indent="0" algn="just">
              <a:lnSpc>
                <a:spcPct val="114999"/>
              </a:lnSpc>
            </a:pPr>
            <a:r>
              <a:rPr lang="vi-VN" sz="1600" b="1">
                <a:solidFill>
                  <a:srgbClr val="FF0000"/>
                </a:solidFill>
                <a:latin typeface="Bahnschrift"/>
                <a:cs typeface="Calibri"/>
              </a:rPr>
              <a:t>Bước 6: </a:t>
            </a:r>
            <a:r>
              <a:rPr lang="vi-VN" sz="1600" err="1">
                <a:solidFill>
                  <a:schemeClr val="bg1"/>
                </a:solidFill>
                <a:latin typeface="Bahnschrift"/>
                <a:cs typeface="Calibri"/>
              </a:rPr>
              <a:t>Xoá</a:t>
            </a:r>
            <a:r>
              <a:rPr lang="vi-VN" sz="1600">
                <a:solidFill>
                  <a:schemeClr val="bg1"/>
                </a:solidFill>
                <a:latin typeface="Bahnschrift"/>
                <a:cs typeface="Calibri"/>
              </a:rPr>
              <a:t> hàng đầy và cập nhật điểm số</a:t>
            </a:r>
            <a:r>
              <a:rPr lang="en-US" sz="1600">
                <a:solidFill>
                  <a:schemeClr val="bg1"/>
                </a:solidFill>
                <a:latin typeface="Bahnschrift"/>
                <a:cs typeface="Calibri"/>
              </a:rPr>
              <a:t>. </a:t>
            </a:r>
          </a:p>
          <a:p>
            <a:pPr marL="139700" indent="0" algn="just">
              <a:lnSpc>
                <a:spcPct val="114999"/>
              </a:lnSpc>
            </a:pPr>
            <a:r>
              <a:rPr lang="vi-VN" sz="1600" b="1">
                <a:solidFill>
                  <a:srgbClr val="FF0000"/>
                </a:solidFill>
                <a:latin typeface="Bahnschrift"/>
                <a:cs typeface="Calibri"/>
              </a:rPr>
              <a:t>Bước 7: </a:t>
            </a:r>
            <a:r>
              <a:rPr lang="vi-VN" sz="1600">
                <a:solidFill>
                  <a:schemeClr val="bg1"/>
                </a:solidFill>
                <a:latin typeface="Bahnschrift"/>
                <a:cs typeface="Calibri"/>
              </a:rPr>
              <a:t>Thiết lập chơi lại hoặc kết thúc trò chơi. Khi hàng đầy chương trình sẽ thực hiện chức năng xóa hàng, đẩy các khối còn lại xuống và cập nhật điểm tương ứng với từng mức độ chơi.</a:t>
            </a:r>
            <a:endParaRPr lang="vi-VN" sz="1600">
              <a:solidFill>
                <a:schemeClr val="bg1"/>
              </a:solidFill>
              <a:latin typeface="Bahnschrift"/>
            </a:endParaRPr>
          </a:p>
        </p:txBody>
      </p:sp>
    </p:spTree>
    <p:extLst>
      <p:ext uri="{BB962C8B-B14F-4D97-AF65-F5344CB8AC3E}">
        <p14:creationId xmlns:p14="http://schemas.microsoft.com/office/powerpoint/2010/main" val="9301578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25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5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2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8458A778-741B-6698-63E0-92F652B4A82D}"/>
              </a:ext>
            </a:extLst>
          </p:cNvPr>
          <p:cNvSpPr txBox="1"/>
          <p:nvPr/>
        </p:nvSpPr>
        <p:spPr>
          <a:xfrm>
            <a:off x="682625" y="448254"/>
            <a:ext cx="77787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a:solidFill>
                  <a:schemeClr val="bg1"/>
                </a:solidFill>
                <a:latin typeface="Bahnschrift"/>
              </a:rPr>
              <a:t>Các góc xoay của các khối gạch:  0°, 90°, 180°, 270°</a:t>
            </a:r>
          </a:p>
        </p:txBody>
      </p:sp>
      <p:pic>
        <p:nvPicPr>
          <p:cNvPr id="12" name="Hình ảnh 11" descr="Ảnh có chứa hình vuông, hàng, Hình chữ nhật, Nhiều màu sắc&#10;&#10;Mô tả được tự động tạo">
            <a:extLst>
              <a:ext uri="{FF2B5EF4-FFF2-40B4-BE49-F238E27FC236}">
                <a16:creationId xmlns:a16="http://schemas.microsoft.com/office/drawing/2014/main" id="{2C7BA55A-8007-0F3C-86A9-90999953DCA8}"/>
              </a:ext>
            </a:extLst>
          </p:cNvPr>
          <p:cNvPicPr>
            <a:picLocks noChangeAspect="1"/>
          </p:cNvPicPr>
          <p:nvPr/>
        </p:nvPicPr>
        <p:blipFill>
          <a:blip r:embed="rId2"/>
          <a:stretch>
            <a:fillRect/>
          </a:stretch>
        </p:blipFill>
        <p:spPr>
          <a:xfrm>
            <a:off x="1203233" y="1073840"/>
            <a:ext cx="1457325" cy="1066800"/>
          </a:xfrm>
          <a:prstGeom prst="rect">
            <a:avLst/>
          </a:prstGeom>
        </p:spPr>
      </p:pic>
      <p:pic>
        <p:nvPicPr>
          <p:cNvPr id="13" name="Hình ảnh 12" descr="Ảnh có chứa hình vuông, hàng, Hình chữ nhật, Nhiều màu sắc&#10;&#10;Mô tả được tự động tạo">
            <a:extLst>
              <a:ext uri="{FF2B5EF4-FFF2-40B4-BE49-F238E27FC236}">
                <a16:creationId xmlns:a16="http://schemas.microsoft.com/office/drawing/2014/main" id="{B2C40FAA-672B-FB58-82D0-3002BC3F2DE7}"/>
              </a:ext>
            </a:extLst>
          </p:cNvPr>
          <p:cNvPicPr>
            <a:picLocks noChangeAspect="1"/>
          </p:cNvPicPr>
          <p:nvPr/>
        </p:nvPicPr>
        <p:blipFill>
          <a:blip r:embed="rId3"/>
          <a:stretch>
            <a:fillRect/>
          </a:stretch>
        </p:blipFill>
        <p:spPr>
          <a:xfrm>
            <a:off x="3010018" y="1069077"/>
            <a:ext cx="1466850" cy="1076325"/>
          </a:xfrm>
          <a:prstGeom prst="rect">
            <a:avLst/>
          </a:prstGeom>
        </p:spPr>
      </p:pic>
      <p:pic>
        <p:nvPicPr>
          <p:cNvPr id="15" name="Hình ảnh 14" descr="Ảnh có chứa hình vuông, hàng, Hình chữ nhật, Nhiều màu sắc&#10;&#10;Mô tả được tự động tạo">
            <a:extLst>
              <a:ext uri="{FF2B5EF4-FFF2-40B4-BE49-F238E27FC236}">
                <a16:creationId xmlns:a16="http://schemas.microsoft.com/office/drawing/2014/main" id="{AC83989D-1ED6-A25E-8A0C-E6A54E021F9C}"/>
              </a:ext>
            </a:extLst>
          </p:cNvPr>
          <p:cNvPicPr>
            <a:picLocks noChangeAspect="1"/>
          </p:cNvPicPr>
          <p:nvPr/>
        </p:nvPicPr>
        <p:blipFill>
          <a:blip r:embed="rId4"/>
          <a:stretch>
            <a:fillRect/>
          </a:stretch>
        </p:blipFill>
        <p:spPr>
          <a:xfrm>
            <a:off x="6629338" y="998359"/>
            <a:ext cx="1409700" cy="1066800"/>
          </a:xfrm>
          <a:prstGeom prst="rect">
            <a:avLst/>
          </a:prstGeom>
        </p:spPr>
      </p:pic>
      <p:pic>
        <p:nvPicPr>
          <p:cNvPr id="16" name="Hình ảnh 15" descr="Ảnh có chứa hình vuông, hàng, Hình chữ nhật, ảnh chụp màn hình&#10;&#10;Mô tả được tự động tạo">
            <a:extLst>
              <a:ext uri="{FF2B5EF4-FFF2-40B4-BE49-F238E27FC236}">
                <a16:creationId xmlns:a16="http://schemas.microsoft.com/office/drawing/2014/main" id="{26D0A26F-30C0-AA50-85E3-6553678E0F0A}"/>
              </a:ext>
            </a:extLst>
          </p:cNvPr>
          <p:cNvPicPr>
            <a:picLocks noChangeAspect="1"/>
          </p:cNvPicPr>
          <p:nvPr/>
        </p:nvPicPr>
        <p:blipFill>
          <a:blip r:embed="rId5"/>
          <a:stretch>
            <a:fillRect/>
          </a:stretch>
        </p:blipFill>
        <p:spPr>
          <a:xfrm>
            <a:off x="3019685" y="2966889"/>
            <a:ext cx="1438275" cy="1076325"/>
          </a:xfrm>
          <a:prstGeom prst="rect">
            <a:avLst/>
          </a:prstGeom>
        </p:spPr>
      </p:pic>
      <p:pic>
        <p:nvPicPr>
          <p:cNvPr id="17" name="Hình ảnh 16" descr="Ảnh có chứa hình vuông, hàng, Hình chữ nhật, Nhiều màu sắc&#10;&#10;Mô tả được tự động tạo">
            <a:extLst>
              <a:ext uri="{FF2B5EF4-FFF2-40B4-BE49-F238E27FC236}">
                <a16:creationId xmlns:a16="http://schemas.microsoft.com/office/drawing/2014/main" id="{3F77A7FC-E63B-7D4A-823F-A8F61007D2C1}"/>
              </a:ext>
            </a:extLst>
          </p:cNvPr>
          <p:cNvPicPr>
            <a:picLocks noChangeAspect="1"/>
          </p:cNvPicPr>
          <p:nvPr/>
        </p:nvPicPr>
        <p:blipFill>
          <a:blip r:embed="rId6"/>
          <a:stretch>
            <a:fillRect/>
          </a:stretch>
        </p:blipFill>
        <p:spPr>
          <a:xfrm>
            <a:off x="6660032" y="2963488"/>
            <a:ext cx="1438275" cy="1066800"/>
          </a:xfrm>
          <a:prstGeom prst="rect">
            <a:avLst/>
          </a:prstGeom>
        </p:spPr>
      </p:pic>
      <p:pic>
        <p:nvPicPr>
          <p:cNvPr id="19" name="Hình ảnh 18" descr="Ảnh có chứa hình vuông, hàng, Hình chữ nhật, ảnh chụp màn hình&#10;&#10;Mô tả được tự động tạo">
            <a:extLst>
              <a:ext uri="{FF2B5EF4-FFF2-40B4-BE49-F238E27FC236}">
                <a16:creationId xmlns:a16="http://schemas.microsoft.com/office/drawing/2014/main" id="{9CE1CB87-72D1-71E8-BF2A-9311D25D3F10}"/>
              </a:ext>
            </a:extLst>
          </p:cNvPr>
          <p:cNvPicPr>
            <a:picLocks noChangeAspect="1"/>
          </p:cNvPicPr>
          <p:nvPr/>
        </p:nvPicPr>
        <p:blipFill>
          <a:blip r:embed="rId7"/>
          <a:stretch>
            <a:fillRect/>
          </a:stretch>
        </p:blipFill>
        <p:spPr>
          <a:xfrm>
            <a:off x="4835545" y="2960086"/>
            <a:ext cx="1438275" cy="1057275"/>
          </a:xfrm>
          <a:prstGeom prst="rect">
            <a:avLst/>
          </a:prstGeom>
        </p:spPr>
      </p:pic>
      <p:pic>
        <p:nvPicPr>
          <p:cNvPr id="25" name="Hình ảnh 24" descr="Ảnh có chứa hình vuông, Hình chữ nhật, hàng, Nhiều màu sắc&#10;&#10;Mô tả được tự động tạo">
            <a:extLst>
              <a:ext uri="{FF2B5EF4-FFF2-40B4-BE49-F238E27FC236}">
                <a16:creationId xmlns:a16="http://schemas.microsoft.com/office/drawing/2014/main" id="{E18866FF-DCD1-1A92-BD43-BA2CD70C5712}"/>
              </a:ext>
            </a:extLst>
          </p:cNvPr>
          <p:cNvPicPr>
            <a:picLocks noChangeAspect="1"/>
          </p:cNvPicPr>
          <p:nvPr/>
        </p:nvPicPr>
        <p:blipFill>
          <a:blip r:embed="rId8"/>
          <a:stretch>
            <a:fillRect/>
          </a:stretch>
        </p:blipFill>
        <p:spPr>
          <a:xfrm>
            <a:off x="4767559" y="1065753"/>
            <a:ext cx="1413114" cy="1061408"/>
          </a:xfrm>
          <a:prstGeom prst="rect">
            <a:avLst/>
          </a:prstGeom>
        </p:spPr>
      </p:pic>
      <p:pic>
        <p:nvPicPr>
          <p:cNvPr id="26" name="Hình ảnh 25" descr="Ảnh có chứa hình vuông, hàng, Hình chữ nhật&#10;&#10;Mô tả được tự động tạo">
            <a:extLst>
              <a:ext uri="{FF2B5EF4-FFF2-40B4-BE49-F238E27FC236}">
                <a16:creationId xmlns:a16="http://schemas.microsoft.com/office/drawing/2014/main" id="{F169CFAE-8F0B-8E5E-2E03-0F6C54A826F8}"/>
              </a:ext>
            </a:extLst>
          </p:cNvPr>
          <p:cNvPicPr>
            <a:picLocks noChangeAspect="1"/>
          </p:cNvPicPr>
          <p:nvPr/>
        </p:nvPicPr>
        <p:blipFill>
          <a:blip r:embed="rId9"/>
          <a:stretch>
            <a:fillRect/>
          </a:stretch>
        </p:blipFill>
        <p:spPr>
          <a:xfrm>
            <a:off x="1228856" y="3004488"/>
            <a:ext cx="1458762" cy="1066440"/>
          </a:xfrm>
          <a:prstGeom prst="rect">
            <a:avLst/>
          </a:prstGeom>
        </p:spPr>
      </p:pic>
      <p:sp>
        <p:nvSpPr>
          <p:cNvPr id="32" name="Hộp Văn bản 31">
            <a:extLst>
              <a:ext uri="{FF2B5EF4-FFF2-40B4-BE49-F238E27FC236}">
                <a16:creationId xmlns:a16="http://schemas.microsoft.com/office/drawing/2014/main" id="{644149D4-B498-E772-29AF-5988E7CD5371}"/>
              </a:ext>
            </a:extLst>
          </p:cNvPr>
          <p:cNvSpPr txBox="1"/>
          <p:nvPr/>
        </p:nvSpPr>
        <p:spPr>
          <a:xfrm>
            <a:off x="1252266" y="2304392"/>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S (0°, 180°)</a:t>
            </a:r>
          </a:p>
        </p:txBody>
      </p:sp>
      <p:sp>
        <p:nvSpPr>
          <p:cNvPr id="43" name="Hộp Văn bản 1">
            <a:extLst>
              <a:ext uri="{FF2B5EF4-FFF2-40B4-BE49-F238E27FC236}">
                <a16:creationId xmlns:a16="http://schemas.microsoft.com/office/drawing/2014/main" id="{26C34570-F39C-7561-CF07-E2C8EAABA3CE}"/>
              </a:ext>
            </a:extLst>
          </p:cNvPr>
          <p:cNvSpPr txBox="1"/>
          <p:nvPr/>
        </p:nvSpPr>
        <p:spPr>
          <a:xfrm>
            <a:off x="3009898" y="2304392"/>
            <a:ext cx="13692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a:solidFill>
                  <a:schemeClr val="bg1"/>
                </a:solidFill>
                <a:latin typeface="Bahnschrift"/>
              </a:rPr>
              <a:t>S (90°, 270°)</a:t>
            </a:r>
          </a:p>
        </p:txBody>
      </p:sp>
      <p:sp>
        <p:nvSpPr>
          <p:cNvPr id="44" name="Hộp Văn bản 1">
            <a:extLst>
              <a:ext uri="{FF2B5EF4-FFF2-40B4-BE49-F238E27FC236}">
                <a16:creationId xmlns:a16="http://schemas.microsoft.com/office/drawing/2014/main" id="{26C34570-F39C-7561-CF07-E2C8EAABA3CE}"/>
              </a:ext>
            </a:extLst>
          </p:cNvPr>
          <p:cNvSpPr txBox="1"/>
          <p:nvPr/>
        </p:nvSpPr>
        <p:spPr>
          <a:xfrm>
            <a:off x="4793794" y="2308474"/>
            <a:ext cx="13692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a:solidFill>
                  <a:schemeClr val="bg1"/>
                </a:solidFill>
                <a:latin typeface="Bahnschrift"/>
              </a:rPr>
              <a:t>Z(0°, 180°)</a:t>
            </a:r>
          </a:p>
        </p:txBody>
      </p:sp>
      <p:sp>
        <p:nvSpPr>
          <p:cNvPr id="45" name="Hộp Văn bản 1">
            <a:extLst>
              <a:ext uri="{FF2B5EF4-FFF2-40B4-BE49-F238E27FC236}">
                <a16:creationId xmlns:a16="http://schemas.microsoft.com/office/drawing/2014/main" id="{EA736861-9631-5F55-2B7D-F59D41078628}"/>
              </a:ext>
            </a:extLst>
          </p:cNvPr>
          <p:cNvSpPr txBox="1"/>
          <p:nvPr/>
        </p:nvSpPr>
        <p:spPr>
          <a:xfrm>
            <a:off x="6630758" y="2308474"/>
            <a:ext cx="13692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a:solidFill>
                  <a:schemeClr val="bg1"/>
                </a:solidFill>
                <a:latin typeface="Bahnschrift"/>
              </a:rPr>
              <a:t>Z(90°, 270°)</a:t>
            </a:r>
          </a:p>
        </p:txBody>
      </p:sp>
      <p:sp>
        <p:nvSpPr>
          <p:cNvPr id="46" name="Hộp Văn bản 1">
            <a:extLst>
              <a:ext uri="{FF2B5EF4-FFF2-40B4-BE49-F238E27FC236}">
                <a16:creationId xmlns:a16="http://schemas.microsoft.com/office/drawing/2014/main" id="{F16226A8-1858-5D13-36B7-9DA5B1F7CBA5}"/>
              </a:ext>
            </a:extLst>
          </p:cNvPr>
          <p:cNvSpPr txBox="1"/>
          <p:nvPr/>
        </p:nvSpPr>
        <p:spPr>
          <a:xfrm>
            <a:off x="1226001" y="4202588"/>
            <a:ext cx="13692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a:solidFill>
                  <a:schemeClr val="bg1"/>
                </a:solidFill>
                <a:latin typeface="Bahnschrift"/>
              </a:rPr>
              <a:t>L (0°)</a:t>
            </a:r>
          </a:p>
        </p:txBody>
      </p:sp>
      <p:sp>
        <p:nvSpPr>
          <p:cNvPr id="47" name="Hộp Văn bản 1">
            <a:extLst>
              <a:ext uri="{FF2B5EF4-FFF2-40B4-BE49-F238E27FC236}">
                <a16:creationId xmlns:a16="http://schemas.microsoft.com/office/drawing/2014/main" id="{8119634B-0F06-A0E9-4339-91C0A621D8D1}"/>
              </a:ext>
            </a:extLst>
          </p:cNvPr>
          <p:cNvSpPr txBox="1"/>
          <p:nvPr/>
        </p:nvSpPr>
        <p:spPr>
          <a:xfrm>
            <a:off x="3038472" y="4202588"/>
            <a:ext cx="13692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a:solidFill>
                  <a:schemeClr val="bg1"/>
                </a:solidFill>
                <a:latin typeface="Bahnschrift"/>
              </a:rPr>
              <a:t>L(90°)</a:t>
            </a:r>
          </a:p>
        </p:txBody>
      </p:sp>
      <p:sp>
        <p:nvSpPr>
          <p:cNvPr id="48" name="Hộp Văn bản 1">
            <a:extLst>
              <a:ext uri="{FF2B5EF4-FFF2-40B4-BE49-F238E27FC236}">
                <a16:creationId xmlns:a16="http://schemas.microsoft.com/office/drawing/2014/main" id="{4124CCB3-1BA4-E0C1-9DC7-F5F469EA96CD}"/>
              </a:ext>
            </a:extLst>
          </p:cNvPr>
          <p:cNvSpPr txBox="1"/>
          <p:nvPr/>
        </p:nvSpPr>
        <p:spPr>
          <a:xfrm>
            <a:off x="4720315" y="4202588"/>
            <a:ext cx="13692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a:solidFill>
                  <a:schemeClr val="bg1"/>
                </a:solidFill>
                <a:latin typeface="Bahnschrift"/>
              </a:rPr>
              <a:t>L(180°)</a:t>
            </a:r>
          </a:p>
        </p:txBody>
      </p:sp>
      <p:sp>
        <p:nvSpPr>
          <p:cNvPr id="49" name="Hộp Văn bản 1">
            <a:extLst>
              <a:ext uri="{FF2B5EF4-FFF2-40B4-BE49-F238E27FC236}">
                <a16:creationId xmlns:a16="http://schemas.microsoft.com/office/drawing/2014/main" id="{0A445985-B528-382C-1EE0-5D0E13E97797}"/>
              </a:ext>
            </a:extLst>
          </p:cNvPr>
          <p:cNvSpPr txBox="1"/>
          <p:nvPr/>
        </p:nvSpPr>
        <p:spPr>
          <a:xfrm>
            <a:off x="6622593" y="4202588"/>
            <a:ext cx="13692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a:solidFill>
                  <a:schemeClr val="bg1"/>
                </a:solidFill>
                <a:latin typeface="Bahnschrift"/>
              </a:rPr>
              <a:t>L(270°)</a:t>
            </a:r>
          </a:p>
        </p:txBody>
      </p:sp>
    </p:spTree>
    <p:extLst>
      <p:ext uri="{BB962C8B-B14F-4D97-AF65-F5344CB8AC3E}">
        <p14:creationId xmlns:p14="http://schemas.microsoft.com/office/powerpoint/2010/main" val="9116562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descr="Ảnh có chứa hình vuông, Hình chữ nhật, Nhiều màu sắc, hàng&#10;&#10;Mô tả được tự động tạo">
            <a:extLst>
              <a:ext uri="{FF2B5EF4-FFF2-40B4-BE49-F238E27FC236}">
                <a16:creationId xmlns:a16="http://schemas.microsoft.com/office/drawing/2014/main" id="{4576E310-45F1-7640-E2BF-3E455F961742}"/>
              </a:ext>
            </a:extLst>
          </p:cNvPr>
          <p:cNvPicPr>
            <a:picLocks noChangeAspect="1"/>
          </p:cNvPicPr>
          <p:nvPr/>
        </p:nvPicPr>
        <p:blipFill>
          <a:blip r:embed="rId2"/>
          <a:stretch>
            <a:fillRect/>
          </a:stretch>
        </p:blipFill>
        <p:spPr>
          <a:xfrm>
            <a:off x="4627058" y="621525"/>
            <a:ext cx="1174296" cy="836839"/>
          </a:xfrm>
          <a:prstGeom prst="rect">
            <a:avLst/>
          </a:prstGeom>
        </p:spPr>
      </p:pic>
      <p:pic>
        <p:nvPicPr>
          <p:cNvPr id="6" name="Hình ảnh 5" descr="Ảnh có chứa hình vuông, Nhiều màu sắc, hàng, Hình chữ nhật&#10;&#10;Mô tả được tự động tạo">
            <a:extLst>
              <a:ext uri="{FF2B5EF4-FFF2-40B4-BE49-F238E27FC236}">
                <a16:creationId xmlns:a16="http://schemas.microsoft.com/office/drawing/2014/main" id="{FAE9063E-D2D1-3332-3A43-031101CB224D}"/>
              </a:ext>
            </a:extLst>
          </p:cNvPr>
          <p:cNvPicPr>
            <a:picLocks noChangeAspect="1"/>
          </p:cNvPicPr>
          <p:nvPr/>
        </p:nvPicPr>
        <p:blipFill>
          <a:blip r:embed="rId3"/>
          <a:stretch>
            <a:fillRect/>
          </a:stretch>
        </p:blipFill>
        <p:spPr>
          <a:xfrm>
            <a:off x="6664842" y="621525"/>
            <a:ext cx="1136196" cy="836839"/>
          </a:xfrm>
          <a:prstGeom prst="rect">
            <a:avLst/>
          </a:prstGeom>
        </p:spPr>
      </p:pic>
      <p:pic>
        <p:nvPicPr>
          <p:cNvPr id="7" name="Hình ảnh 6" descr="Ảnh có chứa hình vuông, Nhiều màu sắc, Hình chữ nhật, hàng&#10;&#10;Mô tả được tự động tạo">
            <a:extLst>
              <a:ext uri="{FF2B5EF4-FFF2-40B4-BE49-F238E27FC236}">
                <a16:creationId xmlns:a16="http://schemas.microsoft.com/office/drawing/2014/main" id="{8FCA9E19-DE9E-1626-BD64-CB21F9867D38}"/>
              </a:ext>
            </a:extLst>
          </p:cNvPr>
          <p:cNvPicPr>
            <a:picLocks noChangeAspect="1"/>
          </p:cNvPicPr>
          <p:nvPr/>
        </p:nvPicPr>
        <p:blipFill>
          <a:blip r:embed="rId4"/>
          <a:stretch>
            <a:fillRect/>
          </a:stretch>
        </p:blipFill>
        <p:spPr>
          <a:xfrm>
            <a:off x="829099" y="629690"/>
            <a:ext cx="1122589" cy="836839"/>
          </a:xfrm>
          <a:prstGeom prst="rect">
            <a:avLst/>
          </a:prstGeom>
        </p:spPr>
      </p:pic>
      <p:pic>
        <p:nvPicPr>
          <p:cNvPr id="8" name="Hình ảnh 7" descr="Ảnh có chứa hình vuông, Nhiều màu sắc, hàng, Hình chữ nhật&#10;&#10;Mô tả được tự động tạo">
            <a:extLst>
              <a:ext uri="{FF2B5EF4-FFF2-40B4-BE49-F238E27FC236}">
                <a16:creationId xmlns:a16="http://schemas.microsoft.com/office/drawing/2014/main" id="{66BD1A03-0185-EA6D-D882-7C46FD5CE1B6}"/>
              </a:ext>
            </a:extLst>
          </p:cNvPr>
          <p:cNvPicPr>
            <a:picLocks noChangeAspect="1"/>
          </p:cNvPicPr>
          <p:nvPr/>
        </p:nvPicPr>
        <p:blipFill>
          <a:blip r:embed="rId5"/>
          <a:stretch>
            <a:fillRect/>
          </a:stretch>
        </p:blipFill>
        <p:spPr>
          <a:xfrm>
            <a:off x="2775266" y="626288"/>
            <a:ext cx="1121228" cy="843642"/>
          </a:xfrm>
          <a:prstGeom prst="rect">
            <a:avLst/>
          </a:prstGeom>
        </p:spPr>
      </p:pic>
      <p:pic>
        <p:nvPicPr>
          <p:cNvPr id="9" name="Hình ảnh 8" descr="Ảnh có chứa hình vuông, hàng, Hình chữ nhật&#10;&#10;Mô tả được tự động tạo">
            <a:extLst>
              <a:ext uri="{FF2B5EF4-FFF2-40B4-BE49-F238E27FC236}">
                <a16:creationId xmlns:a16="http://schemas.microsoft.com/office/drawing/2014/main" id="{55812DDD-F365-2D5B-CBDD-C8C71C561F60}"/>
              </a:ext>
            </a:extLst>
          </p:cNvPr>
          <p:cNvPicPr>
            <a:picLocks noChangeAspect="1"/>
          </p:cNvPicPr>
          <p:nvPr/>
        </p:nvPicPr>
        <p:blipFill>
          <a:blip r:embed="rId6"/>
          <a:stretch>
            <a:fillRect/>
          </a:stretch>
        </p:blipFill>
        <p:spPr>
          <a:xfrm>
            <a:off x="789843" y="3461426"/>
            <a:ext cx="1076325" cy="742950"/>
          </a:xfrm>
          <a:prstGeom prst="rect">
            <a:avLst/>
          </a:prstGeom>
        </p:spPr>
      </p:pic>
      <p:pic>
        <p:nvPicPr>
          <p:cNvPr id="10" name="Hình ảnh 9" descr="Ảnh có chứa hình vuông, hàng, Hình chữ nhật, Nhiều màu sắc&#10;&#10;Mô tả được tự động tạo">
            <a:extLst>
              <a:ext uri="{FF2B5EF4-FFF2-40B4-BE49-F238E27FC236}">
                <a16:creationId xmlns:a16="http://schemas.microsoft.com/office/drawing/2014/main" id="{786A3B3C-01E8-0C90-57CB-77A5AAE85864}"/>
              </a:ext>
            </a:extLst>
          </p:cNvPr>
          <p:cNvPicPr>
            <a:picLocks noChangeAspect="1"/>
          </p:cNvPicPr>
          <p:nvPr/>
        </p:nvPicPr>
        <p:blipFill>
          <a:blip r:embed="rId7"/>
          <a:stretch>
            <a:fillRect/>
          </a:stretch>
        </p:blipFill>
        <p:spPr>
          <a:xfrm>
            <a:off x="2827050" y="3432954"/>
            <a:ext cx="1066800" cy="762000"/>
          </a:xfrm>
          <a:prstGeom prst="rect">
            <a:avLst/>
          </a:prstGeom>
        </p:spPr>
      </p:pic>
      <p:pic>
        <p:nvPicPr>
          <p:cNvPr id="11" name="Hình ảnh 10" descr="Ảnh có chứa hình vuông, hàng, Hình chữ nhật&#10;&#10;Mô tả được tự động tạo">
            <a:extLst>
              <a:ext uri="{FF2B5EF4-FFF2-40B4-BE49-F238E27FC236}">
                <a16:creationId xmlns:a16="http://schemas.microsoft.com/office/drawing/2014/main" id="{AD934050-9766-88F7-8A98-DB6CA7AD077A}"/>
              </a:ext>
            </a:extLst>
          </p:cNvPr>
          <p:cNvPicPr>
            <a:picLocks noChangeAspect="1"/>
          </p:cNvPicPr>
          <p:nvPr/>
        </p:nvPicPr>
        <p:blipFill>
          <a:blip r:embed="rId8"/>
          <a:stretch>
            <a:fillRect/>
          </a:stretch>
        </p:blipFill>
        <p:spPr>
          <a:xfrm>
            <a:off x="4695568" y="3433429"/>
            <a:ext cx="1047750" cy="771525"/>
          </a:xfrm>
          <a:prstGeom prst="rect">
            <a:avLst/>
          </a:prstGeom>
        </p:spPr>
      </p:pic>
      <p:sp>
        <p:nvSpPr>
          <p:cNvPr id="17" name="Hộp Văn bản 16">
            <a:extLst>
              <a:ext uri="{FF2B5EF4-FFF2-40B4-BE49-F238E27FC236}">
                <a16:creationId xmlns:a16="http://schemas.microsoft.com/office/drawing/2014/main" id="{048FA75F-11B6-6F09-C083-D580887F50E0}"/>
              </a:ext>
            </a:extLst>
          </p:cNvPr>
          <p:cNvSpPr txBox="1"/>
          <p:nvPr/>
        </p:nvSpPr>
        <p:spPr>
          <a:xfrm>
            <a:off x="832303" y="1655762"/>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T(0°)</a:t>
            </a:r>
          </a:p>
        </p:txBody>
      </p:sp>
      <p:sp>
        <p:nvSpPr>
          <p:cNvPr id="19" name="Hộp Văn bản 18">
            <a:extLst>
              <a:ext uri="{FF2B5EF4-FFF2-40B4-BE49-F238E27FC236}">
                <a16:creationId xmlns:a16="http://schemas.microsoft.com/office/drawing/2014/main" id="{061A92BF-2934-0586-F554-23F4905DEA7C}"/>
              </a:ext>
            </a:extLst>
          </p:cNvPr>
          <p:cNvSpPr txBox="1"/>
          <p:nvPr/>
        </p:nvSpPr>
        <p:spPr>
          <a:xfrm>
            <a:off x="2644775" y="1655762"/>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T(90°)</a:t>
            </a:r>
          </a:p>
        </p:txBody>
      </p:sp>
      <p:sp>
        <p:nvSpPr>
          <p:cNvPr id="20" name="Hộp Văn bản 19">
            <a:extLst>
              <a:ext uri="{FF2B5EF4-FFF2-40B4-BE49-F238E27FC236}">
                <a16:creationId xmlns:a16="http://schemas.microsoft.com/office/drawing/2014/main" id="{8890FB1F-33E7-3163-A6F8-1A673A9EC846}"/>
              </a:ext>
            </a:extLst>
          </p:cNvPr>
          <p:cNvSpPr txBox="1"/>
          <p:nvPr/>
        </p:nvSpPr>
        <p:spPr>
          <a:xfrm>
            <a:off x="4530725" y="1655762"/>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T(180°)</a:t>
            </a:r>
          </a:p>
        </p:txBody>
      </p:sp>
      <p:sp>
        <p:nvSpPr>
          <p:cNvPr id="21" name="Hộp Văn bản 20">
            <a:extLst>
              <a:ext uri="{FF2B5EF4-FFF2-40B4-BE49-F238E27FC236}">
                <a16:creationId xmlns:a16="http://schemas.microsoft.com/office/drawing/2014/main" id="{40527D1B-99FD-EA74-F7C9-45B5BE6433CE}"/>
              </a:ext>
            </a:extLst>
          </p:cNvPr>
          <p:cNvSpPr txBox="1"/>
          <p:nvPr/>
        </p:nvSpPr>
        <p:spPr>
          <a:xfrm>
            <a:off x="6547303" y="1655762"/>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T(270°)</a:t>
            </a:r>
          </a:p>
        </p:txBody>
      </p:sp>
      <p:pic>
        <p:nvPicPr>
          <p:cNvPr id="22" name="Hình ảnh 21" descr="Ảnh có chứa hình vuông, hàng, Hình chữ nhật&#10;&#10;Mô tả được tự động tạo">
            <a:extLst>
              <a:ext uri="{FF2B5EF4-FFF2-40B4-BE49-F238E27FC236}">
                <a16:creationId xmlns:a16="http://schemas.microsoft.com/office/drawing/2014/main" id="{A2799873-4C7B-713B-9710-439323943856}"/>
              </a:ext>
            </a:extLst>
          </p:cNvPr>
          <p:cNvPicPr>
            <a:picLocks noChangeAspect="1"/>
          </p:cNvPicPr>
          <p:nvPr/>
        </p:nvPicPr>
        <p:blipFill>
          <a:blip r:embed="rId9"/>
          <a:stretch>
            <a:fillRect/>
          </a:stretch>
        </p:blipFill>
        <p:spPr>
          <a:xfrm>
            <a:off x="2794227" y="2097542"/>
            <a:ext cx="1057275" cy="752475"/>
          </a:xfrm>
          <a:prstGeom prst="rect">
            <a:avLst/>
          </a:prstGeom>
        </p:spPr>
      </p:pic>
      <p:pic>
        <p:nvPicPr>
          <p:cNvPr id="23" name="Hình ảnh 22" descr="Ảnh có chứa hàng, hình vuông, Hình chữ nhật&#10;&#10;Mô tả được tự động tạo">
            <a:extLst>
              <a:ext uri="{FF2B5EF4-FFF2-40B4-BE49-F238E27FC236}">
                <a16:creationId xmlns:a16="http://schemas.microsoft.com/office/drawing/2014/main" id="{2DA7C55B-0354-63AD-07EA-74FF8687B923}"/>
              </a:ext>
            </a:extLst>
          </p:cNvPr>
          <p:cNvPicPr>
            <a:picLocks noChangeAspect="1"/>
          </p:cNvPicPr>
          <p:nvPr/>
        </p:nvPicPr>
        <p:blipFill>
          <a:blip r:embed="rId10"/>
          <a:stretch>
            <a:fillRect/>
          </a:stretch>
        </p:blipFill>
        <p:spPr>
          <a:xfrm>
            <a:off x="4684940" y="2076450"/>
            <a:ext cx="1047750" cy="762000"/>
          </a:xfrm>
          <a:prstGeom prst="rect">
            <a:avLst/>
          </a:prstGeom>
        </p:spPr>
      </p:pic>
      <p:pic>
        <p:nvPicPr>
          <p:cNvPr id="24" name="Hình ảnh 23" descr="Ảnh có chứa hình vuông, hàng, Hình chữ nhật, bình phong shoji&#10;&#10;Mô tả được tự động tạo">
            <a:extLst>
              <a:ext uri="{FF2B5EF4-FFF2-40B4-BE49-F238E27FC236}">
                <a16:creationId xmlns:a16="http://schemas.microsoft.com/office/drawing/2014/main" id="{EE210CC2-A69F-53A2-63CD-CD267527B14D}"/>
              </a:ext>
            </a:extLst>
          </p:cNvPr>
          <p:cNvPicPr>
            <a:picLocks noChangeAspect="1"/>
          </p:cNvPicPr>
          <p:nvPr/>
        </p:nvPicPr>
        <p:blipFill>
          <a:blip r:embed="rId11"/>
          <a:stretch>
            <a:fillRect/>
          </a:stretch>
        </p:blipFill>
        <p:spPr>
          <a:xfrm>
            <a:off x="6704920" y="2079853"/>
            <a:ext cx="1057275" cy="771525"/>
          </a:xfrm>
          <a:prstGeom prst="rect">
            <a:avLst/>
          </a:prstGeom>
        </p:spPr>
      </p:pic>
      <p:pic>
        <p:nvPicPr>
          <p:cNvPr id="25" name="Hình ảnh 24" descr="Ảnh có chứa hình vuông, hàng, Hình chữ nhật&#10;&#10;Mô tả được tự động tạo">
            <a:extLst>
              <a:ext uri="{FF2B5EF4-FFF2-40B4-BE49-F238E27FC236}">
                <a16:creationId xmlns:a16="http://schemas.microsoft.com/office/drawing/2014/main" id="{3A7980AB-CCE2-94A6-B137-80D7AD380DA0}"/>
              </a:ext>
            </a:extLst>
          </p:cNvPr>
          <p:cNvPicPr>
            <a:picLocks noChangeAspect="1"/>
          </p:cNvPicPr>
          <p:nvPr/>
        </p:nvPicPr>
        <p:blipFill>
          <a:blip r:embed="rId12"/>
          <a:stretch>
            <a:fillRect/>
          </a:stretch>
        </p:blipFill>
        <p:spPr>
          <a:xfrm>
            <a:off x="883784" y="2097542"/>
            <a:ext cx="1057275" cy="752475"/>
          </a:xfrm>
          <a:prstGeom prst="rect">
            <a:avLst/>
          </a:prstGeom>
        </p:spPr>
      </p:pic>
      <p:sp>
        <p:nvSpPr>
          <p:cNvPr id="26" name="Hộp Văn bản 25">
            <a:extLst>
              <a:ext uri="{FF2B5EF4-FFF2-40B4-BE49-F238E27FC236}">
                <a16:creationId xmlns:a16="http://schemas.microsoft.com/office/drawing/2014/main" id="{B80976E0-7E1B-4B22-9E6C-2A172A1619D9}"/>
              </a:ext>
            </a:extLst>
          </p:cNvPr>
          <p:cNvSpPr txBox="1"/>
          <p:nvPr/>
        </p:nvSpPr>
        <p:spPr>
          <a:xfrm>
            <a:off x="832303" y="2978376"/>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J(0°)</a:t>
            </a:r>
          </a:p>
        </p:txBody>
      </p:sp>
      <p:sp>
        <p:nvSpPr>
          <p:cNvPr id="27" name="Hộp Văn bản 26">
            <a:extLst>
              <a:ext uri="{FF2B5EF4-FFF2-40B4-BE49-F238E27FC236}">
                <a16:creationId xmlns:a16="http://schemas.microsoft.com/office/drawing/2014/main" id="{84EFC2E4-FEFF-1259-8114-6E9CB5349AFA}"/>
              </a:ext>
            </a:extLst>
          </p:cNvPr>
          <p:cNvSpPr txBox="1"/>
          <p:nvPr/>
        </p:nvSpPr>
        <p:spPr>
          <a:xfrm>
            <a:off x="2636610" y="2978376"/>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J(90°)</a:t>
            </a:r>
          </a:p>
        </p:txBody>
      </p:sp>
      <p:sp>
        <p:nvSpPr>
          <p:cNvPr id="28" name="Hộp Văn bản 27">
            <a:extLst>
              <a:ext uri="{FF2B5EF4-FFF2-40B4-BE49-F238E27FC236}">
                <a16:creationId xmlns:a16="http://schemas.microsoft.com/office/drawing/2014/main" id="{407276CF-E13C-5FDA-3F94-3432C1D2C739}"/>
              </a:ext>
            </a:extLst>
          </p:cNvPr>
          <p:cNvSpPr txBox="1"/>
          <p:nvPr/>
        </p:nvSpPr>
        <p:spPr>
          <a:xfrm>
            <a:off x="4530724" y="3011033"/>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J (180°)</a:t>
            </a:r>
          </a:p>
        </p:txBody>
      </p:sp>
      <p:sp>
        <p:nvSpPr>
          <p:cNvPr id="29" name="Hộp Văn bản 28">
            <a:extLst>
              <a:ext uri="{FF2B5EF4-FFF2-40B4-BE49-F238E27FC236}">
                <a16:creationId xmlns:a16="http://schemas.microsoft.com/office/drawing/2014/main" id="{2E96D4A8-1CFC-379F-DFDA-B8DE84B9AE4D}"/>
              </a:ext>
            </a:extLst>
          </p:cNvPr>
          <p:cNvSpPr txBox="1"/>
          <p:nvPr/>
        </p:nvSpPr>
        <p:spPr>
          <a:xfrm>
            <a:off x="6637110" y="3011033"/>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J(270°)</a:t>
            </a:r>
          </a:p>
        </p:txBody>
      </p:sp>
      <p:sp>
        <p:nvSpPr>
          <p:cNvPr id="30" name="Hộp Văn bản 29">
            <a:extLst>
              <a:ext uri="{FF2B5EF4-FFF2-40B4-BE49-F238E27FC236}">
                <a16:creationId xmlns:a16="http://schemas.microsoft.com/office/drawing/2014/main" id="{68AA0BFB-8D52-715B-27BE-A751EC923BB2}"/>
              </a:ext>
            </a:extLst>
          </p:cNvPr>
          <p:cNvSpPr txBox="1"/>
          <p:nvPr/>
        </p:nvSpPr>
        <p:spPr>
          <a:xfrm>
            <a:off x="791481" y="4317319"/>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I(0°, 180°)</a:t>
            </a:r>
          </a:p>
        </p:txBody>
      </p:sp>
      <p:sp>
        <p:nvSpPr>
          <p:cNvPr id="31" name="Hộp Văn bản 30">
            <a:extLst>
              <a:ext uri="{FF2B5EF4-FFF2-40B4-BE49-F238E27FC236}">
                <a16:creationId xmlns:a16="http://schemas.microsoft.com/office/drawing/2014/main" id="{1BFAB5F7-3BE9-5D80-5A21-1EB7C96E5062}"/>
              </a:ext>
            </a:extLst>
          </p:cNvPr>
          <p:cNvSpPr txBox="1"/>
          <p:nvPr/>
        </p:nvSpPr>
        <p:spPr>
          <a:xfrm>
            <a:off x="2775402" y="4317319"/>
            <a:ext cx="13692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I(90°, 270°)</a:t>
            </a:r>
          </a:p>
        </p:txBody>
      </p:sp>
      <p:sp>
        <p:nvSpPr>
          <p:cNvPr id="32" name="Hộp Văn bản 31">
            <a:extLst>
              <a:ext uri="{FF2B5EF4-FFF2-40B4-BE49-F238E27FC236}">
                <a16:creationId xmlns:a16="http://schemas.microsoft.com/office/drawing/2014/main" id="{D1AD48DA-792D-4960-F17E-0BD8B42ACAA2}"/>
              </a:ext>
            </a:extLst>
          </p:cNvPr>
          <p:cNvSpPr txBox="1"/>
          <p:nvPr/>
        </p:nvSpPr>
        <p:spPr>
          <a:xfrm>
            <a:off x="4326616" y="4317319"/>
            <a:ext cx="21284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solidFill>
                  <a:schemeClr val="bg1"/>
                </a:solidFill>
                <a:latin typeface="Bahnschrift"/>
              </a:rPr>
              <a:t>O (0°, 90°, 180°, 270°)</a:t>
            </a:r>
          </a:p>
        </p:txBody>
      </p:sp>
    </p:spTree>
    <p:extLst>
      <p:ext uri="{BB962C8B-B14F-4D97-AF65-F5344CB8AC3E}">
        <p14:creationId xmlns:p14="http://schemas.microsoft.com/office/powerpoint/2010/main" val="21037367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CB451AB-D670-90A3-60A7-6949B6FF7958}"/>
              </a:ext>
            </a:extLst>
          </p:cNvPr>
          <p:cNvSpPr>
            <a:spLocks noGrp="1"/>
          </p:cNvSpPr>
          <p:nvPr>
            <p:ph type="title"/>
          </p:nvPr>
        </p:nvSpPr>
        <p:spPr>
          <a:xfrm>
            <a:off x="793479" y="200096"/>
            <a:ext cx="7704000" cy="572700"/>
          </a:xfrm>
        </p:spPr>
        <p:txBody>
          <a:bodyPr/>
          <a:lstStyle/>
          <a:p>
            <a:r>
              <a:rPr lang="vi-VN" sz="3600" err="1"/>
              <a:t>Form</a:t>
            </a:r>
            <a:r>
              <a:rPr lang="vi-VN" sz="3600"/>
              <a:t> </a:t>
            </a:r>
            <a:r>
              <a:rPr lang="vi-VN" sz="3600" err="1"/>
              <a:t>HighScores</a:t>
            </a:r>
            <a:endParaRPr lang="vi-VN" err="1"/>
          </a:p>
        </p:txBody>
      </p:sp>
      <p:sp>
        <p:nvSpPr>
          <p:cNvPr id="4" name="Tiêu đề phụ 3">
            <a:extLst>
              <a:ext uri="{FF2B5EF4-FFF2-40B4-BE49-F238E27FC236}">
                <a16:creationId xmlns:a16="http://schemas.microsoft.com/office/drawing/2014/main" id="{5803D44A-900E-31A5-850C-10E62707A089}"/>
              </a:ext>
            </a:extLst>
          </p:cNvPr>
          <p:cNvSpPr>
            <a:spLocks noGrp="1"/>
          </p:cNvSpPr>
          <p:nvPr>
            <p:ph type="subTitle" idx="2"/>
          </p:nvPr>
        </p:nvSpPr>
        <p:spPr>
          <a:xfrm>
            <a:off x="298621" y="1079796"/>
            <a:ext cx="8813978" cy="3698400"/>
          </a:xfrm>
        </p:spPr>
        <p:txBody>
          <a:bodyPr spcFirstLastPara="1" wrap="square" lIns="91425" tIns="91425" rIns="91425" bIns="91425" anchor="t" anchorCtr="0">
            <a:noAutofit/>
          </a:bodyPr>
          <a:lstStyle/>
          <a:p>
            <a:pPr marL="139700" indent="0" algn="just"/>
            <a:r>
              <a:rPr lang="vi-VN" sz="1600" b="1" dirty="0">
                <a:solidFill>
                  <a:schemeClr val="accent4"/>
                </a:solidFill>
                <a:latin typeface="Bahnschrift"/>
              </a:rPr>
              <a:t>Bước 1</a:t>
            </a:r>
            <a:r>
              <a:rPr lang="vi-VN" sz="1600" dirty="0">
                <a:solidFill>
                  <a:schemeClr val="bg1"/>
                </a:solidFill>
                <a:latin typeface="Bahnschrift"/>
              </a:rPr>
              <a:t>: Tạo bảng </a:t>
            </a:r>
            <a:r>
              <a:rPr lang="vi-VN" sz="1600" dirty="0" err="1">
                <a:solidFill>
                  <a:schemeClr val="bg1"/>
                </a:solidFill>
                <a:latin typeface="Bahnschrift"/>
              </a:rPr>
              <a:t>GameSession</a:t>
            </a:r>
            <a:r>
              <a:rPr lang="vi-VN" sz="1600" dirty="0">
                <a:solidFill>
                  <a:schemeClr val="bg1"/>
                </a:solidFill>
                <a:latin typeface="Bahnschrift"/>
              </a:rPr>
              <a:t> để quản lý phiên người chơi gồm: </a:t>
            </a:r>
            <a:r>
              <a:rPr lang="vi-VN" sz="1600" dirty="0" err="1">
                <a:solidFill>
                  <a:schemeClr val="bg1"/>
                </a:solidFill>
                <a:latin typeface="Bahnschrift"/>
              </a:rPr>
              <a:t>Scores</a:t>
            </a:r>
            <a:r>
              <a:rPr lang="vi-VN" sz="1600" dirty="0">
                <a:solidFill>
                  <a:schemeClr val="bg1"/>
                </a:solidFill>
                <a:latin typeface="Bahnschrift"/>
              </a:rPr>
              <a:t>, </a:t>
            </a:r>
            <a:r>
              <a:rPr lang="vi-VN" sz="1600" dirty="0" err="1">
                <a:solidFill>
                  <a:schemeClr val="bg1"/>
                </a:solidFill>
                <a:latin typeface="Bahnschrift"/>
              </a:rPr>
              <a:t>TotalTime</a:t>
            </a:r>
            <a:r>
              <a:rPr lang="vi-VN" sz="1600" dirty="0">
                <a:solidFill>
                  <a:schemeClr val="bg1"/>
                </a:solidFill>
                <a:latin typeface="Bahnschrift"/>
              </a:rPr>
              <a:t>, </a:t>
            </a:r>
            <a:r>
              <a:rPr lang="vi-VN" sz="1600" dirty="0" err="1">
                <a:solidFill>
                  <a:schemeClr val="bg1"/>
                </a:solidFill>
                <a:latin typeface="Bahnschrift"/>
              </a:rPr>
              <a:t>Initials</a:t>
            </a:r>
            <a:r>
              <a:rPr lang="vi-VN" sz="1600" dirty="0">
                <a:solidFill>
                  <a:schemeClr val="bg1"/>
                </a:solidFill>
                <a:latin typeface="Bahnschrift"/>
              </a:rPr>
              <a:t>, </a:t>
            </a:r>
            <a:r>
              <a:rPr lang="vi-VN" sz="1600" dirty="0" err="1">
                <a:solidFill>
                  <a:schemeClr val="bg1"/>
                </a:solidFill>
                <a:latin typeface="Bahnschrift"/>
              </a:rPr>
              <a:t>Level</a:t>
            </a:r>
            <a:r>
              <a:rPr lang="vi-VN" sz="1600" dirty="0">
                <a:solidFill>
                  <a:schemeClr val="bg1"/>
                </a:solidFill>
                <a:latin typeface="Bahnschrift"/>
              </a:rPr>
              <a:t>, </a:t>
            </a:r>
            <a:r>
              <a:rPr lang="vi-VN" sz="1600" dirty="0" err="1">
                <a:solidFill>
                  <a:schemeClr val="bg1"/>
                </a:solidFill>
                <a:latin typeface="Bahnschrift"/>
              </a:rPr>
              <a:t>SessionId</a:t>
            </a:r>
            <a:r>
              <a:rPr lang="vi-VN" sz="1600" dirty="0">
                <a:solidFill>
                  <a:schemeClr val="bg1"/>
                </a:solidFill>
                <a:latin typeface="Bahnschrift"/>
              </a:rPr>
              <a:t> và </a:t>
            </a:r>
            <a:r>
              <a:rPr lang="vi-VN" sz="1600" dirty="0" err="1">
                <a:solidFill>
                  <a:schemeClr val="bg1"/>
                </a:solidFill>
                <a:latin typeface="Bahnschrift"/>
              </a:rPr>
              <a:t>AccountId</a:t>
            </a:r>
            <a:endParaRPr lang="vi-VN" sz="1600" dirty="0">
              <a:solidFill>
                <a:schemeClr val="bg1"/>
              </a:solidFill>
              <a:latin typeface="Bahnschrift"/>
            </a:endParaRPr>
          </a:p>
          <a:p>
            <a:pPr marL="139700" indent="0" algn="just">
              <a:lnSpc>
                <a:spcPct val="114999"/>
              </a:lnSpc>
            </a:pPr>
            <a:r>
              <a:rPr lang="vi-VN" sz="1600" b="1" dirty="0">
                <a:solidFill>
                  <a:schemeClr val="accent4"/>
                </a:solidFill>
                <a:latin typeface="Bahnschrift"/>
              </a:rPr>
              <a:t>Bước 2</a:t>
            </a:r>
            <a:r>
              <a:rPr lang="vi-VN" sz="1600" dirty="0">
                <a:solidFill>
                  <a:schemeClr val="bg1"/>
                </a:solidFill>
                <a:latin typeface="Bahnschrift"/>
              </a:rPr>
              <a:t>: S</a:t>
            </a:r>
            <a:r>
              <a:rPr lang="vi-VN" sz="1600" dirty="0">
                <a:solidFill>
                  <a:schemeClr val="bg1"/>
                </a:solidFill>
                <a:latin typeface="Bahnschrift"/>
                <a:cs typeface="Times New Roman"/>
              </a:rPr>
              <a:t>au mỗi lần kết thúc lượt chơi, thông tin về phiên chơi đó sẽ được chèn vào </a:t>
            </a:r>
            <a:r>
              <a:rPr lang="vi-VN" sz="1600" dirty="0" err="1">
                <a:solidFill>
                  <a:schemeClr val="bg1"/>
                </a:solidFill>
                <a:latin typeface="Bahnschrift"/>
                <a:cs typeface="Times New Roman"/>
              </a:rPr>
              <a:t>GameSession</a:t>
            </a:r>
            <a:r>
              <a:rPr lang="vi-VN" sz="1600" dirty="0">
                <a:solidFill>
                  <a:schemeClr val="bg1"/>
                </a:solidFill>
                <a:latin typeface="Bahnschrift"/>
                <a:cs typeface="Times New Roman"/>
              </a:rPr>
              <a:t>. Dựa vào </a:t>
            </a:r>
            <a:r>
              <a:rPr lang="vi-VN" sz="1600" dirty="0" err="1">
                <a:solidFill>
                  <a:schemeClr val="bg1"/>
                </a:solidFill>
                <a:latin typeface="Bahnschrift"/>
                <a:cs typeface="Times New Roman"/>
              </a:rPr>
              <a:t>AccountId</a:t>
            </a:r>
            <a:r>
              <a:rPr lang="vi-VN" sz="1600" dirty="0">
                <a:solidFill>
                  <a:schemeClr val="bg1"/>
                </a:solidFill>
                <a:latin typeface="Bahnschrift"/>
                <a:cs typeface="Times New Roman"/>
              </a:rPr>
              <a:t> của tài khoản đang sử dụng, các bản ghi sẽ được lọc theo </a:t>
            </a:r>
            <a:r>
              <a:rPr lang="vi-VN" sz="1600" dirty="0" err="1">
                <a:solidFill>
                  <a:schemeClr val="bg1"/>
                </a:solidFill>
                <a:latin typeface="Bahnschrift"/>
                <a:cs typeface="Times New Roman"/>
              </a:rPr>
              <a:t>top</a:t>
            </a:r>
            <a:r>
              <a:rPr lang="vi-VN" sz="1600" dirty="0">
                <a:solidFill>
                  <a:schemeClr val="bg1"/>
                </a:solidFill>
                <a:latin typeface="Bahnschrift"/>
                <a:cs typeface="Times New Roman"/>
              </a:rPr>
              <a:t> </a:t>
            </a:r>
            <a:r>
              <a:rPr lang="vi-VN" sz="1600" b="1" dirty="0">
                <a:solidFill>
                  <a:schemeClr val="accent4"/>
                </a:solidFill>
                <a:latin typeface="Bahnschrift"/>
                <a:cs typeface="Times New Roman"/>
              </a:rPr>
              <a:t>10</a:t>
            </a:r>
            <a:r>
              <a:rPr lang="vi-VN" sz="1600" dirty="0">
                <a:solidFill>
                  <a:schemeClr val="bg1"/>
                </a:solidFill>
                <a:latin typeface="Bahnschrift"/>
                <a:cs typeface="Times New Roman"/>
              </a:rPr>
              <a:t> điểm cao nhất từ </a:t>
            </a:r>
            <a:r>
              <a:rPr lang="vi-VN" sz="1600" dirty="0" err="1">
                <a:solidFill>
                  <a:schemeClr val="bg1"/>
                </a:solidFill>
                <a:latin typeface="Bahnschrift"/>
                <a:cs typeface="Times New Roman"/>
              </a:rPr>
              <a:t>GameSession</a:t>
            </a:r>
            <a:r>
              <a:rPr lang="vi-VN" sz="1600" dirty="0">
                <a:solidFill>
                  <a:schemeClr val="bg1"/>
                </a:solidFill>
                <a:latin typeface="Bahnschrift"/>
                <a:cs typeface="Times New Roman"/>
              </a:rPr>
              <a:t>. Các hàng có giá trị của </a:t>
            </a:r>
            <a:r>
              <a:rPr lang="vi-VN" sz="1600" dirty="0" err="1">
                <a:solidFill>
                  <a:schemeClr val="bg1"/>
                </a:solidFill>
                <a:latin typeface="Bahnschrift"/>
                <a:cs typeface="Times New Roman"/>
              </a:rPr>
              <a:t>Initials</a:t>
            </a:r>
            <a:r>
              <a:rPr lang="vi-VN" sz="1600" dirty="0">
                <a:solidFill>
                  <a:schemeClr val="bg1"/>
                </a:solidFill>
                <a:latin typeface="Bahnschrift"/>
                <a:cs typeface="Times New Roman"/>
              </a:rPr>
              <a:t> khác rỗng là ở lần chơi đó người chơi có tiến bộ hơn so với các lần chơi trước đó (giá trị </a:t>
            </a:r>
            <a:r>
              <a:rPr lang="vi-VN" sz="1600" dirty="0" err="1">
                <a:solidFill>
                  <a:schemeClr val="bg1"/>
                </a:solidFill>
                <a:latin typeface="Bahnschrift"/>
                <a:cs typeface="Times New Roman"/>
              </a:rPr>
              <a:t>Initials</a:t>
            </a:r>
            <a:r>
              <a:rPr lang="vi-VN" sz="1600" dirty="0">
                <a:solidFill>
                  <a:schemeClr val="bg1"/>
                </a:solidFill>
                <a:latin typeface="Bahnschrift"/>
                <a:cs typeface="Times New Roman"/>
              </a:rPr>
              <a:t> được nhập từ người chơi thông qua </a:t>
            </a:r>
            <a:r>
              <a:rPr lang="vi-VN" sz="1600" dirty="0" err="1">
                <a:solidFill>
                  <a:schemeClr val="bg1"/>
                </a:solidFill>
                <a:latin typeface="Bahnschrift"/>
                <a:cs typeface="Times New Roman"/>
              </a:rPr>
              <a:t>form</a:t>
            </a:r>
            <a:r>
              <a:rPr lang="vi-VN" sz="1600" dirty="0">
                <a:solidFill>
                  <a:schemeClr val="bg1"/>
                </a:solidFill>
                <a:latin typeface="Bahnschrift"/>
                <a:cs typeface="Times New Roman"/>
              </a:rPr>
              <a:t> </a:t>
            </a:r>
            <a:r>
              <a:rPr lang="vi-VN" sz="1600" dirty="0" err="1">
                <a:solidFill>
                  <a:schemeClr val="bg1"/>
                </a:solidFill>
                <a:latin typeface="Bahnschrift"/>
                <a:cs typeface="Times New Roman"/>
              </a:rPr>
              <a:t>Congratulation</a:t>
            </a:r>
            <a:r>
              <a:rPr lang="vi-VN" sz="1600" dirty="0">
                <a:solidFill>
                  <a:schemeClr val="bg1"/>
                </a:solidFill>
                <a:latin typeface="Bahnschrift"/>
                <a:cs typeface="Times New Roman"/>
              </a:rPr>
              <a:t>)</a:t>
            </a:r>
          </a:p>
          <a:p>
            <a:pPr algn="just">
              <a:lnSpc>
                <a:spcPct val="114999"/>
              </a:lnSpc>
            </a:pPr>
            <a:endParaRPr lang="vi-VN" sz="1600" dirty="0">
              <a:solidFill>
                <a:schemeClr val="bg1"/>
              </a:solidFill>
              <a:latin typeface="Bahnschrift"/>
              <a:cs typeface="Times New Roman"/>
            </a:endParaRPr>
          </a:p>
        </p:txBody>
      </p:sp>
    </p:spTree>
    <p:extLst>
      <p:ext uri="{BB962C8B-B14F-4D97-AF65-F5344CB8AC3E}">
        <p14:creationId xmlns:p14="http://schemas.microsoft.com/office/powerpoint/2010/main" val="17079704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25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phụ 2">
            <a:extLst>
              <a:ext uri="{FF2B5EF4-FFF2-40B4-BE49-F238E27FC236}">
                <a16:creationId xmlns:a16="http://schemas.microsoft.com/office/drawing/2014/main" id="{D02E34D5-CB68-3668-1AC8-676FAFC1E795}"/>
              </a:ext>
            </a:extLst>
          </p:cNvPr>
          <p:cNvSpPr>
            <a:spLocks noGrp="1"/>
          </p:cNvSpPr>
          <p:nvPr>
            <p:ph type="subTitle" idx="1"/>
          </p:nvPr>
        </p:nvSpPr>
        <p:spPr>
          <a:xfrm>
            <a:off x="5111167" y="3926343"/>
            <a:ext cx="3254100" cy="1092917"/>
          </a:xfrm>
        </p:spPr>
        <p:txBody>
          <a:bodyPr/>
          <a:lstStyle/>
          <a:p>
            <a:pPr>
              <a:lnSpc>
                <a:spcPct val="114999"/>
              </a:lnSpc>
            </a:pPr>
            <a:r>
              <a:rPr lang="vi-VN" sz="1600" dirty="0">
                <a:latin typeface="Bahnschrift"/>
              </a:rPr>
              <a:t>Giao diện </a:t>
            </a:r>
            <a:r>
              <a:rPr lang="vi-VN" sz="1600" dirty="0" err="1">
                <a:latin typeface="Bahnschrift"/>
              </a:rPr>
              <a:t>formCongratulations</a:t>
            </a:r>
            <a:endParaRPr lang="vi-VN" sz="1600" dirty="0">
              <a:latin typeface="Bahnschrift"/>
            </a:endParaRPr>
          </a:p>
        </p:txBody>
      </p:sp>
      <p:sp>
        <p:nvSpPr>
          <p:cNvPr id="4" name="Tiêu đề phụ 3">
            <a:extLst>
              <a:ext uri="{FF2B5EF4-FFF2-40B4-BE49-F238E27FC236}">
                <a16:creationId xmlns:a16="http://schemas.microsoft.com/office/drawing/2014/main" id="{3F3EB1C2-7FD0-2B79-C670-23C871A54655}"/>
              </a:ext>
            </a:extLst>
          </p:cNvPr>
          <p:cNvSpPr>
            <a:spLocks noGrp="1"/>
          </p:cNvSpPr>
          <p:nvPr>
            <p:ph type="subTitle" idx="2"/>
          </p:nvPr>
        </p:nvSpPr>
        <p:spPr>
          <a:xfrm>
            <a:off x="999892" y="3926343"/>
            <a:ext cx="3082650" cy="489540"/>
          </a:xfrm>
        </p:spPr>
        <p:txBody>
          <a:bodyPr/>
          <a:lstStyle/>
          <a:p>
            <a:r>
              <a:rPr lang="vi-VN" sz="1600" dirty="0">
                <a:latin typeface="Bahnschrift"/>
              </a:rPr>
              <a:t>Giao diện </a:t>
            </a:r>
            <a:r>
              <a:rPr lang="vi-VN" sz="1600" dirty="0" err="1">
                <a:latin typeface="Bahnschrift"/>
              </a:rPr>
              <a:t>formHighScores</a:t>
            </a:r>
            <a:endParaRPr lang="vi-VN" sz="1600" dirty="0">
              <a:latin typeface="Bahnschrift"/>
            </a:endParaRPr>
          </a:p>
        </p:txBody>
      </p:sp>
      <p:pic>
        <p:nvPicPr>
          <p:cNvPr id="5" name="Hình ảnh 4" descr="Ảnh có chứa văn bản, ảnh chụp màn hình, Phông chữ, số&#10;&#10;Mô tả được tự động tạo">
            <a:extLst>
              <a:ext uri="{FF2B5EF4-FFF2-40B4-BE49-F238E27FC236}">
                <a16:creationId xmlns:a16="http://schemas.microsoft.com/office/drawing/2014/main" id="{609D4553-2C78-176D-3BE8-617DEB119E16}"/>
              </a:ext>
            </a:extLst>
          </p:cNvPr>
          <p:cNvPicPr>
            <a:picLocks noChangeAspect="1"/>
          </p:cNvPicPr>
          <p:nvPr/>
        </p:nvPicPr>
        <p:blipFill>
          <a:blip r:embed="rId2"/>
          <a:stretch>
            <a:fillRect/>
          </a:stretch>
        </p:blipFill>
        <p:spPr>
          <a:xfrm>
            <a:off x="732148" y="522882"/>
            <a:ext cx="3618139" cy="3295501"/>
          </a:xfrm>
          <a:prstGeom prst="rect">
            <a:avLst/>
          </a:prstGeom>
          <a:ln w="12700">
            <a:solidFill>
              <a:srgbClr val="000000"/>
            </a:solidFill>
          </a:ln>
        </p:spPr>
      </p:pic>
      <p:pic>
        <p:nvPicPr>
          <p:cNvPr id="6" name="Hình ảnh 5" descr="Ảnh có chứa văn bản, nước, ảnh chụp màn hình&#10;&#10;Mô tả được tự động tạo">
            <a:extLst>
              <a:ext uri="{FF2B5EF4-FFF2-40B4-BE49-F238E27FC236}">
                <a16:creationId xmlns:a16="http://schemas.microsoft.com/office/drawing/2014/main" id="{096C97D0-F72B-57FE-D851-AC3E0AF32779}"/>
              </a:ext>
            </a:extLst>
          </p:cNvPr>
          <p:cNvPicPr>
            <a:picLocks noChangeAspect="1"/>
          </p:cNvPicPr>
          <p:nvPr/>
        </p:nvPicPr>
        <p:blipFill rotWithShape="1">
          <a:blip r:embed="rId3"/>
          <a:srcRect t="3082" b="3074"/>
          <a:stretch/>
        </p:blipFill>
        <p:spPr>
          <a:xfrm>
            <a:off x="4572000" y="522882"/>
            <a:ext cx="4158459" cy="3295501"/>
          </a:xfrm>
          <a:prstGeom prst="rect">
            <a:avLst/>
          </a:prstGeom>
          <a:ln>
            <a:solidFill>
              <a:srgbClr val="000000"/>
            </a:solidFill>
          </a:ln>
        </p:spPr>
      </p:pic>
    </p:spTree>
    <p:extLst>
      <p:ext uri="{BB962C8B-B14F-4D97-AF65-F5344CB8AC3E}">
        <p14:creationId xmlns:p14="http://schemas.microsoft.com/office/powerpoint/2010/main" val="23874309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25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25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fill="hold"/>
                                        <p:tgtEl>
                                          <p:spTgt spid="6"/>
                                        </p:tgtEl>
                                        <p:attrNameLst>
                                          <p:attrName>ppt_x</p:attrName>
                                        </p:attrNameLst>
                                      </p:cBhvr>
                                      <p:tavLst>
                                        <p:tav tm="0">
                                          <p:val>
                                            <p:strVal val="1+#ppt_w/2"/>
                                          </p:val>
                                        </p:tav>
                                        <p:tav tm="100000">
                                          <p:val>
                                            <p:strVal val="#ppt_x"/>
                                          </p:val>
                                        </p:tav>
                                      </p:tavLst>
                                    </p:anim>
                                    <p:anim calcmode="lin" valueType="num">
                                      <p:cBhvr additive="base">
                                        <p:cTn id="16" dur="2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2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0"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85759E-2123-1FF1-C0A4-00F0485A34A3}"/>
              </a:ext>
            </a:extLst>
          </p:cNvPr>
          <p:cNvSpPr>
            <a:spLocks noGrp="1"/>
          </p:cNvSpPr>
          <p:nvPr>
            <p:ph type="title"/>
          </p:nvPr>
        </p:nvSpPr>
        <p:spPr>
          <a:xfrm>
            <a:off x="720000" y="441782"/>
            <a:ext cx="7704000" cy="572700"/>
          </a:xfrm>
        </p:spPr>
        <p:txBody>
          <a:bodyPr/>
          <a:lstStyle/>
          <a:p>
            <a:r>
              <a:rPr lang="vi-VN" dirty="0" err="1"/>
              <a:t>formLeaderBoard</a:t>
            </a:r>
            <a:endParaRPr lang="vi-VN" dirty="0"/>
          </a:p>
        </p:txBody>
      </p:sp>
      <p:sp>
        <p:nvSpPr>
          <p:cNvPr id="4" name="Tiêu đề phụ 3">
            <a:extLst>
              <a:ext uri="{FF2B5EF4-FFF2-40B4-BE49-F238E27FC236}">
                <a16:creationId xmlns:a16="http://schemas.microsoft.com/office/drawing/2014/main" id="{579D5ACA-58A5-B043-26E9-C89F83B09DFA}"/>
              </a:ext>
            </a:extLst>
          </p:cNvPr>
          <p:cNvSpPr>
            <a:spLocks noGrp="1"/>
          </p:cNvSpPr>
          <p:nvPr>
            <p:ph type="subTitle" idx="2"/>
          </p:nvPr>
        </p:nvSpPr>
        <p:spPr>
          <a:xfrm>
            <a:off x="657850" y="1014482"/>
            <a:ext cx="8364942" cy="2792164"/>
          </a:xfrm>
        </p:spPr>
        <p:txBody>
          <a:bodyPr spcFirstLastPara="1" wrap="square" lIns="91425" tIns="91425" rIns="91425" bIns="91425" anchor="t" anchorCtr="0">
            <a:noAutofit/>
          </a:bodyPr>
          <a:lstStyle/>
          <a:p>
            <a:pPr marL="139700" indent="0" algn="just"/>
            <a:r>
              <a:rPr lang="vi-VN" sz="1600" b="1" dirty="0">
                <a:solidFill>
                  <a:schemeClr val="accent4"/>
                </a:solidFill>
                <a:latin typeface="Bahnschrift"/>
              </a:rPr>
              <a:t>Bước 1</a:t>
            </a:r>
            <a:r>
              <a:rPr lang="vi-VN" sz="1600" dirty="0">
                <a:solidFill>
                  <a:schemeClr val="bg1"/>
                </a:solidFill>
                <a:latin typeface="Bahnschrift"/>
              </a:rPr>
              <a:t>: L</a:t>
            </a:r>
            <a:r>
              <a:rPr lang="vi-VN" sz="1600" dirty="0">
                <a:solidFill>
                  <a:schemeClr val="bg1"/>
                </a:solidFill>
                <a:latin typeface="Bahnschrift"/>
                <a:cs typeface="Times New Roman"/>
              </a:rPr>
              <a:t>ọc ra từ bảng </a:t>
            </a:r>
            <a:r>
              <a:rPr lang="vi-VN" sz="1600" b="1" dirty="0" err="1">
                <a:solidFill>
                  <a:schemeClr val="bg1"/>
                </a:solidFill>
                <a:latin typeface="Bahnschrift"/>
                <a:cs typeface="Times New Roman"/>
              </a:rPr>
              <a:t>GameSession</a:t>
            </a:r>
            <a:r>
              <a:rPr lang="vi-VN" sz="1600" dirty="0">
                <a:solidFill>
                  <a:schemeClr val="bg1"/>
                </a:solidFill>
                <a:latin typeface="Bahnschrift"/>
                <a:cs typeface="Times New Roman"/>
              </a:rPr>
              <a:t> những người chơi (không giới hạn về số lượng tài khoản) theo điểm số </a:t>
            </a:r>
            <a:r>
              <a:rPr lang="vi-VN" sz="1600" b="1" dirty="0">
                <a:solidFill>
                  <a:schemeClr val="accent4"/>
                </a:solidFill>
                <a:latin typeface="Bahnschrift"/>
                <a:cs typeface="Times New Roman"/>
              </a:rPr>
              <a:t>cao nhất </a:t>
            </a:r>
            <a:r>
              <a:rPr lang="vi-VN" sz="1600" dirty="0">
                <a:solidFill>
                  <a:schemeClr val="bg1"/>
                </a:solidFill>
                <a:latin typeface="Bahnschrift"/>
                <a:cs typeface="Times New Roman"/>
              </a:rPr>
              <a:t>của từng người chơi rồi xếp các thứ hạng từ cao đến thấp</a:t>
            </a:r>
          </a:p>
          <a:p>
            <a:pPr marL="139700" indent="0" algn="just">
              <a:lnSpc>
                <a:spcPct val="114999"/>
              </a:lnSpc>
            </a:pPr>
            <a:r>
              <a:rPr lang="vi-VN" sz="1600" b="1" dirty="0">
                <a:solidFill>
                  <a:schemeClr val="accent4"/>
                </a:solidFill>
                <a:latin typeface="Bahnschrift"/>
                <a:cs typeface="Times New Roman"/>
              </a:rPr>
              <a:t>Bước 2</a:t>
            </a:r>
            <a:r>
              <a:rPr lang="vi-VN" sz="1600" dirty="0">
                <a:solidFill>
                  <a:schemeClr val="bg1"/>
                </a:solidFill>
                <a:latin typeface="Bahnschrift"/>
                <a:cs typeface="Times New Roman"/>
              </a:rPr>
              <a:t>: Trường hợp đồng hạng nếu điểm cao nhất của cả hai bằng nhau (không chọn </a:t>
            </a:r>
            <a:r>
              <a:rPr lang="vi-VN" sz="1600" dirty="0" err="1">
                <a:solidFill>
                  <a:schemeClr val="bg1"/>
                </a:solidFill>
                <a:latin typeface="Bahnschrift"/>
                <a:cs typeface="Times New Roman"/>
              </a:rPr>
              <a:t>AccoundId</a:t>
            </a:r>
            <a:r>
              <a:rPr lang="vi-VN" sz="1600" dirty="0">
                <a:solidFill>
                  <a:schemeClr val="bg1"/>
                </a:solidFill>
                <a:latin typeface="Bahnschrift"/>
                <a:cs typeface="Times New Roman"/>
              </a:rPr>
              <a:t> = NULL)</a:t>
            </a:r>
          </a:p>
          <a:p>
            <a:pPr marL="139700" indent="0" algn="just">
              <a:lnSpc>
                <a:spcPct val="114999"/>
              </a:lnSpc>
            </a:pPr>
            <a:r>
              <a:rPr lang="vi-VN" sz="1600" b="1" dirty="0">
                <a:solidFill>
                  <a:schemeClr val="accent4"/>
                </a:solidFill>
                <a:latin typeface="Bahnschrift"/>
                <a:cs typeface="Times New Roman"/>
              </a:rPr>
              <a:t>Bước 3</a:t>
            </a:r>
            <a:r>
              <a:rPr lang="vi-VN" sz="1600" dirty="0">
                <a:solidFill>
                  <a:schemeClr val="bg1"/>
                </a:solidFill>
                <a:latin typeface="Bahnschrift"/>
                <a:cs typeface="Times New Roman"/>
              </a:rPr>
              <a:t>: Nếu người chơi đạt được điểm số bằng hoặc cao hơn mức điểm cần đạt được ở </a:t>
            </a:r>
            <a:r>
              <a:rPr lang="vi-VN" sz="1600" dirty="0" err="1">
                <a:solidFill>
                  <a:schemeClr val="bg1"/>
                </a:solidFill>
                <a:latin typeface="Bahnschrift"/>
                <a:cs typeface="Times New Roman"/>
              </a:rPr>
              <a:t>level</a:t>
            </a:r>
            <a:r>
              <a:rPr lang="vi-VN" sz="1600" dirty="0">
                <a:solidFill>
                  <a:schemeClr val="bg1"/>
                </a:solidFill>
                <a:latin typeface="Bahnschrift"/>
                <a:cs typeface="Times New Roman"/>
              </a:rPr>
              <a:t> kế tiếp (</a:t>
            </a:r>
            <a:r>
              <a:rPr lang="vi-VN" sz="1600" dirty="0" err="1">
                <a:solidFill>
                  <a:schemeClr val="bg1"/>
                </a:solidFill>
                <a:latin typeface="Bahnschrift"/>
                <a:cs typeface="Times New Roman"/>
              </a:rPr>
              <a:t>level</a:t>
            </a:r>
            <a:r>
              <a:rPr lang="vi-VN" sz="1600" dirty="0">
                <a:solidFill>
                  <a:schemeClr val="bg1"/>
                </a:solidFill>
                <a:latin typeface="Bahnschrift"/>
                <a:cs typeface="Times New Roman"/>
              </a:rPr>
              <a:t> cao hơn - hiện có 5 </a:t>
            </a:r>
            <a:r>
              <a:rPr lang="vi-VN" sz="1600" dirty="0" err="1">
                <a:solidFill>
                  <a:schemeClr val="bg1"/>
                </a:solidFill>
                <a:latin typeface="Bahnschrift"/>
                <a:cs typeface="Times New Roman"/>
              </a:rPr>
              <a:t>level</a:t>
            </a:r>
            <a:r>
              <a:rPr lang="vi-VN" sz="1600" dirty="0">
                <a:solidFill>
                  <a:schemeClr val="bg1"/>
                </a:solidFill>
                <a:latin typeface="Bahnschrift"/>
                <a:cs typeface="Times New Roman"/>
              </a:rPr>
              <a:t> từ </a:t>
            </a:r>
            <a:r>
              <a:rPr lang="vi-VN" sz="1600" dirty="0" err="1">
                <a:solidFill>
                  <a:schemeClr val="bg1"/>
                </a:solidFill>
                <a:latin typeface="Bahnschrift"/>
                <a:cs typeface="Times New Roman"/>
              </a:rPr>
              <a:t>level</a:t>
            </a:r>
            <a:r>
              <a:rPr lang="vi-VN" sz="1600" dirty="0">
                <a:solidFill>
                  <a:schemeClr val="bg1"/>
                </a:solidFill>
                <a:latin typeface="Bahnschrift"/>
                <a:cs typeface="Times New Roman"/>
              </a:rPr>
              <a:t> 1 tới </a:t>
            </a:r>
            <a:r>
              <a:rPr lang="vi-VN" sz="1600" dirty="0" err="1">
                <a:solidFill>
                  <a:schemeClr val="bg1"/>
                </a:solidFill>
                <a:latin typeface="Bahnschrift"/>
                <a:cs typeface="Times New Roman"/>
              </a:rPr>
              <a:t>level</a:t>
            </a:r>
            <a:r>
              <a:rPr lang="vi-VN" sz="1600" dirty="0">
                <a:solidFill>
                  <a:schemeClr val="bg1"/>
                </a:solidFill>
                <a:latin typeface="Bahnschrift"/>
                <a:cs typeface="Times New Roman"/>
              </a:rPr>
              <a:t> 5) thì sẽ được tăng </a:t>
            </a:r>
            <a:r>
              <a:rPr lang="vi-VN" sz="1600" dirty="0" err="1">
                <a:solidFill>
                  <a:schemeClr val="bg1"/>
                </a:solidFill>
                <a:latin typeface="Bahnschrift"/>
                <a:cs typeface="Times New Roman"/>
              </a:rPr>
              <a:t>level</a:t>
            </a:r>
            <a:r>
              <a:rPr lang="vi-VN" sz="1600" dirty="0">
                <a:solidFill>
                  <a:schemeClr val="bg1"/>
                </a:solidFill>
                <a:latin typeface="Bahnschrift"/>
                <a:cs typeface="Times New Roman"/>
              </a:rPr>
              <a:t> (hiển thị thông qua </a:t>
            </a:r>
            <a:r>
              <a:rPr lang="vi-VN" sz="1600" dirty="0" err="1">
                <a:solidFill>
                  <a:schemeClr val="bg1"/>
                </a:solidFill>
                <a:latin typeface="Bahnschrift"/>
                <a:cs typeface="Times New Roman"/>
              </a:rPr>
              <a:t>formLevelUp</a:t>
            </a:r>
            <a:r>
              <a:rPr lang="vi-VN" sz="1600" dirty="0">
                <a:solidFill>
                  <a:schemeClr val="bg1"/>
                </a:solidFill>
                <a:latin typeface="Bahnschrift"/>
                <a:cs typeface="Times New Roman"/>
              </a:rPr>
              <a:t>)</a:t>
            </a:r>
          </a:p>
        </p:txBody>
      </p:sp>
    </p:spTree>
    <p:extLst>
      <p:ext uri="{BB962C8B-B14F-4D97-AF65-F5344CB8AC3E}">
        <p14:creationId xmlns:p14="http://schemas.microsoft.com/office/powerpoint/2010/main" val="2646704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250"/>
                                        <p:tgtEl>
                                          <p:spTgt spid="4">
                                            <p:txEl>
                                              <p:pRg st="1" end="1"/>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2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phụ 2">
            <a:extLst>
              <a:ext uri="{FF2B5EF4-FFF2-40B4-BE49-F238E27FC236}">
                <a16:creationId xmlns:a16="http://schemas.microsoft.com/office/drawing/2014/main" id="{399B9853-789B-16F3-00A9-F68DFF62C9D4}"/>
              </a:ext>
            </a:extLst>
          </p:cNvPr>
          <p:cNvSpPr>
            <a:spLocks noGrp="1"/>
          </p:cNvSpPr>
          <p:nvPr>
            <p:ph type="subTitle" idx="1"/>
          </p:nvPr>
        </p:nvSpPr>
        <p:spPr>
          <a:xfrm>
            <a:off x="5458265" y="4024522"/>
            <a:ext cx="2829558" cy="491108"/>
          </a:xfrm>
        </p:spPr>
        <p:txBody>
          <a:bodyPr/>
          <a:lstStyle/>
          <a:p>
            <a:r>
              <a:rPr lang="vi-VN" sz="1600" dirty="0">
                <a:latin typeface="Bahnschrift"/>
              </a:rPr>
              <a:t>Giao diện </a:t>
            </a:r>
            <a:r>
              <a:rPr lang="vi-VN" sz="1600" dirty="0" err="1">
                <a:latin typeface="Bahnschrift"/>
              </a:rPr>
              <a:t>formLevelUp</a:t>
            </a:r>
            <a:endParaRPr lang="vi-VN" sz="1600" dirty="0">
              <a:latin typeface="Bahnschrift"/>
            </a:endParaRPr>
          </a:p>
        </p:txBody>
      </p:sp>
      <p:sp>
        <p:nvSpPr>
          <p:cNvPr id="4" name="Tiêu đề phụ 3">
            <a:extLst>
              <a:ext uri="{FF2B5EF4-FFF2-40B4-BE49-F238E27FC236}">
                <a16:creationId xmlns:a16="http://schemas.microsoft.com/office/drawing/2014/main" id="{548B27A0-A3C1-5FE2-4687-6CB94EEF43B4}"/>
              </a:ext>
            </a:extLst>
          </p:cNvPr>
          <p:cNvSpPr>
            <a:spLocks noGrp="1"/>
          </p:cNvSpPr>
          <p:nvPr>
            <p:ph type="subTitle" idx="2"/>
          </p:nvPr>
        </p:nvSpPr>
        <p:spPr>
          <a:xfrm>
            <a:off x="916884" y="4012086"/>
            <a:ext cx="3474535" cy="503544"/>
          </a:xfrm>
        </p:spPr>
        <p:txBody>
          <a:bodyPr/>
          <a:lstStyle/>
          <a:p>
            <a:r>
              <a:rPr lang="vi-VN" sz="1600" dirty="0">
                <a:solidFill>
                  <a:schemeClr val="bg1"/>
                </a:solidFill>
                <a:latin typeface="Bahnschrift"/>
              </a:rPr>
              <a:t>Giao diện </a:t>
            </a:r>
            <a:r>
              <a:rPr lang="vi-VN" sz="1600" dirty="0" err="1">
                <a:solidFill>
                  <a:schemeClr val="bg1"/>
                </a:solidFill>
                <a:latin typeface="Bahnschrift"/>
              </a:rPr>
              <a:t>formLeaderBoard</a:t>
            </a:r>
            <a:endParaRPr lang="vi-VN" sz="1600" dirty="0">
              <a:solidFill>
                <a:schemeClr val="bg1"/>
              </a:solidFill>
              <a:latin typeface="Bahnschrift"/>
            </a:endParaRPr>
          </a:p>
        </p:txBody>
      </p:sp>
      <p:pic>
        <p:nvPicPr>
          <p:cNvPr id="5" name="Hình ảnh 4" descr="Ảnh có chứa động vật có vú sống dưới nước, động vật có vú, Động vật có vú biển, cá heo&#10;&#10;Mô tả được tự động tạo">
            <a:extLst>
              <a:ext uri="{FF2B5EF4-FFF2-40B4-BE49-F238E27FC236}">
                <a16:creationId xmlns:a16="http://schemas.microsoft.com/office/drawing/2014/main" id="{0203D091-2613-C8E9-DFF3-BB8B108D83E7}"/>
              </a:ext>
            </a:extLst>
          </p:cNvPr>
          <p:cNvPicPr>
            <a:picLocks noChangeAspect="1"/>
          </p:cNvPicPr>
          <p:nvPr/>
        </p:nvPicPr>
        <p:blipFill>
          <a:blip r:embed="rId2"/>
          <a:stretch>
            <a:fillRect/>
          </a:stretch>
        </p:blipFill>
        <p:spPr>
          <a:xfrm>
            <a:off x="4735286" y="713678"/>
            <a:ext cx="4131128" cy="3105120"/>
          </a:xfrm>
          <a:prstGeom prst="rect">
            <a:avLst/>
          </a:prstGeom>
        </p:spPr>
      </p:pic>
      <p:pic>
        <p:nvPicPr>
          <p:cNvPr id="6" name="Hình ảnh 5" descr="Ảnh có chứa văn bản, ảnh chụp màn hình, phần mềm, Hệ điều hành&#10;&#10;Mô tả được tự động tạo">
            <a:extLst>
              <a:ext uri="{FF2B5EF4-FFF2-40B4-BE49-F238E27FC236}">
                <a16:creationId xmlns:a16="http://schemas.microsoft.com/office/drawing/2014/main" id="{C3C3EC54-ADD1-CBAB-9EE2-9EB2A02E4FB4}"/>
              </a:ext>
            </a:extLst>
          </p:cNvPr>
          <p:cNvPicPr>
            <a:picLocks noChangeAspect="1"/>
          </p:cNvPicPr>
          <p:nvPr/>
        </p:nvPicPr>
        <p:blipFill>
          <a:blip r:embed="rId3"/>
          <a:stretch>
            <a:fillRect/>
          </a:stretch>
        </p:blipFill>
        <p:spPr>
          <a:xfrm>
            <a:off x="565269" y="713678"/>
            <a:ext cx="4006731" cy="3105120"/>
          </a:xfrm>
          <a:prstGeom prst="rect">
            <a:avLst/>
          </a:prstGeom>
        </p:spPr>
      </p:pic>
    </p:spTree>
    <p:extLst>
      <p:ext uri="{BB962C8B-B14F-4D97-AF65-F5344CB8AC3E}">
        <p14:creationId xmlns:p14="http://schemas.microsoft.com/office/powerpoint/2010/main" val="22293512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25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25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50" fill="hold"/>
                                        <p:tgtEl>
                                          <p:spTgt spid="5"/>
                                        </p:tgtEl>
                                        <p:attrNameLst>
                                          <p:attrName>ppt_x</p:attrName>
                                        </p:attrNameLst>
                                      </p:cBhvr>
                                      <p:tavLst>
                                        <p:tav tm="0">
                                          <p:val>
                                            <p:strVal val="1+#ppt_w/2"/>
                                          </p:val>
                                        </p:tav>
                                        <p:tav tm="100000">
                                          <p:val>
                                            <p:strVal val="#ppt_x"/>
                                          </p:val>
                                        </p:tav>
                                      </p:tavLst>
                                    </p:anim>
                                    <p:anim calcmode="lin" valueType="num">
                                      <p:cBhvr additive="base">
                                        <p:cTn id="16" dur="2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2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0" dur="2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01BA67C-6771-B405-7CAC-8CA8A5C45208}"/>
              </a:ext>
            </a:extLst>
          </p:cNvPr>
          <p:cNvSpPr>
            <a:spLocks noGrp="1"/>
          </p:cNvSpPr>
          <p:nvPr>
            <p:ph type="title"/>
          </p:nvPr>
        </p:nvSpPr>
        <p:spPr>
          <a:xfrm>
            <a:off x="720000" y="276937"/>
            <a:ext cx="7704000" cy="572700"/>
          </a:xfrm>
        </p:spPr>
        <p:txBody>
          <a:bodyPr/>
          <a:lstStyle/>
          <a:p>
            <a:r>
              <a:rPr lang="vi-VN" err="1"/>
              <a:t>Form</a:t>
            </a:r>
            <a:r>
              <a:rPr lang="vi-VN"/>
              <a:t> </a:t>
            </a:r>
            <a:r>
              <a:rPr lang="vi-VN" err="1"/>
              <a:t>Options</a:t>
            </a:r>
            <a:endParaRPr lang="vi-VN"/>
          </a:p>
        </p:txBody>
      </p:sp>
      <p:sp>
        <p:nvSpPr>
          <p:cNvPr id="4" name="Tiêu đề phụ 3">
            <a:extLst>
              <a:ext uri="{FF2B5EF4-FFF2-40B4-BE49-F238E27FC236}">
                <a16:creationId xmlns:a16="http://schemas.microsoft.com/office/drawing/2014/main" id="{4F05A90F-982B-8B8A-77AC-FDDAE244A04E}"/>
              </a:ext>
            </a:extLst>
          </p:cNvPr>
          <p:cNvSpPr>
            <a:spLocks noGrp="1"/>
          </p:cNvSpPr>
          <p:nvPr>
            <p:ph type="subTitle" idx="2"/>
          </p:nvPr>
        </p:nvSpPr>
        <p:spPr>
          <a:xfrm>
            <a:off x="519058" y="983267"/>
            <a:ext cx="8288581" cy="1484870"/>
          </a:xfrm>
        </p:spPr>
        <p:txBody>
          <a:bodyPr/>
          <a:lstStyle/>
          <a:p>
            <a:pPr marL="425450" indent="-285750">
              <a:lnSpc>
                <a:spcPct val="114999"/>
              </a:lnSpc>
              <a:buFont typeface="Wingdings"/>
              <a:buChar char="§"/>
            </a:pPr>
            <a:r>
              <a:rPr lang="vi-VN" sz="1600">
                <a:latin typeface="Bahnschrift" panose="020B0502040204020203" pitchFamily="34" charset="0"/>
              </a:rPr>
              <a:t>Chương trình có các tùy chọn sau: </a:t>
            </a:r>
            <a:r>
              <a:rPr lang="vi-VN" sz="1600" b="1" err="1">
                <a:solidFill>
                  <a:srgbClr val="FF0000"/>
                </a:solidFill>
                <a:latin typeface="Bahnschrift" panose="020B0502040204020203" pitchFamily="34" charset="0"/>
              </a:rPr>
              <a:t>Sound</a:t>
            </a:r>
            <a:r>
              <a:rPr lang="vi-VN" sz="1600" b="1">
                <a:solidFill>
                  <a:srgbClr val="FF0000"/>
                </a:solidFill>
                <a:latin typeface="Bahnschrift" panose="020B0502040204020203" pitchFamily="34" charset="0"/>
              </a:rPr>
              <a:t>, </a:t>
            </a:r>
            <a:r>
              <a:rPr lang="vi-VN" sz="1600" b="1" err="1">
                <a:solidFill>
                  <a:srgbClr val="FF0000"/>
                </a:solidFill>
                <a:latin typeface="Bahnschrift" panose="020B0502040204020203" pitchFamily="34" charset="0"/>
              </a:rPr>
              <a:t>Effect</a:t>
            </a:r>
            <a:r>
              <a:rPr lang="vi-VN" sz="1600" b="1">
                <a:solidFill>
                  <a:srgbClr val="FF0000"/>
                </a:solidFill>
                <a:latin typeface="Bahnschrift" panose="020B0502040204020203" pitchFamily="34" charset="0"/>
              </a:rPr>
              <a:t>, </a:t>
            </a:r>
            <a:r>
              <a:rPr lang="vi-VN" sz="1600" b="1" err="1">
                <a:solidFill>
                  <a:srgbClr val="FF0000"/>
                </a:solidFill>
                <a:latin typeface="Bahnschrift" panose="020B0502040204020203" pitchFamily="34" charset="0"/>
              </a:rPr>
              <a:t>Leve</a:t>
            </a:r>
            <a:r>
              <a:rPr lang="en-US" sz="1600" b="1">
                <a:solidFill>
                  <a:srgbClr val="FF0000"/>
                </a:solidFill>
                <a:latin typeface="Bahnschrift" panose="020B0502040204020203" pitchFamily="34" charset="0"/>
              </a:rPr>
              <a:t>l</a:t>
            </a:r>
          </a:p>
          <a:p>
            <a:pPr marL="425450" indent="-285750">
              <a:lnSpc>
                <a:spcPct val="114999"/>
              </a:lnSpc>
              <a:buFont typeface="Wingdings" panose="05000000000000000000" pitchFamily="2" charset="2"/>
              <a:buChar char="ü"/>
            </a:pPr>
            <a:r>
              <a:rPr lang="vi-VN" sz="1600" b="1" err="1">
                <a:solidFill>
                  <a:srgbClr val="FF0000"/>
                </a:solidFill>
                <a:latin typeface="Bahnschrift" panose="020B0502040204020203" pitchFamily="34" charset="0"/>
              </a:rPr>
              <a:t>Sound</a:t>
            </a:r>
            <a:r>
              <a:rPr lang="vi-VN" sz="1600">
                <a:latin typeface="Bahnschrift" panose="020B0502040204020203" pitchFamily="34" charset="0"/>
              </a:rPr>
              <a:t>: nhạc nền (dùng thư viện </a:t>
            </a:r>
            <a:r>
              <a:rPr lang="vi-VN" sz="1600" err="1">
                <a:latin typeface="Bahnschrift" panose="020B0502040204020203" pitchFamily="34" charset="0"/>
              </a:rPr>
              <a:t>NAudio</a:t>
            </a:r>
            <a:r>
              <a:rPr lang="vi-VN" sz="1600">
                <a:latin typeface="Bahnschrift" panose="020B0502040204020203" pitchFamily="34" charset="0"/>
              </a:rPr>
              <a:t>)</a:t>
            </a:r>
            <a:r>
              <a:rPr lang="en-US" sz="1600">
                <a:latin typeface="Bahnschrift" panose="020B0502040204020203" pitchFamily="34" charset="0"/>
              </a:rPr>
              <a:t>.</a:t>
            </a:r>
            <a:endParaRPr lang="vi-VN" sz="1600">
              <a:latin typeface="Bahnschrift" panose="020B0502040204020203" pitchFamily="34" charset="0"/>
            </a:endParaRPr>
          </a:p>
          <a:p>
            <a:pPr marL="425450" indent="-285750">
              <a:lnSpc>
                <a:spcPct val="114999"/>
              </a:lnSpc>
              <a:buFont typeface="Wingdings" panose="05000000000000000000" pitchFamily="2" charset="2"/>
              <a:buChar char="ü"/>
            </a:pPr>
            <a:r>
              <a:rPr lang="vi-VN" sz="1600" b="1" err="1">
                <a:solidFill>
                  <a:srgbClr val="FF0000"/>
                </a:solidFill>
                <a:latin typeface="Bahnschrift" panose="020B0502040204020203" pitchFamily="34" charset="0"/>
              </a:rPr>
              <a:t>Effect</a:t>
            </a:r>
            <a:r>
              <a:rPr lang="vi-VN" sz="1600">
                <a:latin typeface="Bahnschrift" panose="020B0502040204020203" pitchFamily="34" charset="0"/>
              </a:rPr>
              <a:t>: nhạc xóa hàng, nhạc cho </a:t>
            </a:r>
            <a:r>
              <a:rPr lang="vi-VN" sz="1600" err="1">
                <a:latin typeface="Bahnschrift" panose="020B0502040204020203" pitchFamily="34" charset="0"/>
              </a:rPr>
              <a:t>game</a:t>
            </a:r>
            <a:r>
              <a:rPr lang="vi-VN" sz="1600">
                <a:latin typeface="Bahnschrift" panose="020B0502040204020203" pitchFamily="34" charset="0"/>
              </a:rPr>
              <a:t> </a:t>
            </a:r>
            <a:r>
              <a:rPr lang="vi-VN" sz="1600" err="1">
                <a:latin typeface="Bahnschrift" panose="020B0502040204020203" pitchFamily="34" charset="0"/>
              </a:rPr>
              <a:t>over</a:t>
            </a:r>
            <a:r>
              <a:rPr lang="vi-VN" sz="1600">
                <a:latin typeface="Bahnschrift" panose="020B0502040204020203" pitchFamily="34" charset="0"/>
              </a:rPr>
              <a:t> (dùng thư viện </a:t>
            </a:r>
            <a:r>
              <a:rPr lang="vi-VN" sz="1600" err="1">
                <a:latin typeface="Bahnschrift" panose="020B0502040204020203" pitchFamily="34" charset="0"/>
              </a:rPr>
              <a:t>NAudio</a:t>
            </a:r>
            <a:r>
              <a:rPr lang="vi-VN" sz="1600">
                <a:latin typeface="Bahnschrift" panose="020B0502040204020203" pitchFamily="34" charset="0"/>
              </a:rPr>
              <a:t>)</a:t>
            </a:r>
            <a:r>
              <a:rPr lang="en-US" sz="1600">
                <a:latin typeface="Bahnschrift" panose="020B0502040204020203" pitchFamily="34" charset="0"/>
              </a:rPr>
              <a:t>.</a:t>
            </a:r>
            <a:endParaRPr lang="vi-VN" sz="1600">
              <a:latin typeface="Bahnschrift" panose="020B0502040204020203" pitchFamily="34" charset="0"/>
            </a:endParaRPr>
          </a:p>
          <a:p>
            <a:pPr marL="425450" indent="-285750">
              <a:lnSpc>
                <a:spcPct val="114999"/>
              </a:lnSpc>
              <a:buFont typeface="Wingdings" panose="05000000000000000000" pitchFamily="2" charset="2"/>
              <a:buChar char="ü"/>
            </a:pPr>
            <a:r>
              <a:rPr lang="vi-VN" sz="1600" b="1" err="1">
                <a:solidFill>
                  <a:srgbClr val="FF0000"/>
                </a:solidFill>
                <a:latin typeface="Bahnschrift" panose="020B0502040204020203" pitchFamily="34" charset="0"/>
              </a:rPr>
              <a:t>Level</a:t>
            </a:r>
            <a:r>
              <a:rPr lang="vi-VN" sz="1600">
                <a:latin typeface="Bahnschrift" panose="020B0502040204020203" pitchFamily="34" charset="0"/>
              </a:rPr>
              <a:t>: 3 cấp độ lần lượt là dễ, trung bình, khó</a:t>
            </a:r>
            <a:r>
              <a:rPr lang="en-US" sz="1600">
                <a:latin typeface="Bahnschrift" panose="020B0502040204020203" pitchFamily="34" charset="0"/>
              </a:rPr>
              <a:t>.</a:t>
            </a:r>
            <a:endParaRPr lang="vi-VN" sz="1600">
              <a:latin typeface="Bahnschrift" panose="020B0502040204020203" pitchFamily="34" charset="0"/>
            </a:endParaRPr>
          </a:p>
        </p:txBody>
      </p:sp>
      <p:sp>
        <p:nvSpPr>
          <p:cNvPr id="3" name="TextBox 2">
            <a:extLst>
              <a:ext uri="{FF2B5EF4-FFF2-40B4-BE49-F238E27FC236}">
                <a16:creationId xmlns:a16="http://schemas.microsoft.com/office/drawing/2014/main" id="{3EBCA1B0-DA79-4FA7-6FC3-59FCF92D1506}"/>
              </a:ext>
            </a:extLst>
          </p:cNvPr>
          <p:cNvSpPr txBox="1"/>
          <p:nvPr/>
        </p:nvSpPr>
        <p:spPr>
          <a:xfrm>
            <a:off x="372322" y="983935"/>
            <a:ext cx="8288581" cy="3170099"/>
          </a:xfrm>
          <a:prstGeom prst="rect">
            <a:avLst/>
          </a:prstGeom>
          <a:noFill/>
        </p:spPr>
        <p:txBody>
          <a:bodyPr wrap="square" lIns="91440" tIns="45720" rIns="91440" bIns="45720" rtlCol="0" anchor="t">
            <a:spAutoFit/>
          </a:bodyPr>
          <a:lstStyle/>
          <a:p>
            <a:pPr marL="425450" indent="-285750">
              <a:lnSpc>
                <a:spcPct val="114999"/>
              </a:lnSpc>
              <a:buFont typeface="Wingdings" panose="05000000000000000000" pitchFamily="2" charset="2"/>
              <a:buChar char="§"/>
            </a:pPr>
            <a:r>
              <a:rPr lang="vi-VN" sz="1600" b="1" dirty="0" err="1">
                <a:solidFill>
                  <a:srgbClr val="FF0000"/>
                </a:solidFill>
                <a:latin typeface="Bahnschrift"/>
              </a:rPr>
              <a:t>Sound</a:t>
            </a:r>
            <a:r>
              <a:rPr lang="vi-VN" sz="1600" b="1" dirty="0">
                <a:solidFill>
                  <a:srgbClr val="FF0000"/>
                </a:solidFill>
                <a:latin typeface="Bahnschrift"/>
              </a:rPr>
              <a:t>: </a:t>
            </a:r>
            <a:r>
              <a:rPr lang="vi-VN" sz="1600" dirty="0">
                <a:solidFill>
                  <a:schemeClr val="bg1"/>
                </a:solidFill>
                <a:latin typeface="Bahnschrift"/>
              </a:rPr>
              <a:t>khi người dùng chọn ON và lưu lựa chọn thì đoạn âm thanh nền sẽ phát khi </a:t>
            </a:r>
            <a:r>
              <a:rPr lang="vi-VN" sz="1600" dirty="0" err="1">
                <a:solidFill>
                  <a:schemeClr val="bg1"/>
                </a:solidFill>
                <a:latin typeface="Bahnschrift"/>
              </a:rPr>
              <a:t>Form</a:t>
            </a:r>
            <a:r>
              <a:rPr lang="vi-VN" sz="1600" dirty="0">
                <a:solidFill>
                  <a:schemeClr val="bg1"/>
                </a:solidFill>
                <a:latin typeface="Bahnschrift"/>
              </a:rPr>
              <a:t> </a:t>
            </a:r>
            <a:r>
              <a:rPr lang="vi-VN" sz="1600" dirty="0" err="1">
                <a:solidFill>
                  <a:schemeClr val="bg1"/>
                </a:solidFill>
                <a:latin typeface="Bahnschrift"/>
              </a:rPr>
              <a:t>Play</a:t>
            </a:r>
            <a:r>
              <a:rPr lang="vi-VN" sz="1600" dirty="0">
                <a:solidFill>
                  <a:schemeClr val="bg1"/>
                </a:solidFill>
                <a:latin typeface="Bahnschrift"/>
              </a:rPr>
              <a:t> mở, nhạc này sẽ phát lặp lại (hàm </a:t>
            </a:r>
            <a:r>
              <a:rPr lang="vi-VN" sz="1600" b="1" dirty="0" err="1">
                <a:solidFill>
                  <a:schemeClr val="accent4"/>
                </a:solidFill>
                <a:latin typeface="Bahnschrift"/>
              </a:rPr>
              <a:t>PlayLooping</a:t>
            </a:r>
            <a:r>
              <a:rPr lang="vi-VN" sz="1600" b="1" dirty="0">
                <a:solidFill>
                  <a:schemeClr val="accent4"/>
                </a:solidFill>
                <a:latin typeface="Bahnschrift"/>
              </a:rPr>
              <a:t>()</a:t>
            </a:r>
            <a:r>
              <a:rPr lang="vi-VN" sz="1600" dirty="0">
                <a:solidFill>
                  <a:schemeClr val="bg1"/>
                </a:solidFill>
                <a:latin typeface="Bahnschrift"/>
              </a:rPr>
              <a:t>) và dừng </a:t>
            </a:r>
            <a:r>
              <a:rPr lang="vi-VN" sz="1600" dirty="0">
                <a:solidFill>
                  <a:schemeClr val="bg1"/>
                </a:solidFill>
                <a:latin typeface="Bahnschrift"/>
                <a:cs typeface="Calibri"/>
              </a:rPr>
              <a:t>(hàm </a:t>
            </a:r>
            <a:r>
              <a:rPr lang="vi-VN" sz="1600" b="1" dirty="0" err="1">
                <a:solidFill>
                  <a:schemeClr val="accent4"/>
                </a:solidFill>
                <a:latin typeface="Bahnschrift"/>
                <a:cs typeface="Calibri"/>
              </a:rPr>
              <a:t>Stop</a:t>
            </a:r>
            <a:r>
              <a:rPr lang="vi-VN" sz="1600" b="1" dirty="0">
                <a:solidFill>
                  <a:schemeClr val="accent4"/>
                </a:solidFill>
                <a:latin typeface="Bahnschrift"/>
                <a:cs typeface="Calibri"/>
              </a:rPr>
              <a:t>()</a:t>
            </a:r>
            <a:r>
              <a:rPr lang="vi-VN" sz="1600" dirty="0">
                <a:solidFill>
                  <a:schemeClr val="bg1"/>
                </a:solidFill>
                <a:latin typeface="Bahnschrift"/>
                <a:cs typeface="Calibri"/>
              </a:rPr>
              <a:t>) </a:t>
            </a:r>
            <a:r>
              <a:rPr lang="vi-VN" sz="1600" dirty="0">
                <a:solidFill>
                  <a:schemeClr val="bg1"/>
                </a:solidFill>
                <a:latin typeface="Bahnschrift"/>
              </a:rPr>
              <a:t>khi người chơi thoát khỏi </a:t>
            </a:r>
            <a:r>
              <a:rPr lang="vi-VN" sz="1600" dirty="0" err="1">
                <a:solidFill>
                  <a:schemeClr val="bg1"/>
                </a:solidFill>
                <a:latin typeface="Bahnschrift"/>
              </a:rPr>
              <a:t>Form</a:t>
            </a:r>
            <a:r>
              <a:rPr lang="vi-VN" sz="1600" dirty="0">
                <a:solidFill>
                  <a:schemeClr val="bg1"/>
                </a:solidFill>
                <a:latin typeface="Bahnschrift"/>
              </a:rPr>
              <a:t> </a:t>
            </a:r>
            <a:r>
              <a:rPr lang="vi-VN" sz="1600" dirty="0" err="1">
                <a:solidFill>
                  <a:schemeClr val="bg1"/>
                </a:solidFill>
                <a:latin typeface="Bahnschrift"/>
              </a:rPr>
              <a:t>Play</a:t>
            </a:r>
            <a:r>
              <a:rPr lang="vi-VN" sz="1600" dirty="0">
                <a:solidFill>
                  <a:schemeClr val="bg1"/>
                </a:solidFill>
                <a:latin typeface="Bahnschrift"/>
              </a:rPr>
              <a:t>.</a:t>
            </a:r>
          </a:p>
          <a:p>
            <a:pPr marL="425450" indent="-285750">
              <a:lnSpc>
                <a:spcPct val="114999"/>
              </a:lnSpc>
              <a:buFont typeface="Wingdings"/>
              <a:buChar char="§"/>
            </a:pPr>
            <a:r>
              <a:rPr lang="vi-VN" sz="1600" b="1" dirty="0" err="1">
                <a:solidFill>
                  <a:schemeClr val="accent4"/>
                </a:solidFill>
                <a:latin typeface="Bahnschrift"/>
              </a:rPr>
              <a:t>Effect</a:t>
            </a:r>
            <a:r>
              <a:rPr lang="vi-VN" sz="1600" b="1" dirty="0">
                <a:solidFill>
                  <a:schemeClr val="accent4"/>
                </a:solidFill>
                <a:latin typeface="Bahnschrift"/>
              </a:rPr>
              <a:t>: </a:t>
            </a:r>
            <a:r>
              <a:rPr lang="vi-VN" sz="1600" dirty="0">
                <a:solidFill>
                  <a:schemeClr val="bg1"/>
                </a:solidFill>
                <a:latin typeface="Bahnschrift"/>
              </a:rPr>
              <a:t>khi người dùng chọn ON và lưu lựa chọn thì đoạn âm thanh xóa sẽ phát khi chương trình xóa 1 hàng đầy gạch và âm thanh </a:t>
            </a:r>
            <a:r>
              <a:rPr lang="vi-VN" sz="1600" dirty="0" err="1">
                <a:solidFill>
                  <a:schemeClr val="bg1"/>
                </a:solidFill>
                <a:latin typeface="Bahnschrift"/>
              </a:rPr>
              <a:t>game</a:t>
            </a:r>
            <a:r>
              <a:rPr lang="vi-VN" sz="1600" dirty="0">
                <a:solidFill>
                  <a:schemeClr val="bg1"/>
                </a:solidFill>
                <a:latin typeface="Bahnschrift"/>
              </a:rPr>
              <a:t> </a:t>
            </a:r>
            <a:r>
              <a:rPr lang="vi-VN" sz="1600" dirty="0" err="1">
                <a:solidFill>
                  <a:schemeClr val="bg1"/>
                </a:solidFill>
                <a:latin typeface="Bahnschrift"/>
              </a:rPr>
              <a:t>over</a:t>
            </a:r>
            <a:r>
              <a:rPr lang="vi-VN" sz="1600" dirty="0">
                <a:solidFill>
                  <a:schemeClr val="bg1"/>
                </a:solidFill>
                <a:latin typeface="Bahnschrift"/>
              </a:rPr>
              <a:t> sẽ phát khi người chơi thua, cả 2 loại nhạc sẽ phát trong 1 khoảng thời gian ngắn </a:t>
            </a:r>
            <a:r>
              <a:rPr lang="vi-VN" sz="1600" dirty="0">
                <a:solidFill>
                  <a:schemeClr val="bg1"/>
                </a:solidFill>
                <a:latin typeface="Bahnschrift"/>
                <a:cs typeface="Calibri"/>
              </a:rPr>
              <a:t>(hàm </a:t>
            </a:r>
            <a:r>
              <a:rPr lang="vi-VN" sz="1600" b="1" dirty="0" err="1">
                <a:solidFill>
                  <a:schemeClr val="accent4"/>
                </a:solidFill>
                <a:latin typeface="Bahnschrift"/>
                <a:cs typeface="Calibri"/>
              </a:rPr>
              <a:t>Play</a:t>
            </a:r>
            <a:r>
              <a:rPr lang="vi-VN" sz="1600" b="1" dirty="0">
                <a:solidFill>
                  <a:schemeClr val="accent4"/>
                </a:solidFill>
                <a:latin typeface="Bahnschrift"/>
                <a:cs typeface="Calibri"/>
              </a:rPr>
              <a:t>()</a:t>
            </a:r>
            <a:r>
              <a:rPr lang="vi-VN" sz="1600" dirty="0">
                <a:solidFill>
                  <a:schemeClr val="bg1"/>
                </a:solidFill>
                <a:latin typeface="Bahnschrift"/>
                <a:cs typeface="Calibri"/>
              </a:rPr>
              <a:t>)</a:t>
            </a:r>
            <a:r>
              <a:rPr lang="vi-VN" sz="1600" dirty="0">
                <a:solidFill>
                  <a:schemeClr val="bg1"/>
                </a:solidFill>
                <a:latin typeface="Bahnschrift"/>
              </a:rPr>
              <a:t> rồi dừng lại.</a:t>
            </a:r>
          </a:p>
          <a:p>
            <a:pPr marL="425450" indent="-285750">
              <a:lnSpc>
                <a:spcPct val="114999"/>
              </a:lnSpc>
              <a:buFont typeface="Wingdings"/>
              <a:buChar char="§"/>
            </a:pPr>
            <a:r>
              <a:rPr lang="vi-VN" sz="1600" b="1" dirty="0" err="1">
                <a:solidFill>
                  <a:schemeClr val="accent4"/>
                </a:solidFill>
                <a:latin typeface="Bahnschrift"/>
              </a:rPr>
              <a:t>Level</a:t>
            </a:r>
            <a:r>
              <a:rPr lang="vi-VN" sz="1600" dirty="0">
                <a:solidFill>
                  <a:schemeClr val="bg1"/>
                </a:solidFill>
                <a:latin typeface="Bahnschrift"/>
              </a:rPr>
              <a:t>: thiết lập các giá trị khoảng thời gian (</a:t>
            </a:r>
            <a:r>
              <a:rPr lang="vi-VN" sz="1600" b="1" dirty="0" err="1">
                <a:solidFill>
                  <a:schemeClr val="bg1"/>
                </a:solidFill>
                <a:latin typeface="Bahnschrift"/>
              </a:rPr>
              <a:t>interval</a:t>
            </a:r>
            <a:r>
              <a:rPr lang="vi-VN" sz="1600" dirty="0">
                <a:solidFill>
                  <a:schemeClr val="bg1"/>
                </a:solidFill>
                <a:latin typeface="Bahnschrift"/>
              </a:rPr>
              <a:t>) của timer1 theo 3 mức: dễ (1000), trung bình(300), khó(80) nên độ trễ thời gian gọi sự kiện timer1_Tick để thực hiện các thao tác </a:t>
            </a:r>
            <a:r>
              <a:rPr lang="vi-VN" sz="1600" b="1" dirty="0" err="1">
                <a:solidFill>
                  <a:schemeClr val="accent4"/>
                </a:solidFill>
                <a:latin typeface="Bahnschrift"/>
              </a:rPr>
              <a:t>AddNewPiece</a:t>
            </a:r>
            <a:r>
              <a:rPr lang="vi-VN" sz="1600" b="1" dirty="0">
                <a:solidFill>
                  <a:schemeClr val="accent4"/>
                </a:solidFill>
                <a:latin typeface="Bahnschrift"/>
              </a:rPr>
              <a:t>, </a:t>
            </a:r>
            <a:r>
              <a:rPr lang="vi-VN" sz="1600" b="1" dirty="0" err="1">
                <a:solidFill>
                  <a:schemeClr val="accent4"/>
                </a:solidFill>
                <a:latin typeface="Bahnschrift"/>
              </a:rPr>
              <a:t>MovePiece</a:t>
            </a:r>
            <a:r>
              <a:rPr lang="vi-VN" sz="1600" dirty="0">
                <a:solidFill>
                  <a:schemeClr val="bg1"/>
                </a:solidFill>
                <a:latin typeface="Bahnschrift"/>
              </a:rPr>
              <a:t>, … sẽ khác nhau theo 3 mức độ, điều đó làm cho </a:t>
            </a:r>
            <a:r>
              <a:rPr lang="vi-VN" sz="1600" dirty="0" err="1">
                <a:solidFill>
                  <a:schemeClr val="bg1"/>
                </a:solidFill>
                <a:latin typeface="Bahnschrift"/>
              </a:rPr>
              <a:t>Form</a:t>
            </a:r>
            <a:r>
              <a:rPr lang="vi-VN" sz="1600" dirty="0">
                <a:solidFill>
                  <a:schemeClr val="bg1"/>
                </a:solidFill>
                <a:latin typeface="Bahnschrift"/>
              </a:rPr>
              <a:t> </a:t>
            </a:r>
            <a:r>
              <a:rPr lang="vi-VN" sz="1600" dirty="0" err="1">
                <a:solidFill>
                  <a:schemeClr val="bg1"/>
                </a:solidFill>
                <a:latin typeface="Bahnschrift"/>
              </a:rPr>
              <a:t>Play</a:t>
            </a:r>
            <a:r>
              <a:rPr lang="vi-VN" sz="1600" dirty="0">
                <a:solidFill>
                  <a:schemeClr val="bg1"/>
                </a:solidFill>
                <a:latin typeface="Bahnschrift"/>
              </a:rPr>
              <a:t> hoạt động với tốc độ nhanh chậm khác nhau.</a:t>
            </a:r>
          </a:p>
          <a:p>
            <a:endParaRPr lang="en-US" sz="1600" dirty="0"/>
          </a:p>
        </p:txBody>
      </p:sp>
      <p:sp>
        <p:nvSpPr>
          <p:cNvPr id="7" name="TextBox 6">
            <a:extLst>
              <a:ext uri="{FF2B5EF4-FFF2-40B4-BE49-F238E27FC236}">
                <a16:creationId xmlns:a16="http://schemas.microsoft.com/office/drawing/2014/main" id="{F34141A6-9849-8D5C-2198-9343EBDE130E}"/>
              </a:ext>
            </a:extLst>
          </p:cNvPr>
          <p:cNvSpPr txBox="1"/>
          <p:nvPr/>
        </p:nvSpPr>
        <p:spPr>
          <a:xfrm>
            <a:off x="3031895" y="4105505"/>
            <a:ext cx="2839844" cy="369332"/>
          </a:xfrm>
          <a:prstGeom prst="rect">
            <a:avLst/>
          </a:prstGeom>
          <a:noFill/>
        </p:spPr>
        <p:txBody>
          <a:bodyPr wrap="square" rtlCol="0">
            <a:spAutoFit/>
          </a:bodyPr>
          <a:lstStyle/>
          <a:p>
            <a:r>
              <a:rPr lang="en-US" sz="1800">
                <a:solidFill>
                  <a:schemeClr val="bg1"/>
                </a:solidFill>
                <a:latin typeface="Bahnschrift" panose="020B0502040204020203" pitchFamily="34" charset="0"/>
              </a:rPr>
              <a:t>Giao </a:t>
            </a:r>
            <a:r>
              <a:rPr lang="en-US" sz="1800" err="1">
                <a:solidFill>
                  <a:schemeClr val="bg1"/>
                </a:solidFill>
                <a:latin typeface="Bahnschrift" panose="020B0502040204020203" pitchFamily="34" charset="0"/>
              </a:rPr>
              <a:t>diện</a:t>
            </a:r>
            <a:r>
              <a:rPr lang="en-US" sz="1800">
                <a:solidFill>
                  <a:schemeClr val="bg1"/>
                </a:solidFill>
                <a:latin typeface="Bahnschrift" panose="020B0502040204020203" pitchFamily="34" charset="0"/>
              </a:rPr>
              <a:t> </a:t>
            </a:r>
            <a:r>
              <a:rPr lang="en-US" sz="1800" err="1">
                <a:solidFill>
                  <a:schemeClr val="bg1"/>
                </a:solidFill>
                <a:latin typeface="Bahnschrift" panose="020B0502040204020203" pitchFamily="34" charset="0"/>
              </a:rPr>
              <a:t>của</a:t>
            </a:r>
            <a:r>
              <a:rPr lang="en-US" sz="1800">
                <a:solidFill>
                  <a:schemeClr val="bg1"/>
                </a:solidFill>
                <a:latin typeface="Bahnschrift" panose="020B0502040204020203" pitchFamily="34" charset="0"/>
              </a:rPr>
              <a:t> </a:t>
            </a:r>
            <a:r>
              <a:rPr lang="en-US" sz="1800" err="1">
                <a:solidFill>
                  <a:schemeClr val="bg1"/>
                </a:solidFill>
                <a:latin typeface="Bahnschrift" panose="020B0502040204020203" pitchFamily="34" charset="0"/>
              </a:rPr>
              <a:t>formOption</a:t>
            </a:r>
            <a:endParaRPr lang="en-US" sz="1800">
              <a:solidFill>
                <a:schemeClr val="bg1"/>
              </a:solidFill>
              <a:latin typeface="Bahnschrift" panose="020B0502040204020203" pitchFamily="34" charset="0"/>
            </a:endParaRPr>
          </a:p>
        </p:txBody>
      </p:sp>
      <p:pic>
        <p:nvPicPr>
          <p:cNvPr id="8" name="Picture 5">
            <a:extLst>
              <a:ext uri="{FF2B5EF4-FFF2-40B4-BE49-F238E27FC236}">
                <a16:creationId xmlns:a16="http://schemas.microsoft.com/office/drawing/2014/main" id="{21B7FED2-5939-A171-F685-EAAE61719FC7}"/>
              </a:ext>
            </a:extLst>
          </p:cNvPr>
          <p:cNvPicPr>
            <a:picLocks noChangeAspect="1"/>
          </p:cNvPicPr>
          <p:nvPr/>
        </p:nvPicPr>
        <p:blipFill>
          <a:blip r:embed="rId2"/>
          <a:stretch>
            <a:fillRect/>
          </a:stretch>
        </p:blipFill>
        <p:spPr>
          <a:xfrm>
            <a:off x="2237514" y="1084333"/>
            <a:ext cx="4552174" cy="2979717"/>
          </a:xfrm>
          <a:prstGeom prst="rect">
            <a:avLst/>
          </a:prstGeom>
        </p:spPr>
      </p:pic>
    </p:spTree>
    <p:extLst>
      <p:ext uri="{BB962C8B-B14F-4D97-AF65-F5344CB8AC3E}">
        <p14:creationId xmlns:p14="http://schemas.microsoft.com/office/powerpoint/2010/main" val="40682009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250"/>
                                        <p:tgtEl>
                                          <p:spTgt spid="4">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250"/>
                                        <p:tgtEl>
                                          <p:spTgt spid="4">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25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4">
                                            <p:txEl>
                                              <p:pRg st="3" end="3"/>
                                            </p:txEl>
                                          </p:spTgt>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xit" presetSubtype="0" fill="hold" grpId="1"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wipe(left)">
                                      <p:cBhvr>
                                        <p:cTn id="38" dur="250"/>
                                        <p:tgtEl>
                                          <p:spTgt spid="3">
                                            <p:txEl>
                                              <p:pRg st="0" end="0"/>
                                            </p:txEl>
                                          </p:spTgt>
                                        </p:tgtEl>
                                      </p:cBhvr>
                                    </p:animEffect>
                                  </p:childTnLst>
                                </p:cTn>
                              </p:par>
                            </p:childTnLst>
                          </p:cTn>
                        </p:par>
                        <p:par>
                          <p:cTn id="39" fill="hold">
                            <p:stCondLst>
                              <p:cond delay="250"/>
                            </p:stCondLst>
                            <p:childTnLst>
                              <p:par>
                                <p:cTn id="40" presetID="22" presetClass="entr" presetSubtype="8" fill="hold" nodeType="after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wipe(left)">
                                      <p:cBhvr>
                                        <p:cTn id="42" dur="250"/>
                                        <p:tgtEl>
                                          <p:spTgt spid="3">
                                            <p:txEl>
                                              <p:pRg st="1" end="1"/>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wipe(left)">
                                      <p:cBhvr>
                                        <p:cTn id="46" dur="25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3">
                                            <p:txEl>
                                              <p:pRg st="1" end="1"/>
                                            </p:txEl>
                                          </p:spTgt>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P spid="3" grpId="0" build="allAtOnce"/>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3B36AB-F7D4-022A-4F42-0A68D63A8B42}"/>
              </a:ext>
            </a:extLst>
          </p:cNvPr>
          <p:cNvSpPr>
            <a:spLocks noGrp="1"/>
          </p:cNvSpPr>
          <p:nvPr>
            <p:ph type="title"/>
          </p:nvPr>
        </p:nvSpPr>
        <p:spPr>
          <a:xfrm>
            <a:off x="758615" y="197890"/>
            <a:ext cx="7704000" cy="572700"/>
          </a:xfrm>
        </p:spPr>
        <p:txBody>
          <a:bodyPr/>
          <a:lstStyle/>
          <a:p>
            <a:r>
              <a:rPr lang="vi-VN" err="1"/>
              <a:t>Form</a:t>
            </a:r>
            <a:r>
              <a:rPr lang="vi-VN"/>
              <a:t> </a:t>
            </a:r>
            <a:r>
              <a:rPr lang="vi-VN" err="1"/>
              <a:t>Exit</a:t>
            </a:r>
          </a:p>
        </p:txBody>
      </p:sp>
      <p:sp>
        <p:nvSpPr>
          <p:cNvPr id="3" name="Tiêu đề phụ 2">
            <a:extLst>
              <a:ext uri="{FF2B5EF4-FFF2-40B4-BE49-F238E27FC236}">
                <a16:creationId xmlns:a16="http://schemas.microsoft.com/office/drawing/2014/main" id="{D9CC2027-56FB-4B92-2401-666744727192}"/>
              </a:ext>
            </a:extLst>
          </p:cNvPr>
          <p:cNvSpPr>
            <a:spLocks noGrp="1"/>
          </p:cNvSpPr>
          <p:nvPr>
            <p:ph type="subTitle" idx="1"/>
          </p:nvPr>
        </p:nvSpPr>
        <p:spPr>
          <a:xfrm>
            <a:off x="3556632" y="4193545"/>
            <a:ext cx="2180608" cy="454751"/>
          </a:xfrm>
        </p:spPr>
        <p:txBody>
          <a:bodyPr/>
          <a:lstStyle/>
          <a:p>
            <a:pPr>
              <a:lnSpc>
                <a:spcPct val="114999"/>
              </a:lnSpc>
            </a:pPr>
            <a:r>
              <a:rPr lang="en-US" sz="1600" dirty="0">
                <a:solidFill>
                  <a:schemeClr val="bg1"/>
                </a:solidFill>
                <a:latin typeface="Bahnschrift"/>
              </a:rPr>
              <a:t>Giao </a:t>
            </a:r>
            <a:r>
              <a:rPr lang="en-US" sz="1600" dirty="0" err="1">
                <a:solidFill>
                  <a:schemeClr val="bg1"/>
                </a:solidFill>
                <a:latin typeface="Bahnschrift"/>
              </a:rPr>
              <a:t>diện</a:t>
            </a:r>
            <a:r>
              <a:rPr lang="en-US" sz="1600" dirty="0">
                <a:solidFill>
                  <a:schemeClr val="bg1"/>
                </a:solidFill>
                <a:latin typeface="Bahnschrift"/>
              </a:rPr>
              <a:t> </a:t>
            </a:r>
            <a:r>
              <a:rPr lang="en-US" sz="1600" dirty="0" err="1">
                <a:solidFill>
                  <a:schemeClr val="bg1"/>
                </a:solidFill>
                <a:latin typeface="Bahnschrift"/>
              </a:rPr>
              <a:t>formExit</a:t>
            </a:r>
            <a:endParaRPr lang="en-US" sz="1600" dirty="0">
              <a:solidFill>
                <a:schemeClr val="bg1"/>
              </a:solidFill>
              <a:latin typeface="Bahnschrift"/>
            </a:endParaRPr>
          </a:p>
          <a:p>
            <a:pPr>
              <a:lnSpc>
                <a:spcPct val="114999"/>
              </a:lnSpc>
            </a:pPr>
            <a:endParaRPr lang="vi-VN" dirty="0"/>
          </a:p>
        </p:txBody>
      </p:sp>
      <p:sp>
        <p:nvSpPr>
          <p:cNvPr id="4" name="Tiêu đề phụ 3">
            <a:extLst>
              <a:ext uri="{FF2B5EF4-FFF2-40B4-BE49-F238E27FC236}">
                <a16:creationId xmlns:a16="http://schemas.microsoft.com/office/drawing/2014/main" id="{CBEF9546-D07A-55B7-5497-254AF3099AE4}"/>
              </a:ext>
            </a:extLst>
          </p:cNvPr>
          <p:cNvSpPr>
            <a:spLocks noGrp="1"/>
          </p:cNvSpPr>
          <p:nvPr>
            <p:ph type="subTitle" idx="2"/>
          </p:nvPr>
        </p:nvSpPr>
        <p:spPr>
          <a:xfrm>
            <a:off x="579863" y="764037"/>
            <a:ext cx="7454610" cy="1983900"/>
          </a:xfrm>
        </p:spPr>
        <p:txBody>
          <a:bodyPr/>
          <a:lstStyle/>
          <a:p>
            <a:pPr algn="just">
              <a:lnSpc>
                <a:spcPct val="114999"/>
              </a:lnSpc>
            </a:pPr>
            <a:r>
              <a:rPr lang="en-US" sz="1600">
                <a:solidFill>
                  <a:srgbClr val="000000"/>
                </a:solidFill>
                <a:latin typeface="Bahnschrift"/>
                <a:cs typeface="Times New Roman"/>
              </a:rPr>
              <a:t>    </a:t>
            </a:r>
            <a:r>
              <a:rPr lang="en-US" sz="1600">
                <a:solidFill>
                  <a:schemeClr val="bg1"/>
                </a:solidFill>
                <a:latin typeface="Bahnschrift"/>
                <a:cs typeface="Times New Roman"/>
              </a:rPr>
              <a:t>  </a:t>
            </a:r>
            <a:r>
              <a:rPr lang="en-US" sz="1600" err="1">
                <a:solidFill>
                  <a:schemeClr val="bg1"/>
                </a:solidFill>
                <a:latin typeface="Bahnschrift"/>
                <a:cs typeface="Times New Roman"/>
              </a:rPr>
              <a:t>Lúc</a:t>
            </a:r>
            <a:r>
              <a:rPr lang="en-US" sz="1600">
                <a:solidFill>
                  <a:schemeClr val="bg1"/>
                </a:solidFill>
                <a:latin typeface="Bahnschrift"/>
                <a:cs typeface="Times New Roman"/>
              </a:rPr>
              <a:t> </a:t>
            </a:r>
            <a:r>
              <a:rPr lang="en-US" sz="1600" err="1">
                <a:solidFill>
                  <a:schemeClr val="bg1"/>
                </a:solidFill>
                <a:latin typeface="Bahnschrift"/>
                <a:cs typeface="Times New Roman"/>
              </a:rPr>
              <a:t>này</a:t>
            </a:r>
            <a:r>
              <a:rPr lang="en-US" sz="1600">
                <a:solidFill>
                  <a:schemeClr val="bg1"/>
                </a:solidFill>
                <a:latin typeface="Bahnschrift"/>
                <a:cs typeface="Times New Roman"/>
              </a:rPr>
              <a:t> </a:t>
            </a:r>
            <a:r>
              <a:rPr lang="en-US" sz="1600" err="1">
                <a:solidFill>
                  <a:schemeClr val="bg1"/>
                </a:solidFill>
                <a:latin typeface="Bahnschrift"/>
                <a:cs typeface="Times New Roman"/>
              </a:rPr>
              <a:t>người</a:t>
            </a:r>
            <a:r>
              <a:rPr lang="en-US" sz="1600">
                <a:solidFill>
                  <a:schemeClr val="bg1"/>
                </a:solidFill>
                <a:latin typeface="Bahnschrift"/>
                <a:cs typeface="Times New Roman"/>
              </a:rPr>
              <a:t> </a:t>
            </a:r>
            <a:r>
              <a:rPr lang="en-US" sz="1600" err="1">
                <a:solidFill>
                  <a:schemeClr val="bg1"/>
                </a:solidFill>
                <a:latin typeface="Bahnschrift"/>
                <a:cs typeface="Times New Roman"/>
              </a:rPr>
              <a:t>chơi</a:t>
            </a:r>
            <a:r>
              <a:rPr lang="en-US" sz="1600">
                <a:solidFill>
                  <a:schemeClr val="bg1"/>
                </a:solidFill>
                <a:latin typeface="Bahnschrift"/>
                <a:cs typeface="Times New Roman"/>
              </a:rPr>
              <a:t> </a:t>
            </a:r>
            <a:r>
              <a:rPr lang="en-US" sz="1600" err="1">
                <a:solidFill>
                  <a:schemeClr val="bg1"/>
                </a:solidFill>
                <a:latin typeface="Bahnschrift"/>
                <a:cs typeface="Times New Roman"/>
              </a:rPr>
              <a:t>đang</a:t>
            </a:r>
            <a:r>
              <a:rPr lang="en-US" sz="1600">
                <a:solidFill>
                  <a:schemeClr val="bg1"/>
                </a:solidFill>
                <a:latin typeface="Bahnschrift"/>
                <a:cs typeface="Times New Roman"/>
              </a:rPr>
              <a:t> ở </a:t>
            </a:r>
            <a:r>
              <a:rPr lang="en-US" sz="1600" err="1">
                <a:solidFill>
                  <a:schemeClr val="bg1"/>
                </a:solidFill>
                <a:latin typeface="Bahnschrift"/>
                <a:cs typeface="Times New Roman"/>
              </a:rPr>
              <a:t>giao</a:t>
            </a:r>
            <a:r>
              <a:rPr lang="en-US" sz="1600">
                <a:solidFill>
                  <a:schemeClr val="bg1"/>
                </a:solidFill>
                <a:latin typeface="Bahnschrift"/>
                <a:cs typeface="Times New Roman"/>
              </a:rPr>
              <a:t> </a:t>
            </a:r>
            <a:r>
              <a:rPr lang="en-US" sz="1600" err="1">
                <a:solidFill>
                  <a:schemeClr val="bg1"/>
                </a:solidFill>
                <a:latin typeface="Bahnschrift"/>
                <a:cs typeface="Times New Roman"/>
              </a:rPr>
              <a:t>diện</a:t>
            </a:r>
            <a:r>
              <a:rPr lang="en-US" sz="1600">
                <a:solidFill>
                  <a:schemeClr val="bg1"/>
                </a:solidFill>
                <a:latin typeface="Bahnschrift"/>
                <a:cs typeface="Times New Roman"/>
              </a:rPr>
              <a:t> MENU. </a:t>
            </a:r>
            <a:r>
              <a:rPr lang="en-US" sz="1600" err="1">
                <a:solidFill>
                  <a:schemeClr val="bg1"/>
                </a:solidFill>
                <a:latin typeface="Bahnschrift"/>
                <a:cs typeface="Times New Roman"/>
              </a:rPr>
              <a:t>Nếu</a:t>
            </a:r>
            <a:r>
              <a:rPr lang="en-US" sz="1600">
                <a:solidFill>
                  <a:schemeClr val="bg1"/>
                </a:solidFill>
                <a:latin typeface="Bahnschrift"/>
                <a:cs typeface="Times New Roman"/>
              </a:rPr>
              <a:t> </a:t>
            </a:r>
            <a:r>
              <a:rPr lang="en-US" sz="1600" err="1">
                <a:solidFill>
                  <a:schemeClr val="bg1"/>
                </a:solidFill>
                <a:latin typeface="Bahnschrift"/>
                <a:cs typeface="Times New Roman"/>
              </a:rPr>
              <a:t>người</a:t>
            </a:r>
            <a:r>
              <a:rPr lang="en-US" sz="1600">
                <a:solidFill>
                  <a:schemeClr val="bg1"/>
                </a:solidFill>
                <a:latin typeface="Bahnschrift"/>
                <a:cs typeface="Times New Roman"/>
              </a:rPr>
              <a:t> </a:t>
            </a:r>
            <a:r>
              <a:rPr lang="en-US" sz="1600" err="1">
                <a:solidFill>
                  <a:schemeClr val="bg1"/>
                </a:solidFill>
                <a:latin typeface="Bahnschrift"/>
                <a:cs typeface="Times New Roman"/>
              </a:rPr>
              <a:t>chơi</a:t>
            </a:r>
            <a:r>
              <a:rPr lang="en-US" sz="1600">
                <a:solidFill>
                  <a:schemeClr val="bg1"/>
                </a:solidFill>
                <a:latin typeface="Bahnschrift"/>
                <a:cs typeface="Times New Roman"/>
              </a:rPr>
              <a:t> </a:t>
            </a:r>
            <a:r>
              <a:rPr lang="en-US" sz="1600" err="1">
                <a:solidFill>
                  <a:schemeClr val="bg1"/>
                </a:solidFill>
                <a:latin typeface="Bahnschrift"/>
                <a:cs typeface="Times New Roman"/>
              </a:rPr>
              <a:t>muốn</a:t>
            </a:r>
            <a:r>
              <a:rPr lang="en-US" sz="1600">
                <a:solidFill>
                  <a:schemeClr val="bg1"/>
                </a:solidFill>
                <a:latin typeface="Bahnschrift"/>
                <a:cs typeface="Times New Roman"/>
              </a:rPr>
              <a:t> </a:t>
            </a:r>
            <a:r>
              <a:rPr lang="en-US" sz="1600" err="1">
                <a:solidFill>
                  <a:schemeClr val="bg1"/>
                </a:solidFill>
                <a:latin typeface="Bahnschrift"/>
                <a:cs typeface="Times New Roman"/>
              </a:rPr>
              <a:t>thoát</a:t>
            </a:r>
            <a:r>
              <a:rPr lang="en-US" sz="1600">
                <a:solidFill>
                  <a:schemeClr val="bg1"/>
                </a:solidFill>
                <a:latin typeface="Bahnschrift"/>
                <a:cs typeface="Times New Roman"/>
              </a:rPr>
              <a:t> </a:t>
            </a:r>
            <a:r>
              <a:rPr lang="en-US" sz="1600" err="1">
                <a:solidFill>
                  <a:schemeClr val="bg1"/>
                </a:solidFill>
                <a:latin typeface="Bahnschrift"/>
                <a:cs typeface="Times New Roman"/>
              </a:rPr>
              <a:t>khỏi</a:t>
            </a:r>
            <a:r>
              <a:rPr lang="en-US" sz="1600">
                <a:solidFill>
                  <a:schemeClr val="bg1"/>
                </a:solidFill>
                <a:latin typeface="Bahnschrift"/>
                <a:cs typeface="Times New Roman"/>
              </a:rPr>
              <a:t> </a:t>
            </a:r>
            <a:r>
              <a:rPr lang="en-US" sz="1600" err="1">
                <a:solidFill>
                  <a:schemeClr val="bg1"/>
                </a:solidFill>
                <a:latin typeface="Bahnschrift"/>
                <a:cs typeface="Times New Roman"/>
              </a:rPr>
              <a:t>ứng</a:t>
            </a:r>
            <a:r>
              <a:rPr lang="en-US" sz="1600">
                <a:solidFill>
                  <a:schemeClr val="bg1"/>
                </a:solidFill>
                <a:latin typeface="Bahnschrift"/>
                <a:cs typeface="Times New Roman"/>
              </a:rPr>
              <a:t> </a:t>
            </a:r>
            <a:r>
              <a:rPr lang="en-US" sz="1600" err="1">
                <a:solidFill>
                  <a:schemeClr val="bg1"/>
                </a:solidFill>
                <a:latin typeface="Bahnschrift"/>
                <a:cs typeface="Times New Roman"/>
              </a:rPr>
              <a:t>dụng</a:t>
            </a:r>
            <a:r>
              <a:rPr lang="en-US" sz="1600">
                <a:solidFill>
                  <a:schemeClr val="bg1"/>
                </a:solidFill>
                <a:latin typeface="Bahnschrift"/>
                <a:cs typeface="Times New Roman"/>
              </a:rPr>
              <a:t>, </a:t>
            </a:r>
            <a:r>
              <a:rPr lang="en-US" sz="1600" err="1">
                <a:solidFill>
                  <a:schemeClr val="bg1"/>
                </a:solidFill>
                <a:latin typeface="Bahnschrift"/>
                <a:cs typeface="Times New Roman"/>
              </a:rPr>
              <a:t>hệ</a:t>
            </a:r>
            <a:r>
              <a:rPr lang="en-US" sz="1600">
                <a:solidFill>
                  <a:schemeClr val="bg1"/>
                </a:solidFill>
                <a:latin typeface="Bahnschrift"/>
                <a:cs typeface="Times New Roman"/>
              </a:rPr>
              <a:t> </a:t>
            </a:r>
            <a:r>
              <a:rPr lang="en-US" sz="1600" err="1">
                <a:solidFill>
                  <a:schemeClr val="bg1"/>
                </a:solidFill>
                <a:latin typeface="Bahnschrift"/>
                <a:cs typeface="Times New Roman"/>
              </a:rPr>
              <a:t>thống</a:t>
            </a:r>
            <a:r>
              <a:rPr lang="en-US" sz="1600">
                <a:solidFill>
                  <a:schemeClr val="bg1"/>
                </a:solidFill>
                <a:latin typeface="Bahnschrift"/>
                <a:cs typeface="Times New Roman"/>
              </a:rPr>
              <a:t> </a:t>
            </a:r>
            <a:r>
              <a:rPr lang="en-US" sz="1600" err="1">
                <a:solidFill>
                  <a:schemeClr val="bg1"/>
                </a:solidFill>
                <a:latin typeface="Bahnschrift"/>
                <a:cs typeface="Times New Roman"/>
              </a:rPr>
              <a:t>sẽ</a:t>
            </a:r>
            <a:r>
              <a:rPr lang="en-US" sz="1600">
                <a:solidFill>
                  <a:schemeClr val="bg1"/>
                </a:solidFill>
                <a:latin typeface="Bahnschrift"/>
                <a:cs typeface="Times New Roman"/>
              </a:rPr>
              <a:t> </a:t>
            </a:r>
            <a:r>
              <a:rPr lang="en-US" sz="1600" err="1">
                <a:solidFill>
                  <a:schemeClr val="bg1"/>
                </a:solidFill>
                <a:latin typeface="Bahnschrift"/>
                <a:cs typeface="Times New Roman"/>
              </a:rPr>
              <a:t>hiển</a:t>
            </a:r>
            <a:r>
              <a:rPr lang="en-US" sz="1600">
                <a:solidFill>
                  <a:schemeClr val="bg1"/>
                </a:solidFill>
                <a:latin typeface="Bahnschrift"/>
                <a:cs typeface="Times New Roman"/>
              </a:rPr>
              <a:t> </a:t>
            </a:r>
            <a:r>
              <a:rPr lang="en-US" sz="1600" err="1">
                <a:solidFill>
                  <a:schemeClr val="bg1"/>
                </a:solidFill>
                <a:latin typeface="Bahnschrift"/>
                <a:cs typeface="Times New Roman"/>
              </a:rPr>
              <a:t>thị</a:t>
            </a:r>
            <a:r>
              <a:rPr lang="en-US" sz="1600">
                <a:solidFill>
                  <a:schemeClr val="bg1"/>
                </a:solidFill>
                <a:latin typeface="Bahnschrift"/>
                <a:cs typeface="Times New Roman"/>
              </a:rPr>
              <a:t> </a:t>
            </a:r>
            <a:r>
              <a:rPr lang="en-US" sz="1600" err="1">
                <a:solidFill>
                  <a:schemeClr val="bg1"/>
                </a:solidFill>
                <a:latin typeface="Bahnschrift"/>
                <a:cs typeface="Times New Roman"/>
              </a:rPr>
              <a:t>thông</a:t>
            </a:r>
            <a:r>
              <a:rPr lang="en-US" sz="1600">
                <a:solidFill>
                  <a:schemeClr val="bg1"/>
                </a:solidFill>
                <a:latin typeface="Bahnschrift"/>
                <a:cs typeface="Times New Roman"/>
              </a:rPr>
              <a:t> </a:t>
            </a:r>
            <a:r>
              <a:rPr lang="en-US" sz="1600" err="1">
                <a:solidFill>
                  <a:schemeClr val="bg1"/>
                </a:solidFill>
                <a:latin typeface="Bahnschrift"/>
                <a:cs typeface="Times New Roman"/>
              </a:rPr>
              <a:t>báo</a:t>
            </a:r>
            <a:r>
              <a:rPr lang="en-US" sz="1600">
                <a:solidFill>
                  <a:schemeClr val="bg1"/>
                </a:solidFill>
                <a:latin typeface="Bahnschrift"/>
                <a:cs typeface="Times New Roman"/>
              </a:rPr>
              <a:t> “</a:t>
            </a:r>
            <a:r>
              <a:rPr lang="en-US" sz="1600" b="1" err="1">
                <a:solidFill>
                  <a:schemeClr val="bg1"/>
                </a:solidFill>
                <a:latin typeface="Bahnschrift"/>
                <a:cs typeface="Times New Roman"/>
              </a:rPr>
              <a:t>Bạn</a:t>
            </a:r>
            <a:r>
              <a:rPr lang="en-US" sz="1600" b="1">
                <a:solidFill>
                  <a:schemeClr val="bg1"/>
                </a:solidFill>
                <a:latin typeface="Bahnschrift"/>
                <a:cs typeface="Times New Roman"/>
              </a:rPr>
              <a:t> </a:t>
            </a:r>
            <a:r>
              <a:rPr lang="en-US" sz="1600" b="1" err="1">
                <a:solidFill>
                  <a:schemeClr val="bg1"/>
                </a:solidFill>
                <a:latin typeface="Bahnschrift"/>
                <a:cs typeface="Times New Roman"/>
              </a:rPr>
              <a:t>có</a:t>
            </a:r>
            <a:r>
              <a:rPr lang="en-US" sz="1600" b="1">
                <a:solidFill>
                  <a:schemeClr val="bg1"/>
                </a:solidFill>
                <a:latin typeface="Bahnschrift"/>
                <a:cs typeface="Times New Roman"/>
              </a:rPr>
              <a:t> </a:t>
            </a:r>
            <a:r>
              <a:rPr lang="en-US" sz="1600" b="1" err="1">
                <a:solidFill>
                  <a:schemeClr val="bg1"/>
                </a:solidFill>
                <a:latin typeface="Bahnschrift"/>
                <a:cs typeface="Times New Roman"/>
              </a:rPr>
              <a:t>chắc</a:t>
            </a:r>
            <a:r>
              <a:rPr lang="en-US" sz="1600" b="1">
                <a:solidFill>
                  <a:schemeClr val="bg1"/>
                </a:solidFill>
                <a:latin typeface="Bahnschrift"/>
                <a:cs typeface="Times New Roman"/>
              </a:rPr>
              <a:t> </a:t>
            </a:r>
            <a:r>
              <a:rPr lang="en-US" sz="1600" b="1" err="1">
                <a:solidFill>
                  <a:schemeClr val="bg1"/>
                </a:solidFill>
                <a:latin typeface="Bahnschrift"/>
                <a:cs typeface="Times New Roman"/>
              </a:rPr>
              <a:t>chắn</a:t>
            </a:r>
            <a:r>
              <a:rPr lang="en-US" sz="1600" b="1">
                <a:solidFill>
                  <a:schemeClr val="bg1"/>
                </a:solidFill>
                <a:latin typeface="Bahnschrift"/>
                <a:cs typeface="Times New Roman"/>
              </a:rPr>
              <a:t> </a:t>
            </a:r>
            <a:r>
              <a:rPr lang="en-US" sz="1600" b="1" err="1">
                <a:solidFill>
                  <a:schemeClr val="bg1"/>
                </a:solidFill>
                <a:latin typeface="Bahnschrift"/>
                <a:cs typeface="Times New Roman"/>
              </a:rPr>
              <a:t>muốn</a:t>
            </a:r>
            <a:r>
              <a:rPr lang="en-US" sz="1600" b="1">
                <a:solidFill>
                  <a:schemeClr val="bg1"/>
                </a:solidFill>
                <a:latin typeface="Bahnschrift"/>
                <a:cs typeface="Times New Roman"/>
              </a:rPr>
              <a:t> </a:t>
            </a:r>
            <a:r>
              <a:rPr lang="en-US" sz="1600" b="1" err="1">
                <a:solidFill>
                  <a:schemeClr val="bg1"/>
                </a:solidFill>
                <a:latin typeface="Bahnschrift"/>
                <a:cs typeface="Times New Roman"/>
              </a:rPr>
              <a:t>thoát</a:t>
            </a:r>
            <a:r>
              <a:rPr lang="en-US" sz="1600" b="1">
                <a:solidFill>
                  <a:schemeClr val="bg1"/>
                </a:solidFill>
                <a:latin typeface="Bahnschrift"/>
                <a:cs typeface="Times New Roman"/>
              </a:rPr>
              <a:t> game </a:t>
            </a:r>
            <a:r>
              <a:rPr lang="en-US" sz="1600" b="1" err="1">
                <a:solidFill>
                  <a:schemeClr val="bg1"/>
                </a:solidFill>
                <a:latin typeface="Bahnschrift"/>
                <a:cs typeface="Times New Roman"/>
              </a:rPr>
              <a:t>không</a:t>
            </a:r>
            <a:r>
              <a:rPr lang="en-US" sz="1600" b="1">
                <a:solidFill>
                  <a:schemeClr val="bg1"/>
                </a:solidFill>
                <a:latin typeface="Bahnschrift"/>
                <a:cs typeface="Times New Roman"/>
              </a:rPr>
              <a:t>?</a:t>
            </a:r>
            <a:r>
              <a:rPr lang="en-US" sz="1600">
                <a:solidFill>
                  <a:schemeClr val="bg1"/>
                </a:solidFill>
                <a:latin typeface="Bahnschrift"/>
                <a:cs typeface="Times New Roman"/>
              </a:rPr>
              <a:t>”. </a:t>
            </a:r>
            <a:r>
              <a:rPr lang="en-US" sz="1600" err="1">
                <a:solidFill>
                  <a:schemeClr val="bg1"/>
                </a:solidFill>
                <a:latin typeface="Bahnschrift"/>
                <a:cs typeface="Times New Roman"/>
              </a:rPr>
              <a:t>Lúc</a:t>
            </a:r>
            <a:r>
              <a:rPr lang="en-US" sz="1600">
                <a:solidFill>
                  <a:schemeClr val="bg1"/>
                </a:solidFill>
                <a:latin typeface="Bahnschrift"/>
                <a:cs typeface="Times New Roman"/>
              </a:rPr>
              <a:t> </a:t>
            </a:r>
            <a:r>
              <a:rPr lang="en-US" sz="1600" err="1">
                <a:solidFill>
                  <a:schemeClr val="bg1"/>
                </a:solidFill>
                <a:latin typeface="Bahnschrift"/>
                <a:cs typeface="Times New Roman"/>
              </a:rPr>
              <a:t>này</a:t>
            </a:r>
            <a:r>
              <a:rPr lang="en-US" sz="1600">
                <a:solidFill>
                  <a:schemeClr val="bg1"/>
                </a:solidFill>
                <a:latin typeface="Bahnschrift"/>
                <a:cs typeface="Times New Roman"/>
              </a:rPr>
              <a:t> </a:t>
            </a:r>
            <a:r>
              <a:rPr lang="en-US" sz="1600" err="1">
                <a:solidFill>
                  <a:schemeClr val="bg1"/>
                </a:solidFill>
                <a:latin typeface="Bahnschrift"/>
                <a:cs typeface="Times New Roman"/>
              </a:rPr>
              <a:t>nếu</a:t>
            </a:r>
            <a:r>
              <a:rPr lang="en-US" sz="1600">
                <a:solidFill>
                  <a:schemeClr val="bg1"/>
                </a:solidFill>
                <a:latin typeface="Bahnschrift"/>
                <a:cs typeface="Times New Roman"/>
              </a:rPr>
              <a:t> </a:t>
            </a:r>
            <a:r>
              <a:rPr lang="en-US" sz="1600" err="1">
                <a:solidFill>
                  <a:schemeClr val="bg1"/>
                </a:solidFill>
                <a:latin typeface="Bahnschrift"/>
                <a:cs typeface="Times New Roman"/>
              </a:rPr>
              <a:t>người</a:t>
            </a:r>
            <a:r>
              <a:rPr lang="en-US" sz="1600">
                <a:solidFill>
                  <a:schemeClr val="bg1"/>
                </a:solidFill>
                <a:latin typeface="Bahnschrift"/>
                <a:cs typeface="Times New Roman"/>
              </a:rPr>
              <a:t> </a:t>
            </a:r>
            <a:r>
              <a:rPr lang="en-US" sz="1600" err="1">
                <a:solidFill>
                  <a:schemeClr val="bg1"/>
                </a:solidFill>
                <a:latin typeface="Bahnschrift"/>
                <a:cs typeface="Times New Roman"/>
              </a:rPr>
              <a:t>chơi</a:t>
            </a:r>
            <a:r>
              <a:rPr lang="en-US" sz="1600">
                <a:solidFill>
                  <a:schemeClr val="bg1"/>
                </a:solidFill>
                <a:latin typeface="Bahnschrift"/>
                <a:cs typeface="Times New Roman"/>
              </a:rPr>
              <a:t> </a:t>
            </a:r>
            <a:r>
              <a:rPr lang="en-US" sz="1600" err="1">
                <a:solidFill>
                  <a:schemeClr val="bg1"/>
                </a:solidFill>
                <a:latin typeface="Bahnschrift"/>
                <a:cs typeface="Times New Roman"/>
              </a:rPr>
              <a:t>chọn</a:t>
            </a:r>
            <a:r>
              <a:rPr lang="en-US" sz="1600">
                <a:solidFill>
                  <a:schemeClr val="bg1"/>
                </a:solidFill>
                <a:latin typeface="Bahnschrift"/>
                <a:cs typeface="Times New Roman"/>
              </a:rPr>
              <a:t> Yes, </a:t>
            </a:r>
            <a:r>
              <a:rPr lang="en-US" sz="1600" err="1">
                <a:solidFill>
                  <a:schemeClr val="bg1"/>
                </a:solidFill>
                <a:latin typeface="Bahnschrift"/>
                <a:cs typeface="Times New Roman"/>
              </a:rPr>
              <a:t>hệ</a:t>
            </a:r>
            <a:r>
              <a:rPr lang="en-US" sz="1600">
                <a:solidFill>
                  <a:schemeClr val="bg1"/>
                </a:solidFill>
                <a:latin typeface="Bahnschrift"/>
                <a:cs typeface="Times New Roman"/>
              </a:rPr>
              <a:t> </a:t>
            </a:r>
            <a:r>
              <a:rPr lang="en-US" sz="1600" err="1">
                <a:solidFill>
                  <a:schemeClr val="bg1"/>
                </a:solidFill>
                <a:latin typeface="Bahnschrift"/>
                <a:cs typeface="Times New Roman"/>
              </a:rPr>
              <a:t>thống</a:t>
            </a:r>
            <a:r>
              <a:rPr lang="en-US" sz="1600">
                <a:solidFill>
                  <a:schemeClr val="bg1"/>
                </a:solidFill>
                <a:latin typeface="Bahnschrift"/>
                <a:cs typeface="Times New Roman"/>
              </a:rPr>
              <a:t> </a:t>
            </a:r>
            <a:r>
              <a:rPr lang="en-US" sz="1600" err="1">
                <a:solidFill>
                  <a:schemeClr val="bg1"/>
                </a:solidFill>
                <a:latin typeface="Bahnschrift"/>
                <a:cs typeface="Times New Roman"/>
              </a:rPr>
              <a:t>sẽ</a:t>
            </a:r>
            <a:r>
              <a:rPr lang="en-US" sz="1600">
                <a:solidFill>
                  <a:schemeClr val="bg1"/>
                </a:solidFill>
                <a:latin typeface="Bahnschrift"/>
                <a:cs typeface="Times New Roman"/>
              </a:rPr>
              <a:t> </a:t>
            </a:r>
            <a:r>
              <a:rPr lang="en-US" sz="1600" err="1">
                <a:solidFill>
                  <a:schemeClr val="bg1"/>
                </a:solidFill>
                <a:latin typeface="Bahnschrift"/>
                <a:cs typeface="Times New Roman"/>
              </a:rPr>
              <a:t>thoát</a:t>
            </a:r>
            <a:r>
              <a:rPr lang="en-US" sz="1600">
                <a:solidFill>
                  <a:schemeClr val="bg1"/>
                </a:solidFill>
                <a:latin typeface="Bahnschrift"/>
                <a:cs typeface="Times New Roman"/>
              </a:rPr>
              <a:t> </a:t>
            </a:r>
            <a:r>
              <a:rPr lang="en-US" sz="1600" err="1">
                <a:solidFill>
                  <a:schemeClr val="bg1"/>
                </a:solidFill>
                <a:latin typeface="Bahnschrift"/>
                <a:cs typeface="Times New Roman"/>
              </a:rPr>
              <a:t>ra</a:t>
            </a:r>
            <a:r>
              <a:rPr lang="en-US" sz="1600">
                <a:solidFill>
                  <a:schemeClr val="bg1"/>
                </a:solidFill>
                <a:latin typeface="Bahnschrift"/>
                <a:cs typeface="Times New Roman"/>
              </a:rPr>
              <a:t>, </a:t>
            </a:r>
            <a:r>
              <a:rPr lang="en-US" sz="1600" err="1">
                <a:solidFill>
                  <a:schemeClr val="bg1"/>
                </a:solidFill>
                <a:latin typeface="Bahnschrift"/>
                <a:cs typeface="Times New Roman"/>
              </a:rPr>
              <a:t>còn</a:t>
            </a:r>
            <a:r>
              <a:rPr lang="en-US" sz="1600">
                <a:solidFill>
                  <a:schemeClr val="bg1"/>
                </a:solidFill>
                <a:latin typeface="Bahnschrift"/>
                <a:cs typeface="Times New Roman"/>
              </a:rPr>
              <a:t> </a:t>
            </a:r>
            <a:r>
              <a:rPr lang="en-US" sz="1600" err="1">
                <a:solidFill>
                  <a:schemeClr val="bg1"/>
                </a:solidFill>
                <a:latin typeface="Bahnschrift"/>
                <a:cs typeface="Times New Roman"/>
              </a:rPr>
              <a:t>không</a:t>
            </a:r>
            <a:r>
              <a:rPr lang="en-US" sz="1600">
                <a:solidFill>
                  <a:schemeClr val="bg1"/>
                </a:solidFill>
                <a:latin typeface="Bahnschrift"/>
                <a:cs typeface="Times New Roman"/>
              </a:rPr>
              <a:t> </a:t>
            </a:r>
            <a:r>
              <a:rPr lang="en-US" sz="1600" err="1">
                <a:solidFill>
                  <a:schemeClr val="bg1"/>
                </a:solidFill>
                <a:latin typeface="Bahnschrift"/>
                <a:cs typeface="Times New Roman"/>
              </a:rPr>
              <a:t>sẽ</a:t>
            </a:r>
            <a:r>
              <a:rPr lang="en-US" sz="1600">
                <a:solidFill>
                  <a:schemeClr val="bg1"/>
                </a:solidFill>
                <a:latin typeface="Bahnschrift"/>
                <a:cs typeface="Times New Roman"/>
              </a:rPr>
              <a:t> </a:t>
            </a:r>
            <a:r>
              <a:rPr lang="en-US" sz="1600" err="1">
                <a:solidFill>
                  <a:schemeClr val="bg1"/>
                </a:solidFill>
                <a:latin typeface="Bahnschrift"/>
                <a:cs typeface="Times New Roman"/>
              </a:rPr>
              <a:t>tiếp</a:t>
            </a:r>
            <a:r>
              <a:rPr lang="en-US" sz="1600">
                <a:solidFill>
                  <a:schemeClr val="bg1"/>
                </a:solidFill>
                <a:latin typeface="Bahnschrift"/>
                <a:cs typeface="Times New Roman"/>
              </a:rPr>
              <a:t> </a:t>
            </a:r>
            <a:r>
              <a:rPr lang="en-US" sz="1600" err="1">
                <a:solidFill>
                  <a:schemeClr val="bg1"/>
                </a:solidFill>
                <a:latin typeface="Bahnschrift"/>
                <a:cs typeface="Times New Roman"/>
              </a:rPr>
              <a:t>tục</a:t>
            </a:r>
            <a:r>
              <a:rPr lang="en-US" sz="1600">
                <a:solidFill>
                  <a:schemeClr val="bg1"/>
                </a:solidFill>
                <a:latin typeface="Bahnschrift"/>
                <a:cs typeface="Times New Roman"/>
              </a:rPr>
              <a:t> ở </a:t>
            </a:r>
            <a:r>
              <a:rPr lang="en-US" sz="1600" err="1">
                <a:solidFill>
                  <a:schemeClr val="bg1"/>
                </a:solidFill>
                <a:latin typeface="Bahnschrift"/>
                <a:cs typeface="Times New Roman"/>
              </a:rPr>
              <a:t>lại</a:t>
            </a:r>
            <a:r>
              <a:rPr lang="en-US" sz="1600">
                <a:solidFill>
                  <a:schemeClr val="bg1"/>
                </a:solidFill>
                <a:latin typeface="Bahnschrift"/>
                <a:cs typeface="Times New Roman"/>
              </a:rPr>
              <a:t> </a:t>
            </a:r>
            <a:r>
              <a:rPr lang="en-US" sz="1600" err="1">
                <a:solidFill>
                  <a:schemeClr val="bg1"/>
                </a:solidFill>
                <a:latin typeface="Bahnschrift"/>
                <a:cs typeface="Times New Roman"/>
              </a:rPr>
              <a:t>ứng</a:t>
            </a:r>
            <a:r>
              <a:rPr lang="en-US" sz="1600">
                <a:solidFill>
                  <a:schemeClr val="bg1"/>
                </a:solidFill>
                <a:latin typeface="Bahnschrift"/>
                <a:cs typeface="Times New Roman"/>
              </a:rPr>
              <a:t> </a:t>
            </a:r>
            <a:r>
              <a:rPr lang="en-US" sz="1600" err="1">
                <a:solidFill>
                  <a:schemeClr val="bg1"/>
                </a:solidFill>
                <a:latin typeface="Bahnschrift"/>
                <a:cs typeface="Times New Roman"/>
              </a:rPr>
              <a:t>dụng</a:t>
            </a:r>
            <a:r>
              <a:rPr lang="en-US" sz="1600">
                <a:solidFill>
                  <a:schemeClr val="bg1"/>
                </a:solidFill>
                <a:latin typeface="Bahnschrift"/>
                <a:cs typeface="Times New Roman"/>
              </a:rPr>
              <a:t>.</a:t>
            </a:r>
            <a:endParaRPr lang="vi-VN">
              <a:solidFill>
                <a:schemeClr val="bg1"/>
              </a:solidFill>
              <a:latin typeface="Bahnschrift"/>
            </a:endParaRPr>
          </a:p>
          <a:p>
            <a:pPr algn="just">
              <a:lnSpc>
                <a:spcPct val="114999"/>
              </a:lnSpc>
            </a:pPr>
            <a:endParaRPr lang="en-US" sz="1600">
              <a:solidFill>
                <a:schemeClr val="bg1"/>
              </a:solidFill>
              <a:latin typeface="Bahnschrift" panose="020B0502040204020203" pitchFamily="34" charset="0"/>
              <a:cs typeface="Times New Roman"/>
            </a:endParaRPr>
          </a:p>
        </p:txBody>
      </p:sp>
      <p:pic>
        <p:nvPicPr>
          <p:cNvPr id="6" name="Hình ảnh 5" descr="Ảnh có chứa văn bản, ảnh chụp màn hình, thiết kế đồ họa, Đồ họa&#10;&#10;Mô tả được tự động tạo">
            <a:extLst>
              <a:ext uri="{FF2B5EF4-FFF2-40B4-BE49-F238E27FC236}">
                <a16:creationId xmlns:a16="http://schemas.microsoft.com/office/drawing/2014/main" id="{5853C389-1387-1642-4BF8-5C720DC8B096}"/>
              </a:ext>
            </a:extLst>
          </p:cNvPr>
          <p:cNvPicPr>
            <a:picLocks noChangeAspect="1"/>
          </p:cNvPicPr>
          <p:nvPr/>
        </p:nvPicPr>
        <p:blipFill>
          <a:blip r:embed="rId2"/>
          <a:stretch>
            <a:fillRect/>
          </a:stretch>
        </p:blipFill>
        <p:spPr>
          <a:xfrm>
            <a:off x="1807799" y="718236"/>
            <a:ext cx="5528401" cy="3529399"/>
          </a:xfrm>
          <a:prstGeom prst="rect">
            <a:avLst/>
          </a:prstGeom>
        </p:spPr>
      </p:pic>
    </p:spTree>
    <p:extLst>
      <p:ext uri="{BB962C8B-B14F-4D97-AF65-F5344CB8AC3E}">
        <p14:creationId xmlns:p14="http://schemas.microsoft.com/office/powerpoint/2010/main" val="30638574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sz="3200" b="1">
                <a:latin typeface="Tilt Warp" panose="020B0604020202020204" charset="0"/>
                <a:ea typeface="Adobe Gothic Std B" panose="020B0800000000000000" pitchFamily="34" charset="-128"/>
                <a:cs typeface="Calibri"/>
              </a:rPr>
              <a:t>CÁC THÀNH PHẦN CỦA ĐỒ ÁN</a:t>
            </a:r>
            <a:endParaRPr lang="vi-VN" err="1">
              <a:latin typeface="Tilt Warp" panose="020B0604020202020204" charset="0"/>
              <a:ea typeface="Adobe Gothic Std B" panose="020B0800000000000000" pitchFamily="34" charset="-128"/>
            </a:endParaRPr>
          </a:p>
        </p:txBody>
      </p:sp>
      <p:sp>
        <p:nvSpPr>
          <p:cNvPr id="2350" name="Google Shape;2350;p39"/>
          <p:cNvSpPr txBox="1">
            <a:spLocks noGrp="1"/>
          </p:cNvSpPr>
          <p:nvPr>
            <p:ph type="subTitle" idx="5"/>
          </p:nvPr>
        </p:nvSpPr>
        <p:spPr>
          <a:xfrm>
            <a:off x="5916925" y="2455145"/>
            <a:ext cx="2507100" cy="478654"/>
          </a:xfrm>
          <a:prstGeom prst="rect">
            <a:avLst/>
          </a:prstGeom>
        </p:spPr>
        <p:txBody>
          <a:bodyPr spcFirstLastPara="1" wrap="square" lIns="91425" tIns="91425" rIns="91425" bIns="91425" anchor="t" anchorCtr="0">
            <a:noAutofit/>
          </a:bodyPr>
          <a:lstStyle/>
          <a:p>
            <a:pPr marL="0" indent="0">
              <a:lnSpc>
                <a:spcPct val="114999"/>
              </a:lnSpc>
            </a:pPr>
            <a:r>
              <a:rPr lang="en" i="1">
                <a:solidFill>
                  <a:schemeClr val="bg1"/>
                </a:solidFill>
                <a:ea typeface="Calibri"/>
                <a:cs typeface="Calibri"/>
              </a:rPr>
              <a:t> </a:t>
            </a:r>
            <a:r>
              <a:rPr lang="en">
                <a:solidFill>
                  <a:schemeClr val="bg1"/>
                </a:solidFill>
                <a:ea typeface="Calibri"/>
                <a:cs typeface="Calibri"/>
              </a:rPr>
              <a:t>   </a:t>
            </a:r>
            <a:endParaRPr lang="vi-VN">
              <a:solidFill>
                <a:schemeClr val="bg1"/>
              </a:solidFill>
            </a:endParaRPr>
          </a:p>
        </p:txBody>
      </p:sp>
      <p:sp>
        <p:nvSpPr>
          <p:cNvPr id="2352" name="Google Shape;2352;p39"/>
          <p:cNvSpPr txBox="1">
            <a:spLocks noGrp="1"/>
          </p:cNvSpPr>
          <p:nvPr>
            <p:ph type="title" idx="7"/>
          </p:nvPr>
        </p:nvSpPr>
        <p:spPr>
          <a:xfrm>
            <a:off x="718531" y="1754375"/>
            <a:ext cx="1259862" cy="9434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354" name="Google Shape;2354;p39"/>
          <p:cNvSpPr txBox="1">
            <a:spLocks noGrp="1"/>
          </p:cNvSpPr>
          <p:nvPr>
            <p:ph type="title" idx="9"/>
          </p:nvPr>
        </p:nvSpPr>
        <p:spPr>
          <a:xfrm>
            <a:off x="3803081" y="1754229"/>
            <a:ext cx="1182631" cy="9434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356" name="Google Shape;2356;p39"/>
          <p:cNvSpPr txBox="1">
            <a:spLocks noGrp="1"/>
          </p:cNvSpPr>
          <p:nvPr>
            <p:ph type="title" idx="14"/>
          </p:nvPr>
        </p:nvSpPr>
        <p:spPr>
          <a:xfrm>
            <a:off x="6859765" y="1794491"/>
            <a:ext cx="1174908" cy="9125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59" name="Google Shape;2359;p39"/>
          <p:cNvSpPr txBox="1">
            <a:spLocks noGrp="1"/>
          </p:cNvSpPr>
          <p:nvPr>
            <p:ph type="subTitle" idx="17"/>
          </p:nvPr>
        </p:nvSpPr>
        <p:spPr>
          <a:xfrm>
            <a:off x="2955495" y="3261693"/>
            <a:ext cx="2885525" cy="938673"/>
          </a:xfrm>
          <a:prstGeom prst="rect">
            <a:avLst/>
          </a:prstGeom>
        </p:spPr>
        <p:txBody>
          <a:bodyPr spcFirstLastPara="1" wrap="square" lIns="91425" tIns="91425" rIns="91425" bIns="91425" anchor="b" anchorCtr="0">
            <a:noAutofit/>
          </a:bodyPr>
          <a:lstStyle/>
          <a:p>
            <a:pPr marL="0" indent="0">
              <a:lnSpc>
                <a:spcPct val="114999"/>
              </a:lnSpc>
            </a:pPr>
            <a:r>
              <a:rPr lang="vi-VN"/>
              <a:t> XÂY DỰNG </a:t>
            </a:r>
          </a:p>
          <a:p>
            <a:pPr marL="0" indent="0">
              <a:lnSpc>
                <a:spcPct val="114999"/>
              </a:lnSpc>
            </a:pPr>
            <a:r>
              <a:rPr lang="vi-VN"/>
              <a:t>CHƯƠNG TRÌNH</a:t>
            </a:r>
          </a:p>
          <a:p>
            <a:pPr marL="0" indent="0">
              <a:lnSpc>
                <a:spcPct val="114999"/>
              </a:lnSpc>
            </a:pPr>
            <a:endParaRPr lang="vi-VN"/>
          </a:p>
        </p:txBody>
      </p:sp>
      <p:sp>
        <p:nvSpPr>
          <p:cNvPr id="2360" name="Google Shape;2360;p39"/>
          <p:cNvSpPr txBox="1">
            <a:spLocks noGrp="1"/>
          </p:cNvSpPr>
          <p:nvPr>
            <p:ph type="subTitle" idx="18"/>
          </p:nvPr>
        </p:nvSpPr>
        <p:spPr>
          <a:xfrm>
            <a:off x="6314023" y="3094011"/>
            <a:ext cx="2268373" cy="528205"/>
          </a:xfrm>
          <a:prstGeom prst="rect">
            <a:avLst/>
          </a:prstGeom>
        </p:spPr>
        <p:txBody>
          <a:bodyPr spcFirstLastPara="1" wrap="square" lIns="91425" tIns="91425" rIns="91425" bIns="91425" anchor="b" anchorCtr="0">
            <a:noAutofit/>
          </a:bodyPr>
          <a:lstStyle/>
          <a:p>
            <a:pPr marL="0" indent="0">
              <a:lnSpc>
                <a:spcPct val="114999"/>
              </a:lnSpc>
            </a:pPr>
            <a:r>
              <a:rPr lang="en">
                <a:solidFill>
                  <a:schemeClr val="bg1"/>
                </a:solidFill>
                <a:cs typeface="Calibri"/>
              </a:rPr>
              <a:t>CÀI ĐẶT</a:t>
            </a:r>
            <a:endParaRPr lang="vi-VN">
              <a:solidFill>
                <a:schemeClr val="bg1"/>
              </a:solidFill>
            </a:endParaRPr>
          </a:p>
        </p:txBody>
      </p:sp>
      <p:sp>
        <p:nvSpPr>
          <p:cNvPr id="4" name="Subtitle 3">
            <a:extLst>
              <a:ext uri="{FF2B5EF4-FFF2-40B4-BE49-F238E27FC236}">
                <a16:creationId xmlns:a16="http://schemas.microsoft.com/office/drawing/2014/main" id="{B8EBED0C-6547-59DE-1CE1-159E50CE8A27}"/>
              </a:ext>
            </a:extLst>
          </p:cNvPr>
          <p:cNvSpPr>
            <a:spLocks noGrp="1"/>
          </p:cNvSpPr>
          <p:nvPr>
            <p:ph type="subTitle" idx="16"/>
          </p:nvPr>
        </p:nvSpPr>
        <p:spPr>
          <a:xfrm>
            <a:off x="533279" y="2936184"/>
            <a:ext cx="2249700" cy="1030028"/>
          </a:xfrm>
        </p:spPr>
        <p:txBody>
          <a:bodyPr/>
          <a:lstStyle/>
          <a:p>
            <a:pPr algn="l"/>
            <a:r>
              <a:rPr lang="en-US"/>
              <a:t>GIỚI THIỆU</a:t>
            </a:r>
          </a:p>
          <a:p>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52"/>
                                        </p:tgtEl>
                                        <p:attrNameLst>
                                          <p:attrName>style.visibility</p:attrName>
                                        </p:attrNameLst>
                                      </p:cBhvr>
                                      <p:to>
                                        <p:strVal val="visible"/>
                                      </p:to>
                                    </p:set>
                                    <p:anim calcmode="lin" valueType="num">
                                      <p:cBhvr additive="base">
                                        <p:cTn id="7" dur="250" fill="hold"/>
                                        <p:tgtEl>
                                          <p:spTgt spid="2352"/>
                                        </p:tgtEl>
                                        <p:attrNameLst>
                                          <p:attrName>ppt_x</p:attrName>
                                        </p:attrNameLst>
                                      </p:cBhvr>
                                      <p:tavLst>
                                        <p:tav tm="0">
                                          <p:val>
                                            <p:strVal val="#ppt_x"/>
                                          </p:val>
                                        </p:tav>
                                        <p:tav tm="100000">
                                          <p:val>
                                            <p:strVal val="#ppt_x"/>
                                          </p:val>
                                        </p:tav>
                                      </p:tavLst>
                                    </p:anim>
                                    <p:anim calcmode="lin" valueType="num">
                                      <p:cBhvr additive="base">
                                        <p:cTn id="8" dur="250" fill="hold"/>
                                        <p:tgtEl>
                                          <p:spTgt spid="2352"/>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2354"/>
                                        </p:tgtEl>
                                        <p:attrNameLst>
                                          <p:attrName>style.visibility</p:attrName>
                                        </p:attrNameLst>
                                      </p:cBhvr>
                                      <p:to>
                                        <p:strVal val="visible"/>
                                      </p:to>
                                    </p:set>
                                    <p:anim calcmode="lin" valueType="num">
                                      <p:cBhvr additive="base">
                                        <p:cTn id="17" dur="250" fill="hold"/>
                                        <p:tgtEl>
                                          <p:spTgt spid="2354"/>
                                        </p:tgtEl>
                                        <p:attrNameLst>
                                          <p:attrName>ppt_x</p:attrName>
                                        </p:attrNameLst>
                                      </p:cBhvr>
                                      <p:tavLst>
                                        <p:tav tm="0">
                                          <p:val>
                                            <p:strVal val="#ppt_x"/>
                                          </p:val>
                                        </p:tav>
                                        <p:tav tm="100000">
                                          <p:val>
                                            <p:strVal val="#ppt_x"/>
                                          </p:val>
                                        </p:tav>
                                      </p:tavLst>
                                    </p:anim>
                                    <p:anim calcmode="lin" valueType="num">
                                      <p:cBhvr additive="base">
                                        <p:cTn id="18" dur="250" fill="hold"/>
                                        <p:tgtEl>
                                          <p:spTgt spid="2354"/>
                                        </p:tgtEl>
                                        <p:attrNameLst>
                                          <p:attrName>ppt_y</p:attrName>
                                        </p:attrNameLst>
                                      </p:cBhvr>
                                      <p:tavLst>
                                        <p:tav tm="0">
                                          <p:val>
                                            <p:strVal val="0-#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59">
                                            <p:txEl>
                                              <p:pRg st="0" end="0"/>
                                            </p:txEl>
                                          </p:spTgt>
                                        </p:tgtEl>
                                        <p:attrNameLst>
                                          <p:attrName>style.visibility</p:attrName>
                                        </p:attrNameLst>
                                      </p:cBhvr>
                                      <p:to>
                                        <p:strVal val="visible"/>
                                      </p:to>
                                    </p:set>
                                    <p:anim calcmode="lin" valueType="num">
                                      <p:cBhvr additive="base">
                                        <p:cTn id="21" dur="250" fill="hold"/>
                                        <p:tgtEl>
                                          <p:spTgt spid="2359">
                                            <p:txEl>
                                              <p:pRg st="0" end="0"/>
                                            </p:txEl>
                                          </p:spTgt>
                                        </p:tgtEl>
                                        <p:attrNameLst>
                                          <p:attrName>ppt_x</p:attrName>
                                        </p:attrNameLst>
                                      </p:cBhvr>
                                      <p:tavLst>
                                        <p:tav tm="0">
                                          <p:val>
                                            <p:strVal val="#ppt_x"/>
                                          </p:val>
                                        </p:tav>
                                        <p:tav tm="100000">
                                          <p:val>
                                            <p:strVal val="#ppt_x"/>
                                          </p:val>
                                        </p:tav>
                                      </p:tavLst>
                                    </p:anim>
                                    <p:anim calcmode="lin" valueType="num">
                                      <p:cBhvr additive="base">
                                        <p:cTn id="22" dur="250" fill="hold"/>
                                        <p:tgtEl>
                                          <p:spTgt spid="2359">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359">
                                            <p:txEl>
                                              <p:pRg st="1" end="1"/>
                                            </p:txEl>
                                          </p:spTgt>
                                        </p:tgtEl>
                                        <p:attrNameLst>
                                          <p:attrName>style.visibility</p:attrName>
                                        </p:attrNameLst>
                                      </p:cBhvr>
                                      <p:to>
                                        <p:strVal val="visible"/>
                                      </p:to>
                                    </p:set>
                                    <p:anim calcmode="lin" valueType="num">
                                      <p:cBhvr additive="base">
                                        <p:cTn id="25" dur="250" fill="hold"/>
                                        <p:tgtEl>
                                          <p:spTgt spid="2359">
                                            <p:txEl>
                                              <p:pRg st="1" end="1"/>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2359">
                                            <p:txEl>
                                              <p:pRg st="1" end="1"/>
                                            </p:txEl>
                                          </p:spTgt>
                                        </p:tgtEl>
                                        <p:attrNameLst>
                                          <p:attrName>ppt_y</p:attrName>
                                        </p:attrNameLst>
                                      </p:cBhvr>
                                      <p:tavLst>
                                        <p:tav tm="0">
                                          <p:val>
                                            <p:strVal val="1+#ppt_h/2"/>
                                          </p:val>
                                        </p:tav>
                                        <p:tav tm="100000">
                                          <p:val>
                                            <p:strVal val="#ppt_y"/>
                                          </p:val>
                                        </p:tav>
                                      </p:tavLst>
                                    </p:anim>
                                  </p:childTnLst>
                                </p:cTn>
                              </p:par>
                            </p:childTnLst>
                          </p:cTn>
                        </p:par>
                        <p:par>
                          <p:cTn id="27" fill="hold">
                            <p:stCondLst>
                              <p:cond delay="750"/>
                            </p:stCondLst>
                            <p:childTnLst>
                              <p:par>
                                <p:cTn id="28" presetID="2" presetClass="entr" presetSubtype="1" fill="hold" grpId="0" nodeType="afterEffect">
                                  <p:stCondLst>
                                    <p:cond delay="0"/>
                                  </p:stCondLst>
                                  <p:childTnLst>
                                    <p:set>
                                      <p:cBhvr>
                                        <p:cTn id="29" dur="1" fill="hold">
                                          <p:stCondLst>
                                            <p:cond delay="0"/>
                                          </p:stCondLst>
                                        </p:cTn>
                                        <p:tgtEl>
                                          <p:spTgt spid="2356"/>
                                        </p:tgtEl>
                                        <p:attrNameLst>
                                          <p:attrName>style.visibility</p:attrName>
                                        </p:attrNameLst>
                                      </p:cBhvr>
                                      <p:to>
                                        <p:strVal val="visible"/>
                                      </p:to>
                                    </p:set>
                                    <p:anim calcmode="lin" valueType="num">
                                      <p:cBhvr additive="base">
                                        <p:cTn id="30" dur="250" fill="hold"/>
                                        <p:tgtEl>
                                          <p:spTgt spid="2356"/>
                                        </p:tgtEl>
                                        <p:attrNameLst>
                                          <p:attrName>ppt_x</p:attrName>
                                        </p:attrNameLst>
                                      </p:cBhvr>
                                      <p:tavLst>
                                        <p:tav tm="0">
                                          <p:val>
                                            <p:strVal val="#ppt_x"/>
                                          </p:val>
                                        </p:tav>
                                        <p:tav tm="100000">
                                          <p:val>
                                            <p:strVal val="#ppt_x"/>
                                          </p:val>
                                        </p:tav>
                                      </p:tavLst>
                                    </p:anim>
                                    <p:anim calcmode="lin" valueType="num">
                                      <p:cBhvr additive="base">
                                        <p:cTn id="31" dur="250" fill="hold"/>
                                        <p:tgtEl>
                                          <p:spTgt spid="2356"/>
                                        </p:tgtEl>
                                        <p:attrNameLst>
                                          <p:attrName>ppt_y</p:attrName>
                                        </p:attrNameLst>
                                      </p:cBhvr>
                                      <p:tavLst>
                                        <p:tav tm="0">
                                          <p:val>
                                            <p:strVal val="0-#ppt_h/2"/>
                                          </p:val>
                                        </p:tav>
                                        <p:tav tm="100000">
                                          <p:val>
                                            <p:strVal val="#ppt_y"/>
                                          </p:val>
                                        </p:tav>
                                      </p:tavLst>
                                    </p:anim>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2360">
                                            <p:txEl>
                                              <p:pRg st="0" end="0"/>
                                            </p:txEl>
                                          </p:spTgt>
                                        </p:tgtEl>
                                        <p:attrNameLst>
                                          <p:attrName>style.visibility</p:attrName>
                                        </p:attrNameLst>
                                      </p:cBhvr>
                                      <p:to>
                                        <p:strVal val="visible"/>
                                      </p:to>
                                    </p:set>
                                    <p:anim calcmode="lin" valueType="num">
                                      <p:cBhvr additive="base">
                                        <p:cTn id="35" dur="250" fill="hold"/>
                                        <p:tgtEl>
                                          <p:spTgt spid="2360">
                                            <p:txEl>
                                              <p:pRg st="0" end="0"/>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236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2" grpId="0" animBg="1"/>
      <p:bldP spid="2354" grpId="0" animBg="1"/>
      <p:bldP spid="2356" grpId="0" animBg="1"/>
      <p:bldP spid="2359" grpId="0" uiExpand="1" build="p"/>
      <p:bldP spid="2360"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8"/>
        <p:cNvGrpSpPr/>
        <p:nvPr/>
      </p:nvGrpSpPr>
      <p:grpSpPr>
        <a:xfrm>
          <a:off x="0" y="0"/>
          <a:ext cx="0" cy="0"/>
          <a:chOff x="0" y="0"/>
          <a:chExt cx="0" cy="0"/>
        </a:xfrm>
      </p:grpSpPr>
      <p:sp>
        <p:nvSpPr>
          <p:cNvPr id="5489" name="Google Shape;5489;p64"/>
          <p:cNvSpPr txBox="1">
            <a:spLocks noGrp="1"/>
          </p:cNvSpPr>
          <p:nvPr>
            <p:ph type="title"/>
          </p:nvPr>
        </p:nvSpPr>
        <p:spPr>
          <a:xfrm>
            <a:off x="1563394" y="2362587"/>
            <a:ext cx="5881017" cy="1197033"/>
          </a:xfrm>
          <a:prstGeom prst="rect">
            <a:avLst/>
          </a:prstGeom>
        </p:spPr>
        <p:txBody>
          <a:bodyPr spcFirstLastPara="1" wrap="square" lIns="91425" tIns="91425" rIns="91425" bIns="91425" anchor="b" anchorCtr="0">
            <a:noAutofit/>
          </a:bodyPr>
          <a:lstStyle/>
          <a:p>
            <a:r>
              <a:rPr lang="en" sz="6000" b="1">
                <a:solidFill>
                  <a:schemeClr val="bg1"/>
                </a:solidFill>
                <a:latin typeface="Tilt Warp" panose="020B0604020202020204" charset="0"/>
                <a:ea typeface="Calibri"/>
                <a:cs typeface="Calibri"/>
              </a:rPr>
              <a:t>CÀI ĐẶT</a:t>
            </a:r>
          </a:p>
        </p:txBody>
      </p:sp>
      <p:sp>
        <p:nvSpPr>
          <p:cNvPr id="5490" name="Google Shape;5490;p64"/>
          <p:cNvSpPr txBox="1">
            <a:spLocks noGrp="1"/>
          </p:cNvSpPr>
          <p:nvPr>
            <p:ph type="title" idx="2"/>
          </p:nvPr>
        </p:nvSpPr>
        <p:spPr>
          <a:xfrm>
            <a:off x="3716458" y="739375"/>
            <a:ext cx="1421716"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p>
        </p:txBody>
      </p:sp>
      <p:grpSp>
        <p:nvGrpSpPr>
          <p:cNvPr id="5492" name="Google Shape;5492;p64"/>
          <p:cNvGrpSpPr/>
          <p:nvPr/>
        </p:nvGrpSpPr>
        <p:grpSpPr>
          <a:xfrm>
            <a:off x="807550" y="2008963"/>
            <a:ext cx="524550" cy="274400"/>
            <a:chOff x="1349475" y="3998300"/>
            <a:chExt cx="524550" cy="274400"/>
          </a:xfrm>
        </p:grpSpPr>
        <p:sp>
          <p:nvSpPr>
            <p:cNvPr id="5493" name="Google Shape;5493;p64"/>
            <p:cNvSpPr/>
            <p:nvPr/>
          </p:nvSpPr>
          <p:spPr>
            <a:xfrm>
              <a:off x="1365325" y="4012475"/>
              <a:ext cx="492875" cy="246050"/>
            </a:xfrm>
            <a:custGeom>
              <a:avLst/>
              <a:gdLst/>
              <a:ahLst/>
              <a:cxnLst/>
              <a:rect l="l" t="t" r="r" b="b"/>
              <a:pathLst>
                <a:path w="19715" h="9842" extrusionOk="0">
                  <a:moveTo>
                    <a:pt x="4036" y="2569"/>
                  </a:moveTo>
                  <a:cubicBezTo>
                    <a:pt x="4336" y="2569"/>
                    <a:pt x="4603" y="2603"/>
                    <a:pt x="4904" y="2603"/>
                  </a:cubicBezTo>
                  <a:lnTo>
                    <a:pt x="5871" y="2603"/>
                  </a:lnTo>
                  <a:cubicBezTo>
                    <a:pt x="6505" y="2603"/>
                    <a:pt x="7138" y="2636"/>
                    <a:pt x="7772" y="2636"/>
                  </a:cubicBezTo>
                  <a:cubicBezTo>
                    <a:pt x="9006" y="2636"/>
                    <a:pt x="10241" y="2669"/>
                    <a:pt x="11475" y="2703"/>
                  </a:cubicBezTo>
                  <a:cubicBezTo>
                    <a:pt x="12909" y="2703"/>
                    <a:pt x="14344" y="2736"/>
                    <a:pt x="15778" y="2736"/>
                  </a:cubicBezTo>
                  <a:cubicBezTo>
                    <a:pt x="15911" y="2736"/>
                    <a:pt x="16045" y="2903"/>
                    <a:pt x="16045" y="3036"/>
                  </a:cubicBezTo>
                  <a:cubicBezTo>
                    <a:pt x="16045" y="3203"/>
                    <a:pt x="15911" y="3336"/>
                    <a:pt x="15745" y="3336"/>
                  </a:cubicBezTo>
                  <a:cubicBezTo>
                    <a:pt x="13343" y="3303"/>
                    <a:pt x="10941" y="3270"/>
                    <a:pt x="8573" y="3236"/>
                  </a:cubicBezTo>
                  <a:cubicBezTo>
                    <a:pt x="7806" y="3236"/>
                    <a:pt x="7072" y="3203"/>
                    <a:pt x="6305" y="3203"/>
                  </a:cubicBezTo>
                  <a:cubicBezTo>
                    <a:pt x="5904" y="3203"/>
                    <a:pt x="5471" y="3203"/>
                    <a:pt x="5070" y="3170"/>
                  </a:cubicBezTo>
                  <a:lnTo>
                    <a:pt x="4036" y="3170"/>
                  </a:lnTo>
                  <a:cubicBezTo>
                    <a:pt x="3869" y="3170"/>
                    <a:pt x="3736" y="3036"/>
                    <a:pt x="3736" y="2869"/>
                  </a:cubicBezTo>
                  <a:cubicBezTo>
                    <a:pt x="3736" y="2703"/>
                    <a:pt x="3869" y="2569"/>
                    <a:pt x="4036" y="2569"/>
                  </a:cubicBezTo>
                  <a:close/>
                  <a:moveTo>
                    <a:pt x="3836" y="4737"/>
                  </a:moveTo>
                  <a:cubicBezTo>
                    <a:pt x="6271" y="4804"/>
                    <a:pt x="8673" y="4838"/>
                    <a:pt x="11108" y="4871"/>
                  </a:cubicBezTo>
                  <a:cubicBezTo>
                    <a:pt x="12576" y="4904"/>
                    <a:pt x="14077" y="4938"/>
                    <a:pt x="15544" y="4971"/>
                  </a:cubicBezTo>
                  <a:cubicBezTo>
                    <a:pt x="15711" y="4971"/>
                    <a:pt x="15845" y="5104"/>
                    <a:pt x="15845" y="5271"/>
                  </a:cubicBezTo>
                  <a:cubicBezTo>
                    <a:pt x="15845" y="5405"/>
                    <a:pt x="15711" y="5538"/>
                    <a:pt x="15544" y="5538"/>
                  </a:cubicBezTo>
                  <a:cubicBezTo>
                    <a:pt x="13143" y="5505"/>
                    <a:pt x="10741" y="5471"/>
                    <a:pt x="8339" y="5405"/>
                  </a:cubicBezTo>
                  <a:lnTo>
                    <a:pt x="3836" y="5338"/>
                  </a:lnTo>
                  <a:cubicBezTo>
                    <a:pt x="3669" y="5338"/>
                    <a:pt x="3536" y="5204"/>
                    <a:pt x="3536" y="5038"/>
                  </a:cubicBezTo>
                  <a:cubicBezTo>
                    <a:pt x="3536" y="4871"/>
                    <a:pt x="3669" y="4737"/>
                    <a:pt x="3836" y="4737"/>
                  </a:cubicBezTo>
                  <a:close/>
                  <a:moveTo>
                    <a:pt x="5437" y="7006"/>
                  </a:moveTo>
                  <a:cubicBezTo>
                    <a:pt x="6071" y="7039"/>
                    <a:pt x="6705" y="7039"/>
                    <a:pt x="7339" y="7039"/>
                  </a:cubicBezTo>
                  <a:cubicBezTo>
                    <a:pt x="8539" y="7072"/>
                    <a:pt x="9740" y="7072"/>
                    <a:pt x="10941" y="7106"/>
                  </a:cubicBezTo>
                  <a:cubicBezTo>
                    <a:pt x="12542" y="7139"/>
                    <a:pt x="14143" y="7139"/>
                    <a:pt x="15745" y="7173"/>
                  </a:cubicBezTo>
                  <a:cubicBezTo>
                    <a:pt x="15911" y="7173"/>
                    <a:pt x="16011" y="7306"/>
                    <a:pt x="16011" y="7473"/>
                  </a:cubicBezTo>
                  <a:cubicBezTo>
                    <a:pt x="16011" y="7622"/>
                    <a:pt x="15904" y="7745"/>
                    <a:pt x="15786" y="7745"/>
                  </a:cubicBezTo>
                  <a:cubicBezTo>
                    <a:pt x="15772" y="7745"/>
                    <a:pt x="15759" y="7743"/>
                    <a:pt x="15745" y="7740"/>
                  </a:cubicBezTo>
                  <a:lnTo>
                    <a:pt x="15711" y="7740"/>
                  </a:lnTo>
                  <a:cubicBezTo>
                    <a:pt x="13276" y="7706"/>
                    <a:pt x="10874" y="7673"/>
                    <a:pt x="8439" y="7640"/>
                  </a:cubicBezTo>
                  <a:lnTo>
                    <a:pt x="5971" y="7606"/>
                  </a:lnTo>
                  <a:cubicBezTo>
                    <a:pt x="5204" y="7606"/>
                    <a:pt x="4470" y="7573"/>
                    <a:pt x="3736" y="7573"/>
                  </a:cubicBezTo>
                  <a:cubicBezTo>
                    <a:pt x="3569" y="7573"/>
                    <a:pt x="3436" y="7439"/>
                    <a:pt x="3436" y="7273"/>
                  </a:cubicBezTo>
                  <a:cubicBezTo>
                    <a:pt x="3436" y="7106"/>
                    <a:pt x="3569" y="7006"/>
                    <a:pt x="3736" y="7006"/>
                  </a:cubicBezTo>
                  <a:close/>
                  <a:moveTo>
                    <a:pt x="467" y="1"/>
                  </a:moveTo>
                  <a:cubicBezTo>
                    <a:pt x="367" y="2369"/>
                    <a:pt x="234" y="4737"/>
                    <a:pt x="133" y="7106"/>
                  </a:cubicBezTo>
                  <a:cubicBezTo>
                    <a:pt x="100" y="8006"/>
                    <a:pt x="67" y="8907"/>
                    <a:pt x="0" y="9841"/>
                  </a:cubicBezTo>
                  <a:cubicBezTo>
                    <a:pt x="1935" y="9808"/>
                    <a:pt x="3869" y="9808"/>
                    <a:pt x="5804" y="9808"/>
                  </a:cubicBezTo>
                  <a:lnTo>
                    <a:pt x="19514" y="9808"/>
                  </a:lnTo>
                  <a:lnTo>
                    <a:pt x="19647" y="3170"/>
                  </a:lnTo>
                  <a:cubicBezTo>
                    <a:pt x="19681" y="2169"/>
                    <a:pt x="19681" y="1202"/>
                    <a:pt x="19714" y="234"/>
                  </a:cubicBezTo>
                  <a:cubicBezTo>
                    <a:pt x="17746" y="201"/>
                    <a:pt x="15778" y="168"/>
                    <a:pt x="13810" y="168"/>
                  </a:cubicBezTo>
                  <a:cubicBezTo>
                    <a:pt x="11308" y="134"/>
                    <a:pt x="8806" y="101"/>
                    <a:pt x="6271" y="67"/>
                  </a:cubicBezTo>
                  <a:cubicBezTo>
                    <a:pt x="4336" y="34"/>
                    <a:pt x="2402" y="34"/>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4"/>
            <p:cNvSpPr/>
            <p:nvPr/>
          </p:nvSpPr>
          <p:spPr>
            <a:xfrm>
              <a:off x="1354550" y="4160300"/>
              <a:ext cx="516150" cy="106475"/>
            </a:xfrm>
            <a:custGeom>
              <a:avLst/>
              <a:gdLst/>
              <a:ahLst/>
              <a:cxnLst/>
              <a:rect l="l" t="t" r="r" b="b"/>
              <a:pathLst>
                <a:path w="20646" h="4259" extrusionOk="0">
                  <a:moveTo>
                    <a:pt x="20133" y="0"/>
                  </a:moveTo>
                  <a:cubicBezTo>
                    <a:pt x="20036" y="0"/>
                    <a:pt x="19939" y="45"/>
                    <a:pt x="19878" y="125"/>
                  </a:cubicBezTo>
                  <a:cubicBezTo>
                    <a:pt x="17087" y="2383"/>
                    <a:pt x="13500" y="3609"/>
                    <a:pt x="9893" y="3609"/>
                  </a:cubicBezTo>
                  <a:cubicBezTo>
                    <a:pt x="9663" y="3609"/>
                    <a:pt x="9433" y="3605"/>
                    <a:pt x="9204" y="3595"/>
                  </a:cubicBezTo>
                  <a:cubicBezTo>
                    <a:pt x="6102" y="3528"/>
                    <a:pt x="2966" y="2260"/>
                    <a:pt x="598" y="225"/>
                  </a:cubicBezTo>
                  <a:cubicBezTo>
                    <a:pt x="516" y="144"/>
                    <a:pt x="432" y="109"/>
                    <a:pt x="356" y="109"/>
                  </a:cubicBezTo>
                  <a:cubicBezTo>
                    <a:pt x="151" y="109"/>
                    <a:pt x="0" y="359"/>
                    <a:pt x="97" y="626"/>
                  </a:cubicBezTo>
                  <a:cubicBezTo>
                    <a:pt x="164" y="1260"/>
                    <a:pt x="198" y="1893"/>
                    <a:pt x="298" y="2527"/>
                  </a:cubicBezTo>
                  <a:cubicBezTo>
                    <a:pt x="331" y="2961"/>
                    <a:pt x="97" y="3394"/>
                    <a:pt x="164" y="3795"/>
                  </a:cubicBezTo>
                  <a:cubicBezTo>
                    <a:pt x="231" y="3995"/>
                    <a:pt x="464" y="4028"/>
                    <a:pt x="665" y="4028"/>
                  </a:cubicBezTo>
                  <a:cubicBezTo>
                    <a:pt x="2032" y="4062"/>
                    <a:pt x="3400" y="4195"/>
                    <a:pt x="4767" y="4228"/>
                  </a:cubicBezTo>
                  <a:cubicBezTo>
                    <a:pt x="5036" y="4243"/>
                    <a:pt x="5304" y="4258"/>
                    <a:pt x="5573" y="4258"/>
                  </a:cubicBezTo>
                  <a:cubicBezTo>
                    <a:pt x="5905" y="4258"/>
                    <a:pt x="6237" y="4235"/>
                    <a:pt x="6569" y="4162"/>
                  </a:cubicBezTo>
                  <a:cubicBezTo>
                    <a:pt x="6702" y="4128"/>
                    <a:pt x="6802" y="4028"/>
                    <a:pt x="6802" y="3895"/>
                  </a:cubicBezTo>
                  <a:cubicBezTo>
                    <a:pt x="7827" y="4096"/>
                    <a:pt x="8864" y="4200"/>
                    <a:pt x="9905" y="4200"/>
                  </a:cubicBezTo>
                  <a:cubicBezTo>
                    <a:pt x="10593" y="4200"/>
                    <a:pt x="11283" y="4154"/>
                    <a:pt x="11973" y="4062"/>
                  </a:cubicBezTo>
                  <a:cubicBezTo>
                    <a:pt x="12006" y="4095"/>
                    <a:pt x="12073" y="4128"/>
                    <a:pt x="12139" y="4128"/>
                  </a:cubicBezTo>
                  <a:cubicBezTo>
                    <a:pt x="12422" y="4137"/>
                    <a:pt x="12705" y="4141"/>
                    <a:pt x="12987" y="4141"/>
                  </a:cubicBezTo>
                  <a:cubicBezTo>
                    <a:pt x="14163" y="4141"/>
                    <a:pt x="15332" y="4079"/>
                    <a:pt x="16505" y="4079"/>
                  </a:cubicBezTo>
                  <a:cubicBezTo>
                    <a:pt x="17171" y="4079"/>
                    <a:pt x="17839" y="4099"/>
                    <a:pt x="18511" y="4162"/>
                  </a:cubicBezTo>
                  <a:cubicBezTo>
                    <a:pt x="18566" y="4166"/>
                    <a:pt x="18622" y="4168"/>
                    <a:pt x="18678" y="4168"/>
                  </a:cubicBezTo>
                  <a:cubicBezTo>
                    <a:pt x="19022" y="4168"/>
                    <a:pt x="19362" y="4090"/>
                    <a:pt x="19678" y="4062"/>
                  </a:cubicBezTo>
                  <a:cubicBezTo>
                    <a:pt x="19713" y="4069"/>
                    <a:pt x="19749" y="4073"/>
                    <a:pt x="19785" y="4073"/>
                  </a:cubicBezTo>
                  <a:cubicBezTo>
                    <a:pt x="20056" y="4073"/>
                    <a:pt x="20322" y="3860"/>
                    <a:pt x="20145" y="3595"/>
                  </a:cubicBezTo>
                  <a:cubicBezTo>
                    <a:pt x="20212" y="2861"/>
                    <a:pt x="20345" y="2093"/>
                    <a:pt x="20212" y="1393"/>
                  </a:cubicBezTo>
                  <a:lnTo>
                    <a:pt x="20212" y="1360"/>
                  </a:lnTo>
                  <a:cubicBezTo>
                    <a:pt x="20245" y="1293"/>
                    <a:pt x="20245" y="1226"/>
                    <a:pt x="20245" y="1159"/>
                  </a:cubicBezTo>
                  <a:cubicBezTo>
                    <a:pt x="20312" y="1059"/>
                    <a:pt x="20412" y="993"/>
                    <a:pt x="20479" y="893"/>
                  </a:cubicBezTo>
                  <a:cubicBezTo>
                    <a:pt x="20645" y="759"/>
                    <a:pt x="20512" y="526"/>
                    <a:pt x="20345" y="459"/>
                  </a:cubicBezTo>
                  <a:cubicBezTo>
                    <a:pt x="20412" y="326"/>
                    <a:pt x="20412" y="192"/>
                    <a:pt x="20312" y="59"/>
                  </a:cubicBezTo>
                  <a:cubicBezTo>
                    <a:pt x="20259" y="19"/>
                    <a:pt x="20196" y="0"/>
                    <a:pt x="201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4"/>
            <p:cNvSpPr/>
            <p:nvPr/>
          </p:nvSpPr>
          <p:spPr>
            <a:xfrm>
              <a:off x="1819800" y="4133400"/>
              <a:ext cx="15050" cy="15025"/>
            </a:xfrm>
            <a:custGeom>
              <a:avLst/>
              <a:gdLst/>
              <a:ahLst/>
              <a:cxnLst/>
              <a:rect l="l" t="t" r="r" b="b"/>
              <a:pathLst>
                <a:path w="602" h="601" extrusionOk="0">
                  <a:moveTo>
                    <a:pt x="301" y="1"/>
                  </a:moveTo>
                  <a:cubicBezTo>
                    <a:pt x="134" y="1"/>
                    <a:pt x="1" y="134"/>
                    <a:pt x="1" y="267"/>
                  </a:cubicBezTo>
                  <a:cubicBezTo>
                    <a:pt x="1" y="434"/>
                    <a:pt x="101" y="601"/>
                    <a:pt x="268" y="601"/>
                  </a:cubicBezTo>
                  <a:cubicBezTo>
                    <a:pt x="434" y="601"/>
                    <a:pt x="568" y="468"/>
                    <a:pt x="568"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4"/>
            <p:cNvSpPr/>
            <p:nvPr/>
          </p:nvSpPr>
          <p:spPr>
            <a:xfrm>
              <a:off x="1818975" y="4112550"/>
              <a:ext cx="14200" cy="15050"/>
            </a:xfrm>
            <a:custGeom>
              <a:avLst/>
              <a:gdLst/>
              <a:ahLst/>
              <a:cxnLst/>
              <a:rect l="l" t="t" r="r" b="b"/>
              <a:pathLst>
                <a:path w="568" h="602" extrusionOk="0">
                  <a:moveTo>
                    <a:pt x="301" y="1"/>
                  </a:moveTo>
                  <a:cubicBezTo>
                    <a:pt x="134" y="1"/>
                    <a:pt x="0" y="134"/>
                    <a:pt x="0" y="267"/>
                  </a:cubicBezTo>
                  <a:cubicBezTo>
                    <a:pt x="0" y="434"/>
                    <a:pt x="100" y="601"/>
                    <a:pt x="267" y="601"/>
                  </a:cubicBezTo>
                  <a:cubicBezTo>
                    <a:pt x="434" y="601"/>
                    <a:pt x="567" y="468"/>
                    <a:pt x="567" y="301"/>
                  </a:cubicBezTo>
                  <a:cubicBezTo>
                    <a:pt x="567" y="167"/>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4"/>
            <p:cNvSpPr/>
            <p:nvPr/>
          </p:nvSpPr>
          <p:spPr>
            <a:xfrm>
              <a:off x="1393675" y="4126725"/>
              <a:ext cx="15025" cy="15050"/>
            </a:xfrm>
            <a:custGeom>
              <a:avLst/>
              <a:gdLst/>
              <a:ahLst/>
              <a:cxnLst/>
              <a:rect l="l" t="t" r="r" b="b"/>
              <a:pathLst>
                <a:path w="601" h="602" extrusionOk="0">
                  <a:moveTo>
                    <a:pt x="300" y="1"/>
                  </a:moveTo>
                  <a:cubicBezTo>
                    <a:pt x="134" y="1"/>
                    <a:pt x="0" y="134"/>
                    <a:pt x="0" y="301"/>
                  </a:cubicBezTo>
                  <a:cubicBezTo>
                    <a:pt x="0" y="434"/>
                    <a:pt x="134" y="601"/>
                    <a:pt x="267" y="601"/>
                  </a:cubicBezTo>
                  <a:cubicBezTo>
                    <a:pt x="434" y="601"/>
                    <a:pt x="567" y="468"/>
                    <a:pt x="601" y="301"/>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4"/>
            <p:cNvSpPr/>
            <p:nvPr/>
          </p:nvSpPr>
          <p:spPr>
            <a:xfrm>
              <a:off x="1391175" y="4103375"/>
              <a:ext cx="15025" cy="15050"/>
            </a:xfrm>
            <a:custGeom>
              <a:avLst/>
              <a:gdLst/>
              <a:ahLst/>
              <a:cxnLst/>
              <a:rect l="l" t="t" r="r" b="b"/>
              <a:pathLst>
                <a:path w="601" h="602" extrusionOk="0">
                  <a:moveTo>
                    <a:pt x="300" y="1"/>
                  </a:moveTo>
                  <a:cubicBezTo>
                    <a:pt x="134" y="1"/>
                    <a:pt x="0" y="134"/>
                    <a:pt x="0" y="301"/>
                  </a:cubicBezTo>
                  <a:cubicBezTo>
                    <a:pt x="0" y="468"/>
                    <a:pt x="134" y="601"/>
                    <a:pt x="267" y="601"/>
                  </a:cubicBezTo>
                  <a:cubicBezTo>
                    <a:pt x="434" y="601"/>
                    <a:pt x="567" y="468"/>
                    <a:pt x="601" y="334"/>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4"/>
            <p:cNvSpPr/>
            <p:nvPr/>
          </p:nvSpPr>
          <p:spPr>
            <a:xfrm>
              <a:off x="1408675" y="4113375"/>
              <a:ext cx="14200" cy="14225"/>
            </a:xfrm>
            <a:custGeom>
              <a:avLst/>
              <a:gdLst/>
              <a:ahLst/>
              <a:cxnLst/>
              <a:rect l="l" t="t" r="r" b="b"/>
              <a:pathLst>
                <a:path w="568" h="569" extrusionOk="0">
                  <a:moveTo>
                    <a:pt x="301" y="1"/>
                  </a:moveTo>
                  <a:cubicBezTo>
                    <a:pt x="134" y="1"/>
                    <a:pt x="1" y="101"/>
                    <a:pt x="1" y="268"/>
                  </a:cubicBezTo>
                  <a:cubicBezTo>
                    <a:pt x="1" y="435"/>
                    <a:pt x="101" y="568"/>
                    <a:pt x="267" y="568"/>
                  </a:cubicBezTo>
                  <a:cubicBezTo>
                    <a:pt x="434" y="568"/>
                    <a:pt x="568" y="468"/>
                    <a:pt x="568" y="301"/>
                  </a:cubicBezTo>
                  <a:cubicBezTo>
                    <a:pt x="568"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4"/>
            <p:cNvSpPr/>
            <p:nvPr/>
          </p:nvSpPr>
          <p:spPr>
            <a:xfrm>
              <a:off x="1377825" y="4004600"/>
              <a:ext cx="482025" cy="121475"/>
            </a:xfrm>
            <a:custGeom>
              <a:avLst/>
              <a:gdLst/>
              <a:ahLst/>
              <a:cxnLst/>
              <a:rect l="l" t="t" r="r" b="b"/>
              <a:pathLst>
                <a:path w="19281" h="4859" extrusionOk="0">
                  <a:moveTo>
                    <a:pt x="705" y="1"/>
                  </a:moveTo>
                  <a:cubicBezTo>
                    <a:pt x="313" y="1"/>
                    <a:pt x="32" y="89"/>
                    <a:pt x="0" y="349"/>
                  </a:cubicBezTo>
                  <a:cubicBezTo>
                    <a:pt x="0" y="649"/>
                    <a:pt x="334" y="716"/>
                    <a:pt x="534" y="883"/>
                  </a:cubicBezTo>
                  <a:cubicBezTo>
                    <a:pt x="3069" y="2984"/>
                    <a:pt x="6005" y="4752"/>
                    <a:pt x="9374" y="4852"/>
                  </a:cubicBezTo>
                  <a:cubicBezTo>
                    <a:pt x="9501" y="4856"/>
                    <a:pt x="9628" y="4858"/>
                    <a:pt x="9756" y="4858"/>
                  </a:cubicBezTo>
                  <a:cubicBezTo>
                    <a:pt x="11799" y="4858"/>
                    <a:pt x="13853" y="4354"/>
                    <a:pt x="15612" y="3318"/>
                  </a:cubicBezTo>
                  <a:cubicBezTo>
                    <a:pt x="16946" y="2617"/>
                    <a:pt x="18047" y="1617"/>
                    <a:pt x="19147" y="616"/>
                  </a:cubicBezTo>
                  <a:cubicBezTo>
                    <a:pt x="19281" y="516"/>
                    <a:pt x="19281" y="349"/>
                    <a:pt x="19181" y="216"/>
                  </a:cubicBezTo>
                  <a:cubicBezTo>
                    <a:pt x="19128" y="137"/>
                    <a:pt x="19055" y="105"/>
                    <a:pt x="18977" y="105"/>
                  </a:cubicBezTo>
                  <a:cubicBezTo>
                    <a:pt x="18858" y="105"/>
                    <a:pt x="18728" y="181"/>
                    <a:pt x="18647" y="282"/>
                  </a:cubicBezTo>
                  <a:cubicBezTo>
                    <a:pt x="17871" y="322"/>
                    <a:pt x="17095" y="335"/>
                    <a:pt x="16318" y="335"/>
                  </a:cubicBezTo>
                  <a:cubicBezTo>
                    <a:pt x="14706" y="335"/>
                    <a:pt x="13090" y="278"/>
                    <a:pt x="11464" y="278"/>
                  </a:cubicBezTo>
                  <a:cubicBezTo>
                    <a:pt x="11212" y="278"/>
                    <a:pt x="10960" y="279"/>
                    <a:pt x="10708" y="282"/>
                  </a:cubicBezTo>
                  <a:cubicBezTo>
                    <a:pt x="8870" y="308"/>
                    <a:pt x="7031" y="428"/>
                    <a:pt x="5193" y="428"/>
                  </a:cubicBezTo>
                  <a:cubicBezTo>
                    <a:pt x="4596" y="428"/>
                    <a:pt x="3999" y="415"/>
                    <a:pt x="3403" y="382"/>
                  </a:cubicBezTo>
                  <a:cubicBezTo>
                    <a:pt x="3381" y="385"/>
                    <a:pt x="3356" y="386"/>
                    <a:pt x="3329" y="386"/>
                  </a:cubicBezTo>
                  <a:cubicBezTo>
                    <a:pt x="2826" y="386"/>
                    <a:pt x="1524"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4"/>
            <p:cNvSpPr/>
            <p:nvPr/>
          </p:nvSpPr>
          <p:spPr>
            <a:xfrm>
              <a:off x="1349475" y="3998300"/>
              <a:ext cx="524550" cy="274400"/>
            </a:xfrm>
            <a:custGeom>
              <a:avLst/>
              <a:gdLst/>
              <a:ahLst/>
              <a:cxnLst/>
              <a:rect l="l" t="t" r="r" b="b"/>
              <a:pathLst>
                <a:path w="20982" h="10976" extrusionOk="0">
                  <a:moveTo>
                    <a:pt x="1101" y="568"/>
                  </a:moveTo>
                  <a:cubicBezTo>
                    <a:pt x="3036" y="601"/>
                    <a:pt x="4970" y="601"/>
                    <a:pt x="6905" y="634"/>
                  </a:cubicBezTo>
                  <a:cubicBezTo>
                    <a:pt x="9440" y="668"/>
                    <a:pt x="11942" y="701"/>
                    <a:pt x="14444" y="735"/>
                  </a:cubicBezTo>
                  <a:cubicBezTo>
                    <a:pt x="16412" y="735"/>
                    <a:pt x="18413" y="768"/>
                    <a:pt x="20381" y="801"/>
                  </a:cubicBezTo>
                  <a:cubicBezTo>
                    <a:pt x="20348" y="1769"/>
                    <a:pt x="20315" y="2736"/>
                    <a:pt x="20281" y="3737"/>
                  </a:cubicBezTo>
                  <a:lnTo>
                    <a:pt x="20148" y="10375"/>
                  </a:lnTo>
                  <a:lnTo>
                    <a:pt x="6438" y="10375"/>
                  </a:lnTo>
                  <a:cubicBezTo>
                    <a:pt x="4503" y="10375"/>
                    <a:pt x="2569" y="10375"/>
                    <a:pt x="667" y="10408"/>
                  </a:cubicBezTo>
                  <a:cubicBezTo>
                    <a:pt x="701" y="9507"/>
                    <a:pt x="734" y="8607"/>
                    <a:pt x="767" y="7673"/>
                  </a:cubicBezTo>
                  <a:cubicBezTo>
                    <a:pt x="901" y="5304"/>
                    <a:pt x="1001" y="2936"/>
                    <a:pt x="1101" y="568"/>
                  </a:cubicBezTo>
                  <a:close/>
                  <a:moveTo>
                    <a:pt x="534" y="1"/>
                  </a:moveTo>
                  <a:lnTo>
                    <a:pt x="534" y="334"/>
                  </a:lnTo>
                  <a:cubicBezTo>
                    <a:pt x="501" y="401"/>
                    <a:pt x="501" y="501"/>
                    <a:pt x="501" y="568"/>
                  </a:cubicBezTo>
                  <a:lnTo>
                    <a:pt x="534" y="568"/>
                  </a:lnTo>
                  <a:cubicBezTo>
                    <a:pt x="467" y="1669"/>
                    <a:pt x="434" y="2769"/>
                    <a:pt x="367" y="3870"/>
                  </a:cubicBezTo>
                  <a:cubicBezTo>
                    <a:pt x="267" y="6038"/>
                    <a:pt x="167" y="8207"/>
                    <a:pt x="67" y="10408"/>
                  </a:cubicBezTo>
                  <a:cubicBezTo>
                    <a:pt x="67" y="10508"/>
                    <a:pt x="67" y="10642"/>
                    <a:pt x="34" y="10742"/>
                  </a:cubicBezTo>
                  <a:cubicBezTo>
                    <a:pt x="34" y="10808"/>
                    <a:pt x="34" y="10908"/>
                    <a:pt x="0" y="10975"/>
                  </a:cubicBezTo>
                  <a:lnTo>
                    <a:pt x="7572" y="10975"/>
                  </a:lnTo>
                  <a:cubicBezTo>
                    <a:pt x="10074" y="10975"/>
                    <a:pt x="12609" y="10975"/>
                    <a:pt x="15111" y="10942"/>
                  </a:cubicBezTo>
                  <a:lnTo>
                    <a:pt x="20715" y="10942"/>
                  </a:lnTo>
                  <a:cubicBezTo>
                    <a:pt x="20715" y="10842"/>
                    <a:pt x="20715" y="10775"/>
                    <a:pt x="20715" y="10675"/>
                  </a:cubicBezTo>
                  <a:cubicBezTo>
                    <a:pt x="20715" y="10575"/>
                    <a:pt x="20715" y="10475"/>
                    <a:pt x="20715" y="10375"/>
                  </a:cubicBezTo>
                  <a:cubicBezTo>
                    <a:pt x="20715" y="10308"/>
                    <a:pt x="20715" y="10241"/>
                    <a:pt x="20715" y="10175"/>
                  </a:cubicBezTo>
                  <a:cubicBezTo>
                    <a:pt x="20748" y="9441"/>
                    <a:pt x="20748" y="8740"/>
                    <a:pt x="20782" y="8040"/>
                  </a:cubicBezTo>
                  <a:cubicBezTo>
                    <a:pt x="20815" y="5638"/>
                    <a:pt x="20882" y="3203"/>
                    <a:pt x="20949" y="801"/>
                  </a:cubicBezTo>
                  <a:lnTo>
                    <a:pt x="20982" y="801"/>
                  </a:lnTo>
                  <a:cubicBezTo>
                    <a:pt x="20949" y="735"/>
                    <a:pt x="20949" y="668"/>
                    <a:pt x="20949" y="601"/>
                  </a:cubicBezTo>
                  <a:cubicBezTo>
                    <a:pt x="20949" y="468"/>
                    <a:pt x="20915" y="334"/>
                    <a:pt x="20915" y="201"/>
                  </a:cubicBezTo>
                  <a:cubicBezTo>
                    <a:pt x="18947" y="201"/>
                    <a:pt x="16946" y="167"/>
                    <a:pt x="14978" y="134"/>
                  </a:cubicBezTo>
                  <a:cubicBezTo>
                    <a:pt x="12442" y="134"/>
                    <a:pt x="9874" y="101"/>
                    <a:pt x="7305" y="67"/>
                  </a:cubicBezTo>
                  <a:cubicBezTo>
                    <a:pt x="5071" y="34"/>
                    <a:pt x="2802"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4"/>
            <p:cNvSpPr/>
            <p:nvPr/>
          </p:nvSpPr>
          <p:spPr>
            <a:xfrm>
              <a:off x="1458725" y="4076700"/>
              <a:ext cx="307725" cy="19200"/>
            </a:xfrm>
            <a:custGeom>
              <a:avLst/>
              <a:gdLst/>
              <a:ahLst/>
              <a:cxnLst/>
              <a:rect l="l" t="t" r="r" b="b"/>
              <a:pathLst>
                <a:path w="12309" h="768" extrusionOk="0">
                  <a:moveTo>
                    <a:pt x="300" y="0"/>
                  </a:moveTo>
                  <a:cubicBezTo>
                    <a:pt x="133" y="0"/>
                    <a:pt x="0" y="134"/>
                    <a:pt x="0" y="300"/>
                  </a:cubicBezTo>
                  <a:cubicBezTo>
                    <a:pt x="0" y="434"/>
                    <a:pt x="133" y="601"/>
                    <a:pt x="300" y="601"/>
                  </a:cubicBezTo>
                  <a:lnTo>
                    <a:pt x="1334" y="601"/>
                  </a:lnTo>
                  <a:cubicBezTo>
                    <a:pt x="1735" y="601"/>
                    <a:pt x="2168" y="601"/>
                    <a:pt x="2569" y="634"/>
                  </a:cubicBezTo>
                  <a:cubicBezTo>
                    <a:pt x="3336" y="634"/>
                    <a:pt x="4070" y="634"/>
                    <a:pt x="4837" y="667"/>
                  </a:cubicBezTo>
                  <a:cubicBezTo>
                    <a:pt x="7205" y="701"/>
                    <a:pt x="9607" y="734"/>
                    <a:pt x="12009" y="767"/>
                  </a:cubicBezTo>
                  <a:cubicBezTo>
                    <a:pt x="12175" y="767"/>
                    <a:pt x="12309" y="634"/>
                    <a:pt x="12309" y="467"/>
                  </a:cubicBezTo>
                  <a:cubicBezTo>
                    <a:pt x="12309" y="300"/>
                    <a:pt x="12175" y="167"/>
                    <a:pt x="12042" y="167"/>
                  </a:cubicBezTo>
                  <a:cubicBezTo>
                    <a:pt x="10608" y="167"/>
                    <a:pt x="9173" y="134"/>
                    <a:pt x="7739" y="100"/>
                  </a:cubicBezTo>
                  <a:cubicBezTo>
                    <a:pt x="6505" y="100"/>
                    <a:pt x="5270" y="67"/>
                    <a:pt x="4036" y="67"/>
                  </a:cubicBezTo>
                  <a:cubicBezTo>
                    <a:pt x="3369" y="67"/>
                    <a:pt x="2769" y="34"/>
                    <a:pt x="2135" y="34"/>
                  </a:cubicBezTo>
                  <a:lnTo>
                    <a:pt x="1168" y="34"/>
                  </a:lnTo>
                  <a:cubicBezTo>
                    <a:pt x="867" y="0"/>
                    <a:pt x="600"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4"/>
            <p:cNvSpPr/>
            <p:nvPr/>
          </p:nvSpPr>
          <p:spPr>
            <a:xfrm>
              <a:off x="1453700" y="4130900"/>
              <a:ext cx="307750" cy="20050"/>
            </a:xfrm>
            <a:custGeom>
              <a:avLst/>
              <a:gdLst/>
              <a:ahLst/>
              <a:cxnLst/>
              <a:rect l="l" t="t" r="r" b="b"/>
              <a:pathLst>
                <a:path w="12310" h="802" extrusionOk="0">
                  <a:moveTo>
                    <a:pt x="301" y="0"/>
                  </a:moveTo>
                  <a:cubicBezTo>
                    <a:pt x="134" y="0"/>
                    <a:pt x="1" y="134"/>
                    <a:pt x="1" y="301"/>
                  </a:cubicBezTo>
                  <a:cubicBezTo>
                    <a:pt x="1" y="467"/>
                    <a:pt x="134" y="601"/>
                    <a:pt x="301" y="601"/>
                  </a:cubicBezTo>
                  <a:lnTo>
                    <a:pt x="4771" y="668"/>
                  </a:lnTo>
                  <a:cubicBezTo>
                    <a:pt x="7206" y="734"/>
                    <a:pt x="9608" y="768"/>
                    <a:pt x="12009" y="801"/>
                  </a:cubicBezTo>
                  <a:cubicBezTo>
                    <a:pt x="12176" y="801"/>
                    <a:pt x="12310" y="668"/>
                    <a:pt x="12310" y="534"/>
                  </a:cubicBezTo>
                  <a:cubicBezTo>
                    <a:pt x="12310" y="367"/>
                    <a:pt x="12176" y="234"/>
                    <a:pt x="12009" y="234"/>
                  </a:cubicBezTo>
                  <a:cubicBezTo>
                    <a:pt x="10542" y="201"/>
                    <a:pt x="9041" y="167"/>
                    <a:pt x="7573" y="134"/>
                  </a:cubicBezTo>
                  <a:cubicBezTo>
                    <a:pt x="5138" y="101"/>
                    <a:pt x="2736"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4"/>
            <p:cNvSpPr/>
            <p:nvPr/>
          </p:nvSpPr>
          <p:spPr>
            <a:xfrm>
              <a:off x="1451200" y="4187600"/>
              <a:ext cx="314425" cy="19200"/>
            </a:xfrm>
            <a:custGeom>
              <a:avLst/>
              <a:gdLst/>
              <a:ahLst/>
              <a:cxnLst/>
              <a:rect l="l" t="t" r="r" b="b"/>
              <a:pathLst>
                <a:path w="12577" h="768" extrusionOk="0">
                  <a:moveTo>
                    <a:pt x="301" y="1"/>
                  </a:moveTo>
                  <a:cubicBezTo>
                    <a:pt x="134" y="1"/>
                    <a:pt x="1" y="101"/>
                    <a:pt x="1" y="268"/>
                  </a:cubicBezTo>
                  <a:cubicBezTo>
                    <a:pt x="1" y="434"/>
                    <a:pt x="134" y="568"/>
                    <a:pt x="301" y="568"/>
                  </a:cubicBezTo>
                  <a:cubicBezTo>
                    <a:pt x="1035" y="568"/>
                    <a:pt x="1769" y="601"/>
                    <a:pt x="2536" y="601"/>
                  </a:cubicBezTo>
                  <a:lnTo>
                    <a:pt x="5004" y="635"/>
                  </a:lnTo>
                  <a:cubicBezTo>
                    <a:pt x="7439" y="701"/>
                    <a:pt x="9841" y="735"/>
                    <a:pt x="12276" y="768"/>
                  </a:cubicBezTo>
                  <a:lnTo>
                    <a:pt x="12310" y="768"/>
                  </a:lnTo>
                  <a:cubicBezTo>
                    <a:pt x="12443" y="768"/>
                    <a:pt x="12576" y="635"/>
                    <a:pt x="12576" y="468"/>
                  </a:cubicBezTo>
                  <a:cubicBezTo>
                    <a:pt x="12576" y="334"/>
                    <a:pt x="12476" y="168"/>
                    <a:pt x="12310" y="168"/>
                  </a:cubicBezTo>
                  <a:cubicBezTo>
                    <a:pt x="10708" y="134"/>
                    <a:pt x="9107" y="134"/>
                    <a:pt x="7506" y="101"/>
                  </a:cubicBezTo>
                  <a:cubicBezTo>
                    <a:pt x="6305" y="101"/>
                    <a:pt x="5104" y="67"/>
                    <a:pt x="3904" y="34"/>
                  </a:cubicBezTo>
                  <a:lnTo>
                    <a:pt x="2002" y="34"/>
                  </a:lnTo>
                  <a:cubicBezTo>
                    <a:pt x="1435" y="1"/>
                    <a:pt x="868"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64"/>
          <p:cNvGrpSpPr/>
          <p:nvPr/>
        </p:nvGrpSpPr>
        <p:grpSpPr>
          <a:xfrm>
            <a:off x="7713225" y="3154406"/>
            <a:ext cx="598302" cy="312981"/>
            <a:chOff x="1349475" y="3998300"/>
            <a:chExt cx="524550" cy="274400"/>
          </a:xfrm>
        </p:grpSpPr>
        <p:sp>
          <p:nvSpPr>
            <p:cNvPr id="5506" name="Google Shape;5506;p64"/>
            <p:cNvSpPr/>
            <p:nvPr/>
          </p:nvSpPr>
          <p:spPr>
            <a:xfrm>
              <a:off x="1365325" y="4012475"/>
              <a:ext cx="492875" cy="246050"/>
            </a:xfrm>
            <a:custGeom>
              <a:avLst/>
              <a:gdLst/>
              <a:ahLst/>
              <a:cxnLst/>
              <a:rect l="l" t="t" r="r" b="b"/>
              <a:pathLst>
                <a:path w="19715" h="9842" extrusionOk="0">
                  <a:moveTo>
                    <a:pt x="4036" y="2569"/>
                  </a:moveTo>
                  <a:cubicBezTo>
                    <a:pt x="4336" y="2569"/>
                    <a:pt x="4603" y="2603"/>
                    <a:pt x="4904" y="2603"/>
                  </a:cubicBezTo>
                  <a:lnTo>
                    <a:pt x="5871" y="2603"/>
                  </a:lnTo>
                  <a:cubicBezTo>
                    <a:pt x="6505" y="2603"/>
                    <a:pt x="7138" y="2636"/>
                    <a:pt x="7772" y="2636"/>
                  </a:cubicBezTo>
                  <a:cubicBezTo>
                    <a:pt x="9006" y="2636"/>
                    <a:pt x="10241" y="2669"/>
                    <a:pt x="11475" y="2703"/>
                  </a:cubicBezTo>
                  <a:cubicBezTo>
                    <a:pt x="12909" y="2703"/>
                    <a:pt x="14344" y="2736"/>
                    <a:pt x="15778" y="2736"/>
                  </a:cubicBezTo>
                  <a:cubicBezTo>
                    <a:pt x="15911" y="2736"/>
                    <a:pt x="16045" y="2903"/>
                    <a:pt x="16045" y="3036"/>
                  </a:cubicBezTo>
                  <a:cubicBezTo>
                    <a:pt x="16045" y="3203"/>
                    <a:pt x="15911" y="3336"/>
                    <a:pt x="15745" y="3336"/>
                  </a:cubicBezTo>
                  <a:cubicBezTo>
                    <a:pt x="13343" y="3303"/>
                    <a:pt x="10941" y="3270"/>
                    <a:pt x="8573" y="3236"/>
                  </a:cubicBezTo>
                  <a:cubicBezTo>
                    <a:pt x="7806" y="3236"/>
                    <a:pt x="7072" y="3203"/>
                    <a:pt x="6305" y="3203"/>
                  </a:cubicBezTo>
                  <a:cubicBezTo>
                    <a:pt x="5904" y="3203"/>
                    <a:pt x="5471" y="3203"/>
                    <a:pt x="5070" y="3170"/>
                  </a:cubicBezTo>
                  <a:lnTo>
                    <a:pt x="4036" y="3170"/>
                  </a:lnTo>
                  <a:cubicBezTo>
                    <a:pt x="3869" y="3170"/>
                    <a:pt x="3736" y="3036"/>
                    <a:pt x="3736" y="2869"/>
                  </a:cubicBezTo>
                  <a:cubicBezTo>
                    <a:pt x="3736" y="2703"/>
                    <a:pt x="3869" y="2569"/>
                    <a:pt x="4036" y="2569"/>
                  </a:cubicBezTo>
                  <a:close/>
                  <a:moveTo>
                    <a:pt x="3836" y="4737"/>
                  </a:moveTo>
                  <a:cubicBezTo>
                    <a:pt x="6271" y="4804"/>
                    <a:pt x="8673" y="4838"/>
                    <a:pt x="11108" y="4871"/>
                  </a:cubicBezTo>
                  <a:cubicBezTo>
                    <a:pt x="12576" y="4904"/>
                    <a:pt x="14077" y="4938"/>
                    <a:pt x="15544" y="4971"/>
                  </a:cubicBezTo>
                  <a:cubicBezTo>
                    <a:pt x="15711" y="4971"/>
                    <a:pt x="15845" y="5104"/>
                    <a:pt x="15845" y="5271"/>
                  </a:cubicBezTo>
                  <a:cubicBezTo>
                    <a:pt x="15845" y="5405"/>
                    <a:pt x="15711" y="5538"/>
                    <a:pt x="15544" y="5538"/>
                  </a:cubicBezTo>
                  <a:cubicBezTo>
                    <a:pt x="13143" y="5505"/>
                    <a:pt x="10741" y="5471"/>
                    <a:pt x="8339" y="5405"/>
                  </a:cubicBezTo>
                  <a:lnTo>
                    <a:pt x="3836" y="5338"/>
                  </a:lnTo>
                  <a:cubicBezTo>
                    <a:pt x="3669" y="5338"/>
                    <a:pt x="3536" y="5204"/>
                    <a:pt x="3536" y="5038"/>
                  </a:cubicBezTo>
                  <a:cubicBezTo>
                    <a:pt x="3536" y="4871"/>
                    <a:pt x="3669" y="4737"/>
                    <a:pt x="3836" y="4737"/>
                  </a:cubicBezTo>
                  <a:close/>
                  <a:moveTo>
                    <a:pt x="5437" y="7006"/>
                  </a:moveTo>
                  <a:cubicBezTo>
                    <a:pt x="6071" y="7039"/>
                    <a:pt x="6705" y="7039"/>
                    <a:pt x="7339" y="7039"/>
                  </a:cubicBezTo>
                  <a:cubicBezTo>
                    <a:pt x="8539" y="7072"/>
                    <a:pt x="9740" y="7072"/>
                    <a:pt x="10941" y="7106"/>
                  </a:cubicBezTo>
                  <a:cubicBezTo>
                    <a:pt x="12542" y="7139"/>
                    <a:pt x="14143" y="7139"/>
                    <a:pt x="15745" y="7173"/>
                  </a:cubicBezTo>
                  <a:cubicBezTo>
                    <a:pt x="15911" y="7173"/>
                    <a:pt x="16011" y="7306"/>
                    <a:pt x="16011" y="7473"/>
                  </a:cubicBezTo>
                  <a:cubicBezTo>
                    <a:pt x="16011" y="7622"/>
                    <a:pt x="15904" y="7745"/>
                    <a:pt x="15786" y="7745"/>
                  </a:cubicBezTo>
                  <a:cubicBezTo>
                    <a:pt x="15772" y="7745"/>
                    <a:pt x="15759" y="7743"/>
                    <a:pt x="15745" y="7740"/>
                  </a:cubicBezTo>
                  <a:lnTo>
                    <a:pt x="15711" y="7740"/>
                  </a:lnTo>
                  <a:cubicBezTo>
                    <a:pt x="13276" y="7706"/>
                    <a:pt x="10874" y="7673"/>
                    <a:pt x="8439" y="7640"/>
                  </a:cubicBezTo>
                  <a:lnTo>
                    <a:pt x="5971" y="7606"/>
                  </a:lnTo>
                  <a:cubicBezTo>
                    <a:pt x="5204" y="7606"/>
                    <a:pt x="4470" y="7573"/>
                    <a:pt x="3736" y="7573"/>
                  </a:cubicBezTo>
                  <a:cubicBezTo>
                    <a:pt x="3569" y="7573"/>
                    <a:pt x="3436" y="7439"/>
                    <a:pt x="3436" y="7273"/>
                  </a:cubicBezTo>
                  <a:cubicBezTo>
                    <a:pt x="3436" y="7106"/>
                    <a:pt x="3569" y="7006"/>
                    <a:pt x="3736" y="7006"/>
                  </a:cubicBezTo>
                  <a:close/>
                  <a:moveTo>
                    <a:pt x="467" y="1"/>
                  </a:moveTo>
                  <a:cubicBezTo>
                    <a:pt x="367" y="2369"/>
                    <a:pt x="234" y="4737"/>
                    <a:pt x="133" y="7106"/>
                  </a:cubicBezTo>
                  <a:cubicBezTo>
                    <a:pt x="100" y="8006"/>
                    <a:pt x="67" y="8907"/>
                    <a:pt x="0" y="9841"/>
                  </a:cubicBezTo>
                  <a:cubicBezTo>
                    <a:pt x="1935" y="9808"/>
                    <a:pt x="3869" y="9808"/>
                    <a:pt x="5804" y="9808"/>
                  </a:cubicBezTo>
                  <a:lnTo>
                    <a:pt x="19514" y="9808"/>
                  </a:lnTo>
                  <a:lnTo>
                    <a:pt x="19647" y="3170"/>
                  </a:lnTo>
                  <a:cubicBezTo>
                    <a:pt x="19681" y="2169"/>
                    <a:pt x="19681" y="1202"/>
                    <a:pt x="19714" y="234"/>
                  </a:cubicBezTo>
                  <a:cubicBezTo>
                    <a:pt x="17746" y="201"/>
                    <a:pt x="15778" y="168"/>
                    <a:pt x="13810" y="168"/>
                  </a:cubicBezTo>
                  <a:cubicBezTo>
                    <a:pt x="11308" y="134"/>
                    <a:pt x="8806" y="101"/>
                    <a:pt x="6271" y="67"/>
                  </a:cubicBezTo>
                  <a:cubicBezTo>
                    <a:pt x="4336" y="34"/>
                    <a:pt x="2402" y="34"/>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4"/>
            <p:cNvSpPr/>
            <p:nvPr/>
          </p:nvSpPr>
          <p:spPr>
            <a:xfrm>
              <a:off x="1354550" y="4160300"/>
              <a:ext cx="516150" cy="106475"/>
            </a:xfrm>
            <a:custGeom>
              <a:avLst/>
              <a:gdLst/>
              <a:ahLst/>
              <a:cxnLst/>
              <a:rect l="l" t="t" r="r" b="b"/>
              <a:pathLst>
                <a:path w="20646" h="4259" extrusionOk="0">
                  <a:moveTo>
                    <a:pt x="20133" y="0"/>
                  </a:moveTo>
                  <a:cubicBezTo>
                    <a:pt x="20036" y="0"/>
                    <a:pt x="19939" y="45"/>
                    <a:pt x="19878" y="125"/>
                  </a:cubicBezTo>
                  <a:cubicBezTo>
                    <a:pt x="17087" y="2383"/>
                    <a:pt x="13500" y="3609"/>
                    <a:pt x="9893" y="3609"/>
                  </a:cubicBezTo>
                  <a:cubicBezTo>
                    <a:pt x="9663" y="3609"/>
                    <a:pt x="9433" y="3605"/>
                    <a:pt x="9204" y="3595"/>
                  </a:cubicBezTo>
                  <a:cubicBezTo>
                    <a:pt x="6102" y="3528"/>
                    <a:pt x="2966" y="2260"/>
                    <a:pt x="598" y="225"/>
                  </a:cubicBezTo>
                  <a:cubicBezTo>
                    <a:pt x="516" y="144"/>
                    <a:pt x="432" y="109"/>
                    <a:pt x="356" y="109"/>
                  </a:cubicBezTo>
                  <a:cubicBezTo>
                    <a:pt x="151" y="109"/>
                    <a:pt x="0" y="359"/>
                    <a:pt x="97" y="626"/>
                  </a:cubicBezTo>
                  <a:cubicBezTo>
                    <a:pt x="164" y="1260"/>
                    <a:pt x="198" y="1893"/>
                    <a:pt x="298" y="2527"/>
                  </a:cubicBezTo>
                  <a:cubicBezTo>
                    <a:pt x="331" y="2961"/>
                    <a:pt x="97" y="3394"/>
                    <a:pt x="164" y="3795"/>
                  </a:cubicBezTo>
                  <a:cubicBezTo>
                    <a:pt x="231" y="3995"/>
                    <a:pt x="464" y="4028"/>
                    <a:pt x="665" y="4028"/>
                  </a:cubicBezTo>
                  <a:cubicBezTo>
                    <a:pt x="2032" y="4062"/>
                    <a:pt x="3400" y="4195"/>
                    <a:pt x="4767" y="4228"/>
                  </a:cubicBezTo>
                  <a:cubicBezTo>
                    <a:pt x="5036" y="4243"/>
                    <a:pt x="5304" y="4258"/>
                    <a:pt x="5573" y="4258"/>
                  </a:cubicBezTo>
                  <a:cubicBezTo>
                    <a:pt x="5905" y="4258"/>
                    <a:pt x="6237" y="4235"/>
                    <a:pt x="6569" y="4162"/>
                  </a:cubicBezTo>
                  <a:cubicBezTo>
                    <a:pt x="6702" y="4128"/>
                    <a:pt x="6802" y="4028"/>
                    <a:pt x="6802" y="3895"/>
                  </a:cubicBezTo>
                  <a:cubicBezTo>
                    <a:pt x="7827" y="4096"/>
                    <a:pt x="8864" y="4200"/>
                    <a:pt x="9905" y="4200"/>
                  </a:cubicBezTo>
                  <a:cubicBezTo>
                    <a:pt x="10593" y="4200"/>
                    <a:pt x="11283" y="4154"/>
                    <a:pt x="11973" y="4062"/>
                  </a:cubicBezTo>
                  <a:cubicBezTo>
                    <a:pt x="12006" y="4095"/>
                    <a:pt x="12073" y="4128"/>
                    <a:pt x="12139" y="4128"/>
                  </a:cubicBezTo>
                  <a:cubicBezTo>
                    <a:pt x="12422" y="4137"/>
                    <a:pt x="12705" y="4141"/>
                    <a:pt x="12987" y="4141"/>
                  </a:cubicBezTo>
                  <a:cubicBezTo>
                    <a:pt x="14163" y="4141"/>
                    <a:pt x="15332" y="4079"/>
                    <a:pt x="16505" y="4079"/>
                  </a:cubicBezTo>
                  <a:cubicBezTo>
                    <a:pt x="17171" y="4079"/>
                    <a:pt x="17839" y="4099"/>
                    <a:pt x="18511" y="4162"/>
                  </a:cubicBezTo>
                  <a:cubicBezTo>
                    <a:pt x="18566" y="4166"/>
                    <a:pt x="18622" y="4168"/>
                    <a:pt x="18678" y="4168"/>
                  </a:cubicBezTo>
                  <a:cubicBezTo>
                    <a:pt x="19022" y="4168"/>
                    <a:pt x="19362" y="4090"/>
                    <a:pt x="19678" y="4062"/>
                  </a:cubicBezTo>
                  <a:cubicBezTo>
                    <a:pt x="19713" y="4069"/>
                    <a:pt x="19749" y="4073"/>
                    <a:pt x="19785" y="4073"/>
                  </a:cubicBezTo>
                  <a:cubicBezTo>
                    <a:pt x="20056" y="4073"/>
                    <a:pt x="20322" y="3860"/>
                    <a:pt x="20145" y="3595"/>
                  </a:cubicBezTo>
                  <a:cubicBezTo>
                    <a:pt x="20212" y="2861"/>
                    <a:pt x="20345" y="2093"/>
                    <a:pt x="20212" y="1393"/>
                  </a:cubicBezTo>
                  <a:lnTo>
                    <a:pt x="20212" y="1360"/>
                  </a:lnTo>
                  <a:cubicBezTo>
                    <a:pt x="20245" y="1293"/>
                    <a:pt x="20245" y="1226"/>
                    <a:pt x="20245" y="1159"/>
                  </a:cubicBezTo>
                  <a:cubicBezTo>
                    <a:pt x="20312" y="1059"/>
                    <a:pt x="20412" y="993"/>
                    <a:pt x="20479" y="893"/>
                  </a:cubicBezTo>
                  <a:cubicBezTo>
                    <a:pt x="20645" y="759"/>
                    <a:pt x="20512" y="526"/>
                    <a:pt x="20345" y="459"/>
                  </a:cubicBezTo>
                  <a:cubicBezTo>
                    <a:pt x="20412" y="326"/>
                    <a:pt x="20412" y="192"/>
                    <a:pt x="20312" y="59"/>
                  </a:cubicBezTo>
                  <a:cubicBezTo>
                    <a:pt x="20259" y="19"/>
                    <a:pt x="20196" y="0"/>
                    <a:pt x="201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4"/>
            <p:cNvSpPr/>
            <p:nvPr/>
          </p:nvSpPr>
          <p:spPr>
            <a:xfrm>
              <a:off x="1819800" y="4133400"/>
              <a:ext cx="15050" cy="15025"/>
            </a:xfrm>
            <a:custGeom>
              <a:avLst/>
              <a:gdLst/>
              <a:ahLst/>
              <a:cxnLst/>
              <a:rect l="l" t="t" r="r" b="b"/>
              <a:pathLst>
                <a:path w="602" h="601" extrusionOk="0">
                  <a:moveTo>
                    <a:pt x="301" y="1"/>
                  </a:moveTo>
                  <a:cubicBezTo>
                    <a:pt x="134" y="1"/>
                    <a:pt x="1" y="134"/>
                    <a:pt x="1" y="267"/>
                  </a:cubicBezTo>
                  <a:cubicBezTo>
                    <a:pt x="1" y="434"/>
                    <a:pt x="101" y="601"/>
                    <a:pt x="268" y="601"/>
                  </a:cubicBezTo>
                  <a:cubicBezTo>
                    <a:pt x="434" y="601"/>
                    <a:pt x="568" y="468"/>
                    <a:pt x="568"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4"/>
            <p:cNvSpPr/>
            <p:nvPr/>
          </p:nvSpPr>
          <p:spPr>
            <a:xfrm>
              <a:off x="1818975" y="4112550"/>
              <a:ext cx="14200" cy="15050"/>
            </a:xfrm>
            <a:custGeom>
              <a:avLst/>
              <a:gdLst/>
              <a:ahLst/>
              <a:cxnLst/>
              <a:rect l="l" t="t" r="r" b="b"/>
              <a:pathLst>
                <a:path w="568" h="602" extrusionOk="0">
                  <a:moveTo>
                    <a:pt x="301" y="1"/>
                  </a:moveTo>
                  <a:cubicBezTo>
                    <a:pt x="134" y="1"/>
                    <a:pt x="0" y="134"/>
                    <a:pt x="0" y="267"/>
                  </a:cubicBezTo>
                  <a:cubicBezTo>
                    <a:pt x="0" y="434"/>
                    <a:pt x="100" y="601"/>
                    <a:pt x="267" y="601"/>
                  </a:cubicBezTo>
                  <a:cubicBezTo>
                    <a:pt x="434" y="601"/>
                    <a:pt x="567" y="468"/>
                    <a:pt x="567" y="301"/>
                  </a:cubicBezTo>
                  <a:cubicBezTo>
                    <a:pt x="567" y="167"/>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4"/>
            <p:cNvSpPr/>
            <p:nvPr/>
          </p:nvSpPr>
          <p:spPr>
            <a:xfrm>
              <a:off x="1393675" y="4126725"/>
              <a:ext cx="15025" cy="15050"/>
            </a:xfrm>
            <a:custGeom>
              <a:avLst/>
              <a:gdLst/>
              <a:ahLst/>
              <a:cxnLst/>
              <a:rect l="l" t="t" r="r" b="b"/>
              <a:pathLst>
                <a:path w="601" h="602" extrusionOk="0">
                  <a:moveTo>
                    <a:pt x="300" y="1"/>
                  </a:moveTo>
                  <a:cubicBezTo>
                    <a:pt x="134" y="1"/>
                    <a:pt x="0" y="134"/>
                    <a:pt x="0" y="301"/>
                  </a:cubicBezTo>
                  <a:cubicBezTo>
                    <a:pt x="0" y="434"/>
                    <a:pt x="134" y="601"/>
                    <a:pt x="267" y="601"/>
                  </a:cubicBezTo>
                  <a:cubicBezTo>
                    <a:pt x="434" y="601"/>
                    <a:pt x="567" y="468"/>
                    <a:pt x="601" y="301"/>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4"/>
            <p:cNvSpPr/>
            <p:nvPr/>
          </p:nvSpPr>
          <p:spPr>
            <a:xfrm>
              <a:off x="1391175" y="4103375"/>
              <a:ext cx="15025" cy="15050"/>
            </a:xfrm>
            <a:custGeom>
              <a:avLst/>
              <a:gdLst/>
              <a:ahLst/>
              <a:cxnLst/>
              <a:rect l="l" t="t" r="r" b="b"/>
              <a:pathLst>
                <a:path w="601" h="602" extrusionOk="0">
                  <a:moveTo>
                    <a:pt x="300" y="1"/>
                  </a:moveTo>
                  <a:cubicBezTo>
                    <a:pt x="134" y="1"/>
                    <a:pt x="0" y="134"/>
                    <a:pt x="0" y="301"/>
                  </a:cubicBezTo>
                  <a:cubicBezTo>
                    <a:pt x="0" y="468"/>
                    <a:pt x="134" y="601"/>
                    <a:pt x="267" y="601"/>
                  </a:cubicBezTo>
                  <a:cubicBezTo>
                    <a:pt x="434" y="601"/>
                    <a:pt x="567" y="468"/>
                    <a:pt x="601" y="334"/>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4"/>
            <p:cNvSpPr/>
            <p:nvPr/>
          </p:nvSpPr>
          <p:spPr>
            <a:xfrm>
              <a:off x="1408675" y="4113375"/>
              <a:ext cx="14200" cy="14225"/>
            </a:xfrm>
            <a:custGeom>
              <a:avLst/>
              <a:gdLst/>
              <a:ahLst/>
              <a:cxnLst/>
              <a:rect l="l" t="t" r="r" b="b"/>
              <a:pathLst>
                <a:path w="568" h="569" extrusionOk="0">
                  <a:moveTo>
                    <a:pt x="301" y="1"/>
                  </a:moveTo>
                  <a:cubicBezTo>
                    <a:pt x="134" y="1"/>
                    <a:pt x="1" y="101"/>
                    <a:pt x="1" y="268"/>
                  </a:cubicBezTo>
                  <a:cubicBezTo>
                    <a:pt x="1" y="435"/>
                    <a:pt x="101" y="568"/>
                    <a:pt x="267" y="568"/>
                  </a:cubicBezTo>
                  <a:cubicBezTo>
                    <a:pt x="434" y="568"/>
                    <a:pt x="568" y="468"/>
                    <a:pt x="568" y="301"/>
                  </a:cubicBezTo>
                  <a:cubicBezTo>
                    <a:pt x="568"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4"/>
            <p:cNvSpPr/>
            <p:nvPr/>
          </p:nvSpPr>
          <p:spPr>
            <a:xfrm>
              <a:off x="1377825" y="4004600"/>
              <a:ext cx="482025" cy="121475"/>
            </a:xfrm>
            <a:custGeom>
              <a:avLst/>
              <a:gdLst/>
              <a:ahLst/>
              <a:cxnLst/>
              <a:rect l="l" t="t" r="r" b="b"/>
              <a:pathLst>
                <a:path w="19281" h="4859" extrusionOk="0">
                  <a:moveTo>
                    <a:pt x="705" y="1"/>
                  </a:moveTo>
                  <a:cubicBezTo>
                    <a:pt x="313" y="1"/>
                    <a:pt x="32" y="89"/>
                    <a:pt x="0" y="349"/>
                  </a:cubicBezTo>
                  <a:cubicBezTo>
                    <a:pt x="0" y="649"/>
                    <a:pt x="334" y="716"/>
                    <a:pt x="534" y="883"/>
                  </a:cubicBezTo>
                  <a:cubicBezTo>
                    <a:pt x="3069" y="2984"/>
                    <a:pt x="6005" y="4752"/>
                    <a:pt x="9374" y="4852"/>
                  </a:cubicBezTo>
                  <a:cubicBezTo>
                    <a:pt x="9501" y="4856"/>
                    <a:pt x="9628" y="4858"/>
                    <a:pt x="9756" y="4858"/>
                  </a:cubicBezTo>
                  <a:cubicBezTo>
                    <a:pt x="11799" y="4858"/>
                    <a:pt x="13853" y="4354"/>
                    <a:pt x="15612" y="3318"/>
                  </a:cubicBezTo>
                  <a:cubicBezTo>
                    <a:pt x="16946" y="2617"/>
                    <a:pt x="18047" y="1617"/>
                    <a:pt x="19147" y="616"/>
                  </a:cubicBezTo>
                  <a:cubicBezTo>
                    <a:pt x="19281" y="516"/>
                    <a:pt x="19281" y="349"/>
                    <a:pt x="19181" y="216"/>
                  </a:cubicBezTo>
                  <a:cubicBezTo>
                    <a:pt x="19128" y="137"/>
                    <a:pt x="19055" y="105"/>
                    <a:pt x="18977" y="105"/>
                  </a:cubicBezTo>
                  <a:cubicBezTo>
                    <a:pt x="18858" y="105"/>
                    <a:pt x="18728" y="181"/>
                    <a:pt x="18647" y="282"/>
                  </a:cubicBezTo>
                  <a:cubicBezTo>
                    <a:pt x="17871" y="322"/>
                    <a:pt x="17095" y="335"/>
                    <a:pt x="16318" y="335"/>
                  </a:cubicBezTo>
                  <a:cubicBezTo>
                    <a:pt x="14706" y="335"/>
                    <a:pt x="13090" y="278"/>
                    <a:pt x="11464" y="278"/>
                  </a:cubicBezTo>
                  <a:cubicBezTo>
                    <a:pt x="11212" y="278"/>
                    <a:pt x="10960" y="279"/>
                    <a:pt x="10708" y="282"/>
                  </a:cubicBezTo>
                  <a:cubicBezTo>
                    <a:pt x="8870" y="308"/>
                    <a:pt x="7031" y="428"/>
                    <a:pt x="5193" y="428"/>
                  </a:cubicBezTo>
                  <a:cubicBezTo>
                    <a:pt x="4596" y="428"/>
                    <a:pt x="3999" y="415"/>
                    <a:pt x="3403" y="382"/>
                  </a:cubicBezTo>
                  <a:cubicBezTo>
                    <a:pt x="3381" y="385"/>
                    <a:pt x="3356" y="386"/>
                    <a:pt x="3329" y="386"/>
                  </a:cubicBezTo>
                  <a:cubicBezTo>
                    <a:pt x="2826" y="386"/>
                    <a:pt x="1524"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4"/>
            <p:cNvSpPr/>
            <p:nvPr/>
          </p:nvSpPr>
          <p:spPr>
            <a:xfrm>
              <a:off x="1349475" y="3998300"/>
              <a:ext cx="524550" cy="274400"/>
            </a:xfrm>
            <a:custGeom>
              <a:avLst/>
              <a:gdLst/>
              <a:ahLst/>
              <a:cxnLst/>
              <a:rect l="l" t="t" r="r" b="b"/>
              <a:pathLst>
                <a:path w="20982" h="10976" extrusionOk="0">
                  <a:moveTo>
                    <a:pt x="1101" y="568"/>
                  </a:moveTo>
                  <a:cubicBezTo>
                    <a:pt x="3036" y="601"/>
                    <a:pt x="4970" y="601"/>
                    <a:pt x="6905" y="634"/>
                  </a:cubicBezTo>
                  <a:cubicBezTo>
                    <a:pt x="9440" y="668"/>
                    <a:pt x="11942" y="701"/>
                    <a:pt x="14444" y="735"/>
                  </a:cubicBezTo>
                  <a:cubicBezTo>
                    <a:pt x="16412" y="735"/>
                    <a:pt x="18413" y="768"/>
                    <a:pt x="20381" y="801"/>
                  </a:cubicBezTo>
                  <a:cubicBezTo>
                    <a:pt x="20348" y="1769"/>
                    <a:pt x="20315" y="2736"/>
                    <a:pt x="20281" y="3737"/>
                  </a:cubicBezTo>
                  <a:lnTo>
                    <a:pt x="20148" y="10375"/>
                  </a:lnTo>
                  <a:lnTo>
                    <a:pt x="6438" y="10375"/>
                  </a:lnTo>
                  <a:cubicBezTo>
                    <a:pt x="4503" y="10375"/>
                    <a:pt x="2569" y="10375"/>
                    <a:pt x="667" y="10408"/>
                  </a:cubicBezTo>
                  <a:cubicBezTo>
                    <a:pt x="701" y="9507"/>
                    <a:pt x="734" y="8607"/>
                    <a:pt x="767" y="7673"/>
                  </a:cubicBezTo>
                  <a:cubicBezTo>
                    <a:pt x="901" y="5304"/>
                    <a:pt x="1001" y="2936"/>
                    <a:pt x="1101" y="568"/>
                  </a:cubicBezTo>
                  <a:close/>
                  <a:moveTo>
                    <a:pt x="534" y="1"/>
                  </a:moveTo>
                  <a:lnTo>
                    <a:pt x="534" y="334"/>
                  </a:lnTo>
                  <a:cubicBezTo>
                    <a:pt x="501" y="401"/>
                    <a:pt x="501" y="501"/>
                    <a:pt x="501" y="568"/>
                  </a:cubicBezTo>
                  <a:lnTo>
                    <a:pt x="534" y="568"/>
                  </a:lnTo>
                  <a:cubicBezTo>
                    <a:pt x="467" y="1669"/>
                    <a:pt x="434" y="2769"/>
                    <a:pt x="367" y="3870"/>
                  </a:cubicBezTo>
                  <a:cubicBezTo>
                    <a:pt x="267" y="6038"/>
                    <a:pt x="167" y="8207"/>
                    <a:pt x="67" y="10408"/>
                  </a:cubicBezTo>
                  <a:cubicBezTo>
                    <a:pt x="67" y="10508"/>
                    <a:pt x="67" y="10642"/>
                    <a:pt x="34" y="10742"/>
                  </a:cubicBezTo>
                  <a:cubicBezTo>
                    <a:pt x="34" y="10808"/>
                    <a:pt x="34" y="10908"/>
                    <a:pt x="0" y="10975"/>
                  </a:cubicBezTo>
                  <a:lnTo>
                    <a:pt x="7572" y="10975"/>
                  </a:lnTo>
                  <a:cubicBezTo>
                    <a:pt x="10074" y="10975"/>
                    <a:pt x="12609" y="10975"/>
                    <a:pt x="15111" y="10942"/>
                  </a:cubicBezTo>
                  <a:lnTo>
                    <a:pt x="20715" y="10942"/>
                  </a:lnTo>
                  <a:cubicBezTo>
                    <a:pt x="20715" y="10842"/>
                    <a:pt x="20715" y="10775"/>
                    <a:pt x="20715" y="10675"/>
                  </a:cubicBezTo>
                  <a:cubicBezTo>
                    <a:pt x="20715" y="10575"/>
                    <a:pt x="20715" y="10475"/>
                    <a:pt x="20715" y="10375"/>
                  </a:cubicBezTo>
                  <a:cubicBezTo>
                    <a:pt x="20715" y="10308"/>
                    <a:pt x="20715" y="10241"/>
                    <a:pt x="20715" y="10175"/>
                  </a:cubicBezTo>
                  <a:cubicBezTo>
                    <a:pt x="20748" y="9441"/>
                    <a:pt x="20748" y="8740"/>
                    <a:pt x="20782" y="8040"/>
                  </a:cubicBezTo>
                  <a:cubicBezTo>
                    <a:pt x="20815" y="5638"/>
                    <a:pt x="20882" y="3203"/>
                    <a:pt x="20949" y="801"/>
                  </a:cubicBezTo>
                  <a:lnTo>
                    <a:pt x="20982" y="801"/>
                  </a:lnTo>
                  <a:cubicBezTo>
                    <a:pt x="20949" y="735"/>
                    <a:pt x="20949" y="668"/>
                    <a:pt x="20949" y="601"/>
                  </a:cubicBezTo>
                  <a:cubicBezTo>
                    <a:pt x="20949" y="468"/>
                    <a:pt x="20915" y="334"/>
                    <a:pt x="20915" y="201"/>
                  </a:cubicBezTo>
                  <a:cubicBezTo>
                    <a:pt x="18947" y="201"/>
                    <a:pt x="16946" y="167"/>
                    <a:pt x="14978" y="134"/>
                  </a:cubicBezTo>
                  <a:cubicBezTo>
                    <a:pt x="12442" y="134"/>
                    <a:pt x="9874" y="101"/>
                    <a:pt x="7305" y="67"/>
                  </a:cubicBezTo>
                  <a:cubicBezTo>
                    <a:pt x="5071" y="34"/>
                    <a:pt x="2802"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4"/>
            <p:cNvSpPr/>
            <p:nvPr/>
          </p:nvSpPr>
          <p:spPr>
            <a:xfrm>
              <a:off x="1458725" y="4076700"/>
              <a:ext cx="307725" cy="19200"/>
            </a:xfrm>
            <a:custGeom>
              <a:avLst/>
              <a:gdLst/>
              <a:ahLst/>
              <a:cxnLst/>
              <a:rect l="l" t="t" r="r" b="b"/>
              <a:pathLst>
                <a:path w="12309" h="768" extrusionOk="0">
                  <a:moveTo>
                    <a:pt x="300" y="0"/>
                  </a:moveTo>
                  <a:cubicBezTo>
                    <a:pt x="133" y="0"/>
                    <a:pt x="0" y="134"/>
                    <a:pt x="0" y="300"/>
                  </a:cubicBezTo>
                  <a:cubicBezTo>
                    <a:pt x="0" y="434"/>
                    <a:pt x="133" y="601"/>
                    <a:pt x="300" y="601"/>
                  </a:cubicBezTo>
                  <a:lnTo>
                    <a:pt x="1334" y="601"/>
                  </a:lnTo>
                  <a:cubicBezTo>
                    <a:pt x="1735" y="601"/>
                    <a:pt x="2168" y="601"/>
                    <a:pt x="2569" y="634"/>
                  </a:cubicBezTo>
                  <a:cubicBezTo>
                    <a:pt x="3336" y="634"/>
                    <a:pt x="4070" y="634"/>
                    <a:pt x="4837" y="667"/>
                  </a:cubicBezTo>
                  <a:cubicBezTo>
                    <a:pt x="7205" y="701"/>
                    <a:pt x="9607" y="734"/>
                    <a:pt x="12009" y="767"/>
                  </a:cubicBezTo>
                  <a:cubicBezTo>
                    <a:pt x="12175" y="767"/>
                    <a:pt x="12309" y="634"/>
                    <a:pt x="12309" y="467"/>
                  </a:cubicBezTo>
                  <a:cubicBezTo>
                    <a:pt x="12309" y="300"/>
                    <a:pt x="12175" y="167"/>
                    <a:pt x="12042" y="167"/>
                  </a:cubicBezTo>
                  <a:cubicBezTo>
                    <a:pt x="10608" y="167"/>
                    <a:pt x="9173" y="134"/>
                    <a:pt x="7739" y="100"/>
                  </a:cubicBezTo>
                  <a:cubicBezTo>
                    <a:pt x="6505" y="100"/>
                    <a:pt x="5270" y="67"/>
                    <a:pt x="4036" y="67"/>
                  </a:cubicBezTo>
                  <a:cubicBezTo>
                    <a:pt x="3369" y="67"/>
                    <a:pt x="2769" y="34"/>
                    <a:pt x="2135" y="34"/>
                  </a:cubicBezTo>
                  <a:lnTo>
                    <a:pt x="1168" y="34"/>
                  </a:lnTo>
                  <a:cubicBezTo>
                    <a:pt x="867" y="0"/>
                    <a:pt x="600"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4"/>
            <p:cNvSpPr/>
            <p:nvPr/>
          </p:nvSpPr>
          <p:spPr>
            <a:xfrm>
              <a:off x="1453700" y="4130900"/>
              <a:ext cx="307750" cy="20050"/>
            </a:xfrm>
            <a:custGeom>
              <a:avLst/>
              <a:gdLst/>
              <a:ahLst/>
              <a:cxnLst/>
              <a:rect l="l" t="t" r="r" b="b"/>
              <a:pathLst>
                <a:path w="12310" h="802" extrusionOk="0">
                  <a:moveTo>
                    <a:pt x="301" y="0"/>
                  </a:moveTo>
                  <a:cubicBezTo>
                    <a:pt x="134" y="0"/>
                    <a:pt x="1" y="134"/>
                    <a:pt x="1" y="301"/>
                  </a:cubicBezTo>
                  <a:cubicBezTo>
                    <a:pt x="1" y="467"/>
                    <a:pt x="134" y="601"/>
                    <a:pt x="301" y="601"/>
                  </a:cubicBezTo>
                  <a:lnTo>
                    <a:pt x="4771" y="668"/>
                  </a:lnTo>
                  <a:cubicBezTo>
                    <a:pt x="7206" y="734"/>
                    <a:pt x="9608" y="768"/>
                    <a:pt x="12009" y="801"/>
                  </a:cubicBezTo>
                  <a:cubicBezTo>
                    <a:pt x="12176" y="801"/>
                    <a:pt x="12310" y="668"/>
                    <a:pt x="12310" y="534"/>
                  </a:cubicBezTo>
                  <a:cubicBezTo>
                    <a:pt x="12310" y="367"/>
                    <a:pt x="12176" y="234"/>
                    <a:pt x="12009" y="234"/>
                  </a:cubicBezTo>
                  <a:cubicBezTo>
                    <a:pt x="10542" y="201"/>
                    <a:pt x="9041" y="167"/>
                    <a:pt x="7573" y="134"/>
                  </a:cubicBezTo>
                  <a:cubicBezTo>
                    <a:pt x="5138" y="101"/>
                    <a:pt x="2736"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4"/>
            <p:cNvSpPr/>
            <p:nvPr/>
          </p:nvSpPr>
          <p:spPr>
            <a:xfrm>
              <a:off x="1451200" y="4187600"/>
              <a:ext cx="314425" cy="19200"/>
            </a:xfrm>
            <a:custGeom>
              <a:avLst/>
              <a:gdLst/>
              <a:ahLst/>
              <a:cxnLst/>
              <a:rect l="l" t="t" r="r" b="b"/>
              <a:pathLst>
                <a:path w="12577" h="768" extrusionOk="0">
                  <a:moveTo>
                    <a:pt x="301" y="1"/>
                  </a:moveTo>
                  <a:cubicBezTo>
                    <a:pt x="134" y="1"/>
                    <a:pt x="1" y="101"/>
                    <a:pt x="1" y="268"/>
                  </a:cubicBezTo>
                  <a:cubicBezTo>
                    <a:pt x="1" y="434"/>
                    <a:pt x="134" y="568"/>
                    <a:pt x="301" y="568"/>
                  </a:cubicBezTo>
                  <a:cubicBezTo>
                    <a:pt x="1035" y="568"/>
                    <a:pt x="1769" y="601"/>
                    <a:pt x="2536" y="601"/>
                  </a:cubicBezTo>
                  <a:lnTo>
                    <a:pt x="5004" y="635"/>
                  </a:lnTo>
                  <a:cubicBezTo>
                    <a:pt x="7439" y="701"/>
                    <a:pt x="9841" y="735"/>
                    <a:pt x="12276" y="768"/>
                  </a:cubicBezTo>
                  <a:lnTo>
                    <a:pt x="12310" y="768"/>
                  </a:lnTo>
                  <a:cubicBezTo>
                    <a:pt x="12443" y="768"/>
                    <a:pt x="12576" y="635"/>
                    <a:pt x="12576" y="468"/>
                  </a:cubicBezTo>
                  <a:cubicBezTo>
                    <a:pt x="12576" y="334"/>
                    <a:pt x="12476" y="168"/>
                    <a:pt x="12310" y="168"/>
                  </a:cubicBezTo>
                  <a:cubicBezTo>
                    <a:pt x="10708" y="134"/>
                    <a:pt x="9107" y="134"/>
                    <a:pt x="7506" y="101"/>
                  </a:cubicBezTo>
                  <a:cubicBezTo>
                    <a:pt x="6305" y="101"/>
                    <a:pt x="5104" y="67"/>
                    <a:pt x="3904" y="34"/>
                  </a:cubicBezTo>
                  <a:lnTo>
                    <a:pt x="2002" y="34"/>
                  </a:lnTo>
                  <a:cubicBezTo>
                    <a:pt x="1435" y="1"/>
                    <a:pt x="868"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4"/>
          <p:cNvGrpSpPr/>
          <p:nvPr/>
        </p:nvGrpSpPr>
        <p:grpSpPr>
          <a:xfrm>
            <a:off x="7776429" y="262533"/>
            <a:ext cx="1131088" cy="2220729"/>
            <a:chOff x="8492825" y="41325"/>
            <a:chExt cx="1073750" cy="2107950"/>
          </a:xfrm>
        </p:grpSpPr>
        <p:sp>
          <p:nvSpPr>
            <p:cNvPr id="5519" name="Google Shape;5519;p64"/>
            <p:cNvSpPr/>
            <p:nvPr/>
          </p:nvSpPr>
          <p:spPr>
            <a:xfrm>
              <a:off x="8881900" y="669750"/>
              <a:ext cx="170225" cy="248500"/>
            </a:xfrm>
            <a:custGeom>
              <a:avLst/>
              <a:gdLst/>
              <a:ahLst/>
              <a:cxnLst/>
              <a:rect l="l" t="t" r="r" b="b"/>
              <a:pathLst>
                <a:path w="6809" h="9940" extrusionOk="0">
                  <a:moveTo>
                    <a:pt x="304" y="1"/>
                  </a:moveTo>
                  <a:lnTo>
                    <a:pt x="304" y="1"/>
                  </a:lnTo>
                  <a:cubicBezTo>
                    <a:pt x="0" y="3223"/>
                    <a:pt x="2219" y="7508"/>
                    <a:pt x="4195" y="9849"/>
                  </a:cubicBezTo>
                  <a:cubicBezTo>
                    <a:pt x="4225" y="9879"/>
                    <a:pt x="4256" y="9910"/>
                    <a:pt x="4256" y="9940"/>
                  </a:cubicBezTo>
                  <a:cubicBezTo>
                    <a:pt x="4377" y="9849"/>
                    <a:pt x="4499" y="9758"/>
                    <a:pt x="4620" y="9697"/>
                  </a:cubicBezTo>
                  <a:cubicBezTo>
                    <a:pt x="4803" y="9575"/>
                    <a:pt x="4985" y="9484"/>
                    <a:pt x="5198" y="9423"/>
                  </a:cubicBezTo>
                  <a:cubicBezTo>
                    <a:pt x="4711" y="8451"/>
                    <a:pt x="4256" y="7448"/>
                    <a:pt x="3708" y="6475"/>
                  </a:cubicBezTo>
                  <a:lnTo>
                    <a:pt x="3708" y="6475"/>
                  </a:lnTo>
                  <a:cubicBezTo>
                    <a:pt x="3800" y="6536"/>
                    <a:pt x="3891" y="6627"/>
                    <a:pt x="3982" y="6688"/>
                  </a:cubicBezTo>
                  <a:lnTo>
                    <a:pt x="4012" y="6718"/>
                  </a:lnTo>
                  <a:cubicBezTo>
                    <a:pt x="4134" y="6870"/>
                    <a:pt x="4286" y="7052"/>
                    <a:pt x="4408" y="7204"/>
                  </a:cubicBezTo>
                  <a:cubicBezTo>
                    <a:pt x="4559" y="7387"/>
                    <a:pt x="4711" y="7569"/>
                    <a:pt x="4833" y="7752"/>
                  </a:cubicBezTo>
                  <a:lnTo>
                    <a:pt x="4894" y="7812"/>
                  </a:lnTo>
                  <a:cubicBezTo>
                    <a:pt x="4894" y="7843"/>
                    <a:pt x="4894" y="7843"/>
                    <a:pt x="4894" y="7873"/>
                  </a:cubicBezTo>
                  <a:cubicBezTo>
                    <a:pt x="5046" y="8086"/>
                    <a:pt x="5198" y="8299"/>
                    <a:pt x="5319" y="8542"/>
                  </a:cubicBezTo>
                  <a:cubicBezTo>
                    <a:pt x="5350" y="8572"/>
                    <a:pt x="5380" y="8633"/>
                    <a:pt x="5441" y="8694"/>
                  </a:cubicBezTo>
                  <a:cubicBezTo>
                    <a:pt x="5532" y="8907"/>
                    <a:pt x="5715" y="9119"/>
                    <a:pt x="5745" y="9332"/>
                  </a:cubicBezTo>
                  <a:cubicBezTo>
                    <a:pt x="5852" y="9314"/>
                    <a:pt x="5959" y="9307"/>
                    <a:pt x="6065" y="9307"/>
                  </a:cubicBezTo>
                  <a:cubicBezTo>
                    <a:pt x="6321" y="9307"/>
                    <a:pt x="6572" y="9350"/>
                    <a:pt x="6809" y="9393"/>
                  </a:cubicBezTo>
                  <a:cubicBezTo>
                    <a:pt x="6748" y="5381"/>
                    <a:pt x="4043" y="1460"/>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4"/>
            <p:cNvSpPr/>
            <p:nvPr/>
          </p:nvSpPr>
          <p:spPr>
            <a:xfrm>
              <a:off x="8739800" y="927325"/>
              <a:ext cx="236350" cy="99800"/>
            </a:xfrm>
            <a:custGeom>
              <a:avLst/>
              <a:gdLst/>
              <a:ahLst/>
              <a:cxnLst/>
              <a:rect l="l" t="t" r="r" b="b"/>
              <a:pathLst>
                <a:path w="9454" h="3992" extrusionOk="0">
                  <a:moveTo>
                    <a:pt x="7370" y="1"/>
                  </a:moveTo>
                  <a:cubicBezTo>
                    <a:pt x="4950" y="1"/>
                    <a:pt x="2473" y="862"/>
                    <a:pt x="821" y="2585"/>
                  </a:cubicBezTo>
                  <a:cubicBezTo>
                    <a:pt x="547" y="2859"/>
                    <a:pt x="274" y="3132"/>
                    <a:pt x="0" y="3436"/>
                  </a:cubicBezTo>
                  <a:cubicBezTo>
                    <a:pt x="1050" y="3898"/>
                    <a:pt x="2187" y="3992"/>
                    <a:pt x="3319" y="3992"/>
                  </a:cubicBezTo>
                  <a:cubicBezTo>
                    <a:pt x="3530" y="3992"/>
                    <a:pt x="3741" y="3988"/>
                    <a:pt x="3952" y="3984"/>
                  </a:cubicBezTo>
                  <a:cubicBezTo>
                    <a:pt x="5775" y="3923"/>
                    <a:pt x="7569" y="3680"/>
                    <a:pt x="9240" y="2950"/>
                  </a:cubicBezTo>
                  <a:cubicBezTo>
                    <a:pt x="9301" y="2920"/>
                    <a:pt x="9392" y="2859"/>
                    <a:pt x="9453" y="2829"/>
                  </a:cubicBezTo>
                  <a:cubicBezTo>
                    <a:pt x="9301" y="2555"/>
                    <a:pt x="9180" y="2251"/>
                    <a:pt x="9119" y="1947"/>
                  </a:cubicBezTo>
                  <a:cubicBezTo>
                    <a:pt x="8784" y="1977"/>
                    <a:pt x="8359" y="1977"/>
                    <a:pt x="8025" y="2038"/>
                  </a:cubicBezTo>
                  <a:cubicBezTo>
                    <a:pt x="7964" y="2038"/>
                    <a:pt x="7903" y="2069"/>
                    <a:pt x="7842" y="2069"/>
                  </a:cubicBezTo>
                  <a:cubicBezTo>
                    <a:pt x="7477" y="2099"/>
                    <a:pt x="7143" y="2129"/>
                    <a:pt x="6809" y="2190"/>
                  </a:cubicBezTo>
                  <a:cubicBezTo>
                    <a:pt x="6566" y="2221"/>
                    <a:pt x="6353" y="2251"/>
                    <a:pt x="6140" y="2281"/>
                  </a:cubicBezTo>
                  <a:cubicBezTo>
                    <a:pt x="6170" y="2251"/>
                    <a:pt x="6201" y="2221"/>
                    <a:pt x="6262" y="2221"/>
                  </a:cubicBezTo>
                  <a:cubicBezTo>
                    <a:pt x="6414" y="2129"/>
                    <a:pt x="6626" y="2038"/>
                    <a:pt x="6809" y="1947"/>
                  </a:cubicBezTo>
                  <a:cubicBezTo>
                    <a:pt x="6991" y="1886"/>
                    <a:pt x="7204" y="1825"/>
                    <a:pt x="7417" y="1765"/>
                  </a:cubicBezTo>
                  <a:lnTo>
                    <a:pt x="7447" y="1765"/>
                  </a:lnTo>
                  <a:cubicBezTo>
                    <a:pt x="7569" y="1734"/>
                    <a:pt x="7660" y="1704"/>
                    <a:pt x="7781" y="1673"/>
                  </a:cubicBezTo>
                  <a:cubicBezTo>
                    <a:pt x="7781" y="1673"/>
                    <a:pt x="7781" y="1643"/>
                    <a:pt x="7812" y="1643"/>
                  </a:cubicBezTo>
                  <a:lnTo>
                    <a:pt x="7842" y="1643"/>
                  </a:lnTo>
                  <a:cubicBezTo>
                    <a:pt x="7994" y="1613"/>
                    <a:pt x="8146" y="1582"/>
                    <a:pt x="8298" y="1552"/>
                  </a:cubicBezTo>
                  <a:cubicBezTo>
                    <a:pt x="8389" y="1522"/>
                    <a:pt x="8511" y="1491"/>
                    <a:pt x="8602" y="1461"/>
                  </a:cubicBezTo>
                  <a:cubicBezTo>
                    <a:pt x="8784" y="1430"/>
                    <a:pt x="8936" y="1430"/>
                    <a:pt x="9088" y="1430"/>
                  </a:cubicBezTo>
                  <a:cubicBezTo>
                    <a:pt x="9088" y="1005"/>
                    <a:pt x="9210" y="579"/>
                    <a:pt x="9423" y="215"/>
                  </a:cubicBezTo>
                  <a:cubicBezTo>
                    <a:pt x="8757" y="72"/>
                    <a:pt x="8066" y="1"/>
                    <a:pt x="7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4"/>
            <p:cNvSpPr/>
            <p:nvPr/>
          </p:nvSpPr>
          <p:spPr>
            <a:xfrm>
              <a:off x="8918375" y="1011700"/>
              <a:ext cx="120075" cy="253825"/>
            </a:xfrm>
            <a:custGeom>
              <a:avLst/>
              <a:gdLst/>
              <a:ahLst/>
              <a:cxnLst/>
              <a:rect l="l" t="t" r="r" b="b"/>
              <a:pathLst>
                <a:path w="4803" h="10153" extrusionOk="0">
                  <a:moveTo>
                    <a:pt x="2736" y="1"/>
                  </a:moveTo>
                  <a:cubicBezTo>
                    <a:pt x="2736" y="31"/>
                    <a:pt x="2705" y="31"/>
                    <a:pt x="2705" y="61"/>
                  </a:cubicBezTo>
                  <a:cubicBezTo>
                    <a:pt x="547" y="2675"/>
                    <a:pt x="0" y="6323"/>
                    <a:pt x="851" y="9545"/>
                  </a:cubicBezTo>
                  <a:cubicBezTo>
                    <a:pt x="912" y="9758"/>
                    <a:pt x="1003" y="9940"/>
                    <a:pt x="1094" y="10153"/>
                  </a:cubicBezTo>
                  <a:cubicBezTo>
                    <a:pt x="2128" y="8998"/>
                    <a:pt x="2857" y="7630"/>
                    <a:pt x="3435" y="6201"/>
                  </a:cubicBezTo>
                  <a:cubicBezTo>
                    <a:pt x="4286" y="4469"/>
                    <a:pt x="4803" y="2584"/>
                    <a:pt x="4772" y="639"/>
                  </a:cubicBezTo>
                  <a:lnTo>
                    <a:pt x="4772" y="639"/>
                  </a:lnTo>
                  <a:cubicBezTo>
                    <a:pt x="4651" y="669"/>
                    <a:pt x="4529" y="669"/>
                    <a:pt x="4408" y="669"/>
                  </a:cubicBezTo>
                  <a:cubicBezTo>
                    <a:pt x="4256" y="669"/>
                    <a:pt x="4134" y="669"/>
                    <a:pt x="4012" y="639"/>
                  </a:cubicBezTo>
                  <a:cubicBezTo>
                    <a:pt x="3678" y="1581"/>
                    <a:pt x="3313" y="2493"/>
                    <a:pt x="2979" y="3435"/>
                  </a:cubicBezTo>
                  <a:cubicBezTo>
                    <a:pt x="2979" y="3405"/>
                    <a:pt x="2979" y="3344"/>
                    <a:pt x="2979" y="3314"/>
                  </a:cubicBezTo>
                  <a:lnTo>
                    <a:pt x="2979" y="3283"/>
                  </a:lnTo>
                  <a:cubicBezTo>
                    <a:pt x="3009" y="3010"/>
                    <a:pt x="3040" y="2736"/>
                    <a:pt x="3040" y="2463"/>
                  </a:cubicBezTo>
                  <a:cubicBezTo>
                    <a:pt x="3040" y="2463"/>
                    <a:pt x="3040" y="2463"/>
                    <a:pt x="3040" y="2493"/>
                  </a:cubicBezTo>
                  <a:cubicBezTo>
                    <a:pt x="3070" y="2280"/>
                    <a:pt x="3070" y="2068"/>
                    <a:pt x="3100" y="1855"/>
                  </a:cubicBezTo>
                  <a:cubicBezTo>
                    <a:pt x="3131" y="1672"/>
                    <a:pt x="3161" y="1520"/>
                    <a:pt x="3192" y="1368"/>
                  </a:cubicBezTo>
                  <a:cubicBezTo>
                    <a:pt x="3222" y="1338"/>
                    <a:pt x="3222" y="1308"/>
                    <a:pt x="3222" y="1277"/>
                  </a:cubicBezTo>
                  <a:cubicBezTo>
                    <a:pt x="3313" y="1004"/>
                    <a:pt x="3404" y="761"/>
                    <a:pt x="3496" y="517"/>
                  </a:cubicBezTo>
                  <a:cubicBezTo>
                    <a:pt x="3192" y="396"/>
                    <a:pt x="2949" y="213"/>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4"/>
            <p:cNvSpPr/>
            <p:nvPr/>
          </p:nvSpPr>
          <p:spPr>
            <a:xfrm>
              <a:off x="9055900" y="988150"/>
              <a:ext cx="209000" cy="170225"/>
            </a:xfrm>
            <a:custGeom>
              <a:avLst/>
              <a:gdLst/>
              <a:ahLst/>
              <a:cxnLst/>
              <a:rect l="l" t="t" r="r" b="b"/>
              <a:pathLst>
                <a:path w="8360" h="6809" extrusionOk="0">
                  <a:moveTo>
                    <a:pt x="1125" y="0"/>
                  </a:moveTo>
                  <a:cubicBezTo>
                    <a:pt x="1065" y="213"/>
                    <a:pt x="973" y="396"/>
                    <a:pt x="852" y="548"/>
                  </a:cubicBezTo>
                  <a:cubicBezTo>
                    <a:pt x="1673" y="1186"/>
                    <a:pt x="2432" y="1885"/>
                    <a:pt x="3283" y="2462"/>
                  </a:cubicBezTo>
                  <a:cubicBezTo>
                    <a:pt x="3223" y="2432"/>
                    <a:pt x="3162" y="2432"/>
                    <a:pt x="3101" y="2402"/>
                  </a:cubicBezTo>
                  <a:cubicBezTo>
                    <a:pt x="2949" y="2371"/>
                    <a:pt x="2828" y="2310"/>
                    <a:pt x="2706" y="2280"/>
                  </a:cubicBezTo>
                  <a:cubicBezTo>
                    <a:pt x="2524" y="2219"/>
                    <a:pt x="2372" y="2158"/>
                    <a:pt x="2220" y="2098"/>
                  </a:cubicBezTo>
                  <a:cubicBezTo>
                    <a:pt x="2068" y="2006"/>
                    <a:pt x="1916" y="1946"/>
                    <a:pt x="1764" y="1855"/>
                  </a:cubicBezTo>
                  <a:cubicBezTo>
                    <a:pt x="1703" y="1824"/>
                    <a:pt x="1642" y="1794"/>
                    <a:pt x="1581" y="1763"/>
                  </a:cubicBezTo>
                  <a:cubicBezTo>
                    <a:pt x="1490" y="1703"/>
                    <a:pt x="1399" y="1642"/>
                    <a:pt x="1277" y="1581"/>
                  </a:cubicBezTo>
                  <a:cubicBezTo>
                    <a:pt x="1034" y="1368"/>
                    <a:pt x="791" y="1155"/>
                    <a:pt x="517" y="973"/>
                  </a:cubicBezTo>
                  <a:cubicBezTo>
                    <a:pt x="365" y="1125"/>
                    <a:pt x="214" y="1247"/>
                    <a:pt x="1" y="1338"/>
                  </a:cubicBezTo>
                  <a:cubicBezTo>
                    <a:pt x="122" y="1490"/>
                    <a:pt x="183" y="1672"/>
                    <a:pt x="274" y="1763"/>
                  </a:cubicBezTo>
                  <a:cubicBezTo>
                    <a:pt x="1824" y="4013"/>
                    <a:pt x="4074" y="5715"/>
                    <a:pt x="6688" y="6444"/>
                  </a:cubicBezTo>
                  <a:cubicBezTo>
                    <a:pt x="7235" y="6596"/>
                    <a:pt x="7812" y="6748"/>
                    <a:pt x="8360" y="6809"/>
                  </a:cubicBezTo>
                  <a:cubicBezTo>
                    <a:pt x="7964" y="5715"/>
                    <a:pt x="7417" y="4742"/>
                    <a:pt x="6627" y="3861"/>
                  </a:cubicBezTo>
                  <a:cubicBezTo>
                    <a:pt x="5290" y="1976"/>
                    <a:pt x="3344" y="669"/>
                    <a:pt x="1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4"/>
            <p:cNvSpPr/>
            <p:nvPr/>
          </p:nvSpPr>
          <p:spPr>
            <a:xfrm>
              <a:off x="9072625" y="746500"/>
              <a:ext cx="180875" cy="224950"/>
            </a:xfrm>
            <a:custGeom>
              <a:avLst/>
              <a:gdLst/>
              <a:ahLst/>
              <a:cxnLst/>
              <a:rect l="l" t="t" r="r" b="b"/>
              <a:pathLst>
                <a:path w="7235" h="8998" extrusionOk="0">
                  <a:moveTo>
                    <a:pt x="7235" y="1"/>
                  </a:moveTo>
                  <a:cubicBezTo>
                    <a:pt x="4438" y="912"/>
                    <a:pt x="1915" y="3891"/>
                    <a:pt x="335" y="6171"/>
                  </a:cubicBezTo>
                  <a:cubicBezTo>
                    <a:pt x="213" y="6323"/>
                    <a:pt x="152" y="6627"/>
                    <a:pt x="0" y="6718"/>
                  </a:cubicBezTo>
                  <a:cubicBezTo>
                    <a:pt x="213" y="6931"/>
                    <a:pt x="365" y="7204"/>
                    <a:pt x="487" y="7448"/>
                  </a:cubicBezTo>
                  <a:cubicBezTo>
                    <a:pt x="548" y="7417"/>
                    <a:pt x="608" y="7356"/>
                    <a:pt x="669" y="7326"/>
                  </a:cubicBezTo>
                  <a:cubicBezTo>
                    <a:pt x="1368" y="6779"/>
                    <a:pt x="1976" y="6232"/>
                    <a:pt x="2675" y="5685"/>
                  </a:cubicBezTo>
                  <a:lnTo>
                    <a:pt x="2675" y="5685"/>
                  </a:lnTo>
                  <a:cubicBezTo>
                    <a:pt x="2645" y="5715"/>
                    <a:pt x="2645" y="5715"/>
                    <a:pt x="2645" y="5745"/>
                  </a:cubicBezTo>
                  <a:cubicBezTo>
                    <a:pt x="2493" y="5958"/>
                    <a:pt x="2371" y="6141"/>
                    <a:pt x="2250" y="6323"/>
                  </a:cubicBezTo>
                  <a:cubicBezTo>
                    <a:pt x="2250" y="6323"/>
                    <a:pt x="2250" y="6323"/>
                    <a:pt x="2250" y="6353"/>
                  </a:cubicBezTo>
                  <a:lnTo>
                    <a:pt x="2219" y="6353"/>
                  </a:lnTo>
                  <a:cubicBezTo>
                    <a:pt x="2219" y="6353"/>
                    <a:pt x="2219" y="6384"/>
                    <a:pt x="2219" y="6384"/>
                  </a:cubicBezTo>
                  <a:lnTo>
                    <a:pt x="2189" y="6384"/>
                  </a:lnTo>
                  <a:cubicBezTo>
                    <a:pt x="2189" y="6384"/>
                    <a:pt x="2189" y="6414"/>
                    <a:pt x="2189" y="6414"/>
                  </a:cubicBezTo>
                  <a:cubicBezTo>
                    <a:pt x="2128" y="6475"/>
                    <a:pt x="2098" y="6505"/>
                    <a:pt x="2067" y="6566"/>
                  </a:cubicBezTo>
                  <a:lnTo>
                    <a:pt x="2037" y="6566"/>
                  </a:lnTo>
                  <a:cubicBezTo>
                    <a:pt x="1915" y="6718"/>
                    <a:pt x="1794" y="6870"/>
                    <a:pt x="1672" y="7022"/>
                  </a:cubicBezTo>
                  <a:cubicBezTo>
                    <a:pt x="1551" y="7174"/>
                    <a:pt x="1399" y="7326"/>
                    <a:pt x="1277" y="7478"/>
                  </a:cubicBezTo>
                  <a:cubicBezTo>
                    <a:pt x="1247" y="7508"/>
                    <a:pt x="1186" y="7569"/>
                    <a:pt x="1155" y="7599"/>
                  </a:cubicBezTo>
                  <a:cubicBezTo>
                    <a:pt x="1034" y="7691"/>
                    <a:pt x="943" y="7782"/>
                    <a:pt x="821" y="7873"/>
                  </a:cubicBezTo>
                  <a:cubicBezTo>
                    <a:pt x="760" y="7903"/>
                    <a:pt x="700" y="7964"/>
                    <a:pt x="639" y="7995"/>
                  </a:cubicBezTo>
                  <a:cubicBezTo>
                    <a:pt x="700" y="8329"/>
                    <a:pt x="700" y="8663"/>
                    <a:pt x="639" y="8998"/>
                  </a:cubicBezTo>
                  <a:cubicBezTo>
                    <a:pt x="760" y="8967"/>
                    <a:pt x="882" y="8967"/>
                    <a:pt x="973" y="8937"/>
                  </a:cubicBezTo>
                  <a:cubicBezTo>
                    <a:pt x="4499" y="7751"/>
                    <a:pt x="6931" y="3618"/>
                    <a:pt x="7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4"/>
            <p:cNvSpPr/>
            <p:nvPr/>
          </p:nvSpPr>
          <p:spPr>
            <a:xfrm>
              <a:off x="9136900" y="331700"/>
              <a:ext cx="142450" cy="123850"/>
            </a:xfrm>
            <a:custGeom>
              <a:avLst/>
              <a:gdLst/>
              <a:ahLst/>
              <a:cxnLst/>
              <a:rect l="l" t="t" r="r" b="b"/>
              <a:pathLst>
                <a:path w="5698" h="4954" extrusionOk="0">
                  <a:moveTo>
                    <a:pt x="3164" y="0"/>
                  </a:moveTo>
                  <a:cubicBezTo>
                    <a:pt x="2356" y="0"/>
                    <a:pt x="1547" y="320"/>
                    <a:pt x="1077" y="969"/>
                  </a:cubicBezTo>
                  <a:cubicBezTo>
                    <a:pt x="1" y="2344"/>
                    <a:pt x="718" y="4953"/>
                    <a:pt x="2649" y="4953"/>
                  </a:cubicBezTo>
                  <a:cubicBezTo>
                    <a:pt x="2682" y="4953"/>
                    <a:pt x="2715" y="4953"/>
                    <a:pt x="2749" y="4951"/>
                  </a:cubicBezTo>
                  <a:cubicBezTo>
                    <a:pt x="2771" y="4952"/>
                    <a:pt x="2794" y="4952"/>
                    <a:pt x="2817" y="4952"/>
                  </a:cubicBezTo>
                  <a:cubicBezTo>
                    <a:pt x="3733" y="4952"/>
                    <a:pt x="4585" y="4355"/>
                    <a:pt x="5089" y="3614"/>
                  </a:cubicBezTo>
                  <a:cubicBezTo>
                    <a:pt x="5515" y="2732"/>
                    <a:pt x="5697" y="1547"/>
                    <a:pt x="5059" y="726"/>
                  </a:cubicBezTo>
                  <a:cubicBezTo>
                    <a:pt x="4577" y="244"/>
                    <a:pt x="3871" y="0"/>
                    <a:pt x="3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4"/>
            <p:cNvSpPr/>
            <p:nvPr/>
          </p:nvSpPr>
          <p:spPr>
            <a:xfrm>
              <a:off x="8505750" y="55775"/>
              <a:ext cx="1047150" cy="2080600"/>
            </a:xfrm>
            <a:custGeom>
              <a:avLst/>
              <a:gdLst/>
              <a:ahLst/>
              <a:cxnLst/>
              <a:rect l="l" t="t" r="r" b="b"/>
              <a:pathLst>
                <a:path w="41886" h="83224" extrusionOk="0">
                  <a:moveTo>
                    <a:pt x="3192" y="3100"/>
                  </a:moveTo>
                  <a:cubicBezTo>
                    <a:pt x="3222" y="3100"/>
                    <a:pt x="3253" y="3131"/>
                    <a:pt x="3253" y="3131"/>
                  </a:cubicBezTo>
                  <a:cubicBezTo>
                    <a:pt x="3374" y="3222"/>
                    <a:pt x="3496" y="3313"/>
                    <a:pt x="3587" y="3404"/>
                  </a:cubicBezTo>
                  <a:cubicBezTo>
                    <a:pt x="3921" y="3678"/>
                    <a:pt x="4225" y="3921"/>
                    <a:pt x="4560" y="4164"/>
                  </a:cubicBezTo>
                  <a:lnTo>
                    <a:pt x="4742" y="4347"/>
                  </a:lnTo>
                  <a:lnTo>
                    <a:pt x="5198" y="4803"/>
                  </a:lnTo>
                  <a:lnTo>
                    <a:pt x="5350" y="4803"/>
                  </a:lnTo>
                  <a:cubicBezTo>
                    <a:pt x="5380" y="4803"/>
                    <a:pt x="5411" y="4803"/>
                    <a:pt x="5471" y="4772"/>
                  </a:cubicBezTo>
                  <a:lnTo>
                    <a:pt x="5502" y="4772"/>
                  </a:lnTo>
                  <a:cubicBezTo>
                    <a:pt x="6991" y="4803"/>
                    <a:pt x="8481" y="4833"/>
                    <a:pt x="9970" y="4863"/>
                  </a:cubicBezTo>
                  <a:cubicBezTo>
                    <a:pt x="12250" y="4894"/>
                    <a:pt x="14499" y="4954"/>
                    <a:pt x="16748" y="4985"/>
                  </a:cubicBezTo>
                  <a:cubicBezTo>
                    <a:pt x="19089" y="5015"/>
                    <a:pt x="21399" y="5076"/>
                    <a:pt x="23709" y="5106"/>
                  </a:cubicBezTo>
                  <a:cubicBezTo>
                    <a:pt x="26049" y="5137"/>
                    <a:pt x="28390" y="5198"/>
                    <a:pt x="30730" y="5228"/>
                  </a:cubicBezTo>
                  <a:cubicBezTo>
                    <a:pt x="32372" y="5258"/>
                    <a:pt x="34013" y="5289"/>
                    <a:pt x="35685" y="5319"/>
                  </a:cubicBezTo>
                  <a:lnTo>
                    <a:pt x="35867" y="5319"/>
                  </a:lnTo>
                  <a:cubicBezTo>
                    <a:pt x="36141" y="4985"/>
                    <a:pt x="36414" y="4681"/>
                    <a:pt x="36718" y="4347"/>
                  </a:cubicBezTo>
                  <a:cubicBezTo>
                    <a:pt x="36840" y="4225"/>
                    <a:pt x="36992" y="4103"/>
                    <a:pt x="37144" y="4012"/>
                  </a:cubicBezTo>
                  <a:lnTo>
                    <a:pt x="37144" y="3982"/>
                  </a:lnTo>
                  <a:cubicBezTo>
                    <a:pt x="37174" y="3982"/>
                    <a:pt x="37174" y="3951"/>
                    <a:pt x="37174" y="3951"/>
                  </a:cubicBezTo>
                  <a:lnTo>
                    <a:pt x="37205" y="3951"/>
                  </a:lnTo>
                  <a:cubicBezTo>
                    <a:pt x="37326" y="3860"/>
                    <a:pt x="37417" y="3769"/>
                    <a:pt x="37509" y="3678"/>
                  </a:cubicBezTo>
                  <a:cubicBezTo>
                    <a:pt x="37569" y="3617"/>
                    <a:pt x="37630" y="3587"/>
                    <a:pt x="37691" y="3556"/>
                  </a:cubicBezTo>
                  <a:cubicBezTo>
                    <a:pt x="37752" y="3496"/>
                    <a:pt x="37813" y="3465"/>
                    <a:pt x="37904" y="3404"/>
                  </a:cubicBezTo>
                  <a:lnTo>
                    <a:pt x="37904" y="3404"/>
                  </a:lnTo>
                  <a:cubicBezTo>
                    <a:pt x="37873" y="3435"/>
                    <a:pt x="37843" y="3465"/>
                    <a:pt x="37843" y="3496"/>
                  </a:cubicBezTo>
                  <a:cubicBezTo>
                    <a:pt x="37843" y="3526"/>
                    <a:pt x="37813" y="3526"/>
                    <a:pt x="37813" y="3526"/>
                  </a:cubicBezTo>
                  <a:cubicBezTo>
                    <a:pt x="37752" y="3647"/>
                    <a:pt x="37661" y="3769"/>
                    <a:pt x="37569" y="3891"/>
                  </a:cubicBezTo>
                  <a:cubicBezTo>
                    <a:pt x="37569" y="3891"/>
                    <a:pt x="37569" y="3921"/>
                    <a:pt x="37569" y="3921"/>
                  </a:cubicBezTo>
                  <a:cubicBezTo>
                    <a:pt x="37417" y="4134"/>
                    <a:pt x="37265" y="4347"/>
                    <a:pt x="37113" y="4559"/>
                  </a:cubicBezTo>
                  <a:cubicBezTo>
                    <a:pt x="37053" y="4651"/>
                    <a:pt x="36961" y="4742"/>
                    <a:pt x="36901" y="4833"/>
                  </a:cubicBezTo>
                  <a:cubicBezTo>
                    <a:pt x="36779" y="4985"/>
                    <a:pt x="36657" y="5167"/>
                    <a:pt x="36536" y="5319"/>
                  </a:cubicBezTo>
                  <a:lnTo>
                    <a:pt x="36505" y="5380"/>
                  </a:lnTo>
                  <a:lnTo>
                    <a:pt x="36232" y="5684"/>
                  </a:lnTo>
                  <a:cubicBezTo>
                    <a:pt x="36232" y="5745"/>
                    <a:pt x="36232" y="5806"/>
                    <a:pt x="36232" y="5836"/>
                  </a:cubicBezTo>
                  <a:lnTo>
                    <a:pt x="36202" y="5836"/>
                  </a:lnTo>
                  <a:cubicBezTo>
                    <a:pt x="36232" y="8359"/>
                    <a:pt x="36293" y="10851"/>
                    <a:pt x="36323" y="13374"/>
                  </a:cubicBezTo>
                  <a:cubicBezTo>
                    <a:pt x="36354" y="16626"/>
                    <a:pt x="36414" y="19909"/>
                    <a:pt x="36445" y="23161"/>
                  </a:cubicBezTo>
                  <a:cubicBezTo>
                    <a:pt x="36505" y="26505"/>
                    <a:pt x="36536" y="29879"/>
                    <a:pt x="36597" y="33222"/>
                  </a:cubicBezTo>
                  <a:cubicBezTo>
                    <a:pt x="36627" y="36596"/>
                    <a:pt x="36688" y="40001"/>
                    <a:pt x="36718" y="43375"/>
                  </a:cubicBezTo>
                  <a:cubicBezTo>
                    <a:pt x="36749" y="46718"/>
                    <a:pt x="36809" y="50062"/>
                    <a:pt x="36870" y="53405"/>
                  </a:cubicBezTo>
                  <a:cubicBezTo>
                    <a:pt x="36901" y="56779"/>
                    <a:pt x="36961" y="60183"/>
                    <a:pt x="36992" y="63588"/>
                  </a:cubicBezTo>
                  <a:cubicBezTo>
                    <a:pt x="37053" y="67022"/>
                    <a:pt x="37083" y="70457"/>
                    <a:pt x="37144" y="73892"/>
                  </a:cubicBezTo>
                  <a:cubicBezTo>
                    <a:pt x="37144" y="75199"/>
                    <a:pt x="37174" y="76475"/>
                    <a:pt x="37174" y="77782"/>
                  </a:cubicBezTo>
                  <a:cubicBezTo>
                    <a:pt x="37174" y="77873"/>
                    <a:pt x="37174" y="77934"/>
                    <a:pt x="37174" y="77995"/>
                  </a:cubicBezTo>
                  <a:lnTo>
                    <a:pt x="37174" y="78177"/>
                  </a:lnTo>
                  <a:cubicBezTo>
                    <a:pt x="37205" y="78177"/>
                    <a:pt x="37235" y="78177"/>
                    <a:pt x="37235" y="78208"/>
                  </a:cubicBezTo>
                  <a:cubicBezTo>
                    <a:pt x="37478" y="78451"/>
                    <a:pt x="37721" y="78694"/>
                    <a:pt x="37964" y="78937"/>
                  </a:cubicBezTo>
                  <a:lnTo>
                    <a:pt x="38086" y="79089"/>
                  </a:lnTo>
                  <a:lnTo>
                    <a:pt x="38086" y="79120"/>
                  </a:lnTo>
                  <a:cubicBezTo>
                    <a:pt x="38208" y="79241"/>
                    <a:pt x="38299" y="79363"/>
                    <a:pt x="38390" y="79515"/>
                  </a:cubicBezTo>
                  <a:cubicBezTo>
                    <a:pt x="38390" y="79515"/>
                    <a:pt x="38420" y="79515"/>
                    <a:pt x="38420" y="79545"/>
                  </a:cubicBezTo>
                  <a:lnTo>
                    <a:pt x="38451" y="79545"/>
                  </a:lnTo>
                  <a:cubicBezTo>
                    <a:pt x="38542" y="79728"/>
                    <a:pt x="38664" y="79880"/>
                    <a:pt x="38755" y="80032"/>
                  </a:cubicBezTo>
                  <a:lnTo>
                    <a:pt x="38724" y="80032"/>
                  </a:lnTo>
                  <a:cubicBezTo>
                    <a:pt x="38694" y="80001"/>
                    <a:pt x="38694" y="80001"/>
                    <a:pt x="38664" y="79971"/>
                  </a:cubicBezTo>
                  <a:cubicBezTo>
                    <a:pt x="38603" y="79971"/>
                    <a:pt x="38572" y="79940"/>
                    <a:pt x="38542" y="79910"/>
                  </a:cubicBezTo>
                  <a:cubicBezTo>
                    <a:pt x="38451" y="79849"/>
                    <a:pt x="38360" y="79788"/>
                    <a:pt x="38268" y="79728"/>
                  </a:cubicBezTo>
                  <a:cubicBezTo>
                    <a:pt x="38177" y="79636"/>
                    <a:pt x="38056" y="79576"/>
                    <a:pt x="37964" y="79515"/>
                  </a:cubicBezTo>
                  <a:cubicBezTo>
                    <a:pt x="37904" y="79454"/>
                    <a:pt x="37813" y="79393"/>
                    <a:pt x="37752" y="79332"/>
                  </a:cubicBezTo>
                  <a:cubicBezTo>
                    <a:pt x="37721" y="79302"/>
                    <a:pt x="37691" y="79272"/>
                    <a:pt x="37630" y="79241"/>
                  </a:cubicBezTo>
                  <a:cubicBezTo>
                    <a:pt x="37569" y="79180"/>
                    <a:pt x="37478" y="79120"/>
                    <a:pt x="37417" y="79059"/>
                  </a:cubicBezTo>
                  <a:cubicBezTo>
                    <a:pt x="37296" y="78937"/>
                    <a:pt x="37174" y="78816"/>
                    <a:pt x="37022" y="78725"/>
                  </a:cubicBezTo>
                  <a:cubicBezTo>
                    <a:pt x="36992" y="78664"/>
                    <a:pt x="36931" y="78633"/>
                    <a:pt x="36870" y="78603"/>
                  </a:cubicBezTo>
                  <a:cubicBezTo>
                    <a:pt x="36840" y="78603"/>
                    <a:pt x="36840" y="78573"/>
                    <a:pt x="36840" y="78542"/>
                  </a:cubicBezTo>
                  <a:cubicBezTo>
                    <a:pt x="36779" y="78542"/>
                    <a:pt x="36718" y="78542"/>
                    <a:pt x="36657" y="78573"/>
                  </a:cubicBezTo>
                  <a:lnTo>
                    <a:pt x="36657" y="78542"/>
                  </a:lnTo>
                  <a:cubicBezTo>
                    <a:pt x="34834" y="78512"/>
                    <a:pt x="33010" y="78481"/>
                    <a:pt x="31186" y="78451"/>
                  </a:cubicBezTo>
                  <a:cubicBezTo>
                    <a:pt x="28907" y="78421"/>
                    <a:pt x="26657" y="78390"/>
                    <a:pt x="24378" y="78360"/>
                  </a:cubicBezTo>
                  <a:cubicBezTo>
                    <a:pt x="22037" y="78329"/>
                    <a:pt x="19727" y="78269"/>
                    <a:pt x="17417" y="78238"/>
                  </a:cubicBezTo>
                  <a:cubicBezTo>
                    <a:pt x="15107" y="78208"/>
                    <a:pt x="12766" y="78177"/>
                    <a:pt x="10456" y="78147"/>
                  </a:cubicBezTo>
                  <a:cubicBezTo>
                    <a:pt x="8876" y="78117"/>
                    <a:pt x="7295" y="78086"/>
                    <a:pt x="5684" y="78086"/>
                  </a:cubicBezTo>
                  <a:cubicBezTo>
                    <a:pt x="5623" y="78056"/>
                    <a:pt x="5593" y="78056"/>
                    <a:pt x="5532" y="78056"/>
                  </a:cubicBezTo>
                  <a:lnTo>
                    <a:pt x="5380" y="78056"/>
                  </a:lnTo>
                  <a:cubicBezTo>
                    <a:pt x="5289" y="78177"/>
                    <a:pt x="5168" y="78269"/>
                    <a:pt x="5076" y="78390"/>
                  </a:cubicBezTo>
                  <a:cubicBezTo>
                    <a:pt x="4985" y="78451"/>
                    <a:pt x="4924" y="78512"/>
                    <a:pt x="4833" y="78542"/>
                  </a:cubicBezTo>
                  <a:lnTo>
                    <a:pt x="4833" y="78573"/>
                  </a:lnTo>
                  <a:lnTo>
                    <a:pt x="4803" y="78573"/>
                  </a:lnTo>
                  <a:cubicBezTo>
                    <a:pt x="4681" y="78664"/>
                    <a:pt x="4529" y="78755"/>
                    <a:pt x="4408" y="78846"/>
                  </a:cubicBezTo>
                  <a:lnTo>
                    <a:pt x="4408" y="78877"/>
                  </a:lnTo>
                  <a:lnTo>
                    <a:pt x="4377" y="78877"/>
                  </a:lnTo>
                  <a:cubicBezTo>
                    <a:pt x="4347" y="78907"/>
                    <a:pt x="4286" y="78937"/>
                    <a:pt x="4256" y="78968"/>
                  </a:cubicBezTo>
                  <a:cubicBezTo>
                    <a:pt x="4195" y="78998"/>
                    <a:pt x="4164" y="79029"/>
                    <a:pt x="4134" y="79029"/>
                  </a:cubicBezTo>
                  <a:cubicBezTo>
                    <a:pt x="4134" y="79029"/>
                    <a:pt x="4134" y="79029"/>
                    <a:pt x="4134" y="79059"/>
                  </a:cubicBezTo>
                  <a:cubicBezTo>
                    <a:pt x="3982" y="79120"/>
                    <a:pt x="3861" y="79211"/>
                    <a:pt x="3709" y="79302"/>
                  </a:cubicBezTo>
                  <a:cubicBezTo>
                    <a:pt x="3769" y="79211"/>
                    <a:pt x="3830" y="79150"/>
                    <a:pt x="3891" y="79059"/>
                  </a:cubicBezTo>
                  <a:cubicBezTo>
                    <a:pt x="4012" y="78907"/>
                    <a:pt x="4164" y="78755"/>
                    <a:pt x="4286" y="78573"/>
                  </a:cubicBezTo>
                  <a:cubicBezTo>
                    <a:pt x="4438" y="78421"/>
                    <a:pt x="4560" y="78269"/>
                    <a:pt x="4681" y="78117"/>
                  </a:cubicBezTo>
                  <a:cubicBezTo>
                    <a:pt x="4742" y="78056"/>
                    <a:pt x="4772" y="77995"/>
                    <a:pt x="4833" y="77934"/>
                  </a:cubicBezTo>
                  <a:cubicBezTo>
                    <a:pt x="4864" y="77873"/>
                    <a:pt x="4894" y="77843"/>
                    <a:pt x="4924" y="77782"/>
                  </a:cubicBezTo>
                  <a:cubicBezTo>
                    <a:pt x="4955" y="77752"/>
                    <a:pt x="4985" y="77752"/>
                    <a:pt x="5016" y="77722"/>
                  </a:cubicBezTo>
                  <a:cubicBezTo>
                    <a:pt x="5016" y="77661"/>
                    <a:pt x="5016" y="77600"/>
                    <a:pt x="5016" y="77539"/>
                  </a:cubicBezTo>
                  <a:cubicBezTo>
                    <a:pt x="5016" y="77478"/>
                    <a:pt x="4985" y="77448"/>
                    <a:pt x="4985" y="77418"/>
                  </a:cubicBezTo>
                  <a:cubicBezTo>
                    <a:pt x="4985" y="75229"/>
                    <a:pt x="4985" y="73071"/>
                    <a:pt x="4985" y="70913"/>
                  </a:cubicBezTo>
                  <a:cubicBezTo>
                    <a:pt x="4985" y="67600"/>
                    <a:pt x="4955" y="64317"/>
                    <a:pt x="4955" y="61004"/>
                  </a:cubicBezTo>
                  <a:cubicBezTo>
                    <a:pt x="4955" y="57660"/>
                    <a:pt x="4955" y="54317"/>
                    <a:pt x="4924" y="50973"/>
                  </a:cubicBezTo>
                  <a:cubicBezTo>
                    <a:pt x="4924" y="47599"/>
                    <a:pt x="4924" y="44226"/>
                    <a:pt x="4924" y="40882"/>
                  </a:cubicBezTo>
                  <a:cubicBezTo>
                    <a:pt x="4894" y="37539"/>
                    <a:pt x="4894" y="34195"/>
                    <a:pt x="4894" y="30882"/>
                  </a:cubicBezTo>
                  <a:cubicBezTo>
                    <a:pt x="4894" y="27447"/>
                    <a:pt x="4864" y="24043"/>
                    <a:pt x="4864" y="20639"/>
                  </a:cubicBezTo>
                  <a:cubicBezTo>
                    <a:pt x="4864" y="17295"/>
                    <a:pt x="4864" y="13982"/>
                    <a:pt x="4833" y="10669"/>
                  </a:cubicBezTo>
                  <a:cubicBezTo>
                    <a:pt x="4833" y="8876"/>
                    <a:pt x="4833" y="7082"/>
                    <a:pt x="4833" y="5319"/>
                  </a:cubicBezTo>
                  <a:cubicBezTo>
                    <a:pt x="4833" y="5258"/>
                    <a:pt x="4833" y="5228"/>
                    <a:pt x="4833" y="5167"/>
                  </a:cubicBezTo>
                  <a:lnTo>
                    <a:pt x="4408" y="4772"/>
                  </a:lnTo>
                  <a:cubicBezTo>
                    <a:pt x="4377" y="4711"/>
                    <a:pt x="4347" y="4681"/>
                    <a:pt x="4316" y="4651"/>
                  </a:cubicBezTo>
                  <a:cubicBezTo>
                    <a:pt x="4164" y="4468"/>
                    <a:pt x="4043" y="4316"/>
                    <a:pt x="3921" y="4134"/>
                  </a:cubicBezTo>
                  <a:cubicBezTo>
                    <a:pt x="3921" y="4134"/>
                    <a:pt x="3921" y="4134"/>
                    <a:pt x="3921" y="4103"/>
                  </a:cubicBezTo>
                  <a:lnTo>
                    <a:pt x="3891" y="4103"/>
                  </a:lnTo>
                  <a:cubicBezTo>
                    <a:pt x="3678" y="3799"/>
                    <a:pt x="3496" y="3496"/>
                    <a:pt x="3283" y="3222"/>
                  </a:cubicBezTo>
                  <a:lnTo>
                    <a:pt x="3283" y="3192"/>
                  </a:lnTo>
                  <a:lnTo>
                    <a:pt x="3253" y="3192"/>
                  </a:lnTo>
                  <a:cubicBezTo>
                    <a:pt x="3253" y="3161"/>
                    <a:pt x="3253" y="3161"/>
                    <a:pt x="3253" y="3161"/>
                  </a:cubicBezTo>
                  <a:cubicBezTo>
                    <a:pt x="3222" y="3161"/>
                    <a:pt x="3222" y="3131"/>
                    <a:pt x="3222" y="3131"/>
                  </a:cubicBezTo>
                  <a:cubicBezTo>
                    <a:pt x="3222" y="3131"/>
                    <a:pt x="3222" y="3100"/>
                    <a:pt x="3192" y="3100"/>
                  </a:cubicBezTo>
                  <a:close/>
                  <a:moveTo>
                    <a:pt x="395" y="0"/>
                  </a:moveTo>
                  <a:cubicBezTo>
                    <a:pt x="639" y="243"/>
                    <a:pt x="882" y="486"/>
                    <a:pt x="1125" y="730"/>
                  </a:cubicBezTo>
                  <a:cubicBezTo>
                    <a:pt x="1459" y="1094"/>
                    <a:pt x="1794" y="1489"/>
                    <a:pt x="2098" y="1885"/>
                  </a:cubicBezTo>
                  <a:cubicBezTo>
                    <a:pt x="2189" y="1976"/>
                    <a:pt x="2280" y="2097"/>
                    <a:pt x="2371" y="2219"/>
                  </a:cubicBezTo>
                  <a:cubicBezTo>
                    <a:pt x="2371" y="2249"/>
                    <a:pt x="2371" y="2249"/>
                    <a:pt x="2371" y="2249"/>
                  </a:cubicBezTo>
                  <a:cubicBezTo>
                    <a:pt x="2432" y="2310"/>
                    <a:pt x="2493" y="2401"/>
                    <a:pt x="2553" y="2462"/>
                  </a:cubicBezTo>
                  <a:cubicBezTo>
                    <a:pt x="2462" y="2401"/>
                    <a:pt x="2341" y="2340"/>
                    <a:pt x="2250" y="2249"/>
                  </a:cubicBezTo>
                  <a:cubicBezTo>
                    <a:pt x="2158" y="2188"/>
                    <a:pt x="2067" y="2128"/>
                    <a:pt x="1976" y="2037"/>
                  </a:cubicBezTo>
                  <a:cubicBezTo>
                    <a:pt x="1763" y="1915"/>
                    <a:pt x="1550" y="1763"/>
                    <a:pt x="1368" y="1611"/>
                  </a:cubicBezTo>
                  <a:cubicBezTo>
                    <a:pt x="1246" y="1520"/>
                    <a:pt x="1125" y="1459"/>
                    <a:pt x="1034" y="1368"/>
                  </a:cubicBezTo>
                  <a:cubicBezTo>
                    <a:pt x="821" y="1155"/>
                    <a:pt x="639" y="973"/>
                    <a:pt x="426" y="760"/>
                  </a:cubicBezTo>
                  <a:cubicBezTo>
                    <a:pt x="274" y="638"/>
                    <a:pt x="152" y="486"/>
                    <a:pt x="0" y="334"/>
                  </a:cubicBezTo>
                  <a:lnTo>
                    <a:pt x="0" y="334"/>
                  </a:lnTo>
                  <a:cubicBezTo>
                    <a:pt x="31" y="3708"/>
                    <a:pt x="61" y="7052"/>
                    <a:pt x="91" y="10426"/>
                  </a:cubicBezTo>
                  <a:cubicBezTo>
                    <a:pt x="122" y="14256"/>
                    <a:pt x="152" y="18055"/>
                    <a:pt x="183" y="21885"/>
                  </a:cubicBezTo>
                  <a:cubicBezTo>
                    <a:pt x="213" y="25654"/>
                    <a:pt x="213" y="29393"/>
                    <a:pt x="243" y="33131"/>
                  </a:cubicBezTo>
                  <a:lnTo>
                    <a:pt x="335" y="44195"/>
                  </a:lnTo>
                  <a:cubicBezTo>
                    <a:pt x="365" y="48086"/>
                    <a:pt x="395" y="51976"/>
                    <a:pt x="426" y="55867"/>
                  </a:cubicBezTo>
                  <a:lnTo>
                    <a:pt x="487" y="67144"/>
                  </a:lnTo>
                  <a:cubicBezTo>
                    <a:pt x="517" y="70791"/>
                    <a:pt x="547" y="74469"/>
                    <a:pt x="578" y="78147"/>
                  </a:cubicBezTo>
                  <a:cubicBezTo>
                    <a:pt x="578" y="79424"/>
                    <a:pt x="578" y="80700"/>
                    <a:pt x="608" y="81977"/>
                  </a:cubicBezTo>
                  <a:cubicBezTo>
                    <a:pt x="851" y="81703"/>
                    <a:pt x="1125" y="81460"/>
                    <a:pt x="1398" y="81217"/>
                  </a:cubicBezTo>
                  <a:cubicBezTo>
                    <a:pt x="1398" y="81187"/>
                    <a:pt x="1429" y="81156"/>
                    <a:pt x="1459" y="81156"/>
                  </a:cubicBezTo>
                  <a:cubicBezTo>
                    <a:pt x="1520" y="81095"/>
                    <a:pt x="1611" y="81035"/>
                    <a:pt x="1672" y="80974"/>
                  </a:cubicBezTo>
                  <a:cubicBezTo>
                    <a:pt x="1794" y="80852"/>
                    <a:pt x="1946" y="80731"/>
                    <a:pt x="2067" y="80639"/>
                  </a:cubicBezTo>
                  <a:cubicBezTo>
                    <a:pt x="2189" y="80548"/>
                    <a:pt x="2280" y="80457"/>
                    <a:pt x="2402" y="80366"/>
                  </a:cubicBezTo>
                  <a:cubicBezTo>
                    <a:pt x="2493" y="80305"/>
                    <a:pt x="2614" y="80214"/>
                    <a:pt x="2705" y="80123"/>
                  </a:cubicBezTo>
                  <a:cubicBezTo>
                    <a:pt x="2766" y="80092"/>
                    <a:pt x="2797" y="80062"/>
                    <a:pt x="2857" y="80032"/>
                  </a:cubicBezTo>
                  <a:cubicBezTo>
                    <a:pt x="2979" y="79940"/>
                    <a:pt x="3101" y="79880"/>
                    <a:pt x="3222" y="79788"/>
                  </a:cubicBezTo>
                  <a:lnTo>
                    <a:pt x="3222" y="79788"/>
                  </a:lnTo>
                  <a:cubicBezTo>
                    <a:pt x="3131" y="79971"/>
                    <a:pt x="3009" y="80123"/>
                    <a:pt x="2888" y="80305"/>
                  </a:cubicBezTo>
                  <a:lnTo>
                    <a:pt x="2857" y="80305"/>
                  </a:lnTo>
                  <a:cubicBezTo>
                    <a:pt x="2857" y="80305"/>
                    <a:pt x="2857" y="80305"/>
                    <a:pt x="2857" y="80336"/>
                  </a:cubicBezTo>
                  <a:cubicBezTo>
                    <a:pt x="2827" y="80366"/>
                    <a:pt x="2797" y="80366"/>
                    <a:pt x="2797" y="80396"/>
                  </a:cubicBezTo>
                  <a:cubicBezTo>
                    <a:pt x="2797" y="80396"/>
                    <a:pt x="2797" y="80427"/>
                    <a:pt x="2797" y="80427"/>
                  </a:cubicBezTo>
                  <a:lnTo>
                    <a:pt x="2766" y="80427"/>
                  </a:lnTo>
                  <a:cubicBezTo>
                    <a:pt x="2705" y="80518"/>
                    <a:pt x="2614" y="80639"/>
                    <a:pt x="2523" y="80731"/>
                  </a:cubicBezTo>
                  <a:cubicBezTo>
                    <a:pt x="2402" y="80883"/>
                    <a:pt x="2250" y="81035"/>
                    <a:pt x="2128" y="81217"/>
                  </a:cubicBezTo>
                  <a:cubicBezTo>
                    <a:pt x="2098" y="81247"/>
                    <a:pt x="2067" y="81278"/>
                    <a:pt x="2037" y="81308"/>
                  </a:cubicBezTo>
                  <a:cubicBezTo>
                    <a:pt x="1824" y="81521"/>
                    <a:pt x="1611" y="81734"/>
                    <a:pt x="1398" y="81946"/>
                  </a:cubicBezTo>
                  <a:cubicBezTo>
                    <a:pt x="1246" y="82098"/>
                    <a:pt x="1095" y="82250"/>
                    <a:pt x="943" y="82402"/>
                  </a:cubicBezTo>
                  <a:cubicBezTo>
                    <a:pt x="2523" y="82433"/>
                    <a:pt x="4134" y="82463"/>
                    <a:pt x="5745" y="82494"/>
                  </a:cubicBezTo>
                  <a:cubicBezTo>
                    <a:pt x="8055" y="82554"/>
                    <a:pt x="10396" y="82585"/>
                    <a:pt x="12736" y="82646"/>
                  </a:cubicBezTo>
                  <a:lnTo>
                    <a:pt x="19484" y="82767"/>
                  </a:lnTo>
                  <a:cubicBezTo>
                    <a:pt x="21794" y="82828"/>
                    <a:pt x="24104" y="82889"/>
                    <a:pt x="26445" y="82919"/>
                  </a:cubicBezTo>
                  <a:cubicBezTo>
                    <a:pt x="28755" y="82980"/>
                    <a:pt x="31095" y="83010"/>
                    <a:pt x="33436" y="83071"/>
                  </a:cubicBezTo>
                  <a:cubicBezTo>
                    <a:pt x="35685" y="83102"/>
                    <a:pt x="37964" y="83162"/>
                    <a:pt x="40214" y="83193"/>
                  </a:cubicBezTo>
                  <a:cubicBezTo>
                    <a:pt x="40609" y="83223"/>
                    <a:pt x="41004" y="83223"/>
                    <a:pt x="41430" y="83223"/>
                  </a:cubicBezTo>
                  <a:cubicBezTo>
                    <a:pt x="41217" y="83041"/>
                    <a:pt x="41034" y="82858"/>
                    <a:pt x="40852" y="82646"/>
                  </a:cubicBezTo>
                  <a:cubicBezTo>
                    <a:pt x="40852" y="82646"/>
                    <a:pt x="40822" y="82615"/>
                    <a:pt x="40822" y="82585"/>
                  </a:cubicBezTo>
                  <a:cubicBezTo>
                    <a:pt x="40700" y="82463"/>
                    <a:pt x="40579" y="82311"/>
                    <a:pt x="40487" y="82159"/>
                  </a:cubicBezTo>
                  <a:cubicBezTo>
                    <a:pt x="40396" y="82038"/>
                    <a:pt x="40305" y="81946"/>
                    <a:pt x="40183" y="81825"/>
                  </a:cubicBezTo>
                  <a:cubicBezTo>
                    <a:pt x="40123" y="81734"/>
                    <a:pt x="40062" y="81643"/>
                    <a:pt x="39971" y="81551"/>
                  </a:cubicBezTo>
                  <a:cubicBezTo>
                    <a:pt x="39971" y="81521"/>
                    <a:pt x="39971" y="81521"/>
                    <a:pt x="39971" y="81521"/>
                  </a:cubicBezTo>
                  <a:cubicBezTo>
                    <a:pt x="39879" y="81430"/>
                    <a:pt x="39819" y="81308"/>
                    <a:pt x="39727" y="81217"/>
                  </a:cubicBezTo>
                  <a:cubicBezTo>
                    <a:pt x="39727" y="81187"/>
                    <a:pt x="39727" y="81187"/>
                    <a:pt x="39697" y="81187"/>
                  </a:cubicBezTo>
                  <a:cubicBezTo>
                    <a:pt x="39636" y="81095"/>
                    <a:pt x="39575" y="81004"/>
                    <a:pt x="39515" y="80913"/>
                  </a:cubicBezTo>
                  <a:cubicBezTo>
                    <a:pt x="39488" y="80886"/>
                    <a:pt x="39485" y="80883"/>
                    <a:pt x="39484" y="80883"/>
                  </a:cubicBezTo>
                  <a:lnTo>
                    <a:pt x="39484" y="80883"/>
                  </a:lnTo>
                  <a:cubicBezTo>
                    <a:pt x="39515" y="80913"/>
                    <a:pt x="39545" y="80913"/>
                    <a:pt x="39575" y="80943"/>
                  </a:cubicBezTo>
                  <a:cubicBezTo>
                    <a:pt x="39606" y="80943"/>
                    <a:pt x="39606" y="80974"/>
                    <a:pt x="39606" y="80974"/>
                  </a:cubicBezTo>
                  <a:lnTo>
                    <a:pt x="39636" y="80974"/>
                  </a:lnTo>
                  <a:cubicBezTo>
                    <a:pt x="39697" y="81035"/>
                    <a:pt x="39758" y="81095"/>
                    <a:pt x="39849" y="81156"/>
                  </a:cubicBezTo>
                  <a:cubicBezTo>
                    <a:pt x="39849" y="81156"/>
                    <a:pt x="39879" y="81156"/>
                    <a:pt x="39879" y="81187"/>
                  </a:cubicBezTo>
                  <a:cubicBezTo>
                    <a:pt x="39940" y="81217"/>
                    <a:pt x="40001" y="81247"/>
                    <a:pt x="40031" y="81308"/>
                  </a:cubicBezTo>
                  <a:lnTo>
                    <a:pt x="40062" y="81308"/>
                  </a:lnTo>
                  <a:cubicBezTo>
                    <a:pt x="40153" y="81399"/>
                    <a:pt x="40244" y="81460"/>
                    <a:pt x="40335" y="81521"/>
                  </a:cubicBezTo>
                  <a:cubicBezTo>
                    <a:pt x="40335" y="81521"/>
                    <a:pt x="40335" y="81521"/>
                    <a:pt x="40335" y="81551"/>
                  </a:cubicBezTo>
                  <a:lnTo>
                    <a:pt x="40366" y="81551"/>
                  </a:lnTo>
                  <a:cubicBezTo>
                    <a:pt x="40366" y="81551"/>
                    <a:pt x="40366" y="81551"/>
                    <a:pt x="40366" y="81582"/>
                  </a:cubicBezTo>
                  <a:lnTo>
                    <a:pt x="40396" y="81582"/>
                  </a:lnTo>
                  <a:cubicBezTo>
                    <a:pt x="40396" y="81582"/>
                    <a:pt x="40396" y="81582"/>
                    <a:pt x="40396" y="81612"/>
                  </a:cubicBezTo>
                  <a:cubicBezTo>
                    <a:pt x="40639" y="81795"/>
                    <a:pt x="40882" y="81977"/>
                    <a:pt x="41126" y="82159"/>
                  </a:cubicBezTo>
                  <a:cubicBezTo>
                    <a:pt x="41126" y="82190"/>
                    <a:pt x="41126" y="82190"/>
                    <a:pt x="41156" y="82190"/>
                  </a:cubicBezTo>
                  <a:cubicBezTo>
                    <a:pt x="41278" y="82342"/>
                    <a:pt x="41399" y="82463"/>
                    <a:pt x="41521" y="82585"/>
                  </a:cubicBezTo>
                  <a:cubicBezTo>
                    <a:pt x="41642" y="82706"/>
                    <a:pt x="41764" y="82828"/>
                    <a:pt x="41886" y="82950"/>
                  </a:cubicBezTo>
                  <a:cubicBezTo>
                    <a:pt x="41855" y="80001"/>
                    <a:pt x="41794" y="77053"/>
                    <a:pt x="41764" y="74074"/>
                  </a:cubicBezTo>
                  <a:cubicBezTo>
                    <a:pt x="41703" y="70244"/>
                    <a:pt x="41642" y="66414"/>
                    <a:pt x="41582" y="62554"/>
                  </a:cubicBezTo>
                  <a:cubicBezTo>
                    <a:pt x="41521" y="58815"/>
                    <a:pt x="41460" y="55077"/>
                    <a:pt x="41399" y="51338"/>
                  </a:cubicBezTo>
                  <a:cubicBezTo>
                    <a:pt x="41338" y="47508"/>
                    <a:pt x="41308" y="43678"/>
                    <a:pt x="41247" y="39849"/>
                  </a:cubicBezTo>
                  <a:cubicBezTo>
                    <a:pt x="41186" y="36080"/>
                    <a:pt x="41126" y="32280"/>
                    <a:pt x="41065" y="28481"/>
                  </a:cubicBezTo>
                  <a:cubicBezTo>
                    <a:pt x="41004" y="24833"/>
                    <a:pt x="40943" y="21155"/>
                    <a:pt x="40913" y="17508"/>
                  </a:cubicBezTo>
                  <a:cubicBezTo>
                    <a:pt x="40852" y="13648"/>
                    <a:pt x="40791" y="9818"/>
                    <a:pt x="40731" y="5988"/>
                  </a:cubicBezTo>
                  <a:cubicBezTo>
                    <a:pt x="40700" y="4195"/>
                    <a:pt x="40670" y="2401"/>
                    <a:pt x="40639" y="638"/>
                  </a:cubicBezTo>
                  <a:cubicBezTo>
                    <a:pt x="40396" y="912"/>
                    <a:pt x="40153" y="1185"/>
                    <a:pt x="39910" y="1459"/>
                  </a:cubicBezTo>
                  <a:cubicBezTo>
                    <a:pt x="39849" y="1520"/>
                    <a:pt x="39788" y="1581"/>
                    <a:pt x="39727" y="1641"/>
                  </a:cubicBezTo>
                  <a:cubicBezTo>
                    <a:pt x="39515" y="1824"/>
                    <a:pt x="39272" y="2037"/>
                    <a:pt x="39028" y="2219"/>
                  </a:cubicBezTo>
                  <a:cubicBezTo>
                    <a:pt x="38937" y="2310"/>
                    <a:pt x="38816" y="2401"/>
                    <a:pt x="38724" y="2492"/>
                  </a:cubicBezTo>
                  <a:cubicBezTo>
                    <a:pt x="38664" y="2523"/>
                    <a:pt x="38603" y="2584"/>
                    <a:pt x="38542" y="2614"/>
                  </a:cubicBezTo>
                  <a:cubicBezTo>
                    <a:pt x="38572" y="2523"/>
                    <a:pt x="38633" y="2432"/>
                    <a:pt x="38694" y="2310"/>
                  </a:cubicBezTo>
                  <a:cubicBezTo>
                    <a:pt x="38785" y="2158"/>
                    <a:pt x="38876" y="2006"/>
                    <a:pt x="38968" y="1885"/>
                  </a:cubicBezTo>
                  <a:cubicBezTo>
                    <a:pt x="38968" y="1854"/>
                    <a:pt x="38998" y="1824"/>
                    <a:pt x="38998" y="1793"/>
                  </a:cubicBezTo>
                  <a:cubicBezTo>
                    <a:pt x="39089" y="1672"/>
                    <a:pt x="39150" y="1581"/>
                    <a:pt x="39211" y="1459"/>
                  </a:cubicBezTo>
                  <a:lnTo>
                    <a:pt x="40092" y="456"/>
                  </a:lnTo>
                  <a:cubicBezTo>
                    <a:pt x="40153" y="395"/>
                    <a:pt x="40244" y="304"/>
                    <a:pt x="40305" y="213"/>
                  </a:cubicBezTo>
                  <a:cubicBezTo>
                    <a:pt x="38785" y="213"/>
                    <a:pt x="37265" y="213"/>
                    <a:pt x="35776" y="182"/>
                  </a:cubicBezTo>
                  <a:cubicBezTo>
                    <a:pt x="33496" y="182"/>
                    <a:pt x="31247" y="152"/>
                    <a:pt x="28967" y="152"/>
                  </a:cubicBezTo>
                  <a:cubicBezTo>
                    <a:pt x="26596" y="152"/>
                    <a:pt x="24226" y="122"/>
                    <a:pt x="21824" y="122"/>
                  </a:cubicBezTo>
                  <a:cubicBezTo>
                    <a:pt x="19575" y="91"/>
                    <a:pt x="17356" y="91"/>
                    <a:pt x="15107" y="91"/>
                  </a:cubicBezTo>
                  <a:cubicBezTo>
                    <a:pt x="12675" y="61"/>
                    <a:pt x="10274" y="61"/>
                    <a:pt x="7873" y="30"/>
                  </a:cubicBezTo>
                  <a:cubicBezTo>
                    <a:pt x="5593" y="30"/>
                    <a:pt x="3344" y="0"/>
                    <a:pt x="10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4"/>
            <p:cNvSpPr/>
            <p:nvPr/>
          </p:nvSpPr>
          <p:spPr>
            <a:xfrm>
              <a:off x="8972550" y="916325"/>
              <a:ext cx="119100" cy="99250"/>
            </a:xfrm>
            <a:custGeom>
              <a:avLst/>
              <a:gdLst/>
              <a:ahLst/>
              <a:cxnLst/>
              <a:rect l="l" t="t" r="r" b="b"/>
              <a:pathLst>
                <a:path w="4764" h="3970" extrusionOk="0">
                  <a:moveTo>
                    <a:pt x="2507" y="0"/>
                  </a:moveTo>
                  <a:cubicBezTo>
                    <a:pt x="2359" y="0"/>
                    <a:pt x="2208" y="7"/>
                    <a:pt x="2058" y="16"/>
                  </a:cubicBezTo>
                  <a:cubicBezTo>
                    <a:pt x="1389" y="47"/>
                    <a:pt x="660" y="563"/>
                    <a:pt x="417" y="1202"/>
                  </a:cubicBezTo>
                  <a:cubicBezTo>
                    <a:pt x="0" y="2629"/>
                    <a:pt x="835" y="3970"/>
                    <a:pt x="2352" y="3970"/>
                  </a:cubicBezTo>
                  <a:cubicBezTo>
                    <a:pt x="2386" y="3970"/>
                    <a:pt x="2419" y="3969"/>
                    <a:pt x="2453" y="3968"/>
                  </a:cubicBezTo>
                  <a:cubicBezTo>
                    <a:pt x="4186" y="3724"/>
                    <a:pt x="4763" y="1202"/>
                    <a:pt x="3456" y="138"/>
                  </a:cubicBezTo>
                  <a:cubicBezTo>
                    <a:pt x="3162" y="33"/>
                    <a:pt x="2839" y="0"/>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4"/>
            <p:cNvSpPr/>
            <p:nvPr/>
          </p:nvSpPr>
          <p:spPr>
            <a:xfrm>
              <a:off x="8591600" y="137075"/>
              <a:ext cx="876200" cy="1914175"/>
            </a:xfrm>
            <a:custGeom>
              <a:avLst/>
              <a:gdLst/>
              <a:ahLst/>
              <a:cxnLst/>
              <a:rect l="l" t="t" r="r" b="b"/>
              <a:pathLst>
                <a:path w="35048" h="76567" extrusionOk="0">
                  <a:moveTo>
                    <a:pt x="1642" y="1733"/>
                  </a:moveTo>
                  <a:lnTo>
                    <a:pt x="1642" y="1733"/>
                  </a:lnTo>
                  <a:cubicBezTo>
                    <a:pt x="3162" y="1763"/>
                    <a:pt x="4682" y="1794"/>
                    <a:pt x="6202" y="1824"/>
                  </a:cubicBezTo>
                  <a:cubicBezTo>
                    <a:pt x="8451" y="1854"/>
                    <a:pt x="10731" y="1885"/>
                    <a:pt x="12980" y="1915"/>
                  </a:cubicBezTo>
                  <a:cubicBezTo>
                    <a:pt x="15320" y="1946"/>
                    <a:pt x="17630" y="1976"/>
                    <a:pt x="19971" y="2006"/>
                  </a:cubicBezTo>
                  <a:cubicBezTo>
                    <a:pt x="22251" y="2037"/>
                    <a:pt x="24500" y="2067"/>
                    <a:pt x="26780" y="2098"/>
                  </a:cubicBezTo>
                  <a:cubicBezTo>
                    <a:pt x="28664" y="2128"/>
                    <a:pt x="30549" y="2158"/>
                    <a:pt x="32433" y="2189"/>
                  </a:cubicBezTo>
                  <a:cubicBezTo>
                    <a:pt x="32464" y="4560"/>
                    <a:pt x="32524" y="6900"/>
                    <a:pt x="32555" y="9271"/>
                  </a:cubicBezTo>
                  <a:cubicBezTo>
                    <a:pt x="32585" y="12493"/>
                    <a:pt x="32646" y="15715"/>
                    <a:pt x="32707" y="18937"/>
                  </a:cubicBezTo>
                  <a:cubicBezTo>
                    <a:pt x="32737" y="22128"/>
                    <a:pt x="32798" y="25320"/>
                    <a:pt x="32859" y="28511"/>
                  </a:cubicBezTo>
                  <a:cubicBezTo>
                    <a:pt x="32889" y="31642"/>
                    <a:pt x="32950" y="34773"/>
                    <a:pt x="32980" y="37904"/>
                  </a:cubicBezTo>
                  <a:cubicBezTo>
                    <a:pt x="33041" y="41095"/>
                    <a:pt x="33102" y="44317"/>
                    <a:pt x="33132" y="47509"/>
                  </a:cubicBezTo>
                  <a:cubicBezTo>
                    <a:pt x="33193" y="50822"/>
                    <a:pt x="33254" y="54135"/>
                    <a:pt x="33284" y="57448"/>
                  </a:cubicBezTo>
                  <a:cubicBezTo>
                    <a:pt x="33315" y="59636"/>
                    <a:pt x="33345" y="61825"/>
                    <a:pt x="33406" y="64013"/>
                  </a:cubicBezTo>
                  <a:cubicBezTo>
                    <a:pt x="33406" y="64044"/>
                    <a:pt x="33406" y="64105"/>
                    <a:pt x="33406" y="64165"/>
                  </a:cubicBezTo>
                  <a:cubicBezTo>
                    <a:pt x="33406" y="65077"/>
                    <a:pt x="33436" y="65959"/>
                    <a:pt x="33436" y="66871"/>
                  </a:cubicBezTo>
                  <a:cubicBezTo>
                    <a:pt x="33467" y="68725"/>
                    <a:pt x="33497" y="70609"/>
                    <a:pt x="33527" y="72463"/>
                  </a:cubicBezTo>
                  <a:cubicBezTo>
                    <a:pt x="33527" y="72494"/>
                    <a:pt x="33527" y="72524"/>
                    <a:pt x="33527" y="72555"/>
                  </a:cubicBezTo>
                  <a:cubicBezTo>
                    <a:pt x="33527" y="72555"/>
                    <a:pt x="33527" y="72585"/>
                    <a:pt x="33527" y="72585"/>
                  </a:cubicBezTo>
                  <a:cubicBezTo>
                    <a:pt x="33527" y="73406"/>
                    <a:pt x="33558" y="74226"/>
                    <a:pt x="33558" y="75047"/>
                  </a:cubicBezTo>
                  <a:cubicBezTo>
                    <a:pt x="32038" y="75017"/>
                    <a:pt x="30488" y="75017"/>
                    <a:pt x="28968" y="74986"/>
                  </a:cubicBezTo>
                  <a:cubicBezTo>
                    <a:pt x="27722" y="74956"/>
                    <a:pt x="26476" y="74925"/>
                    <a:pt x="25229" y="74925"/>
                  </a:cubicBezTo>
                  <a:cubicBezTo>
                    <a:pt x="24652" y="74895"/>
                    <a:pt x="24105" y="74895"/>
                    <a:pt x="23558" y="74895"/>
                  </a:cubicBezTo>
                  <a:cubicBezTo>
                    <a:pt x="23071" y="74865"/>
                    <a:pt x="22615" y="74865"/>
                    <a:pt x="22129" y="74865"/>
                  </a:cubicBezTo>
                  <a:lnTo>
                    <a:pt x="22038" y="74865"/>
                  </a:lnTo>
                  <a:cubicBezTo>
                    <a:pt x="21552" y="74834"/>
                    <a:pt x="21065" y="74834"/>
                    <a:pt x="20609" y="74834"/>
                  </a:cubicBezTo>
                  <a:cubicBezTo>
                    <a:pt x="18786" y="74804"/>
                    <a:pt x="16992" y="74773"/>
                    <a:pt x="15199" y="74743"/>
                  </a:cubicBezTo>
                  <a:cubicBezTo>
                    <a:pt x="13071" y="74713"/>
                    <a:pt x="10913" y="74652"/>
                    <a:pt x="8785" y="74621"/>
                  </a:cubicBezTo>
                  <a:cubicBezTo>
                    <a:pt x="8755" y="74621"/>
                    <a:pt x="8755" y="74652"/>
                    <a:pt x="8725" y="74652"/>
                  </a:cubicBezTo>
                  <a:cubicBezTo>
                    <a:pt x="8380" y="74642"/>
                    <a:pt x="8032" y="74638"/>
                    <a:pt x="7682" y="74638"/>
                  </a:cubicBezTo>
                  <a:cubicBezTo>
                    <a:pt x="6982" y="74638"/>
                    <a:pt x="6273" y="74652"/>
                    <a:pt x="5563" y="74652"/>
                  </a:cubicBezTo>
                  <a:cubicBezTo>
                    <a:pt x="4569" y="74652"/>
                    <a:pt x="3599" y="74526"/>
                    <a:pt x="2586" y="74526"/>
                  </a:cubicBezTo>
                  <a:cubicBezTo>
                    <a:pt x="2485" y="74526"/>
                    <a:pt x="2383" y="74528"/>
                    <a:pt x="2281" y="74530"/>
                  </a:cubicBezTo>
                  <a:cubicBezTo>
                    <a:pt x="2220" y="74530"/>
                    <a:pt x="2159" y="74530"/>
                    <a:pt x="2129" y="74500"/>
                  </a:cubicBezTo>
                  <a:lnTo>
                    <a:pt x="1886" y="74500"/>
                  </a:lnTo>
                  <a:cubicBezTo>
                    <a:pt x="1886" y="74500"/>
                    <a:pt x="1886" y="74500"/>
                    <a:pt x="1886" y="74470"/>
                  </a:cubicBezTo>
                  <a:lnTo>
                    <a:pt x="1886" y="74318"/>
                  </a:lnTo>
                  <a:cubicBezTo>
                    <a:pt x="1855" y="74287"/>
                    <a:pt x="1825" y="74287"/>
                    <a:pt x="1825" y="74287"/>
                  </a:cubicBezTo>
                  <a:cubicBezTo>
                    <a:pt x="1673" y="74196"/>
                    <a:pt x="1642" y="73983"/>
                    <a:pt x="1764" y="73862"/>
                  </a:cubicBezTo>
                  <a:cubicBezTo>
                    <a:pt x="1794" y="73527"/>
                    <a:pt x="1855" y="73162"/>
                    <a:pt x="1886" y="72828"/>
                  </a:cubicBezTo>
                  <a:cubicBezTo>
                    <a:pt x="1886" y="72190"/>
                    <a:pt x="1886" y="71582"/>
                    <a:pt x="1886" y="70944"/>
                  </a:cubicBezTo>
                  <a:cubicBezTo>
                    <a:pt x="1764" y="70852"/>
                    <a:pt x="1734" y="70761"/>
                    <a:pt x="1764" y="70670"/>
                  </a:cubicBezTo>
                  <a:cubicBezTo>
                    <a:pt x="1794" y="70609"/>
                    <a:pt x="1825" y="70579"/>
                    <a:pt x="1855" y="70548"/>
                  </a:cubicBezTo>
                  <a:cubicBezTo>
                    <a:pt x="1855" y="70396"/>
                    <a:pt x="1855" y="70214"/>
                    <a:pt x="1855" y="70093"/>
                  </a:cubicBezTo>
                  <a:lnTo>
                    <a:pt x="1855" y="70032"/>
                  </a:lnTo>
                  <a:cubicBezTo>
                    <a:pt x="1855" y="70001"/>
                    <a:pt x="1855" y="69971"/>
                    <a:pt x="1855" y="69941"/>
                  </a:cubicBezTo>
                  <a:cubicBezTo>
                    <a:pt x="1764" y="67296"/>
                    <a:pt x="1430" y="64621"/>
                    <a:pt x="1855" y="61977"/>
                  </a:cubicBezTo>
                  <a:cubicBezTo>
                    <a:pt x="1855" y="61886"/>
                    <a:pt x="1855" y="61795"/>
                    <a:pt x="1855" y="61703"/>
                  </a:cubicBezTo>
                  <a:cubicBezTo>
                    <a:pt x="1582" y="61643"/>
                    <a:pt x="1642" y="61278"/>
                    <a:pt x="1825" y="61217"/>
                  </a:cubicBezTo>
                  <a:cubicBezTo>
                    <a:pt x="1825" y="60184"/>
                    <a:pt x="1825" y="59150"/>
                    <a:pt x="1825" y="58086"/>
                  </a:cubicBezTo>
                  <a:cubicBezTo>
                    <a:pt x="1825" y="56475"/>
                    <a:pt x="1825" y="54864"/>
                    <a:pt x="1825" y="53253"/>
                  </a:cubicBezTo>
                  <a:cubicBezTo>
                    <a:pt x="1794" y="51764"/>
                    <a:pt x="1794" y="50244"/>
                    <a:pt x="1794" y="48724"/>
                  </a:cubicBezTo>
                  <a:cubicBezTo>
                    <a:pt x="1794" y="45472"/>
                    <a:pt x="1794" y="42189"/>
                    <a:pt x="1764" y="38907"/>
                  </a:cubicBezTo>
                  <a:cubicBezTo>
                    <a:pt x="1764" y="35776"/>
                    <a:pt x="1764" y="32676"/>
                    <a:pt x="1734" y="29575"/>
                  </a:cubicBezTo>
                  <a:cubicBezTo>
                    <a:pt x="1734" y="26232"/>
                    <a:pt x="1703" y="22919"/>
                    <a:pt x="1703" y="19575"/>
                  </a:cubicBezTo>
                  <a:cubicBezTo>
                    <a:pt x="1703" y="16414"/>
                    <a:pt x="1703" y="13253"/>
                    <a:pt x="1673" y="10092"/>
                  </a:cubicBezTo>
                  <a:cubicBezTo>
                    <a:pt x="1673" y="8541"/>
                    <a:pt x="1673" y="6991"/>
                    <a:pt x="1673" y="5411"/>
                  </a:cubicBezTo>
                  <a:cubicBezTo>
                    <a:pt x="1673" y="4195"/>
                    <a:pt x="1642" y="2979"/>
                    <a:pt x="1642" y="1733"/>
                  </a:cubicBezTo>
                  <a:close/>
                  <a:moveTo>
                    <a:pt x="548" y="0"/>
                  </a:moveTo>
                  <a:cubicBezTo>
                    <a:pt x="487" y="31"/>
                    <a:pt x="396" y="31"/>
                    <a:pt x="305" y="31"/>
                  </a:cubicBezTo>
                  <a:lnTo>
                    <a:pt x="1" y="31"/>
                  </a:lnTo>
                  <a:cubicBezTo>
                    <a:pt x="31" y="152"/>
                    <a:pt x="31" y="244"/>
                    <a:pt x="31" y="335"/>
                  </a:cubicBezTo>
                  <a:cubicBezTo>
                    <a:pt x="31" y="395"/>
                    <a:pt x="31" y="456"/>
                    <a:pt x="31" y="517"/>
                  </a:cubicBezTo>
                  <a:cubicBezTo>
                    <a:pt x="31" y="2493"/>
                    <a:pt x="62" y="4438"/>
                    <a:pt x="62" y="6414"/>
                  </a:cubicBezTo>
                  <a:cubicBezTo>
                    <a:pt x="62" y="9727"/>
                    <a:pt x="62" y="13070"/>
                    <a:pt x="92" y="16384"/>
                  </a:cubicBezTo>
                  <a:cubicBezTo>
                    <a:pt x="92" y="19666"/>
                    <a:pt x="92" y="22949"/>
                    <a:pt x="92" y="26232"/>
                  </a:cubicBezTo>
                  <a:cubicBezTo>
                    <a:pt x="123" y="29575"/>
                    <a:pt x="123" y="32919"/>
                    <a:pt x="123" y="36293"/>
                  </a:cubicBezTo>
                  <a:cubicBezTo>
                    <a:pt x="153" y="39606"/>
                    <a:pt x="153" y="42919"/>
                    <a:pt x="153" y="46232"/>
                  </a:cubicBezTo>
                  <a:cubicBezTo>
                    <a:pt x="183" y="49576"/>
                    <a:pt x="183" y="52949"/>
                    <a:pt x="183" y="56293"/>
                  </a:cubicBezTo>
                  <a:cubicBezTo>
                    <a:pt x="214" y="59606"/>
                    <a:pt x="214" y="62919"/>
                    <a:pt x="214" y="66232"/>
                  </a:cubicBezTo>
                  <a:cubicBezTo>
                    <a:pt x="214" y="69241"/>
                    <a:pt x="214" y="72251"/>
                    <a:pt x="244" y="75229"/>
                  </a:cubicBezTo>
                  <a:cubicBezTo>
                    <a:pt x="244" y="75260"/>
                    <a:pt x="244" y="75290"/>
                    <a:pt x="244" y="75321"/>
                  </a:cubicBezTo>
                  <a:cubicBezTo>
                    <a:pt x="244" y="75381"/>
                    <a:pt x="244" y="75442"/>
                    <a:pt x="275" y="75503"/>
                  </a:cubicBezTo>
                  <a:lnTo>
                    <a:pt x="244" y="75503"/>
                  </a:lnTo>
                  <a:cubicBezTo>
                    <a:pt x="275" y="75655"/>
                    <a:pt x="275" y="75777"/>
                    <a:pt x="275" y="75928"/>
                  </a:cubicBezTo>
                  <a:cubicBezTo>
                    <a:pt x="275" y="75959"/>
                    <a:pt x="275" y="75989"/>
                    <a:pt x="275" y="76020"/>
                  </a:cubicBezTo>
                  <a:lnTo>
                    <a:pt x="427" y="76020"/>
                  </a:lnTo>
                  <a:cubicBezTo>
                    <a:pt x="457" y="76050"/>
                    <a:pt x="487" y="76050"/>
                    <a:pt x="487" y="76050"/>
                  </a:cubicBezTo>
                  <a:lnTo>
                    <a:pt x="2281" y="76050"/>
                  </a:lnTo>
                  <a:cubicBezTo>
                    <a:pt x="4530" y="76080"/>
                    <a:pt x="6810" y="76111"/>
                    <a:pt x="9059" y="76172"/>
                  </a:cubicBezTo>
                  <a:cubicBezTo>
                    <a:pt x="11339" y="76202"/>
                    <a:pt x="13649" y="76232"/>
                    <a:pt x="15928" y="76263"/>
                  </a:cubicBezTo>
                  <a:cubicBezTo>
                    <a:pt x="18269" y="76293"/>
                    <a:pt x="20579" y="76324"/>
                    <a:pt x="22889" y="76354"/>
                  </a:cubicBezTo>
                  <a:cubicBezTo>
                    <a:pt x="25169" y="76384"/>
                    <a:pt x="27479" y="76415"/>
                    <a:pt x="29789" y="76445"/>
                  </a:cubicBezTo>
                  <a:cubicBezTo>
                    <a:pt x="31369" y="76476"/>
                    <a:pt x="32950" y="76506"/>
                    <a:pt x="34530" y="76506"/>
                  </a:cubicBezTo>
                  <a:lnTo>
                    <a:pt x="34530" y="76567"/>
                  </a:lnTo>
                  <a:cubicBezTo>
                    <a:pt x="34622" y="76567"/>
                    <a:pt x="34713" y="76536"/>
                    <a:pt x="34804" y="76536"/>
                  </a:cubicBezTo>
                  <a:lnTo>
                    <a:pt x="35047" y="76536"/>
                  </a:lnTo>
                  <a:cubicBezTo>
                    <a:pt x="35017" y="76476"/>
                    <a:pt x="35017" y="76415"/>
                    <a:pt x="35017" y="76354"/>
                  </a:cubicBezTo>
                  <a:cubicBezTo>
                    <a:pt x="35017" y="76232"/>
                    <a:pt x="35017" y="76111"/>
                    <a:pt x="35017" y="75989"/>
                  </a:cubicBezTo>
                  <a:cubicBezTo>
                    <a:pt x="35017" y="75989"/>
                    <a:pt x="35017" y="75959"/>
                    <a:pt x="35017" y="75928"/>
                  </a:cubicBezTo>
                  <a:cubicBezTo>
                    <a:pt x="35047" y="75898"/>
                    <a:pt x="35047" y="75837"/>
                    <a:pt x="35047" y="75777"/>
                  </a:cubicBezTo>
                  <a:cubicBezTo>
                    <a:pt x="35017" y="73953"/>
                    <a:pt x="34986" y="72129"/>
                    <a:pt x="34956" y="70305"/>
                  </a:cubicBezTo>
                  <a:cubicBezTo>
                    <a:pt x="34926" y="66840"/>
                    <a:pt x="34865" y="63375"/>
                    <a:pt x="34834" y="59910"/>
                  </a:cubicBezTo>
                  <a:cubicBezTo>
                    <a:pt x="34774" y="56597"/>
                    <a:pt x="34743" y="53284"/>
                    <a:pt x="34682" y="49971"/>
                  </a:cubicBezTo>
                  <a:cubicBezTo>
                    <a:pt x="34652" y="46536"/>
                    <a:pt x="34591" y="43132"/>
                    <a:pt x="34561" y="39697"/>
                  </a:cubicBezTo>
                  <a:cubicBezTo>
                    <a:pt x="34500" y="36323"/>
                    <a:pt x="34470" y="32949"/>
                    <a:pt x="34409" y="29575"/>
                  </a:cubicBezTo>
                  <a:cubicBezTo>
                    <a:pt x="34379" y="26110"/>
                    <a:pt x="34318" y="22645"/>
                    <a:pt x="34257" y="19210"/>
                  </a:cubicBezTo>
                  <a:cubicBezTo>
                    <a:pt x="34227" y="15776"/>
                    <a:pt x="34166" y="12371"/>
                    <a:pt x="34135" y="8967"/>
                  </a:cubicBezTo>
                  <a:cubicBezTo>
                    <a:pt x="34105" y="6383"/>
                    <a:pt x="34075" y="3830"/>
                    <a:pt x="34014" y="1247"/>
                  </a:cubicBezTo>
                  <a:cubicBezTo>
                    <a:pt x="34014" y="1186"/>
                    <a:pt x="34014" y="1125"/>
                    <a:pt x="34014" y="1064"/>
                  </a:cubicBezTo>
                  <a:cubicBezTo>
                    <a:pt x="34014" y="1034"/>
                    <a:pt x="34014" y="973"/>
                    <a:pt x="34014" y="943"/>
                  </a:cubicBezTo>
                  <a:cubicBezTo>
                    <a:pt x="34014" y="912"/>
                    <a:pt x="34014" y="882"/>
                    <a:pt x="34014" y="821"/>
                  </a:cubicBezTo>
                  <a:lnTo>
                    <a:pt x="34014" y="760"/>
                  </a:lnTo>
                  <a:cubicBezTo>
                    <a:pt x="34014" y="669"/>
                    <a:pt x="34014" y="578"/>
                    <a:pt x="34044" y="517"/>
                  </a:cubicBezTo>
                  <a:lnTo>
                    <a:pt x="34044" y="487"/>
                  </a:lnTo>
                  <a:lnTo>
                    <a:pt x="33588" y="487"/>
                  </a:lnTo>
                  <a:cubicBezTo>
                    <a:pt x="33558" y="487"/>
                    <a:pt x="33558" y="487"/>
                    <a:pt x="33527" y="456"/>
                  </a:cubicBezTo>
                  <a:lnTo>
                    <a:pt x="33497" y="456"/>
                  </a:lnTo>
                  <a:cubicBezTo>
                    <a:pt x="31248" y="426"/>
                    <a:pt x="28998" y="395"/>
                    <a:pt x="26749" y="365"/>
                  </a:cubicBezTo>
                  <a:cubicBezTo>
                    <a:pt x="24470" y="335"/>
                    <a:pt x="22159" y="304"/>
                    <a:pt x="19880" y="274"/>
                  </a:cubicBezTo>
                  <a:cubicBezTo>
                    <a:pt x="17539" y="244"/>
                    <a:pt x="15229" y="213"/>
                    <a:pt x="12889" y="183"/>
                  </a:cubicBezTo>
                  <a:cubicBezTo>
                    <a:pt x="10639" y="152"/>
                    <a:pt x="8360" y="122"/>
                    <a:pt x="6080" y="92"/>
                  </a:cubicBezTo>
                  <a:cubicBezTo>
                    <a:pt x="4287" y="61"/>
                    <a:pt x="2493" y="31"/>
                    <a:pt x="7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4"/>
            <p:cNvSpPr/>
            <p:nvPr/>
          </p:nvSpPr>
          <p:spPr>
            <a:xfrm>
              <a:off x="9138725" y="384375"/>
              <a:ext cx="128450" cy="77725"/>
            </a:xfrm>
            <a:custGeom>
              <a:avLst/>
              <a:gdLst/>
              <a:ahLst/>
              <a:cxnLst/>
              <a:rect l="l" t="t" r="r" b="b"/>
              <a:pathLst>
                <a:path w="5138" h="3109" extrusionOk="0">
                  <a:moveTo>
                    <a:pt x="253" y="0"/>
                  </a:moveTo>
                  <a:cubicBezTo>
                    <a:pt x="131" y="0"/>
                    <a:pt x="15" y="79"/>
                    <a:pt x="1" y="260"/>
                  </a:cubicBezTo>
                  <a:cubicBezTo>
                    <a:pt x="62" y="564"/>
                    <a:pt x="214" y="838"/>
                    <a:pt x="396" y="1051"/>
                  </a:cubicBezTo>
                  <a:cubicBezTo>
                    <a:pt x="214" y="1203"/>
                    <a:pt x="396" y="1537"/>
                    <a:pt x="548" y="1750"/>
                  </a:cubicBezTo>
                  <a:cubicBezTo>
                    <a:pt x="974" y="2479"/>
                    <a:pt x="1855" y="2814"/>
                    <a:pt x="2676" y="3057"/>
                  </a:cubicBezTo>
                  <a:cubicBezTo>
                    <a:pt x="2779" y="3083"/>
                    <a:pt x="2916" y="3109"/>
                    <a:pt x="3049" y="3109"/>
                  </a:cubicBezTo>
                  <a:cubicBezTo>
                    <a:pt x="3227" y="3109"/>
                    <a:pt x="3396" y="3062"/>
                    <a:pt x="3466" y="2905"/>
                  </a:cubicBezTo>
                  <a:cubicBezTo>
                    <a:pt x="3709" y="2874"/>
                    <a:pt x="4135" y="2905"/>
                    <a:pt x="4104" y="2571"/>
                  </a:cubicBezTo>
                  <a:cubicBezTo>
                    <a:pt x="4378" y="2540"/>
                    <a:pt x="4651" y="2479"/>
                    <a:pt x="4895" y="2449"/>
                  </a:cubicBezTo>
                  <a:cubicBezTo>
                    <a:pt x="5047" y="2419"/>
                    <a:pt x="5138" y="2236"/>
                    <a:pt x="5107" y="2115"/>
                  </a:cubicBezTo>
                  <a:cubicBezTo>
                    <a:pt x="5044" y="1962"/>
                    <a:pt x="4922" y="1916"/>
                    <a:pt x="4782" y="1916"/>
                  </a:cubicBezTo>
                  <a:cubicBezTo>
                    <a:pt x="4586" y="1916"/>
                    <a:pt x="4355" y="2006"/>
                    <a:pt x="4195" y="2023"/>
                  </a:cubicBezTo>
                  <a:cubicBezTo>
                    <a:pt x="4070" y="2042"/>
                    <a:pt x="3944" y="2051"/>
                    <a:pt x="3816" y="2051"/>
                  </a:cubicBezTo>
                  <a:cubicBezTo>
                    <a:pt x="3326" y="2051"/>
                    <a:pt x="2824" y="1925"/>
                    <a:pt x="2341" y="1780"/>
                  </a:cubicBezTo>
                  <a:cubicBezTo>
                    <a:pt x="1673" y="1507"/>
                    <a:pt x="852" y="1051"/>
                    <a:pt x="548" y="291"/>
                  </a:cubicBezTo>
                  <a:cubicBezTo>
                    <a:pt x="548" y="110"/>
                    <a:pt x="397" y="0"/>
                    <a:pt x="25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4"/>
            <p:cNvSpPr/>
            <p:nvPr/>
          </p:nvSpPr>
          <p:spPr>
            <a:xfrm>
              <a:off x="9227650" y="406075"/>
              <a:ext cx="12925" cy="12950"/>
            </a:xfrm>
            <a:custGeom>
              <a:avLst/>
              <a:gdLst/>
              <a:ahLst/>
              <a:cxnLst/>
              <a:rect l="l" t="t" r="r" b="b"/>
              <a:pathLst>
                <a:path w="517" h="518" extrusionOk="0">
                  <a:moveTo>
                    <a:pt x="243" y="0"/>
                  </a:moveTo>
                  <a:cubicBezTo>
                    <a:pt x="91" y="0"/>
                    <a:pt x="0" y="122"/>
                    <a:pt x="0" y="244"/>
                  </a:cubicBezTo>
                  <a:cubicBezTo>
                    <a:pt x="0" y="396"/>
                    <a:pt x="91" y="517"/>
                    <a:pt x="243" y="517"/>
                  </a:cubicBezTo>
                  <a:cubicBezTo>
                    <a:pt x="395" y="517"/>
                    <a:pt x="517" y="396"/>
                    <a:pt x="517" y="24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4"/>
            <p:cNvSpPr/>
            <p:nvPr/>
          </p:nvSpPr>
          <p:spPr>
            <a:xfrm>
              <a:off x="9208650" y="404550"/>
              <a:ext cx="12925" cy="12950"/>
            </a:xfrm>
            <a:custGeom>
              <a:avLst/>
              <a:gdLst/>
              <a:ahLst/>
              <a:cxnLst/>
              <a:rect l="l" t="t" r="r" b="b"/>
              <a:pathLst>
                <a:path w="517" h="518" extrusionOk="0">
                  <a:moveTo>
                    <a:pt x="243" y="1"/>
                  </a:moveTo>
                  <a:cubicBezTo>
                    <a:pt x="91" y="1"/>
                    <a:pt x="0" y="122"/>
                    <a:pt x="0" y="274"/>
                  </a:cubicBezTo>
                  <a:cubicBezTo>
                    <a:pt x="0" y="426"/>
                    <a:pt x="91" y="517"/>
                    <a:pt x="243" y="517"/>
                  </a:cubicBezTo>
                  <a:cubicBezTo>
                    <a:pt x="395" y="517"/>
                    <a:pt x="517" y="426"/>
                    <a:pt x="517" y="274"/>
                  </a:cubicBezTo>
                  <a:cubicBezTo>
                    <a:pt x="517" y="122"/>
                    <a:pt x="39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4"/>
            <p:cNvSpPr/>
            <p:nvPr/>
          </p:nvSpPr>
          <p:spPr>
            <a:xfrm>
              <a:off x="8972075" y="939175"/>
              <a:ext cx="119950" cy="81675"/>
            </a:xfrm>
            <a:custGeom>
              <a:avLst/>
              <a:gdLst/>
              <a:ahLst/>
              <a:cxnLst/>
              <a:rect l="l" t="t" r="r" b="b"/>
              <a:pathLst>
                <a:path w="4798" h="3267" extrusionOk="0">
                  <a:moveTo>
                    <a:pt x="4462" y="1"/>
                  </a:moveTo>
                  <a:cubicBezTo>
                    <a:pt x="4311" y="1"/>
                    <a:pt x="4129" y="155"/>
                    <a:pt x="4022" y="500"/>
                  </a:cubicBezTo>
                  <a:cubicBezTo>
                    <a:pt x="3475" y="1291"/>
                    <a:pt x="2746" y="2263"/>
                    <a:pt x="1682" y="2324"/>
                  </a:cubicBezTo>
                  <a:cubicBezTo>
                    <a:pt x="1287" y="2324"/>
                    <a:pt x="831" y="2294"/>
                    <a:pt x="557" y="1959"/>
                  </a:cubicBezTo>
                  <a:cubicBezTo>
                    <a:pt x="507" y="1884"/>
                    <a:pt x="437" y="1852"/>
                    <a:pt x="368" y="1852"/>
                  </a:cubicBezTo>
                  <a:cubicBezTo>
                    <a:pt x="186" y="1852"/>
                    <a:pt x="0" y="2066"/>
                    <a:pt x="132" y="2263"/>
                  </a:cubicBezTo>
                  <a:cubicBezTo>
                    <a:pt x="375" y="2598"/>
                    <a:pt x="770" y="2780"/>
                    <a:pt x="1165" y="2810"/>
                  </a:cubicBezTo>
                  <a:cubicBezTo>
                    <a:pt x="1287" y="3236"/>
                    <a:pt x="1895" y="3206"/>
                    <a:pt x="2260" y="3266"/>
                  </a:cubicBezTo>
                  <a:cubicBezTo>
                    <a:pt x="2928" y="3236"/>
                    <a:pt x="3658" y="2841"/>
                    <a:pt x="3992" y="2233"/>
                  </a:cubicBezTo>
                  <a:cubicBezTo>
                    <a:pt x="4144" y="1686"/>
                    <a:pt x="4509" y="1230"/>
                    <a:pt x="4661" y="683"/>
                  </a:cubicBezTo>
                  <a:cubicBezTo>
                    <a:pt x="4798" y="255"/>
                    <a:pt x="4655" y="1"/>
                    <a:pt x="4462"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4"/>
            <p:cNvSpPr/>
            <p:nvPr/>
          </p:nvSpPr>
          <p:spPr>
            <a:xfrm>
              <a:off x="9029300" y="956225"/>
              <a:ext cx="13700" cy="13700"/>
            </a:xfrm>
            <a:custGeom>
              <a:avLst/>
              <a:gdLst/>
              <a:ahLst/>
              <a:cxnLst/>
              <a:rect l="l" t="t" r="r" b="b"/>
              <a:pathLst>
                <a:path w="548" h="548" extrusionOk="0">
                  <a:moveTo>
                    <a:pt x="274" y="1"/>
                  </a:moveTo>
                  <a:cubicBezTo>
                    <a:pt x="122" y="1"/>
                    <a:pt x="1" y="122"/>
                    <a:pt x="1" y="244"/>
                  </a:cubicBezTo>
                  <a:cubicBezTo>
                    <a:pt x="1" y="396"/>
                    <a:pt x="92" y="548"/>
                    <a:pt x="244" y="548"/>
                  </a:cubicBezTo>
                  <a:cubicBezTo>
                    <a:pt x="396" y="548"/>
                    <a:pt x="518" y="426"/>
                    <a:pt x="518" y="305"/>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4"/>
            <p:cNvSpPr/>
            <p:nvPr/>
          </p:nvSpPr>
          <p:spPr>
            <a:xfrm>
              <a:off x="9044500" y="944075"/>
              <a:ext cx="13700" cy="12950"/>
            </a:xfrm>
            <a:custGeom>
              <a:avLst/>
              <a:gdLst/>
              <a:ahLst/>
              <a:cxnLst/>
              <a:rect l="l" t="t" r="r" b="b"/>
              <a:pathLst>
                <a:path w="548" h="518" extrusionOk="0">
                  <a:moveTo>
                    <a:pt x="305" y="0"/>
                  </a:moveTo>
                  <a:cubicBezTo>
                    <a:pt x="153" y="0"/>
                    <a:pt x="31" y="92"/>
                    <a:pt x="1" y="244"/>
                  </a:cubicBezTo>
                  <a:cubicBezTo>
                    <a:pt x="1" y="365"/>
                    <a:pt x="122" y="517"/>
                    <a:pt x="244" y="517"/>
                  </a:cubicBezTo>
                  <a:cubicBezTo>
                    <a:pt x="396" y="517"/>
                    <a:pt x="518" y="426"/>
                    <a:pt x="548" y="274"/>
                  </a:cubicBezTo>
                  <a:cubicBezTo>
                    <a:pt x="548" y="122"/>
                    <a:pt x="426" y="0"/>
                    <a:pt x="30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4"/>
            <p:cNvSpPr/>
            <p:nvPr/>
          </p:nvSpPr>
          <p:spPr>
            <a:xfrm>
              <a:off x="8558175" y="196005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48" y="274"/>
                  </a:cubicBezTo>
                  <a:cubicBezTo>
                    <a:pt x="54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4"/>
            <p:cNvSpPr/>
            <p:nvPr/>
          </p:nvSpPr>
          <p:spPr>
            <a:xfrm>
              <a:off x="8563500" y="1589225"/>
              <a:ext cx="13700" cy="12950"/>
            </a:xfrm>
            <a:custGeom>
              <a:avLst/>
              <a:gdLst/>
              <a:ahLst/>
              <a:cxnLst/>
              <a:rect l="l" t="t" r="r" b="b"/>
              <a:pathLst>
                <a:path w="548" h="518" extrusionOk="0">
                  <a:moveTo>
                    <a:pt x="274" y="0"/>
                  </a:moveTo>
                  <a:cubicBezTo>
                    <a:pt x="122" y="0"/>
                    <a:pt x="0" y="122"/>
                    <a:pt x="0" y="274"/>
                  </a:cubicBezTo>
                  <a:cubicBezTo>
                    <a:pt x="0" y="395"/>
                    <a:pt x="122" y="517"/>
                    <a:pt x="274" y="517"/>
                  </a:cubicBezTo>
                  <a:cubicBezTo>
                    <a:pt x="426" y="517"/>
                    <a:pt x="547" y="395"/>
                    <a:pt x="517" y="243"/>
                  </a:cubicBezTo>
                  <a:cubicBezTo>
                    <a:pt x="517" y="91"/>
                    <a:pt x="395"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4"/>
            <p:cNvSpPr/>
            <p:nvPr/>
          </p:nvSpPr>
          <p:spPr>
            <a:xfrm>
              <a:off x="8563500" y="1567950"/>
              <a:ext cx="12950" cy="13700"/>
            </a:xfrm>
            <a:custGeom>
              <a:avLst/>
              <a:gdLst/>
              <a:ahLst/>
              <a:cxnLst/>
              <a:rect l="l" t="t" r="r" b="b"/>
              <a:pathLst>
                <a:path w="518" h="548" extrusionOk="0">
                  <a:moveTo>
                    <a:pt x="243" y="0"/>
                  </a:moveTo>
                  <a:cubicBezTo>
                    <a:pt x="122" y="0"/>
                    <a:pt x="0" y="152"/>
                    <a:pt x="0" y="274"/>
                  </a:cubicBezTo>
                  <a:cubicBezTo>
                    <a:pt x="0" y="426"/>
                    <a:pt x="122" y="547"/>
                    <a:pt x="274" y="547"/>
                  </a:cubicBezTo>
                  <a:cubicBezTo>
                    <a:pt x="395" y="547"/>
                    <a:pt x="517" y="426"/>
                    <a:pt x="517" y="27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4"/>
            <p:cNvSpPr/>
            <p:nvPr/>
          </p:nvSpPr>
          <p:spPr>
            <a:xfrm>
              <a:off x="8565775" y="1145450"/>
              <a:ext cx="13700" cy="12925"/>
            </a:xfrm>
            <a:custGeom>
              <a:avLst/>
              <a:gdLst/>
              <a:ahLst/>
              <a:cxnLst/>
              <a:rect l="l" t="t" r="r" b="b"/>
              <a:pathLst>
                <a:path w="548" h="517" extrusionOk="0">
                  <a:moveTo>
                    <a:pt x="274" y="0"/>
                  </a:moveTo>
                  <a:cubicBezTo>
                    <a:pt x="122" y="0"/>
                    <a:pt x="1" y="122"/>
                    <a:pt x="31" y="243"/>
                  </a:cubicBezTo>
                  <a:cubicBezTo>
                    <a:pt x="31" y="395"/>
                    <a:pt x="152" y="517"/>
                    <a:pt x="274" y="517"/>
                  </a:cubicBezTo>
                  <a:cubicBezTo>
                    <a:pt x="426" y="517"/>
                    <a:pt x="548" y="395"/>
                    <a:pt x="548" y="243"/>
                  </a:cubicBezTo>
                  <a:cubicBezTo>
                    <a:pt x="548" y="91"/>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4"/>
            <p:cNvSpPr/>
            <p:nvPr/>
          </p:nvSpPr>
          <p:spPr>
            <a:xfrm>
              <a:off x="8556650" y="76475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17" y="274"/>
                  </a:cubicBezTo>
                  <a:cubicBezTo>
                    <a:pt x="517"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4"/>
            <p:cNvSpPr/>
            <p:nvPr/>
          </p:nvSpPr>
          <p:spPr>
            <a:xfrm>
              <a:off x="8555900" y="743475"/>
              <a:ext cx="12950" cy="13700"/>
            </a:xfrm>
            <a:custGeom>
              <a:avLst/>
              <a:gdLst/>
              <a:ahLst/>
              <a:cxnLst/>
              <a:rect l="l" t="t" r="r" b="b"/>
              <a:pathLst>
                <a:path w="518" h="548" extrusionOk="0">
                  <a:moveTo>
                    <a:pt x="244" y="0"/>
                  </a:moveTo>
                  <a:cubicBezTo>
                    <a:pt x="122" y="0"/>
                    <a:pt x="0" y="122"/>
                    <a:pt x="0" y="274"/>
                  </a:cubicBezTo>
                  <a:cubicBezTo>
                    <a:pt x="0" y="426"/>
                    <a:pt x="122" y="547"/>
                    <a:pt x="274" y="547"/>
                  </a:cubicBezTo>
                  <a:cubicBezTo>
                    <a:pt x="396" y="547"/>
                    <a:pt x="517" y="426"/>
                    <a:pt x="517" y="274"/>
                  </a:cubicBezTo>
                  <a:cubicBezTo>
                    <a:pt x="517" y="122"/>
                    <a:pt x="39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4"/>
            <p:cNvSpPr/>
            <p:nvPr/>
          </p:nvSpPr>
          <p:spPr>
            <a:xfrm>
              <a:off x="8557425" y="227500"/>
              <a:ext cx="12925" cy="12950"/>
            </a:xfrm>
            <a:custGeom>
              <a:avLst/>
              <a:gdLst/>
              <a:ahLst/>
              <a:cxnLst/>
              <a:rect l="l" t="t" r="r" b="b"/>
              <a:pathLst>
                <a:path w="517" h="518" extrusionOk="0">
                  <a:moveTo>
                    <a:pt x="243" y="0"/>
                  </a:moveTo>
                  <a:cubicBezTo>
                    <a:pt x="122" y="0"/>
                    <a:pt x="0" y="122"/>
                    <a:pt x="0" y="274"/>
                  </a:cubicBezTo>
                  <a:cubicBezTo>
                    <a:pt x="0" y="426"/>
                    <a:pt x="122" y="517"/>
                    <a:pt x="274" y="517"/>
                  </a:cubicBezTo>
                  <a:cubicBezTo>
                    <a:pt x="395" y="517"/>
                    <a:pt x="517" y="396"/>
                    <a:pt x="517" y="274"/>
                  </a:cubicBezTo>
                  <a:cubicBezTo>
                    <a:pt x="517" y="122"/>
                    <a:pt x="39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4"/>
            <p:cNvSpPr/>
            <p:nvPr/>
          </p:nvSpPr>
          <p:spPr>
            <a:xfrm>
              <a:off x="8755750" y="105925"/>
              <a:ext cx="13700" cy="12925"/>
            </a:xfrm>
            <a:custGeom>
              <a:avLst/>
              <a:gdLst/>
              <a:ahLst/>
              <a:cxnLst/>
              <a:rect l="l" t="t" r="r" b="b"/>
              <a:pathLst>
                <a:path w="548" h="517" extrusionOk="0">
                  <a:moveTo>
                    <a:pt x="274" y="0"/>
                  </a:moveTo>
                  <a:cubicBezTo>
                    <a:pt x="122" y="0"/>
                    <a:pt x="0" y="122"/>
                    <a:pt x="0" y="243"/>
                  </a:cubicBezTo>
                  <a:cubicBezTo>
                    <a:pt x="0" y="395"/>
                    <a:pt x="122" y="517"/>
                    <a:pt x="274" y="517"/>
                  </a:cubicBezTo>
                  <a:cubicBezTo>
                    <a:pt x="426" y="517"/>
                    <a:pt x="548" y="395"/>
                    <a:pt x="548" y="243"/>
                  </a:cubicBezTo>
                  <a:cubicBezTo>
                    <a:pt x="548" y="91"/>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4"/>
            <p:cNvSpPr/>
            <p:nvPr/>
          </p:nvSpPr>
          <p:spPr>
            <a:xfrm>
              <a:off x="8778550" y="106675"/>
              <a:ext cx="13700" cy="12950"/>
            </a:xfrm>
            <a:custGeom>
              <a:avLst/>
              <a:gdLst/>
              <a:ahLst/>
              <a:cxnLst/>
              <a:rect l="l" t="t" r="r" b="b"/>
              <a:pathLst>
                <a:path w="548" h="518" extrusionOk="0">
                  <a:moveTo>
                    <a:pt x="274" y="1"/>
                  </a:moveTo>
                  <a:cubicBezTo>
                    <a:pt x="122" y="1"/>
                    <a:pt x="0" y="122"/>
                    <a:pt x="0" y="274"/>
                  </a:cubicBezTo>
                  <a:cubicBezTo>
                    <a:pt x="0" y="396"/>
                    <a:pt x="122" y="517"/>
                    <a:pt x="274" y="517"/>
                  </a:cubicBezTo>
                  <a:cubicBezTo>
                    <a:pt x="426" y="517"/>
                    <a:pt x="547" y="396"/>
                    <a:pt x="517" y="244"/>
                  </a:cubicBezTo>
                  <a:cubicBezTo>
                    <a:pt x="51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4"/>
            <p:cNvSpPr/>
            <p:nvPr/>
          </p:nvSpPr>
          <p:spPr>
            <a:xfrm>
              <a:off x="9190400" y="101350"/>
              <a:ext cx="13700" cy="12950"/>
            </a:xfrm>
            <a:custGeom>
              <a:avLst/>
              <a:gdLst/>
              <a:ahLst/>
              <a:cxnLst/>
              <a:rect l="l" t="t" r="r" b="b"/>
              <a:pathLst>
                <a:path w="548" h="518" extrusionOk="0">
                  <a:moveTo>
                    <a:pt x="274" y="1"/>
                  </a:moveTo>
                  <a:cubicBezTo>
                    <a:pt x="122" y="1"/>
                    <a:pt x="1" y="122"/>
                    <a:pt x="31" y="274"/>
                  </a:cubicBezTo>
                  <a:cubicBezTo>
                    <a:pt x="31" y="426"/>
                    <a:pt x="153" y="517"/>
                    <a:pt x="274" y="517"/>
                  </a:cubicBezTo>
                  <a:cubicBezTo>
                    <a:pt x="426" y="517"/>
                    <a:pt x="548" y="396"/>
                    <a:pt x="548" y="244"/>
                  </a:cubicBezTo>
                  <a:cubicBezTo>
                    <a:pt x="548"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4"/>
            <p:cNvSpPr/>
            <p:nvPr/>
          </p:nvSpPr>
          <p:spPr>
            <a:xfrm>
              <a:off x="9465500" y="302725"/>
              <a:ext cx="13700" cy="13700"/>
            </a:xfrm>
            <a:custGeom>
              <a:avLst/>
              <a:gdLst/>
              <a:ahLst/>
              <a:cxnLst/>
              <a:rect l="l" t="t" r="r" b="b"/>
              <a:pathLst>
                <a:path w="548" h="548" extrusionOk="0">
                  <a:moveTo>
                    <a:pt x="274" y="1"/>
                  </a:moveTo>
                  <a:cubicBezTo>
                    <a:pt x="122" y="1"/>
                    <a:pt x="0" y="153"/>
                    <a:pt x="0" y="274"/>
                  </a:cubicBezTo>
                  <a:cubicBezTo>
                    <a:pt x="0" y="426"/>
                    <a:pt x="122" y="548"/>
                    <a:pt x="274" y="548"/>
                  </a:cubicBezTo>
                  <a:cubicBezTo>
                    <a:pt x="426" y="548"/>
                    <a:pt x="547" y="426"/>
                    <a:pt x="547" y="274"/>
                  </a:cubicBezTo>
                  <a:cubicBezTo>
                    <a:pt x="517" y="12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4"/>
            <p:cNvSpPr/>
            <p:nvPr/>
          </p:nvSpPr>
          <p:spPr>
            <a:xfrm>
              <a:off x="9467000" y="324000"/>
              <a:ext cx="13700" cy="12950"/>
            </a:xfrm>
            <a:custGeom>
              <a:avLst/>
              <a:gdLst/>
              <a:ahLst/>
              <a:cxnLst/>
              <a:rect l="l" t="t" r="r" b="b"/>
              <a:pathLst>
                <a:path w="548" h="518" extrusionOk="0">
                  <a:moveTo>
                    <a:pt x="274" y="1"/>
                  </a:moveTo>
                  <a:cubicBezTo>
                    <a:pt x="122" y="1"/>
                    <a:pt x="1" y="122"/>
                    <a:pt x="1" y="274"/>
                  </a:cubicBezTo>
                  <a:cubicBezTo>
                    <a:pt x="1" y="426"/>
                    <a:pt x="122" y="517"/>
                    <a:pt x="274" y="517"/>
                  </a:cubicBezTo>
                  <a:cubicBezTo>
                    <a:pt x="426" y="517"/>
                    <a:pt x="548" y="396"/>
                    <a:pt x="548" y="24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4"/>
            <p:cNvSpPr/>
            <p:nvPr/>
          </p:nvSpPr>
          <p:spPr>
            <a:xfrm>
              <a:off x="9472325" y="757900"/>
              <a:ext cx="13700" cy="13700"/>
            </a:xfrm>
            <a:custGeom>
              <a:avLst/>
              <a:gdLst/>
              <a:ahLst/>
              <a:cxnLst/>
              <a:rect l="l" t="t" r="r" b="b"/>
              <a:pathLst>
                <a:path w="548" h="548" extrusionOk="0">
                  <a:moveTo>
                    <a:pt x="274" y="1"/>
                  </a:moveTo>
                  <a:cubicBezTo>
                    <a:pt x="122" y="1"/>
                    <a:pt x="1" y="153"/>
                    <a:pt x="1" y="274"/>
                  </a:cubicBezTo>
                  <a:cubicBezTo>
                    <a:pt x="31" y="426"/>
                    <a:pt x="153" y="548"/>
                    <a:pt x="274" y="548"/>
                  </a:cubicBezTo>
                  <a:cubicBezTo>
                    <a:pt x="426" y="548"/>
                    <a:pt x="548" y="426"/>
                    <a:pt x="548" y="27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4"/>
            <p:cNvSpPr/>
            <p:nvPr/>
          </p:nvSpPr>
          <p:spPr>
            <a:xfrm>
              <a:off x="9472325" y="1235875"/>
              <a:ext cx="13700" cy="13700"/>
            </a:xfrm>
            <a:custGeom>
              <a:avLst/>
              <a:gdLst/>
              <a:ahLst/>
              <a:cxnLst/>
              <a:rect l="l" t="t" r="r" b="b"/>
              <a:pathLst>
                <a:path w="548" h="548" extrusionOk="0">
                  <a:moveTo>
                    <a:pt x="244" y="0"/>
                  </a:moveTo>
                  <a:cubicBezTo>
                    <a:pt x="122" y="0"/>
                    <a:pt x="1" y="122"/>
                    <a:pt x="1" y="274"/>
                  </a:cubicBezTo>
                  <a:cubicBezTo>
                    <a:pt x="1" y="426"/>
                    <a:pt x="122" y="547"/>
                    <a:pt x="274" y="547"/>
                  </a:cubicBezTo>
                  <a:cubicBezTo>
                    <a:pt x="426" y="547"/>
                    <a:pt x="548" y="395"/>
                    <a:pt x="517" y="274"/>
                  </a:cubicBezTo>
                  <a:cubicBezTo>
                    <a:pt x="517" y="122"/>
                    <a:pt x="39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4"/>
            <p:cNvSpPr/>
            <p:nvPr/>
          </p:nvSpPr>
          <p:spPr>
            <a:xfrm>
              <a:off x="9473850" y="1257150"/>
              <a:ext cx="13700" cy="13700"/>
            </a:xfrm>
            <a:custGeom>
              <a:avLst/>
              <a:gdLst/>
              <a:ahLst/>
              <a:cxnLst/>
              <a:rect l="l" t="t" r="r" b="b"/>
              <a:pathLst>
                <a:path w="548" h="548" extrusionOk="0">
                  <a:moveTo>
                    <a:pt x="274" y="0"/>
                  </a:moveTo>
                  <a:cubicBezTo>
                    <a:pt x="122" y="0"/>
                    <a:pt x="0" y="152"/>
                    <a:pt x="31" y="274"/>
                  </a:cubicBezTo>
                  <a:cubicBezTo>
                    <a:pt x="31" y="426"/>
                    <a:pt x="152" y="548"/>
                    <a:pt x="304" y="548"/>
                  </a:cubicBezTo>
                  <a:cubicBezTo>
                    <a:pt x="426" y="548"/>
                    <a:pt x="548" y="396"/>
                    <a:pt x="548" y="274"/>
                  </a:cubicBezTo>
                  <a:cubicBezTo>
                    <a:pt x="548"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4"/>
            <p:cNvSpPr/>
            <p:nvPr/>
          </p:nvSpPr>
          <p:spPr>
            <a:xfrm>
              <a:off x="9488275" y="1686475"/>
              <a:ext cx="13700" cy="13725"/>
            </a:xfrm>
            <a:custGeom>
              <a:avLst/>
              <a:gdLst/>
              <a:ahLst/>
              <a:cxnLst/>
              <a:rect l="l" t="t" r="r" b="b"/>
              <a:pathLst>
                <a:path w="548" h="549" extrusionOk="0">
                  <a:moveTo>
                    <a:pt x="274" y="1"/>
                  </a:moveTo>
                  <a:cubicBezTo>
                    <a:pt x="122" y="1"/>
                    <a:pt x="1" y="153"/>
                    <a:pt x="1" y="274"/>
                  </a:cubicBezTo>
                  <a:cubicBezTo>
                    <a:pt x="1" y="426"/>
                    <a:pt x="122" y="548"/>
                    <a:pt x="274" y="548"/>
                  </a:cubicBezTo>
                  <a:cubicBezTo>
                    <a:pt x="426" y="548"/>
                    <a:pt x="548" y="426"/>
                    <a:pt x="548" y="274"/>
                  </a:cubicBezTo>
                  <a:cubicBezTo>
                    <a:pt x="518" y="123"/>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4"/>
            <p:cNvSpPr/>
            <p:nvPr/>
          </p:nvSpPr>
          <p:spPr>
            <a:xfrm>
              <a:off x="8738275" y="2059600"/>
              <a:ext cx="12950" cy="12925"/>
            </a:xfrm>
            <a:custGeom>
              <a:avLst/>
              <a:gdLst/>
              <a:ahLst/>
              <a:cxnLst/>
              <a:rect l="l" t="t" r="r" b="b"/>
              <a:pathLst>
                <a:path w="518" h="517" extrusionOk="0">
                  <a:moveTo>
                    <a:pt x="244" y="0"/>
                  </a:moveTo>
                  <a:cubicBezTo>
                    <a:pt x="122" y="0"/>
                    <a:pt x="0" y="122"/>
                    <a:pt x="0" y="243"/>
                  </a:cubicBezTo>
                  <a:cubicBezTo>
                    <a:pt x="0" y="395"/>
                    <a:pt x="122" y="517"/>
                    <a:pt x="274" y="517"/>
                  </a:cubicBezTo>
                  <a:cubicBezTo>
                    <a:pt x="395" y="517"/>
                    <a:pt x="517" y="395"/>
                    <a:pt x="517" y="243"/>
                  </a:cubicBezTo>
                  <a:cubicBezTo>
                    <a:pt x="517" y="91"/>
                    <a:pt x="39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4"/>
            <p:cNvSpPr/>
            <p:nvPr/>
          </p:nvSpPr>
          <p:spPr>
            <a:xfrm>
              <a:off x="8760300" y="2059600"/>
              <a:ext cx="13700" cy="13700"/>
            </a:xfrm>
            <a:custGeom>
              <a:avLst/>
              <a:gdLst/>
              <a:ahLst/>
              <a:cxnLst/>
              <a:rect l="l" t="t" r="r" b="b"/>
              <a:pathLst>
                <a:path w="548" h="548" extrusionOk="0">
                  <a:moveTo>
                    <a:pt x="274" y="0"/>
                  </a:moveTo>
                  <a:cubicBezTo>
                    <a:pt x="122" y="0"/>
                    <a:pt x="1" y="122"/>
                    <a:pt x="1" y="274"/>
                  </a:cubicBezTo>
                  <a:cubicBezTo>
                    <a:pt x="1" y="426"/>
                    <a:pt x="122" y="547"/>
                    <a:pt x="274" y="547"/>
                  </a:cubicBezTo>
                  <a:cubicBezTo>
                    <a:pt x="426" y="547"/>
                    <a:pt x="548" y="395"/>
                    <a:pt x="518" y="274"/>
                  </a:cubicBezTo>
                  <a:cubicBezTo>
                    <a:pt x="51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4"/>
            <p:cNvSpPr/>
            <p:nvPr/>
          </p:nvSpPr>
          <p:spPr>
            <a:xfrm>
              <a:off x="9128100" y="2065675"/>
              <a:ext cx="12950" cy="12950"/>
            </a:xfrm>
            <a:custGeom>
              <a:avLst/>
              <a:gdLst/>
              <a:ahLst/>
              <a:cxnLst/>
              <a:rect l="l" t="t" r="r" b="b"/>
              <a:pathLst>
                <a:path w="518" h="518" extrusionOk="0">
                  <a:moveTo>
                    <a:pt x="244" y="0"/>
                  </a:moveTo>
                  <a:cubicBezTo>
                    <a:pt x="122" y="0"/>
                    <a:pt x="0" y="122"/>
                    <a:pt x="0" y="274"/>
                  </a:cubicBezTo>
                  <a:cubicBezTo>
                    <a:pt x="0" y="426"/>
                    <a:pt x="122" y="517"/>
                    <a:pt x="274" y="517"/>
                  </a:cubicBezTo>
                  <a:cubicBezTo>
                    <a:pt x="395" y="517"/>
                    <a:pt x="517" y="395"/>
                    <a:pt x="517" y="243"/>
                  </a:cubicBezTo>
                  <a:cubicBezTo>
                    <a:pt x="517" y="122"/>
                    <a:pt x="39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4"/>
            <p:cNvSpPr/>
            <p:nvPr/>
          </p:nvSpPr>
          <p:spPr>
            <a:xfrm>
              <a:off x="9187375" y="322275"/>
              <a:ext cx="93475" cy="49425"/>
            </a:xfrm>
            <a:custGeom>
              <a:avLst/>
              <a:gdLst/>
              <a:ahLst/>
              <a:cxnLst/>
              <a:rect l="l" t="t" r="r" b="b"/>
              <a:pathLst>
                <a:path w="3739" h="1977" extrusionOk="0">
                  <a:moveTo>
                    <a:pt x="526" y="0"/>
                  </a:moveTo>
                  <a:cubicBezTo>
                    <a:pt x="435" y="0"/>
                    <a:pt x="346" y="46"/>
                    <a:pt x="304" y="130"/>
                  </a:cubicBezTo>
                  <a:cubicBezTo>
                    <a:pt x="152" y="130"/>
                    <a:pt x="0" y="222"/>
                    <a:pt x="0" y="404"/>
                  </a:cubicBezTo>
                  <a:cubicBezTo>
                    <a:pt x="487" y="1377"/>
                    <a:pt x="1794" y="1833"/>
                    <a:pt x="2827" y="1954"/>
                  </a:cubicBezTo>
                  <a:cubicBezTo>
                    <a:pt x="2933" y="1969"/>
                    <a:pt x="3032" y="1977"/>
                    <a:pt x="3131" y="1977"/>
                  </a:cubicBezTo>
                  <a:cubicBezTo>
                    <a:pt x="3230" y="1977"/>
                    <a:pt x="3329" y="1969"/>
                    <a:pt x="3435" y="1954"/>
                  </a:cubicBezTo>
                  <a:cubicBezTo>
                    <a:pt x="3678" y="1954"/>
                    <a:pt x="3739" y="1681"/>
                    <a:pt x="3617" y="1529"/>
                  </a:cubicBezTo>
                  <a:cubicBezTo>
                    <a:pt x="3708" y="1377"/>
                    <a:pt x="3587" y="1164"/>
                    <a:pt x="3405" y="1164"/>
                  </a:cubicBezTo>
                  <a:cubicBezTo>
                    <a:pt x="3344" y="1133"/>
                    <a:pt x="3313" y="1133"/>
                    <a:pt x="3253" y="1103"/>
                  </a:cubicBezTo>
                  <a:cubicBezTo>
                    <a:pt x="3222" y="921"/>
                    <a:pt x="3009" y="921"/>
                    <a:pt x="2888" y="860"/>
                  </a:cubicBezTo>
                  <a:cubicBezTo>
                    <a:pt x="2614" y="799"/>
                    <a:pt x="2401" y="678"/>
                    <a:pt x="2158" y="586"/>
                  </a:cubicBezTo>
                  <a:cubicBezTo>
                    <a:pt x="1876" y="516"/>
                    <a:pt x="1449" y="137"/>
                    <a:pt x="1115" y="137"/>
                  </a:cubicBezTo>
                  <a:cubicBezTo>
                    <a:pt x="1017" y="137"/>
                    <a:pt x="927" y="169"/>
                    <a:pt x="851" y="252"/>
                  </a:cubicBezTo>
                  <a:cubicBezTo>
                    <a:pt x="821" y="222"/>
                    <a:pt x="790" y="191"/>
                    <a:pt x="790" y="191"/>
                  </a:cubicBezTo>
                  <a:cubicBezTo>
                    <a:pt x="742" y="61"/>
                    <a:pt x="632" y="0"/>
                    <a:pt x="526"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4"/>
            <p:cNvSpPr/>
            <p:nvPr/>
          </p:nvSpPr>
          <p:spPr>
            <a:xfrm>
              <a:off x="8971550" y="909800"/>
              <a:ext cx="72050" cy="52150"/>
            </a:xfrm>
            <a:custGeom>
              <a:avLst/>
              <a:gdLst/>
              <a:ahLst/>
              <a:cxnLst/>
              <a:rect l="l" t="t" r="r" b="b"/>
              <a:pathLst>
                <a:path w="2882" h="2086" extrusionOk="0">
                  <a:moveTo>
                    <a:pt x="2515" y="1"/>
                  </a:moveTo>
                  <a:cubicBezTo>
                    <a:pt x="2454" y="1"/>
                    <a:pt x="2393" y="20"/>
                    <a:pt x="2341" y="64"/>
                  </a:cubicBezTo>
                  <a:cubicBezTo>
                    <a:pt x="2320" y="43"/>
                    <a:pt x="2287" y="33"/>
                    <a:pt x="2244" y="33"/>
                  </a:cubicBezTo>
                  <a:cubicBezTo>
                    <a:pt x="2165" y="33"/>
                    <a:pt x="2053" y="66"/>
                    <a:pt x="1916" y="125"/>
                  </a:cubicBezTo>
                  <a:cubicBezTo>
                    <a:pt x="1460" y="277"/>
                    <a:pt x="1065" y="520"/>
                    <a:pt x="670" y="824"/>
                  </a:cubicBezTo>
                  <a:cubicBezTo>
                    <a:pt x="548" y="885"/>
                    <a:pt x="518" y="1037"/>
                    <a:pt x="578" y="1159"/>
                  </a:cubicBezTo>
                  <a:cubicBezTo>
                    <a:pt x="517" y="1135"/>
                    <a:pt x="460" y="1125"/>
                    <a:pt x="408" y="1125"/>
                  </a:cubicBezTo>
                  <a:cubicBezTo>
                    <a:pt x="127" y="1125"/>
                    <a:pt x="4" y="1430"/>
                    <a:pt x="183" y="1584"/>
                  </a:cubicBezTo>
                  <a:cubicBezTo>
                    <a:pt x="62" y="1615"/>
                    <a:pt x="1" y="1706"/>
                    <a:pt x="1" y="1827"/>
                  </a:cubicBezTo>
                  <a:cubicBezTo>
                    <a:pt x="45" y="2012"/>
                    <a:pt x="189" y="2085"/>
                    <a:pt x="386" y="2085"/>
                  </a:cubicBezTo>
                  <a:cubicBezTo>
                    <a:pt x="1000" y="2085"/>
                    <a:pt x="2127" y="1367"/>
                    <a:pt x="2311" y="1067"/>
                  </a:cubicBezTo>
                  <a:cubicBezTo>
                    <a:pt x="2493" y="855"/>
                    <a:pt x="2645" y="612"/>
                    <a:pt x="2767" y="368"/>
                  </a:cubicBezTo>
                  <a:cubicBezTo>
                    <a:pt x="2882" y="185"/>
                    <a:pt x="2701" y="1"/>
                    <a:pt x="2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4"/>
            <p:cNvSpPr/>
            <p:nvPr/>
          </p:nvSpPr>
          <p:spPr>
            <a:xfrm>
              <a:off x="8498900" y="53475"/>
              <a:ext cx="1060075" cy="2088200"/>
            </a:xfrm>
            <a:custGeom>
              <a:avLst/>
              <a:gdLst/>
              <a:ahLst/>
              <a:cxnLst/>
              <a:rect l="l" t="t" r="r" b="b"/>
              <a:pathLst>
                <a:path w="42403" h="83528" extrusionOk="0">
                  <a:moveTo>
                    <a:pt x="5806" y="1369"/>
                  </a:moveTo>
                  <a:cubicBezTo>
                    <a:pt x="8116" y="1399"/>
                    <a:pt x="10396" y="1399"/>
                    <a:pt x="12706" y="1399"/>
                  </a:cubicBezTo>
                  <a:cubicBezTo>
                    <a:pt x="14986" y="1399"/>
                    <a:pt x="17265" y="1399"/>
                    <a:pt x="19545" y="1429"/>
                  </a:cubicBezTo>
                  <a:lnTo>
                    <a:pt x="26536" y="1429"/>
                  </a:lnTo>
                  <a:cubicBezTo>
                    <a:pt x="28846" y="1460"/>
                    <a:pt x="31156" y="1460"/>
                    <a:pt x="33466" y="1460"/>
                  </a:cubicBezTo>
                  <a:cubicBezTo>
                    <a:pt x="35564" y="1460"/>
                    <a:pt x="37661" y="1460"/>
                    <a:pt x="39789" y="1490"/>
                  </a:cubicBezTo>
                  <a:cubicBezTo>
                    <a:pt x="39819" y="3922"/>
                    <a:pt x="39849" y="6384"/>
                    <a:pt x="39880" y="8846"/>
                  </a:cubicBezTo>
                  <a:cubicBezTo>
                    <a:pt x="39941" y="12372"/>
                    <a:pt x="40001" y="15898"/>
                    <a:pt x="40032" y="19454"/>
                  </a:cubicBezTo>
                  <a:cubicBezTo>
                    <a:pt x="40093" y="22949"/>
                    <a:pt x="40153" y="26445"/>
                    <a:pt x="40184" y="29940"/>
                  </a:cubicBezTo>
                  <a:cubicBezTo>
                    <a:pt x="40214" y="31764"/>
                    <a:pt x="40245" y="33588"/>
                    <a:pt x="40275" y="35442"/>
                  </a:cubicBezTo>
                  <a:cubicBezTo>
                    <a:pt x="40305" y="37175"/>
                    <a:pt x="40305" y="38907"/>
                    <a:pt x="40336" y="40670"/>
                  </a:cubicBezTo>
                  <a:cubicBezTo>
                    <a:pt x="40397" y="42494"/>
                    <a:pt x="40397" y="44318"/>
                    <a:pt x="40427" y="46111"/>
                  </a:cubicBezTo>
                  <a:cubicBezTo>
                    <a:pt x="40457" y="47843"/>
                    <a:pt x="40488" y="49576"/>
                    <a:pt x="40518" y="51278"/>
                  </a:cubicBezTo>
                  <a:cubicBezTo>
                    <a:pt x="40549" y="54926"/>
                    <a:pt x="40609" y="58543"/>
                    <a:pt x="40670" y="62190"/>
                  </a:cubicBezTo>
                  <a:cubicBezTo>
                    <a:pt x="40701" y="65686"/>
                    <a:pt x="40761" y="69181"/>
                    <a:pt x="40822" y="72677"/>
                  </a:cubicBezTo>
                  <a:cubicBezTo>
                    <a:pt x="40853" y="75838"/>
                    <a:pt x="40913" y="79029"/>
                    <a:pt x="40944" y="82190"/>
                  </a:cubicBezTo>
                  <a:cubicBezTo>
                    <a:pt x="39394" y="82160"/>
                    <a:pt x="37874" y="82130"/>
                    <a:pt x="36324" y="82099"/>
                  </a:cubicBezTo>
                  <a:lnTo>
                    <a:pt x="29424" y="81978"/>
                  </a:lnTo>
                  <a:cubicBezTo>
                    <a:pt x="27174" y="81917"/>
                    <a:pt x="24895" y="81856"/>
                    <a:pt x="22645" y="81826"/>
                  </a:cubicBezTo>
                  <a:cubicBezTo>
                    <a:pt x="20335" y="81765"/>
                    <a:pt x="18025" y="81735"/>
                    <a:pt x="15715" y="81674"/>
                  </a:cubicBezTo>
                  <a:cubicBezTo>
                    <a:pt x="13436" y="81643"/>
                    <a:pt x="11156" y="81583"/>
                    <a:pt x="8876" y="81552"/>
                  </a:cubicBezTo>
                  <a:cubicBezTo>
                    <a:pt x="6566" y="81491"/>
                    <a:pt x="4256" y="81461"/>
                    <a:pt x="1946" y="81400"/>
                  </a:cubicBezTo>
                  <a:cubicBezTo>
                    <a:pt x="1946" y="80823"/>
                    <a:pt x="1946" y="80215"/>
                    <a:pt x="1946" y="79637"/>
                  </a:cubicBezTo>
                  <a:cubicBezTo>
                    <a:pt x="1946" y="78938"/>
                    <a:pt x="1946" y="78209"/>
                    <a:pt x="1916" y="77510"/>
                  </a:cubicBezTo>
                  <a:cubicBezTo>
                    <a:pt x="1916" y="76172"/>
                    <a:pt x="1916" y="74835"/>
                    <a:pt x="1916" y="73497"/>
                  </a:cubicBezTo>
                  <a:cubicBezTo>
                    <a:pt x="1885" y="69850"/>
                    <a:pt x="1855" y="66202"/>
                    <a:pt x="1824" y="62585"/>
                  </a:cubicBezTo>
                  <a:lnTo>
                    <a:pt x="1764" y="52342"/>
                  </a:lnTo>
                  <a:lnTo>
                    <a:pt x="1703" y="41825"/>
                  </a:lnTo>
                  <a:lnTo>
                    <a:pt x="1612" y="31126"/>
                  </a:lnTo>
                  <a:cubicBezTo>
                    <a:pt x="1612" y="27478"/>
                    <a:pt x="1581" y="23831"/>
                    <a:pt x="1551" y="20183"/>
                  </a:cubicBezTo>
                  <a:cubicBezTo>
                    <a:pt x="1520" y="16749"/>
                    <a:pt x="1520" y="13344"/>
                    <a:pt x="1490" y="9910"/>
                  </a:cubicBezTo>
                  <a:cubicBezTo>
                    <a:pt x="1460" y="7053"/>
                    <a:pt x="1429" y="4226"/>
                    <a:pt x="1429" y="1369"/>
                  </a:cubicBezTo>
                  <a:close/>
                  <a:moveTo>
                    <a:pt x="335" y="1"/>
                  </a:moveTo>
                  <a:cubicBezTo>
                    <a:pt x="183" y="1"/>
                    <a:pt x="92" y="122"/>
                    <a:pt x="92" y="274"/>
                  </a:cubicBezTo>
                  <a:cubicBezTo>
                    <a:pt x="92" y="396"/>
                    <a:pt x="183" y="487"/>
                    <a:pt x="274" y="518"/>
                  </a:cubicBezTo>
                  <a:cubicBezTo>
                    <a:pt x="335" y="1612"/>
                    <a:pt x="244" y="2706"/>
                    <a:pt x="274" y="3770"/>
                  </a:cubicBezTo>
                  <a:cubicBezTo>
                    <a:pt x="213" y="6050"/>
                    <a:pt x="274" y="8329"/>
                    <a:pt x="244" y="10639"/>
                  </a:cubicBezTo>
                  <a:cubicBezTo>
                    <a:pt x="183" y="11369"/>
                    <a:pt x="213" y="12129"/>
                    <a:pt x="213" y="12889"/>
                  </a:cubicBezTo>
                  <a:cubicBezTo>
                    <a:pt x="213" y="12919"/>
                    <a:pt x="213" y="12949"/>
                    <a:pt x="213" y="12980"/>
                  </a:cubicBezTo>
                  <a:cubicBezTo>
                    <a:pt x="92" y="12980"/>
                    <a:pt x="1" y="13101"/>
                    <a:pt x="1" y="13253"/>
                  </a:cubicBezTo>
                  <a:cubicBezTo>
                    <a:pt x="1" y="13983"/>
                    <a:pt x="1" y="14743"/>
                    <a:pt x="31" y="15472"/>
                  </a:cubicBezTo>
                  <a:cubicBezTo>
                    <a:pt x="31" y="16566"/>
                    <a:pt x="61" y="17691"/>
                    <a:pt x="61" y="18785"/>
                  </a:cubicBezTo>
                  <a:cubicBezTo>
                    <a:pt x="92" y="21764"/>
                    <a:pt x="122" y="24773"/>
                    <a:pt x="153" y="27752"/>
                  </a:cubicBezTo>
                  <a:cubicBezTo>
                    <a:pt x="183" y="30761"/>
                    <a:pt x="213" y="33770"/>
                    <a:pt x="244" y="36779"/>
                  </a:cubicBezTo>
                  <a:cubicBezTo>
                    <a:pt x="305" y="39910"/>
                    <a:pt x="335" y="43071"/>
                    <a:pt x="365" y="46202"/>
                  </a:cubicBezTo>
                  <a:cubicBezTo>
                    <a:pt x="396" y="49150"/>
                    <a:pt x="426" y="52068"/>
                    <a:pt x="457" y="54986"/>
                  </a:cubicBezTo>
                  <a:cubicBezTo>
                    <a:pt x="487" y="58117"/>
                    <a:pt x="517" y="61248"/>
                    <a:pt x="548" y="64379"/>
                  </a:cubicBezTo>
                  <a:cubicBezTo>
                    <a:pt x="578" y="67357"/>
                    <a:pt x="609" y="70367"/>
                    <a:pt x="669" y="73345"/>
                  </a:cubicBezTo>
                  <a:cubicBezTo>
                    <a:pt x="700" y="76294"/>
                    <a:pt x="730" y="79212"/>
                    <a:pt x="761" y="82160"/>
                  </a:cubicBezTo>
                  <a:cubicBezTo>
                    <a:pt x="761" y="82251"/>
                    <a:pt x="821" y="82342"/>
                    <a:pt x="882" y="82373"/>
                  </a:cubicBezTo>
                  <a:cubicBezTo>
                    <a:pt x="913" y="82494"/>
                    <a:pt x="1034" y="82586"/>
                    <a:pt x="1156" y="82586"/>
                  </a:cubicBezTo>
                  <a:cubicBezTo>
                    <a:pt x="1277" y="82586"/>
                    <a:pt x="1399" y="82586"/>
                    <a:pt x="1520" y="82616"/>
                  </a:cubicBezTo>
                  <a:cubicBezTo>
                    <a:pt x="3800" y="82646"/>
                    <a:pt x="6080" y="82707"/>
                    <a:pt x="8360" y="82768"/>
                  </a:cubicBezTo>
                  <a:lnTo>
                    <a:pt x="15259" y="82920"/>
                  </a:lnTo>
                  <a:cubicBezTo>
                    <a:pt x="17539" y="82981"/>
                    <a:pt x="19788" y="83011"/>
                    <a:pt x="22038" y="83072"/>
                  </a:cubicBezTo>
                  <a:cubicBezTo>
                    <a:pt x="24348" y="83133"/>
                    <a:pt x="26627" y="83194"/>
                    <a:pt x="28907" y="83224"/>
                  </a:cubicBezTo>
                  <a:cubicBezTo>
                    <a:pt x="31278" y="83285"/>
                    <a:pt x="33618" y="83345"/>
                    <a:pt x="35959" y="83406"/>
                  </a:cubicBezTo>
                  <a:cubicBezTo>
                    <a:pt x="37904" y="83437"/>
                    <a:pt x="39849" y="83497"/>
                    <a:pt x="41795" y="83528"/>
                  </a:cubicBezTo>
                  <a:cubicBezTo>
                    <a:pt x="41886" y="83528"/>
                    <a:pt x="41977" y="83467"/>
                    <a:pt x="42038" y="83406"/>
                  </a:cubicBezTo>
                  <a:cubicBezTo>
                    <a:pt x="42068" y="83406"/>
                    <a:pt x="42099" y="83437"/>
                    <a:pt x="42129" y="83437"/>
                  </a:cubicBezTo>
                  <a:lnTo>
                    <a:pt x="42160" y="83437"/>
                  </a:lnTo>
                  <a:cubicBezTo>
                    <a:pt x="42312" y="83406"/>
                    <a:pt x="42403" y="83285"/>
                    <a:pt x="42403" y="83163"/>
                  </a:cubicBezTo>
                  <a:cubicBezTo>
                    <a:pt x="42342" y="80671"/>
                    <a:pt x="42312" y="78178"/>
                    <a:pt x="42281" y="75716"/>
                  </a:cubicBezTo>
                  <a:cubicBezTo>
                    <a:pt x="42251" y="73953"/>
                    <a:pt x="42251" y="72190"/>
                    <a:pt x="42220" y="70458"/>
                  </a:cubicBezTo>
                  <a:cubicBezTo>
                    <a:pt x="42190" y="68604"/>
                    <a:pt x="42160" y="66750"/>
                    <a:pt x="42129" y="64895"/>
                  </a:cubicBezTo>
                  <a:cubicBezTo>
                    <a:pt x="42099" y="63163"/>
                    <a:pt x="42099" y="61461"/>
                    <a:pt x="42068" y="59759"/>
                  </a:cubicBezTo>
                  <a:cubicBezTo>
                    <a:pt x="42038" y="57904"/>
                    <a:pt x="42008" y="56050"/>
                    <a:pt x="41977" y="54196"/>
                  </a:cubicBezTo>
                  <a:cubicBezTo>
                    <a:pt x="41916" y="50579"/>
                    <a:pt x="41856" y="46932"/>
                    <a:pt x="41825" y="43315"/>
                  </a:cubicBezTo>
                  <a:cubicBezTo>
                    <a:pt x="41764" y="39667"/>
                    <a:pt x="41704" y="36020"/>
                    <a:pt x="41673" y="32372"/>
                  </a:cubicBezTo>
                  <a:cubicBezTo>
                    <a:pt x="41612" y="28725"/>
                    <a:pt x="41552" y="25077"/>
                    <a:pt x="41521" y="21430"/>
                  </a:cubicBezTo>
                  <a:cubicBezTo>
                    <a:pt x="41460" y="17782"/>
                    <a:pt x="41400" y="14135"/>
                    <a:pt x="41369" y="10487"/>
                  </a:cubicBezTo>
                  <a:cubicBezTo>
                    <a:pt x="41308" y="7174"/>
                    <a:pt x="41278" y="3831"/>
                    <a:pt x="41217" y="518"/>
                  </a:cubicBezTo>
                  <a:cubicBezTo>
                    <a:pt x="41217" y="366"/>
                    <a:pt x="41065" y="244"/>
                    <a:pt x="40944" y="244"/>
                  </a:cubicBezTo>
                  <a:cubicBezTo>
                    <a:pt x="40883" y="244"/>
                    <a:pt x="40822" y="274"/>
                    <a:pt x="40761" y="335"/>
                  </a:cubicBezTo>
                  <a:cubicBezTo>
                    <a:pt x="40731" y="274"/>
                    <a:pt x="40640" y="214"/>
                    <a:pt x="40549" y="214"/>
                  </a:cubicBezTo>
                  <a:cubicBezTo>
                    <a:pt x="38573" y="214"/>
                    <a:pt x="36567" y="214"/>
                    <a:pt x="34591" y="183"/>
                  </a:cubicBezTo>
                  <a:cubicBezTo>
                    <a:pt x="32281" y="183"/>
                    <a:pt x="30001" y="183"/>
                    <a:pt x="27691" y="153"/>
                  </a:cubicBezTo>
                  <a:cubicBezTo>
                    <a:pt x="25412" y="122"/>
                    <a:pt x="23162" y="122"/>
                    <a:pt x="20883" y="122"/>
                  </a:cubicBezTo>
                  <a:cubicBezTo>
                    <a:pt x="18542" y="92"/>
                    <a:pt x="16232" y="92"/>
                    <a:pt x="13892" y="62"/>
                  </a:cubicBezTo>
                  <a:cubicBezTo>
                    <a:pt x="11673" y="62"/>
                    <a:pt x="9423" y="62"/>
                    <a:pt x="7174" y="31"/>
                  </a:cubicBezTo>
                  <a:cubicBezTo>
                    <a:pt x="4894" y="31"/>
                    <a:pt x="2615" y="1"/>
                    <a:pt x="335"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4"/>
            <p:cNvSpPr/>
            <p:nvPr/>
          </p:nvSpPr>
          <p:spPr>
            <a:xfrm>
              <a:off x="8639475" y="187975"/>
              <a:ext cx="778925" cy="1547925"/>
            </a:xfrm>
            <a:custGeom>
              <a:avLst/>
              <a:gdLst/>
              <a:ahLst/>
              <a:cxnLst/>
              <a:rect l="l" t="t" r="r" b="b"/>
              <a:pathLst>
                <a:path w="31157" h="61917" extrusionOk="0">
                  <a:moveTo>
                    <a:pt x="22867" y="5213"/>
                  </a:moveTo>
                  <a:cubicBezTo>
                    <a:pt x="22973" y="5213"/>
                    <a:pt x="23082" y="5218"/>
                    <a:pt x="23193" y="5229"/>
                  </a:cubicBezTo>
                  <a:cubicBezTo>
                    <a:pt x="27406" y="5288"/>
                    <a:pt x="26261" y="11228"/>
                    <a:pt x="22726" y="11228"/>
                  </a:cubicBezTo>
                  <a:cubicBezTo>
                    <a:pt x="22640" y="11228"/>
                    <a:pt x="22552" y="11224"/>
                    <a:pt x="22463" y="11217"/>
                  </a:cubicBezTo>
                  <a:cubicBezTo>
                    <a:pt x="18747" y="10863"/>
                    <a:pt x="19381" y="5213"/>
                    <a:pt x="22867" y="5213"/>
                  </a:cubicBezTo>
                  <a:close/>
                  <a:moveTo>
                    <a:pt x="1" y="1"/>
                  </a:moveTo>
                  <a:cubicBezTo>
                    <a:pt x="1" y="2858"/>
                    <a:pt x="31" y="5715"/>
                    <a:pt x="31" y="8572"/>
                  </a:cubicBezTo>
                  <a:cubicBezTo>
                    <a:pt x="31" y="11946"/>
                    <a:pt x="31" y="15320"/>
                    <a:pt x="31" y="18694"/>
                  </a:cubicBezTo>
                  <a:cubicBezTo>
                    <a:pt x="31" y="22007"/>
                    <a:pt x="62" y="25320"/>
                    <a:pt x="62" y="28603"/>
                  </a:cubicBezTo>
                  <a:lnTo>
                    <a:pt x="92" y="38907"/>
                  </a:lnTo>
                  <a:lnTo>
                    <a:pt x="122" y="48999"/>
                  </a:lnTo>
                  <a:cubicBezTo>
                    <a:pt x="122" y="52251"/>
                    <a:pt x="122" y="55534"/>
                    <a:pt x="122" y="58786"/>
                  </a:cubicBezTo>
                  <a:cubicBezTo>
                    <a:pt x="122" y="58968"/>
                    <a:pt x="122" y="59151"/>
                    <a:pt x="153" y="59333"/>
                  </a:cubicBezTo>
                  <a:cubicBezTo>
                    <a:pt x="3709" y="58208"/>
                    <a:pt x="7205" y="56932"/>
                    <a:pt x="10670" y="55564"/>
                  </a:cubicBezTo>
                  <a:cubicBezTo>
                    <a:pt x="11430" y="55290"/>
                    <a:pt x="12190" y="54895"/>
                    <a:pt x="13010" y="54834"/>
                  </a:cubicBezTo>
                  <a:cubicBezTo>
                    <a:pt x="14074" y="54834"/>
                    <a:pt x="15077" y="55138"/>
                    <a:pt x="16019" y="55564"/>
                  </a:cubicBezTo>
                  <a:cubicBezTo>
                    <a:pt x="18056" y="56476"/>
                    <a:pt x="20062" y="57418"/>
                    <a:pt x="22099" y="58300"/>
                  </a:cubicBezTo>
                  <a:cubicBezTo>
                    <a:pt x="21673" y="50761"/>
                    <a:pt x="18512" y="43497"/>
                    <a:pt x="16171" y="36384"/>
                  </a:cubicBezTo>
                  <a:cubicBezTo>
                    <a:pt x="15685" y="38482"/>
                    <a:pt x="14682" y="40488"/>
                    <a:pt x="13557" y="42281"/>
                  </a:cubicBezTo>
                  <a:cubicBezTo>
                    <a:pt x="13436" y="42494"/>
                    <a:pt x="13071" y="43011"/>
                    <a:pt x="12646" y="43467"/>
                  </a:cubicBezTo>
                  <a:cubicBezTo>
                    <a:pt x="12585" y="43467"/>
                    <a:pt x="12554" y="43497"/>
                    <a:pt x="12524" y="43527"/>
                  </a:cubicBezTo>
                  <a:cubicBezTo>
                    <a:pt x="12494" y="43558"/>
                    <a:pt x="12433" y="43588"/>
                    <a:pt x="12402" y="43618"/>
                  </a:cubicBezTo>
                  <a:cubicBezTo>
                    <a:pt x="12281" y="43740"/>
                    <a:pt x="12159" y="43862"/>
                    <a:pt x="12038" y="43983"/>
                  </a:cubicBezTo>
                  <a:cubicBezTo>
                    <a:pt x="12007" y="43922"/>
                    <a:pt x="11977" y="43862"/>
                    <a:pt x="11946" y="43801"/>
                  </a:cubicBezTo>
                  <a:lnTo>
                    <a:pt x="11977" y="43801"/>
                  </a:lnTo>
                  <a:lnTo>
                    <a:pt x="11855" y="43497"/>
                  </a:lnTo>
                  <a:lnTo>
                    <a:pt x="11764" y="43254"/>
                  </a:lnTo>
                  <a:cubicBezTo>
                    <a:pt x="11703" y="43163"/>
                    <a:pt x="11673" y="43102"/>
                    <a:pt x="11642" y="43011"/>
                  </a:cubicBezTo>
                  <a:cubicBezTo>
                    <a:pt x="10579" y="39758"/>
                    <a:pt x="11095" y="35959"/>
                    <a:pt x="13071" y="33162"/>
                  </a:cubicBezTo>
                  <a:lnTo>
                    <a:pt x="13071" y="33162"/>
                  </a:lnTo>
                  <a:cubicBezTo>
                    <a:pt x="11190" y="33893"/>
                    <a:pt x="9152" y="34078"/>
                    <a:pt x="7127" y="34078"/>
                  </a:cubicBezTo>
                  <a:cubicBezTo>
                    <a:pt x="6960" y="34078"/>
                    <a:pt x="6794" y="34077"/>
                    <a:pt x="6627" y="34074"/>
                  </a:cubicBezTo>
                  <a:cubicBezTo>
                    <a:pt x="6597" y="34074"/>
                    <a:pt x="6536" y="34105"/>
                    <a:pt x="6445" y="34105"/>
                  </a:cubicBezTo>
                  <a:cubicBezTo>
                    <a:pt x="5898" y="34105"/>
                    <a:pt x="4591" y="33831"/>
                    <a:pt x="3679" y="33466"/>
                  </a:cubicBezTo>
                  <a:cubicBezTo>
                    <a:pt x="3679" y="33466"/>
                    <a:pt x="3648" y="33436"/>
                    <a:pt x="3618" y="33436"/>
                  </a:cubicBezTo>
                  <a:cubicBezTo>
                    <a:pt x="3557" y="33406"/>
                    <a:pt x="3496" y="33375"/>
                    <a:pt x="3466" y="33375"/>
                  </a:cubicBezTo>
                  <a:cubicBezTo>
                    <a:pt x="3436" y="33345"/>
                    <a:pt x="3436" y="33345"/>
                    <a:pt x="3405" y="33345"/>
                  </a:cubicBezTo>
                  <a:cubicBezTo>
                    <a:pt x="3375" y="33345"/>
                    <a:pt x="3344" y="33314"/>
                    <a:pt x="3314" y="33314"/>
                  </a:cubicBezTo>
                  <a:cubicBezTo>
                    <a:pt x="3253" y="33284"/>
                    <a:pt x="3162" y="33254"/>
                    <a:pt x="3101" y="33223"/>
                  </a:cubicBezTo>
                  <a:lnTo>
                    <a:pt x="3132" y="33193"/>
                  </a:lnTo>
                  <a:cubicBezTo>
                    <a:pt x="3132" y="33193"/>
                    <a:pt x="3132" y="33162"/>
                    <a:pt x="3162" y="33162"/>
                  </a:cubicBezTo>
                  <a:cubicBezTo>
                    <a:pt x="3162" y="33132"/>
                    <a:pt x="3192" y="33102"/>
                    <a:pt x="3223" y="33071"/>
                  </a:cubicBezTo>
                  <a:cubicBezTo>
                    <a:pt x="3314" y="32980"/>
                    <a:pt x="3405" y="32889"/>
                    <a:pt x="3466" y="32767"/>
                  </a:cubicBezTo>
                  <a:cubicBezTo>
                    <a:pt x="3466" y="32798"/>
                    <a:pt x="3496" y="32798"/>
                    <a:pt x="3496" y="32798"/>
                  </a:cubicBezTo>
                  <a:cubicBezTo>
                    <a:pt x="4408" y="31764"/>
                    <a:pt x="5381" y="30731"/>
                    <a:pt x="6627" y="30123"/>
                  </a:cubicBezTo>
                  <a:cubicBezTo>
                    <a:pt x="8119" y="29465"/>
                    <a:pt x="9786" y="29044"/>
                    <a:pt x="11432" y="29044"/>
                  </a:cubicBezTo>
                  <a:cubicBezTo>
                    <a:pt x="12066" y="29044"/>
                    <a:pt x="12697" y="29106"/>
                    <a:pt x="13314" y="29241"/>
                  </a:cubicBezTo>
                  <a:cubicBezTo>
                    <a:pt x="11187" y="26536"/>
                    <a:pt x="9150" y="22554"/>
                    <a:pt x="9515" y="19089"/>
                  </a:cubicBezTo>
                  <a:lnTo>
                    <a:pt x="9484" y="19089"/>
                  </a:lnTo>
                  <a:cubicBezTo>
                    <a:pt x="9515" y="18998"/>
                    <a:pt x="9515" y="18907"/>
                    <a:pt x="9545" y="18816"/>
                  </a:cubicBezTo>
                  <a:cubicBezTo>
                    <a:pt x="9545" y="18785"/>
                    <a:pt x="9545" y="18785"/>
                    <a:pt x="9545" y="18755"/>
                  </a:cubicBezTo>
                  <a:cubicBezTo>
                    <a:pt x="9545" y="18725"/>
                    <a:pt x="9545" y="18664"/>
                    <a:pt x="9576" y="18603"/>
                  </a:cubicBezTo>
                  <a:cubicBezTo>
                    <a:pt x="9576" y="18603"/>
                    <a:pt x="9576" y="18573"/>
                    <a:pt x="9576" y="18573"/>
                  </a:cubicBezTo>
                  <a:cubicBezTo>
                    <a:pt x="9606" y="18603"/>
                    <a:pt x="9636" y="18603"/>
                    <a:pt x="9667" y="18603"/>
                  </a:cubicBezTo>
                  <a:cubicBezTo>
                    <a:pt x="9788" y="18664"/>
                    <a:pt x="9940" y="18725"/>
                    <a:pt x="10092" y="18755"/>
                  </a:cubicBezTo>
                  <a:lnTo>
                    <a:pt x="10092" y="18785"/>
                  </a:lnTo>
                  <a:cubicBezTo>
                    <a:pt x="10366" y="18876"/>
                    <a:pt x="10639" y="18998"/>
                    <a:pt x="10913" y="19089"/>
                  </a:cubicBezTo>
                  <a:cubicBezTo>
                    <a:pt x="13801" y="20427"/>
                    <a:pt x="15867" y="23253"/>
                    <a:pt x="16719" y="26293"/>
                  </a:cubicBezTo>
                  <a:cubicBezTo>
                    <a:pt x="16810" y="26597"/>
                    <a:pt x="17114" y="27813"/>
                    <a:pt x="17053" y="28512"/>
                  </a:cubicBezTo>
                  <a:cubicBezTo>
                    <a:pt x="17296" y="28086"/>
                    <a:pt x="17600" y="27661"/>
                    <a:pt x="17904" y="27266"/>
                  </a:cubicBezTo>
                  <a:cubicBezTo>
                    <a:pt x="19697" y="25077"/>
                    <a:pt x="21795" y="22585"/>
                    <a:pt x="24621" y="21764"/>
                  </a:cubicBezTo>
                  <a:cubicBezTo>
                    <a:pt x="24652" y="21764"/>
                    <a:pt x="24713" y="21734"/>
                    <a:pt x="24773" y="21734"/>
                  </a:cubicBezTo>
                  <a:cubicBezTo>
                    <a:pt x="24865" y="21703"/>
                    <a:pt x="24956" y="21673"/>
                    <a:pt x="25077" y="21673"/>
                  </a:cubicBezTo>
                  <a:cubicBezTo>
                    <a:pt x="25077" y="21642"/>
                    <a:pt x="25108" y="21642"/>
                    <a:pt x="25108" y="21642"/>
                  </a:cubicBezTo>
                  <a:lnTo>
                    <a:pt x="25138" y="21642"/>
                  </a:lnTo>
                  <a:cubicBezTo>
                    <a:pt x="25138" y="21825"/>
                    <a:pt x="25108" y="22007"/>
                    <a:pt x="25108" y="22159"/>
                  </a:cubicBezTo>
                  <a:cubicBezTo>
                    <a:pt x="25108" y="22281"/>
                    <a:pt x="25077" y="22402"/>
                    <a:pt x="25077" y="22554"/>
                  </a:cubicBezTo>
                  <a:cubicBezTo>
                    <a:pt x="24743" y="26171"/>
                    <a:pt x="22038" y="30731"/>
                    <a:pt x="18542" y="31734"/>
                  </a:cubicBezTo>
                  <a:cubicBezTo>
                    <a:pt x="20336" y="32372"/>
                    <a:pt x="22007" y="33406"/>
                    <a:pt x="23193" y="34925"/>
                  </a:cubicBezTo>
                  <a:cubicBezTo>
                    <a:pt x="24014" y="35898"/>
                    <a:pt x="24895" y="36901"/>
                    <a:pt x="25290" y="38117"/>
                  </a:cubicBezTo>
                  <a:cubicBezTo>
                    <a:pt x="25351" y="38330"/>
                    <a:pt x="25685" y="38968"/>
                    <a:pt x="25776" y="39424"/>
                  </a:cubicBezTo>
                  <a:lnTo>
                    <a:pt x="25564" y="39424"/>
                  </a:lnTo>
                  <a:cubicBezTo>
                    <a:pt x="25473" y="39424"/>
                    <a:pt x="25412" y="39394"/>
                    <a:pt x="25321" y="39394"/>
                  </a:cubicBezTo>
                  <a:lnTo>
                    <a:pt x="25229" y="39394"/>
                  </a:lnTo>
                  <a:cubicBezTo>
                    <a:pt x="25169" y="39394"/>
                    <a:pt x="25138" y="39394"/>
                    <a:pt x="25077" y="39363"/>
                  </a:cubicBezTo>
                  <a:cubicBezTo>
                    <a:pt x="22524" y="39059"/>
                    <a:pt x="20123" y="37904"/>
                    <a:pt x="18269" y="36141"/>
                  </a:cubicBezTo>
                  <a:lnTo>
                    <a:pt x="18269" y="36141"/>
                  </a:lnTo>
                  <a:cubicBezTo>
                    <a:pt x="18299" y="36172"/>
                    <a:pt x="18299" y="36202"/>
                    <a:pt x="18299" y="36263"/>
                  </a:cubicBezTo>
                  <a:cubicBezTo>
                    <a:pt x="19576" y="39606"/>
                    <a:pt x="20792" y="42980"/>
                    <a:pt x="21764" y="46415"/>
                  </a:cubicBezTo>
                  <a:cubicBezTo>
                    <a:pt x="22615" y="49606"/>
                    <a:pt x="23831" y="52737"/>
                    <a:pt x="24014" y="56020"/>
                  </a:cubicBezTo>
                  <a:cubicBezTo>
                    <a:pt x="24044" y="56658"/>
                    <a:pt x="24074" y="57297"/>
                    <a:pt x="24074" y="57935"/>
                  </a:cubicBezTo>
                  <a:cubicBezTo>
                    <a:pt x="24621" y="54926"/>
                    <a:pt x="25442" y="51947"/>
                    <a:pt x="26658" y="49090"/>
                  </a:cubicBezTo>
                  <a:cubicBezTo>
                    <a:pt x="26719" y="49059"/>
                    <a:pt x="26749" y="49029"/>
                    <a:pt x="26780" y="48968"/>
                  </a:cubicBezTo>
                  <a:cubicBezTo>
                    <a:pt x="26810" y="48907"/>
                    <a:pt x="26840" y="48816"/>
                    <a:pt x="26871" y="48755"/>
                  </a:cubicBezTo>
                  <a:cubicBezTo>
                    <a:pt x="26962" y="48543"/>
                    <a:pt x="27023" y="48360"/>
                    <a:pt x="27114" y="48147"/>
                  </a:cubicBezTo>
                  <a:cubicBezTo>
                    <a:pt x="27144" y="48087"/>
                    <a:pt x="27144" y="48056"/>
                    <a:pt x="27175" y="47995"/>
                  </a:cubicBezTo>
                  <a:cubicBezTo>
                    <a:pt x="27235" y="47843"/>
                    <a:pt x="27296" y="47722"/>
                    <a:pt x="27357" y="47570"/>
                  </a:cubicBezTo>
                  <a:cubicBezTo>
                    <a:pt x="27418" y="47479"/>
                    <a:pt x="27479" y="47357"/>
                    <a:pt x="27509" y="47266"/>
                  </a:cubicBezTo>
                  <a:cubicBezTo>
                    <a:pt x="27570" y="47448"/>
                    <a:pt x="27600" y="47631"/>
                    <a:pt x="27661" y="47752"/>
                  </a:cubicBezTo>
                  <a:cubicBezTo>
                    <a:pt x="28938" y="51886"/>
                    <a:pt x="29333" y="56415"/>
                    <a:pt x="28694" y="60762"/>
                  </a:cubicBezTo>
                  <a:cubicBezTo>
                    <a:pt x="28725" y="60762"/>
                    <a:pt x="28786" y="60792"/>
                    <a:pt x="28816" y="60792"/>
                  </a:cubicBezTo>
                  <a:cubicBezTo>
                    <a:pt x="29424" y="61126"/>
                    <a:pt x="30062" y="61370"/>
                    <a:pt x="30670" y="61704"/>
                  </a:cubicBezTo>
                  <a:cubicBezTo>
                    <a:pt x="30792" y="61795"/>
                    <a:pt x="30974" y="61856"/>
                    <a:pt x="31156" y="61917"/>
                  </a:cubicBezTo>
                  <a:cubicBezTo>
                    <a:pt x="31156" y="61704"/>
                    <a:pt x="31156" y="61521"/>
                    <a:pt x="31156" y="61309"/>
                  </a:cubicBezTo>
                  <a:cubicBezTo>
                    <a:pt x="31126" y="59515"/>
                    <a:pt x="31096" y="57692"/>
                    <a:pt x="31065" y="55868"/>
                  </a:cubicBezTo>
                  <a:cubicBezTo>
                    <a:pt x="31035" y="52585"/>
                    <a:pt x="31005" y="49302"/>
                    <a:pt x="30944" y="46050"/>
                  </a:cubicBezTo>
                  <a:cubicBezTo>
                    <a:pt x="30883" y="42646"/>
                    <a:pt x="30853" y="39272"/>
                    <a:pt x="30792" y="35898"/>
                  </a:cubicBezTo>
                  <a:cubicBezTo>
                    <a:pt x="30761" y="32494"/>
                    <a:pt x="30701" y="29059"/>
                    <a:pt x="30670" y="25624"/>
                  </a:cubicBezTo>
                  <a:cubicBezTo>
                    <a:pt x="30609" y="22311"/>
                    <a:pt x="30579" y="19028"/>
                    <a:pt x="30518" y="15715"/>
                  </a:cubicBezTo>
                  <a:cubicBezTo>
                    <a:pt x="30488" y="12402"/>
                    <a:pt x="30427" y="9089"/>
                    <a:pt x="30397" y="5776"/>
                  </a:cubicBezTo>
                  <a:lnTo>
                    <a:pt x="30336" y="548"/>
                  </a:lnTo>
                  <a:lnTo>
                    <a:pt x="25807" y="487"/>
                  </a:lnTo>
                  <a:cubicBezTo>
                    <a:pt x="23497" y="426"/>
                    <a:pt x="21187" y="396"/>
                    <a:pt x="18877" y="366"/>
                  </a:cubicBezTo>
                  <a:cubicBezTo>
                    <a:pt x="16536" y="305"/>
                    <a:pt x="14196" y="274"/>
                    <a:pt x="11855" y="214"/>
                  </a:cubicBezTo>
                  <a:cubicBezTo>
                    <a:pt x="10670" y="214"/>
                    <a:pt x="9484" y="183"/>
                    <a:pt x="8299" y="153"/>
                  </a:cubicBezTo>
                  <a:cubicBezTo>
                    <a:pt x="7174" y="153"/>
                    <a:pt x="6050" y="122"/>
                    <a:pt x="4925" y="92"/>
                  </a:cubicBezTo>
                  <a:cubicBezTo>
                    <a:pt x="3740" y="92"/>
                    <a:pt x="2554" y="62"/>
                    <a:pt x="1399" y="31"/>
                  </a:cubicBezTo>
                  <a:cubicBezTo>
                    <a:pt x="943" y="31"/>
                    <a:pt x="457" y="3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4"/>
            <p:cNvSpPr/>
            <p:nvPr/>
          </p:nvSpPr>
          <p:spPr>
            <a:xfrm>
              <a:off x="8631875" y="184075"/>
              <a:ext cx="794875" cy="1563625"/>
            </a:xfrm>
            <a:custGeom>
              <a:avLst/>
              <a:gdLst/>
              <a:ahLst/>
              <a:cxnLst/>
              <a:rect l="l" t="t" r="r" b="b"/>
              <a:pathLst>
                <a:path w="31795" h="62545" extrusionOk="0">
                  <a:moveTo>
                    <a:pt x="358" y="0"/>
                  </a:moveTo>
                  <a:cubicBezTo>
                    <a:pt x="250" y="0"/>
                    <a:pt x="150" y="112"/>
                    <a:pt x="123" y="248"/>
                  </a:cubicBezTo>
                  <a:cubicBezTo>
                    <a:pt x="123" y="339"/>
                    <a:pt x="183" y="430"/>
                    <a:pt x="275" y="491"/>
                  </a:cubicBezTo>
                  <a:cubicBezTo>
                    <a:pt x="275" y="2102"/>
                    <a:pt x="275" y="3713"/>
                    <a:pt x="275" y="5294"/>
                  </a:cubicBezTo>
                  <a:cubicBezTo>
                    <a:pt x="305" y="7908"/>
                    <a:pt x="305" y="10491"/>
                    <a:pt x="305" y="13105"/>
                  </a:cubicBezTo>
                  <a:cubicBezTo>
                    <a:pt x="305" y="15659"/>
                    <a:pt x="335" y="18242"/>
                    <a:pt x="335" y="20795"/>
                  </a:cubicBezTo>
                  <a:cubicBezTo>
                    <a:pt x="335" y="23379"/>
                    <a:pt x="335" y="25963"/>
                    <a:pt x="335" y="28546"/>
                  </a:cubicBezTo>
                  <a:cubicBezTo>
                    <a:pt x="335" y="31130"/>
                    <a:pt x="366" y="33714"/>
                    <a:pt x="366" y="36267"/>
                  </a:cubicBezTo>
                  <a:cubicBezTo>
                    <a:pt x="366" y="38820"/>
                    <a:pt x="396" y="41343"/>
                    <a:pt x="396" y="43896"/>
                  </a:cubicBezTo>
                  <a:cubicBezTo>
                    <a:pt x="396" y="46419"/>
                    <a:pt x="396" y="48972"/>
                    <a:pt x="396" y="51525"/>
                  </a:cubicBezTo>
                  <a:cubicBezTo>
                    <a:pt x="426" y="54048"/>
                    <a:pt x="426" y="56571"/>
                    <a:pt x="426" y="59094"/>
                  </a:cubicBezTo>
                  <a:cubicBezTo>
                    <a:pt x="426" y="59155"/>
                    <a:pt x="457" y="59215"/>
                    <a:pt x="487" y="59276"/>
                  </a:cubicBezTo>
                  <a:cubicBezTo>
                    <a:pt x="457" y="59276"/>
                    <a:pt x="396" y="59307"/>
                    <a:pt x="335" y="59337"/>
                  </a:cubicBezTo>
                  <a:lnTo>
                    <a:pt x="244" y="59337"/>
                  </a:lnTo>
                  <a:cubicBezTo>
                    <a:pt x="31" y="59428"/>
                    <a:pt x="1" y="59763"/>
                    <a:pt x="244" y="59854"/>
                  </a:cubicBezTo>
                  <a:lnTo>
                    <a:pt x="305" y="59854"/>
                  </a:lnTo>
                  <a:cubicBezTo>
                    <a:pt x="396" y="59763"/>
                    <a:pt x="548" y="59732"/>
                    <a:pt x="639" y="59702"/>
                  </a:cubicBezTo>
                  <a:cubicBezTo>
                    <a:pt x="822" y="59641"/>
                    <a:pt x="1004" y="59580"/>
                    <a:pt x="1156" y="59519"/>
                  </a:cubicBezTo>
                  <a:cubicBezTo>
                    <a:pt x="1247" y="59489"/>
                    <a:pt x="1338" y="59428"/>
                    <a:pt x="1430" y="59367"/>
                  </a:cubicBezTo>
                  <a:cubicBezTo>
                    <a:pt x="1460" y="59367"/>
                    <a:pt x="1521" y="59367"/>
                    <a:pt x="1551" y="59337"/>
                  </a:cubicBezTo>
                  <a:cubicBezTo>
                    <a:pt x="1602" y="59299"/>
                    <a:pt x="1658" y="59282"/>
                    <a:pt x="1713" y="59282"/>
                  </a:cubicBezTo>
                  <a:cubicBezTo>
                    <a:pt x="1789" y="59282"/>
                    <a:pt x="1863" y="59314"/>
                    <a:pt x="1916" y="59367"/>
                  </a:cubicBezTo>
                  <a:cubicBezTo>
                    <a:pt x="1977" y="59337"/>
                    <a:pt x="2007" y="59246"/>
                    <a:pt x="2007" y="59185"/>
                  </a:cubicBezTo>
                  <a:cubicBezTo>
                    <a:pt x="2007" y="57544"/>
                    <a:pt x="2007" y="55933"/>
                    <a:pt x="2007" y="54291"/>
                  </a:cubicBezTo>
                  <a:cubicBezTo>
                    <a:pt x="2007" y="51769"/>
                    <a:pt x="2007" y="49246"/>
                    <a:pt x="2007" y="46723"/>
                  </a:cubicBezTo>
                  <a:cubicBezTo>
                    <a:pt x="2007" y="44261"/>
                    <a:pt x="2007" y="41799"/>
                    <a:pt x="2007" y="39337"/>
                  </a:cubicBezTo>
                  <a:cubicBezTo>
                    <a:pt x="2007" y="36784"/>
                    <a:pt x="2007" y="34230"/>
                    <a:pt x="2007" y="31647"/>
                  </a:cubicBezTo>
                  <a:cubicBezTo>
                    <a:pt x="2007" y="29154"/>
                    <a:pt x="2007" y="26631"/>
                    <a:pt x="2007" y="24139"/>
                  </a:cubicBezTo>
                  <a:cubicBezTo>
                    <a:pt x="2007" y="21647"/>
                    <a:pt x="2007" y="19154"/>
                    <a:pt x="2007" y="16692"/>
                  </a:cubicBezTo>
                  <a:cubicBezTo>
                    <a:pt x="2007" y="14260"/>
                    <a:pt x="2007" y="11829"/>
                    <a:pt x="2007" y="9397"/>
                  </a:cubicBezTo>
                  <a:cubicBezTo>
                    <a:pt x="1977" y="6905"/>
                    <a:pt x="1977" y="4443"/>
                    <a:pt x="1977" y="1981"/>
                  </a:cubicBezTo>
                  <a:cubicBezTo>
                    <a:pt x="1977" y="1950"/>
                    <a:pt x="1977" y="1920"/>
                    <a:pt x="1946" y="1859"/>
                  </a:cubicBezTo>
                  <a:lnTo>
                    <a:pt x="1977" y="1859"/>
                  </a:lnTo>
                  <a:cubicBezTo>
                    <a:pt x="4196" y="1920"/>
                    <a:pt x="6414" y="1981"/>
                    <a:pt x="8664" y="2041"/>
                  </a:cubicBezTo>
                  <a:cubicBezTo>
                    <a:pt x="10974" y="2072"/>
                    <a:pt x="13253" y="2133"/>
                    <a:pt x="15564" y="2193"/>
                  </a:cubicBezTo>
                  <a:cubicBezTo>
                    <a:pt x="17874" y="2254"/>
                    <a:pt x="20184" y="2315"/>
                    <a:pt x="22524" y="2345"/>
                  </a:cubicBezTo>
                  <a:cubicBezTo>
                    <a:pt x="24682" y="2406"/>
                    <a:pt x="26840" y="2467"/>
                    <a:pt x="29029" y="2497"/>
                  </a:cubicBezTo>
                  <a:lnTo>
                    <a:pt x="29059" y="2497"/>
                  </a:lnTo>
                  <a:cubicBezTo>
                    <a:pt x="29090" y="4321"/>
                    <a:pt x="29090" y="6145"/>
                    <a:pt x="29120" y="7938"/>
                  </a:cubicBezTo>
                  <a:cubicBezTo>
                    <a:pt x="29181" y="10552"/>
                    <a:pt x="29211" y="13136"/>
                    <a:pt x="29242" y="15719"/>
                  </a:cubicBezTo>
                  <a:cubicBezTo>
                    <a:pt x="29272" y="18333"/>
                    <a:pt x="29333" y="20917"/>
                    <a:pt x="29363" y="23531"/>
                  </a:cubicBezTo>
                  <a:cubicBezTo>
                    <a:pt x="29424" y="26115"/>
                    <a:pt x="29454" y="28698"/>
                    <a:pt x="29485" y="31282"/>
                  </a:cubicBezTo>
                  <a:cubicBezTo>
                    <a:pt x="29515" y="33896"/>
                    <a:pt x="29576" y="36510"/>
                    <a:pt x="29606" y="39124"/>
                  </a:cubicBezTo>
                  <a:cubicBezTo>
                    <a:pt x="29637" y="41738"/>
                    <a:pt x="29698" y="44382"/>
                    <a:pt x="29728" y="46996"/>
                  </a:cubicBezTo>
                  <a:cubicBezTo>
                    <a:pt x="29758" y="49519"/>
                    <a:pt x="29819" y="52072"/>
                    <a:pt x="29850" y="54626"/>
                  </a:cubicBezTo>
                  <a:cubicBezTo>
                    <a:pt x="29880" y="56936"/>
                    <a:pt x="29910" y="59246"/>
                    <a:pt x="29941" y="61586"/>
                  </a:cubicBezTo>
                  <a:cubicBezTo>
                    <a:pt x="29941" y="61708"/>
                    <a:pt x="30062" y="61829"/>
                    <a:pt x="30214" y="61829"/>
                  </a:cubicBezTo>
                  <a:cubicBezTo>
                    <a:pt x="30275" y="61829"/>
                    <a:pt x="30336" y="61799"/>
                    <a:pt x="30397" y="61769"/>
                  </a:cubicBezTo>
                  <a:cubicBezTo>
                    <a:pt x="30427" y="61829"/>
                    <a:pt x="30518" y="61890"/>
                    <a:pt x="30579" y="61921"/>
                  </a:cubicBezTo>
                  <a:cubicBezTo>
                    <a:pt x="30853" y="62103"/>
                    <a:pt x="31126" y="62346"/>
                    <a:pt x="31430" y="62529"/>
                  </a:cubicBezTo>
                  <a:cubicBezTo>
                    <a:pt x="31463" y="62540"/>
                    <a:pt x="31495" y="62545"/>
                    <a:pt x="31525" y="62545"/>
                  </a:cubicBezTo>
                  <a:cubicBezTo>
                    <a:pt x="31663" y="62545"/>
                    <a:pt x="31770" y="62440"/>
                    <a:pt x="31795" y="62316"/>
                  </a:cubicBezTo>
                  <a:cubicBezTo>
                    <a:pt x="31795" y="62255"/>
                    <a:pt x="31795" y="62194"/>
                    <a:pt x="31795" y="62133"/>
                  </a:cubicBezTo>
                  <a:cubicBezTo>
                    <a:pt x="31764" y="62073"/>
                    <a:pt x="31734" y="62012"/>
                    <a:pt x="31673" y="61951"/>
                  </a:cubicBezTo>
                  <a:cubicBezTo>
                    <a:pt x="31734" y="61829"/>
                    <a:pt x="31704" y="61677"/>
                    <a:pt x="31612" y="61617"/>
                  </a:cubicBezTo>
                  <a:cubicBezTo>
                    <a:pt x="31552" y="61586"/>
                    <a:pt x="31521" y="61556"/>
                    <a:pt x="31491" y="61556"/>
                  </a:cubicBezTo>
                  <a:cubicBezTo>
                    <a:pt x="31552" y="61495"/>
                    <a:pt x="31612" y="61434"/>
                    <a:pt x="31612" y="61343"/>
                  </a:cubicBezTo>
                  <a:cubicBezTo>
                    <a:pt x="31582" y="59337"/>
                    <a:pt x="31552" y="57331"/>
                    <a:pt x="31521" y="55325"/>
                  </a:cubicBezTo>
                  <a:cubicBezTo>
                    <a:pt x="31460" y="52680"/>
                    <a:pt x="31430" y="50066"/>
                    <a:pt x="31400" y="47452"/>
                  </a:cubicBezTo>
                  <a:cubicBezTo>
                    <a:pt x="31369" y="44717"/>
                    <a:pt x="31309" y="41981"/>
                    <a:pt x="31278" y="39246"/>
                  </a:cubicBezTo>
                  <a:cubicBezTo>
                    <a:pt x="31248" y="36571"/>
                    <a:pt x="31217" y="33896"/>
                    <a:pt x="31157" y="31252"/>
                  </a:cubicBezTo>
                  <a:cubicBezTo>
                    <a:pt x="31126" y="28668"/>
                    <a:pt x="31096" y="26115"/>
                    <a:pt x="31065" y="23531"/>
                  </a:cubicBezTo>
                  <a:cubicBezTo>
                    <a:pt x="31035" y="20795"/>
                    <a:pt x="30974" y="18029"/>
                    <a:pt x="30944" y="15263"/>
                  </a:cubicBezTo>
                  <a:cubicBezTo>
                    <a:pt x="30913" y="12710"/>
                    <a:pt x="30853" y="10157"/>
                    <a:pt x="30822" y="7604"/>
                  </a:cubicBezTo>
                  <a:cubicBezTo>
                    <a:pt x="30792" y="5324"/>
                    <a:pt x="30761" y="3044"/>
                    <a:pt x="30731" y="765"/>
                  </a:cubicBezTo>
                  <a:cubicBezTo>
                    <a:pt x="30731" y="613"/>
                    <a:pt x="30609" y="491"/>
                    <a:pt x="30457" y="491"/>
                  </a:cubicBezTo>
                  <a:cubicBezTo>
                    <a:pt x="30397" y="491"/>
                    <a:pt x="30336" y="522"/>
                    <a:pt x="30275" y="582"/>
                  </a:cubicBezTo>
                  <a:lnTo>
                    <a:pt x="27570" y="522"/>
                  </a:lnTo>
                  <a:cubicBezTo>
                    <a:pt x="25290" y="491"/>
                    <a:pt x="23010" y="430"/>
                    <a:pt x="20731" y="400"/>
                  </a:cubicBezTo>
                  <a:cubicBezTo>
                    <a:pt x="18482" y="339"/>
                    <a:pt x="16232" y="309"/>
                    <a:pt x="13983" y="248"/>
                  </a:cubicBezTo>
                  <a:cubicBezTo>
                    <a:pt x="11643" y="218"/>
                    <a:pt x="9332" y="157"/>
                    <a:pt x="6992" y="126"/>
                  </a:cubicBezTo>
                  <a:cubicBezTo>
                    <a:pt x="4803" y="66"/>
                    <a:pt x="2615" y="35"/>
                    <a:pt x="396" y="5"/>
                  </a:cubicBezTo>
                  <a:cubicBezTo>
                    <a:pt x="383" y="2"/>
                    <a:pt x="371" y="0"/>
                    <a:pt x="35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4"/>
            <p:cNvSpPr/>
            <p:nvPr/>
          </p:nvSpPr>
          <p:spPr>
            <a:xfrm>
              <a:off x="8720800" y="1589975"/>
              <a:ext cx="13700" cy="12950"/>
            </a:xfrm>
            <a:custGeom>
              <a:avLst/>
              <a:gdLst/>
              <a:ahLst/>
              <a:cxnLst/>
              <a:rect l="l" t="t" r="r" b="b"/>
              <a:pathLst>
                <a:path w="548" h="518" extrusionOk="0">
                  <a:moveTo>
                    <a:pt x="274" y="1"/>
                  </a:moveTo>
                  <a:cubicBezTo>
                    <a:pt x="122" y="1"/>
                    <a:pt x="0" y="122"/>
                    <a:pt x="0" y="274"/>
                  </a:cubicBezTo>
                  <a:cubicBezTo>
                    <a:pt x="31" y="426"/>
                    <a:pt x="152" y="517"/>
                    <a:pt x="304" y="517"/>
                  </a:cubicBezTo>
                  <a:cubicBezTo>
                    <a:pt x="426" y="517"/>
                    <a:pt x="547" y="396"/>
                    <a:pt x="547" y="244"/>
                  </a:cubicBezTo>
                  <a:cubicBezTo>
                    <a:pt x="51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4"/>
            <p:cNvSpPr/>
            <p:nvPr/>
          </p:nvSpPr>
          <p:spPr>
            <a:xfrm>
              <a:off x="8720800" y="1210025"/>
              <a:ext cx="13700" cy="12950"/>
            </a:xfrm>
            <a:custGeom>
              <a:avLst/>
              <a:gdLst/>
              <a:ahLst/>
              <a:cxnLst/>
              <a:rect l="l" t="t" r="r" b="b"/>
              <a:pathLst>
                <a:path w="548" h="518" extrusionOk="0">
                  <a:moveTo>
                    <a:pt x="274" y="1"/>
                  </a:moveTo>
                  <a:cubicBezTo>
                    <a:pt x="122" y="1"/>
                    <a:pt x="0" y="122"/>
                    <a:pt x="31" y="274"/>
                  </a:cubicBezTo>
                  <a:cubicBezTo>
                    <a:pt x="31" y="426"/>
                    <a:pt x="152" y="518"/>
                    <a:pt x="304" y="518"/>
                  </a:cubicBezTo>
                  <a:cubicBezTo>
                    <a:pt x="456" y="518"/>
                    <a:pt x="547" y="396"/>
                    <a:pt x="547" y="244"/>
                  </a:cubicBezTo>
                  <a:cubicBezTo>
                    <a:pt x="547"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4"/>
            <p:cNvSpPr/>
            <p:nvPr/>
          </p:nvSpPr>
          <p:spPr>
            <a:xfrm>
              <a:off x="8723825" y="1189525"/>
              <a:ext cx="13700" cy="12925"/>
            </a:xfrm>
            <a:custGeom>
              <a:avLst/>
              <a:gdLst/>
              <a:ahLst/>
              <a:cxnLst/>
              <a:rect l="l" t="t" r="r" b="b"/>
              <a:pathLst>
                <a:path w="548" h="517" extrusionOk="0">
                  <a:moveTo>
                    <a:pt x="274" y="0"/>
                  </a:moveTo>
                  <a:cubicBezTo>
                    <a:pt x="122" y="0"/>
                    <a:pt x="1" y="152"/>
                    <a:pt x="31" y="274"/>
                  </a:cubicBezTo>
                  <a:cubicBezTo>
                    <a:pt x="31" y="426"/>
                    <a:pt x="153" y="517"/>
                    <a:pt x="305" y="517"/>
                  </a:cubicBezTo>
                  <a:cubicBezTo>
                    <a:pt x="426" y="517"/>
                    <a:pt x="548" y="395"/>
                    <a:pt x="548" y="243"/>
                  </a:cubicBezTo>
                  <a:cubicBezTo>
                    <a:pt x="548" y="91"/>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4"/>
            <p:cNvSpPr/>
            <p:nvPr/>
          </p:nvSpPr>
          <p:spPr>
            <a:xfrm>
              <a:off x="8739025" y="1201675"/>
              <a:ext cx="13700" cy="12950"/>
            </a:xfrm>
            <a:custGeom>
              <a:avLst/>
              <a:gdLst/>
              <a:ahLst/>
              <a:cxnLst/>
              <a:rect l="l" t="t" r="r" b="b"/>
              <a:pathLst>
                <a:path w="548" h="518" extrusionOk="0">
                  <a:moveTo>
                    <a:pt x="274" y="1"/>
                  </a:moveTo>
                  <a:cubicBezTo>
                    <a:pt x="122" y="1"/>
                    <a:pt x="1" y="122"/>
                    <a:pt x="31" y="274"/>
                  </a:cubicBezTo>
                  <a:cubicBezTo>
                    <a:pt x="31" y="426"/>
                    <a:pt x="153" y="517"/>
                    <a:pt x="305" y="517"/>
                  </a:cubicBezTo>
                  <a:cubicBezTo>
                    <a:pt x="457" y="517"/>
                    <a:pt x="548" y="396"/>
                    <a:pt x="548" y="244"/>
                  </a:cubicBezTo>
                  <a:cubicBezTo>
                    <a:pt x="548" y="9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4"/>
            <p:cNvSpPr/>
            <p:nvPr/>
          </p:nvSpPr>
          <p:spPr>
            <a:xfrm>
              <a:off x="8989800" y="1449400"/>
              <a:ext cx="13700" cy="12950"/>
            </a:xfrm>
            <a:custGeom>
              <a:avLst/>
              <a:gdLst/>
              <a:ahLst/>
              <a:cxnLst/>
              <a:rect l="l" t="t" r="r" b="b"/>
              <a:pathLst>
                <a:path w="548" h="518" extrusionOk="0">
                  <a:moveTo>
                    <a:pt x="274" y="1"/>
                  </a:moveTo>
                  <a:cubicBezTo>
                    <a:pt x="122" y="1"/>
                    <a:pt x="0" y="122"/>
                    <a:pt x="31" y="274"/>
                  </a:cubicBezTo>
                  <a:cubicBezTo>
                    <a:pt x="31" y="426"/>
                    <a:pt x="152" y="517"/>
                    <a:pt x="304" y="517"/>
                  </a:cubicBezTo>
                  <a:cubicBezTo>
                    <a:pt x="426" y="517"/>
                    <a:pt x="547" y="396"/>
                    <a:pt x="547" y="244"/>
                  </a:cubicBezTo>
                  <a:cubicBezTo>
                    <a:pt x="547" y="9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4"/>
            <p:cNvSpPr/>
            <p:nvPr/>
          </p:nvSpPr>
          <p:spPr>
            <a:xfrm>
              <a:off x="9009550" y="1447125"/>
              <a:ext cx="13700" cy="12950"/>
            </a:xfrm>
            <a:custGeom>
              <a:avLst/>
              <a:gdLst/>
              <a:ahLst/>
              <a:cxnLst/>
              <a:rect l="l" t="t" r="r" b="b"/>
              <a:pathLst>
                <a:path w="548" h="518" extrusionOk="0">
                  <a:moveTo>
                    <a:pt x="274" y="0"/>
                  </a:moveTo>
                  <a:cubicBezTo>
                    <a:pt x="122" y="0"/>
                    <a:pt x="1" y="122"/>
                    <a:pt x="1" y="274"/>
                  </a:cubicBezTo>
                  <a:cubicBezTo>
                    <a:pt x="31" y="426"/>
                    <a:pt x="153" y="517"/>
                    <a:pt x="305" y="517"/>
                  </a:cubicBezTo>
                  <a:cubicBezTo>
                    <a:pt x="426" y="517"/>
                    <a:pt x="548" y="365"/>
                    <a:pt x="548" y="243"/>
                  </a:cubicBezTo>
                  <a:cubicBezTo>
                    <a:pt x="517" y="9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4"/>
            <p:cNvSpPr/>
            <p:nvPr/>
          </p:nvSpPr>
          <p:spPr>
            <a:xfrm>
              <a:off x="9313500" y="1280700"/>
              <a:ext cx="13700" cy="13700"/>
            </a:xfrm>
            <a:custGeom>
              <a:avLst/>
              <a:gdLst/>
              <a:ahLst/>
              <a:cxnLst/>
              <a:rect l="l" t="t" r="r" b="b"/>
              <a:pathLst>
                <a:path w="548" h="548" extrusionOk="0">
                  <a:moveTo>
                    <a:pt x="274" y="1"/>
                  </a:moveTo>
                  <a:cubicBezTo>
                    <a:pt x="122" y="1"/>
                    <a:pt x="1" y="153"/>
                    <a:pt x="1" y="274"/>
                  </a:cubicBezTo>
                  <a:cubicBezTo>
                    <a:pt x="31" y="426"/>
                    <a:pt x="153" y="548"/>
                    <a:pt x="274" y="548"/>
                  </a:cubicBezTo>
                  <a:cubicBezTo>
                    <a:pt x="426" y="548"/>
                    <a:pt x="548" y="396"/>
                    <a:pt x="548" y="244"/>
                  </a:cubicBezTo>
                  <a:cubicBezTo>
                    <a:pt x="518"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4"/>
            <p:cNvSpPr/>
            <p:nvPr/>
          </p:nvSpPr>
          <p:spPr>
            <a:xfrm>
              <a:off x="9306675" y="903050"/>
              <a:ext cx="13700" cy="12925"/>
            </a:xfrm>
            <a:custGeom>
              <a:avLst/>
              <a:gdLst/>
              <a:ahLst/>
              <a:cxnLst/>
              <a:rect l="l" t="t" r="r" b="b"/>
              <a:pathLst>
                <a:path w="548" h="517" extrusionOk="0">
                  <a:moveTo>
                    <a:pt x="274" y="0"/>
                  </a:moveTo>
                  <a:cubicBezTo>
                    <a:pt x="152" y="0"/>
                    <a:pt x="0" y="91"/>
                    <a:pt x="0" y="243"/>
                  </a:cubicBezTo>
                  <a:cubicBezTo>
                    <a:pt x="0" y="365"/>
                    <a:pt x="122" y="517"/>
                    <a:pt x="243" y="517"/>
                  </a:cubicBezTo>
                  <a:cubicBezTo>
                    <a:pt x="395" y="517"/>
                    <a:pt x="517" y="426"/>
                    <a:pt x="547" y="274"/>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4"/>
            <p:cNvSpPr/>
            <p:nvPr/>
          </p:nvSpPr>
          <p:spPr>
            <a:xfrm>
              <a:off x="9308200" y="883275"/>
              <a:ext cx="13700" cy="12950"/>
            </a:xfrm>
            <a:custGeom>
              <a:avLst/>
              <a:gdLst/>
              <a:ahLst/>
              <a:cxnLst/>
              <a:rect l="l" t="t" r="r" b="b"/>
              <a:pathLst>
                <a:path w="548" h="518" extrusionOk="0">
                  <a:moveTo>
                    <a:pt x="304" y="1"/>
                  </a:moveTo>
                  <a:cubicBezTo>
                    <a:pt x="152" y="1"/>
                    <a:pt x="31" y="92"/>
                    <a:pt x="0" y="244"/>
                  </a:cubicBezTo>
                  <a:cubicBezTo>
                    <a:pt x="0" y="366"/>
                    <a:pt x="122" y="518"/>
                    <a:pt x="274" y="518"/>
                  </a:cubicBezTo>
                  <a:cubicBezTo>
                    <a:pt x="395" y="518"/>
                    <a:pt x="547" y="426"/>
                    <a:pt x="547" y="274"/>
                  </a:cubicBezTo>
                  <a:cubicBezTo>
                    <a:pt x="547" y="122"/>
                    <a:pt x="426" y="1"/>
                    <a:pt x="30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4"/>
            <p:cNvSpPr/>
            <p:nvPr/>
          </p:nvSpPr>
          <p:spPr>
            <a:xfrm>
              <a:off x="8722325" y="765500"/>
              <a:ext cx="13700" cy="13700"/>
            </a:xfrm>
            <a:custGeom>
              <a:avLst/>
              <a:gdLst/>
              <a:ahLst/>
              <a:cxnLst/>
              <a:rect l="l" t="t" r="r" b="b"/>
              <a:pathLst>
                <a:path w="548" h="548" extrusionOk="0">
                  <a:moveTo>
                    <a:pt x="274" y="0"/>
                  </a:moveTo>
                  <a:cubicBezTo>
                    <a:pt x="122" y="0"/>
                    <a:pt x="0" y="122"/>
                    <a:pt x="0" y="274"/>
                  </a:cubicBezTo>
                  <a:cubicBezTo>
                    <a:pt x="0" y="396"/>
                    <a:pt x="91" y="548"/>
                    <a:pt x="243" y="548"/>
                  </a:cubicBezTo>
                  <a:cubicBezTo>
                    <a:pt x="395" y="548"/>
                    <a:pt x="517" y="426"/>
                    <a:pt x="517" y="274"/>
                  </a:cubicBezTo>
                  <a:cubicBezTo>
                    <a:pt x="547" y="152"/>
                    <a:pt x="426" y="0"/>
                    <a:pt x="274" y="0"/>
                  </a:cubicBezTo>
                  <a:close/>
                </a:path>
              </a:pathLst>
            </a:custGeom>
            <a:solidFill>
              <a:srgbClr val="7CA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4"/>
            <p:cNvSpPr/>
            <p:nvPr/>
          </p:nvSpPr>
          <p:spPr>
            <a:xfrm>
              <a:off x="8722325" y="374925"/>
              <a:ext cx="13700" cy="13700"/>
            </a:xfrm>
            <a:custGeom>
              <a:avLst/>
              <a:gdLst/>
              <a:ahLst/>
              <a:cxnLst/>
              <a:rect l="l" t="t" r="r" b="b"/>
              <a:pathLst>
                <a:path w="548" h="548" extrusionOk="0">
                  <a:moveTo>
                    <a:pt x="274" y="0"/>
                  </a:moveTo>
                  <a:cubicBezTo>
                    <a:pt x="122" y="0"/>
                    <a:pt x="0" y="91"/>
                    <a:pt x="0" y="243"/>
                  </a:cubicBezTo>
                  <a:cubicBezTo>
                    <a:pt x="0" y="395"/>
                    <a:pt x="91" y="547"/>
                    <a:pt x="243" y="547"/>
                  </a:cubicBezTo>
                  <a:cubicBezTo>
                    <a:pt x="395" y="547"/>
                    <a:pt x="517" y="426"/>
                    <a:pt x="517" y="274"/>
                  </a:cubicBezTo>
                  <a:cubicBezTo>
                    <a:pt x="547"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4"/>
            <p:cNvSpPr/>
            <p:nvPr/>
          </p:nvSpPr>
          <p:spPr>
            <a:xfrm>
              <a:off x="8721550" y="355925"/>
              <a:ext cx="13700" cy="13700"/>
            </a:xfrm>
            <a:custGeom>
              <a:avLst/>
              <a:gdLst/>
              <a:ahLst/>
              <a:cxnLst/>
              <a:rect l="l" t="t" r="r" b="b"/>
              <a:pathLst>
                <a:path w="548" h="548" extrusionOk="0">
                  <a:moveTo>
                    <a:pt x="274" y="0"/>
                  </a:moveTo>
                  <a:cubicBezTo>
                    <a:pt x="153" y="0"/>
                    <a:pt x="1" y="122"/>
                    <a:pt x="1" y="274"/>
                  </a:cubicBezTo>
                  <a:cubicBezTo>
                    <a:pt x="1" y="395"/>
                    <a:pt x="122" y="547"/>
                    <a:pt x="244" y="547"/>
                  </a:cubicBezTo>
                  <a:cubicBezTo>
                    <a:pt x="396" y="547"/>
                    <a:pt x="517" y="456"/>
                    <a:pt x="517" y="304"/>
                  </a:cubicBezTo>
                  <a:cubicBezTo>
                    <a:pt x="548"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4"/>
            <p:cNvSpPr/>
            <p:nvPr/>
          </p:nvSpPr>
          <p:spPr>
            <a:xfrm>
              <a:off x="8740550" y="366550"/>
              <a:ext cx="13700" cy="12950"/>
            </a:xfrm>
            <a:custGeom>
              <a:avLst/>
              <a:gdLst/>
              <a:ahLst/>
              <a:cxnLst/>
              <a:rect l="l" t="t" r="r" b="b"/>
              <a:pathLst>
                <a:path w="548" h="518" extrusionOk="0">
                  <a:moveTo>
                    <a:pt x="274" y="1"/>
                  </a:moveTo>
                  <a:cubicBezTo>
                    <a:pt x="122" y="1"/>
                    <a:pt x="1" y="92"/>
                    <a:pt x="1" y="244"/>
                  </a:cubicBezTo>
                  <a:cubicBezTo>
                    <a:pt x="1" y="396"/>
                    <a:pt x="122" y="518"/>
                    <a:pt x="244" y="518"/>
                  </a:cubicBezTo>
                  <a:cubicBezTo>
                    <a:pt x="396" y="518"/>
                    <a:pt x="517" y="426"/>
                    <a:pt x="517" y="274"/>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4"/>
            <p:cNvSpPr/>
            <p:nvPr/>
          </p:nvSpPr>
          <p:spPr>
            <a:xfrm>
              <a:off x="9047550" y="286000"/>
              <a:ext cx="13700" cy="12950"/>
            </a:xfrm>
            <a:custGeom>
              <a:avLst/>
              <a:gdLst/>
              <a:ahLst/>
              <a:cxnLst/>
              <a:rect l="l" t="t" r="r" b="b"/>
              <a:pathLst>
                <a:path w="548" h="518" extrusionOk="0">
                  <a:moveTo>
                    <a:pt x="274" y="1"/>
                  </a:moveTo>
                  <a:cubicBezTo>
                    <a:pt x="152" y="1"/>
                    <a:pt x="0" y="92"/>
                    <a:pt x="0" y="244"/>
                  </a:cubicBezTo>
                  <a:cubicBezTo>
                    <a:pt x="0" y="366"/>
                    <a:pt x="122" y="518"/>
                    <a:pt x="244" y="518"/>
                  </a:cubicBezTo>
                  <a:cubicBezTo>
                    <a:pt x="396" y="518"/>
                    <a:pt x="517" y="426"/>
                    <a:pt x="548" y="274"/>
                  </a:cubicBezTo>
                  <a:cubicBezTo>
                    <a:pt x="548"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4"/>
            <p:cNvSpPr/>
            <p:nvPr/>
          </p:nvSpPr>
          <p:spPr>
            <a:xfrm>
              <a:off x="9070350" y="282200"/>
              <a:ext cx="13700" cy="13725"/>
            </a:xfrm>
            <a:custGeom>
              <a:avLst/>
              <a:gdLst/>
              <a:ahLst/>
              <a:cxnLst/>
              <a:rect l="l" t="t" r="r" b="b"/>
              <a:pathLst>
                <a:path w="548" h="549" extrusionOk="0">
                  <a:moveTo>
                    <a:pt x="304" y="1"/>
                  </a:moveTo>
                  <a:cubicBezTo>
                    <a:pt x="152" y="1"/>
                    <a:pt x="31" y="122"/>
                    <a:pt x="31" y="274"/>
                  </a:cubicBezTo>
                  <a:cubicBezTo>
                    <a:pt x="0" y="396"/>
                    <a:pt x="122" y="548"/>
                    <a:pt x="274" y="548"/>
                  </a:cubicBezTo>
                  <a:cubicBezTo>
                    <a:pt x="426" y="548"/>
                    <a:pt x="547" y="426"/>
                    <a:pt x="547" y="305"/>
                  </a:cubicBezTo>
                  <a:cubicBezTo>
                    <a:pt x="547" y="153"/>
                    <a:pt x="426" y="1"/>
                    <a:pt x="30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4"/>
            <p:cNvSpPr/>
            <p:nvPr/>
          </p:nvSpPr>
          <p:spPr>
            <a:xfrm>
              <a:off x="9305150" y="517025"/>
              <a:ext cx="13700" cy="12925"/>
            </a:xfrm>
            <a:custGeom>
              <a:avLst/>
              <a:gdLst/>
              <a:ahLst/>
              <a:cxnLst/>
              <a:rect l="l" t="t" r="r" b="b"/>
              <a:pathLst>
                <a:path w="548" h="517" extrusionOk="0">
                  <a:moveTo>
                    <a:pt x="304" y="0"/>
                  </a:moveTo>
                  <a:cubicBezTo>
                    <a:pt x="153" y="0"/>
                    <a:pt x="31" y="91"/>
                    <a:pt x="1" y="243"/>
                  </a:cubicBezTo>
                  <a:cubicBezTo>
                    <a:pt x="1" y="395"/>
                    <a:pt x="122" y="517"/>
                    <a:pt x="274" y="517"/>
                  </a:cubicBezTo>
                  <a:cubicBezTo>
                    <a:pt x="396" y="517"/>
                    <a:pt x="548" y="426"/>
                    <a:pt x="548" y="274"/>
                  </a:cubicBezTo>
                  <a:cubicBezTo>
                    <a:pt x="548" y="152"/>
                    <a:pt x="426" y="0"/>
                    <a:pt x="30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4"/>
            <p:cNvSpPr/>
            <p:nvPr/>
          </p:nvSpPr>
          <p:spPr>
            <a:xfrm>
              <a:off x="9051350" y="637850"/>
              <a:ext cx="13700" cy="13700"/>
            </a:xfrm>
            <a:custGeom>
              <a:avLst/>
              <a:gdLst/>
              <a:ahLst/>
              <a:cxnLst/>
              <a:rect l="l" t="t" r="r" b="b"/>
              <a:pathLst>
                <a:path w="548" h="548" extrusionOk="0">
                  <a:moveTo>
                    <a:pt x="274" y="0"/>
                  </a:moveTo>
                  <a:cubicBezTo>
                    <a:pt x="152" y="0"/>
                    <a:pt x="0" y="122"/>
                    <a:pt x="0" y="274"/>
                  </a:cubicBezTo>
                  <a:cubicBezTo>
                    <a:pt x="0" y="395"/>
                    <a:pt x="122" y="547"/>
                    <a:pt x="274" y="547"/>
                  </a:cubicBezTo>
                  <a:cubicBezTo>
                    <a:pt x="396" y="547"/>
                    <a:pt x="547" y="426"/>
                    <a:pt x="547" y="274"/>
                  </a:cubicBezTo>
                  <a:cubicBezTo>
                    <a:pt x="547" y="15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4"/>
            <p:cNvSpPr/>
            <p:nvPr/>
          </p:nvSpPr>
          <p:spPr>
            <a:xfrm>
              <a:off x="9066550" y="654550"/>
              <a:ext cx="12925" cy="12950"/>
            </a:xfrm>
            <a:custGeom>
              <a:avLst/>
              <a:gdLst/>
              <a:ahLst/>
              <a:cxnLst/>
              <a:rect l="l" t="t" r="r" b="b"/>
              <a:pathLst>
                <a:path w="517" h="518" extrusionOk="0">
                  <a:moveTo>
                    <a:pt x="274" y="1"/>
                  </a:moveTo>
                  <a:cubicBezTo>
                    <a:pt x="122" y="1"/>
                    <a:pt x="0" y="92"/>
                    <a:pt x="0" y="244"/>
                  </a:cubicBezTo>
                  <a:cubicBezTo>
                    <a:pt x="0" y="396"/>
                    <a:pt x="91" y="517"/>
                    <a:pt x="243" y="517"/>
                  </a:cubicBezTo>
                  <a:cubicBezTo>
                    <a:pt x="395" y="517"/>
                    <a:pt x="517" y="426"/>
                    <a:pt x="517" y="274"/>
                  </a:cubicBezTo>
                  <a:cubicBezTo>
                    <a:pt x="517" y="122"/>
                    <a:pt x="395"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4"/>
            <p:cNvSpPr/>
            <p:nvPr/>
          </p:nvSpPr>
          <p:spPr>
            <a:xfrm>
              <a:off x="9072625" y="635550"/>
              <a:ext cx="12950" cy="12950"/>
            </a:xfrm>
            <a:custGeom>
              <a:avLst/>
              <a:gdLst/>
              <a:ahLst/>
              <a:cxnLst/>
              <a:rect l="l" t="t" r="r" b="b"/>
              <a:pathLst>
                <a:path w="518" h="518" extrusionOk="0">
                  <a:moveTo>
                    <a:pt x="274" y="1"/>
                  </a:moveTo>
                  <a:cubicBezTo>
                    <a:pt x="122" y="1"/>
                    <a:pt x="0" y="92"/>
                    <a:pt x="0" y="244"/>
                  </a:cubicBezTo>
                  <a:cubicBezTo>
                    <a:pt x="0" y="396"/>
                    <a:pt x="92" y="518"/>
                    <a:pt x="244" y="518"/>
                  </a:cubicBezTo>
                  <a:cubicBezTo>
                    <a:pt x="396" y="518"/>
                    <a:pt x="517" y="426"/>
                    <a:pt x="517" y="274"/>
                  </a:cubicBezTo>
                  <a:cubicBezTo>
                    <a:pt x="517" y="122"/>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4"/>
            <p:cNvSpPr/>
            <p:nvPr/>
          </p:nvSpPr>
          <p:spPr>
            <a:xfrm>
              <a:off x="9048300" y="1038300"/>
              <a:ext cx="318425" cy="964325"/>
            </a:xfrm>
            <a:custGeom>
              <a:avLst/>
              <a:gdLst/>
              <a:ahLst/>
              <a:cxnLst/>
              <a:rect l="l" t="t" r="r" b="b"/>
              <a:pathLst>
                <a:path w="12737" h="38573" extrusionOk="0">
                  <a:moveTo>
                    <a:pt x="92" y="0"/>
                  </a:moveTo>
                  <a:cubicBezTo>
                    <a:pt x="92" y="456"/>
                    <a:pt x="62" y="912"/>
                    <a:pt x="1" y="1338"/>
                  </a:cubicBezTo>
                  <a:cubicBezTo>
                    <a:pt x="31" y="1399"/>
                    <a:pt x="62" y="1459"/>
                    <a:pt x="92" y="1551"/>
                  </a:cubicBezTo>
                  <a:cubicBezTo>
                    <a:pt x="1217" y="5168"/>
                    <a:pt x="2584" y="8694"/>
                    <a:pt x="3770" y="12280"/>
                  </a:cubicBezTo>
                  <a:cubicBezTo>
                    <a:pt x="5320" y="16536"/>
                    <a:pt x="6171" y="21065"/>
                    <a:pt x="6293" y="25594"/>
                  </a:cubicBezTo>
                  <a:cubicBezTo>
                    <a:pt x="6384" y="28390"/>
                    <a:pt x="5776" y="31156"/>
                    <a:pt x="5350" y="33922"/>
                  </a:cubicBezTo>
                  <a:cubicBezTo>
                    <a:pt x="5077" y="35351"/>
                    <a:pt x="4834" y="36810"/>
                    <a:pt x="4591" y="38238"/>
                  </a:cubicBezTo>
                  <a:cubicBezTo>
                    <a:pt x="4591" y="38329"/>
                    <a:pt x="4560" y="38451"/>
                    <a:pt x="4560" y="38542"/>
                  </a:cubicBezTo>
                  <a:cubicBezTo>
                    <a:pt x="4925" y="38572"/>
                    <a:pt x="5290" y="38572"/>
                    <a:pt x="5654" y="38572"/>
                  </a:cubicBezTo>
                  <a:cubicBezTo>
                    <a:pt x="5624" y="37691"/>
                    <a:pt x="6809" y="35290"/>
                    <a:pt x="6931" y="34712"/>
                  </a:cubicBezTo>
                  <a:cubicBezTo>
                    <a:pt x="7144" y="34196"/>
                    <a:pt x="7357" y="33679"/>
                    <a:pt x="7539" y="33132"/>
                  </a:cubicBezTo>
                  <a:cubicBezTo>
                    <a:pt x="7691" y="32858"/>
                    <a:pt x="7812" y="32554"/>
                    <a:pt x="7934" y="32281"/>
                  </a:cubicBezTo>
                  <a:cubicBezTo>
                    <a:pt x="8056" y="32007"/>
                    <a:pt x="8147" y="31764"/>
                    <a:pt x="8238" y="31490"/>
                  </a:cubicBezTo>
                  <a:cubicBezTo>
                    <a:pt x="8329" y="31278"/>
                    <a:pt x="8420" y="31034"/>
                    <a:pt x="8512" y="30791"/>
                  </a:cubicBezTo>
                  <a:cubicBezTo>
                    <a:pt x="8603" y="30578"/>
                    <a:pt x="8724" y="30366"/>
                    <a:pt x="8816" y="30123"/>
                  </a:cubicBezTo>
                  <a:cubicBezTo>
                    <a:pt x="8907" y="29910"/>
                    <a:pt x="8998" y="29667"/>
                    <a:pt x="9059" y="29423"/>
                  </a:cubicBezTo>
                  <a:cubicBezTo>
                    <a:pt x="9180" y="29180"/>
                    <a:pt x="9271" y="28937"/>
                    <a:pt x="9332" y="28664"/>
                  </a:cubicBezTo>
                  <a:cubicBezTo>
                    <a:pt x="9423" y="28420"/>
                    <a:pt x="9515" y="28177"/>
                    <a:pt x="9606" y="27934"/>
                  </a:cubicBezTo>
                  <a:cubicBezTo>
                    <a:pt x="9636" y="27843"/>
                    <a:pt x="9667" y="27721"/>
                    <a:pt x="9727" y="27630"/>
                  </a:cubicBezTo>
                  <a:lnTo>
                    <a:pt x="9727" y="27630"/>
                  </a:lnTo>
                  <a:cubicBezTo>
                    <a:pt x="9636" y="27934"/>
                    <a:pt x="9575" y="28208"/>
                    <a:pt x="9515" y="28512"/>
                  </a:cubicBezTo>
                  <a:cubicBezTo>
                    <a:pt x="9089" y="30609"/>
                    <a:pt x="8299" y="32615"/>
                    <a:pt x="7539" y="34591"/>
                  </a:cubicBezTo>
                  <a:cubicBezTo>
                    <a:pt x="7083" y="35928"/>
                    <a:pt x="6445" y="37205"/>
                    <a:pt x="6141" y="38572"/>
                  </a:cubicBezTo>
                  <a:lnTo>
                    <a:pt x="6840" y="38572"/>
                  </a:lnTo>
                  <a:cubicBezTo>
                    <a:pt x="6931" y="37843"/>
                    <a:pt x="7417" y="37296"/>
                    <a:pt x="7873" y="36749"/>
                  </a:cubicBezTo>
                  <a:cubicBezTo>
                    <a:pt x="8572" y="35776"/>
                    <a:pt x="9241" y="34773"/>
                    <a:pt x="9667" y="33648"/>
                  </a:cubicBezTo>
                  <a:cubicBezTo>
                    <a:pt x="12463" y="27843"/>
                    <a:pt x="12737" y="20913"/>
                    <a:pt x="11034" y="14712"/>
                  </a:cubicBezTo>
                  <a:lnTo>
                    <a:pt x="11034" y="14712"/>
                  </a:lnTo>
                  <a:cubicBezTo>
                    <a:pt x="9211" y="18755"/>
                    <a:pt x="8329" y="23101"/>
                    <a:pt x="7630" y="27478"/>
                  </a:cubicBezTo>
                  <a:cubicBezTo>
                    <a:pt x="7630" y="27569"/>
                    <a:pt x="7600" y="27691"/>
                    <a:pt x="7600" y="27782"/>
                  </a:cubicBezTo>
                  <a:cubicBezTo>
                    <a:pt x="7539" y="28086"/>
                    <a:pt x="7509" y="28360"/>
                    <a:pt x="7478" y="28664"/>
                  </a:cubicBezTo>
                  <a:cubicBezTo>
                    <a:pt x="7478" y="28633"/>
                    <a:pt x="7478" y="28633"/>
                    <a:pt x="7478" y="28603"/>
                  </a:cubicBezTo>
                  <a:cubicBezTo>
                    <a:pt x="7417" y="28998"/>
                    <a:pt x="7357" y="29332"/>
                    <a:pt x="7296" y="29697"/>
                  </a:cubicBezTo>
                  <a:cubicBezTo>
                    <a:pt x="7296" y="29727"/>
                    <a:pt x="7296" y="29727"/>
                    <a:pt x="7296" y="29727"/>
                  </a:cubicBezTo>
                  <a:cubicBezTo>
                    <a:pt x="7265" y="29971"/>
                    <a:pt x="7235" y="30183"/>
                    <a:pt x="7174" y="30396"/>
                  </a:cubicBezTo>
                  <a:cubicBezTo>
                    <a:pt x="7144" y="30609"/>
                    <a:pt x="7113" y="30822"/>
                    <a:pt x="7083" y="31034"/>
                  </a:cubicBezTo>
                  <a:cubicBezTo>
                    <a:pt x="7083" y="31034"/>
                    <a:pt x="7083" y="31034"/>
                    <a:pt x="7083" y="31065"/>
                  </a:cubicBezTo>
                  <a:cubicBezTo>
                    <a:pt x="7053" y="31217"/>
                    <a:pt x="7022" y="31399"/>
                    <a:pt x="6992" y="31551"/>
                  </a:cubicBezTo>
                  <a:cubicBezTo>
                    <a:pt x="6992" y="31673"/>
                    <a:pt x="6961" y="31764"/>
                    <a:pt x="6931" y="31855"/>
                  </a:cubicBezTo>
                  <a:cubicBezTo>
                    <a:pt x="6961" y="31703"/>
                    <a:pt x="6961" y="31551"/>
                    <a:pt x="6961" y="31399"/>
                  </a:cubicBezTo>
                  <a:lnTo>
                    <a:pt x="7022" y="30426"/>
                  </a:lnTo>
                  <a:cubicBezTo>
                    <a:pt x="7022" y="30244"/>
                    <a:pt x="7053" y="30062"/>
                    <a:pt x="7053" y="29849"/>
                  </a:cubicBezTo>
                  <a:cubicBezTo>
                    <a:pt x="7053" y="29667"/>
                    <a:pt x="7083" y="29484"/>
                    <a:pt x="7083" y="29271"/>
                  </a:cubicBezTo>
                  <a:cubicBezTo>
                    <a:pt x="7083" y="29119"/>
                    <a:pt x="7083" y="28967"/>
                    <a:pt x="7113" y="28816"/>
                  </a:cubicBezTo>
                  <a:cubicBezTo>
                    <a:pt x="7113" y="28785"/>
                    <a:pt x="7113" y="28785"/>
                    <a:pt x="7113" y="28755"/>
                  </a:cubicBezTo>
                  <a:cubicBezTo>
                    <a:pt x="7113" y="28603"/>
                    <a:pt x="7113" y="28451"/>
                    <a:pt x="7144" y="28268"/>
                  </a:cubicBezTo>
                  <a:cubicBezTo>
                    <a:pt x="7144" y="27904"/>
                    <a:pt x="7174" y="27569"/>
                    <a:pt x="7205" y="27205"/>
                  </a:cubicBezTo>
                  <a:lnTo>
                    <a:pt x="7205" y="27174"/>
                  </a:lnTo>
                  <a:cubicBezTo>
                    <a:pt x="7205" y="27174"/>
                    <a:pt x="7205" y="27144"/>
                    <a:pt x="7205" y="27144"/>
                  </a:cubicBezTo>
                  <a:cubicBezTo>
                    <a:pt x="7205" y="26931"/>
                    <a:pt x="7205" y="26718"/>
                    <a:pt x="7205" y="26475"/>
                  </a:cubicBezTo>
                  <a:cubicBezTo>
                    <a:pt x="7174" y="26323"/>
                    <a:pt x="7174" y="26171"/>
                    <a:pt x="7144" y="26019"/>
                  </a:cubicBezTo>
                  <a:cubicBezTo>
                    <a:pt x="7174" y="25138"/>
                    <a:pt x="7205" y="24287"/>
                    <a:pt x="7174" y="23405"/>
                  </a:cubicBezTo>
                  <a:cubicBezTo>
                    <a:pt x="7235" y="20062"/>
                    <a:pt x="6141" y="16870"/>
                    <a:pt x="5229" y="13709"/>
                  </a:cubicBezTo>
                  <a:cubicBezTo>
                    <a:pt x="4195" y="9970"/>
                    <a:pt x="2919" y="6292"/>
                    <a:pt x="1551" y="2675"/>
                  </a:cubicBezTo>
                  <a:cubicBezTo>
                    <a:pt x="1399" y="2159"/>
                    <a:pt x="1156" y="1703"/>
                    <a:pt x="1004" y="1186"/>
                  </a:cubicBezTo>
                  <a:cubicBezTo>
                    <a:pt x="669" y="821"/>
                    <a:pt x="366" y="426"/>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4"/>
            <p:cNvSpPr/>
            <p:nvPr/>
          </p:nvSpPr>
          <p:spPr>
            <a:xfrm>
              <a:off x="8771700" y="1761150"/>
              <a:ext cx="382250" cy="240725"/>
            </a:xfrm>
            <a:custGeom>
              <a:avLst/>
              <a:gdLst/>
              <a:ahLst/>
              <a:cxnLst/>
              <a:rect l="l" t="t" r="r" b="b"/>
              <a:pathLst>
                <a:path w="15290" h="9629" extrusionOk="0">
                  <a:moveTo>
                    <a:pt x="754" y="0"/>
                  </a:moveTo>
                  <a:cubicBezTo>
                    <a:pt x="504" y="0"/>
                    <a:pt x="253" y="8"/>
                    <a:pt x="1" y="23"/>
                  </a:cubicBezTo>
                  <a:cubicBezTo>
                    <a:pt x="1612" y="1695"/>
                    <a:pt x="3496" y="3184"/>
                    <a:pt x="5381" y="4582"/>
                  </a:cubicBezTo>
                  <a:cubicBezTo>
                    <a:pt x="7721" y="6315"/>
                    <a:pt x="10062" y="8048"/>
                    <a:pt x="12737" y="9263"/>
                  </a:cubicBezTo>
                  <a:cubicBezTo>
                    <a:pt x="12919" y="9324"/>
                    <a:pt x="13132" y="9415"/>
                    <a:pt x="13314" y="9476"/>
                  </a:cubicBezTo>
                  <a:cubicBezTo>
                    <a:pt x="13375" y="9507"/>
                    <a:pt x="13405" y="9567"/>
                    <a:pt x="13436" y="9598"/>
                  </a:cubicBezTo>
                  <a:cubicBezTo>
                    <a:pt x="13831" y="9598"/>
                    <a:pt x="14226" y="9628"/>
                    <a:pt x="14621" y="9628"/>
                  </a:cubicBezTo>
                  <a:lnTo>
                    <a:pt x="14986" y="9628"/>
                  </a:lnTo>
                  <a:cubicBezTo>
                    <a:pt x="12341" y="7470"/>
                    <a:pt x="9454" y="5707"/>
                    <a:pt x="6657" y="3762"/>
                  </a:cubicBezTo>
                  <a:lnTo>
                    <a:pt x="6657" y="3762"/>
                  </a:lnTo>
                  <a:cubicBezTo>
                    <a:pt x="6779" y="3792"/>
                    <a:pt x="6870" y="3823"/>
                    <a:pt x="6992" y="3823"/>
                  </a:cubicBezTo>
                  <a:cubicBezTo>
                    <a:pt x="7174" y="3883"/>
                    <a:pt x="7357" y="3975"/>
                    <a:pt x="7539" y="4035"/>
                  </a:cubicBezTo>
                  <a:cubicBezTo>
                    <a:pt x="7934" y="4157"/>
                    <a:pt x="8329" y="4309"/>
                    <a:pt x="8694" y="4491"/>
                  </a:cubicBezTo>
                  <a:cubicBezTo>
                    <a:pt x="10366" y="5616"/>
                    <a:pt x="12068" y="6680"/>
                    <a:pt x="13648" y="7956"/>
                  </a:cubicBezTo>
                  <a:cubicBezTo>
                    <a:pt x="14165" y="8321"/>
                    <a:pt x="14682" y="8686"/>
                    <a:pt x="15168" y="9081"/>
                  </a:cubicBezTo>
                  <a:cubicBezTo>
                    <a:pt x="15199" y="8838"/>
                    <a:pt x="15229" y="8595"/>
                    <a:pt x="15290" y="8351"/>
                  </a:cubicBezTo>
                  <a:cubicBezTo>
                    <a:pt x="15259" y="8351"/>
                    <a:pt x="15199" y="8351"/>
                    <a:pt x="15168" y="8321"/>
                  </a:cubicBezTo>
                  <a:cubicBezTo>
                    <a:pt x="11732" y="3924"/>
                    <a:pt x="6481" y="0"/>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4"/>
            <p:cNvSpPr/>
            <p:nvPr/>
          </p:nvSpPr>
          <p:spPr>
            <a:xfrm>
              <a:off x="8941150" y="1727525"/>
              <a:ext cx="358700" cy="283025"/>
            </a:xfrm>
            <a:custGeom>
              <a:avLst/>
              <a:gdLst/>
              <a:ahLst/>
              <a:cxnLst/>
              <a:rect l="l" t="t" r="r" b="b"/>
              <a:pathLst>
                <a:path w="14348" h="11321" extrusionOk="0">
                  <a:moveTo>
                    <a:pt x="14044" y="0"/>
                  </a:moveTo>
                  <a:cubicBezTo>
                    <a:pt x="14044" y="31"/>
                    <a:pt x="14044" y="31"/>
                    <a:pt x="14013" y="61"/>
                  </a:cubicBezTo>
                  <a:cubicBezTo>
                    <a:pt x="13983" y="243"/>
                    <a:pt x="13922" y="426"/>
                    <a:pt x="13831" y="608"/>
                  </a:cubicBezTo>
                  <a:cubicBezTo>
                    <a:pt x="13770" y="821"/>
                    <a:pt x="13679" y="1003"/>
                    <a:pt x="13618" y="1216"/>
                  </a:cubicBezTo>
                  <a:cubicBezTo>
                    <a:pt x="13527" y="1429"/>
                    <a:pt x="13466" y="1611"/>
                    <a:pt x="13375" y="1824"/>
                  </a:cubicBezTo>
                  <a:cubicBezTo>
                    <a:pt x="13314" y="1976"/>
                    <a:pt x="13284" y="2128"/>
                    <a:pt x="13223" y="2280"/>
                  </a:cubicBezTo>
                  <a:cubicBezTo>
                    <a:pt x="13102" y="2888"/>
                    <a:pt x="12980" y="3465"/>
                    <a:pt x="12798" y="4043"/>
                  </a:cubicBezTo>
                  <a:cubicBezTo>
                    <a:pt x="12159" y="5775"/>
                    <a:pt x="11460" y="7447"/>
                    <a:pt x="11004" y="9210"/>
                  </a:cubicBezTo>
                  <a:cubicBezTo>
                    <a:pt x="10548" y="9210"/>
                    <a:pt x="10062" y="9180"/>
                    <a:pt x="9606" y="9180"/>
                  </a:cubicBezTo>
                  <a:cubicBezTo>
                    <a:pt x="9120" y="9149"/>
                    <a:pt x="8633" y="9119"/>
                    <a:pt x="8147" y="9119"/>
                  </a:cubicBezTo>
                  <a:cubicBezTo>
                    <a:pt x="8147" y="9058"/>
                    <a:pt x="8086" y="8997"/>
                    <a:pt x="8056" y="8967"/>
                  </a:cubicBezTo>
                  <a:cubicBezTo>
                    <a:pt x="7813" y="8815"/>
                    <a:pt x="7570" y="8663"/>
                    <a:pt x="7326" y="8481"/>
                  </a:cubicBezTo>
                  <a:cubicBezTo>
                    <a:pt x="7296" y="8481"/>
                    <a:pt x="7296" y="8481"/>
                    <a:pt x="7266" y="8450"/>
                  </a:cubicBezTo>
                  <a:cubicBezTo>
                    <a:pt x="7174" y="8420"/>
                    <a:pt x="7083" y="8359"/>
                    <a:pt x="6992" y="8298"/>
                  </a:cubicBezTo>
                  <a:cubicBezTo>
                    <a:pt x="6810" y="8177"/>
                    <a:pt x="6597" y="8055"/>
                    <a:pt x="6414" y="7903"/>
                  </a:cubicBezTo>
                  <a:cubicBezTo>
                    <a:pt x="6050" y="7660"/>
                    <a:pt x="5655" y="7417"/>
                    <a:pt x="5259" y="7204"/>
                  </a:cubicBezTo>
                  <a:cubicBezTo>
                    <a:pt x="5047" y="7082"/>
                    <a:pt x="4804" y="6961"/>
                    <a:pt x="4560" y="6809"/>
                  </a:cubicBezTo>
                  <a:cubicBezTo>
                    <a:pt x="4317" y="6687"/>
                    <a:pt x="4104" y="6566"/>
                    <a:pt x="3861" y="6444"/>
                  </a:cubicBezTo>
                  <a:lnTo>
                    <a:pt x="3071" y="6049"/>
                  </a:lnTo>
                  <a:cubicBezTo>
                    <a:pt x="2980" y="6019"/>
                    <a:pt x="2889" y="5958"/>
                    <a:pt x="2767" y="5927"/>
                  </a:cubicBezTo>
                  <a:cubicBezTo>
                    <a:pt x="2585" y="5836"/>
                    <a:pt x="2433" y="5775"/>
                    <a:pt x="2250" y="5715"/>
                  </a:cubicBezTo>
                  <a:cubicBezTo>
                    <a:pt x="2129" y="5684"/>
                    <a:pt x="2038" y="5654"/>
                    <a:pt x="1946" y="5623"/>
                  </a:cubicBezTo>
                  <a:cubicBezTo>
                    <a:pt x="1734" y="5563"/>
                    <a:pt x="1521" y="5502"/>
                    <a:pt x="1308" y="5471"/>
                  </a:cubicBezTo>
                  <a:cubicBezTo>
                    <a:pt x="1247" y="5441"/>
                    <a:pt x="1217" y="5441"/>
                    <a:pt x="1186" y="5441"/>
                  </a:cubicBezTo>
                  <a:cubicBezTo>
                    <a:pt x="1065" y="5411"/>
                    <a:pt x="943" y="5411"/>
                    <a:pt x="852" y="5380"/>
                  </a:cubicBezTo>
                  <a:cubicBezTo>
                    <a:pt x="700" y="5350"/>
                    <a:pt x="518" y="5320"/>
                    <a:pt x="366" y="5289"/>
                  </a:cubicBezTo>
                  <a:cubicBezTo>
                    <a:pt x="244" y="5259"/>
                    <a:pt x="123" y="5259"/>
                    <a:pt x="1" y="5228"/>
                  </a:cubicBezTo>
                  <a:lnTo>
                    <a:pt x="1" y="5228"/>
                  </a:lnTo>
                  <a:cubicBezTo>
                    <a:pt x="92" y="5289"/>
                    <a:pt x="153" y="5320"/>
                    <a:pt x="244" y="5380"/>
                  </a:cubicBezTo>
                  <a:cubicBezTo>
                    <a:pt x="275" y="5380"/>
                    <a:pt x="275" y="5411"/>
                    <a:pt x="305" y="5411"/>
                  </a:cubicBezTo>
                  <a:cubicBezTo>
                    <a:pt x="366" y="5471"/>
                    <a:pt x="457" y="5502"/>
                    <a:pt x="518" y="5532"/>
                  </a:cubicBezTo>
                  <a:cubicBezTo>
                    <a:pt x="548" y="5563"/>
                    <a:pt x="579" y="5563"/>
                    <a:pt x="579" y="5563"/>
                  </a:cubicBezTo>
                  <a:cubicBezTo>
                    <a:pt x="700" y="5623"/>
                    <a:pt x="791" y="5654"/>
                    <a:pt x="882" y="5715"/>
                  </a:cubicBezTo>
                  <a:cubicBezTo>
                    <a:pt x="1004" y="5775"/>
                    <a:pt x="1126" y="5836"/>
                    <a:pt x="1247" y="5927"/>
                  </a:cubicBezTo>
                  <a:cubicBezTo>
                    <a:pt x="1308" y="5958"/>
                    <a:pt x="1369" y="6019"/>
                    <a:pt x="1369" y="6079"/>
                  </a:cubicBezTo>
                  <a:cubicBezTo>
                    <a:pt x="1855" y="6262"/>
                    <a:pt x="2372" y="6475"/>
                    <a:pt x="2828" y="6718"/>
                  </a:cubicBezTo>
                  <a:cubicBezTo>
                    <a:pt x="4135" y="7356"/>
                    <a:pt x="5320" y="8207"/>
                    <a:pt x="6536" y="9028"/>
                  </a:cubicBezTo>
                  <a:lnTo>
                    <a:pt x="2919" y="8876"/>
                  </a:lnTo>
                  <a:cubicBezTo>
                    <a:pt x="2797" y="8876"/>
                    <a:pt x="2676" y="8967"/>
                    <a:pt x="2645" y="9119"/>
                  </a:cubicBezTo>
                  <a:cubicBezTo>
                    <a:pt x="2797" y="9119"/>
                    <a:pt x="2949" y="9149"/>
                    <a:pt x="3041" y="9241"/>
                  </a:cubicBezTo>
                  <a:cubicBezTo>
                    <a:pt x="3162" y="9301"/>
                    <a:pt x="3284" y="9362"/>
                    <a:pt x="3405" y="9423"/>
                  </a:cubicBezTo>
                  <a:cubicBezTo>
                    <a:pt x="3466" y="9453"/>
                    <a:pt x="3497" y="9453"/>
                    <a:pt x="3557" y="9453"/>
                  </a:cubicBezTo>
                  <a:cubicBezTo>
                    <a:pt x="3557" y="9453"/>
                    <a:pt x="3557" y="9484"/>
                    <a:pt x="3557" y="9514"/>
                  </a:cubicBezTo>
                  <a:cubicBezTo>
                    <a:pt x="4135" y="9818"/>
                    <a:pt x="4712" y="10152"/>
                    <a:pt x="5320" y="10426"/>
                  </a:cubicBezTo>
                  <a:cubicBezTo>
                    <a:pt x="5442" y="10578"/>
                    <a:pt x="5503" y="10669"/>
                    <a:pt x="5533" y="10760"/>
                  </a:cubicBezTo>
                  <a:cubicBezTo>
                    <a:pt x="5594" y="10791"/>
                    <a:pt x="5655" y="10791"/>
                    <a:pt x="5715" y="10821"/>
                  </a:cubicBezTo>
                  <a:cubicBezTo>
                    <a:pt x="6019" y="10912"/>
                    <a:pt x="6293" y="11125"/>
                    <a:pt x="6597" y="11216"/>
                  </a:cubicBezTo>
                  <a:cubicBezTo>
                    <a:pt x="6718" y="11247"/>
                    <a:pt x="6810" y="11277"/>
                    <a:pt x="6931" y="11277"/>
                  </a:cubicBezTo>
                  <a:cubicBezTo>
                    <a:pt x="7296" y="11247"/>
                    <a:pt x="7691" y="11247"/>
                    <a:pt x="8056" y="11247"/>
                  </a:cubicBezTo>
                  <a:cubicBezTo>
                    <a:pt x="8573" y="11247"/>
                    <a:pt x="9059" y="11247"/>
                    <a:pt x="9576" y="11277"/>
                  </a:cubicBezTo>
                  <a:cubicBezTo>
                    <a:pt x="10062" y="11277"/>
                    <a:pt x="10548" y="11307"/>
                    <a:pt x="11004" y="11307"/>
                  </a:cubicBezTo>
                  <a:cubicBezTo>
                    <a:pt x="11035" y="11318"/>
                    <a:pt x="11065" y="11321"/>
                    <a:pt x="11094" y="11321"/>
                  </a:cubicBezTo>
                  <a:cubicBezTo>
                    <a:pt x="11153" y="11321"/>
                    <a:pt x="11207" y="11307"/>
                    <a:pt x="11247" y="11307"/>
                  </a:cubicBezTo>
                  <a:cubicBezTo>
                    <a:pt x="11339" y="11247"/>
                    <a:pt x="11399" y="11064"/>
                    <a:pt x="11430" y="10912"/>
                  </a:cubicBezTo>
                  <a:cubicBezTo>
                    <a:pt x="11217" y="10700"/>
                    <a:pt x="11521" y="10335"/>
                    <a:pt x="11825" y="10061"/>
                  </a:cubicBezTo>
                  <a:cubicBezTo>
                    <a:pt x="11855" y="10000"/>
                    <a:pt x="11886" y="9970"/>
                    <a:pt x="11916" y="9940"/>
                  </a:cubicBezTo>
                  <a:cubicBezTo>
                    <a:pt x="11947" y="9940"/>
                    <a:pt x="11977" y="9909"/>
                    <a:pt x="12007" y="9909"/>
                  </a:cubicBezTo>
                  <a:cubicBezTo>
                    <a:pt x="12038" y="9879"/>
                    <a:pt x="12068" y="9848"/>
                    <a:pt x="12098" y="9848"/>
                  </a:cubicBezTo>
                  <a:cubicBezTo>
                    <a:pt x="12129" y="9818"/>
                    <a:pt x="12129" y="9788"/>
                    <a:pt x="12159" y="9757"/>
                  </a:cubicBezTo>
                  <a:cubicBezTo>
                    <a:pt x="12159" y="9757"/>
                    <a:pt x="12190" y="9727"/>
                    <a:pt x="12220" y="9696"/>
                  </a:cubicBezTo>
                  <a:cubicBezTo>
                    <a:pt x="12129" y="9605"/>
                    <a:pt x="12159" y="9453"/>
                    <a:pt x="12220" y="9362"/>
                  </a:cubicBezTo>
                  <a:cubicBezTo>
                    <a:pt x="12190" y="9301"/>
                    <a:pt x="12129" y="9271"/>
                    <a:pt x="12038" y="9271"/>
                  </a:cubicBezTo>
                  <a:cubicBezTo>
                    <a:pt x="11977" y="9271"/>
                    <a:pt x="11886" y="9241"/>
                    <a:pt x="11825" y="9241"/>
                  </a:cubicBezTo>
                  <a:cubicBezTo>
                    <a:pt x="12038" y="8572"/>
                    <a:pt x="12311" y="7873"/>
                    <a:pt x="12585" y="7204"/>
                  </a:cubicBezTo>
                  <a:cubicBezTo>
                    <a:pt x="13375" y="4894"/>
                    <a:pt x="14348" y="2493"/>
                    <a:pt x="140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4"/>
            <p:cNvSpPr/>
            <p:nvPr/>
          </p:nvSpPr>
          <p:spPr>
            <a:xfrm>
              <a:off x="8910000" y="1808075"/>
              <a:ext cx="12950" cy="12925"/>
            </a:xfrm>
            <a:custGeom>
              <a:avLst/>
              <a:gdLst/>
              <a:ahLst/>
              <a:cxnLst/>
              <a:rect l="l" t="t" r="r" b="b"/>
              <a:pathLst>
                <a:path w="518" h="517" extrusionOk="0">
                  <a:moveTo>
                    <a:pt x="274" y="0"/>
                  </a:moveTo>
                  <a:cubicBezTo>
                    <a:pt x="122" y="0"/>
                    <a:pt x="1" y="122"/>
                    <a:pt x="1" y="243"/>
                  </a:cubicBezTo>
                  <a:cubicBezTo>
                    <a:pt x="1" y="395"/>
                    <a:pt x="92" y="517"/>
                    <a:pt x="244" y="517"/>
                  </a:cubicBezTo>
                  <a:cubicBezTo>
                    <a:pt x="396" y="517"/>
                    <a:pt x="518" y="395"/>
                    <a:pt x="518" y="274"/>
                  </a:cubicBezTo>
                  <a:cubicBezTo>
                    <a:pt x="518"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4"/>
            <p:cNvSpPr/>
            <p:nvPr/>
          </p:nvSpPr>
          <p:spPr>
            <a:xfrm>
              <a:off x="8894050" y="1798200"/>
              <a:ext cx="12950" cy="13700"/>
            </a:xfrm>
            <a:custGeom>
              <a:avLst/>
              <a:gdLst/>
              <a:ahLst/>
              <a:cxnLst/>
              <a:rect l="l" t="t" r="r" b="b"/>
              <a:pathLst>
                <a:path w="518" h="548" extrusionOk="0">
                  <a:moveTo>
                    <a:pt x="274" y="0"/>
                  </a:moveTo>
                  <a:cubicBezTo>
                    <a:pt x="122" y="0"/>
                    <a:pt x="0" y="122"/>
                    <a:pt x="0" y="274"/>
                  </a:cubicBezTo>
                  <a:cubicBezTo>
                    <a:pt x="0" y="426"/>
                    <a:pt x="92" y="547"/>
                    <a:pt x="244" y="547"/>
                  </a:cubicBezTo>
                  <a:cubicBezTo>
                    <a:pt x="396" y="547"/>
                    <a:pt x="517" y="426"/>
                    <a:pt x="517" y="274"/>
                  </a:cubicBezTo>
                  <a:cubicBezTo>
                    <a:pt x="517" y="15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4"/>
            <p:cNvSpPr/>
            <p:nvPr/>
          </p:nvSpPr>
          <p:spPr>
            <a:xfrm>
              <a:off x="8894050" y="1817175"/>
              <a:ext cx="13700" cy="12950"/>
            </a:xfrm>
            <a:custGeom>
              <a:avLst/>
              <a:gdLst/>
              <a:ahLst/>
              <a:cxnLst/>
              <a:rect l="l" t="t" r="r" b="b"/>
              <a:pathLst>
                <a:path w="548" h="518" extrusionOk="0">
                  <a:moveTo>
                    <a:pt x="274" y="1"/>
                  </a:moveTo>
                  <a:cubicBezTo>
                    <a:pt x="122" y="1"/>
                    <a:pt x="0" y="123"/>
                    <a:pt x="0" y="244"/>
                  </a:cubicBezTo>
                  <a:cubicBezTo>
                    <a:pt x="0" y="396"/>
                    <a:pt x="122" y="518"/>
                    <a:pt x="244" y="518"/>
                  </a:cubicBezTo>
                  <a:cubicBezTo>
                    <a:pt x="396" y="518"/>
                    <a:pt x="517" y="427"/>
                    <a:pt x="517" y="275"/>
                  </a:cubicBezTo>
                  <a:cubicBezTo>
                    <a:pt x="548" y="12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4"/>
            <p:cNvSpPr/>
            <p:nvPr/>
          </p:nvSpPr>
          <p:spPr>
            <a:xfrm>
              <a:off x="9203325" y="1862775"/>
              <a:ext cx="12950" cy="13700"/>
            </a:xfrm>
            <a:custGeom>
              <a:avLst/>
              <a:gdLst/>
              <a:ahLst/>
              <a:cxnLst/>
              <a:rect l="l" t="t" r="r" b="b"/>
              <a:pathLst>
                <a:path w="518" h="548" extrusionOk="0">
                  <a:moveTo>
                    <a:pt x="274" y="1"/>
                  </a:moveTo>
                  <a:cubicBezTo>
                    <a:pt x="122" y="1"/>
                    <a:pt x="1" y="122"/>
                    <a:pt x="1" y="274"/>
                  </a:cubicBezTo>
                  <a:cubicBezTo>
                    <a:pt x="1" y="396"/>
                    <a:pt x="122" y="548"/>
                    <a:pt x="244" y="548"/>
                  </a:cubicBezTo>
                  <a:cubicBezTo>
                    <a:pt x="396" y="548"/>
                    <a:pt x="517" y="426"/>
                    <a:pt x="517" y="274"/>
                  </a:cubicBezTo>
                  <a:cubicBezTo>
                    <a:pt x="517" y="12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4"/>
            <p:cNvSpPr/>
            <p:nvPr/>
          </p:nvSpPr>
          <p:spPr>
            <a:xfrm>
              <a:off x="9309700" y="1678875"/>
              <a:ext cx="13725" cy="13725"/>
            </a:xfrm>
            <a:custGeom>
              <a:avLst/>
              <a:gdLst/>
              <a:ahLst/>
              <a:cxnLst/>
              <a:rect l="l" t="t" r="r" b="b"/>
              <a:pathLst>
                <a:path w="549" h="549" extrusionOk="0">
                  <a:moveTo>
                    <a:pt x="274" y="1"/>
                  </a:moveTo>
                  <a:cubicBezTo>
                    <a:pt x="153" y="1"/>
                    <a:pt x="31" y="123"/>
                    <a:pt x="1" y="275"/>
                  </a:cubicBezTo>
                  <a:cubicBezTo>
                    <a:pt x="1" y="427"/>
                    <a:pt x="122" y="548"/>
                    <a:pt x="274" y="548"/>
                  </a:cubicBezTo>
                  <a:cubicBezTo>
                    <a:pt x="396" y="548"/>
                    <a:pt x="548" y="427"/>
                    <a:pt x="548" y="275"/>
                  </a:cubicBezTo>
                  <a:cubicBezTo>
                    <a:pt x="548" y="153"/>
                    <a:pt x="42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4"/>
            <p:cNvSpPr/>
            <p:nvPr/>
          </p:nvSpPr>
          <p:spPr>
            <a:xfrm>
              <a:off x="9314275" y="1662175"/>
              <a:ext cx="13700" cy="12925"/>
            </a:xfrm>
            <a:custGeom>
              <a:avLst/>
              <a:gdLst/>
              <a:ahLst/>
              <a:cxnLst/>
              <a:rect l="l" t="t" r="r" b="b"/>
              <a:pathLst>
                <a:path w="548" h="517" extrusionOk="0">
                  <a:moveTo>
                    <a:pt x="274" y="0"/>
                  </a:moveTo>
                  <a:cubicBezTo>
                    <a:pt x="152" y="0"/>
                    <a:pt x="31" y="91"/>
                    <a:pt x="31" y="243"/>
                  </a:cubicBezTo>
                  <a:cubicBezTo>
                    <a:pt x="0" y="395"/>
                    <a:pt x="122" y="517"/>
                    <a:pt x="274" y="517"/>
                  </a:cubicBezTo>
                  <a:cubicBezTo>
                    <a:pt x="426" y="517"/>
                    <a:pt x="547" y="395"/>
                    <a:pt x="547" y="243"/>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4"/>
            <p:cNvSpPr/>
            <p:nvPr/>
          </p:nvSpPr>
          <p:spPr>
            <a:xfrm>
              <a:off x="9039950" y="1037550"/>
              <a:ext cx="85125" cy="143750"/>
            </a:xfrm>
            <a:custGeom>
              <a:avLst/>
              <a:gdLst/>
              <a:ahLst/>
              <a:cxnLst/>
              <a:rect l="l" t="t" r="r" b="b"/>
              <a:pathLst>
                <a:path w="3405" h="5750" extrusionOk="0">
                  <a:moveTo>
                    <a:pt x="487" y="0"/>
                  </a:moveTo>
                  <a:cubicBezTo>
                    <a:pt x="0" y="0"/>
                    <a:pt x="213" y="699"/>
                    <a:pt x="213" y="1003"/>
                  </a:cubicBezTo>
                  <a:cubicBezTo>
                    <a:pt x="244" y="1702"/>
                    <a:pt x="456" y="2401"/>
                    <a:pt x="791" y="3040"/>
                  </a:cubicBezTo>
                  <a:cubicBezTo>
                    <a:pt x="608" y="3100"/>
                    <a:pt x="608" y="3283"/>
                    <a:pt x="730" y="3465"/>
                  </a:cubicBezTo>
                  <a:cubicBezTo>
                    <a:pt x="669" y="3587"/>
                    <a:pt x="700" y="3678"/>
                    <a:pt x="791" y="3830"/>
                  </a:cubicBezTo>
                  <a:cubicBezTo>
                    <a:pt x="821" y="3921"/>
                    <a:pt x="912" y="4012"/>
                    <a:pt x="1003" y="4073"/>
                  </a:cubicBezTo>
                  <a:cubicBezTo>
                    <a:pt x="1642" y="4651"/>
                    <a:pt x="2280" y="5198"/>
                    <a:pt x="2949" y="5684"/>
                  </a:cubicBezTo>
                  <a:cubicBezTo>
                    <a:pt x="3005" y="5726"/>
                    <a:pt x="3068" y="5749"/>
                    <a:pt x="3129" y="5749"/>
                  </a:cubicBezTo>
                  <a:cubicBezTo>
                    <a:pt x="3198" y="5749"/>
                    <a:pt x="3265" y="5719"/>
                    <a:pt x="3314" y="5654"/>
                  </a:cubicBezTo>
                  <a:cubicBezTo>
                    <a:pt x="3405" y="5532"/>
                    <a:pt x="3405" y="5350"/>
                    <a:pt x="3283" y="5289"/>
                  </a:cubicBezTo>
                  <a:cubicBezTo>
                    <a:pt x="3222" y="5228"/>
                    <a:pt x="3192" y="5198"/>
                    <a:pt x="3162" y="5167"/>
                  </a:cubicBezTo>
                  <a:cubicBezTo>
                    <a:pt x="3131" y="4924"/>
                    <a:pt x="2858" y="4772"/>
                    <a:pt x="2736" y="4590"/>
                  </a:cubicBezTo>
                  <a:cubicBezTo>
                    <a:pt x="2949" y="4347"/>
                    <a:pt x="2645" y="4104"/>
                    <a:pt x="2493" y="3921"/>
                  </a:cubicBezTo>
                  <a:cubicBezTo>
                    <a:pt x="2584" y="3769"/>
                    <a:pt x="2493" y="3617"/>
                    <a:pt x="2402" y="3526"/>
                  </a:cubicBezTo>
                  <a:cubicBezTo>
                    <a:pt x="2554" y="3435"/>
                    <a:pt x="2584" y="3161"/>
                    <a:pt x="2432" y="3070"/>
                  </a:cubicBezTo>
                  <a:cubicBezTo>
                    <a:pt x="2371" y="2918"/>
                    <a:pt x="2280" y="2796"/>
                    <a:pt x="2219" y="2675"/>
                  </a:cubicBezTo>
                  <a:cubicBezTo>
                    <a:pt x="2037" y="2310"/>
                    <a:pt x="1855" y="1915"/>
                    <a:pt x="1672" y="1550"/>
                  </a:cubicBezTo>
                  <a:cubicBezTo>
                    <a:pt x="1490" y="1155"/>
                    <a:pt x="1399" y="699"/>
                    <a:pt x="1034" y="456"/>
                  </a:cubicBezTo>
                  <a:cubicBezTo>
                    <a:pt x="821" y="304"/>
                    <a:pt x="700" y="61"/>
                    <a:pt x="48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4"/>
            <p:cNvSpPr/>
            <p:nvPr/>
          </p:nvSpPr>
          <p:spPr>
            <a:xfrm>
              <a:off x="9100750" y="1194075"/>
              <a:ext cx="13700" cy="12950"/>
            </a:xfrm>
            <a:custGeom>
              <a:avLst/>
              <a:gdLst/>
              <a:ahLst/>
              <a:cxnLst/>
              <a:rect l="l" t="t" r="r" b="b"/>
              <a:pathLst>
                <a:path w="548" h="518" extrusionOk="0">
                  <a:moveTo>
                    <a:pt x="274" y="1"/>
                  </a:moveTo>
                  <a:cubicBezTo>
                    <a:pt x="152" y="1"/>
                    <a:pt x="30" y="122"/>
                    <a:pt x="30" y="274"/>
                  </a:cubicBezTo>
                  <a:cubicBezTo>
                    <a:pt x="0" y="396"/>
                    <a:pt x="122" y="517"/>
                    <a:pt x="274" y="517"/>
                  </a:cubicBezTo>
                  <a:cubicBezTo>
                    <a:pt x="426" y="517"/>
                    <a:pt x="547" y="426"/>
                    <a:pt x="547" y="274"/>
                  </a:cubicBezTo>
                  <a:cubicBezTo>
                    <a:pt x="547" y="122"/>
                    <a:pt x="426" y="1"/>
                    <a:pt x="274" y="1"/>
                  </a:cubicBezTo>
                  <a:close/>
                </a:path>
              </a:pathLst>
            </a:custGeom>
            <a:solidFill>
              <a:srgbClr val="A2B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4"/>
            <p:cNvSpPr/>
            <p:nvPr/>
          </p:nvSpPr>
          <p:spPr>
            <a:xfrm>
              <a:off x="9106825" y="1210800"/>
              <a:ext cx="12925" cy="13700"/>
            </a:xfrm>
            <a:custGeom>
              <a:avLst/>
              <a:gdLst/>
              <a:ahLst/>
              <a:cxnLst/>
              <a:rect l="l" t="t" r="r" b="b"/>
              <a:pathLst>
                <a:path w="517" h="548" extrusionOk="0">
                  <a:moveTo>
                    <a:pt x="274" y="0"/>
                  </a:moveTo>
                  <a:cubicBezTo>
                    <a:pt x="122" y="0"/>
                    <a:pt x="0" y="122"/>
                    <a:pt x="0" y="274"/>
                  </a:cubicBezTo>
                  <a:cubicBezTo>
                    <a:pt x="0" y="426"/>
                    <a:pt x="91" y="547"/>
                    <a:pt x="243" y="547"/>
                  </a:cubicBezTo>
                  <a:cubicBezTo>
                    <a:pt x="395" y="547"/>
                    <a:pt x="517" y="426"/>
                    <a:pt x="517" y="274"/>
                  </a:cubicBezTo>
                  <a:cubicBezTo>
                    <a:pt x="517" y="152"/>
                    <a:pt x="395" y="0"/>
                    <a:pt x="274" y="0"/>
                  </a:cubicBezTo>
                  <a:close/>
                </a:path>
              </a:pathLst>
            </a:custGeom>
            <a:solidFill>
              <a:srgbClr val="A2B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4"/>
            <p:cNvSpPr/>
            <p:nvPr/>
          </p:nvSpPr>
          <p:spPr>
            <a:xfrm>
              <a:off x="8642525" y="1571975"/>
              <a:ext cx="551700" cy="428375"/>
            </a:xfrm>
            <a:custGeom>
              <a:avLst/>
              <a:gdLst/>
              <a:ahLst/>
              <a:cxnLst/>
              <a:rect l="l" t="t" r="r" b="b"/>
              <a:pathLst>
                <a:path w="22068" h="17135" extrusionOk="0">
                  <a:moveTo>
                    <a:pt x="13017" y="0"/>
                  </a:moveTo>
                  <a:cubicBezTo>
                    <a:pt x="12884" y="0"/>
                    <a:pt x="12750" y="7"/>
                    <a:pt x="12615" y="22"/>
                  </a:cubicBezTo>
                  <a:cubicBezTo>
                    <a:pt x="10031" y="903"/>
                    <a:pt x="7539" y="2058"/>
                    <a:pt x="4925" y="2818"/>
                  </a:cubicBezTo>
                  <a:cubicBezTo>
                    <a:pt x="3314" y="3426"/>
                    <a:pt x="1672" y="4186"/>
                    <a:pt x="0" y="4459"/>
                  </a:cubicBezTo>
                  <a:cubicBezTo>
                    <a:pt x="31" y="7438"/>
                    <a:pt x="31" y="10417"/>
                    <a:pt x="31" y="13396"/>
                  </a:cubicBezTo>
                  <a:cubicBezTo>
                    <a:pt x="31" y="14551"/>
                    <a:pt x="31" y="15736"/>
                    <a:pt x="31" y="16891"/>
                  </a:cubicBezTo>
                  <a:cubicBezTo>
                    <a:pt x="2007" y="16922"/>
                    <a:pt x="3952" y="16952"/>
                    <a:pt x="5928" y="16982"/>
                  </a:cubicBezTo>
                  <a:cubicBezTo>
                    <a:pt x="8238" y="17013"/>
                    <a:pt x="10548" y="17043"/>
                    <a:pt x="12858" y="17074"/>
                  </a:cubicBezTo>
                  <a:cubicBezTo>
                    <a:pt x="14378" y="17104"/>
                    <a:pt x="15867" y="17134"/>
                    <a:pt x="17356" y="17134"/>
                  </a:cubicBezTo>
                  <a:cubicBezTo>
                    <a:pt x="14651" y="15918"/>
                    <a:pt x="12280" y="14064"/>
                    <a:pt x="9879" y="12332"/>
                  </a:cubicBezTo>
                  <a:cubicBezTo>
                    <a:pt x="8450" y="11390"/>
                    <a:pt x="7265" y="10174"/>
                    <a:pt x="5958" y="9079"/>
                  </a:cubicBezTo>
                  <a:cubicBezTo>
                    <a:pt x="5472" y="8593"/>
                    <a:pt x="4894" y="8168"/>
                    <a:pt x="4408" y="7651"/>
                  </a:cubicBezTo>
                  <a:cubicBezTo>
                    <a:pt x="4377" y="7590"/>
                    <a:pt x="4347" y="7590"/>
                    <a:pt x="4317" y="7529"/>
                  </a:cubicBezTo>
                  <a:cubicBezTo>
                    <a:pt x="4195" y="7408"/>
                    <a:pt x="4104" y="7286"/>
                    <a:pt x="3982" y="7165"/>
                  </a:cubicBezTo>
                  <a:lnTo>
                    <a:pt x="4013" y="7165"/>
                  </a:lnTo>
                  <a:cubicBezTo>
                    <a:pt x="4013" y="7165"/>
                    <a:pt x="4013" y="7165"/>
                    <a:pt x="4013" y="7134"/>
                  </a:cubicBezTo>
                  <a:lnTo>
                    <a:pt x="4043" y="7134"/>
                  </a:lnTo>
                  <a:lnTo>
                    <a:pt x="4408" y="7104"/>
                  </a:lnTo>
                  <a:lnTo>
                    <a:pt x="4621" y="7104"/>
                  </a:lnTo>
                  <a:cubicBezTo>
                    <a:pt x="4651" y="7104"/>
                    <a:pt x="4681" y="7073"/>
                    <a:pt x="4681" y="7073"/>
                  </a:cubicBezTo>
                  <a:cubicBezTo>
                    <a:pt x="5106" y="7029"/>
                    <a:pt x="5529" y="7007"/>
                    <a:pt x="5950" y="7007"/>
                  </a:cubicBezTo>
                  <a:cubicBezTo>
                    <a:pt x="10680" y="7007"/>
                    <a:pt x="15129" y="9732"/>
                    <a:pt x="18451" y="12970"/>
                  </a:cubicBezTo>
                  <a:cubicBezTo>
                    <a:pt x="18663" y="13183"/>
                    <a:pt x="20031" y="14520"/>
                    <a:pt x="20548" y="15311"/>
                  </a:cubicBezTo>
                  <a:cubicBezTo>
                    <a:pt x="20882" y="13456"/>
                    <a:pt x="21217" y="11602"/>
                    <a:pt x="21521" y="9718"/>
                  </a:cubicBezTo>
                  <a:cubicBezTo>
                    <a:pt x="21946" y="7651"/>
                    <a:pt x="22068" y="5584"/>
                    <a:pt x="22007" y="3517"/>
                  </a:cubicBezTo>
                  <a:cubicBezTo>
                    <a:pt x="21885" y="3487"/>
                    <a:pt x="21794" y="3426"/>
                    <a:pt x="21673" y="3395"/>
                  </a:cubicBezTo>
                  <a:cubicBezTo>
                    <a:pt x="20001" y="2636"/>
                    <a:pt x="18329" y="1876"/>
                    <a:pt x="16657" y="1146"/>
                  </a:cubicBezTo>
                  <a:cubicBezTo>
                    <a:pt x="15501" y="623"/>
                    <a:pt x="14295" y="0"/>
                    <a:pt x="1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4"/>
            <p:cNvSpPr/>
            <p:nvPr/>
          </p:nvSpPr>
          <p:spPr>
            <a:xfrm>
              <a:off x="9232200" y="1719925"/>
              <a:ext cx="190000" cy="285750"/>
            </a:xfrm>
            <a:custGeom>
              <a:avLst/>
              <a:gdLst/>
              <a:ahLst/>
              <a:cxnLst/>
              <a:rect l="l" t="t" r="r" b="b"/>
              <a:pathLst>
                <a:path w="7600" h="11430" extrusionOk="0">
                  <a:moveTo>
                    <a:pt x="4894" y="0"/>
                  </a:moveTo>
                  <a:cubicBezTo>
                    <a:pt x="4317" y="3405"/>
                    <a:pt x="3071" y="6687"/>
                    <a:pt x="1125" y="9545"/>
                  </a:cubicBezTo>
                  <a:cubicBezTo>
                    <a:pt x="791" y="10031"/>
                    <a:pt x="274" y="10456"/>
                    <a:pt x="92" y="11034"/>
                  </a:cubicBezTo>
                  <a:cubicBezTo>
                    <a:pt x="61" y="11125"/>
                    <a:pt x="31" y="11216"/>
                    <a:pt x="1" y="11338"/>
                  </a:cubicBezTo>
                  <a:cubicBezTo>
                    <a:pt x="1004" y="11338"/>
                    <a:pt x="1976" y="11368"/>
                    <a:pt x="2979" y="11368"/>
                  </a:cubicBezTo>
                  <a:cubicBezTo>
                    <a:pt x="4499" y="11399"/>
                    <a:pt x="6049" y="11429"/>
                    <a:pt x="7599" y="11429"/>
                  </a:cubicBezTo>
                  <a:cubicBezTo>
                    <a:pt x="7599" y="10943"/>
                    <a:pt x="7569" y="10426"/>
                    <a:pt x="7569" y="9940"/>
                  </a:cubicBezTo>
                  <a:cubicBezTo>
                    <a:pt x="7539" y="8268"/>
                    <a:pt x="7539" y="6596"/>
                    <a:pt x="7508" y="4955"/>
                  </a:cubicBezTo>
                  <a:cubicBezTo>
                    <a:pt x="7478" y="3709"/>
                    <a:pt x="7478" y="2462"/>
                    <a:pt x="7447" y="1216"/>
                  </a:cubicBezTo>
                  <a:cubicBezTo>
                    <a:pt x="6627" y="821"/>
                    <a:pt x="5776" y="456"/>
                    <a:pt x="4985" y="31"/>
                  </a:cubicBezTo>
                  <a:cubicBezTo>
                    <a:pt x="4955" y="31"/>
                    <a:pt x="4925" y="0"/>
                    <a:pt x="4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4"/>
            <p:cNvSpPr/>
            <p:nvPr/>
          </p:nvSpPr>
          <p:spPr>
            <a:xfrm>
              <a:off x="9221575" y="1721625"/>
              <a:ext cx="209750" cy="288600"/>
            </a:xfrm>
            <a:custGeom>
              <a:avLst/>
              <a:gdLst/>
              <a:ahLst/>
              <a:cxnLst/>
              <a:rect l="l" t="t" r="r" b="b"/>
              <a:pathLst>
                <a:path w="8390" h="11544" extrusionOk="0">
                  <a:moveTo>
                    <a:pt x="6327" y="1"/>
                  </a:moveTo>
                  <a:cubicBezTo>
                    <a:pt x="6210" y="1"/>
                    <a:pt x="6102" y="69"/>
                    <a:pt x="6079" y="206"/>
                  </a:cubicBezTo>
                  <a:cubicBezTo>
                    <a:pt x="6018" y="3154"/>
                    <a:pt x="6140" y="6042"/>
                    <a:pt x="6292" y="8990"/>
                  </a:cubicBezTo>
                  <a:cubicBezTo>
                    <a:pt x="4711" y="9203"/>
                    <a:pt x="3100" y="9416"/>
                    <a:pt x="1489" y="9507"/>
                  </a:cubicBezTo>
                  <a:lnTo>
                    <a:pt x="1185" y="9507"/>
                  </a:lnTo>
                  <a:cubicBezTo>
                    <a:pt x="1125" y="9507"/>
                    <a:pt x="1064" y="9537"/>
                    <a:pt x="1003" y="9598"/>
                  </a:cubicBezTo>
                  <a:cubicBezTo>
                    <a:pt x="912" y="9689"/>
                    <a:pt x="912" y="9841"/>
                    <a:pt x="1003" y="9963"/>
                  </a:cubicBezTo>
                  <a:cubicBezTo>
                    <a:pt x="1003" y="9963"/>
                    <a:pt x="1033" y="9963"/>
                    <a:pt x="1033" y="9993"/>
                  </a:cubicBezTo>
                  <a:cubicBezTo>
                    <a:pt x="1003" y="9993"/>
                    <a:pt x="942" y="10024"/>
                    <a:pt x="881" y="10084"/>
                  </a:cubicBezTo>
                  <a:cubicBezTo>
                    <a:pt x="851" y="10084"/>
                    <a:pt x="821" y="10115"/>
                    <a:pt x="790" y="10145"/>
                  </a:cubicBezTo>
                  <a:cubicBezTo>
                    <a:pt x="730" y="10206"/>
                    <a:pt x="669" y="10236"/>
                    <a:pt x="608" y="10297"/>
                  </a:cubicBezTo>
                  <a:cubicBezTo>
                    <a:pt x="304" y="10571"/>
                    <a:pt x="0" y="10936"/>
                    <a:pt x="213" y="11179"/>
                  </a:cubicBezTo>
                  <a:cubicBezTo>
                    <a:pt x="243" y="11209"/>
                    <a:pt x="334" y="11270"/>
                    <a:pt x="426" y="11300"/>
                  </a:cubicBezTo>
                  <a:cubicBezTo>
                    <a:pt x="2796" y="11483"/>
                    <a:pt x="5167" y="11391"/>
                    <a:pt x="7538" y="11543"/>
                  </a:cubicBezTo>
                  <a:cubicBezTo>
                    <a:pt x="7660" y="11543"/>
                    <a:pt x="7751" y="11483"/>
                    <a:pt x="7812" y="11391"/>
                  </a:cubicBezTo>
                  <a:cubicBezTo>
                    <a:pt x="7842" y="11422"/>
                    <a:pt x="7872" y="11452"/>
                    <a:pt x="7903" y="11452"/>
                  </a:cubicBezTo>
                  <a:cubicBezTo>
                    <a:pt x="7949" y="11489"/>
                    <a:pt x="8004" y="11507"/>
                    <a:pt x="8059" y="11507"/>
                  </a:cubicBezTo>
                  <a:cubicBezTo>
                    <a:pt x="8184" y="11507"/>
                    <a:pt x="8307" y="11418"/>
                    <a:pt x="8328" y="11270"/>
                  </a:cubicBezTo>
                  <a:cubicBezTo>
                    <a:pt x="8389" y="11088"/>
                    <a:pt x="8298" y="10966"/>
                    <a:pt x="8268" y="10784"/>
                  </a:cubicBezTo>
                  <a:cubicBezTo>
                    <a:pt x="8237" y="10662"/>
                    <a:pt x="8176" y="10601"/>
                    <a:pt x="8116" y="10540"/>
                  </a:cubicBezTo>
                  <a:cubicBezTo>
                    <a:pt x="8207" y="10115"/>
                    <a:pt x="8298" y="9659"/>
                    <a:pt x="8328" y="9233"/>
                  </a:cubicBezTo>
                  <a:cubicBezTo>
                    <a:pt x="8328" y="9203"/>
                    <a:pt x="8328" y="9203"/>
                    <a:pt x="8328" y="9203"/>
                  </a:cubicBezTo>
                  <a:cubicBezTo>
                    <a:pt x="8328" y="9173"/>
                    <a:pt x="8328" y="9142"/>
                    <a:pt x="8328" y="9112"/>
                  </a:cubicBezTo>
                  <a:cubicBezTo>
                    <a:pt x="8298" y="8929"/>
                    <a:pt x="8237" y="8838"/>
                    <a:pt x="8116" y="8808"/>
                  </a:cubicBezTo>
                  <a:cubicBezTo>
                    <a:pt x="8116" y="8625"/>
                    <a:pt x="8085" y="8443"/>
                    <a:pt x="8055" y="8322"/>
                  </a:cubicBezTo>
                  <a:cubicBezTo>
                    <a:pt x="8055" y="7440"/>
                    <a:pt x="8146" y="6498"/>
                    <a:pt x="8146" y="5586"/>
                  </a:cubicBezTo>
                  <a:cubicBezTo>
                    <a:pt x="8146" y="4218"/>
                    <a:pt x="8116" y="2850"/>
                    <a:pt x="8146" y="1452"/>
                  </a:cubicBezTo>
                  <a:cubicBezTo>
                    <a:pt x="8055" y="844"/>
                    <a:pt x="7356" y="723"/>
                    <a:pt x="6839" y="692"/>
                  </a:cubicBezTo>
                  <a:cubicBezTo>
                    <a:pt x="6839" y="631"/>
                    <a:pt x="6839" y="540"/>
                    <a:pt x="6839" y="449"/>
                  </a:cubicBezTo>
                  <a:cubicBezTo>
                    <a:pt x="6869" y="327"/>
                    <a:pt x="6839" y="236"/>
                    <a:pt x="6748" y="175"/>
                  </a:cubicBezTo>
                  <a:cubicBezTo>
                    <a:pt x="6723" y="75"/>
                    <a:pt x="6614" y="16"/>
                    <a:pt x="6508" y="16"/>
                  </a:cubicBezTo>
                  <a:cubicBezTo>
                    <a:pt x="6487" y="16"/>
                    <a:pt x="6465" y="18"/>
                    <a:pt x="6444" y="24"/>
                  </a:cubicBezTo>
                  <a:cubicBezTo>
                    <a:pt x="6406" y="8"/>
                    <a:pt x="6366" y="1"/>
                    <a:pt x="632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4"/>
            <p:cNvSpPr/>
            <p:nvPr/>
          </p:nvSpPr>
          <p:spPr>
            <a:xfrm>
              <a:off x="8822625" y="1887100"/>
              <a:ext cx="13700" cy="12950"/>
            </a:xfrm>
            <a:custGeom>
              <a:avLst/>
              <a:gdLst/>
              <a:ahLst/>
              <a:cxnLst/>
              <a:rect l="l" t="t" r="r" b="b"/>
              <a:pathLst>
                <a:path w="548" h="518" extrusionOk="0">
                  <a:moveTo>
                    <a:pt x="274" y="0"/>
                  </a:moveTo>
                  <a:cubicBezTo>
                    <a:pt x="152" y="0"/>
                    <a:pt x="0" y="92"/>
                    <a:pt x="0" y="244"/>
                  </a:cubicBezTo>
                  <a:cubicBezTo>
                    <a:pt x="0" y="395"/>
                    <a:pt x="122" y="517"/>
                    <a:pt x="243" y="517"/>
                  </a:cubicBezTo>
                  <a:cubicBezTo>
                    <a:pt x="395" y="517"/>
                    <a:pt x="517" y="426"/>
                    <a:pt x="547" y="274"/>
                  </a:cubicBezTo>
                  <a:cubicBezTo>
                    <a:pt x="547" y="122"/>
                    <a:pt x="42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4"/>
            <p:cNvSpPr/>
            <p:nvPr/>
          </p:nvSpPr>
          <p:spPr>
            <a:xfrm>
              <a:off x="8628075" y="1666100"/>
              <a:ext cx="452300" cy="339200"/>
            </a:xfrm>
            <a:custGeom>
              <a:avLst/>
              <a:gdLst/>
              <a:ahLst/>
              <a:cxnLst/>
              <a:rect l="l" t="t" r="r" b="b"/>
              <a:pathLst>
                <a:path w="18092" h="13568" extrusionOk="0">
                  <a:moveTo>
                    <a:pt x="1865" y="1"/>
                  </a:moveTo>
                  <a:cubicBezTo>
                    <a:pt x="1810" y="1"/>
                    <a:pt x="1754" y="18"/>
                    <a:pt x="1703" y="56"/>
                  </a:cubicBezTo>
                  <a:cubicBezTo>
                    <a:pt x="1673" y="86"/>
                    <a:pt x="1642" y="117"/>
                    <a:pt x="1642" y="178"/>
                  </a:cubicBezTo>
                  <a:cubicBezTo>
                    <a:pt x="1521" y="178"/>
                    <a:pt x="1430" y="208"/>
                    <a:pt x="1308" y="238"/>
                  </a:cubicBezTo>
                  <a:cubicBezTo>
                    <a:pt x="1156" y="299"/>
                    <a:pt x="974" y="360"/>
                    <a:pt x="822" y="421"/>
                  </a:cubicBezTo>
                  <a:cubicBezTo>
                    <a:pt x="700" y="451"/>
                    <a:pt x="548" y="482"/>
                    <a:pt x="457" y="573"/>
                  </a:cubicBezTo>
                  <a:cubicBezTo>
                    <a:pt x="457" y="603"/>
                    <a:pt x="427" y="634"/>
                    <a:pt x="427" y="634"/>
                  </a:cubicBezTo>
                  <a:cubicBezTo>
                    <a:pt x="427" y="725"/>
                    <a:pt x="396" y="786"/>
                    <a:pt x="396" y="846"/>
                  </a:cubicBezTo>
                  <a:cubicBezTo>
                    <a:pt x="1" y="3460"/>
                    <a:pt x="305" y="6166"/>
                    <a:pt x="427" y="8810"/>
                  </a:cubicBezTo>
                  <a:cubicBezTo>
                    <a:pt x="427" y="8810"/>
                    <a:pt x="427" y="8840"/>
                    <a:pt x="427" y="8871"/>
                  </a:cubicBezTo>
                  <a:cubicBezTo>
                    <a:pt x="427" y="8901"/>
                    <a:pt x="427" y="8901"/>
                    <a:pt x="427" y="8932"/>
                  </a:cubicBezTo>
                  <a:cubicBezTo>
                    <a:pt x="427" y="9084"/>
                    <a:pt x="396" y="9235"/>
                    <a:pt x="396" y="9418"/>
                  </a:cubicBezTo>
                  <a:cubicBezTo>
                    <a:pt x="366" y="9448"/>
                    <a:pt x="335" y="9479"/>
                    <a:pt x="305" y="9509"/>
                  </a:cubicBezTo>
                  <a:cubicBezTo>
                    <a:pt x="275" y="9600"/>
                    <a:pt x="305" y="9691"/>
                    <a:pt x="427" y="9783"/>
                  </a:cubicBezTo>
                  <a:cubicBezTo>
                    <a:pt x="427" y="9843"/>
                    <a:pt x="457" y="9904"/>
                    <a:pt x="487" y="9965"/>
                  </a:cubicBezTo>
                  <a:cubicBezTo>
                    <a:pt x="548" y="10543"/>
                    <a:pt x="487" y="11120"/>
                    <a:pt x="427" y="11667"/>
                  </a:cubicBezTo>
                  <a:cubicBezTo>
                    <a:pt x="396" y="12032"/>
                    <a:pt x="335" y="12366"/>
                    <a:pt x="305" y="12731"/>
                  </a:cubicBezTo>
                  <a:cubicBezTo>
                    <a:pt x="183" y="12822"/>
                    <a:pt x="214" y="13035"/>
                    <a:pt x="366" y="13126"/>
                  </a:cubicBezTo>
                  <a:cubicBezTo>
                    <a:pt x="366" y="13157"/>
                    <a:pt x="396" y="13157"/>
                    <a:pt x="427" y="13157"/>
                  </a:cubicBezTo>
                  <a:cubicBezTo>
                    <a:pt x="427" y="13157"/>
                    <a:pt x="427" y="13187"/>
                    <a:pt x="427" y="13187"/>
                  </a:cubicBezTo>
                  <a:cubicBezTo>
                    <a:pt x="487" y="13278"/>
                    <a:pt x="548" y="13339"/>
                    <a:pt x="670" y="13369"/>
                  </a:cubicBezTo>
                  <a:cubicBezTo>
                    <a:pt x="700" y="13400"/>
                    <a:pt x="761" y="13400"/>
                    <a:pt x="822" y="13400"/>
                  </a:cubicBezTo>
                  <a:cubicBezTo>
                    <a:pt x="982" y="13391"/>
                    <a:pt x="1142" y="13387"/>
                    <a:pt x="1300" y="13387"/>
                  </a:cubicBezTo>
                  <a:cubicBezTo>
                    <a:pt x="2251" y="13387"/>
                    <a:pt x="3166" y="13521"/>
                    <a:pt x="4104" y="13521"/>
                  </a:cubicBezTo>
                  <a:cubicBezTo>
                    <a:pt x="4857" y="13500"/>
                    <a:pt x="5609" y="13478"/>
                    <a:pt x="6361" y="13478"/>
                  </a:cubicBezTo>
                  <a:cubicBezTo>
                    <a:pt x="6673" y="13478"/>
                    <a:pt x="6984" y="13482"/>
                    <a:pt x="7296" y="13491"/>
                  </a:cubicBezTo>
                  <a:lnTo>
                    <a:pt x="7326" y="13491"/>
                  </a:lnTo>
                  <a:cubicBezTo>
                    <a:pt x="7387" y="13430"/>
                    <a:pt x="7448" y="13369"/>
                    <a:pt x="7478" y="13278"/>
                  </a:cubicBezTo>
                  <a:cubicBezTo>
                    <a:pt x="8683" y="13402"/>
                    <a:pt x="9888" y="13425"/>
                    <a:pt x="11095" y="13425"/>
                  </a:cubicBezTo>
                  <a:cubicBezTo>
                    <a:pt x="11790" y="13425"/>
                    <a:pt x="12486" y="13417"/>
                    <a:pt x="13183" y="13417"/>
                  </a:cubicBezTo>
                  <a:cubicBezTo>
                    <a:pt x="14237" y="13417"/>
                    <a:pt x="15293" y="13435"/>
                    <a:pt x="16354" y="13521"/>
                  </a:cubicBezTo>
                  <a:cubicBezTo>
                    <a:pt x="16506" y="13534"/>
                    <a:pt x="16836" y="13568"/>
                    <a:pt x="17166" y="13568"/>
                  </a:cubicBezTo>
                  <a:cubicBezTo>
                    <a:pt x="17630" y="13568"/>
                    <a:pt x="18092" y="13501"/>
                    <a:pt x="18056" y="13217"/>
                  </a:cubicBezTo>
                  <a:cubicBezTo>
                    <a:pt x="18026" y="13126"/>
                    <a:pt x="17965" y="13035"/>
                    <a:pt x="17874" y="12883"/>
                  </a:cubicBezTo>
                  <a:cubicBezTo>
                    <a:pt x="17266" y="12609"/>
                    <a:pt x="16658" y="12275"/>
                    <a:pt x="16080" y="11971"/>
                  </a:cubicBezTo>
                  <a:cubicBezTo>
                    <a:pt x="16020" y="11941"/>
                    <a:pt x="15989" y="11910"/>
                    <a:pt x="15928" y="11910"/>
                  </a:cubicBezTo>
                  <a:cubicBezTo>
                    <a:pt x="15807" y="11819"/>
                    <a:pt x="15685" y="11758"/>
                    <a:pt x="15564" y="11698"/>
                  </a:cubicBezTo>
                  <a:cubicBezTo>
                    <a:pt x="15472" y="11606"/>
                    <a:pt x="15320" y="11576"/>
                    <a:pt x="15168" y="11576"/>
                  </a:cubicBezTo>
                  <a:cubicBezTo>
                    <a:pt x="15108" y="11546"/>
                    <a:pt x="15047" y="11546"/>
                    <a:pt x="15016" y="11546"/>
                  </a:cubicBezTo>
                  <a:cubicBezTo>
                    <a:pt x="13041" y="11394"/>
                    <a:pt x="11035" y="11211"/>
                    <a:pt x="9059" y="10998"/>
                  </a:cubicBezTo>
                  <a:cubicBezTo>
                    <a:pt x="7326" y="10755"/>
                    <a:pt x="5624" y="10451"/>
                    <a:pt x="3892" y="10178"/>
                  </a:cubicBezTo>
                  <a:cubicBezTo>
                    <a:pt x="3375" y="10056"/>
                    <a:pt x="2858" y="9965"/>
                    <a:pt x="2311" y="9813"/>
                  </a:cubicBezTo>
                  <a:cubicBezTo>
                    <a:pt x="2311" y="9722"/>
                    <a:pt x="2311" y="9600"/>
                    <a:pt x="2311" y="9539"/>
                  </a:cubicBezTo>
                  <a:cubicBezTo>
                    <a:pt x="2281" y="7777"/>
                    <a:pt x="2220" y="5953"/>
                    <a:pt x="2220" y="4159"/>
                  </a:cubicBezTo>
                  <a:cubicBezTo>
                    <a:pt x="2189" y="2883"/>
                    <a:pt x="2189" y="1606"/>
                    <a:pt x="2159" y="330"/>
                  </a:cubicBezTo>
                  <a:cubicBezTo>
                    <a:pt x="2159" y="238"/>
                    <a:pt x="2129" y="147"/>
                    <a:pt x="2068" y="86"/>
                  </a:cubicBezTo>
                  <a:cubicBezTo>
                    <a:pt x="2015" y="33"/>
                    <a:pt x="1941" y="1"/>
                    <a:pt x="186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4"/>
            <p:cNvSpPr/>
            <p:nvPr/>
          </p:nvSpPr>
          <p:spPr>
            <a:xfrm>
              <a:off x="8799825" y="1566900"/>
              <a:ext cx="401825" cy="93375"/>
            </a:xfrm>
            <a:custGeom>
              <a:avLst/>
              <a:gdLst/>
              <a:ahLst/>
              <a:cxnLst/>
              <a:rect l="l" t="t" r="r" b="b"/>
              <a:pathLst>
                <a:path w="16073" h="3735" extrusionOk="0">
                  <a:moveTo>
                    <a:pt x="7183" y="1"/>
                  </a:moveTo>
                  <a:cubicBezTo>
                    <a:pt x="5646" y="1"/>
                    <a:pt x="4167" y="771"/>
                    <a:pt x="2706" y="1258"/>
                  </a:cubicBezTo>
                  <a:cubicBezTo>
                    <a:pt x="2037" y="1501"/>
                    <a:pt x="1399" y="1714"/>
                    <a:pt x="699" y="1866"/>
                  </a:cubicBezTo>
                  <a:cubicBezTo>
                    <a:pt x="426" y="1866"/>
                    <a:pt x="0" y="2048"/>
                    <a:pt x="304" y="2383"/>
                  </a:cubicBezTo>
                  <a:cubicBezTo>
                    <a:pt x="3374" y="3477"/>
                    <a:pt x="6748" y="3538"/>
                    <a:pt x="10001" y="3720"/>
                  </a:cubicBezTo>
                  <a:cubicBezTo>
                    <a:pt x="10079" y="3727"/>
                    <a:pt x="10421" y="3735"/>
                    <a:pt x="10892" y="3735"/>
                  </a:cubicBezTo>
                  <a:cubicBezTo>
                    <a:pt x="12616" y="3735"/>
                    <a:pt x="16072" y="3629"/>
                    <a:pt x="14712" y="2960"/>
                  </a:cubicBezTo>
                  <a:cubicBezTo>
                    <a:pt x="13830" y="2535"/>
                    <a:pt x="12919" y="2200"/>
                    <a:pt x="12007" y="1836"/>
                  </a:cubicBezTo>
                  <a:cubicBezTo>
                    <a:pt x="10882" y="1349"/>
                    <a:pt x="9818" y="559"/>
                    <a:pt x="8633" y="255"/>
                  </a:cubicBezTo>
                  <a:cubicBezTo>
                    <a:pt x="8143" y="75"/>
                    <a:pt x="7660" y="1"/>
                    <a:pt x="7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4"/>
            <p:cNvSpPr/>
            <p:nvPr/>
          </p:nvSpPr>
          <p:spPr>
            <a:xfrm>
              <a:off x="8492825" y="41325"/>
              <a:ext cx="1073750" cy="2107950"/>
            </a:xfrm>
            <a:custGeom>
              <a:avLst/>
              <a:gdLst/>
              <a:ahLst/>
              <a:cxnLst/>
              <a:rect l="l" t="t" r="r" b="b"/>
              <a:pathLst>
                <a:path w="42950" h="84318" extrusionOk="0">
                  <a:moveTo>
                    <a:pt x="912" y="548"/>
                  </a:moveTo>
                  <a:cubicBezTo>
                    <a:pt x="1156" y="548"/>
                    <a:pt x="1368" y="578"/>
                    <a:pt x="1581" y="578"/>
                  </a:cubicBezTo>
                  <a:cubicBezTo>
                    <a:pt x="3861" y="578"/>
                    <a:pt x="6110" y="578"/>
                    <a:pt x="8390" y="608"/>
                  </a:cubicBezTo>
                  <a:cubicBezTo>
                    <a:pt x="10791" y="608"/>
                    <a:pt x="13223" y="639"/>
                    <a:pt x="15624" y="639"/>
                  </a:cubicBezTo>
                  <a:cubicBezTo>
                    <a:pt x="17873" y="669"/>
                    <a:pt x="20122" y="669"/>
                    <a:pt x="22341" y="669"/>
                  </a:cubicBezTo>
                  <a:cubicBezTo>
                    <a:pt x="24743" y="700"/>
                    <a:pt x="27113" y="700"/>
                    <a:pt x="29484" y="730"/>
                  </a:cubicBezTo>
                  <a:cubicBezTo>
                    <a:pt x="31764" y="730"/>
                    <a:pt x="34013" y="760"/>
                    <a:pt x="36293" y="760"/>
                  </a:cubicBezTo>
                  <a:cubicBezTo>
                    <a:pt x="37813" y="760"/>
                    <a:pt x="39302" y="791"/>
                    <a:pt x="40822" y="791"/>
                  </a:cubicBezTo>
                  <a:cubicBezTo>
                    <a:pt x="40761" y="882"/>
                    <a:pt x="40670" y="943"/>
                    <a:pt x="40609" y="1034"/>
                  </a:cubicBezTo>
                  <a:lnTo>
                    <a:pt x="39758" y="2037"/>
                  </a:lnTo>
                  <a:cubicBezTo>
                    <a:pt x="39667" y="2159"/>
                    <a:pt x="39576" y="2280"/>
                    <a:pt x="39515" y="2402"/>
                  </a:cubicBezTo>
                  <a:cubicBezTo>
                    <a:pt x="39515" y="2402"/>
                    <a:pt x="39515" y="2371"/>
                    <a:pt x="39515" y="2371"/>
                  </a:cubicBezTo>
                  <a:cubicBezTo>
                    <a:pt x="39515" y="2402"/>
                    <a:pt x="39485" y="2432"/>
                    <a:pt x="39485" y="2432"/>
                  </a:cubicBezTo>
                  <a:cubicBezTo>
                    <a:pt x="39485" y="2432"/>
                    <a:pt x="39485" y="2432"/>
                    <a:pt x="39515" y="2402"/>
                  </a:cubicBezTo>
                  <a:lnTo>
                    <a:pt x="39515" y="2402"/>
                  </a:lnTo>
                  <a:cubicBezTo>
                    <a:pt x="39393" y="2554"/>
                    <a:pt x="39302" y="2736"/>
                    <a:pt x="39211" y="2888"/>
                  </a:cubicBezTo>
                  <a:cubicBezTo>
                    <a:pt x="39150" y="2979"/>
                    <a:pt x="39120" y="3070"/>
                    <a:pt x="39059" y="3192"/>
                  </a:cubicBezTo>
                  <a:cubicBezTo>
                    <a:pt x="39120" y="3131"/>
                    <a:pt x="39181" y="3101"/>
                    <a:pt x="39241" y="3040"/>
                  </a:cubicBezTo>
                  <a:cubicBezTo>
                    <a:pt x="39363" y="2979"/>
                    <a:pt x="39454" y="2888"/>
                    <a:pt x="39545" y="2797"/>
                  </a:cubicBezTo>
                  <a:cubicBezTo>
                    <a:pt x="39545" y="2797"/>
                    <a:pt x="39545" y="2827"/>
                    <a:pt x="39545" y="2827"/>
                  </a:cubicBezTo>
                  <a:cubicBezTo>
                    <a:pt x="39789" y="2615"/>
                    <a:pt x="40001" y="2402"/>
                    <a:pt x="40244" y="2189"/>
                  </a:cubicBezTo>
                  <a:cubicBezTo>
                    <a:pt x="40244" y="2219"/>
                    <a:pt x="40244" y="2219"/>
                    <a:pt x="40244" y="2219"/>
                  </a:cubicBezTo>
                  <a:cubicBezTo>
                    <a:pt x="40305" y="2159"/>
                    <a:pt x="40366" y="2098"/>
                    <a:pt x="40427" y="2037"/>
                  </a:cubicBezTo>
                  <a:cubicBezTo>
                    <a:pt x="40670" y="1763"/>
                    <a:pt x="40944" y="1490"/>
                    <a:pt x="41187" y="1216"/>
                  </a:cubicBezTo>
                  <a:cubicBezTo>
                    <a:pt x="41187" y="2979"/>
                    <a:pt x="41217" y="4773"/>
                    <a:pt x="41248" y="6536"/>
                  </a:cubicBezTo>
                  <a:cubicBezTo>
                    <a:pt x="41308" y="10396"/>
                    <a:pt x="41369" y="14226"/>
                    <a:pt x="41430" y="18055"/>
                  </a:cubicBezTo>
                  <a:cubicBezTo>
                    <a:pt x="41491" y="21733"/>
                    <a:pt x="41551" y="25381"/>
                    <a:pt x="41582" y="29059"/>
                  </a:cubicBezTo>
                  <a:cubicBezTo>
                    <a:pt x="41643" y="32858"/>
                    <a:pt x="41703" y="36627"/>
                    <a:pt x="41764" y="40427"/>
                  </a:cubicBezTo>
                  <a:cubicBezTo>
                    <a:pt x="41825" y="44256"/>
                    <a:pt x="41886" y="48086"/>
                    <a:pt x="41947" y="51916"/>
                  </a:cubicBezTo>
                  <a:cubicBezTo>
                    <a:pt x="41977" y="55655"/>
                    <a:pt x="42038" y="59393"/>
                    <a:pt x="42099" y="63132"/>
                  </a:cubicBezTo>
                  <a:cubicBezTo>
                    <a:pt x="42159" y="66962"/>
                    <a:pt x="42220" y="70822"/>
                    <a:pt x="42281" y="74652"/>
                  </a:cubicBezTo>
                  <a:cubicBezTo>
                    <a:pt x="42311" y="77600"/>
                    <a:pt x="42372" y="80549"/>
                    <a:pt x="42403" y="83528"/>
                  </a:cubicBezTo>
                  <a:cubicBezTo>
                    <a:pt x="42281" y="83406"/>
                    <a:pt x="42159" y="83284"/>
                    <a:pt x="42068" y="83163"/>
                  </a:cubicBezTo>
                  <a:cubicBezTo>
                    <a:pt x="41916" y="83041"/>
                    <a:pt x="41795" y="82889"/>
                    <a:pt x="41673" y="82768"/>
                  </a:cubicBezTo>
                  <a:cubicBezTo>
                    <a:pt x="41643" y="82737"/>
                    <a:pt x="41643" y="82737"/>
                    <a:pt x="41612" y="82707"/>
                  </a:cubicBezTo>
                  <a:lnTo>
                    <a:pt x="41612" y="82707"/>
                  </a:lnTo>
                  <a:cubicBezTo>
                    <a:pt x="41612" y="82707"/>
                    <a:pt x="41612" y="82709"/>
                    <a:pt x="41613" y="82711"/>
                  </a:cubicBezTo>
                  <a:lnTo>
                    <a:pt x="41613" y="82711"/>
                  </a:lnTo>
                  <a:cubicBezTo>
                    <a:pt x="41377" y="82510"/>
                    <a:pt x="41117" y="82333"/>
                    <a:pt x="40913" y="82129"/>
                  </a:cubicBezTo>
                  <a:lnTo>
                    <a:pt x="40913" y="82129"/>
                  </a:lnTo>
                  <a:cubicBezTo>
                    <a:pt x="40913" y="82160"/>
                    <a:pt x="40913" y="82160"/>
                    <a:pt x="40944" y="82160"/>
                  </a:cubicBezTo>
                  <a:cubicBezTo>
                    <a:pt x="40913" y="82160"/>
                    <a:pt x="40913" y="82160"/>
                    <a:pt x="40883" y="82129"/>
                  </a:cubicBezTo>
                  <a:cubicBezTo>
                    <a:pt x="40852" y="82099"/>
                    <a:pt x="40852" y="82099"/>
                    <a:pt x="40852" y="82099"/>
                  </a:cubicBezTo>
                  <a:cubicBezTo>
                    <a:pt x="40761" y="82008"/>
                    <a:pt x="40670" y="81947"/>
                    <a:pt x="40579" y="81886"/>
                  </a:cubicBezTo>
                  <a:cubicBezTo>
                    <a:pt x="40579" y="81886"/>
                    <a:pt x="40579" y="81856"/>
                    <a:pt x="40548" y="81856"/>
                  </a:cubicBezTo>
                  <a:lnTo>
                    <a:pt x="40579" y="81856"/>
                  </a:lnTo>
                  <a:cubicBezTo>
                    <a:pt x="40518" y="81825"/>
                    <a:pt x="40457" y="81765"/>
                    <a:pt x="40396" y="81734"/>
                  </a:cubicBezTo>
                  <a:cubicBezTo>
                    <a:pt x="40305" y="81673"/>
                    <a:pt x="40214" y="81613"/>
                    <a:pt x="40123" y="81552"/>
                  </a:cubicBezTo>
                  <a:cubicBezTo>
                    <a:pt x="40123" y="81552"/>
                    <a:pt x="40123" y="81521"/>
                    <a:pt x="40123" y="81521"/>
                  </a:cubicBezTo>
                  <a:lnTo>
                    <a:pt x="40092" y="81521"/>
                  </a:lnTo>
                  <a:cubicBezTo>
                    <a:pt x="40062" y="81491"/>
                    <a:pt x="40032" y="81461"/>
                    <a:pt x="40001" y="81461"/>
                  </a:cubicBezTo>
                  <a:lnTo>
                    <a:pt x="40001" y="81461"/>
                  </a:lnTo>
                  <a:lnTo>
                    <a:pt x="40032" y="81491"/>
                  </a:lnTo>
                  <a:cubicBezTo>
                    <a:pt x="40092" y="81582"/>
                    <a:pt x="40153" y="81673"/>
                    <a:pt x="40214" y="81765"/>
                  </a:cubicBezTo>
                  <a:cubicBezTo>
                    <a:pt x="40244" y="81765"/>
                    <a:pt x="40244" y="81795"/>
                    <a:pt x="40244" y="81795"/>
                  </a:cubicBezTo>
                  <a:cubicBezTo>
                    <a:pt x="40336" y="81886"/>
                    <a:pt x="40396" y="81977"/>
                    <a:pt x="40457" y="82099"/>
                  </a:cubicBezTo>
                  <a:lnTo>
                    <a:pt x="40488" y="82099"/>
                  </a:lnTo>
                  <a:cubicBezTo>
                    <a:pt x="40579" y="82221"/>
                    <a:pt x="40640" y="82312"/>
                    <a:pt x="40731" y="82403"/>
                  </a:cubicBezTo>
                  <a:cubicBezTo>
                    <a:pt x="40731" y="82403"/>
                    <a:pt x="40731" y="82403"/>
                    <a:pt x="40701" y="82373"/>
                  </a:cubicBezTo>
                  <a:lnTo>
                    <a:pt x="40701" y="82373"/>
                  </a:lnTo>
                  <a:cubicBezTo>
                    <a:pt x="40822" y="82494"/>
                    <a:pt x="40913" y="82616"/>
                    <a:pt x="41004" y="82737"/>
                  </a:cubicBezTo>
                  <a:cubicBezTo>
                    <a:pt x="41096" y="82889"/>
                    <a:pt x="41217" y="83011"/>
                    <a:pt x="41339" y="83163"/>
                  </a:cubicBezTo>
                  <a:cubicBezTo>
                    <a:pt x="41339" y="83193"/>
                    <a:pt x="41369" y="83193"/>
                    <a:pt x="41369" y="83224"/>
                  </a:cubicBezTo>
                  <a:cubicBezTo>
                    <a:pt x="41551" y="83406"/>
                    <a:pt x="41734" y="83588"/>
                    <a:pt x="41947" y="83801"/>
                  </a:cubicBezTo>
                  <a:lnTo>
                    <a:pt x="40731" y="83771"/>
                  </a:lnTo>
                  <a:cubicBezTo>
                    <a:pt x="38451" y="83740"/>
                    <a:pt x="36202" y="83680"/>
                    <a:pt x="33953" y="83649"/>
                  </a:cubicBezTo>
                  <a:cubicBezTo>
                    <a:pt x="31612" y="83588"/>
                    <a:pt x="29272" y="83528"/>
                    <a:pt x="26931" y="83497"/>
                  </a:cubicBezTo>
                  <a:cubicBezTo>
                    <a:pt x="24621" y="83436"/>
                    <a:pt x="22281" y="83406"/>
                    <a:pt x="19971" y="83345"/>
                  </a:cubicBezTo>
                  <a:lnTo>
                    <a:pt x="13223" y="83224"/>
                  </a:lnTo>
                  <a:cubicBezTo>
                    <a:pt x="10913" y="83163"/>
                    <a:pt x="8572" y="83102"/>
                    <a:pt x="6232" y="83072"/>
                  </a:cubicBezTo>
                  <a:cubicBezTo>
                    <a:pt x="4651" y="83041"/>
                    <a:pt x="3040" y="83011"/>
                    <a:pt x="1429" y="82980"/>
                  </a:cubicBezTo>
                  <a:cubicBezTo>
                    <a:pt x="1581" y="82828"/>
                    <a:pt x="1733" y="82676"/>
                    <a:pt x="1915" y="82524"/>
                  </a:cubicBezTo>
                  <a:cubicBezTo>
                    <a:pt x="2128" y="82312"/>
                    <a:pt x="2341" y="82099"/>
                    <a:pt x="2554" y="81886"/>
                  </a:cubicBezTo>
                  <a:cubicBezTo>
                    <a:pt x="2584" y="81856"/>
                    <a:pt x="2615" y="81825"/>
                    <a:pt x="2645" y="81765"/>
                  </a:cubicBezTo>
                  <a:cubicBezTo>
                    <a:pt x="2767" y="81613"/>
                    <a:pt x="2919" y="81461"/>
                    <a:pt x="3040" y="81309"/>
                  </a:cubicBezTo>
                  <a:cubicBezTo>
                    <a:pt x="3131" y="81187"/>
                    <a:pt x="3192" y="81096"/>
                    <a:pt x="3283" y="81005"/>
                  </a:cubicBezTo>
                  <a:cubicBezTo>
                    <a:pt x="3283" y="80974"/>
                    <a:pt x="3314" y="80974"/>
                    <a:pt x="3314" y="80974"/>
                  </a:cubicBezTo>
                  <a:cubicBezTo>
                    <a:pt x="3314" y="80944"/>
                    <a:pt x="3344" y="80914"/>
                    <a:pt x="3374" y="80914"/>
                  </a:cubicBezTo>
                  <a:cubicBezTo>
                    <a:pt x="3374" y="80914"/>
                    <a:pt x="3374" y="80914"/>
                    <a:pt x="3374" y="80883"/>
                  </a:cubicBezTo>
                  <a:cubicBezTo>
                    <a:pt x="3374" y="80883"/>
                    <a:pt x="3374" y="80853"/>
                    <a:pt x="3374" y="80853"/>
                  </a:cubicBezTo>
                  <a:cubicBezTo>
                    <a:pt x="3526" y="80701"/>
                    <a:pt x="3618" y="80549"/>
                    <a:pt x="3739" y="80366"/>
                  </a:cubicBezTo>
                  <a:lnTo>
                    <a:pt x="3739" y="80366"/>
                  </a:lnTo>
                  <a:cubicBezTo>
                    <a:pt x="3587" y="80458"/>
                    <a:pt x="3466" y="80518"/>
                    <a:pt x="3344" y="80610"/>
                  </a:cubicBezTo>
                  <a:cubicBezTo>
                    <a:pt x="3314" y="80640"/>
                    <a:pt x="3253" y="80670"/>
                    <a:pt x="3222" y="80701"/>
                  </a:cubicBezTo>
                  <a:cubicBezTo>
                    <a:pt x="3131" y="80762"/>
                    <a:pt x="3010" y="80853"/>
                    <a:pt x="2888" y="80944"/>
                  </a:cubicBezTo>
                  <a:lnTo>
                    <a:pt x="2919" y="80914"/>
                  </a:lnTo>
                  <a:lnTo>
                    <a:pt x="2919" y="80914"/>
                  </a:lnTo>
                  <a:cubicBezTo>
                    <a:pt x="2797" y="81005"/>
                    <a:pt x="2706" y="81096"/>
                    <a:pt x="2584" y="81187"/>
                  </a:cubicBezTo>
                  <a:cubicBezTo>
                    <a:pt x="2432" y="81309"/>
                    <a:pt x="2311" y="81430"/>
                    <a:pt x="2159" y="81552"/>
                  </a:cubicBezTo>
                  <a:cubicBezTo>
                    <a:pt x="2189" y="81522"/>
                    <a:pt x="2189" y="81521"/>
                    <a:pt x="2189" y="81521"/>
                  </a:cubicBezTo>
                  <a:lnTo>
                    <a:pt x="2189" y="81521"/>
                  </a:lnTo>
                  <a:cubicBezTo>
                    <a:pt x="2098" y="81582"/>
                    <a:pt x="2037" y="81643"/>
                    <a:pt x="1946" y="81704"/>
                  </a:cubicBezTo>
                  <a:cubicBezTo>
                    <a:pt x="1946" y="81734"/>
                    <a:pt x="1915" y="81765"/>
                    <a:pt x="1885" y="81765"/>
                  </a:cubicBezTo>
                  <a:cubicBezTo>
                    <a:pt x="1642" y="82038"/>
                    <a:pt x="1368" y="82281"/>
                    <a:pt x="1095" y="82524"/>
                  </a:cubicBezTo>
                  <a:cubicBezTo>
                    <a:pt x="1095" y="81278"/>
                    <a:pt x="1095" y="80002"/>
                    <a:pt x="1095" y="78725"/>
                  </a:cubicBezTo>
                  <a:cubicBezTo>
                    <a:pt x="1064" y="75047"/>
                    <a:pt x="1034" y="71369"/>
                    <a:pt x="1004" y="67691"/>
                  </a:cubicBezTo>
                  <a:lnTo>
                    <a:pt x="912" y="56445"/>
                  </a:lnTo>
                  <a:cubicBezTo>
                    <a:pt x="882" y="52554"/>
                    <a:pt x="852" y="48664"/>
                    <a:pt x="852" y="44773"/>
                  </a:cubicBezTo>
                  <a:lnTo>
                    <a:pt x="760" y="33709"/>
                  </a:lnTo>
                  <a:cubicBezTo>
                    <a:pt x="730" y="29940"/>
                    <a:pt x="700" y="26201"/>
                    <a:pt x="669" y="22463"/>
                  </a:cubicBezTo>
                  <a:cubicBezTo>
                    <a:pt x="639" y="18633"/>
                    <a:pt x="639" y="14803"/>
                    <a:pt x="608" y="10973"/>
                  </a:cubicBezTo>
                  <a:cubicBezTo>
                    <a:pt x="578" y="7630"/>
                    <a:pt x="548" y="4256"/>
                    <a:pt x="517" y="912"/>
                  </a:cubicBezTo>
                  <a:lnTo>
                    <a:pt x="517" y="912"/>
                  </a:lnTo>
                  <a:cubicBezTo>
                    <a:pt x="669" y="1034"/>
                    <a:pt x="791" y="1186"/>
                    <a:pt x="943" y="1338"/>
                  </a:cubicBezTo>
                  <a:cubicBezTo>
                    <a:pt x="1125" y="1520"/>
                    <a:pt x="1338" y="1733"/>
                    <a:pt x="1551" y="1946"/>
                  </a:cubicBezTo>
                  <a:cubicBezTo>
                    <a:pt x="1642" y="2007"/>
                    <a:pt x="1763" y="2098"/>
                    <a:pt x="1885" y="2189"/>
                  </a:cubicBezTo>
                  <a:cubicBezTo>
                    <a:pt x="2067" y="2341"/>
                    <a:pt x="2280" y="2463"/>
                    <a:pt x="2493" y="2615"/>
                  </a:cubicBezTo>
                  <a:lnTo>
                    <a:pt x="2463" y="2615"/>
                  </a:lnTo>
                  <a:cubicBezTo>
                    <a:pt x="2584" y="2675"/>
                    <a:pt x="2675" y="2766"/>
                    <a:pt x="2767" y="2827"/>
                  </a:cubicBezTo>
                  <a:cubicBezTo>
                    <a:pt x="2858" y="2888"/>
                    <a:pt x="2979" y="2949"/>
                    <a:pt x="3070" y="3040"/>
                  </a:cubicBezTo>
                  <a:cubicBezTo>
                    <a:pt x="3010" y="2949"/>
                    <a:pt x="2949" y="2888"/>
                    <a:pt x="2888" y="2797"/>
                  </a:cubicBezTo>
                  <a:lnTo>
                    <a:pt x="2888" y="2766"/>
                  </a:lnTo>
                  <a:lnTo>
                    <a:pt x="2609" y="2432"/>
                  </a:lnTo>
                  <a:lnTo>
                    <a:pt x="2609" y="2432"/>
                  </a:lnTo>
                  <a:cubicBezTo>
                    <a:pt x="2612" y="2432"/>
                    <a:pt x="2615" y="2432"/>
                    <a:pt x="2615" y="2432"/>
                  </a:cubicBezTo>
                  <a:cubicBezTo>
                    <a:pt x="2311" y="2037"/>
                    <a:pt x="1976" y="1672"/>
                    <a:pt x="1642" y="1308"/>
                  </a:cubicBezTo>
                  <a:cubicBezTo>
                    <a:pt x="1399" y="1064"/>
                    <a:pt x="1156" y="791"/>
                    <a:pt x="912" y="548"/>
                  </a:cubicBezTo>
                  <a:close/>
                  <a:moveTo>
                    <a:pt x="517" y="1"/>
                  </a:moveTo>
                  <a:cubicBezTo>
                    <a:pt x="365" y="31"/>
                    <a:pt x="183" y="31"/>
                    <a:pt x="1" y="31"/>
                  </a:cubicBezTo>
                  <a:cubicBezTo>
                    <a:pt x="1" y="122"/>
                    <a:pt x="1" y="213"/>
                    <a:pt x="1" y="304"/>
                  </a:cubicBezTo>
                  <a:lnTo>
                    <a:pt x="1" y="396"/>
                  </a:lnTo>
                  <a:cubicBezTo>
                    <a:pt x="1" y="578"/>
                    <a:pt x="1" y="730"/>
                    <a:pt x="1" y="912"/>
                  </a:cubicBezTo>
                  <a:cubicBezTo>
                    <a:pt x="31" y="2918"/>
                    <a:pt x="31" y="4955"/>
                    <a:pt x="61" y="6991"/>
                  </a:cubicBezTo>
                  <a:cubicBezTo>
                    <a:pt x="61" y="10821"/>
                    <a:pt x="92" y="14651"/>
                    <a:pt x="122" y="18511"/>
                  </a:cubicBezTo>
                  <a:cubicBezTo>
                    <a:pt x="153" y="22280"/>
                    <a:pt x="183" y="26050"/>
                    <a:pt x="213" y="29819"/>
                  </a:cubicBezTo>
                  <a:cubicBezTo>
                    <a:pt x="244" y="33527"/>
                    <a:pt x="274" y="37235"/>
                    <a:pt x="304" y="40943"/>
                  </a:cubicBezTo>
                  <a:cubicBezTo>
                    <a:pt x="335" y="44621"/>
                    <a:pt x="335" y="48299"/>
                    <a:pt x="365" y="51977"/>
                  </a:cubicBezTo>
                  <a:cubicBezTo>
                    <a:pt x="396" y="55837"/>
                    <a:pt x="426" y="59667"/>
                    <a:pt x="456" y="63497"/>
                  </a:cubicBezTo>
                  <a:cubicBezTo>
                    <a:pt x="487" y="67296"/>
                    <a:pt x="517" y="71065"/>
                    <a:pt x="548" y="74865"/>
                  </a:cubicBezTo>
                  <a:cubicBezTo>
                    <a:pt x="548" y="77540"/>
                    <a:pt x="578" y="80245"/>
                    <a:pt x="608" y="82950"/>
                  </a:cubicBezTo>
                  <a:lnTo>
                    <a:pt x="578" y="82950"/>
                  </a:lnTo>
                  <a:cubicBezTo>
                    <a:pt x="578" y="82980"/>
                    <a:pt x="578" y="83011"/>
                    <a:pt x="578" y="83041"/>
                  </a:cubicBezTo>
                  <a:cubicBezTo>
                    <a:pt x="608" y="83163"/>
                    <a:pt x="608" y="83284"/>
                    <a:pt x="608" y="83406"/>
                  </a:cubicBezTo>
                  <a:cubicBezTo>
                    <a:pt x="608" y="83406"/>
                    <a:pt x="608" y="83436"/>
                    <a:pt x="608" y="83467"/>
                  </a:cubicBezTo>
                  <a:lnTo>
                    <a:pt x="608" y="83497"/>
                  </a:lnTo>
                  <a:lnTo>
                    <a:pt x="1125" y="83497"/>
                  </a:lnTo>
                  <a:lnTo>
                    <a:pt x="1125" y="83467"/>
                  </a:lnTo>
                  <a:cubicBezTo>
                    <a:pt x="1733" y="83467"/>
                    <a:pt x="2341" y="83497"/>
                    <a:pt x="2919" y="83497"/>
                  </a:cubicBezTo>
                  <a:lnTo>
                    <a:pt x="9697" y="83649"/>
                  </a:lnTo>
                  <a:cubicBezTo>
                    <a:pt x="11976" y="83680"/>
                    <a:pt x="14256" y="83740"/>
                    <a:pt x="16505" y="83771"/>
                  </a:cubicBezTo>
                  <a:cubicBezTo>
                    <a:pt x="18846" y="83831"/>
                    <a:pt x="21156" y="83862"/>
                    <a:pt x="23466" y="83923"/>
                  </a:cubicBezTo>
                  <a:cubicBezTo>
                    <a:pt x="25806" y="83953"/>
                    <a:pt x="28147" y="84014"/>
                    <a:pt x="30487" y="84075"/>
                  </a:cubicBezTo>
                  <a:cubicBezTo>
                    <a:pt x="32797" y="84105"/>
                    <a:pt x="35108" y="84166"/>
                    <a:pt x="37448" y="84196"/>
                  </a:cubicBezTo>
                  <a:cubicBezTo>
                    <a:pt x="39029" y="84227"/>
                    <a:pt x="40640" y="84257"/>
                    <a:pt x="42251" y="84287"/>
                  </a:cubicBezTo>
                  <a:lnTo>
                    <a:pt x="42494" y="84287"/>
                  </a:lnTo>
                  <a:cubicBezTo>
                    <a:pt x="42524" y="84287"/>
                    <a:pt x="42524" y="84287"/>
                    <a:pt x="42555" y="84318"/>
                  </a:cubicBezTo>
                  <a:lnTo>
                    <a:pt x="42919" y="84318"/>
                  </a:lnTo>
                  <a:cubicBezTo>
                    <a:pt x="42919" y="84166"/>
                    <a:pt x="42919" y="84014"/>
                    <a:pt x="42919" y="83862"/>
                  </a:cubicBezTo>
                  <a:lnTo>
                    <a:pt x="42919" y="83831"/>
                  </a:lnTo>
                  <a:cubicBezTo>
                    <a:pt x="42919" y="83831"/>
                    <a:pt x="42919" y="83801"/>
                    <a:pt x="42919" y="83801"/>
                  </a:cubicBezTo>
                  <a:cubicBezTo>
                    <a:pt x="42919" y="83771"/>
                    <a:pt x="42919" y="83710"/>
                    <a:pt x="42950" y="83649"/>
                  </a:cubicBezTo>
                  <a:cubicBezTo>
                    <a:pt x="42919" y="82008"/>
                    <a:pt x="42889" y="80336"/>
                    <a:pt x="42858" y="78695"/>
                  </a:cubicBezTo>
                  <a:cubicBezTo>
                    <a:pt x="42798" y="74895"/>
                    <a:pt x="42737" y="71096"/>
                    <a:pt x="42676" y="67266"/>
                  </a:cubicBezTo>
                  <a:cubicBezTo>
                    <a:pt x="42646" y="65412"/>
                    <a:pt x="42615" y="63558"/>
                    <a:pt x="42615" y="61704"/>
                  </a:cubicBezTo>
                  <a:cubicBezTo>
                    <a:pt x="42585" y="59789"/>
                    <a:pt x="42555" y="57904"/>
                    <a:pt x="42524" y="55989"/>
                  </a:cubicBezTo>
                  <a:cubicBezTo>
                    <a:pt x="42494" y="54165"/>
                    <a:pt x="42463" y="52372"/>
                    <a:pt x="42433" y="50548"/>
                  </a:cubicBezTo>
                  <a:cubicBezTo>
                    <a:pt x="42403" y="48664"/>
                    <a:pt x="42372" y="46749"/>
                    <a:pt x="42342" y="44864"/>
                  </a:cubicBezTo>
                  <a:cubicBezTo>
                    <a:pt x="42281" y="41065"/>
                    <a:pt x="42251" y="37265"/>
                    <a:pt x="42190" y="33466"/>
                  </a:cubicBezTo>
                  <a:cubicBezTo>
                    <a:pt x="42129" y="29636"/>
                    <a:pt x="42068" y="25776"/>
                    <a:pt x="42007" y="21946"/>
                  </a:cubicBezTo>
                  <a:cubicBezTo>
                    <a:pt x="41947" y="18268"/>
                    <a:pt x="41886" y="14621"/>
                    <a:pt x="41855" y="10973"/>
                  </a:cubicBezTo>
                  <a:cubicBezTo>
                    <a:pt x="41795" y="7599"/>
                    <a:pt x="41734" y="4195"/>
                    <a:pt x="41703" y="791"/>
                  </a:cubicBezTo>
                  <a:cubicBezTo>
                    <a:pt x="41703" y="730"/>
                    <a:pt x="41703" y="669"/>
                    <a:pt x="41703" y="608"/>
                  </a:cubicBezTo>
                  <a:cubicBezTo>
                    <a:pt x="41703" y="487"/>
                    <a:pt x="41703" y="396"/>
                    <a:pt x="41703" y="274"/>
                  </a:cubicBezTo>
                  <a:cubicBezTo>
                    <a:pt x="41643" y="274"/>
                    <a:pt x="41612" y="244"/>
                    <a:pt x="41551" y="244"/>
                  </a:cubicBezTo>
                  <a:lnTo>
                    <a:pt x="41217" y="244"/>
                  </a:lnTo>
                  <a:cubicBezTo>
                    <a:pt x="41187" y="244"/>
                    <a:pt x="41187" y="213"/>
                    <a:pt x="41156" y="213"/>
                  </a:cubicBezTo>
                  <a:lnTo>
                    <a:pt x="41156" y="274"/>
                  </a:lnTo>
                  <a:lnTo>
                    <a:pt x="40883" y="274"/>
                  </a:lnTo>
                  <a:cubicBezTo>
                    <a:pt x="38573" y="244"/>
                    <a:pt x="36263" y="244"/>
                    <a:pt x="33953" y="244"/>
                  </a:cubicBezTo>
                  <a:cubicBezTo>
                    <a:pt x="31703" y="213"/>
                    <a:pt x="29454" y="213"/>
                    <a:pt x="27235" y="183"/>
                  </a:cubicBezTo>
                  <a:cubicBezTo>
                    <a:pt x="24925" y="183"/>
                    <a:pt x="22615" y="152"/>
                    <a:pt x="20305" y="152"/>
                  </a:cubicBezTo>
                  <a:cubicBezTo>
                    <a:pt x="17873" y="122"/>
                    <a:pt x="15442" y="122"/>
                    <a:pt x="13010" y="122"/>
                  </a:cubicBezTo>
                  <a:cubicBezTo>
                    <a:pt x="10761" y="92"/>
                    <a:pt x="8511" y="92"/>
                    <a:pt x="6232" y="61"/>
                  </a:cubicBezTo>
                  <a:cubicBezTo>
                    <a:pt x="4347" y="61"/>
                    <a:pt x="2432" y="31"/>
                    <a:pt x="517" y="31"/>
                  </a:cubicBezTo>
                  <a:lnTo>
                    <a:pt x="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4"/>
            <p:cNvSpPr/>
            <p:nvPr/>
          </p:nvSpPr>
          <p:spPr>
            <a:xfrm>
              <a:off x="8586300" y="134025"/>
              <a:ext cx="25" cy="25"/>
            </a:xfrm>
            <a:custGeom>
              <a:avLst/>
              <a:gdLst/>
              <a:ahLst/>
              <a:cxnLst/>
              <a:rect l="l" t="t" r="r" b="b"/>
              <a:pathLst>
                <a:path w="1" h="1" extrusionOk="0">
                  <a:moveTo>
                    <a:pt x="0" y="1"/>
                  </a:moveTo>
                  <a:lnTo>
                    <a:pt x="0" y="1"/>
                  </a:lnTo>
                  <a:lnTo>
                    <a:pt x="0"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4"/>
            <p:cNvSpPr/>
            <p:nvPr/>
          </p:nvSpPr>
          <p:spPr>
            <a:xfrm>
              <a:off x="8603000" y="158350"/>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4"/>
            <p:cNvSpPr/>
            <p:nvPr/>
          </p:nvSpPr>
          <p:spPr>
            <a:xfrm>
              <a:off x="9451050" y="143150"/>
              <a:ext cx="25" cy="775"/>
            </a:xfrm>
            <a:custGeom>
              <a:avLst/>
              <a:gdLst/>
              <a:ahLst/>
              <a:cxnLst/>
              <a:rect l="l" t="t" r="r" b="b"/>
              <a:pathLst>
                <a:path w="1" h="31" extrusionOk="0">
                  <a:moveTo>
                    <a:pt x="1" y="1"/>
                  </a:moveTo>
                  <a:cubicBezTo>
                    <a:pt x="1" y="1"/>
                    <a:pt x="1" y="31"/>
                    <a:pt x="1" y="31"/>
                  </a:cubicBezTo>
                  <a:cubicBezTo>
                    <a:pt x="1" y="31"/>
                    <a:pt x="1" y="31"/>
                    <a:pt x="1" y="31"/>
                  </a:cubicBezTo>
                  <a:cubicBezTo>
                    <a:pt x="1" y="31"/>
                    <a:pt x="1" y="31"/>
                    <a:pt x="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4"/>
            <p:cNvSpPr/>
            <p:nvPr/>
          </p:nvSpPr>
          <p:spPr>
            <a:xfrm>
              <a:off x="9514125" y="2093775"/>
              <a:ext cx="25" cy="25"/>
            </a:xfrm>
            <a:custGeom>
              <a:avLst/>
              <a:gdLst/>
              <a:ahLst/>
              <a:cxnLst/>
              <a:rect l="l" t="t" r="r" b="b"/>
              <a:pathLst>
                <a:path w="1" h="1" extrusionOk="0">
                  <a:moveTo>
                    <a:pt x="0" y="1"/>
                  </a:moveTo>
                  <a:lnTo>
                    <a:pt x="0"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4"/>
            <p:cNvSpPr/>
            <p:nvPr/>
          </p:nvSpPr>
          <p:spPr>
            <a:xfrm>
              <a:off x="9498175" y="2085425"/>
              <a:ext cx="775" cy="775"/>
            </a:xfrm>
            <a:custGeom>
              <a:avLst/>
              <a:gdLst/>
              <a:ahLst/>
              <a:cxnLst/>
              <a:rect l="l" t="t" r="r" b="b"/>
              <a:pathLst>
                <a:path w="31" h="31" extrusionOk="0">
                  <a:moveTo>
                    <a:pt x="30" y="31"/>
                  </a:moveTo>
                  <a:cubicBezTo>
                    <a:pt x="30" y="1"/>
                    <a:pt x="0" y="1"/>
                    <a:pt x="0" y="1"/>
                  </a:cubicBezTo>
                  <a:lnTo>
                    <a:pt x="0" y="1"/>
                  </a:lnTo>
                  <a:cubicBezTo>
                    <a:pt x="0" y="1"/>
                    <a:pt x="30" y="1"/>
                    <a:pt x="30" y="3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4"/>
            <p:cNvSpPr/>
            <p:nvPr/>
          </p:nvSpPr>
          <p:spPr>
            <a:xfrm>
              <a:off x="9501975" y="2084675"/>
              <a:ext cx="775" cy="775"/>
            </a:xfrm>
            <a:custGeom>
              <a:avLst/>
              <a:gdLst/>
              <a:ahLst/>
              <a:cxnLst/>
              <a:rect l="l" t="t" r="r" b="b"/>
              <a:pathLst>
                <a:path w="31" h="31" extrusionOk="0">
                  <a:moveTo>
                    <a:pt x="0" y="0"/>
                  </a:moveTo>
                  <a:cubicBezTo>
                    <a:pt x="30" y="0"/>
                    <a:pt x="30" y="0"/>
                    <a:pt x="30" y="31"/>
                  </a:cubicBezTo>
                  <a:cubicBezTo>
                    <a:pt x="30" y="31"/>
                    <a:pt x="30" y="0"/>
                    <a:pt x="30"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4"/>
            <p:cNvSpPr/>
            <p:nvPr/>
          </p:nvSpPr>
          <p:spPr>
            <a:xfrm>
              <a:off x="9504250" y="2093775"/>
              <a:ext cx="25" cy="25"/>
            </a:xfrm>
            <a:custGeom>
              <a:avLst/>
              <a:gdLst/>
              <a:ahLst/>
              <a:cxnLst/>
              <a:rect l="l" t="t" r="r" b="b"/>
              <a:pathLst>
                <a:path w="1" h="1" extrusionOk="0">
                  <a:moveTo>
                    <a:pt x="0" y="1"/>
                  </a:move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4"/>
            <p:cNvSpPr/>
            <p:nvPr/>
          </p:nvSpPr>
          <p:spPr>
            <a:xfrm>
              <a:off x="9504250" y="2093775"/>
              <a:ext cx="775" cy="25"/>
            </a:xfrm>
            <a:custGeom>
              <a:avLst/>
              <a:gdLst/>
              <a:ahLst/>
              <a:cxnLst/>
              <a:rect l="l" t="t" r="r" b="b"/>
              <a:pathLst>
                <a:path w="31" h="1" extrusionOk="0">
                  <a:moveTo>
                    <a:pt x="31" y="1"/>
                  </a:moveTo>
                  <a:cubicBezTo>
                    <a:pt x="31" y="1"/>
                    <a:pt x="31" y="1"/>
                    <a:pt x="0" y="1"/>
                  </a:cubicBezTo>
                  <a:lnTo>
                    <a:pt x="0" y="1"/>
                  </a:lnTo>
                  <a:cubicBezTo>
                    <a:pt x="31" y="1"/>
                    <a:pt x="31" y="1"/>
                    <a:pt x="3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4"/>
            <p:cNvSpPr/>
            <p:nvPr/>
          </p:nvSpPr>
          <p:spPr>
            <a:xfrm>
              <a:off x="8585525" y="132500"/>
              <a:ext cx="889100" cy="1924075"/>
            </a:xfrm>
            <a:custGeom>
              <a:avLst/>
              <a:gdLst/>
              <a:ahLst/>
              <a:cxnLst/>
              <a:rect l="l" t="t" r="r" b="b"/>
              <a:pathLst>
                <a:path w="35564" h="76963" extrusionOk="0">
                  <a:moveTo>
                    <a:pt x="700" y="1004"/>
                  </a:moveTo>
                  <a:cubicBezTo>
                    <a:pt x="700" y="1004"/>
                    <a:pt x="700" y="1034"/>
                    <a:pt x="730" y="1034"/>
                  </a:cubicBezTo>
                  <a:cubicBezTo>
                    <a:pt x="700" y="1004"/>
                    <a:pt x="700" y="1004"/>
                    <a:pt x="700" y="1004"/>
                  </a:cubicBezTo>
                  <a:close/>
                  <a:moveTo>
                    <a:pt x="16757" y="29363"/>
                  </a:moveTo>
                  <a:cubicBezTo>
                    <a:pt x="16762" y="29373"/>
                    <a:pt x="16769" y="29383"/>
                    <a:pt x="16779" y="29393"/>
                  </a:cubicBezTo>
                  <a:cubicBezTo>
                    <a:pt x="16779" y="29366"/>
                    <a:pt x="16779" y="29363"/>
                    <a:pt x="16757" y="29363"/>
                  </a:cubicBezTo>
                  <a:close/>
                  <a:moveTo>
                    <a:pt x="12189" y="21491"/>
                  </a:moveTo>
                  <a:lnTo>
                    <a:pt x="12189" y="21491"/>
                  </a:lnTo>
                  <a:cubicBezTo>
                    <a:pt x="15928" y="22950"/>
                    <a:pt x="18603" y="26871"/>
                    <a:pt x="18664" y="30883"/>
                  </a:cubicBezTo>
                  <a:cubicBezTo>
                    <a:pt x="18419" y="30838"/>
                    <a:pt x="18158" y="30810"/>
                    <a:pt x="17893" y="30810"/>
                  </a:cubicBezTo>
                  <a:cubicBezTo>
                    <a:pt x="17795" y="30810"/>
                    <a:pt x="17698" y="30814"/>
                    <a:pt x="17600" y="30822"/>
                  </a:cubicBezTo>
                  <a:cubicBezTo>
                    <a:pt x="17570" y="30609"/>
                    <a:pt x="17387" y="30397"/>
                    <a:pt x="17266" y="30214"/>
                  </a:cubicBezTo>
                  <a:cubicBezTo>
                    <a:pt x="17235" y="30153"/>
                    <a:pt x="17205" y="30093"/>
                    <a:pt x="17174" y="30032"/>
                  </a:cubicBezTo>
                  <a:cubicBezTo>
                    <a:pt x="17053" y="29789"/>
                    <a:pt x="16901" y="29576"/>
                    <a:pt x="16749" y="29363"/>
                  </a:cubicBezTo>
                  <a:cubicBezTo>
                    <a:pt x="16752" y="29363"/>
                    <a:pt x="16754" y="29363"/>
                    <a:pt x="16757" y="29363"/>
                  </a:cubicBezTo>
                  <a:lnTo>
                    <a:pt x="16757" y="29363"/>
                  </a:lnTo>
                  <a:cubicBezTo>
                    <a:pt x="16745" y="29343"/>
                    <a:pt x="16739" y="29323"/>
                    <a:pt x="16719" y="29302"/>
                  </a:cubicBezTo>
                  <a:lnTo>
                    <a:pt x="16719" y="29302"/>
                  </a:lnTo>
                  <a:cubicBezTo>
                    <a:pt x="16749" y="29333"/>
                    <a:pt x="16749" y="29333"/>
                    <a:pt x="16749" y="29333"/>
                  </a:cubicBezTo>
                  <a:lnTo>
                    <a:pt x="16749" y="29333"/>
                  </a:lnTo>
                  <a:cubicBezTo>
                    <a:pt x="16718" y="29302"/>
                    <a:pt x="16718" y="29272"/>
                    <a:pt x="16688" y="29242"/>
                  </a:cubicBezTo>
                  <a:lnTo>
                    <a:pt x="16688" y="29242"/>
                  </a:lnTo>
                  <a:cubicBezTo>
                    <a:pt x="16718" y="29272"/>
                    <a:pt x="16718" y="29272"/>
                    <a:pt x="16718" y="29272"/>
                  </a:cubicBezTo>
                  <a:cubicBezTo>
                    <a:pt x="16566" y="29059"/>
                    <a:pt x="16414" y="28877"/>
                    <a:pt x="16263" y="28694"/>
                  </a:cubicBezTo>
                  <a:cubicBezTo>
                    <a:pt x="16141" y="28542"/>
                    <a:pt x="15989" y="28360"/>
                    <a:pt x="15867" y="28208"/>
                  </a:cubicBezTo>
                  <a:lnTo>
                    <a:pt x="15867" y="28238"/>
                  </a:lnTo>
                  <a:cubicBezTo>
                    <a:pt x="15837" y="28208"/>
                    <a:pt x="15837" y="28178"/>
                    <a:pt x="15807" y="28178"/>
                  </a:cubicBezTo>
                  <a:cubicBezTo>
                    <a:pt x="15746" y="28117"/>
                    <a:pt x="15655" y="28026"/>
                    <a:pt x="15563" y="27965"/>
                  </a:cubicBezTo>
                  <a:lnTo>
                    <a:pt x="15563" y="27965"/>
                  </a:lnTo>
                  <a:cubicBezTo>
                    <a:pt x="16080" y="28938"/>
                    <a:pt x="16566" y="29941"/>
                    <a:pt x="17053" y="30913"/>
                  </a:cubicBezTo>
                  <a:cubicBezTo>
                    <a:pt x="16840" y="30974"/>
                    <a:pt x="16627" y="31065"/>
                    <a:pt x="16445" y="31187"/>
                  </a:cubicBezTo>
                  <a:cubicBezTo>
                    <a:pt x="16323" y="31278"/>
                    <a:pt x="16202" y="31339"/>
                    <a:pt x="16111" y="31430"/>
                  </a:cubicBezTo>
                  <a:cubicBezTo>
                    <a:pt x="16080" y="31400"/>
                    <a:pt x="16080" y="31369"/>
                    <a:pt x="16050" y="31339"/>
                  </a:cubicBezTo>
                  <a:cubicBezTo>
                    <a:pt x="14074" y="28998"/>
                    <a:pt x="11855" y="24713"/>
                    <a:pt x="12189" y="21491"/>
                  </a:cubicBezTo>
                  <a:close/>
                  <a:moveTo>
                    <a:pt x="26719" y="24530"/>
                  </a:moveTo>
                  <a:cubicBezTo>
                    <a:pt x="26415" y="28178"/>
                    <a:pt x="23983" y="32311"/>
                    <a:pt x="20457" y="33497"/>
                  </a:cubicBezTo>
                  <a:cubicBezTo>
                    <a:pt x="20366" y="33527"/>
                    <a:pt x="20244" y="33527"/>
                    <a:pt x="20123" y="33558"/>
                  </a:cubicBezTo>
                  <a:cubicBezTo>
                    <a:pt x="20184" y="33223"/>
                    <a:pt x="20184" y="32889"/>
                    <a:pt x="20123" y="32555"/>
                  </a:cubicBezTo>
                  <a:cubicBezTo>
                    <a:pt x="20184" y="32524"/>
                    <a:pt x="20244" y="32463"/>
                    <a:pt x="20305" y="32403"/>
                  </a:cubicBezTo>
                  <a:cubicBezTo>
                    <a:pt x="20427" y="32311"/>
                    <a:pt x="20518" y="32220"/>
                    <a:pt x="20639" y="32159"/>
                  </a:cubicBezTo>
                  <a:cubicBezTo>
                    <a:pt x="20670" y="32099"/>
                    <a:pt x="20731" y="32068"/>
                    <a:pt x="20761" y="32008"/>
                  </a:cubicBezTo>
                  <a:cubicBezTo>
                    <a:pt x="20883" y="31856"/>
                    <a:pt x="21035" y="31734"/>
                    <a:pt x="21156" y="31582"/>
                  </a:cubicBezTo>
                  <a:lnTo>
                    <a:pt x="21156" y="31582"/>
                  </a:lnTo>
                  <a:cubicBezTo>
                    <a:pt x="21156" y="31582"/>
                    <a:pt x="21151" y="31582"/>
                    <a:pt x="21145" y="31584"/>
                  </a:cubicBezTo>
                  <a:lnTo>
                    <a:pt x="21145" y="31584"/>
                  </a:lnTo>
                  <a:cubicBezTo>
                    <a:pt x="21263" y="31414"/>
                    <a:pt x="21407" y="31270"/>
                    <a:pt x="21551" y="31126"/>
                  </a:cubicBezTo>
                  <a:cubicBezTo>
                    <a:pt x="21582" y="31065"/>
                    <a:pt x="21643" y="31004"/>
                    <a:pt x="21673" y="30974"/>
                  </a:cubicBezTo>
                  <a:lnTo>
                    <a:pt x="21673" y="30944"/>
                  </a:lnTo>
                  <a:lnTo>
                    <a:pt x="21703" y="30944"/>
                  </a:lnTo>
                  <a:cubicBezTo>
                    <a:pt x="21703" y="30913"/>
                    <a:pt x="21703" y="30913"/>
                    <a:pt x="21703" y="30913"/>
                  </a:cubicBezTo>
                  <a:cubicBezTo>
                    <a:pt x="21734" y="30913"/>
                    <a:pt x="21734" y="30913"/>
                    <a:pt x="21734" y="30883"/>
                  </a:cubicBezTo>
                  <a:cubicBezTo>
                    <a:pt x="21886" y="30701"/>
                    <a:pt x="22007" y="30488"/>
                    <a:pt x="22129" y="30305"/>
                  </a:cubicBezTo>
                  <a:lnTo>
                    <a:pt x="22129" y="30305"/>
                  </a:lnTo>
                  <a:cubicBezTo>
                    <a:pt x="22129" y="30305"/>
                    <a:pt x="22128" y="30306"/>
                    <a:pt x="22098" y="30336"/>
                  </a:cubicBezTo>
                  <a:cubicBezTo>
                    <a:pt x="22129" y="30305"/>
                    <a:pt x="22129" y="30275"/>
                    <a:pt x="22159" y="30245"/>
                  </a:cubicBezTo>
                  <a:lnTo>
                    <a:pt x="22159" y="30245"/>
                  </a:lnTo>
                  <a:cubicBezTo>
                    <a:pt x="21460" y="30792"/>
                    <a:pt x="20852" y="31339"/>
                    <a:pt x="20153" y="31886"/>
                  </a:cubicBezTo>
                  <a:cubicBezTo>
                    <a:pt x="20092" y="31916"/>
                    <a:pt x="20032" y="31977"/>
                    <a:pt x="19971" y="32008"/>
                  </a:cubicBezTo>
                  <a:cubicBezTo>
                    <a:pt x="19849" y="31734"/>
                    <a:pt x="19697" y="31491"/>
                    <a:pt x="19484" y="31278"/>
                  </a:cubicBezTo>
                  <a:cubicBezTo>
                    <a:pt x="19636" y="31156"/>
                    <a:pt x="19728" y="30883"/>
                    <a:pt x="19819" y="30731"/>
                  </a:cubicBezTo>
                  <a:cubicBezTo>
                    <a:pt x="21399" y="28421"/>
                    <a:pt x="23922" y="25472"/>
                    <a:pt x="26719" y="24530"/>
                  </a:cubicBezTo>
                  <a:close/>
                  <a:moveTo>
                    <a:pt x="17982" y="31353"/>
                  </a:moveTo>
                  <a:cubicBezTo>
                    <a:pt x="18307" y="31353"/>
                    <a:pt x="18622" y="31386"/>
                    <a:pt x="18937" y="31491"/>
                  </a:cubicBezTo>
                  <a:cubicBezTo>
                    <a:pt x="20244" y="32555"/>
                    <a:pt x="19667" y="35077"/>
                    <a:pt x="17934" y="35321"/>
                  </a:cubicBezTo>
                  <a:cubicBezTo>
                    <a:pt x="17900" y="35322"/>
                    <a:pt x="17867" y="35323"/>
                    <a:pt x="17833" y="35323"/>
                  </a:cubicBezTo>
                  <a:cubicBezTo>
                    <a:pt x="16316" y="35323"/>
                    <a:pt x="15481" y="33982"/>
                    <a:pt x="15898" y="32555"/>
                  </a:cubicBezTo>
                  <a:cubicBezTo>
                    <a:pt x="16141" y="31916"/>
                    <a:pt x="16870" y="31400"/>
                    <a:pt x="17539" y="31369"/>
                  </a:cubicBezTo>
                  <a:cubicBezTo>
                    <a:pt x="17689" y="31360"/>
                    <a:pt x="17837" y="31353"/>
                    <a:pt x="17982" y="31353"/>
                  </a:cubicBezTo>
                  <a:close/>
                  <a:moveTo>
                    <a:pt x="13464" y="31808"/>
                  </a:moveTo>
                  <a:cubicBezTo>
                    <a:pt x="14178" y="31808"/>
                    <a:pt x="14886" y="31884"/>
                    <a:pt x="15563" y="32038"/>
                  </a:cubicBezTo>
                  <a:cubicBezTo>
                    <a:pt x="15351" y="32372"/>
                    <a:pt x="15259" y="32798"/>
                    <a:pt x="15259" y="33223"/>
                  </a:cubicBezTo>
                  <a:cubicBezTo>
                    <a:pt x="15107" y="33223"/>
                    <a:pt x="14925" y="33223"/>
                    <a:pt x="14773" y="33254"/>
                  </a:cubicBezTo>
                  <a:cubicBezTo>
                    <a:pt x="14652" y="33284"/>
                    <a:pt x="14560" y="33315"/>
                    <a:pt x="14439" y="33315"/>
                  </a:cubicBezTo>
                  <a:cubicBezTo>
                    <a:pt x="14287" y="33375"/>
                    <a:pt x="14165" y="33406"/>
                    <a:pt x="14013" y="33436"/>
                  </a:cubicBezTo>
                  <a:lnTo>
                    <a:pt x="13952" y="33436"/>
                  </a:lnTo>
                  <a:cubicBezTo>
                    <a:pt x="13952" y="33436"/>
                    <a:pt x="13952" y="33466"/>
                    <a:pt x="13922" y="33466"/>
                  </a:cubicBezTo>
                  <a:cubicBezTo>
                    <a:pt x="13831" y="33497"/>
                    <a:pt x="13709" y="33527"/>
                    <a:pt x="13618" y="33558"/>
                  </a:cubicBezTo>
                  <a:lnTo>
                    <a:pt x="13588" y="33558"/>
                  </a:lnTo>
                  <a:cubicBezTo>
                    <a:pt x="13375" y="33618"/>
                    <a:pt x="13162" y="33679"/>
                    <a:pt x="12980" y="33740"/>
                  </a:cubicBezTo>
                  <a:cubicBezTo>
                    <a:pt x="12767" y="33831"/>
                    <a:pt x="12585" y="33922"/>
                    <a:pt x="12402" y="34014"/>
                  </a:cubicBezTo>
                  <a:cubicBezTo>
                    <a:pt x="12372" y="34014"/>
                    <a:pt x="12341" y="34044"/>
                    <a:pt x="12311" y="34074"/>
                  </a:cubicBezTo>
                  <a:cubicBezTo>
                    <a:pt x="12524" y="34044"/>
                    <a:pt x="12737" y="34014"/>
                    <a:pt x="12949" y="33983"/>
                  </a:cubicBezTo>
                  <a:cubicBezTo>
                    <a:pt x="13314" y="33953"/>
                    <a:pt x="13648" y="33892"/>
                    <a:pt x="14013" y="33862"/>
                  </a:cubicBezTo>
                  <a:cubicBezTo>
                    <a:pt x="14074" y="33862"/>
                    <a:pt x="14135" y="33862"/>
                    <a:pt x="14196" y="33831"/>
                  </a:cubicBezTo>
                  <a:cubicBezTo>
                    <a:pt x="14530" y="33801"/>
                    <a:pt x="14955" y="33770"/>
                    <a:pt x="15320" y="33740"/>
                  </a:cubicBezTo>
                  <a:cubicBezTo>
                    <a:pt x="15351" y="34044"/>
                    <a:pt x="15472" y="34348"/>
                    <a:pt x="15624" y="34652"/>
                  </a:cubicBezTo>
                  <a:cubicBezTo>
                    <a:pt x="15563" y="34652"/>
                    <a:pt x="15472" y="34713"/>
                    <a:pt x="15411" y="34743"/>
                  </a:cubicBezTo>
                  <a:cubicBezTo>
                    <a:pt x="13709" y="35473"/>
                    <a:pt x="11916" y="35716"/>
                    <a:pt x="10092" y="35777"/>
                  </a:cubicBezTo>
                  <a:cubicBezTo>
                    <a:pt x="9839" y="35788"/>
                    <a:pt x="9582" y="35796"/>
                    <a:pt x="9324" y="35796"/>
                  </a:cubicBezTo>
                  <a:cubicBezTo>
                    <a:pt x="8249" y="35796"/>
                    <a:pt x="7146" y="35671"/>
                    <a:pt x="6141" y="35229"/>
                  </a:cubicBezTo>
                  <a:cubicBezTo>
                    <a:pt x="6414" y="34925"/>
                    <a:pt x="6688" y="34652"/>
                    <a:pt x="6961" y="34378"/>
                  </a:cubicBezTo>
                  <a:cubicBezTo>
                    <a:pt x="8600" y="32669"/>
                    <a:pt x="11069" y="31808"/>
                    <a:pt x="13464" y="31808"/>
                  </a:cubicBezTo>
                  <a:close/>
                  <a:moveTo>
                    <a:pt x="19940" y="34226"/>
                  </a:moveTo>
                  <a:cubicBezTo>
                    <a:pt x="22159" y="34895"/>
                    <a:pt x="24074" y="36202"/>
                    <a:pt x="25442" y="38087"/>
                  </a:cubicBezTo>
                  <a:cubicBezTo>
                    <a:pt x="26232" y="38968"/>
                    <a:pt x="26749" y="39941"/>
                    <a:pt x="27175" y="41035"/>
                  </a:cubicBezTo>
                  <a:cubicBezTo>
                    <a:pt x="26597" y="40944"/>
                    <a:pt x="26020" y="40822"/>
                    <a:pt x="25472" y="40670"/>
                  </a:cubicBezTo>
                  <a:cubicBezTo>
                    <a:pt x="22889" y="39910"/>
                    <a:pt x="20609" y="38239"/>
                    <a:pt x="19089" y="35989"/>
                  </a:cubicBezTo>
                  <a:cubicBezTo>
                    <a:pt x="18998" y="35898"/>
                    <a:pt x="18937" y="35716"/>
                    <a:pt x="18816" y="35564"/>
                  </a:cubicBezTo>
                  <a:cubicBezTo>
                    <a:pt x="18998" y="35473"/>
                    <a:pt x="19180" y="35321"/>
                    <a:pt x="19332" y="35169"/>
                  </a:cubicBezTo>
                  <a:cubicBezTo>
                    <a:pt x="19576" y="35381"/>
                    <a:pt x="19849" y="35594"/>
                    <a:pt x="20092" y="35807"/>
                  </a:cubicBezTo>
                  <a:cubicBezTo>
                    <a:pt x="20184" y="35868"/>
                    <a:pt x="20305" y="35929"/>
                    <a:pt x="20396" y="35989"/>
                  </a:cubicBezTo>
                  <a:cubicBezTo>
                    <a:pt x="20488" y="36020"/>
                    <a:pt x="20548" y="36050"/>
                    <a:pt x="20609" y="36081"/>
                  </a:cubicBezTo>
                  <a:lnTo>
                    <a:pt x="20579" y="36081"/>
                  </a:lnTo>
                  <a:cubicBezTo>
                    <a:pt x="20731" y="36141"/>
                    <a:pt x="20883" y="36232"/>
                    <a:pt x="21035" y="36293"/>
                  </a:cubicBezTo>
                  <a:cubicBezTo>
                    <a:pt x="21187" y="36384"/>
                    <a:pt x="21339" y="36445"/>
                    <a:pt x="21491" y="36506"/>
                  </a:cubicBezTo>
                  <a:cubicBezTo>
                    <a:pt x="21643" y="36536"/>
                    <a:pt x="21764" y="36597"/>
                    <a:pt x="21916" y="36628"/>
                  </a:cubicBezTo>
                  <a:cubicBezTo>
                    <a:pt x="21977" y="36658"/>
                    <a:pt x="22038" y="36658"/>
                    <a:pt x="22098" y="36688"/>
                  </a:cubicBezTo>
                  <a:cubicBezTo>
                    <a:pt x="21247" y="36111"/>
                    <a:pt x="20488" y="35412"/>
                    <a:pt x="19667" y="34774"/>
                  </a:cubicBezTo>
                  <a:cubicBezTo>
                    <a:pt x="19758" y="34622"/>
                    <a:pt x="19880" y="34409"/>
                    <a:pt x="19940" y="34226"/>
                  </a:cubicBezTo>
                  <a:close/>
                  <a:moveTo>
                    <a:pt x="16050" y="35169"/>
                  </a:moveTo>
                  <a:cubicBezTo>
                    <a:pt x="16263" y="35381"/>
                    <a:pt x="16506" y="35564"/>
                    <a:pt x="16810" y="35685"/>
                  </a:cubicBezTo>
                  <a:cubicBezTo>
                    <a:pt x="16718" y="35929"/>
                    <a:pt x="16627" y="36172"/>
                    <a:pt x="16536" y="36445"/>
                  </a:cubicBezTo>
                  <a:cubicBezTo>
                    <a:pt x="16536" y="36476"/>
                    <a:pt x="16536" y="36506"/>
                    <a:pt x="16536" y="36536"/>
                  </a:cubicBezTo>
                  <a:cubicBezTo>
                    <a:pt x="16506" y="36688"/>
                    <a:pt x="16445" y="36840"/>
                    <a:pt x="16414" y="37023"/>
                  </a:cubicBezTo>
                  <a:cubicBezTo>
                    <a:pt x="16384" y="37236"/>
                    <a:pt x="16384" y="37448"/>
                    <a:pt x="16354" y="37661"/>
                  </a:cubicBezTo>
                  <a:cubicBezTo>
                    <a:pt x="16354" y="37631"/>
                    <a:pt x="16354" y="37631"/>
                    <a:pt x="16354" y="37631"/>
                  </a:cubicBezTo>
                  <a:cubicBezTo>
                    <a:pt x="16323" y="37904"/>
                    <a:pt x="16323" y="38178"/>
                    <a:pt x="16293" y="38451"/>
                  </a:cubicBezTo>
                  <a:lnTo>
                    <a:pt x="16293" y="38482"/>
                  </a:lnTo>
                  <a:cubicBezTo>
                    <a:pt x="16293" y="38512"/>
                    <a:pt x="16293" y="38573"/>
                    <a:pt x="16293" y="38603"/>
                  </a:cubicBezTo>
                  <a:cubicBezTo>
                    <a:pt x="16627" y="37661"/>
                    <a:pt x="16992" y="36749"/>
                    <a:pt x="17326" y="35807"/>
                  </a:cubicBezTo>
                  <a:cubicBezTo>
                    <a:pt x="17448" y="35837"/>
                    <a:pt x="17570" y="35837"/>
                    <a:pt x="17722" y="35837"/>
                  </a:cubicBezTo>
                  <a:cubicBezTo>
                    <a:pt x="17843" y="35837"/>
                    <a:pt x="17965" y="35837"/>
                    <a:pt x="18086" y="35807"/>
                  </a:cubicBezTo>
                  <a:lnTo>
                    <a:pt x="18086" y="35807"/>
                  </a:lnTo>
                  <a:cubicBezTo>
                    <a:pt x="18117" y="37752"/>
                    <a:pt x="17600" y="39667"/>
                    <a:pt x="16749" y="41369"/>
                  </a:cubicBezTo>
                  <a:cubicBezTo>
                    <a:pt x="16171" y="42828"/>
                    <a:pt x="15442" y="44166"/>
                    <a:pt x="14378" y="45321"/>
                  </a:cubicBezTo>
                  <a:cubicBezTo>
                    <a:pt x="14317" y="45108"/>
                    <a:pt x="14226" y="44926"/>
                    <a:pt x="14165" y="44713"/>
                  </a:cubicBezTo>
                  <a:cubicBezTo>
                    <a:pt x="13314" y="41521"/>
                    <a:pt x="13861" y="37843"/>
                    <a:pt x="16019" y="35229"/>
                  </a:cubicBezTo>
                  <a:cubicBezTo>
                    <a:pt x="16019" y="35199"/>
                    <a:pt x="16019" y="35169"/>
                    <a:pt x="16050" y="35169"/>
                  </a:cubicBezTo>
                  <a:close/>
                  <a:moveTo>
                    <a:pt x="2159" y="2220"/>
                  </a:moveTo>
                  <a:lnTo>
                    <a:pt x="2159" y="2220"/>
                  </a:lnTo>
                  <a:cubicBezTo>
                    <a:pt x="2615" y="2250"/>
                    <a:pt x="3071" y="2250"/>
                    <a:pt x="3557" y="2250"/>
                  </a:cubicBezTo>
                  <a:cubicBezTo>
                    <a:pt x="4712" y="2281"/>
                    <a:pt x="5898" y="2311"/>
                    <a:pt x="7083" y="2311"/>
                  </a:cubicBezTo>
                  <a:cubicBezTo>
                    <a:pt x="8208" y="2341"/>
                    <a:pt x="9332" y="2372"/>
                    <a:pt x="10457" y="2372"/>
                  </a:cubicBezTo>
                  <a:cubicBezTo>
                    <a:pt x="11642" y="2402"/>
                    <a:pt x="12828" y="2433"/>
                    <a:pt x="14013" y="2463"/>
                  </a:cubicBezTo>
                  <a:cubicBezTo>
                    <a:pt x="16354" y="2493"/>
                    <a:pt x="18694" y="2524"/>
                    <a:pt x="21035" y="2585"/>
                  </a:cubicBezTo>
                  <a:cubicBezTo>
                    <a:pt x="23345" y="2615"/>
                    <a:pt x="25655" y="2645"/>
                    <a:pt x="27965" y="2706"/>
                  </a:cubicBezTo>
                  <a:cubicBezTo>
                    <a:pt x="29454" y="2706"/>
                    <a:pt x="30974" y="2737"/>
                    <a:pt x="32494" y="2767"/>
                  </a:cubicBezTo>
                  <a:lnTo>
                    <a:pt x="32555" y="7995"/>
                  </a:lnTo>
                  <a:cubicBezTo>
                    <a:pt x="32585" y="11308"/>
                    <a:pt x="32646" y="14621"/>
                    <a:pt x="32676" y="17934"/>
                  </a:cubicBezTo>
                  <a:cubicBezTo>
                    <a:pt x="32737" y="21247"/>
                    <a:pt x="32767" y="24530"/>
                    <a:pt x="32828" y="27843"/>
                  </a:cubicBezTo>
                  <a:cubicBezTo>
                    <a:pt x="32859" y="31278"/>
                    <a:pt x="32919" y="34713"/>
                    <a:pt x="32950" y="38117"/>
                  </a:cubicBezTo>
                  <a:cubicBezTo>
                    <a:pt x="33011" y="41491"/>
                    <a:pt x="33041" y="44895"/>
                    <a:pt x="33102" y="48269"/>
                  </a:cubicBezTo>
                  <a:cubicBezTo>
                    <a:pt x="33132" y="51552"/>
                    <a:pt x="33193" y="54835"/>
                    <a:pt x="33223" y="58087"/>
                  </a:cubicBezTo>
                  <a:cubicBezTo>
                    <a:pt x="33254" y="59911"/>
                    <a:pt x="33284" y="61734"/>
                    <a:pt x="33314" y="63528"/>
                  </a:cubicBezTo>
                  <a:cubicBezTo>
                    <a:pt x="33314" y="63740"/>
                    <a:pt x="33314" y="63923"/>
                    <a:pt x="33314" y="64136"/>
                  </a:cubicBezTo>
                  <a:cubicBezTo>
                    <a:pt x="33132" y="64075"/>
                    <a:pt x="32950" y="64014"/>
                    <a:pt x="32828" y="63923"/>
                  </a:cubicBezTo>
                  <a:cubicBezTo>
                    <a:pt x="32220" y="63589"/>
                    <a:pt x="31582" y="63345"/>
                    <a:pt x="30974" y="63011"/>
                  </a:cubicBezTo>
                  <a:lnTo>
                    <a:pt x="30822" y="62950"/>
                  </a:lnTo>
                  <a:cubicBezTo>
                    <a:pt x="31460" y="58604"/>
                    <a:pt x="31065" y="54075"/>
                    <a:pt x="29819" y="49941"/>
                  </a:cubicBezTo>
                  <a:cubicBezTo>
                    <a:pt x="29758" y="49819"/>
                    <a:pt x="29697" y="49667"/>
                    <a:pt x="29667" y="49485"/>
                  </a:cubicBezTo>
                  <a:cubicBezTo>
                    <a:pt x="29606" y="49576"/>
                    <a:pt x="29576" y="49667"/>
                    <a:pt x="29515" y="49789"/>
                  </a:cubicBezTo>
                  <a:cubicBezTo>
                    <a:pt x="29454" y="49911"/>
                    <a:pt x="29393" y="50062"/>
                    <a:pt x="29333" y="50214"/>
                  </a:cubicBezTo>
                  <a:cubicBezTo>
                    <a:pt x="29302" y="50245"/>
                    <a:pt x="29302" y="50306"/>
                    <a:pt x="29272" y="50366"/>
                  </a:cubicBezTo>
                  <a:cubicBezTo>
                    <a:pt x="29181" y="50549"/>
                    <a:pt x="29089" y="50762"/>
                    <a:pt x="29029" y="50974"/>
                  </a:cubicBezTo>
                  <a:cubicBezTo>
                    <a:pt x="28998" y="51035"/>
                    <a:pt x="28968" y="51096"/>
                    <a:pt x="28938" y="51187"/>
                  </a:cubicBezTo>
                  <a:cubicBezTo>
                    <a:pt x="28907" y="51218"/>
                    <a:pt x="28877" y="51278"/>
                    <a:pt x="28816" y="51309"/>
                  </a:cubicBezTo>
                  <a:cubicBezTo>
                    <a:pt x="27600" y="54166"/>
                    <a:pt x="26779" y="57145"/>
                    <a:pt x="26232" y="60184"/>
                  </a:cubicBezTo>
                  <a:cubicBezTo>
                    <a:pt x="26202" y="59546"/>
                    <a:pt x="26202" y="58877"/>
                    <a:pt x="26172" y="58239"/>
                  </a:cubicBezTo>
                  <a:cubicBezTo>
                    <a:pt x="25989" y="54926"/>
                    <a:pt x="24773" y="51795"/>
                    <a:pt x="23922" y="48634"/>
                  </a:cubicBezTo>
                  <a:cubicBezTo>
                    <a:pt x="22950" y="45199"/>
                    <a:pt x="21734" y="41825"/>
                    <a:pt x="20457" y="38451"/>
                  </a:cubicBezTo>
                  <a:cubicBezTo>
                    <a:pt x="20457" y="38421"/>
                    <a:pt x="20457" y="38391"/>
                    <a:pt x="20427" y="38360"/>
                  </a:cubicBezTo>
                  <a:lnTo>
                    <a:pt x="20427" y="38360"/>
                  </a:lnTo>
                  <a:cubicBezTo>
                    <a:pt x="22311" y="40093"/>
                    <a:pt x="24682" y="41248"/>
                    <a:pt x="27235" y="41582"/>
                  </a:cubicBezTo>
                  <a:cubicBezTo>
                    <a:pt x="27296" y="41582"/>
                    <a:pt x="27327" y="41613"/>
                    <a:pt x="27387" y="41613"/>
                  </a:cubicBezTo>
                  <a:lnTo>
                    <a:pt x="27722" y="41613"/>
                  </a:lnTo>
                  <a:cubicBezTo>
                    <a:pt x="27782" y="41613"/>
                    <a:pt x="27874" y="41643"/>
                    <a:pt x="27934" y="41643"/>
                  </a:cubicBezTo>
                  <a:cubicBezTo>
                    <a:pt x="27813" y="41157"/>
                    <a:pt x="27509" y="40518"/>
                    <a:pt x="27448" y="40336"/>
                  </a:cubicBezTo>
                  <a:cubicBezTo>
                    <a:pt x="27053" y="39090"/>
                    <a:pt x="26172" y="38117"/>
                    <a:pt x="25351" y="37144"/>
                  </a:cubicBezTo>
                  <a:cubicBezTo>
                    <a:pt x="24165" y="35625"/>
                    <a:pt x="22494" y="34561"/>
                    <a:pt x="20700" y="33922"/>
                  </a:cubicBezTo>
                  <a:cubicBezTo>
                    <a:pt x="24196" y="32950"/>
                    <a:pt x="26901" y="28390"/>
                    <a:pt x="27235" y="24773"/>
                  </a:cubicBezTo>
                  <a:lnTo>
                    <a:pt x="27235" y="24743"/>
                  </a:lnTo>
                  <a:cubicBezTo>
                    <a:pt x="27235" y="24621"/>
                    <a:pt x="27235" y="24500"/>
                    <a:pt x="27266" y="24378"/>
                  </a:cubicBezTo>
                  <a:cubicBezTo>
                    <a:pt x="27266" y="24196"/>
                    <a:pt x="27266" y="24013"/>
                    <a:pt x="27296" y="23861"/>
                  </a:cubicBezTo>
                  <a:lnTo>
                    <a:pt x="27205" y="23861"/>
                  </a:lnTo>
                  <a:cubicBezTo>
                    <a:pt x="27175" y="23861"/>
                    <a:pt x="27114" y="23892"/>
                    <a:pt x="27053" y="23892"/>
                  </a:cubicBezTo>
                  <a:cubicBezTo>
                    <a:pt x="27023" y="23922"/>
                    <a:pt x="26962" y="23922"/>
                    <a:pt x="26901" y="23922"/>
                  </a:cubicBezTo>
                  <a:cubicBezTo>
                    <a:pt x="26901" y="23922"/>
                    <a:pt x="26901" y="23922"/>
                    <a:pt x="26901" y="23953"/>
                  </a:cubicBezTo>
                  <a:cubicBezTo>
                    <a:pt x="26840" y="23953"/>
                    <a:pt x="26810" y="23953"/>
                    <a:pt x="26749" y="23983"/>
                  </a:cubicBezTo>
                  <a:cubicBezTo>
                    <a:pt x="23953" y="24804"/>
                    <a:pt x="21855" y="27296"/>
                    <a:pt x="20032" y="29485"/>
                  </a:cubicBezTo>
                  <a:cubicBezTo>
                    <a:pt x="19728" y="29880"/>
                    <a:pt x="19454" y="30305"/>
                    <a:pt x="19211" y="30761"/>
                  </a:cubicBezTo>
                  <a:cubicBezTo>
                    <a:pt x="19241" y="30032"/>
                    <a:pt x="18937" y="28816"/>
                    <a:pt x="18877" y="28512"/>
                  </a:cubicBezTo>
                  <a:cubicBezTo>
                    <a:pt x="18025" y="25472"/>
                    <a:pt x="15928" y="22646"/>
                    <a:pt x="13071" y="21308"/>
                  </a:cubicBezTo>
                  <a:cubicBezTo>
                    <a:pt x="12645" y="21156"/>
                    <a:pt x="12220" y="21004"/>
                    <a:pt x="11794" y="20822"/>
                  </a:cubicBezTo>
                  <a:cubicBezTo>
                    <a:pt x="11764" y="20822"/>
                    <a:pt x="11734" y="20822"/>
                    <a:pt x="11703" y="20792"/>
                  </a:cubicBezTo>
                  <a:lnTo>
                    <a:pt x="11703" y="21004"/>
                  </a:lnTo>
                  <a:cubicBezTo>
                    <a:pt x="11673" y="21095"/>
                    <a:pt x="11642" y="21187"/>
                    <a:pt x="11642" y="21308"/>
                  </a:cubicBezTo>
                  <a:lnTo>
                    <a:pt x="11673" y="21308"/>
                  </a:lnTo>
                  <a:cubicBezTo>
                    <a:pt x="11308" y="24773"/>
                    <a:pt x="13345" y="28755"/>
                    <a:pt x="15472" y="31460"/>
                  </a:cubicBezTo>
                  <a:cubicBezTo>
                    <a:pt x="14855" y="31325"/>
                    <a:pt x="14224" y="31263"/>
                    <a:pt x="13590" y="31263"/>
                  </a:cubicBezTo>
                  <a:cubicBezTo>
                    <a:pt x="11944" y="31263"/>
                    <a:pt x="10277" y="31684"/>
                    <a:pt x="8785" y="32342"/>
                  </a:cubicBezTo>
                  <a:cubicBezTo>
                    <a:pt x="7509" y="32950"/>
                    <a:pt x="6566" y="33983"/>
                    <a:pt x="5624" y="35017"/>
                  </a:cubicBezTo>
                  <a:cubicBezTo>
                    <a:pt x="5533" y="35108"/>
                    <a:pt x="5472" y="35199"/>
                    <a:pt x="5381" y="35290"/>
                  </a:cubicBezTo>
                  <a:cubicBezTo>
                    <a:pt x="5381" y="35290"/>
                    <a:pt x="5350" y="35290"/>
                    <a:pt x="5350" y="35321"/>
                  </a:cubicBezTo>
                  <a:cubicBezTo>
                    <a:pt x="5320" y="35351"/>
                    <a:pt x="5290" y="35381"/>
                    <a:pt x="5259" y="35412"/>
                  </a:cubicBezTo>
                  <a:cubicBezTo>
                    <a:pt x="5259" y="35412"/>
                    <a:pt x="5259" y="35442"/>
                    <a:pt x="5259" y="35442"/>
                  </a:cubicBezTo>
                  <a:cubicBezTo>
                    <a:pt x="5350" y="35503"/>
                    <a:pt x="5472" y="35533"/>
                    <a:pt x="5563" y="35564"/>
                  </a:cubicBezTo>
                  <a:cubicBezTo>
                    <a:pt x="5563" y="35564"/>
                    <a:pt x="5594" y="35564"/>
                    <a:pt x="5594" y="35594"/>
                  </a:cubicBezTo>
                  <a:cubicBezTo>
                    <a:pt x="5685" y="35625"/>
                    <a:pt x="5746" y="35655"/>
                    <a:pt x="5837" y="35685"/>
                  </a:cubicBezTo>
                  <a:cubicBezTo>
                    <a:pt x="6749" y="36050"/>
                    <a:pt x="8056" y="36324"/>
                    <a:pt x="8603" y="36324"/>
                  </a:cubicBezTo>
                  <a:cubicBezTo>
                    <a:pt x="8694" y="36324"/>
                    <a:pt x="8755" y="36324"/>
                    <a:pt x="8785" y="36293"/>
                  </a:cubicBezTo>
                  <a:cubicBezTo>
                    <a:pt x="8951" y="36296"/>
                    <a:pt x="9117" y="36297"/>
                    <a:pt x="9283" y="36297"/>
                  </a:cubicBezTo>
                  <a:cubicBezTo>
                    <a:pt x="11309" y="36297"/>
                    <a:pt x="13347" y="36110"/>
                    <a:pt x="15229" y="35351"/>
                  </a:cubicBezTo>
                  <a:lnTo>
                    <a:pt x="15229" y="35351"/>
                  </a:lnTo>
                  <a:cubicBezTo>
                    <a:pt x="13253" y="38178"/>
                    <a:pt x="12706" y="41947"/>
                    <a:pt x="13800" y="45230"/>
                  </a:cubicBezTo>
                  <a:cubicBezTo>
                    <a:pt x="13831" y="45321"/>
                    <a:pt x="13861" y="45382"/>
                    <a:pt x="13892" y="45473"/>
                  </a:cubicBezTo>
                  <a:lnTo>
                    <a:pt x="13983" y="45716"/>
                  </a:lnTo>
                  <a:cubicBezTo>
                    <a:pt x="14044" y="45807"/>
                    <a:pt x="14074" y="45929"/>
                    <a:pt x="14104" y="46020"/>
                  </a:cubicBezTo>
                  <a:cubicBezTo>
                    <a:pt x="14135" y="46081"/>
                    <a:pt x="14165" y="46141"/>
                    <a:pt x="14196" y="46202"/>
                  </a:cubicBezTo>
                  <a:cubicBezTo>
                    <a:pt x="14196" y="46202"/>
                    <a:pt x="14196" y="46202"/>
                    <a:pt x="14196" y="46172"/>
                  </a:cubicBezTo>
                  <a:cubicBezTo>
                    <a:pt x="14348" y="46020"/>
                    <a:pt x="14500" y="45868"/>
                    <a:pt x="14682" y="45746"/>
                  </a:cubicBezTo>
                  <a:cubicBezTo>
                    <a:pt x="14712" y="45716"/>
                    <a:pt x="14743" y="45686"/>
                    <a:pt x="14804" y="45655"/>
                  </a:cubicBezTo>
                  <a:cubicBezTo>
                    <a:pt x="15229" y="45230"/>
                    <a:pt x="15594" y="44713"/>
                    <a:pt x="15715" y="44500"/>
                  </a:cubicBezTo>
                  <a:cubicBezTo>
                    <a:pt x="16840" y="42676"/>
                    <a:pt x="17843" y="40701"/>
                    <a:pt x="18299" y="38603"/>
                  </a:cubicBezTo>
                  <a:cubicBezTo>
                    <a:pt x="20670" y="45716"/>
                    <a:pt x="23831" y="52980"/>
                    <a:pt x="24257" y="60519"/>
                  </a:cubicBezTo>
                  <a:cubicBezTo>
                    <a:pt x="22220" y="59607"/>
                    <a:pt x="20214" y="58664"/>
                    <a:pt x="18177" y="57783"/>
                  </a:cubicBezTo>
                  <a:cubicBezTo>
                    <a:pt x="17235" y="57357"/>
                    <a:pt x="16232" y="57053"/>
                    <a:pt x="15168" y="57053"/>
                  </a:cubicBezTo>
                  <a:cubicBezTo>
                    <a:pt x="14348" y="57114"/>
                    <a:pt x="13588" y="57479"/>
                    <a:pt x="12828" y="57783"/>
                  </a:cubicBezTo>
                  <a:cubicBezTo>
                    <a:pt x="9363" y="59151"/>
                    <a:pt x="5867" y="60427"/>
                    <a:pt x="2311" y="61552"/>
                  </a:cubicBezTo>
                  <a:lnTo>
                    <a:pt x="2311" y="61005"/>
                  </a:lnTo>
                  <a:cubicBezTo>
                    <a:pt x="2280" y="57753"/>
                    <a:pt x="2280" y="54470"/>
                    <a:pt x="2280" y="51218"/>
                  </a:cubicBezTo>
                  <a:lnTo>
                    <a:pt x="2250" y="41126"/>
                  </a:lnTo>
                  <a:lnTo>
                    <a:pt x="2220" y="30822"/>
                  </a:lnTo>
                  <a:cubicBezTo>
                    <a:pt x="2220" y="27539"/>
                    <a:pt x="2220" y="24226"/>
                    <a:pt x="2220" y="20913"/>
                  </a:cubicBezTo>
                  <a:cubicBezTo>
                    <a:pt x="2220" y="17539"/>
                    <a:pt x="2189" y="14165"/>
                    <a:pt x="2189" y="10791"/>
                  </a:cubicBezTo>
                  <a:cubicBezTo>
                    <a:pt x="2189" y="7934"/>
                    <a:pt x="2159" y="5077"/>
                    <a:pt x="2159" y="2220"/>
                  </a:cubicBezTo>
                  <a:close/>
                  <a:moveTo>
                    <a:pt x="25989" y="64835"/>
                  </a:moveTo>
                  <a:cubicBezTo>
                    <a:pt x="25988" y="64844"/>
                    <a:pt x="25986" y="64853"/>
                    <a:pt x="25985" y="64862"/>
                  </a:cubicBezTo>
                  <a:lnTo>
                    <a:pt x="25985" y="64862"/>
                  </a:lnTo>
                  <a:cubicBezTo>
                    <a:pt x="25989" y="64858"/>
                    <a:pt x="25989" y="64851"/>
                    <a:pt x="25989" y="64835"/>
                  </a:cubicBezTo>
                  <a:close/>
                  <a:moveTo>
                    <a:pt x="15297" y="57579"/>
                  </a:moveTo>
                  <a:cubicBezTo>
                    <a:pt x="16575" y="57579"/>
                    <a:pt x="17781" y="58202"/>
                    <a:pt x="18937" y="58725"/>
                  </a:cubicBezTo>
                  <a:cubicBezTo>
                    <a:pt x="20609" y="59455"/>
                    <a:pt x="22281" y="60215"/>
                    <a:pt x="23953" y="60974"/>
                  </a:cubicBezTo>
                  <a:cubicBezTo>
                    <a:pt x="24074" y="61005"/>
                    <a:pt x="24165" y="61066"/>
                    <a:pt x="24287" y="61096"/>
                  </a:cubicBezTo>
                  <a:cubicBezTo>
                    <a:pt x="24348" y="63163"/>
                    <a:pt x="24226" y="65230"/>
                    <a:pt x="23801" y="67327"/>
                  </a:cubicBezTo>
                  <a:cubicBezTo>
                    <a:pt x="23497" y="69181"/>
                    <a:pt x="23162" y="71035"/>
                    <a:pt x="22828" y="72920"/>
                  </a:cubicBezTo>
                  <a:cubicBezTo>
                    <a:pt x="22342" y="72099"/>
                    <a:pt x="20943" y="70762"/>
                    <a:pt x="20731" y="70549"/>
                  </a:cubicBezTo>
                  <a:cubicBezTo>
                    <a:pt x="17397" y="67300"/>
                    <a:pt x="12953" y="64592"/>
                    <a:pt x="8209" y="64592"/>
                  </a:cubicBezTo>
                  <a:cubicBezTo>
                    <a:pt x="7805" y="64592"/>
                    <a:pt x="7399" y="64612"/>
                    <a:pt x="6992" y="64652"/>
                  </a:cubicBezTo>
                  <a:cubicBezTo>
                    <a:pt x="6961" y="64683"/>
                    <a:pt x="6901" y="64683"/>
                    <a:pt x="6870" y="64683"/>
                  </a:cubicBezTo>
                  <a:lnTo>
                    <a:pt x="6840" y="64683"/>
                  </a:lnTo>
                  <a:cubicBezTo>
                    <a:pt x="6809" y="64713"/>
                    <a:pt x="6779" y="64713"/>
                    <a:pt x="6718" y="64713"/>
                  </a:cubicBezTo>
                  <a:lnTo>
                    <a:pt x="6688" y="64713"/>
                  </a:lnTo>
                  <a:cubicBezTo>
                    <a:pt x="6566" y="64713"/>
                    <a:pt x="6445" y="64713"/>
                    <a:pt x="6323" y="64744"/>
                  </a:cubicBezTo>
                  <a:cubicBezTo>
                    <a:pt x="6293" y="64744"/>
                    <a:pt x="6293" y="64774"/>
                    <a:pt x="6262" y="64774"/>
                  </a:cubicBezTo>
                  <a:cubicBezTo>
                    <a:pt x="6414" y="64926"/>
                    <a:pt x="6566" y="65078"/>
                    <a:pt x="6688" y="65230"/>
                  </a:cubicBezTo>
                  <a:cubicBezTo>
                    <a:pt x="7174" y="65747"/>
                    <a:pt x="7752" y="66203"/>
                    <a:pt x="8238" y="66658"/>
                  </a:cubicBezTo>
                  <a:cubicBezTo>
                    <a:pt x="9545" y="67783"/>
                    <a:pt x="10761" y="68969"/>
                    <a:pt x="12159" y="69941"/>
                  </a:cubicBezTo>
                  <a:cubicBezTo>
                    <a:pt x="14560" y="71674"/>
                    <a:pt x="16962" y="73497"/>
                    <a:pt x="19667" y="74744"/>
                  </a:cubicBezTo>
                  <a:cubicBezTo>
                    <a:pt x="18147" y="74713"/>
                    <a:pt x="16658" y="74683"/>
                    <a:pt x="15138" y="74653"/>
                  </a:cubicBezTo>
                  <a:cubicBezTo>
                    <a:pt x="12828" y="74622"/>
                    <a:pt x="10518" y="74592"/>
                    <a:pt x="8208" y="74561"/>
                  </a:cubicBezTo>
                  <a:cubicBezTo>
                    <a:pt x="6262" y="74531"/>
                    <a:pt x="4287" y="74501"/>
                    <a:pt x="2311" y="74470"/>
                  </a:cubicBezTo>
                  <a:cubicBezTo>
                    <a:pt x="2311" y="73315"/>
                    <a:pt x="2311" y="72130"/>
                    <a:pt x="2311" y="70975"/>
                  </a:cubicBezTo>
                  <a:cubicBezTo>
                    <a:pt x="2311" y="67996"/>
                    <a:pt x="2311" y="65017"/>
                    <a:pt x="2280" y="62038"/>
                  </a:cubicBezTo>
                  <a:cubicBezTo>
                    <a:pt x="3952" y="61765"/>
                    <a:pt x="5594" y="61005"/>
                    <a:pt x="7205" y="60397"/>
                  </a:cubicBezTo>
                  <a:cubicBezTo>
                    <a:pt x="9819" y="59637"/>
                    <a:pt x="12311" y="58482"/>
                    <a:pt x="14895" y="57601"/>
                  </a:cubicBezTo>
                  <a:cubicBezTo>
                    <a:pt x="15030" y="57586"/>
                    <a:pt x="15164" y="57579"/>
                    <a:pt x="15297" y="57579"/>
                  </a:cubicBezTo>
                  <a:close/>
                  <a:moveTo>
                    <a:pt x="8177" y="65150"/>
                  </a:moveTo>
                  <a:cubicBezTo>
                    <a:pt x="13926" y="65150"/>
                    <a:pt x="19197" y="69057"/>
                    <a:pt x="22615" y="73497"/>
                  </a:cubicBezTo>
                  <a:lnTo>
                    <a:pt x="22737" y="73497"/>
                  </a:lnTo>
                  <a:cubicBezTo>
                    <a:pt x="22706" y="73741"/>
                    <a:pt x="22646" y="74014"/>
                    <a:pt x="22615" y="74257"/>
                  </a:cubicBezTo>
                  <a:cubicBezTo>
                    <a:pt x="22129" y="73862"/>
                    <a:pt x="21612" y="73467"/>
                    <a:pt x="21095" y="73102"/>
                  </a:cubicBezTo>
                  <a:cubicBezTo>
                    <a:pt x="19515" y="71826"/>
                    <a:pt x="17813" y="70762"/>
                    <a:pt x="16141" y="69668"/>
                  </a:cubicBezTo>
                  <a:cubicBezTo>
                    <a:pt x="15746" y="69485"/>
                    <a:pt x="15381" y="69333"/>
                    <a:pt x="14986" y="69181"/>
                  </a:cubicBezTo>
                  <a:cubicBezTo>
                    <a:pt x="14804" y="69121"/>
                    <a:pt x="14621" y="69029"/>
                    <a:pt x="14439" y="68999"/>
                  </a:cubicBezTo>
                  <a:cubicBezTo>
                    <a:pt x="14317" y="68969"/>
                    <a:pt x="14226" y="68938"/>
                    <a:pt x="14104" y="68908"/>
                  </a:cubicBezTo>
                  <a:lnTo>
                    <a:pt x="14104" y="68908"/>
                  </a:lnTo>
                  <a:cubicBezTo>
                    <a:pt x="16901" y="70853"/>
                    <a:pt x="19788" y="72616"/>
                    <a:pt x="22433" y="74774"/>
                  </a:cubicBezTo>
                  <a:lnTo>
                    <a:pt x="22068" y="74774"/>
                  </a:lnTo>
                  <a:cubicBezTo>
                    <a:pt x="21673" y="74774"/>
                    <a:pt x="21278" y="74744"/>
                    <a:pt x="20883" y="74744"/>
                  </a:cubicBezTo>
                  <a:cubicBezTo>
                    <a:pt x="20852" y="74713"/>
                    <a:pt x="20822" y="74653"/>
                    <a:pt x="20761" y="74622"/>
                  </a:cubicBezTo>
                  <a:cubicBezTo>
                    <a:pt x="20579" y="74561"/>
                    <a:pt x="20366" y="74470"/>
                    <a:pt x="20184" y="74409"/>
                  </a:cubicBezTo>
                  <a:cubicBezTo>
                    <a:pt x="17509" y="73224"/>
                    <a:pt x="15168" y="71461"/>
                    <a:pt x="12828" y="69728"/>
                  </a:cubicBezTo>
                  <a:cubicBezTo>
                    <a:pt x="10943" y="68361"/>
                    <a:pt x="9089" y="66841"/>
                    <a:pt x="7478" y="65169"/>
                  </a:cubicBezTo>
                  <a:cubicBezTo>
                    <a:pt x="7712" y="65156"/>
                    <a:pt x="7945" y="65150"/>
                    <a:pt x="8177" y="65150"/>
                  </a:cubicBezTo>
                  <a:close/>
                  <a:moveTo>
                    <a:pt x="18603" y="36202"/>
                  </a:moveTo>
                  <a:cubicBezTo>
                    <a:pt x="18877" y="36628"/>
                    <a:pt x="19180" y="37023"/>
                    <a:pt x="19515" y="37388"/>
                  </a:cubicBezTo>
                  <a:lnTo>
                    <a:pt x="19515" y="37418"/>
                  </a:lnTo>
                  <a:cubicBezTo>
                    <a:pt x="19667" y="37904"/>
                    <a:pt x="19880" y="38391"/>
                    <a:pt x="20062" y="38877"/>
                  </a:cubicBezTo>
                  <a:cubicBezTo>
                    <a:pt x="21430" y="42524"/>
                    <a:pt x="22706" y="46172"/>
                    <a:pt x="23740" y="49941"/>
                  </a:cubicBezTo>
                  <a:cubicBezTo>
                    <a:pt x="24652" y="53102"/>
                    <a:pt x="25716" y="56294"/>
                    <a:pt x="25685" y="59637"/>
                  </a:cubicBezTo>
                  <a:cubicBezTo>
                    <a:pt x="25716" y="60488"/>
                    <a:pt x="25685" y="61370"/>
                    <a:pt x="25655" y="62221"/>
                  </a:cubicBezTo>
                  <a:cubicBezTo>
                    <a:pt x="25685" y="62373"/>
                    <a:pt x="25685" y="62555"/>
                    <a:pt x="25716" y="62707"/>
                  </a:cubicBezTo>
                  <a:cubicBezTo>
                    <a:pt x="25716" y="62920"/>
                    <a:pt x="25716" y="63163"/>
                    <a:pt x="25716" y="63376"/>
                  </a:cubicBezTo>
                  <a:lnTo>
                    <a:pt x="25716" y="63406"/>
                  </a:lnTo>
                  <a:cubicBezTo>
                    <a:pt x="25716" y="63406"/>
                    <a:pt x="25716" y="63437"/>
                    <a:pt x="25685" y="63467"/>
                  </a:cubicBezTo>
                  <a:lnTo>
                    <a:pt x="25685" y="63437"/>
                  </a:lnTo>
                  <a:cubicBezTo>
                    <a:pt x="25685" y="63771"/>
                    <a:pt x="25655" y="64136"/>
                    <a:pt x="25655" y="64500"/>
                  </a:cubicBezTo>
                  <a:cubicBezTo>
                    <a:pt x="25624" y="64835"/>
                    <a:pt x="25624" y="65169"/>
                    <a:pt x="25594" y="65503"/>
                  </a:cubicBezTo>
                  <a:cubicBezTo>
                    <a:pt x="25564" y="65899"/>
                    <a:pt x="25564" y="66263"/>
                    <a:pt x="25533" y="66658"/>
                  </a:cubicBezTo>
                  <a:lnTo>
                    <a:pt x="25472" y="67601"/>
                  </a:lnTo>
                  <a:cubicBezTo>
                    <a:pt x="25472" y="67783"/>
                    <a:pt x="25442" y="67935"/>
                    <a:pt x="25442" y="68087"/>
                  </a:cubicBezTo>
                  <a:cubicBezTo>
                    <a:pt x="25442" y="68057"/>
                    <a:pt x="25472" y="67996"/>
                    <a:pt x="25472" y="67965"/>
                  </a:cubicBezTo>
                  <a:cubicBezTo>
                    <a:pt x="25503" y="67722"/>
                    <a:pt x="25564" y="67479"/>
                    <a:pt x="25594" y="67236"/>
                  </a:cubicBezTo>
                  <a:cubicBezTo>
                    <a:pt x="25594" y="67266"/>
                    <a:pt x="25594" y="67266"/>
                    <a:pt x="25594" y="67266"/>
                  </a:cubicBezTo>
                  <a:cubicBezTo>
                    <a:pt x="25624" y="67054"/>
                    <a:pt x="25655" y="66841"/>
                    <a:pt x="25685" y="66628"/>
                  </a:cubicBezTo>
                  <a:cubicBezTo>
                    <a:pt x="25716" y="66385"/>
                    <a:pt x="25776" y="66172"/>
                    <a:pt x="25807" y="65929"/>
                  </a:cubicBezTo>
                  <a:cubicBezTo>
                    <a:pt x="25807" y="65929"/>
                    <a:pt x="25807" y="65959"/>
                    <a:pt x="25807" y="65959"/>
                  </a:cubicBezTo>
                  <a:cubicBezTo>
                    <a:pt x="25866" y="65604"/>
                    <a:pt x="25925" y="65219"/>
                    <a:pt x="25985" y="64862"/>
                  </a:cubicBezTo>
                  <a:lnTo>
                    <a:pt x="25985" y="64862"/>
                  </a:lnTo>
                  <a:cubicBezTo>
                    <a:pt x="25981" y="64865"/>
                    <a:pt x="25973" y="64865"/>
                    <a:pt x="25959" y="64865"/>
                  </a:cubicBezTo>
                  <a:cubicBezTo>
                    <a:pt x="25989" y="64713"/>
                    <a:pt x="26020" y="64531"/>
                    <a:pt x="26050" y="64348"/>
                  </a:cubicBezTo>
                  <a:cubicBezTo>
                    <a:pt x="26080" y="64136"/>
                    <a:pt x="26111" y="63923"/>
                    <a:pt x="26141" y="63710"/>
                  </a:cubicBezTo>
                  <a:cubicBezTo>
                    <a:pt x="26810" y="59333"/>
                    <a:pt x="27722" y="55017"/>
                    <a:pt x="29545" y="50974"/>
                  </a:cubicBezTo>
                  <a:lnTo>
                    <a:pt x="29545" y="50974"/>
                  </a:lnTo>
                  <a:cubicBezTo>
                    <a:pt x="31248" y="57175"/>
                    <a:pt x="30974" y="64075"/>
                    <a:pt x="28178" y="69880"/>
                  </a:cubicBezTo>
                  <a:cubicBezTo>
                    <a:pt x="27722" y="71005"/>
                    <a:pt x="27083" y="72008"/>
                    <a:pt x="26354" y="72981"/>
                  </a:cubicBezTo>
                  <a:cubicBezTo>
                    <a:pt x="25928" y="73528"/>
                    <a:pt x="25442" y="74075"/>
                    <a:pt x="25351" y="74804"/>
                  </a:cubicBezTo>
                  <a:lnTo>
                    <a:pt x="24682" y="74804"/>
                  </a:lnTo>
                  <a:cubicBezTo>
                    <a:pt x="24956" y="73437"/>
                    <a:pt x="25594" y="72160"/>
                    <a:pt x="26050" y="70823"/>
                  </a:cubicBezTo>
                  <a:cubicBezTo>
                    <a:pt x="26810" y="68847"/>
                    <a:pt x="27600" y="66841"/>
                    <a:pt x="28026" y="64744"/>
                  </a:cubicBezTo>
                  <a:cubicBezTo>
                    <a:pt x="28086" y="64440"/>
                    <a:pt x="28147" y="64136"/>
                    <a:pt x="28238" y="63862"/>
                  </a:cubicBezTo>
                  <a:lnTo>
                    <a:pt x="28238" y="63862"/>
                  </a:lnTo>
                  <a:cubicBezTo>
                    <a:pt x="28178" y="63953"/>
                    <a:pt x="28147" y="64075"/>
                    <a:pt x="28117" y="64166"/>
                  </a:cubicBezTo>
                  <a:cubicBezTo>
                    <a:pt x="28026" y="64409"/>
                    <a:pt x="27934" y="64652"/>
                    <a:pt x="27843" y="64896"/>
                  </a:cubicBezTo>
                  <a:cubicBezTo>
                    <a:pt x="27782" y="65169"/>
                    <a:pt x="27691" y="65412"/>
                    <a:pt x="27570" y="65655"/>
                  </a:cubicBezTo>
                  <a:cubicBezTo>
                    <a:pt x="27509" y="65899"/>
                    <a:pt x="27418" y="66111"/>
                    <a:pt x="27327" y="66355"/>
                  </a:cubicBezTo>
                  <a:cubicBezTo>
                    <a:pt x="27235" y="66567"/>
                    <a:pt x="27114" y="66810"/>
                    <a:pt x="27023" y="67023"/>
                  </a:cubicBezTo>
                  <a:cubicBezTo>
                    <a:pt x="26931" y="67266"/>
                    <a:pt x="26840" y="67479"/>
                    <a:pt x="26749" y="67722"/>
                  </a:cubicBezTo>
                  <a:cubicBezTo>
                    <a:pt x="26658" y="67996"/>
                    <a:pt x="26567" y="68239"/>
                    <a:pt x="26445" y="68513"/>
                  </a:cubicBezTo>
                  <a:cubicBezTo>
                    <a:pt x="26323" y="68786"/>
                    <a:pt x="26202" y="69060"/>
                    <a:pt x="26050" y="69364"/>
                  </a:cubicBezTo>
                  <a:cubicBezTo>
                    <a:pt x="25837" y="69880"/>
                    <a:pt x="25655" y="70428"/>
                    <a:pt x="25442" y="70944"/>
                  </a:cubicBezTo>
                  <a:cubicBezTo>
                    <a:pt x="25320" y="71491"/>
                    <a:pt x="24135" y="73893"/>
                    <a:pt x="24165" y="74804"/>
                  </a:cubicBezTo>
                  <a:cubicBezTo>
                    <a:pt x="23801" y="74774"/>
                    <a:pt x="23436" y="74774"/>
                    <a:pt x="23041" y="74774"/>
                  </a:cubicBezTo>
                  <a:cubicBezTo>
                    <a:pt x="23071" y="74653"/>
                    <a:pt x="23102" y="74561"/>
                    <a:pt x="23102" y="74440"/>
                  </a:cubicBezTo>
                  <a:cubicBezTo>
                    <a:pt x="23345" y="73011"/>
                    <a:pt x="23588" y="71583"/>
                    <a:pt x="23861" y="70154"/>
                  </a:cubicBezTo>
                  <a:cubicBezTo>
                    <a:pt x="24287" y="67388"/>
                    <a:pt x="24895" y="64622"/>
                    <a:pt x="24804" y="61795"/>
                  </a:cubicBezTo>
                  <a:cubicBezTo>
                    <a:pt x="24682" y="57266"/>
                    <a:pt x="23831" y="52737"/>
                    <a:pt x="22250" y="48482"/>
                  </a:cubicBezTo>
                  <a:cubicBezTo>
                    <a:pt x="21095" y="44895"/>
                    <a:pt x="19697" y="41400"/>
                    <a:pt x="18573" y="37783"/>
                  </a:cubicBezTo>
                  <a:cubicBezTo>
                    <a:pt x="18573" y="37691"/>
                    <a:pt x="18542" y="37631"/>
                    <a:pt x="18481" y="37570"/>
                  </a:cubicBezTo>
                  <a:cubicBezTo>
                    <a:pt x="18542" y="37114"/>
                    <a:pt x="18603" y="36658"/>
                    <a:pt x="18603" y="36202"/>
                  </a:cubicBezTo>
                  <a:close/>
                  <a:moveTo>
                    <a:pt x="30761" y="63497"/>
                  </a:moveTo>
                  <a:cubicBezTo>
                    <a:pt x="30792" y="63497"/>
                    <a:pt x="30822" y="63528"/>
                    <a:pt x="30852" y="63528"/>
                  </a:cubicBezTo>
                  <a:cubicBezTo>
                    <a:pt x="31643" y="63953"/>
                    <a:pt x="32494" y="64318"/>
                    <a:pt x="33314" y="64713"/>
                  </a:cubicBezTo>
                  <a:cubicBezTo>
                    <a:pt x="33345" y="65959"/>
                    <a:pt x="33345" y="67206"/>
                    <a:pt x="33375" y="68421"/>
                  </a:cubicBezTo>
                  <a:cubicBezTo>
                    <a:pt x="33406" y="70093"/>
                    <a:pt x="33406" y="71765"/>
                    <a:pt x="33436" y="73437"/>
                  </a:cubicBezTo>
                  <a:cubicBezTo>
                    <a:pt x="33436" y="73923"/>
                    <a:pt x="33466" y="74440"/>
                    <a:pt x="33466" y="74926"/>
                  </a:cubicBezTo>
                  <a:cubicBezTo>
                    <a:pt x="31916" y="74926"/>
                    <a:pt x="30397" y="74896"/>
                    <a:pt x="28846" y="74865"/>
                  </a:cubicBezTo>
                  <a:cubicBezTo>
                    <a:pt x="27843" y="74865"/>
                    <a:pt x="26871" y="74835"/>
                    <a:pt x="25898" y="74835"/>
                  </a:cubicBezTo>
                  <a:cubicBezTo>
                    <a:pt x="25898" y="74713"/>
                    <a:pt x="25928" y="74622"/>
                    <a:pt x="25959" y="74531"/>
                  </a:cubicBezTo>
                  <a:cubicBezTo>
                    <a:pt x="26141" y="73953"/>
                    <a:pt x="26658" y="73528"/>
                    <a:pt x="26992" y="73042"/>
                  </a:cubicBezTo>
                  <a:cubicBezTo>
                    <a:pt x="28938" y="70184"/>
                    <a:pt x="30184" y="66902"/>
                    <a:pt x="30761" y="63497"/>
                  </a:cubicBezTo>
                  <a:close/>
                  <a:moveTo>
                    <a:pt x="34806" y="76427"/>
                  </a:moveTo>
                  <a:cubicBezTo>
                    <a:pt x="34809" y="76436"/>
                    <a:pt x="34817" y="76446"/>
                    <a:pt x="34834" y="76446"/>
                  </a:cubicBezTo>
                  <a:cubicBezTo>
                    <a:pt x="34825" y="76440"/>
                    <a:pt x="34816" y="76433"/>
                    <a:pt x="34806" y="76427"/>
                  </a:cubicBezTo>
                  <a:close/>
                  <a:moveTo>
                    <a:pt x="1" y="1"/>
                  </a:moveTo>
                  <a:cubicBezTo>
                    <a:pt x="1" y="1"/>
                    <a:pt x="1" y="31"/>
                    <a:pt x="1" y="31"/>
                  </a:cubicBezTo>
                  <a:lnTo>
                    <a:pt x="31" y="31"/>
                  </a:lnTo>
                  <a:cubicBezTo>
                    <a:pt x="31" y="31"/>
                    <a:pt x="31" y="62"/>
                    <a:pt x="31" y="62"/>
                  </a:cubicBezTo>
                  <a:cubicBezTo>
                    <a:pt x="31" y="62"/>
                    <a:pt x="62" y="62"/>
                    <a:pt x="62" y="92"/>
                  </a:cubicBezTo>
                  <a:lnTo>
                    <a:pt x="92" y="123"/>
                  </a:lnTo>
                  <a:cubicBezTo>
                    <a:pt x="305" y="427"/>
                    <a:pt x="518" y="730"/>
                    <a:pt x="730" y="1034"/>
                  </a:cubicBezTo>
                  <a:lnTo>
                    <a:pt x="730" y="1065"/>
                  </a:lnTo>
                  <a:cubicBezTo>
                    <a:pt x="852" y="1247"/>
                    <a:pt x="1004" y="1399"/>
                    <a:pt x="1125" y="1551"/>
                  </a:cubicBezTo>
                  <a:cubicBezTo>
                    <a:pt x="1156" y="1612"/>
                    <a:pt x="1186" y="1642"/>
                    <a:pt x="1217" y="1673"/>
                  </a:cubicBezTo>
                  <a:cubicBezTo>
                    <a:pt x="1369" y="1825"/>
                    <a:pt x="1490" y="1946"/>
                    <a:pt x="1642" y="2098"/>
                  </a:cubicBezTo>
                  <a:cubicBezTo>
                    <a:pt x="1642" y="2129"/>
                    <a:pt x="1642" y="2189"/>
                    <a:pt x="1642" y="2220"/>
                  </a:cubicBezTo>
                  <a:cubicBezTo>
                    <a:pt x="1642" y="4013"/>
                    <a:pt x="1642" y="5807"/>
                    <a:pt x="1673" y="7600"/>
                  </a:cubicBezTo>
                  <a:cubicBezTo>
                    <a:pt x="1673" y="10913"/>
                    <a:pt x="1673" y="14226"/>
                    <a:pt x="1673" y="17539"/>
                  </a:cubicBezTo>
                  <a:cubicBezTo>
                    <a:pt x="1703" y="20974"/>
                    <a:pt x="1703" y="24378"/>
                    <a:pt x="1703" y="27783"/>
                  </a:cubicBezTo>
                  <a:cubicBezTo>
                    <a:pt x="1703" y="31126"/>
                    <a:pt x="1703" y="34439"/>
                    <a:pt x="1733" y="37783"/>
                  </a:cubicBezTo>
                  <a:cubicBezTo>
                    <a:pt x="1733" y="41157"/>
                    <a:pt x="1733" y="44530"/>
                    <a:pt x="1764" y="47874"/>
                  </a:cubicBezTo>
                  <a:cubicBezTo>
                    <a:pt x="1764" y="51248"/>
                    <a:pt x="1764" y="54591"/>
                    <a:pt x="1764" y="57935"/>
                  </a:cubicBezTo>
                  <a:cubicBezTo>
                    <a:pt x="1794" y="61218"/>
                    <a:pt x="1794" y="64531"/>
                    <a:pt x="1794" y="67814"/>
                  </a:cubicBezTo>
                  <a:cubicBezTo>
                    <a:pt x="1794" y="70002"/>
                    <a:pt x="1794" y="72160"/>
                    <a:pt x="1794" y="74318"/>
                  </a:cubicBezTo>
                  <a:cubicBezTo>
                    <a:pt x="1825" y="74379"/>
                    <a:pt x="1825" y="74409"/>
                    <a:pt x="1825" y="74470"/>
                  </a:cubicBezTo>
                  <a:cubicBezTo>
                    <a:pt x="1825" y="74531"/>
                    <a:pt x="1825" y="74561"/>
                    <a:pt x="1825" y="74622"/>
                  </a:cubicBezTo>
                  <a:cubicBezTo>
                    <a:pt x="1794" y="74653"/>
                    <a:pt x="1764" y="74683"/>
                    <a:pt x="1733" y="74713"/>
                  </a:cubicBezTo>
                  <a:cubicBezTo>
                    <a:pt x="1733" y="74774"/>
                    <a:pt x="1703" y="74804"/>
                    <a:pt x="1642" y="74835"/>
                  </a:cubicBezTo>
                  <a:cubicBezTo>
                    <a:pt x="1612" y="74896"/>
                    <a:pt x="1551" y="74987"/>
                    <a:pt x="1490" y="75048"/>
                  </a:cubicBezTo>
                  <a:cubicBezTo>
                    <a:pt x="1369" y="75200"/>
                    <a:pt x="1247" y="75352"/>
                    <a:pt x="1095" y="75504"/>
                  </a:cubicBezTo>
                  <a:cubicBezTo>
                    <a:pt x="1097" y="75504"/>
                    <a:pt x="1099" y="75503"/>
                    <a:pt x="1100" y="75503"/>
                  </a:cubicBezTo>
                  <a:lnTo>
                    <a:pt x="1100" y="75503"/>
                  </a:lnTo>
                  <a:cubicBezTo>
                    <a:pt x="957" y="75676"/>
                    <a:pt x="813" y="75848"/>
                    <a:pt x="670" y="76020"/>
                  </a:cubicBezTo>
                  <a:cubicBezTo>
                    <a:pt x="670" y="76020"/>
                    <a:pt x="698" y="75992"/>
                    <a:pt x="700" y="75990"/>
                  </a:cubicBezTo>
                  <a:lnTo>
                    <a:pt x="700" y="75990"/>
                  </a:lnTo>
                  <a:cubicBezTo>
                    <a:pt x="639" y="76051"/>
                    <a:pt x="578" y="76142"/>
                    <a:pt x="518" y="76203"/>
                  </a:cubicBezTo>
                  <a:cubicBezTo>
                    <a:pt x="670" y="76142"/>
                    <a:pt x="791" y="76051"/>
                    <a:pt x="943" y="75960"/>
                  </a:cubicBezTo>
                  <a:cubicBezTo>
                    <a:pt x="973" y="75929"/>
                    <a:pt x="1034" y="75929"/>
                    <a:pt x="1065" y="75899"/>
                  </a:cubicBezTo>
                  <a:cubicBezTo>
                    <a:pt x="1065" y="75899"/>
                    <a:pt x="1065" y="75868"/>
                    <a:pt x="1095" y="75868"/>
                  </a:cubicBezTo>
                  <a:lnTo>
                    <a:pt x="1065" y="75868"/>
                  </a:lnTo>
                  <a:cubicBezTo>
                    <a:pt x="1125" y="75868"/>
                    <a:pt x="1156" y="75838"/>
                    <a:pt x="1186" y="75808"/>
                  </a:cubicBezTo>
                  <a:cubicBezTo>
                    <a:pt x="1186" y="75808"/>
                    <a:pt x="1217" y="75808"/>
                    <a:pt x="1217" y="75777"/>
                  </a:cubicBezTo>
                  <a:cubicBezTo>
                    <a:pt x="1369" y="75686"/>
                    <a:pt x="1490" y="75595"/>
                    <a:pt x="1642" y="75473"/>
                  </a:cubicBezTo>
                  <a:cubicBezTo>
                    <a:pt x="1733" y="75412"/>
                    <a:pt x="1794" y="75352"/>
                    <a:pt x="1885" y="75291"/>
                  </a:cubicBezTo>
                  <a:cubicBezTo>
                    <a:pt x="1977" y="75200"/>
                    <a:pt x="2098" y="75078"/>
                    <a:pt x="2220" y="74987"/>
                  </a:cubicBezTo>
                  <a:lnTo>
                    <a:pt x="2524" y="74987"/>
                  </a:lnTo>
                  <a:cubicBezTo>
                    <a:pt x="4104" y="75017"/>
                    <a:pt x="5685" y="75048"/>
                    <a:pt x="7265" y="75078"/>
                  </a:cubicBezTo>
                  <a:cubicBezTo>
                    <a:pt x="9606" y="75108"/>
                    <a:pt x="11916" y="75139"/>
                    <a:pt x="14226" y="75169"/>
                  </a:cubicBezTo>
                  <a:cubicBezTo>
                    <a:pt x="16536" y="75200"/>
                    <a:pt x="18877" y="75230"/>
                    <a:pt x="21187" y="75291"/>
                  </a:cubicBezTo>
                  <a:cubicBezTo>
                    <a:pt x="23466" y="75321"/>
                    <a:pt x="25746" y="75352"/>
                    <a:pt x="27995" y="75382"/>
                  </a:cubicBezTo>
                  <a:cubicBezTo>
                    <a:pt x="29849" y="75412"/>
                    <a:pt x="31673" y="75443"/>
                    <a:pt x="33497" y="75473"/>
                  </a:cubicBezTo>
                  <a:lnTo>
                    <a:pt x="33649" y="75473"/>
                  </a:lnTo>
                  <a:cubicBezTo>
                    <a:pt x="33649" y="75473"/>
                    <a:pt x="33679" y="75504"/>
                    <a:pt x="33679" y="75534"/>
                  </a:cubicBezTo>
                  <a:lnTo>
                    <a:pt x="33710" y="75534"/>
                  </a:lnTo>
                  <a:cubicBezTo>
                    <a:pt x="33740" y="75564"/>
                    <a:pt x="33801" y="75595"/>
                    <a:pt x="33831" y="75625"/>
                  </a:cubicBezTo>
                  <a:cubicBezTo>
                    <a:pt x="33983" y="75747"/>
                    <a:pt x="34105" y="75868"/>
                    <a:pt x="34226" y="75960"/>
                  </a:cubicBezTo>
                  <a:cubicBezTo>
                    <a:pt x="34318" y="76020"/>
                    <a:pt x="34378" y="76111"/>
                    <a:pt x="34470" y="76172"/>
                  </a:cubicBezTo>
                  <a:cubicBezTo>
                    <a:pt x="34500" y="76203"/>
                    <a:pt x="34530" y="76233"/>
                    <a:pt x="34561" y="76263"/>
                  </a:cubicBezTo>
                  <a:cubicBezTo>
                    <a:pt x="34643" y="76318"/>
                    <a:pt x="34724" y="76373"/>
                    <a:pt x="34806" y="76427"/>
                  </a:cubicBezTo>
                  <a:lnTo>
                    <a:pt x="34806" y="76427"/>
                  </a:lnTo>
                  <a:cubicBezTo>
                    <a:pt x="34804" y="76421"/>
                    <a:pt x="34804" y="76415"/>
                    <a:pt x="34804" y="76415"/>
                  </a:cubicBezTo>
                  <a:lnTo>
                    <a:pt x="34804" y="76415"/>
                  </a:lnTo>
                  <a:cubicBezTo>
                    <a:pt x="34895" y="76507"/>
                    <a:pt x="34986" y="76567"/>
                    <a:pt x="35077" y="76628"/>
                  </a:cubicBezTo>
                  <a:cubicBezTo>
                    <a:pt x="35169" y="76719"/>
                    <a:pt x="35260" y="76780"/>
                    <a:pt x="35381" y="76841"/>
                  </a:cubicBezTo>
                  <a:lnTo>
                    <a:pt x="35351" y="76841"/>
                  </a:lnTo>
                  <a:cubicBezTo>
                    <a:pt x="35412" y="76871"/>
                    <a:pt x="35442" y="76871"/>
                    <a:pt x="35473" y="76902"/>
                  </a:cubicBezTo>
                  <a:cubicBezTo>
                    <a:pt x="35503" y="76932"/>
                    <a:pt x="35533" y="76932"/>
                    <a:pt x="35564" y="76963"/>
                  </a:cubicBezTo>
                  <a:cubicBezTo>
                    <a:pt x="35442" y="76811"/>
                    <a:pt x="35321" y="76628"/>
                    <a:pt x="35229" y="76476"/>
                  </a:cubicBezTo>
                  <a:lnTo>
                    <a:pt x="35199" y="76476"/>
                  </a:lnTo>
                  <a:cubicBezTo>
                    <a:pt x="35199" y="76446"/>
                    <a:pt x="35199" y="76446"/>
                    <a:pt x="35199" y="76446"/>
                  </a:cubicBezTo>
                  <a:cubicBezTo>
                    <a:pt x="35108" y="76324"/>
                    <a:pt x="34986" y="76172"/>
                    <a:pt x="34895" y="76051"/>
                  </a:cubicBezTo>
                  <a:lnTo>
                    <a:pt x="34895" y="76020"/>
                  </a:lnTo>
                  <a:lnTo>
                    <a:pt x="34773" y="75868"/>
                  </a:lnTo>
                  <a:cubicBezTo>
                    <a:pt x="34530" y="75625"/>
                    <a:pt x="34287" y="75382"/>
                    <a:pt x="34044" y="75139"/>
                  </a:cubicBezTo>
                  <a:cubicBezTo>
                    <a:pt x="34014" y="75139"/>
                    <a:pt x="34014" y="75108"/>
                    <a:pt x="33983" y="75108"/>
                  </a:cubicBezTo>
                  <a:lnTo>
                    <a:pt x="33983" y="74713"/>
                  </a:lnTo>
                  <a:cubicBezTo>
                    <a:pt x="33953" y="73406"/>
                    <a:pt x="33953" y="72130"/>
                    <a:pt x="33922" y="70823"/>
                  </a:cubicBezTo>
                  <a:cubicBezTo>
                    <a:pt x="33892" y="67388"/>
                    <a:pt x="33831" y="63953"/>
                    <a:pt x="33801" y="60519"/>
                  </a:cubicBezTo>
                  <a:cubicBezTo>
                    <a:pt x="33740" y="57114"/>
                    <a:pt x="33710" y="53740"/>
                    <a:pt x="33649" y="50336"/>
                  </a:cubicBezTo>
                  <a:cubicBezTo>
                    <a:pt x="33618" y="46993"/>
                    <a:pt x="33558" y="43649"/>
                    <a:pt x="33527" y="40306"/>
                  </a:cubicBezTo>
                  <a:cubicBezTo>
                    <a:pt x="33466" y="36932"/>
                    <a:pt x="33436" y="33527"/>
                    <a:pt x="33375" y="30153"/>
                  </a:cubicBezTo>
                  <a:lnTo>
                    <a:pt x="33254" y="20092"/>
                  </a:lnTo>
                  <a:cubicBezTo>
                    <a:pt x="33193" y="16840"/>
                    <a:pt x="33163" y="13557"/>
                    <a:pt x="33102" y="10305"/>
                  </a:cubicBezTo>
                  <a:cubicBezTo>
                    <a:pt x="33071" y="7782"/>
                    <a:pt x="33041" y="5290"/>
                    <a:pt x="33011" y="2767"/>
                  </a:cubicBezTo>
                  <a:lnTo>
                    <a:pt x="33041" y="2767"/>
                  </a:lnTo>
                  <a:cubicBezTo>
                    <a:pt x="33041" y="2737"/>
                    <a:pt x="33041" y="2676"/>
                    <a:pt x="33041" y="2615"/>
                  </a:cubicBezTo>
                  <a:lnTo>
                    <a:pt x="33284" y="2341"/>
                  </a:lnTo>
                  <a:cubicBezTo>
                    <a:pt x="33314" y="2311"/>
                    <a:pt x="33314" y="2281"/>
                    <a:pt x="33345" y="2250"/>
                  </a:cubicBezTo>
                  <a:cubicBezTo>
                    <a:pt x="33466" y="2098"/>
                    <a:pt x="33558" y="1916"/>
                    <a:pt x="33710" y="1764"/>
                  </a:cubicBezTo>
                  <a:lnTo>
                    <a:pt x="33679" y="1764"/>
                  </a:lnTo>
                  <a:cubicBezTo>
                    <a:pt x="33770" y="1673"/>
                    <a:pt x="33831" y="1582"/>
                    <a:pt x="33922" y="1490"/>
                  </a:cubicBezTo>
                  <a:cubicBezTo>
                    <a:pt x="34074" y="1278"/>
                    <a:pt x="34226" y="1065"/>
                    <a:pt x="34348" y="852"/>
                  </a:cubicBezTo>
                  <a:lnTo>
                    <a:pt x="34378" y="852"/>
                  </a:lnTo>
                  <a:cubicBezTo>
                    <a:pt x="34378" y="852"/>
                    <a:pt x="34378" y="822"/>
                    <a:pt x="34378" y="822"/>
                  </a:cubicBezTo>
                  <a:cubicBezTo>
                    <a:pt x="34470" y="700"/>
                    <a:pt x="34561" y="578"/>
                    <a:pt x="34622" y="457"/>
                  </a:cubicBezTo>
                  <a:cubicBezTo>
                    <a:pt x="34652" y="396"/>
                    <a:pt x="34682" y="366"/>
                    <a:pt x="34682" y="335"/>
                  </a:cubicBezTo>
                  <a:lnTo>
                    <a:pt x="34682" y="335"/>
                  </a:lnTo>
                  <a:cubicBezTo>
                    <a:pt x="34622" y="396"/>
                    <a:pt x="34561" y="427"/>
                    <a:pt x="34470" y="487"/>
                  </a:cubicBezTo>
                  <a:cubicBezTo>
                    <a:pt x="34409" y="518"/>
                    <a:pt x="34378" y="548"/>
                    <a:pt x="34318" y="609"/>
                  </a:cubicBezTo>
                  <a:cubicBezTo>
                    <a:pt x="34196" y="700"/>
                    <a:pt x="34105" y="791"/>
                    <a:pt x="34014" y="852"/>
                  </a:cubicBezTo>
                  <a:lnTo>
                    <a:pt x="33983" y="882"/>
                  </a:lnTo>
                  <a:lnTo>
                    <a:pt x="33953" y="882"/>
                  </a:lnTo>
                  <a:lnTo>
                    <a:pt x="33953" y="913"/>
                  </a:lnTo>
                  <a:cubicBezTo>
                    <a:pt x="33801" y="1034"/>
                    <a:pt x="33649" y="1156"/>
                    <a:pt x="33497" y="1278"/>
                  </a:cubicBezTo>
                  <a:cubicBezTo>
                    <a:pt x="33223" y="1612"/>
                    <a:pt x="32950" y="1916"/>
                    <a:pt x="32676" y="2250"/>
                  </a:cubicBezTo>
                  <a:lnTo>
                    <a:pt x="32463" y="2250"/>
                  </a:lnTo>
                  <a:cubicBezTo>
                    <a:pt x="30822" y="2220"/>
                    <a:pt x="29181" y="2189"/>
                    <a:pt x="27539" y="2159"/>
                  </a:cubicBezTo>
                  <a:cubicBezTo>
                    <a:pt x="25199" y="2098"/>
                    <a:pt x="22858" y="2068"/>
                    <a:pt x="20518" y="2037"/>
                  </a:cubicBezTo>
                  <a:cubicBezTo>
                    <a:pt x="18208" y="1977"/>
                    <a:pt x="15867" y="1946"/>
                    <a:pt x="13557" y="1916"/>
                  </a:cubicBezTo>
                  <a:cubicBezTo>
                    <a:pt x="11308" y="1855"/>
                    <a:pt x="9028" y="1825"/>
                    <a:pt x="6779" y="1794"/>
                  </a:cubicBezTo>
                  <a:cubicBezTo>
                    <a:pt x="5290" y="1764"/>
                    <a:pt x="3800" y="1734"/>
                    <a:pt x="2311" y="1703"/>
                  </a:cubicBezTo>
                  <a:lnTo>
                    <a:pt x="2250" y="1703"/>
                  </a:lnTo>
                  <a:cubicBezTo>
                    <a:pt x="2220" y="1703"/>
                    <a:pt x="2189" y="1734"/>
                    <a:pt x="2159" y="1734"/>
                  </a:cubicBezTo>
                  <a:lnTo>
                    <a:pt x="2007" y="1734"/>
                  </a:lnTo>
                  <a:cubicBezTo>
                    <a:pt x="1855" y="1582"/>
                    <a:pt x="1703" y="1430"/>
                    <a:pt x="1551" y="1278"/>
                  </a:cubicBezTo>
                  <a:cubicBezTo>
                    <a:pt x="1490" y="1217"/>
                    <a:pt x="1429" y="1156"/>
                    <a:pt x="1369" y="1095"/>
                  </a:cubicBezTo>
                  <a:cubicBezTo>
                    <a:pt x="1034" y="852"/>
                    <a:pt x="730" y="578"/>
                    <a:pt x="396" y="305"/>
                  </a:cubicBezTo>
                  <a:lnTo>
                    <a:pt x="396" y="305"/>
                  </a:lnTo>
                  <a:cubicBezTo>
                    <a:pt x="426" y="335"/>
                    <a:pt x="426" y="335"/>
                    <a:pt x="426" y="335"/>
                  </a:cubicBezTo>
                  <a:cubicBezTo>
                    <a:pt x="305" y="244"/>
                    <a:pt x="183" y="153"/>
                    <a:pt x="62" y="62"/>
                  </a:cubicBezTo>
                  <a:lnTo>
                    <a:pt x="92" y="62"/>
                  </a:lnTo>
                  <a:cubicBezTo>
                    <a:pt x="62" y="31"/>
                    <a:pt x="31" y="3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4"/>
            <p:cNvSpPr/>
            <p:nvPr/>
          </p:nvSpPr>
          <p:spPr>
            <a:xfrm>
              <a:off x="9002725" y="863525"/>
              <a:ext cx="25" cy="25"/>
            </a:xfrm>
            <a:custGeom>
              <a:avLst/>
              <a:gdLst/>
              <a:ahLst/>
              <a:cxnLst/>
              <a:rect l="l" t="t" r="r" b="b"/>
              <a:pathLst>
                <a:path w="1" h="1" extrusionOk="0">
                  <a:moveTo>
                    <a:pt x="0" y="1"/>
                  </a:moveTo>
                  <a:lnTo>
                    <a:pt x="0" y="1"/>
                  </a:lnTo>
                  <a:cubicBezTo>
                    <a:pt x="0" y="1"/>
                    <a:pt x="0" y="1"/>
                    <a:pt x="0" y="1"/>
                  </a:cubicBezTo>
                  <a:cubicBezTo>
                    <a:pt x="0" y="1"/>
                    <a:pt x="0" y="1"/>
                    <a:pt x="0"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4"/>
            <p:cNvSpPr/>
            <p:nvPr/>
          </p:nvSpPr>
          <p:spPr>
            <a:xfrm>
              <a:off x="9128100" y="905325"/>
              <a:ext cx="775" cy="775"/>
            </a:xfrm>
            <a:custGeom>
              <a:avLst/>
              <a:gdLst/>
              <a:ahLst/>
              <a:cxnLst/>
              <a:rect l="l" t="t" r="r" b="b"/>
              <a:pathLst>
                <a:path w="31" h="31" extrusionOk="0">
                  <a:moveTo>
                    <a:pt x="31" y="0"/>
                  </a:moveTo>
                  <a:cubicBezTo>
                    <a:pt x="0" y="0"/>
                    <a:pt x="0" y="0"/>
                    <a:pt x="0" y="31"/>
                  </a:cubicBezTo>
                  <a:cubicBezTo>
                    <a:pt x="0" y="31"/>
                    <a:pt x="0" y="31"/>
                    <a:pt x="0" y="31"/>
                  </a:cubicBezTo>
                  <a:cubicBezTo>
                    <a:pt x="0" y="0"/>
                    <a:pt x="0" y="0"/>
                    <a:pt x="3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4"/>
            <p:cNvSpPr/>
            <p:nvPr/>
          </p:nvSpPr>
          <p:spPr>
            <a:xfrm>
              <a:off x="8742825" y="1751075"/>
              <a:ext cx="800" cy="25"/>
            </a:xfrm>
            <a:custGeom>
              <a:avLst/>
              <a:gdLst/>
              <a:ahLst/>
              <a:cxnLst/>
              <a:rect l="l" t="t" r="r" b="b"/>
              <a:pathLst>
                <a:path w="32" h="1" extrusionOk="0">
                  <a:moveTo>
                    <a:pt x="31" y="1"/>
                  </a:moveTo>
                  <a:lnTo>
                    <a:pt x="1" y="1"/>
                  </a:lnTo>
                  <a:lnTo>
                    <a:pt x="1"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4"/>
            <p:cNvSpPr/>
            <p:nvPr/>
          </p:nvSpPr>
          <p:spPr>
            <a:xfrm>
              <a:off x="9108350" y="318225"/>
              <a:ext cx="216300" cy="150450"/>
            </a:xfrm>
            <a:custGeom>
              <a:avLst/>
              <a:gdLst/>
              <a:ahLst/>
              <a:cxnLst/>
              <a:rect l="l" t="t" r="r" b="b"/>
              <a:pathLst>
                <a:path w="8652" h="6018" extrusionOk="0">
                  <a:moveTo>
                    <a:pt x="4311" y="539"/>
                  </a:moveTo>
                  <a:cubicBezTo>
                    <a:pt x="5021" y="539"/>
                    <a:pt x="5735" y="783"/>
                    <a:pt x="6231" y="1265"/>
                  </a:cubicBezTo>
                  <a:cubicBezTo>
                    <a:pt x="6839" y="2086"/>
                    <a:pt x="6657" y="3271"/>
                    <a:pt x="6231" y="4153"/>
                  </a:cubicBezTo>
                  <a:cubicBezTo>
                    <a:pt x="5727" y="4894"/>
                    <a:pt x="4875" y="5491"/>
                    <a:pt x="3959" y="5491"/>
                  </a:cubicBezTo>
                  <a:cubicBezTo>
                    <a:pt x="3936" y="5491"/>
                    <a:pt x="3913" y="5491"/>
                    <a:pt x="3891" y="5490"/>
                  </a:cubicBezTo>
                  <a:cubicBezTo>
                    <a:pt x="3857" y="5492"/>
                    <a:pt x="3824" y="5492"/>
                    <a:pt x="3791" y="5492"/>
                  </a:cubicBezTo>
                  <a:cubicBezTo>
                    <a:pt x="1860" y="5492"/>
                    <a:pt x="1143" y="2883"/>
                    <a:pt x="2219" y="1508"/>
                  </a:cubicBezTo>
                  <a:cubicBezTo>
                    <a:pt x="2689" y="859"/>
                    <a:pt x="3498" y="539"/>
                    <a:pt x="4311" y="539"/>
                  </a:cubicBezTo>
                  <a:close/>
                  <a:moveTo>
                    <a:pt x="4115" y="0"/>
                  </a:moveTo>
                  <a:cubicBezTo>
                    <a:pt x="623" y="0"/>
                    <a:pt x="0" y="5654"/>
                    <a:pt x="3708" y="6007"/>
                  </a:cubicBezTo>
                  <a:cubicBezTo>
                    <a:pt x="3797" y="6014"/>
                    <a:pt x="3885" y="6018"/>
                    <a:pt x="3971" y="6018"/>
                  </a:cubicBezTo>
                  <a:cubicBezTo>
                    <a:pt x="7506" y="6018"/>
                    <a:pt x="8652" y="78"/>
                    <a:pt x="4468" y="19"/>
                  </a:cubicBezTo>
                  <a:cubicBezTo>
                    <a:pt x="4348" y="6"/>
                    <a:pt x="4230" y="0"/>
                    <a:pt x="4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4"/>
          <p:cNvGrpSpPr/>
          <p:nvPr/>
        </p:nvGrpSpPr>
        <p:grpSpPr>
          <a:xfrm>
            <a:off x="764440" y="781709"/>
            <a:ext cx="1768708" cy="1184925"/>
            <a:chOff x="12612200" y="903800"/>
            <a:chExt cx="2461325" cy="1514475"/>
          </a:xfrm>
        </p:grpSpPr>
        <p:sp>
          <p:nvSpPr>
            <p:cNvPr id="5610" name="Google Shape;5610;p64"/>
            <p:cNvSpPr/>
            <p:nvPr/>
          </p:nvSpPr>
          <p:spPr>
            <a:xfrm>
              <a:off x="12620550" y="969150"/>
              <a:ext cx="2452975" cy="1449125"/>
            </a:xfrm>
            <a:custGeom>
              <a:avLst/>
              <a:gdLst/>
              <a:ahLst/>
              <a:cxnLst/>
              <a:rect l="l" t="t" r="r" b="b"/>
              <a:pathLst>
                <a:path w="98119" h="57965" extrusionOk="0">
                  <a:moveTo>
                    <a:pt x="91374" y="1250"/>
                  </a:moveTo>
                  <a:lnTo>
                    <a:pt x="91374" y="1250"/>
                  </a:lnTo>
                  <a:cubicBezTo>
                    <a:pt x="91415" y="1259"/>
                    <a:pt x="91444" y="1283"/>
                    <a:pt x="91492" y="1308"/>
                  </a:cubicBezTo>
                  <a:cubicBezTo>
                    <a:pt x="91434" y="1278"/>
                    <a:pt x="91403" y="1277"/>
                    <a:pt x="91374" y="1250"/>
                  </a:cubicBezTo>
                  <a:close/>
                  <a:moveTo>
                    <a:pt x="5898" y="4438"/>
                  </a:moveTo>
                  <a:lnTo>
                    <a:pt x="6111" y="4560"/>
                  </a:lnTo>
                  <a:cubicBezTo>
                    <a:pt x="6050" y="4529"/>
                    <a:pt x="5989" y="4499"/>
                    <a:pt x="5898" y="4438"/>
                  </a:cubicBezTo>
                  <a:close/>
                  <a:moveTo>
                    <a:pt x="92981" y="5897"/>
                  </a:moveTo>
                  <a:lnTo>
                    <a:pt x="92981" y="5897"/>
                  </a:lnTo>
                  <a:cubicBezTo>
                    <a:pt x="92921" y="5988"/>
                    <a:pt x="92860" y="6049"/>
                    <a:pt x="92799" y="6110"/>
                  </a:cubicBezTo>
                  <a:cubicBezTo>
                    <a:pt x="92860" y="6049"/>
                    <a:pt x="92921" y="5958"/>
                    <a:pt x="92981" y="5897"/>
                  </a:cubicBezTo>
                  <a:close/>
                  <a:moveTo>
                    <a:pt x="96538" y="6049"/>
                  </a:moveTo>
                  <a:cubicBezTo>
                    <a:pt x="96690" y="6080"/>
                    <a:pt x="96811" y="6110"/>
                    <a:pt x="96903" y="6201"/>
                  </a:cubicBezTo>
                  <a:cubicBezTo>
                    <a:pt x="96811" y="6140"/>
                    <a:pt x="96690" y="6080"/>
                    <a:pt x="96538" y="6049"/>
                  </a:cubicBezTo>
                  <a:close/>
                  <a:moveTo>
                    <a:pt x="7083" y="5593"/>
                  </a:moveTo>
                  <a:cubicBezTo>
                    <a:pt x="7266" y="5806"/>
                    <a:pt x="7478" y="6019"/>
                    <a:pt x="7691" y="6232"/>
                  </a:cubicBezTo>
                  <a:cubicBezTo>
                    <a:pt x="7478" y="6049"/>
                    <a:pt x="7296" y="5836"/>
                    <a:pt x="7083" y="5624"/>
                  </a:cubicBezTo>
                  <a:cubicBezTo>
                    <a:pt x="7083" y="5624"/>
                    <a:pt x="7083" y="5624"/>
                    <a:pt x="7083" y="5593"/>
                  </a:cubicBezTo>
                  <a:close/>
                  <a:moveTo>
                    <a:pt x="74866" y="18663"/>
                  </a:moveTo>
                  <a:cubicBezTo>
                    <a:pt x="74866" y="18663"/>
                    <a:pt x="74896" y="18694"/>
                    <a:pt x="74866" y="18694"/>
                  </a:cubicBezTo>
                  <a:cubicBezTo>
                    <a:pt x="74866" y="18694"/>
                    <a:pt x="74866" y="18663"/>
                    <a:pt x="74866" y="18663"/>
                  </a:cubicBezTo>
                  <a:close/>
                  <a:moveTo>
                    <a:pt x="30207" y="14576"/>
                  </a:moveTo>
                  <a:cubicBezTo>
                    <a:pt x="32733" y="14576"/>
                    <a:pt x="35379" y="16319"/>
                    <a:pt x="36324" y="18907"/>
                  </a:cubicBezTo>
                  <a:cubicBezTo>
                    <a:pt x="35380" y="16320"/>
                    <a:pt x="32735" y="14589"/>
                    <a:pt x="30211" y="14589"/>
                  </a:cubicBezTo>
                  <a:cubicBezTo>
                    <a:pt x="28672" y="14589"/>
                    <a:pt x="27178" y="15233"/>
                    <a:pt x="26141" y="16718"/>
                  </a:cubicBezTo>
                  <a:cubicBezTo>
                    <a:pt x="27177" y="15222"/>
                    <a:pt x="28670" y="14576"/>
                    <a:pt x="30207" y="14576"/>
                  </a:cubicBezTo>
                  <a:close/>
                  <a:moveTo>
                    <a:pt x="41096" y="20913"/>
                  </a:moveTo>
                  <a:cubicBezTo>
                    <a:pt x="41126" y="20943"/>
                    <a:pt x="41126" y="20973"/>
                    <a:pt x="41126" y="21004"/>
                  </a:cubicBezTo>
                  <a:lnTo>
                    <a:pt x="41126" y="21004"/>
                  </a:lnTo>
                  <a:cubicBezTo>
                    <a:pt x="41126" y="20973"/>
                    <a:pt x="41126" y="20973"/>
                    <a:pt x="41096" y="20943"/>
                  </a:cubicBezTo>
                  <a:cubicBezTo>
                    <a:pt x="41096" y="20943"/>
                    <a:pt x="41096" y="20913"/>
                    <a:pt x="41096" y="20913"/>
                  </a:cubicBezTo>
                  <a:close/>
                  <a:moveTo>
                    <a:pt x="47965" y="21156"/>
                  </a:moveTo>
                  <a:cubicBezTo>
                    <a:pt x="47844" y="21369"/>
                    <a:pt x="47753" y="21581"/>
                    <a:pt x="47661" y="21794"/>
                  </a:cubicBezTo>
                  <a:cubicBezTo>
                    <a:pt x="47722" y="21581"/>
                    <a:pt x="47844" y="21338"/>
                    <a:pt x="47965" y="21156"/>
                  </a:cubicBezTo>
                  <a:close/>
                  <a:moveTo>
                    <a:pt x="47661" y="21794"/>
                  </a:moveTo>
                  <a:cubicBezTo>
                    <a:pt x="47661" y="21825"/>
                    <a:pt x="47631" y="21855"/>
                    <a:pt x="47631" y="21885"/>
                  </a:cubicBezTo>
                  <a:cubicBezTo>
                    <a:pt x="47631" y="21855"/>
                    <a:pt x="47631" y="21825"/>
                    <a:pt x="47661" y="21794"/>
                  </a:cubicBezTo>
                  <a:close/>
                  <a:moveTo>
                    <a:pt x="16758" y="30701"/>
                  </a:moveTo>
                  <a:cubicBezTo>
                    <a:pt x="18019" y="30701"/>
                    <a:pt x="19266" y="30895"/>
                    <a:pt x="20518" y="31308"/>
                  </a:cubicBezTo>
                  <a:cubicBezTo>
                    <a:pt x="19259" y="30906"/>
                    <a:pt x="18005" y="30714"/>
                    <a:pt x="16738" y="30714"/>
                  </a:cubicBezTo>
                  <a:cubicBezTo>
                    <a:pt x="15038" y="30714"/>
                    <a:pt x="13315" y="31059"/>
                    <a:pt x="11521" y="31703"/>
                  </a:cubicBezTo>
                  <a:cubicBezTo>
                    <a:pt x="13322" y="31056"/>
                    <a:pt x="15052" y="30701"/>
                    <a:pt x="16758" y="30701"/>
                  </a:cubicBezTo>
                  <a:close/>
                  <a:moveTo>
                    <a:pt x="81688" y="30346"/>
                  </a:moveTo>
                  <a:cubicBezTo>
                    <a:pt x="81689" y="30346"/>
                    <a:pt x="81691" y="30346"/>
                    <a:pt x="81693" y="30346"/>
                  </a:cubicBezTo>
                  <a:lnTo>
                    <a:pt x="81693" y="30346"/>
                  </a:lnTo>
                  <a:cubicBezTo>
                    <a:pt x="79653" y="30347"/>
                    <a:pt x="77513" y="30779"/>
                    <a:pt x="74805" y="31733"/>
                  </a:cubicBezTo>
                  <a:cubicBezTo>
                    <a:pt x="77516" y="30778"/>
                    <a:pt x="79649" y="30346"/>
                    <a:pt x="81688" y="30346"/>
                  </a:cubicBezTo>
                  <a:close/>
                  <a:moveTo>
                    <a:pt x="61188" y="32220"/>
                  </a:moveTo>
                  <a:lnTo>
                    <a:pt x="61188" y="32220"/>
                  </a:lnTo>
                  <a:cubicBezTo>
                    <a:pt x="63194" y="32858"/>
                    <a:pt x="65109" y="33648"/>
                    <a:pt x="66993" y="34530"/>
                  </a:cubicBezTo>
                  <a:cubicBezTo>
                    <a:pt x="65109" y="33648"/>
                    <a:pt x="63163" y="32858"/>
                    <a:pt x="61188" y="32220"/>
                  </a:cubicBezTo>
                  <a:close/>
                  <a:moveTo>
                    <a:pt x="93377" y="51460"/>
                  </a:moveTo>
                  <a:lnTo>
                    <a:pt x="93407" y="51491"/>
                  </a:lnTo>
                  <a:cubicBezTo>
                    <a:pt x="93400" y="51485"/>
                    <a:pt x="93393" y="51479"/>
                    <a:pt x="93387" y="51474"/>
                  </a:cubicBezTo>
                  <a:lnTo>
                    <a:pt x="93387" y="51474"/>
                  </a:lnTo>
                  <a:cubicBezTo>
                    <a:pt x="93383" y="51469"/>
                    <a:pt x="93380" y="51465"/>
                    <a:pt x="93377" y="51460"/>
                  </a:cubicBezTo>
                  <a:close/>
                  <a:moveTo>
                    <a:pt x="93897" y="51980"/>
                  </a:moveTo>
                  <a:lnTo>
                    <a:pt x="93897" y="51980"/>
                  </a:lnTo>
                  <a:cubicBezTo>
                    <a:pt x="94017" y="52100"/>
                    <a:pt x="94138" y="52191"/>
                    <a:pt x="94258" y="52311"/>
                  </a:cubicBezTo>
                  <a:lnTo>
                    <a:pt x="94258" y="52342"/>
                  </a:lnTo>
                  <a:cubicBezTo>
                    <a:pt x="94168" y="52221"/>
                    <a:pt x="94018" y="52101"/>
                    <a:pt x="93897" y="51980"/>
                  </a:cubicBezTo>
                  <a:close/>
                  <a:moveTo>
                    <a:pt x="7296" y="0"/>
                  </a:moveTo>
                  <a:cubicBezTo>
                    <a:pt x="6658" y="31"/>
                    <a:pt x="6445" y="730"/>
                    <a:pt x="6171" y="1156"/>
                  </a:cubicBezTo>
                  <a:cubicBezTo>
                    <a:pt x="6080" y="1277"/>
                    <a:pt x="5959" y="1277"/>
                    <a:pt x="5807" y="1277"/>
                  </a:cubicBezTo>
                  <a:cubicBezTo>
                    <a:pt x="5107" y="1216"/>
                    <a:pt x="4500" y="700"/>
                    <a:pt x="3861" y="426"/>
                  </a:cubicBezTo>
                  <a:cubicBezTo>
                    <a:pt x="3653" y="315"/>
                    <a:pt x="3420" y="261"/>
                    <a:pt x="3188" y="261"/>
                  </a:cubicBezTo>
                  <a:cubicBezTo>
                    <a:pt x="2910" y="261"/>
                    <a:pt x="2634" y="338"/>
                    <a:pt x="2402" y="487"/>
                  </a:cubicBezTo>
                  <a:cubicBezTo>
                    <a:pt x="1460" y="1308"/>
                    <a:pt x="3284" y="2706"/>
                    <a:pt x="2615" y="3587"/>
                  </a:cubicBezTo>
                  <a:cubicBezTo>
                    <a:pt x="2129" y="4256"/>
                    <a:pt x="518" y="3922"/>
                    <a:pt x="730" y="5077"/>
                  </a:cubicBezTo>
                  <a:cubicBezTo>
                    <a:pt x="1308" y="6171"/>
                    <a:pt x="3101" y="6292"/>
                    <a:pt x="3284" y="7721"/>
                  </a:cubicBezTo>
                  <a:cubicBezTo>
                    <a:pt x="3375" y="7843"/>
                    <a:pt x="3345" y="8025"/>
                    <a:pt x="3405" y="8147"/>
                  </a:cubicBezTo>
                  <a:cubicBezTo>
                    <a:pt x="3405" y="8359"/>
                    <a:pt x="3375" y="8542"/>
                    <a:pt x="3375" y="8724"/>
                  </a:cubicBezTo>
                  <a:cubicBezTo>
                    <a:pt x="3314" y="10700"/>
                    <a:pt x="3253" y="12675"/>
                    <a:pt x="3162" y="14651"/>
                  </a:cubicBezTo>
                  <a:cubicBezTo>
                    <a:pt x="3101" y="16627"/>
                    <a:pt x="3010" y="18572"/>
                    <a:pt x="2949" y="20518"/>
                  </a:cubicBezTo>
                  <a:cubicBezTo>
                    <a:pt x="2889" y="22463"/>
                    <a:pt x="2797" y="24408"/>
                    <a:pt x="2737" y="26353"/>
                  </a:cubicBezTo>
                  <a:cubicBezTo>
                    <a:pt x="2676" y="28360"/>
                    <a:pt x="2585" y="30335"/>
                    <a:pt x="2524" y="32341"/>
                  </a:cubicBezTo>
                  <a:cubicBezTo>
                    <a:pt x="2463" y="34287"/>
                    <a:pt x="2372" y="36262"/>
                    <a:pt x="2311" y="38238"/>
                  </a:cubicBezTo>
                  <a:cubicBezTo>
                    <a:pt x="2250" y="40214"/>
                    <a:pt x="2159" y="42190"/>
                    <a:pt x="2098" y="44165"/>
                  </a:cubicBezTo>
                  <a:cubicBezTo>
                    <a:pt x="2038" y="46019"/>
                    <a:pt x="1946" y="47874"/>
                    <a:pt x="1886" y="49728"/>
                  </a:cubicBezTo>
                  <a:cubicBezTo>
                    <a:pt x="1794" y="49940"/>
                    <a:pt x="1794" y="50275"/>
                    <a:pt x="1612" y="50518"/>
                  </a:cubicBezTo>
                  <a:cubicBezTo>
                    <a:pt x="1156" y="51187"/>
                    <a:pt x="153" y="51521"/>
                    <a:pt x="62" y="52372"/>
                  </a:cubicBezTo>
                  <a:cubicBezTo>
                    <a:pt x="1" y="52737"/>
                    <a:pt x="366" y="53010"/>
                    <a:pt x="670" y="53102"/>
                  </a:cubicBezTo>
                  <a:cubicBezTo>
                    <a:pt x="974" y="53223"/>
                    <a:pt x="1399" y="53162"/>
                    <a:pt x="1642" y="53406"/>
                  </a:cubicBezTo>
                  <a:cubicBezTo>
                    <a:pt x="1794" y="54348"/>
                    <a:pt x="761" y="55746"/>
                    <a:pt x="1855" y="56415"/>
                  </a:cubicBezTo>
                  <a:cubicBezTo>
                    <a:pt x="2013" y="56488"/>
                    <a:pt x="2175" y="56518"/>
                    <a:pt x="2338" y="56518"/>
                  </a:cubicBezTo>
                  <a:cubicBezTo>
                    <a:pt x="2645" y="56518"/>
                    <a:pt x="2956" y="56412"/>
                    <a:pt x="3253" y="56293"/>
                  </a:cubicBezTo>
                  <a:cubicBezTo>
                    <a:pt x="3550" y="56219"/>
                    <a:pt x="3846" y="56125"/>
                    <a:pt x="4143" y="56125"/>
                  </a:cubicBezTo>
                  <a:cubicBezTo>
                    <a:pt x="4211" y="56125"/>
                    <a:pt x="4279" y="56130"/>
                    <a:pt x="4348" y="56141"/>
                  </a:cubicBezTo>
                  <a:cubicBezTo>
                    <a:pt x="4895" y="56597"/>
                    <a:pt x="4652" y="57813"/>
                    <a:pt x="5503" y="57965"/>
                  </a:cubicBezTo>
                  <a:cubicBezTo>
                    <a:pt x="6445" y="57904"/>
                    <a:pt x="6566" y="56779"/>
                    <a:pt x="6992" y="56141"/>
                  </a:cubicBezTo>
                  <a:cubicBezTo>
                    <a:pt x="7235" y="55746"/>
                    <a:pt x="7721" y="55746"/>
                    <a:pt x="8117" y="55685"/>
                  </a:cubicBezTo>
                  <a:lnTo>
                    <a:pt x="8360" y="55685"/>
                  </a:lnTo>
                  <a:cubicBezTo>
                    <a:pt x="8481" y="55655"/>
                    <a:pt x="8603" y="55655"/>
                    <a:pt x="8725" y="55655"/>
                  </a:cubicBezTo>
                  <a:cubicBezTo>
                    <a:pt x="8785" y="55624"/>
                    <a:pt x="8877" y="55624"/>
                    <a:pt x="8968" y="55624"/>
                  </a:cubicBezTo>
                  <a:lnTo>
                    <a:pt x="9211" y="55624"/>
                  </a:lnTo>
                  <a:cubicBezTo>
                    <a:pt x="9272" y="55624"/>
                    <a:pt x="9332" y="55624"/>
                    <a:pt x="9424" y="55594"/>
                  </a:cubicBezTo>
                  <a:lnTo>
                    <a:pt x="9819" y="55594"/>
                  </a:lnTo>
                  <a:lnTo>
                    <a:pt x="15533" y="55533"/>
                  </a:lnTo>
                  <a:cubicBezTo>
                    <a:pt x="19272" y="55503"/>
                    <a:pt x="22980" y="55472"/>
                    <a:pt x="26688" y="55442"/>
                  </a:cubicBezTo>
                  <a:cubicBezTo>
                    <a:pt x="30123" y="55412"/>
                    <a:pt x="33558" y="55381"/>
                    <a:pt x="37023" y="55381"/>
                  </a:cubicBezTo>
                  <a:cubicBezTo>
                    <a:pt x="40853" y="55351"/>
                    <a:pt x="44683" y="55320"/>
                    <a:pt x="48513" y="55290"/>
                  </a:cubicBezTo>
                  <a:cubicBezTo>
                    <a:pt x="52342" y="55260"/>
                    <a:pt x="56203" y="55229"/>
                    <a:pt x="60033" y="55199"/>
                  </a:cubicBezTo>
                  <a:cubicBezTo>
                    <a:pt x="63498" y="55168"/>
                    <a:pt x="66963" y="55138"/>
                    <a:pt x="70428" y="55108"/>
                  </a:cubicBezTo>
                  <a:cubicBezTo>
                    <a:pt x="74288" y="55077"/>
                    <a:pt x="78118" y="55047"/>
                    <a:pt x="81948" y="55016"/>
                  </a:cubicBezTo>
                  <a:cubicBezTo>
                    <a:pt x="85291" y="54986"/>
                    <a:pt x="88665" y="54956"/>
                    <a:pt x="92009" y="54925"/>
                  </a:cubicBezTo>
                  <a:cubicBezTo>
                    <a:pt x="92343" y="54956"/>
                    <a:pt x="92708" y="54956"/>
                    <a:pt x="92981" y="55168"/>
                  </a:cubicBezTo>
                  <a:cubicBezTo>
                    <a:pt x="93498" y="55533"/>
                    <a:pt x="93711" y="56324"/>
                    <a:pt x="94349" y="56506"/>
                  </a:cubicBezTo>
                  <a:cubicBezTo>
                    <a:pt x="94440" y="56506"/>
                    <a:pt x="94501" y="56536"/>
                    <a:pt x="94562" y="56536"/>
                  </a:cubicBezTo>
                  <a:cubicBezTo>
                    <a:pt x="95231" y="56536"/>
                    <a:pt x="95352" y="55837"/>
                    <a:pt x="95292" y="55229"/>
                  </a:cubicBezTo>
                  <a:cubicBezTo>
                    <a:pt x="95329" y="55116"/>
                    <a:pt x="95414" y="55085"/>
                    <a:pt x="95502" y="55085"/>
                  </a:cubicBezTo>
                  <a:cubicBezTo>
                    <a:pt x="95556" y="55085"/>
                    <a:pt x="95610" y="55096"/>
                    <a:pt x="95656" y="55108"/>
                  </a:cubicBezTo>
                  <a:cubicBezTo>
                    <a:pt x="95944" y="55280"/>
                    <a:pt x="96313" y="55405"/>
                    <a:pt x="96655" y="55405"/>
                  </a:cubicBezTo>
                  <a:cubicBezTo>
                    <a:pt x="97035" y="55405"/>
                    <a:pt x="97381" y="55250"/>
                    <a:pt x="97541" y="54834"/>
                  </a:cubicBezTo>
                  <a:cubicBezTo>
                    <a:pt x="97693" y="54439"/>
                    <a:pt x="97662" y="53983"/>
                    <a:pt x="97419" y="53649"/>
                  </a:cubicBezTo>
                  <a:cubicBezTo>
                    <a:pt x="97267" y="53406"/>
                    <a:pt x="96933" y="53162"/>
                    <a:pt x="97206" y="52858"/>
                  </a:cubicBezTo>
                  <a:cubicBezTo>
                    <a:pt x="97389" y="52615"/>
                    <a:pt x="97754" y="52554"/>
                    <a:pt x="97936" y="52281"/>
                  </a:cubicBezTo>
                  <a:cubicBezTo>
                    <a:pt x="98118" y="52038"/>
                    <a:pt x="98058" y="51703"/>
                    <a:pt x="97997" y="51430"/>
                  </a:cubicBezTo>
                  <a:cubicBezTo>
                    <a:pt x="97814" y="51095"/>
                    <a:pt x="97358" y="50943"/>
                    <a:pt x="97024" y="50822"/>
                  </a:cubicBezTo>
                  <a:cubicBezTo>
                    <a:pt x="96690" y="50670"/>
                    <a:pt x="96143" y="50792"/>
                    <a:pt x="96143" y="50305"/>
                  </a:cubicBezTo>
                  <a:cubicBezTo>
                    <a:pt x="96143" y="50275"/>
                    <a:pt x="96143" y="50244"/>
                    <a:pt x="96143" y="50184"/>
                  </a:cubicBezTo>
                  <a:cubicBezTo>
                    <a:pt x="96143" y="50133"/>
                    <a:pt x="96143" y="50082"/>
                    <a:pt x="96143" y="50032"/>
                  </a:cubicBezTo>
                  <a:cubicBezTo>
                    <a:pt x="96143" y="50001"/>
                    <a:pt x="96143" y="49971"/>
                    <a:pt x="96143" y="49940"/>
                  </a:cubicBezTo>
                  <a:lnTo>
                    <a:pt x="96143" y="49880"/>
                  </a:lnTo>
                  <a:cubicBezTo>
                    <a:pt x="96143" y="49819"/>
                    <a:pt x="96143" y="49758"/>
                    <a:pt x="96143" y="49697"/>
                  </a:cubicBezTo>
                  <a:cubicBezTo>
                    <a:pt x="96143" y="49667"/>
                    <a:pt x="96143" y="49636"/>
                    <a:pt x="96143" y="49606"/>
                  </a:cubicBezTo>
                  <a:lnTo>
                    <a:pt x="96143" y="49515"/>
                  </a:lnTo>
                  <a:cubicBezTo>
                    <a:pt x="96143" y="49484"/>
                    <a:pt x="96143" y="49454"/>
                    <a:pt x="96143" y="49393"/>
                  </a:cubicBezTo>
                  <a:cubicBezTo>
                    <a:pt x="96143" y="48451"/>
                    <a:pt x="96143" y="47509"/>
                    <a:pt x="96143" y="46567"/>
                  </a:cubicBezTo>
                  <a:cubicBezTo>
                    <a:pt x="96143" y="45624"/>
                    <a:pt x="96143" y="44652"/>
                    <a:pt x="96112" y="43709"/>
                  </a:cubicBezTo>
                  <a:cubicBezTo>
                    <a:pt x="96112" y="41764"/>
                    <a:pt x="96112" y="39819"/>
                    <a:pt x="96082" y="37873"/>
                  </a:cubicBezTo>
                  <a:lnTo>
                    <a:pt x="96051" y="31916"/>
                  </a:lnTo>
                  <a:cubicBezTo>
                    <a:pt x="96051" y="29940"/>
                    <a:pt x="96021" y="27995"/>
                    <a:pt x="96021" y="26019"/>
                  </a:cubicBezTo>
                  <a:lnTo>
                    <a:pt x="95991" y="20062"/>
                  </a:lnTo>
                  <a:cubicBezTo>
                    <a:pt x="95960" y="18025"/>
                    <a:pt x="95960" y="15989"/>
                    <a:pt x="95960" y="13952"/>
                  </a:cubicBezTo>
                  <a:lnTo>
                    <a:pt x="95930" y="8086"/>
                  </a:lnTo>
                  <a:cubicBezTo>
                    <a:pt x="95930" y="8055"/>
                    <a:pt x="95899" y="8055"/>
                    <a:pt x="95899" y="8025"/>
                  </a:cubicBezTo>
                  <a:cubicBezTo>
                    <a:pt x="95899" y="7964"/>
                    <a:pt x="95899" y="7934"/>
                    <a:pt x="95899" y="7873"/>
                  </a:cubicBezTo>
                  <a:cubicBezTo>
                    <a:pt x="95899" y="7873"/>
                    <a:pt x="95899" y="7843"/>
                    <a:pt x="95899" y="7812"/>
                  </a:cubicBezTo>
                  <a:lnTo>
                    <a:pt x="95899" y="7782"/>
                  </a:lnTo>
                  <a:cubicBezTo>
                    <a:pt x="95899" y="7751"/>
                    <a:pt x="95899" y="7691"/>
                    <a:pt x="95930" y="7660"/>
                  </a:cubicBezTo>
                  <a:cubicBezTo>
                    <a:pt x="95930" y="7599"/>
                    <a:pt x="95960" y="7569"/>
                    <a:pt x="95991" y="7539"/>
                  </a:cubicBezTo>
                  <a:cubicBezTo>
                    <a:pt x="96325" y="7204"/>
                    <a:pt x="96872" y="7174"/>
                    <a:pt x="97176" y="6840"/>
                  </a:cubicBezTo>
                  <a:cubicBezTo>
                    <a:pt x="97450" y="6566"/>
                    <a:pt x="97480" y="6049"/>
                    <a:pt x="97115" y="5806"/>
                  </a:cubicBezTo>
                  <a:cubicBezTo>
                    <a:pt x="96781" y="5563"/>
                    <a:pt x="96325" y="5593"/>
                    <a:pt x="95930" y="5441"/>
                  </a:cubicBezTo>
                  <a:cubicBezTo>
                    <a:pt x="95079" y="4560"/>
                    <a:pt x="97146" y="3374"/>
                    <a:pt x="96507" y="2341"/>
                  </a:cubicBezTo>
                  <a:cubicBezTo>
                    <a:pt x="96273" y="2081"/>
                    <a:pt x="96000" y="1982"/>
                    <a:pt x="95709" y="1982"/>
                  </a:cubicBezTo>
                  <a:cubicBezTo>
                    <a:pt x="94981" y="1982"/>
                    <a:pt x="94146" y="2606"/>
                    <a:pt x="93559" y="2888"/>
                  </a:cubicBezTo>
                  <a:cubicBezTo>
                    <a:pt x="93339" y="2980"/>
                    <a:pt x="93063" y="3083"/>
                    <a:pt x="92805" y="3083"/>
                  </a:cubicBezTo>
                  <a:cubicBezTo>
                    <a:pt x="92636" y="3083"/>
                    <a:pt x="92475" y="3039"/>
                    <a:pt x="92343" y="2918"/>
                  </a:cubicBezTo>
                  <a:cubicBezTo>
                    <a:pt x="92039" y="2432"/>
                    <a:pt x="92252" y="1794"/>
                    <a:pt x="92039" y="1308"/>
                  </a:cubicBezTo>
                  <a:cubicBezTo>
                    <a:pt x="91892" y="970"/>
                    <a:pt x="91611" y="817"/>
                    <a:pt x="91325" y="817"/>
                  </a:cubicBezTo>
                  <a:cubicBezTo>
                    <a:pt x="91019" y="817"/>
                    <a:pt x="90707" y="993"/>
                    <a:pt x="90550" y="1308"/>
                  </a:cubicBezTo>
                  <a:cubicBezTo>
                    <a:pt x="90063" y="1855"/>
                    <a:pt x="89516" y="2432"/>
                    <a:pt x="88817" y="2706"/>
                  </a:cubicBezTo>
                  <a:cubicBezTo>
                    <a:pt x="88756" y="2736"/>
                    <a:pt x="88665" y="2766"/>
                    <a:pt x="88604" y="2797"/>
                  </a:cubicBezTo>
                  <a:cubicBezTo>
                    <a:pt x="86690" y="2797"/>
                    <a:pt x="84775" y="2797"/>
                    <a:pt x="82860" y="2766"/>
                  </a:cubicBezTo>
                  <a:lnTo>
                    <a:pt x="72525" y="2736"/>
                  </a:lnTo>
                  <a:lnTo>
                    <a:pt x="62343" y="2675"/>
                  </a:lnTo>
                  <a:cubicBezTo>
                    <a:pt x="58513" y="2645"/>
                    <a:pt x="54683" y="2615"/>
                    <a:pt x="50853" y="2615"/>
                  </a:cubicBezTo>
                  <a:cubicBezTo>
                    <a:pt x="47479" y="2584"/>
                    <a:pt x="44075" y="2554"/>
                    <a:pt x="40701" y="2554"/>
                  </a:cubicBezTo>
                  <a:cubicBezTo>
                    <a:pt x="37388" y="2523"/>
                    <a:pt x="34105" y="2523"/>
                    <a:pt x="30792" y="2493"/>
                  </a:cubicBezTo>
                  <a:cubicBezTo>
                    <a:pt x="27175" y="2463"/>
                    <a:pt x="23558" y="2463"/>
                    <a:pt x="19941" y="2432"/>
                  </a:cubicBezTo>
                  <a:cubicBezTo>
                    <a:pt x="16627" y="2402"/>
                    <a:pt x="13284" y="2402"/>
                    <a:pt x="9971" y="2371"/>
                  </a:cubicBezTo>
                  <a:lnTo>
                    <a:pt x="9819" y="2371"/>
                  </a:lnTo>
                  <a:cubicBezTo>
                    <a:pt x="9788" y="2371"/>
                    <a:pt x="9758" y="2371"/>
                    <a:pt x="9728" y="2341"/>
                  </a:cubicBezTo>
                  <a:cubicBezTo>
                    <a:pt x="9667" y="2341"/>
                    <a:pt x="9576" y="2341"/>
                    <a:pt x="9515" y="2311"/>
                  </a:cubicBezTo>
                  <a:cubicBezTo>
                    <a:pt x="9454" y="2311"/>
                    <a:pt x="9393" y="2280"/>
                    <a:pt x="9332" y="2280"/>
                  </a:cubicBezTo>
                  <a:cubicBezTo>
                    <a:pt x="8907" y="2189"/>
                    <a:pt x="8603" y="1855"/>
                    <a:pt x="8421" y="1490"/>
                  </a:cubicBezTo>
                  <a:cubicBezTo>
                    <a:pt x="8086" y="973"/>
                    <a:pt x="7995" y="92"/>
                    <a:pt x="729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4"/>
            <p:cNvSpPr/>
            <p:nvPr/>
          </p:nvSpPr>
          <p:spPr>
            <a:xfrm>
              <a:off x="12734550" y="229820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4"/>
            <p:cNvSpPr/>
            <p:nvPr/>
          </p:nvSpPr>
          <p:spPr>
            <a:xfrm>
              <a:off x="14308275" y="1300450"/>
              <a:ext cx="186200" cy="146700"/>
            </a:xfrm>
            <a:custGeom>
              <a:avLst/>
              <a:gdLst/>
              <a:ahLst/>
              <a:cxnLst/>
              <a:rect l="l" t="t" r="r" b="b"/>
              <a:pathLst>
                <a:path w="7448" h="5868" extrusionOk="0">
                  <a:moveTo>
                    <a:pt x="3831" y="1"/>
                  </a:moveTo>
                  <a:cubicBezTo>
                    <a:pt x="366" y="244"/>
                    <a:pt x="1" y="5746"/>
                    <a:pt x="3709" y="5867"/>
                  </a:cubicBezTo>
                  <a:cubicBezTo>
                    <a:pt x="5654" y="5776"/>
                    <a:pt x="7448" y="3770"/>
                    <a:pt x="6779" y="1825"/>
                  </a:cubicBezTo>
                  <a:cubicBezTo>
                    <a:pt x="6202" y="791"/>
                    <a:pt x="5107" y="1"/>
                    <a:pt x="3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4"/>
            <p:cNvSpPr/>
            <p:nvPr/>
          </p:nvSpPr>
          <p:spPr>
            <a:xfrm>
              <a:off x="14321950" y="1384900"/>
              <a:ext cx="161125" cy="64300"/>
            </a:xfrm>
            <a:custGeom>
              <a:avLst/>
              <a:gdLst/>
              <a:ahLst/>
              <a:cxnLst/>
              <a:rect l="l" t="t" r="r" b="b"/>
              <a:pathLst>
                <a:path w="6445" h="2572" extrusionOk="0">
                  <a:moveTo>
                    <a:pt x="363" y="0"/>
                  </a:moveTo>
                  <a:cubicBezTo>
                    <a:pt x="283" y="0"/>
                    <a:pt x="201" y="38"/>
                    <a:pt x="153" y="118"/>
                  </a:cubicBezTo>
                  <a:cubicBezTo>
                    <a:pt x="1" y="392"/>
                    <a:pt x="487" y="666"/>
                    <a:pt x="670" y="848"/>
                  </a:cubicBezTo>
                  <a:cubicBezTo>
                    <a:pt x="518" y="1000"/>
                    <a:pt x="639" y="1213"/>
                    <a:pt x="761" y="1334"/>
                  </a:cubicBezTo>
                  <a:cubicBezTo>
                    <a:pt x="1217" y="2003"/>
                    <a:pt x="1946" y="2459"/>
                    <a:pt x="2767" y="2550"/>
                  </a:cubicBezTo>
                  <a:cubicBezTo>
                    <a:pt x="2879" y="2564"/>
                    <a:pt x="2992" y="2572"/>
                    <a:pt x="3106" y="2572"/>
                  </a:cubicBezTo>
                  <a:cubicBezTo>
                    <a:pt x="3488" y="2572"/>
                    <a:pt x="3875" y="2487"/>
                    <a:pt x="4226" y="2277"/>
                  </a:cubicBezTo>
                  <a:cubicBezTo>
                    <a:pt x="4591" y="2185"/>
                    <a:pt x="4955" y="2064"/>
                    <a:pt x="5259" y="1851"/>
                  </a:cubicBezTo>
                  <a:cubicBezTo>
                    <a:pt x="5381" y="1790"/>
                    <a:pt x="5533" y="1669"/>
                    <a:pt x="5472" y="1486"/>
                  </a:cubicBezTo>
                  <a:cubicBezTo>
                    <a:pt x="5776" y="1273"/>
                    <a:pt x="6414" y="1061"/>
                    <a:pt x="6445" y="666"/>
                  </a:cubicBezTo>
                  <a:cubicBezTo>
                    <a:pt x="6418" y="560"/>
                    <a:pt x="6300" y="477"/>
                    <a:pt x="6190" y="477"/>
                  </a:cubicBezTo>
                  <a:cubicBezTo>
                    <a:pt x="6173" y="477"/>
                    <a:pt x="6157" y="479"/>
                    <a:pt x="6141" y="483"/>
                  </a:cubicBezTo>
                  <a:cubicBezTo>
                    <a:pt x="5715" y="696"/>
                    <a:pt x="5320" y="909"/>
                    <a:pt x="4864" y="1061"/>
                  </a:cubicBezTo>
                  <a:cubicBezTo>
                    <a:pt x="4395" y="1188"/>
                    <a:pt x="3891" y="1261"/>
                    <a:pt x="3389" y="1261"/>
                  </a:cubicBezTo>
                  <a:cubicBezTo>
                    <a:pt x="2327" y="1261"/>
                    <a:pt x="1270" y="934"/>
                    <a:pt x="548" y="88"/>
                  </a:cubicBezTo>
                  <a:cubicBezTo>
                    <a:pt x="505" y="31"/>
                    <a:pt x="435" y="0"/>
                    <a:pt x="36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4"/>
            <p:cNvSpPr/>
            <p:nvPr/>
          </p:nvSpPr>
          <p:spPr>
            <a:xfrm>
              <a:off x="14426825" y="1387100"/>
              <a:ext cx="11425" cy="11400"/>
            </a:xfrm>
            <a:custGeom>
              <a:avLst/>
              <a:gdLst/>
              <a:ahLst/>
              <a:cxnLst/>
              <a:rect l="l" t="t" r="r" b="b"/>
              <a:pathLst>
                <a:path w="457" h="456" extrusionOk="0">
                  <a:moveTo>
                    <a:pt x="244" y="0"/>
                  </a:moveTo>
                  <a:cubicBezTo>
                    <a:pt x="122" y="0"/>
                    <a:pt x="31" y="91"/>
                    <a:pt x="1" y="213"/>
                  </a:cubicBezTo>
                  <a:cubicBezTo>
                    <a:pt x="1" y="334"/>
                    <a:pt x="92" y="456"/>
                    <a:pt x="213" y="456"/>
                  </a:cubicBezTo>
                  <a:cubicBezTo>
                    <a:pt x="335" y="456"/>
                    <a:pt x="457" y="365"/>
                    <a:pt x="457" y="243"/>
                  </a:cubicBezTo>
                  <a:cubicBezTo>
                    <a:pt x="45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4"/>
            <p:cNvSpPr/>
            <p:nvPr/>
          </p:nvSpPr>
          <p:spPr>
            <a:xfrm>
              <a:off x="14442775" y="1384800"/>
              <a:ext cx="11425" cy="10675"/>
            </a:xfrm>
            <a:custGeom>
              <a:avLst/>
              <a:gdLst/>
              <a:ahLst/>
              <a:cxnLst/>
              <a:rect l="l" t="t" r="r" b="b"/>
              <a:pathLst>
                <a:path w="457" h="427" extrusionOk="0">
                  <a:moveTo>
                    <a:pt x="244" y="1"/>
                  </a:moveTo>
                  <a:cubicBezTo>
                    <a:pt x="92" y="1"/>
                    <a:pt x="1" y="62"/>
                    <a:pt x="1" y="214"/>
                  </a:cubicBezTo>
                  <a:cubicBezTo>
                    <a:pt x="1" y="305"/>
                    <a:pt x="92" y="426"/>
                    <a:pt x="214" y="426"/>
                  </a:cubicBezTo>
                  <a:cubicBezTo>
                    <a:pt x="335" y="426"/>
                    <a:pt x="426" y="366"/>
                    <a:pt x="457" y="214"/>
                  </a:cubicBezTo>
                  <a:cubicBezTo>
                    <a:pt x="457" y="92"/>
                    <a:pt x="36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4"/>
            <p:cNvSpPr/>
            <p:nvPr/>
          </p:nvSpPr>
          <p:spPr>
            <a:xfrm>
              <a:off x="14432150" y="1371900"/>
              <a:ext cx="12175" cy="11425"/>
            </a:xfrm>
            <a:custGeom>
              <a:avLst/>
              <a:gdLst/>
              <a:ahLst/>
              <a:cxnLst/>
              <a:rect l="l" t="t" r="r" b="b"/>
              <a:pathLst>
                <a:path w="487" h="457" extrusionOk="0">
                  <a:moveTo>
                    <a:pt x="244" y="0"/>
                  </a:moveTo>
                  <a:cubicBezTo>
                    <a:pt x="122" y="0"/>
                    <a:pt x="31" y="91"/>
                    <a:pt x="0" y="213"/>
                  </a:cubicBezTo>
                  <a:cubicBezTo>
                    <a:pt x="0" y="335"/>
                    <a:pt x="92" y="456"/>
                    <a:pt x="213" y="456"/>
                  </a:cubicBezTo>
                  <a:cubicBezTo>
                    <a:pt x="365" y="456"/>
                    <a:pt x="456" y="365"/>
                    <a:pt x="456" y="243"/>
                  </a:cubicBezTo>
                  <a:cubicBezTo>
                    <a:pt x="487" y="122"/>
                    <a:pt x="365"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4"/>
            <p:cNvSpPr/>
            <p:nvPr/>
          </p:nvSpPr>
          <p:spPr>
            <a:xfrm>
              <a:off x="14339900" y="1295475"/>
              <a:ext cx="133175" cy="41875"/>
            </a:xfrm>
            <a:custGeom>
              <a:avLst/>
              <a:gdLst/>
              <a:ahLst/>
              <a:cxnLst/>
              <a:rect l="l" t="t" r="r" b="b"/>
              <a:pathLst>
                <a:path w="5327" h="1675" extrusionOk="0">
                  <a:moveTo>
                    <a:pt x="4177" y="838"/>
                  </a:moveTo>
                  <a:cubicBezTo>
                    <a:pt x="4207" y="869"/>
                    <a:pt x="4237" y="899"/>
                    <a:pt x="4268" y="899"/>
                  </a:cubicBezTo>
                  <a:cubicBezTo>
                    <a:pt x="4237" y="929"/>
                    <a:pt x="4237" y="929"/>
                    <a:pt x="4207" y="960"/>
                  </a:cubicBezTo>
                  <a:cubicBezTo>
                    <a:pt x="4207" y="929"/>
                    <a:pt x="4207" y="929"/>
                    <a:pt x="4177" y="899"/>
                  </a:cubicBezTo>
                  <a:cubicBezTo>
                    <a:pt x="4177" y="869"/>
                    <a:pt x="4177" y="869"/>
                    <a:pt x="4177" y="838"/>
                  </a:cubicBezTo>
                  <a:close/>
                  <a:moveTo>
                    <a:pt x="2611" y="0"/>
                  </a:moveTo>
                  <a:cubicBezTo>
                    <a:pt x="2495" y="0"/>
                    <a:pt x="2379" y="6"/>
                    <a:pt x="2262" y="18"/>
                  </a:cubicBezTo>
                  <a:cubicBezTo>
                    <a:pt x="1745" y="48"/>
                    <a:pt x="1076" y="139"/>
                    <a:pt x="742" y="595"/>
                  </a:cubicBezTo>
                  <a:cubicBezTo>
                    <a:pt x="0" y="1070"/>
                    <a:pt x="2009" y="1660"/>
                    <a:pt x="2417" y="1660"/>
                  </a:cubicBezTo>
                  <a:cubicBezTo>
                    <a:pt x="2427" y="1660"/>
                    <a:pt x="2436" y="1660"/>
                    <a:pt x="2444" y="1659"/>
                  </a:cubicBezTo>
                  <a:cubicBezTo>
                    <a:pt x="2496" y="1669"/>
                    <a:pt x="2575" y="1675"/>
                    <a:pt x="2673" y="1675"/>
                  </a:cubicBezTo>
                  <a:cubicBezTo>
                    <a:pt x="3430" y="1675"/>
                    <a:pt x="5326" y="1359"/>
                    <a:pt x="4815" y="686"/>
                  </a:cubicBezTo>
                  <a:cubicBezTo>
                    <a:pt x="4153" y="262"/>
                    <a:pt x="3398" y="0"/>
                    <a:pt x="2611"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4"/>
            <p:cNvSpPr/>
            <p:nvPr/>
          </p:nvSpPr>
          <p:spPr>
            <a:xfrm>
              <a:off x="12837125" y="1675825"/>
              <a:ext cx="2036550" cy="452175"/>
            </a:xfrm>
            <a:custGeom>
              <a:avLst/>
              <a:gdLst/>
              <a:ahLst/>
              <a:cxnLst/>
              <a:rect l="l" t="t" r="r" b="b"/>
              <a:pathLst>
                <a:path w="81462" h="18087" extrusionOk="0">
                  <a:moveTo>
                    <a:pt x="43846" y="0"/>
                  </a:moveTo>
                  <a:cubicBezTo>
                    <a:pt x="40977" y="0"/>
                    <a:pt x="38108" y="556"/>
                    <a:pt x="35321" y="1248"/>
                  </a:cubicBezTo>
                  <a:cubicBezTo>
                    <a:pt x="29150" y="2403"/>
                    <a:pt x="23497" y="5108"/>
                    <a:pt x="17509" y="6840"/>
                  </a:cubicBezTo>
                  <a:cubicBezTo>
                    <a:pt x="13436" y="8208"/>
                    <a:pt x="9271" y="9090"/>
                    <a:pt x="5107" y="9880"/>
                  </a:cubicBezTo>
                  <a:cubicBezTo>
                    <a:pt x="3527" y="10184"/>
                    <a:pt x="1976" y="10670"/>
                    <a:pt x="396" y="10974"/>
                  </a:cubicBezTo>
                  <a:cubicBezTo>
                    <a:pt x="335" y="10974"/>
                    <a:pt x="274" y="10944"/>
                    <a:pt x="214" y="10913"/>
                  </a:cubicBezTo>
                  <a:cubicBezTo>
                    <a:pt x="214" y="11400"/>
                    <a:pt x="183" y="11916"/>
                    <a:pt x="183" y="12403"/>
                  </a:cubicBezTo>
                  <a:lnTo>
                    <a:pt x="1" y="17904"/>
                  </a:lnTo>
                  <a:lnTo>
                    <a:pt x="9423" y="17904"/>
                  </a:lnTo>
                  <a:cubicBezTo>
                    <a:pt x="13193" y="17935"/>
                    <a:pt x="16962" y="17935"/>
                    <a:pt x="20731" y="17935"/>
                  </a:cubicBezTo>
                  <a:cubicBezTo>
                    <a:pt x="24439" y="17965"/>
                    <a:pt x="28147" y="17965"/>
                    <a:pt x="31855" y="17965"/>
                  </a:cubicBezTo>
                  <a:cubicBezTo>
                    <a:pt x="35685" y="17996"/>
                    <a:pt x="39485" y="17996"/>
                    <a:pt x="43315" y="17996"/>
                  </a:cubicBezTo>
                  <a:cubicBezTo>
                    <a:pt x="46871" y="17996"/>
                    <a:pt x="50458" y="18026"/>
                    <a:pt x="54014" y="18026"/>
                  </a:cubicBezTo>
                  <a:cubicBezTo>
                    <a:pt x="57661" y="18026"/>
                    <a:pt x="61309" y="18026"/>
                    <a:pt x="64956" y="18056"/>
                  </a:cubicBezTo>
                  <a:cubicBezTo>
                    <a:pt x="68847" y="18056"/>
                    <a:pt x="72738" y="18056"/>
                    <a:pt x="76628" y="18087"/>
                  </a:cubicBezTo>
                  <a:lnTo>
                    <a:pt x="81431" y="18087"/>
                  </a:lnTo>
                  <a:cubicBezTo>
                    <a:pt x="81461" y="16993"/>
                    <a:pt x="81461" y="15929"/>
                    <a:pt x="81461" y="14834"/>
                  </a:cubicBezTo>
                  <a:lnTo>
                    <a:pt x="81431" y="14834"/>
                  </a:lnTo>
                  <a:cubicBezTo>
                    <a:pt x="81400" y="14834"/>
                    <a:pt x="81340" y="14834"/>
                    <a:pt x="81309" y="14804"/>
                  </a:cubicBezTo>
                  <a:cubicBezTo>
                    <a:pt x="77844" y="13102"/>
                    <a:pt x="74197" y="11764"/>
                    <a:pt x="70732" y="10093"/>
                  </a:cubicBezTo>
                  <a:cubicBezTo>
                    <a:pt x="69151" y="9424"/>
                    <a:pt x="67479" y="8877"/>
                    <a:pt x="65959" y="8056"/>
                  </a:cubicBezTo>
                  <a:cubicBezTo>
                    <a:pt x="60245" y="5017"/>
                    <a:pt x="54409" y="1947"/>
                    <a:pt x="48087" y="457"/>
                  </a:cubicBezTo>
                  <a:cubicBezTo>
                    <a:pt x="46680" y="136"/>
                    <a:pt x="45263" y="0"/>
                    <a:pt x="43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4"/>
            <p:cNvSpPr/>
            <p:nvPr/>
          </p:nvSpPr>
          <p:spPr>
            <a:xfrm>
              <a:off x="12831050" y="1980575"/>
              <a:ext cx="2053250" cy="153425"/>
            </a:xfrm>
            <a:custGeom>
              <a:avLst/>
              <a:gdLst/>
              <a:ahLst/>
              <a:cxnLst/>
              <a:rect l="l" t="t" r="r" b="b"/>
              <a:pathLst>
                <a:path w="82130" h="6137" extrusionOk="0">
                  <a:moveTo>
                    <a:pt x="2949" y="0"/>
                  </a:moveTo>
                  <a:cubicBezTo>
                    <a:pt x="2402" y="122"/>
                    <a:pt x="1824" y="243"/>
                    <a:pt x="1338" y="274"/>
                  </a:cubicBezTo>
                  <a:cubicBezTo>
                    <a:pt x="1034" y="334"/>
                    <a:pt x="700" y="426"/>
                    <a:pt x="396" y="517"/>
                  </a:cubicBezTo>
                  <a:cubicBezTo>
                    <a:pt x="365" y="517"/>
                    <a:pt x="305" y="547"/>
                    <a:pt x="274" y="547"/>
                  </a:cubicBezTo>
                  <a:cubicBezTo>
                    <a:pt x="274" y="1520"/>
                    <a:pt x="305" y="2523"/>
                    <a:pt x="305" y="3526"/>
                  </a:cubicBezTo>
                  <a:cubicBezTo>
                    <a:pt x="122" y="3891"/>
                    <a:pt x="213" y="4377"/>
                    <a:pt x="122" y="4803"/>
                  </a:cubicBezTo>
                  <a:cubicBezTo>
                    <a:pt x="92" y="5076"/>
                    <a:pt x="1" y="5410"/>
                    <a:pt x="92" y="5714"/>
                  </a:cubicBezTo>
                  <a:cubicBezTo>
                    <a:pt x="3466" y="5714"/>
                    <a:pt x="6840" y="5745"/>
                    <a:pt x="10244" y="5775"/>
                  </a:cubicBezTo>
                  <a:cubicBezTo>
                    <a:pt x="13587" y="5775"/>
                    <a:pt x="16961" y="5806"/>
                    <a:pt x="20335" y="5836"/>
                  </a:cubicBezTo>
                  <a:lnTo>
                    <a:pt x="29211" y="5836"/>
                  </a:lnTo>
                  <a:lnTo>
                    <a:pt x="39941" y="5866"/>
                  </a:lnTo>
                  <a:cubicBezTo>
                    <a:pt x="43406" y="5866"/>
                    <a:pt x="46871" y="5897"/>
                    <a:pt x="50336" y="5897"/>
                  </a:cubicBezTo>
                  <a:lnTo>
                    <a:pt x="61157" y="5927"/>
                  </a:lnTo>
                  <a:lnTo>
                    <a:pt x="71552" y="5927"/>
                  </a:lnTo>
                  <a:cubicBezTo>
                    <a:pt x="74774" y="5927"/>
                    <a:pt x="78026" y="5958"/>
                    <a:pt x="81279" y="5958"/>
                  </a:cubicBezTo>
                  <a:cubicBezTo>
                    <a:pt x="81340" y="5958"/>
                    <a:pt x="81431" y="5897"/>
                    <a:pt x="81461" y="5836"/>
                  </a:cubicBezTo>
                  <a:lnTo>
                    <a:pt x="81461" y="5927"/>
                  </a:lnTo>
                  <a:cubicBezTo>
                    <a:pt x="81474" y="6072"/>
                    <a:pt x="81567" y="6137"/>
                    <a:pt x="81666" y="6137"/>
                  </a:cubicBezTo>
                  <a:cubicBezTo>
                    <a:pt x="81795" y="6137"/>
                    <a:pt x="81934" y="6026"/>
                    <a:pt x="81917" y="5836"/>
                  </a:cubicBezTo>
                  <a:cubicBezTo>
                    <a:pt x="81856" y="4803"/>
                    <a:pt x="82130" y="3556"/>
                    <a:pt x="81917" y="2523"/>
                  </a:cubicBezTo>
                  <a:cubicBezTo>
                    <a:pt x="81856" y="2492"/>
                    <a:pt x="81795" y="2462"/>
                    <a:pt x="81735" y="2432"/>
                  </a:cubicBezTo>
                  <a:cubicBezTo>
                    <a:pt x="81704" y="2462"/>
                    <a:pt x="81674" y="2462"/>
                    <a:pt x="81643" y="2462"/>
                  </a:cubicBezTo>
                  <a:cubicBezTo>
                    <a:pt x="81552" y="2432"/>
                    <a:pt x="81491" y="2401"/>
                    <a:pt x="81461" y="2310"/>
                  </a:cubicBezTo>
                  <a:cubicBezTo>
                    <a:pt x="81066" y="2128"/>
                    <a:pt x="80671" y="1976"/>
                    <a:pt x="80306" y="1763"/>
                  </a:cubicBezTo>
                  <a:cubicBezTo>
                    <a:pt x="80184" y="1733"/>
                    <a:pt x="80093" y="1702"/>
                    <a:pt x="80002" y="1672"/>
                  </a:cubicBezTo>
                  <a:cubicBezTo>
                    <a:pt x="79911" y="1672"/>
                    <a:pt x="79850" y="1733"/>
                    <a:pt x="79820" y="1824"/>
                  </a:cubicBezTo>
                  <a:cubicBezTo>
                    <a:pt x="80549" y="2067"/>
                    <a:pt x="81279" y="2340"/>
                    <a:pt x="81826" y="2827"/>
                  </a:cubicBezTo>
                  <a:cubicBezTo>
                    <a:pt x="82008" y="3252"/>
                    <a:pt x="81887" y="3739"/>
                    <a:pt x="81887" y="4195"/>
                  </a:cubicBezTo>
                  <a:cubicBezTo>
                    <a:pt x="81887" y="4195"/>
                    <a:pt x="81887" y="4195"/>
                    <a:pt x="81887" y="4225"/>
                  </a:cubicBezTo>
                  <a:cubicBezTo>
                    <a:pt x="81947" y="4286"/>
                    <a:pt x="81947" y="4377"/>
                    <a:pt x="81917" y="4468"/>
                  </a:cubicBezTo>
                  <a:cubicBezTo>
                    <a:pt x="81877" y="4549"/>
                    <a:pt x="81795" y="4590"/>
                    <a:pt x="81710" y="4590"/>
                  </a:cubicBezTo>
                  <a:cubicBezTo>
                    <a:pt x="81667" y="4590"/>
                    <a:pt x="81623" y="4580"/>
                    <a:pt x="81583" y="4559"/>
                  </a:cubicBezTo>
                  <a:cubicBezTo>
                    <a:pt x="80640" y="4255"/>
                    <a:pt x="79759" y="3891"/>
                    <a:pt x="78847" y="3465"/>
                  </a:cubicBezTo>
                  <a:lnTo>
                    <a:pt x="74500" y="3465"/>
                  </a:lnTo>
                  <a:cubicBezTo>
                    <a:pt x="71127" y="3465"/>
                    <a:pt x="67753" y="3465"/>
                    <a:pt x="64379" y="3435"/>
                  </a:cubicBezTo>
                  <a:lnTo>
                    <a:pt x="53497" y="3435"/>
                  </a:lnTo>
                  <a:cubicBezTo>
                    <a:pt x="50093" y="3435"/>
                    <a:pt x="46658" y="3404"/>
                    <a:pt x="43254" y="3404"/>
                  </a:cubicBezTo>
                  <a:lnTo>
                    <a:pt x="33223" y="3404"/>
                  </a:lnTo>
                  <a:cubicBezTo>
                    <a:pt x="29849" y="3374"/>
                    <a:pt x="26445" y="3374"/>
                    <a:pt x="23071" y="3374"/>
                  </a:cubicBezTo>
                  <a:cubicBezTo>
                    <a:pt x="19545" y="3374"/>
                    <a:pt x="16019" y="3374"/>
                    <a:pt x="12493" y="3344"/>
                  </a:cubicBezTo>
                  <a:lnTo>
                    <a:pt x="2949" y="3344"/>
                  </a:lnTo>
                  <a:cubicBezTo>
                    <a:pt x="2949" y="2584"/>
                    <a:pt x="2949" y="1854"/>
                    <a:pt x="2949" y="1094"/>
                  </a:cubicBezTo>
                  <a:lnTo>
                    <a:pt x="2949" y="0"/>
                  </a:ln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4"/>
            <p:cNvSpPr/>
            <p:nvPr/>
          </p:nvSpPr>
          <p:spPr>
            <a:xfrm>
              <a:off x="12965550" y="2009450"/>
              <a:ext cx="11425" cy="11400"/>
            </a:xfrm>
            <a:custGeom>
              <a:avLst/>
              <a:gdLst/>
              <a:ahLst/>
              <a:cxnLst/>
              <a:rect l="l" t="t" r="r" b="b"/>
              <a:pathLst>
                <a:path w="457" h="456" extrusionOk="0">
                  <a:moveTo>
                    <a:pt x="244" y="0"/>
                  </a:moveTo>
                  <a:cubicBezTo>
                    <a:pt x="92" y="0"/>
                    <a:pt x="1" y="122"/>
                    <a:pt x="1" y="243"/>
                  </a:cubicBezTo>
                  <a:cubicBezTo>
                    <a:pt x="1" y="365"/>
                    <a:pt x="122" y="456"/>
                    <a:pt x="244" y="456"/>
                  </a:cubicBezTo>
                  <a:cubicBezTo>
                    <a:pt x="365" y="456"/>
                    <a:pt x="457" y="365"/>
                    <a:pt x="457" y="243"/>
                  </a:cubicBezTo>
                  <a:cubicBezTo>
                    <a:pt x="45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4"/>
            <p:cNvSpPr/>
            <p:nvPr/>
          </p:nvSpPr>
          <p:spPr>
            <a:xfrm>
              <a:off x="13254325" y="2003350"/>
              <a:ext cx="12175" cy="11425"/>
            </a:xfrm>
            <a:custGeom>
              <a:avLst/>
              <a:gdLst/>
              <a:ahLst/>
              <a:cxnLst/>
              <a:rect l="l" t="t" r="r" b="b"/>
              <a:pathLst>
                <a:path w="487" h="457" extrusionOk="0">
                  <a:moveTo>
                    <a:pt x="243" y="1"/>
                  </a:moveTo>
                  <a:cubicBezTo>
                    <a:pt x="122" y="1"/>
                    <a:pt x="0" y="122"/>
                    <a:pt x="30" y="244"/>
                  </a:cubicBezTo>
                  <a:cubicBezTo>
                    <a:pt x="30" y="366"/>
                    <a:pt x="122" y="457"/>
                    <a:pt x="243" y="457"/>
                  </a:cubicBezTo>
                  <a:cubicBezTo>
                    <a:pt x="365" y="457"/>
                    <a:pt x="486" y="366"/>
                    <a:pt x="456" y="24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4"/>
            <p:cNvSpPr/>
            <p:nvPr/>
          </p:nvSpPr>
          <p:spPr>
            <a:xfrm>
              <a:off x="13273300" y="2004125"/>
              <a:ext cx="11425" cy="11425"/>
            </a:xfrm>
            <a:custGeom>
              <a:avLst/>
              <a:gdLst/>
              <a:ahLst/>
              <a:cxnLst/>
              <a:rect l="l" t="t" r="r" b="b"/>
              <a:pathLst>
                <a:path w="457" h="457" extrusionOk="0">
                  <a:moveTo>
                    <a:pt x="244" y="0"/>
                  </a:moveTo>
                  <a:cubicBezTo>
                    <a:pt x="122" y="0"/>
                    <a:pt x="1" y="122"/>
                    <a:pt x="31" y="243"/>
                  </a:cubicBezTo>
                  <a:cubicBezTo>
                    <a:pt x="31" y="365"/>
                    <a:pt x="122" y="456"/>
                    <a:pt x="244" y="456"/>
                  </a:cubicBezTo>
                  <a:cubicBezTo>
                    <a:pt x="366" y="456"/>
                    <a:pt x="457" y="335"/>
                    <a:pt x="457" y="213"/>
                  </a:cubicBezTo>
                  <a:cubicBezTo>
                    <a:pt x="45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4"/>
            <p:cNvSpPr/>
            <p:nvPr/>
          </p:nvSpPr>
          <p:spPr>
            <a:xfrm>
              <a:off x="13267225" y="1989675"/>
              <a:ext cx="11425" cy="11425"/>
            </a:xfrm>
            <a:custGeom>
              <a:avLst/>
              <a:gdLst/>
              <a:ahLst/>
              <a:cxnLst/>
              <a:rect l="l" t="t" r="r" b="b"/>
              <a:pathLst>
                <a:path w="457" h="457" extrusionOk="0">
                  <a:moveTo>
                    <a:pt x="214" y="1"/>
                  </a:moveTo>
                  <a:cubicBezTo>
                    <a:pt x="92" y="1"/>
                    <a:pt x="1" y="122"/>
                    <a:pt x="1" y="244"/>
                  </a:cubicBezTo>
                  <a:cubicBezTo>
                    <a:pt x="1" y="366"/>
                    <a:pt x="122" y="457"/>
                    <a:pt x="244" y="457"/>
                  </a:cubicBezTo>
                  <a:cubicBezTo>
                    <a:pt x="365" y="457"/>
                    <a:pt x="457"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4"/>
            <p:cNvSpPr/>
            <p:nvPr/>
          </p:nvSpPr>
          <p:spPr>
            <a:xfrm>
              <a:off x="13488350" y="1870375"/>
              <a:ext cx="11425" cy="11425"/>
            </a:xfrm>
            <a:custGeom>
              <a:avLst/>
              <a:gdLst/>
              <a:ahLst/>
              <a:cxnLst/>
              <a:rect l="l" t="t" r="r" b="b"/>
              <a:pathLst>
                <a:path w="457" h="457" extrusionOk="0">
                  <a:moveTo>
                    <a:pt x="214" y="1"/>
                  </a:moveTo>
                  <a:cubicBezTo>
                    <a:pt x="92" y="1"/>
                    <a:pt x="1" y="92"/>
                    <a:pt x="1" y="213"/>
                  </a:cubicBezTo>
                  <a:cubicBezTo>
                    <a:pt x="1" y="365"/>
                    <a:pt x="122" y="457"/>
                    <a:pt x="244" y="457"/>
                  </a:cubicBezTo>
                  <a:cubicBezTo>
                    <a:pt x="366" y="457"/>
                    <a:pt x="457" y="335"/>
                    <a:pt x="457" y="213"/>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4"/>
            <p:cNvSpPr/>
            <p:nvPr/>
          </p:nvSpPr>
          <p:spPr>
            <a:xfrm>
              <a:off x="13507350" y="186277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65"/>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4"/>
            <p:cNvSpPr/>
            <p:nvPr/>
          </p:nvSpPr>
          <p:spPr>
            <a:xfrm>
              <a:off x="13769525" y="2007150"/>
              <a:ext cx="11425" cy="11425"/>
            </a:xfrm>
            <a:custGeom>
              <a:avLst/>
              <a:gdLst/>
              <a:ahLst/>
              <a:cxnLst/>
              <a:rect l="l" t="t" r="r" b="b"/>
              <a:pathLst>
                <a:path w="457" h="457" extrusionOk="0">
                  <a:moveTo>
                    <a:pt x="213" y="1"/>
                  </a:moveTo>
                  <a:cubicBezTo>
                    <a:pt x="91" y="1"/>
                    <a:pt x="0" y="122"/>
                    <a:pt x="0" y="214"/>
                  </a:cubicBezTo>
                  <a:cubicBezTo>
                    <a:pt x="0" y="366"/>
                    <a:pt x="91" y="457"/>
                    <a:pt x="213" y="457"/>
                  </a:cubicBezTo>
                  <a:cubicBezTo>
                    <a:pt x="335" y="457"/>
                    <a:pt x="456" y="335"/>
                    <a:pt x="456" y="214"/>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4"/>
            <p:cNvSpPr/>
            <p:nvPr/>
          </p:nvSpPr>
          <p:spPr>
            <a:xfrm>
              <a:off x="13891100" y="1834675"/>
              <a:ext cx="11425" cy="11400"/>
            </a:xfrm>
            <a:custGeom>
              <a:avLst/>
              <a:gdLst/>
              <a:ahLst/>
              <a:cxnLst/>
              <a:rect l="l" t="t" r="r" b="b"/>
              <a:pathLst>
                <a:path w="457" h="456" extrusionOk="0">
                  <a:moveTo>
                    <a:pt x="213" y="0"/>
                  </a:moveTo>
                  <a:cubicBezTo>
                    <a:pt x="92" y="0"/>
                    <a:pt x="1" y="122"/>
                    <a:pt x="1" y="243"/>
                  </a:cubicBezTo>
                  <a:cubicBezTo>
                    <a:pt x="1" y="365"/>
                    <a:pt x="92" y="456"/>
                    <a:pt x="213" y="456"/>
                  </a:cubicBezTo>
                  <a:cubicBezTo>
                    <a:pt x="365" y="456"/>
                    <a:pt x="457" y="334"/>
                    <a:pt x="457" y="213"/>
                  </a:cubicBezTo>
                  <a:cubicBezTo>
                    <a:pt x="457"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4"/>
            <p:cNvSpPr/>
            <p:nvPr/>
          </p:nvSpPr>
          <p:spPr>
            <a:xfrm>
              <a:off x="13910100" y="1834675"/>
              <a:ext cx="11425" cy="11400"/>
            </a:xfrm>
            <a:custGeom>
              <a:avLst/>
              <a:gdLst/>
              <a:ahLst/>
              <a:cxnLst/>
              <a:rect l="l" t="t" r="r" b="b"/>
              <a:pathLst>
                <a:path w="457" h="456" extrusionOk="0">
                  <a:moveTo>
                    <a:pt x="213" y="0"/>
                  </a:moveTo>
                  <a:cubicBezTo>
                    <a:pt x="92" y="0"/>
                    <a:pt x="1" y="122"/>
                    <a:pt x="1" y="243"/>
                  </a:cubicBezTo>
                  <a:cubicBezTo>
                    <a:pt x="1" y="365"/>
                    <a:pt x="122" y="456"/>
                    <a:pt x="244" y="456"/>
                  </a:cubicBezTo>
                  <a:cubicBezTo>
                    <a:pt x="365" y="456"/>
                    <a:pt x="456" y="365"/>
                    <a:pt x="456" y="243"/>
                  </a:cubicBezTo>
                  <a:cubicBezTo>
                    <a:pt x="456" y="12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4"/>
            <p:cNvSpPr/>
            <p:nvPr/>
          </p:nvSpPr>
          <p:spPr>
            <a:xfrm>
              <a:off x="13900975" y="1846050"/>
              <a:ext cx="11425" cy="11425"/>
            </a:xfrm>
            <a:custGeom>
              <a:avLst/>
              <a:gdLst/>
              <a:ahLst/>
              <a:cxnLst/>
              <a:rect l="l" t="t" r="r" b="b"/>
              <a:pathLst>
                <a:path w="457" h="457" extrusionOk="0">
                  <a:moveTo>
                    <a:pt x="214" y="1"/>
                  </a:moveTo>
                  <a:cubicBezTo>
                    <a:pt x="92" y="1"/>
                    <a:pt x="1" y="123"/>
                    <a:pt x="1" y="244"/>
                  </a:cubicBezTo>
                  <a:cubicBezTo>
                    <a:pt x="1" y="366"/>
                    <a:pt x="122" y="457"/>
                    <a:pt x="244" y="457"/>
                  </a:cubicBezTo>
                  <a:cubicBezTo>
                    <a:pt x="366" y="457"/>
                    <a:pt x="457" y="366"/>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4"/>
            <p:cNvSpPr/>
            <p:nvPr/>
          </p:nvSpPr>
          <p:spPr>
            <a:xfrm>
              <a:off x="14095525" y="2002600"/>
              <a:ext cx="11400" cy="11425"/>
            </a:xfrm>
            <a:custGeom>
              <a:avLst/>
              <a:gdLst/>
              <a:ahLst/>
              <a:cxnLst/>
              <a:rect l="l" t="t" r="r" b="b"/>
              <a:pathLst>
                <a:path w="456" h="457" extrusionOk="0">
                  <a:moveTo>
                    <a:pt x="213" y="0"/>
                  </a:moveTo>
                  <a:cubicBezTo>
                    <a:pt x="91" y="0"/>
                    <a:pt x="0" y="122"/>
                    <a:pt x="0" y="244"/>
                  </a:cubicBezTo>
                  <a:cubicBezTo>
                    <a:pt x="0" y="365"/>
                    <a:pt x="91" y="456"/>
                    <a:pt x="243" y="456"/>
                  </a:cubicBezTo>
                  <a:cubicBezTo>
                    <a:pt x="365" y="456"/>
                    <a:pt x="456" y="335"/>
                    <a:pt x="456" y="213"/>
                  </a:cubicBezTo>
                  <a:cubicBezTo>
                    <a:pt x="456" y="92"/>
                    <a:pt x="334"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4"/>
            <p:cNvSpPr/>
            <p:nvPr/>
          </p:nvSpPr>
          <p:spPr>
            <a:xfrm>
              <a:off x="14312850" y="1915975"/>
              <a:ext cx="11425" cy="11425"/>
            </a:xfrm>
            <a:custGeom>
              <a:avLst/>
              <a:gdLst/>
              <a:ahLst/>
              <a:cxnLst/>
              <a:rect l="l" t="t" r="r" b="b"/>
              <a:pathLst>
                <a:path w="457" h="457" extrusionOk="0">
                  <a:moveTo>
                    <a:pt x="243" y="0"/>
                  </a:moveTo>
                  <a:cubicBezTo>
                    <a:pt x="91" y="0"/>
                    <a:pt x="0" y="122"/>
                    <a:pt x="0" y="244"/>
                  </a:cubicBezTo>
                  <a:cubicBezTo>
                    <a:pt x="0" y="365"/>
                    <a:pt x="122" y="456"/>
                    <a:pt x="243" y="456"/>
                  </a:cubicBezTo>
                  <a:cubicBezTo>
                    <a:pt x="365" y="456"/>
                    <a:pt x="456" y="335"/>
                    <a:pt x="456" y="244"/>
                  </a:cubicBezTo>
                  <a:cubicBezTo>
                    <a:pt x="456" y="9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4"/>
            <p:cNvSpPr/>
            <p:nvPr/>
          </p:nvSpPr>
          <p:spPr>
            <a:xfrm>
              <a:off x="14328050" y="1920525"/>
              <a:ext cx="11425" cy="11425"/>
            </a:xfrm>
            <a:custGeom>
              <a:avLst/>
              <a:gdLst/>
              <a:ahLst/>
              <a:cxnLst/>
              <a:rect l="l" t="t" r="r" b="b"/>
              <a:pathLst>
                <a:path w="457" h="457" extrusionOk="0">
                  <a:moveTo>
                    <a:pt x="243" y="1"/>
                  </a:moveTo>
                  <a:cubicBezTo>
                    <a:pt x="122" y="1"/>
                    <a:pt x="0" y="92"/>
                    <a:pt x="0" y="214"/>
                  </a:cubicBezTo>
                  <a:cubicBezTo>
                    <a:pt x="0" y="366"/>
                    <a:pt x="122" y="457"/>
                    <a:pt x="243" y="457"/>
                  </a:cubicBezTo>
                  <a:cubicBezTo>
                    <a:pt x="365" y="457"/>
                    <a:pt x="456" y="335"/>
                    <a:pt x="456" y="21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4"/>
            <p:cNvSpPr/>
            <p:nvPr/>
          </p:nvSpPr>
          <p:spPr>
            <a:xfrm>
              <a:off x="14592475" y="2026150"/>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35"/>
                    <a:pt x="457" y="24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4"/>
            <p:cNvSpPr/>
            <p:nvPr/>
          </p:nvSpPr>
          <p:spPr>
            <a:xfrm>
              <a:off x="14608450" y="2026150"/>
              <a:ext cx="11425" cy="11425"/>
            </a:xfrm>
            <a:custGeom>
              <a:avLst/>
              <a:gdLst/>
              <a:ahLst/>
              <a:cxnLst/>
              <a:rect l="l" t="t" r="r" b="b"/>
              <a:pathLst>
                <a:path w="457" h="457" extrusionOk="0">
                  <a:moveTo>
                    <a:pt x="213" y="1"/>
                  </a:moveTo>
                  <a:cubicBezTo>
                    <a:pt x="91" y="1"/>
                    <a:pt x="0" y="122"/>
                    <a:pt x="0" y="244"/>
                  </a:cubicBezTo>
                  <a:cubicBezTo>
                    <a:pt x="0" y="365"/>
                    <a:pt x="122" y="457"/>
                    <a:pt x="243" y="457"/>
                  </a:cubicBezTo>
                  <a:cubicBezTo>
                    <a:pt x="36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4"/>
            <p:cNvSpPr/>
            <p:nvPr/>
          </p:nvSpPr>
          <p:spPr>
            <a:xfrm>
              <a:off x="12836375" y="1674600"/>
              <a:ext cx="2044900" cy="420725"/>
            </a:xfrm>
            <a:custGeom>
              <a:avLst/>
              <a:gdLst/>
              <a:ahLst/>
              <a:cxnLst/>
              <a:rect l="l" t="t" r="r" b="b"/>
              <a:pathLst>
                <a:path w="81796" h="16829" extrusionOk="0">
                  <a:moveTo>
                    <a:pt x="43140" y="0"/>
                  </a:moveTo>
                  <a:cubicBezTo>
                    <a:pt x="41725" y="0"/>
                    <a:pt x="40305" y="111"/>
                    <a:pt x="38876" y="354"/>
                  </a:cubicBezTo>
                  <a:cubicBezTo>
                    <a:pt x="35746" y="901"/>
                    <a:pt x="32737" y="1935"/>
                    <a:pt x="29636" y="2664"/>
                  </a:cubicBezTo>
                  <a:cubicBezTo>
                    <a:pt x="28147" y="3151"/>
                    <a:pt x="26718" y="3819"/>
                    <a:pt x="25198" y="4215"/>
                  </a:cubicBezTo>
                  <a:cubicBezTo>
                    <a:pt x="25155" y="4193"/>
                    <a:pt x="25116" y="4183"/>
                    <a:pt x="25081" y="4183"/>
                  </a:cubicBezTo>
                  <a:cubicBezTo>
                    <a:pt x="25016" y="4183"/>
                    <a:pt x="24964" y="4216"/>
                    <a:pt x="24925" y="4275"/>
                  </a:cubicBezTo>
                  <a:cubicBezTo>
                    <a:pt x="24894" y="4306"/>
                    <a:pt x="24894" y="4336"/>
                    <a:pt x="24864" y="4367"/>
                  </a:cubicBezTo>
                  <a:cubicBezTo>
                    <a:pt x="24742" y="4397"/>
                    <a:pt x="24621" y="4427"/>
                    <a:pt x="24499" y="4458"/>
                  </a:cubicBezTo>
                  <a:cubicBezTo>
                    <a:pt x="22432" y="5278"/>
                    <a:pt x="20274" y="5978"/>
                    <a:pt x="18147" y="6585"/>
                  </a:cubicBezTo>
                  <a:cubicBezTo>
                    <a:pt x="16536" y="7072"/>
                    <a:pt x="14955" y="7680"/>
                    <a:pt x="13314" y="8014"/>
                  </a:cubicBezTo>
                  <a:cubicBezTo>
                    <a:pt x="13283" y="8014"/>
                    <a:pt x="13283" y="8014"/>
                    <a:pt x="13283" y="8044"/>
                  </a:cubicBezTo>
                  <a:cubicBezTo>
                    <a:pt x="12645" y="8196"/>
                    <a:pt x="11976" y="8348"/>
                    <a:pt x="11338" y="8500"/>
                  </a:cubicBezTo>
                  <a:cubicBezTo>
                    <a:pt x="9697" y="8926"/>
                    <a:pt x="7994" y="9169"/>
                    <a:pt x="6323" y="9503"/>
                  </a:cubicBezTo>
                  <a:cubicBezTo>
                    <a:pt x="5168" y="9716"/>
                    <a:pt x="4013" y="10172"/>
                    <a:pt x="2858" y="10233"/>
                  </a:cubicBezTo>
                  <a:cubicBezTo>
                    <a:pt x="2797" y="10263"/>
                    <a:pt x="2736" y="10263"/>
                    <a:pt x="2675" y="10294"/>
                  </a:cubicBezTo>
                  <a:cubicBezTo>
                    <a:pt x="2645" y="10324"/>
                    <a:pt x="2584" y="10354"/>
                    <a:pt x="2523" y="10354"/>
                  </a:cubicBezTo>
                  <a:cubicBezTo>
                    <a:pt x="2493" y="10354"/>
                    <a:pt x="2462" y="10354"/>
                    <a:pt x="2432" y="10324"/>
                  </a:cubicBezTo>
                  <a:cubicBezTo>
                    <a:pt x="1943" y="10596"/>
                    <a:pt x="1309" y="10916"/>
                    <a:pt x="745" y="10916"/>
                  </a:cubicBezTo>
                  <a:cubicBezTo>
                    <a:pt x="678" y="10916"/>
                    <a:pt x="612" y="10911"/>
                    <a:pt x="547" y="10902"/>
                  </a:cubicBezTo>
                  <a:cubicBezTo>
                    <a:pt x="547" y="10902"/>
                    <a:pt x="547" y="10871"/>
                    <a:pt x="547" y="10871"/>
                  </a:cubicBezTo>
                  <a:cubicBezTo>
                    <a:pt x="517" y="10871"/>
                    <a:pt x="517" y="10871"/>
                    <a:pt x="517" y="10902"/>
                  </a:cubicBezTo>
                  <a:cubicBezTo>
                    <a:pt x="517" y="10871"/>
                    <a:pt x="487" y="10871"/>
                    <a:pt x="456" y="10871"/>
                  </a:cubicBezTo>
                  <a:cubicBezTo>
                    <a:pt x="396" y="10871"/>
                    <a:pt x="304" y="10902"/>
                    <a:pt x="244" y="10993"/>
                  </a:cubicBezTo>
                  <a:cubicBezTo>
                    <a:pt x="213" y="11054"/>
                    <a:pt x="183" y="11114"/>
                    <a:pt x="183" y="11236"/>
                  </a:cubicBezTo>
                  <a:cubicBezTo>
                    <a:pt x="152" y="11266"/>
                    <a:pt x="122" y="11297"/>
                    <a:pt x="92" y="11327"/>
                  </a:cubicBezTo>
                  <a:cubicBezTo>
                    <a:pt x="31" y="11449"/>
                    <a:pt x="61" y="11601"/>
                    <a:pt x="61" y="11722"/>
                  </a:cubicBezTo>
                  <a:cubicBezTo>
                    <a:pt x="31" y="11844"/>
                    <a:pt x="0" y="11996"/>
                    <a:pt x="61" y="12087"/>
                  </a:cubicBezTo>
                  <a:cubicBezTo>
                    <a:pt x="31" y="12117"/>
                    <a:pt x="31" y="12148"/>
                    <a:pt x="31" y="12178"/>
                  </a:cubicBezTo>
                  <a:cubicBezTo>
                    <a:pt x="31" y="12239"/>
                    <a:pt x="61" y="12269"/>
                    <a:pt x="92" y="12300"/>
                  </a:cubicBezTo>
                  <a:cubicBezTo>
                    <a:pt x="61" y="12300"/>
                    <a:pt x="31" y="12330"/>
                    <a:pt x="0" y="12330"/>
                  </a:cubicBezTo>
                  <a:cubicBezTo>
                    <a:pt x="0" y="12482"/>
                    <a:pt x="0" y="12634"/>
                    <a:pt x="0" y="12756"/>
                  </a:cubicBezTo>
                  <a:cubicBezTo>
                    <a:pt x="31" y="12786"/>
                    <a:pt x="61" y="12786"/>
                    <a:pt x="92" y="12786"/>
                  </a:cubicBezTo>
                  <a:cubicBezTo>
                    <a:pt x="122" y="12786"/>
                    <a:pt x="152" y="12786"/>
                    <a:pt x="183" y="12756"/>
                  </a:cubicBezTo>
                  <a:cubicBezTo>
                    <a:pt x="517" y="12665"/>
                    <a:pt x="821" y="12573"/>
                    <a:pt x="1155" y="12513"/>
                  </a:cubicBezTo>
                  <a:cubicBezTo>
                    <a:pt x="1642" y="12482"/>
                    <a:pt x="2219" y="12361"/>
                    <a:pt x="2766" y="12239"/>
                  </a:cubicBezTo>
                  <a:cubicBezTo>
                    <a:pt x="3405" y="12117"/>
                    <a:pt x="4013" y="11965"/>
                    <a:pt x="4347" y="11905"/>
                  </a:cubicBezTo>
                  <a:cubicBezTo>
                    <a:pt x="6718" y="11510"/>
                    <a:pt x="9058" y="10932"/>
                    <a:pt x="11368" y="10263"/>
                  </a:cubicBezTo>
                  <a:cubicBezTo>
                    <a:pt x="12736" y="10020"/>
                    <a:pt x="14104" y="9716"/>
                    <a:pt x="15411" y="9260"/>
                  </a:cubicBezTo>
                  <a:cubicBezTo>
                    <a:pt x="18663" y="8075"/>
                    <a:pt x="22159" y="7649"/>
                    <a:pt x="25381" y="6342"/>
                  </a:cubicBezTo>
                  <a:cubicBezTo>
                    <a:pt x="27904" y="5491"/>
                    <a:pt x="30396" y="4458"/>
                    <a:pt x="32949" y="3698"/>
                  </a:cubicBezTo>
                  <a:cubicBezTo>
                    <a:pt x="36080" y="2999"/>
                    <a:pt x="39241" y="2421"/>
                    <a:pt x="42402" y="2087"/>
                  </a:cubicBezTo>
                  <a:cubicBezTo>
                    <a:pt x="44682" y="2087"/>
                    <a:pt x="47023" y="2117"/>
                    <a:pt x="49181" y="3060"/>
                  </a:cubicBezTo>
                  <a:cubicBezTo>
                    <a:pt x="52859" y="4215"/>
                    <a:pt x="56354" y="5917"/>
                    <a:pt x="59880" y="7497"/>
                  </a:cubicBezTo>
                  <a:cubicBezTo>
                    <a:pt x="62889" y="8804"/>
                    <a:pt x="65837" y="10203"/>
                    <a:pt x="68907" y="11388"/>
                  </a:cubicBezTo>
                  <a:cubicBezTo>
                    <a:pt x="70731" y="12148"/>
                    <a:pt x="72494" y="13120"/>
                    <a:pt x="74379" y="13759"/>
                  </a:cubicBezTo>
                  <a:cubicBezTo>
                    <a:pt x="75807" y="14367"/>
                    <a:pt x="77236" y="15096"/>
                    <a:pt x="78664" y="15735"/>
                  </a:cubicBezTo>
                  <a:cubicBezTo>
                    <a:pt x="79546" y="16130"/>
                    <a:pt x="80458" y="16494"/>
                    <a:pt x="81400" y="16798"/>
                  </a:cubicBezTo>
                  <a:cubicBezTo>
                    <a:pt x="81430" y="16819"/>
                    <a:pt x="81468" y="16829"/>
                    <a:pt x="81506" y="16829"/>
                  </a:cubicBezTo>
                  <a:cubicBezTo>
                    <a:pt x="81582" y="16829"/>
                    <a:pt x="81664" y="16788"/>
                    <a:pt x="81704" y="16707"/>
                  </a:cubicBezTo>
                  <a:cubicBezTo>
                    <a:pt x="81765" y="16616"/>
                    <a:pt x="81734" y="16525"/>
                    <a:pt x="81674" y="16464"/>
                  </a:cubicBezTo>
                  <a:cubicBezTo>
                    <a:pt x="81674" y="16434"/>
                    <a:pt x="81674" y="16434"/>
                    <a:pt x="81674" y="16434"/>
                  </a:cubicBezTo>
                  <a:cubicBezTo>
                    <a:pt x="81674" y="15978"/>
                    <a:pt x="81795" y="15461"/>
                    <a:pt x="81613" y="15035"/>
                  </a:cubicBezTo>
                  <a:cubicBezTo>
                    <a:pt x="81066" y="14579"/>
                    <a:pt x="80336" y="14306"/>
                    <a:pt x="79607" y="14063"/>
                  </a:cubicBezTo>
                  <a:cubicBezTo>
                    <a:pt x="79607" y="14063"/>
                    <a:pt x="79607" y="14063"/>
                    <a:pt x="79607" y="14032"/>
                  </a:cubicBezTo>
                  <a:cubicBezTo>
                    <a:pt x="79455" y="14002"/>
                    <a:pt x="79303" y="13941"/>
                    <a:pt x="79151" y="13880"/>
                  </a:cubicBezTo>
                  <a:cubicBezTo>
                    <a:pt x="78847" y="13789"/>
                    <a:pt x="78543" y="13668"/>
                    <a:pt x="78269" y="13546"/>
                  </a:cubicBezTo>
                  <a:cubicBezTo>
                    <a:pt x="75898" y="12421"/>
                    <a:pt x="73588" y="11175"/>
                    <a:pt x="71126" y="10263"/>
                  </a:cubicBezTo>
                  <a:cubicBezTo>
                    <a:pt x="70944" y="10203"/>
                    <a:pt x="70792" y="10142"/>
                    <a:pt x="70610" y="10111"/>
                  </a:cubicBezTo>
                  <a:cubicBezTo>
                    <a:pt x="70579" y="10111"/>
                    <a:pt x="70579" y="10081"/>
                    <a:pt x="70549" y="10051"/>
                  </a:cubicBezTo>
                  <a:cubicBezTo>
                    <a:pt x="69485" y="9655"/>
                    <a:pt x="68452" y="9291"/>
                    <a:pt x="67448" y="8744"/>
                  </a:cubicBezTo>
                  <a:cubicBezTo>
                    <a:pt x="65017" y="7771"/>
                    <a:pt x="62859" y="6281"/>
                    <a:pt x="60488" y="5187"/>
                  </a:cubicBezTo>
                  <a:cubicBezTo>
                    <a:pt x="58755" y="4336"/>
                    <a:pt x="56932" y="3637"/>
                    <a:pt x="55138" y="2877"/>
                  </a:cubicBezTo>
                  <a:cubicBezTo>
                    <a:pt x="53862" y="2360"/>
                    <a:pt x="52555" y="1722"/>
                    <a:pt x="51217" y="1266"/>
                  </a:cubicBezTo>
                  <a:cubicBezTo>
                    <a:pt x="51217" y="1175"/>
                    <a:pt x="51156" y="1053"/>
                    <a:pt x="51035" y="1023"/>
                  </a:cubicBezTo>
                  <a:cubicBezTo>
                    <a:pt x="48419" y="389"/>
                    <a:pt x="45790" y="0"/>
                    <a:pt x="43140"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4"/>
            <p:cNvSpPr/>
            <p:nvPr/>
          </p:nvSpPr>
          <p:spPr>
            <a:xfrm>
              <a:off x="13137300" y="1268600"/>
              <a:ext cx="496975" cy="148900"/>
            </a:xfrm>
            <a:custGeom>
              <a:avLst/>
              <a:gdLst/>
              <a:ahLst/>
              <a:cxnLst/>
              <a:rect l="l" t="t" r="r" b="b"/>
              <a:pathLst>
                <a:path w="19879" h="5956" extrusionOk="0">
                  <a:moveTo>
                    <a:pt x="9534" y="0"/>
                  </a:moveTo>
                  <a:cubicBezTo>
                    <a:pt x="7863" y="0"/>
                    <a:pt x="6243" y="755"/>
                    <a:pt x="5198" y="2521"/>
                  </a:cubicBezTo>
                  <a:cubicBezTo>
                    <a:pt x="5137" y="2643"/>
                    <a:pt x="5076" y="2795"/>
                    <a:pt x="5015" y="2916"/>
                  </a:cubicBezTo>
                  <a:lnTo>
                    <a:pt x="5046" y="2916"/>
                  </a:lnTo>
                  <a:cubicBezTo>
                    <a:pt x="5015" y="2947"/>
                    <a:pt x="5015" y="2977"/>
                    <a:pt x="4985" y="3038"/>
                  </a:cubicBezTo>
                  <a:cubicBezTo>
                    <a:pt x="4985" y="3068"/>
                    <a:pt x="4955" y="3099"/>
                    <a:pt x="4955" y="3129"/>
                  </a:cubicBezTo>
                  <a:lnTo>
                    <a:pt x="4863" y="3281"/>
                  </a:lnTo>
                  <a:cubicBezTo>
                    <a:pt x="4863" y="3281"/>
                    <a:pt x="4833" y="3281"/>
                    <a:pt x="4803" y="3251"/>
                  </a:cubicBezTo>
                  <a:cubicBezTo>
                    <a:pt x="4711" y="3251"/>
                    <a:pt x="4620" y="3220"/>
                    <a:pt x="4529" y="3190"/>
                  </a:cubicBezTo>
                  <a:lnTo>
                    <a:pt x="4468" y="3190"/>
                  </a:lnTo>
                  <a:cubicBezTo>
                    <a:pt x="4377" y="3159"/>
                    <a:pt x="4316" y="3129"/>
                    <a:pt x="4255" y="3129"/>
                  </a:cubicBezTo>
                  <a:lnTo>
                    <a:pt x="4225" y="3129"/>
                  </a:lnTo>
                  <a:cubicBezTo>
                    <a:pt x="4044" y="3100"/>
                    <a:pt x="3861" y="3085"/>
                    <a:pt x="3678" y="3085"/>
                  </a:cubicBezTo>
                  <a:cubicBezTo>
                    <a:pt x="2350" y="3085"/>
                    <a:pt x="998" y="3835"/>
                    <a:pt x="304" y="4983"/>
                  </a:cubicBezTo>
                  <a:cubicBezTo>
                    <a:pt x="182" y="5196"/>
                    <a:pt x="91" y="5409"/>
                    <a:pt x="0" y="5622"/>
                  </a:cubicBezTo>
                  <a:cubicBezTo>
                    <a:pt x="1854" y="5652"/>
                    <a:pt x="3678" y="5682"/>
                    <a:pt x="5502" y="5713"/>
                  </a:cubicBezTo>
                  <a:cubicBezTo>
                    <a:pt x="7477" y="5743"/>
                    <a:pt x="9453" y="5774"/>
                    <a:pt x="11429" y="5804"/>
                  </a:cubicBezTo>
                  <a:cubicBezTo>
                    <a:pt x="13374" y="5834"/>
                    <a:pt x="15350" y="5865"/>
                    <a:pt x="17295" y="5925"/>
                  </a:cubicBezTo>
                  <a:cubicBezTo>
                    <a:pt x="18177" y="5925"/>
                    <a:pt x="19028" y="5956"/>
                    <a:pt x="19879" y="5956"/>
                  </a:cubicBezTo>
                  <a:cubicBezTo>
                    <a:pt x="19788" y="5743"/>
                    <a:pt x="19696" y="5530"/>
                    <a:pt x="19545" y="5348"/>
                  </a:cubicBezTo>
                  <a:cubicBezTo>
                    <a:pt x="19035" y="4655"/>
                    <a:pt x="18197" y="4263"/>
                    <a:pt x="17362" y="4263"/>
                  </a:cubicBezTo>
                  <a:cubicBezTo>
                    <a:pt x="16951" y="4263"/>
                    <a:pt x="16541" y="4357"/>
                    <a:pt x="16171" y="4558"/>
                  </a:cubicBezTo>
                  <a:cubicBezTo>
                    <a:pt x="16140" y="4588"/>
                    <a:pt x="16110" y="4588"/>
                    <a:pt x="16110" y="4618"/>
                  </a:cubicBezTo>
                  <a:lnTo>
                    <a:pt x="16079" y="4618"/>
                  </a:lnTo>
                  <a:cubicBezTo>
                    <a:pt x="16049" y="4649"/>
                    <a:pt x="16049" y="4649"/>
                    <a:pt x="16019" y="4649"/>
                  </a:cubicBezTo>
                  <a:cubicBezTo>
                    <a:pt x="16019" y="4649"/>
                    <a:pt x="16019" y="4649"/>
                    <a:pt x="15988" y="4679"/>
                  </a:cubicBezTo>
                  <a:cubicBezTo>
                    <a:pt x="15958" y="4679"/>
                    <a:pt x="15927" y="4710"/>
                    <a:pt x="15897" y="4710"/>
                  </a:cubicBezTo>
                  <a:cubicBezTo>
                    <a:pt x="15867" y="4710"/>
                    <a:pt x="15867" y="4710"/>
                    <a:pt x="15867" y="4740"/>
                  </a:cubicBezTo>
                  <a:cubicBezTo>
                    <a:pt x="15867" y="4710"/>
                    <a:pt x="15836" y="4710"/>
                    <a:pt x="15836" y="4679"/>
                  </a:cubicBezTo>
                  <a:cubicBezTo>
                    <a:pt x="15806" y="4649"/>
                    <a:pt x="15806" y="4588"/>
                    <a:pt x="15775" y="4527"/>
                  </a:cubicBezTo>
                  <a:cubicBezTo>
                    <a:pt x="15745" y="4467"/>
                    <a:pt x="15715" y="4436"/>
                    <a:pt x="15684" y="4375"/>
                  </a:cubicBezTo>
                  <a:cubicBezTo>
                    <a:pt x="14765" y="1765"/>
                    <a:pt x="12090" y="0"/>
                    <a:pt x="9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4"/>
            <p:cNvSpPr/>
            <p:nvPr/>
          </p:nvSpPr>
          <p:spPr>
            <a:xfrm>
              <a:off x="13741400" y="1399275"/>
              <a:ext cx="263700" cy="95750"/>
            </a:xfrm>
            <a:custGeom>
              <a:avLst/>
              <a:gdLst/>
              <a:ahLst/>
              <a:cxnLst/>
              <a:rect l="l" t="t" r="r" b="b"/>
              <a:pathLst>
                <a:path w="10548" h="3830" extrusionOk="0">
                  <a:moveTo>
                    <a:pt x="6689" y="0"/>
                  </a:moveTo>
                  <a:cubicBezTo>
                    <a:pt x="5364" y="0"/>
                    <a:pt x="4010" y="608"/>
                    <a:pt x="3405" y="1793"/>
                  </a:cubicBezTo>
                  <a:cubicBezTo>
                    <a:pt x="3314" y="1945"/>
                    <a:pt x="3223" y="2127"/>
                    <a:pt x="3131" y="2309"/>
                  </a:cubicBezTo>
                  <a:cubicBezTo>
                    <a:pt x="3131" y="2340"/>
                    <a:pt x="3101" y="2370"/>
                    <a:pt x="3101" y="2370"/>
                  </a:cubicBezTo>
                  <a:cubicBezTo>
                    <a:pt x="3071" y="2431"/>
                    <a:pt x="3040" y="2492"/>
                    <a:pt x="3010" y="2522"/>
                  </a:cubicBezTo>
                  <a:cubicBezTo>
                    <a:pt x="2979" y="2613"/>
                    <a:pt x="2949" y="2674"/>
                    <a:pt x="2919" y="2765"/>
                  </a:cubicBezTo>
                  <a:cubicBezTo>
                    <a:pt x="2888" y="2735"/>
                    <a:pt x="2858" y="2705"/>
                    <a:pt x="2858" y="2674"/>
                  </a:cubicBezTo>
                  <a:cubicBezTo>
                    <a:pt x="2550" y="2342"/>
                    <a:pt x="2129" y="2189"/>
                    <a:pt x="1703" y="2189"/>
                  </a:cubicBezTo>
                  <a:cubicBezTo>
                    <a:pt x="1077" y="2189"/>
                    <a:pt x="442" y="2521"/>
                    <a:pt x="153" y="3100"/>
                  </a:cubicBezTo>
                  <a:cubicBezTo>
                    <a:pt x="61" y="3221"/>
                    <a:pt x="61" y="3404"/>
                    <a:pt x="1" y="3586"/>
                  </a:cubicBezTo>
                  <a:cubicBezTo>
                    <a:pt x="1672" y="3616"/>
                    <a:pt x="3314" y="3677"/>
                    <a:pt x="4986" y="3708"/>
                  </a:cubicBezTo>
                  <a:cubicBezTo>
                    <a:pt x="6840" y="3738"/>
                    <a:pt x="8694" y="3768"/>
                    <a:pt x="10548" y="3829"/>
                  </a:cubicBezTo>
                  <a:cubicBezTo>
                    <a:pt x="10487" y="3556"/>
                    <a:pt x="10487" y="3252"/>
                    <a:pt x="10366" y="3009"/>
                  </a:cubicBezTo>
                  <a:cubicBezTo>
                    <a:pt x="10001" y="1671"/>
                    <a:pt x="9028" y="486"/>
                    <a:pt x="7691" y="121"/>
                  </a:cubicBezTo>
                  <a:cubicBezTo>
                    <a:pt x="7368" y="40"/>
                    <a:pt x="7029" y="0"/>
                    <a:pt x="6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4"/>
            <p:cNvSpPr/>
            <p:nvPr/>
          </p:nvSpPr>
          <p:spPr>
            <a:xfrm>
              <a:off x="13129700" y="1362775"/>
              <a:ext cx="511875" cy="58000"/>
            </a:xfrm>
            <a:custGeom>
              <a:avLst/>
              <a:gdLst/>
              <a:ahLst/>
              <a:cxnLst/>
              <a:rect l="l" t="t" r="r" b="b"/>
              <a:pathLst>
                <a:path w="20475" h="2320" extrusionOk="0">
                  <a:moveTo>
                    <a:pt x="6687" y="0"/>
                  </a:moveTo>
                  <a:cubicBezTo>
                    <a:pt x="6596" y="122"/>
                    <a:pt x="6474" y="213"/>
                    <a:pt x="6353" y="304"/>
                  </a:cubicBezTo>
                  <a:cubicBezTo>
                    <a:pt x="6140" y="396"/>
                    <a:pt x="5958" y="700"/>
                    <a:pt x="5745" y="791"/>
                  </a:cubicBezTo>
                  <a:cubicBezTo>
                    <a:pt x="5065" y="1280"/>
                    <a:pt x="4236" y="1560"/>
                    <a:pt x="3394" y="1560"/>
                  </a:cubicBezTo>
                  <a:cubicBezTo>
                    <a:pt x="3032" y="1560"/>
                    <a:pt x="2667" y="1508"/>
                    <a:pt x="2310" y="1399"/>
                  </a:cubicBezTo>
                  <a:cubicBezTo>
                    <a:pt x="2280" y="1368"/>
                    <a:pt x="2219" y="1368"/>
                    <a:pt x="2158" y="1338"/>
                  </a:cubicBezTo>
                  <a:cubicBezTo>
                    <a:pt x="2067" y="1307"/>
                    <a:pt x="2006" y="1307"/>
                    <a:pt x="1915" y="1277"/>
                  </a:cubicBezTo>
                  <a:cubicBezTo>
                    <a:pt x="1854" y="1247"/>
                    <a:pt x="1763" y="1216"/>
                    <a:pt x="1702" y="1186"/>
                  </a:cubicBezTo>
                  <a:lnTo>
                    <a:pt x="1672" y="1186"/>
                  </a:lnTo>
                  <a:cubicBezTo>
                    <a:pt x="1520" y="1125"/>
                    <a:pt x="1368" y="1095"/>
                    <a:pt x="1216" y="1003"/>
                  </a:cubicBezTo>
                  <a:cubicBezTo>
                    <a:pt x="1094" y="943"/>
                    <a:pt x="942" y="851"/>
                    <a:pt x="821" y="791"/>
                  </a:cubicBezTo>
                  <a:cubicBezTo>
                    <a:pt x="798" y="783"/>
                    <a:pt x="775" y="779"/>
                    <a:pt x="753" y="779"/>
                  </a:cubicBezTo>
                  <a:cubicBezTo>
                    <a:pt x="686" y="779"/>
                    <a:pt x="623" y="813"/>
                    <a:pt x="578" y="882"/>
                  </a:cubicBezTo>
                  <a:cubicBezTo>
                    <a:pt x="547" y="943"/>
                    <a:pt x="547" y="1003"/>
                    <a:pt x="547" y="1064"/>
                  </a:cubicBezTo>
                  <a:cubicBezTo>
                    <a:pt x="334" y="1186"/>
                    <a:pt x="61" y="1672"/>
                    <a:pt x="0" y="1885"/>
                  </a:cubicBezTo>
                  <a:cubicBezTo>
                    <a:pt x="0" y="2112"/>
                    <a:pt x="129" y="2174"/>
                    <a:pt x="300" y="2174"/>
                  </a:cubicBezTo>
                  <a:cubicBezTo>
                    <a:pt x="404" y="2174"/>
                    <a:pt x="524" y="2151"/>
                    <a:pt x="638" y="2128"/>
                  </a:cubicBezTo>
                  <a:cubicBezTo>
                    <a:pt x="760" y="2098"/>
                    <a:pt x="882" y="2098"/>
                    <a:pt x="973" y="2098"/>
                  </a:cubicBezTo>
                  <a:cubicBezTo>
                    <a:pt x="1119" y="2081"/>
                    <a:pt x="1266" y="2074"/>
                    <a:pt x="1413" y="2074"/>
                  </a:cubicBezTo>
                  <a:cubicBezTo>
                    <a:pt x="1813" y="2074"/>
                    <a:pt x="2214" y="2130"/>
                    <a:pt x="2614" y="2219"/>
                  </a:cubicBezTo>
                  <a:cubicBezTo>
                    <a:pt x="2630" y="2223"/>
                    <a:pt x="2646" y="2225"/>
                    <a:pt x="2662" y="2225"/>
                  </a:cubicBezTo>
                  <a:cubicBezTo>
                    <a:pt x="2766" y="2225"/>
                    <a:pt x="2861" y="2143"/>
                    <a:pt x="2888" y="2037"/>
                  </a:cubicBezTo>
                  <a:cubicBezTo>
                    <a:pt x="2918" y="2007"/>
                    <a:pt x="2918" y="2007"/>
                    <a:pt x="2918" y="1976"/>
                  </a:cubicBezTo>
                  <a:cubicBezTo>
                    <a:pt x="3040" y="2007"/>
                    <a:pt x="3161" y="2007"/>
                    <a:pt x="3222" y="2007"/>
                  </a:cubicBezTo>
                  <a:cubicBezTo>
                    <a:pt x="3300" y="2012"/>
                    <a:pt x="3378" y="2014"/>
                    <a:pt x="3454" y="2014"/>
                  </a:cubicBezTo>
                  <a:cubicBezTo>
                    <a:pt x="3824" y="2014"/>
                    <a:pt x="4177" y="1955"/>
                    <a:pt x="4529" y="1855"/>
                  </a:cubicBezTo>
                  <a:cubicBezTo>
                    <a:pt x="4559" y="1915"/>
                    <a:pt x="4620" y="1946"/>
                    <a:pt x="4651" y="1946"/>
                  </a:cubicBezTo>
                  <a:cubicBezTo>
                    <a:pt x="6201" y="2128"/>
                    <a:pt x="7721" y="2067"/>
                    <a:pt x="9271" y="2280"/>
                  </a:cubicBezTo>
                  <a:cubicBezTo>
                    <a:pt x="11370" y="2244"/>
                    <a:pt x="13491" y="2197"/>
                    <a:pt x="15608" y="2197"/>
                  </a:cubicBezTo>
                  <a:cubicBezTo>
                    <a:pt x="17046" y="2197"/>
                    <a:pt x="18483" y="2219"/>
                    <a:pt x="19909" y="2280"/>
                  </a:cubicBezTo>
                  <a:cubicBezTo>
                    <a:pt x="19970" y="2280"/>
                    <a:pt x="20031" y="2280"/>
                    <a:pt x="20061" y="2250"/>
                  </a:cubicBezTo>
                  <a:cubicBezTo>
                    <a:pt x="20092" y="2280"/>
                    <a:pt x="20122" y="2280"/>
                    <a:pt x="20122" y="2310"/>
                  </a:cubicBezTo>
                  <a:cubicBezTo>
                    <a:pt x="20146" y="2316"/>
                    <a:pt x="20168" y="2319"/>
                    <a:pt x="20189" y="2319"/>
                  </a:cubicBezTo>
                  <a:cubicBezTo>
                    <a:pt x="20387" y="2319"/>
                    <a:pt x="20475" y="2080"/>
                    <a:pt x="20365" y="1915"/>
                  </a:cubicBezTo>
                  <a:cubicBezTo>
                    <a:pt x="20061" y="1581"/>
                    <a:pt x="19788" y="1247"/>
                    <a:pt x="19514" y="882"/>
                  </a:cubicBezTo>
                  <a:cubicBezTo>
                    <a:pt x="19474" y="801"/>
                    <a:pt x="19379" y="747"/>
                    <a:pt x="19285" y="747"/>
                  </a:cubicBezTo>
                  <a:cubicBezTo>
                    <a:pt x="19237" y="747"/>
                    <a:pt x="19190" y="760"/>
                    <a:pt x="19149" y="791"/>
                  </a:cubicBezTo>
                  <a:cubicBezTo>
                    <a:pt x="18997" y="882"/>
                    <a:pt x="18815" y="973"/>
                    <a:pt x="18663" y="1034"/>
                  </a:cubicBezTo>
                  <a:cubicBezTo>
                    <a:pt x="18602" y="1095"/>
                    <a:pt x="18542" y="1125"/>
                    <a:pt x="18481" y="1155"/>
                  </a:cubicBezTo>
                  <a:cubicBezTo>
                    <a:pt x="18298" y="1277"/>
                    <a:pt x="18086" y="1307"/>
                    <a:pt x="17873" y="1368"/>
                  </a:cubicBezTo>
                  <a:cubicBezTo>
                    <a:pt x="17721" y="1399"/>
                    <a:pt x="17569" y="1429"/>
                    <a:pt x="17386" y="1459"/>
                  </a:cubicBezTo>
                  <a:cubicBezTo>
                    <a:pt x="17279" y="1481"/>
                    <a:pt x="17172" y="1502"/>
                    <a:pt x="17053" y="1502"/>
                  </a:cubicBezTo>
                  <a:cubicBezTo>
                    <a:pt x="17004" y="1502"/>
                    <a:pt x="16954" y="1499"/>
                    <a:pt x="16900" y="1490"/>
                  </a:cubicBezTo>
                  <a:lnTo>
                    <a:pt x="16809" y="1490"/>
                  </a:lnTo>
                  <a:cubicBezTo>
                    <a:pt x="16444" y="1490"/>
                    <a:pt x="16079" y="1429"/>
                    <a:pt x="15745" y="1307"/>
                  </a:cubicBezTo>
                  <a:cubicBezTo>
                    <a:pt x="15563" y="1247"/>
                    <a:pt x="15380" y="1186"/>
                    <a:pt x="15228" y="1095"/>
                  </a:cubicBezTo>
                  <a:cubicBezTo>
                    <a:pt x="15016" y="1034"/>
                    <a:pt x="14833" y="943"/>
                    <a:pt x="14651" y="851"/>
                  </a:cubicBezTo>
                  <a:lnTo>
                    <a:pt x="14651" y="851"/>
                  </a:lnTo>
                  <a:cubicBezTo>
                    <a:pt x="14651" y="851"/>
                    <a:pt x="14651" y="852"/>
                    <a:pt x="14681" y="882"/>
                  </a:cubicBezTo>
                  <a:cubicBezTo>
                    <a:pt x="14529" y="821"/>
                    <a:pt x="14408" y="760"/>
                    <a:pt x="14286" y="700"/>
                  </a:cubicBezTo>
                  <a:lnTo>
                    <a:pt x="14134" y="639"/>
                  </a:lnTo>
                  <a:cubicBezTo>
                    <a:pt x="14073" y="669"/>
                    <a:pt x="14013" y="700"/>
                    <a:pt x="13952" y="730"/>
                  </a:cubicBezTo>
                  <a:cubicBezTo>
                    <a:pt x="13739" y="851"/>
                    <a:pt x="13526" y="943"/>
                    <a:pt x="13313" y="1064"/>
                  </a:cubicBezTo>
                  <a:cubicBezTo>
                    <a:pt x="12979" y="1216"/>
                    <a:pt x="12614" y="1338"/>
                    <a:pt x="12219" y="1429"/>
                  </a:cubicBezTo>
                  <a:cubicBezTo>
                    <a:pt x="12037" y="1459"/>
                    <a:pt x="11854" y="1459"/>
                    <a:pt x="11672" y="1490"/>
                  </a:cubicBezTo>
                  <a:cubicBezTo>
                    <a:pt x="11357" y="1544"/>
                    <a:pt x="11039" y="1571"/>
                    <a:pt x="10720" y="1571"/>
                  </a:cubicBezTo>
                  <a:cubicBezTo>
                    <a:pt x="10147" y="1571"/>
                    <a:pt x="9575" y="1483"/>
                    <a:pt x="9028" y="1307"/>
                  </a:cubicBezTo>
                  <a:cubicBezTo>
                    <a:pt x="8207" y="1003"/>
                    <a:pt x="7295" y="760"/>
                    <a:pt x="6748" y="61"/>
                  </a:cubicBezTo>
                  <a:cubicBezTo>
                    <a:pt x="6718" y="31"/>
                    <a:pt x="6718" y="31"/>
                    <a:pt x="668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4"/>
            <p:cNvSpPr/>
            <p:nvPr/>
          </p:nvSpPr>
          <p:spPr>
            <a:xfrm>
              <a:off x="13195050" y="136657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65"/>
                    <a:pt x="456" y="244"/>
                  </a:cubicBezTo>
                  <a:cubicBezTo>
                    <a:pt x="456" y="122"/>
                    <a:pt x="365" y="0"/>
                    <a:pt x="243" y="0"/>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4"/>
            <p:cNvSpPr/>
            <p:nvPr/>
          </p:nvSpPr>
          <p:spPr>
            <a:xfrm>
              <a:off x="13211000" y="1363525"/>
              <a:ext cx="11425" cy="11425"/>
            </a:xfrm>
            <a:custGeom>
              <a:avLst/>
              <a:gdLst/>
              <a:ahLst/>
              <a:cxnLst/>
              <a:rect l="l" t="t" r="r" b="b"/>
              <a:pathLst>
                <a:path w="457" h="457" extrusionOk="0">
                  <a:moveTo>
                    <a:pt x="244" y="1"/>
                  </a:moveTo>
                  <a:cubicBezTo>
                    <a:pt x="122" y="1"/>
                    <a:pt x="0" y="92"/>
                    <a:pt x="0" y="214"/>
                  </a:cubicBezTo>
                  <a:cubicBezTo>
                    <a:pt x="0" y="335"/>
                    <a:pt x="92" y="426"/>
                    <a:pt x="213" y="457"/>
                  </a:cubicBezTo>
                  <a:cubicBezTo>
                    <a:pt x="335" y="457"/>
                    <a:pt x="456" y="366"/>
                    <a:pt x="456" y="244"/>
                  </a:cubicBezTo>
                  <a:cubicBezTo>
                    <a:pt x="456" y="122"/>
                    <a:pt x="365" y="1"/>
                    <a:pt x="244" y="1"/>
                  </a:cubicBezTo>
                  <a:close/>
                </a:path>
              </a:pathLst>
            </a:custGeom>
            <a:solidFill>
              <a:srgbClr val="DD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4"/>
            <p:cNvSpPr/>
            <p:nvPr/>
          </p:nvSpPr>
          <p:spPr>
            <a:xfrm>
              <a:off x="13434400" y="1357450"/>
              <a:ext cx="11425" cy="11425"/>
            </a:xfrm>
            <a:custGeom>
              <a:avLst/>
              <a:gdLst/>
              <a:ahLst/>
              <a:cxnLst/>
              <a:rect l="l" t="t" r="r" b="b"/>
              <a:pathLst>
                <a:path w="457" h="457" extrusionOk="0">
                  <a:moveTo>
                    <a:pt x="244" y="1"/>
                  </a:moveTo>
                  <a:cubicBezTo>
                    <a:pt x="122" y="1"/>
                    <a:pt x="1" y="92"/>
                    <a:pt x="1" y="213"/>
                  </a:cubicBezTo>
                  <a:cubicBezTo>
                    <a:pt x="1" y="335"/>
                    <a:pt x="92" y="457"/>
                    <a:pt x="214" y="457"/>
                  </a:cubicBezTo>
                  <a:cubicBezTo>
                    <a:pt x="335" y="457"/>
                    <a:pt x="457" y="365"/>
                    <a:pt x="457" y="244"/>
                  </a:cubicBezTo>
                  <a:cubicBezTo>
                    <a:pt x="457" y="122"/>
                    <a:pt x="366"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4"/>
            <p:cNvSpPr/>
            <p:nvPr/>
          </p:nvSpPr>
          <p:spPr>
            <a:xfrm>
              <a:off x="13448850" y="1347575"/>
              <a:ext cx="11425" cy="11425"/>
            </a:xfrm>
            <a:custGeom>
              <a:avLst/>
              <a:gdLst/>
              <a:ahLst/>
              <a:cxnLst/>
              <a:rect l="l" t="t" r="r" b="b"/>
              <a:pathLst>
                <a:path w="457" h="457" extrusionOk="0">
                  <a:moveTo>
                    <a:pt x="243" y="0"/>
                  </a:moveTo>
                  <a:cubicBezTo>
                    <a:pt x="122" y="0"/>
                    <a:pt x="0" y="92"/>
                    <a:pt x="0" y="213"/>
                  </a:cubicBezTo>
                  <a:cubicBezTo>
                    <a:pt x="0" y="335"/>
                    <a:pt x="92" y="456"/>
                    <a:pt x="213" y="456"/>
                  </a:cubicBezTo>
                  <a:cubicBezTo>
                    <a:pt x="335" y="456"/>
                    <a:pt x="456" y="365"/>
                    <a:pt x="456" y="244"/>
                  </a:cubicBezTo>
                  <a:cubicBezTo>
                    <a:pt x="456" y="122"/>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4"/>
            <p:cNvSpPr/>
            <p:nvPr/>
          </p:nvSpPr>
          <p:spPr>
            <a:xfrm>
              <a:off x="13432900" y="1343025"/>
              <a:ext cx="12175" cy="10650"/>
            </a:xfrm>
            <a:custGeom>
              <a:avLst/>
              <a:gdLst/>
              <a:ahLst/>
              <a:cxnLst/>
              <a:rect l="l" t="t" r="r" b="b"/>
              <a:pathLst>
                <a:path w="487" h="426" extrusionOk="0">
                  <a:moveTo>
                    <a:pt x="243" y="0"/>
                  </a:moveTo>
                  <a:cubicBezTo>
                    <a:pt x="122" y="0"/>
                    <a:pt x="30" y="61"/>
                    <a:pt x="0" y="213"/>
                  </a:cubicBezTo>
                  <a:cubicBezTo>
                    <a:pt x="0" y="334"/>
                    <a:pt x="91" y="426"/>
                    <a:pt x="213" y="426"/>
                  </a:cubicBezTo>
                  <a:cubicBezTo>
                    <a:pt x="365" y="426"/>
                    <a:pt x="456" y="365"/>
                    <a:pt x="456" y="213"/>
                  </a:cubicBezTo>
                  <a:cubicBezTo>
                    <a:pt x="48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4"/>
            <p:cNvSpPr/>
            <p:nvPr/>
          </p:nvSpPr>
          <p:spPr>
            <a:xfrm>
              <a:off x="13333350" y="1294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26" y="366"/>
                    <a:pt x="456" y="244"/>
                  </a:cubicBezTo>
                  <a:cubicBezTo>
                    <a:pt x="456" y="122"/>
                    <a:pt x="365" y="1"/>
                    <a:pt x="24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4"/>
            <p:cNvSpPr/>
            <p:nvPr/>
          </p:nvSpPr>
          <p:spPr>
            <a:xfrm>
              <a:off x="13731425" y="1435875"/>
              <a:ext cx="281275" cy="62475"/>
            </a:xfrm>
            <a:custGeom>
              <a:avLst/>
              <a:gdLst/>
              <a:ahLst/>
              <a:cxnLst/>
              <a:rect l="l" t="t" r="r" b="b"/>
              <a:pathLst>
                <a:path w="11251" h="2499" extrusionOk="0">
                  <a:moveTo>
                    <a:pt x="10185" y="1"/>
                  </a:moveTo>
                  <a:cubicBezTo>
                    <a:pt x="10097" y="1"/>
                    <a:pt x="10008" y="46"/>
                    <a:pt x="9974" y="146"/>
                  </a:cubicBezTo>
                  <a:cubicBezTo>
                    <a:pt x="9184" y="1100"/>
                    <a:pt x="7905" y="1468"/>
                    <a:pt x="6663" y="1468"/>
                  </a:cubicBezTo>
                  <a:cubicBezTo>
                    <a:pt x="6520" y="1468"/>
                    <a:pt x="6377" y="1463"/>
                    <a:pt x="6236" y="1453"/>
                  </a:cubicBezTo>
                  <a:cubicBezTo>
                    <a:pt x="5840" y="1423"/>
                    <a:pt x="5445" y="1362"/>
                    <a:pt x="5111" y="1180"/>
                  </a:cubicBezTo>
                  <a:cubicBezTo>
                    <a:pt x="5081" y="1210"/>
                    <a:pt x="5050" y="1210"/>
                    <a:pt x="5020" y="1210"/>
                  </a:cubicBezTo>
                  <a:lnTo>
                    <a:pt x="5020" y="1241"/>
                  </a:lnTo>
                  <a:lnTo>
                    <a:pt x="4989" y="1241"/>
                  </a:lnTo>
                  <a:cubicBezTo>
                    <a:pt x="4929" y="1301"/>
                    <a:pt x="4868" y="1362"/>
                    <a:pt x="4777" y="1393"/>
                  </a:cubicBezTo>
                  <a:cubicBezTo>
                    <a:pt x="4746" y="1423"/>
                    <a:pt x="4716" y="1453"/>
                    <a:pt x="4685" y="1453"/>
                  </a:cubicBezTo>
                  <a:cubicBezTo>
                    <a:pt x="4564" y="1545"/>
                    <a:pt x="4412" y="1605"/>
                    <a:pt x="4290" y="1666"/>
                  </a:cubicBezTo>
                  <a:cubicBezTo>
                    <a:pt x="4230" y="1697"/>
                    <a:pt x="4138" y="1697"/>
                    <a:pt x="4078" y="1727"/>
                  </a:cubicBezTo>
                  <a:cubicBezTo>
                    <a:pt x="3895" y="1818"/>
                    <a:pt x="3682" y="1909"/>
                    <a:pt x="3470" y="1909"/>
                  </a:cubicBezTo>
                  <a:lnTo>
                    <a:pt x="3439" y="1909"/>
                  </a:lnTo>
                  <a:cubicBezTo>
                    <a:pt x="3348" y="1940"/>
                    <a:pt x="3287" y="1940"/>
                    <a:pt x="3196" y="1970"/>
                  </a:cubicBezTo>
                  <a:lnTo>
                    <a:pt x="2953" y="1970"/>
                  </a:lnTo>
                  <a:cubicBezTo>
                    <a:pt x="2862" y="1970"/>
                    <a:pt x="2740" y="1970"/>
                    <a:pt x="2649" y="1940"/>
                  </a:cubicBezTo>
                  <a:cubicBezTo>
                    <a:pt x="2558" y="1940"/>
                    <a:pt x="2467" y="1940"/>
                    <a:pt x="2375" y="1909"/>
                  </a:cubicBezTo>
                  <a:cubicBezTo>
                    <a:pt x="2284" y="1909"/>
                    <a:pt x="2193" y="1879"/>
                    <a:pt x="2102" y="1849"/>
                  </a:cubicBezTo>
                  <a:cubicBezTo>
                    <a:pt x="2071" y="1849"/>
                    <a:pt x="2041" y="1818"/>
                    <a:pt x="2011" y="1818"/>
                  </a:cubicBezTo>
                  <a:cubicBezTo>
                    <a:pt x="1494" y="1666"/>
                    <a:pt x="1008" y="1423"/>
                    <a:pt x="612" y="1089"/>
                  </a:cubicBezTo>
                  <a:cubicBezTo>
                    <a:pt x="308" y="1241"/>
                    <a:pt x="339" y="1393"/>
                    <a:pt x="521" y="1575"/>
                  </a:cubicBezTo>
                  <a:cubicBezTo>
                    <a:pt x="460" y="1545"/>
                    <a:pt x="400" y="1545"/>
                    <a:pt x="369" y="1514"/>
                  </a:cubicBezTo>
                  <a:cubicBezTo>
                    <a:pt x="343" y="1506"/>
                    <a:pt x="319" y="1503"/>
                    <a:pt x="296" y="1503"/>
                  </a:cubicBezTo>
                  <a:cubicBezTo>
                    <a:pt x="53" y="1503"/>
                    <a:pt x="0" y="1914"/>
                    <a:pt x="278" y="1970"/>
                  </a:cubicBezTo>
                  <a:cubicBezTo>
                    <a:pt x="278" y="2000"/>
                    <a:pt x="278" y="2031"/>
                    <a:pt x="278" y="2061"/>
                  </a:cubicBezTo>
                  <a:cubicBezTo>
                    <a:pt x="278" y="2183"/>
                    <a:pt x="400" y="2244"/>
                    <a:pt x="491" y="2244"/>
                  </a:cubicBezTo>
                  <a:cubicBezTo>
                    <a:pt x="523" y="2241"/>
                    <a:pt x="557" y="2239"/>
                    <a:pt x="590" y="2239"/>
                  </a:cubicBezTo>
                  <a:cubicBezTo>
                    <a:pt x="753" y="2239"/>
                    <a:pt x="925" y="2268"/>
                    <a:pt x="1087" y="2268"/>
                  </a:cubicBezTo>
                  <a:cubicBezTo>
                    <a:pt x="1236" y="2268"/>
                    <a:pt x="1376" y="2244"/>
                    <a:pt x="1494" y="2152"/>
                  </a:cubicBezTo>
                  <a:cubicBezTo>
                    <a:pt x="1494" y="2122"/>
                    <a:pt x="1494" y="2122"/>
                    <a:pt x="1494" y="2092"/>
                  </a:cubicBezTo>
                  <a:cubicBezTo>
                    <a:pt x="1958" y="2283"/>
                    <a:pt x="2422" y="2400"/>
                    <a:pt x="2644" y="2400"/>
                  </a:cubicBezTo>
                  <a:cubicBezTo>
                    <a:pt x="2669" y="2400"/>
                    <a:pt x="2691" y="2399"/>
                    <a:pt x="2710" y="2396"/>
                  </a:cubicBezTo>
                  <a:lnTo>
                    <a:pt x="2983" y="2396"/>
                  </a:lnTo>
                  <a:cubicBezTo>
                    <a:pt x="3039" y="2401"/>
                    <a:pt x="3093" y="2404"/>
                    <a:pt x="3145" y="2404"/>
                  </a:cubicBezTo>
                  <a:cubicBezTo>
                    <a:pt x="3378" y="2404"/>
                    <a:pt x="3581" y="2354"/>
                    <a:pt x="3804" y="2304"/>
                  </a:cubicBezTo>
                  <a:cubicBezTo>
                    <a:pt x="3854" y="2379"/>
                    <a:pt x="3945" y="2434"/>
                    <a:pt x="4044" y="2434"/>
                  </a:cubicBezTo>
                  <a:cubicBezTo>
                    <a:pt x="4065" y="2434"/>
                    <a:pt x="4086" y="2431"/>
                    <a:pt x="4108" y="2426"/>
                  </a:cubicBezTo>
                  <a:cubicBezTo>
                    <a:pt x="4898" y="2426"/>
                    <a:pt x="5689" y="2426"/>
                    <a:pt x="6479" y="2487"/>
                  </a:cubicBezTo>
                  <a:cubicBezTo>
                    <a:pt x="7370" y="2487"/>
                    <a:pt x="8262" y="2446"/>
                    <a:pt x="9163" y="2446"/>
                  </a:cubicBezTo>
                  <a:cubicBezTo>
                    <a:pt x="9613" y="2446"/>
                    <a:pt x="10065" y="2456"/>
                    <a:pt x="10521" y="2487"/>
                  </a:cubicBezTo>
                  <a:cubicBezTo>
                    <a:pt x="10602" y="2487"/>
                    <a:pt x="10696" y="2499"/>
                    <a:pt x="10787" y="2499"/>
                  </a:cubicBezTo>
                  <a:cubicBezTo>
                    <a:pt x="10902" y="2499"/>
                    <a:pt x="11015" y="2480"/>
                    <a:pt x="11099" y="2396"/>
                  </a:cubicBezTo>
                  <a:cubicBezTo>
                    <a:pt x="11251" y="2274"/>
                    <a:pt x="11190" y="2092"/>
                    <a:pt x="11099" y="1909"/>
                  </a:cubicBezTo>
                  <a:cubicBezTo>
                    <a:pt x="10795" y="1332"/>
                    <a:pt x="10673" y="693"/>
                    <a:pt x="10369" y="86"/>
                  </a:cubicBezTo>
                  <a:cubicBezTo>
                    <a:pt x="10328" y="31"/>
                    <a:pt x="10257" y="1"/>
                    <a:pt x="1018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4"/>
            <p:cNvSpPr/>
            <p:nvPr/>
          </p:nvSpPr>
          <p:spPr>
            <a:xfrm>
              <a:off x="13939725" y="1431925"/>
              <a:ext cx="11425" cy="11425"/>
            </a:xfrm>
            <a:custGeom>
              <a:avLst/>
              <a:gdLst/>
              <a:ahLst/>
              <a:cxnLst/>
              <a:rect l="l" t="t" r="r" b="b"/>
              <a:pathLst>
                <a:path w="457" h="457" extrusionOk="0">
                  <a:moveTo>
                    <a:pt x="244" y="0"/>
                  </a:moveTo>
                  <a:cubicBezTo>
                    <a:pt x="92" y="0"/>
                    <a:pt x="1" y="92"/>
                    <a:pt x="1" y="213"/>
                  </a:cubicBezTo>
                  <a:cubicBezTo>
                    <a:pt x="1" y="335"/>
                    <a:pt x="92" y="456"/>
                    <a:pt x="214" y="456"/>
                  </a:cubicBezTo>
                  <a:cubicBezTo>
                    <a:pt x="366" y="456"/>
                    <a:pt x="457" y="335"/>
                    <a:pt x="457" y="213"/>
                  </a:cubicBezTo>
                  <a:cubicBezTo>
                    <a:pt x="457" y="92"/>
                    <a:pt x="366"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4"/>
            <p:cNvSpPr/>
            <p:nvPr/>
          </p:nvSpPr>
          <p:spPr>
            <a:xfrm>
              <a:off x="13925300" y="1436475"/>
              <a:ext cx="11425" cy="11425"/>
            </a:xfrm>
            <a:custGeom>
              <a:avLst/>
              <a:gdLst/>
              <a:ahLst/>
              <a:cxnLst/>
              <a:rect l="l" t="t" r="r" b="b"/>
              <a:pathLst>
                <a:path w="457" h="457" extrusionOk="0">
                  <a:moveTo>
                    <a:pt x="244" y="1"/>
                  </a:moveTo>
                  <a:cubicBezTo>
                    <a:pt x="122" y="1"/>
                    <a:pt x="0" y="122"/>
                    <a:pt x="0" y="244"/>
                  </a:cubicBezTo>
                  <a:cubicBezTo>
                    <a:pt x="0" y="366"/>
                    <a:pt x="122" y="457"/>
                    <a:pt x="244" y="457"/>
                  </a:cubicBezTo>
                  <a:cubicBezTo>
                    <a:pt x="365" y="457"/>
                    <a:pt x="456" y="366"/>
                    <a:pt x="456" y="244"/>
                  </a:cubicBezTo>
                  <a:cubicBezTo>
                    <a:pt x="456" y="12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4"/>
            <p:cNvSpPr/>
            <p:nvPr/>
          </p:nvSpPr>
          <p:spPr>
            <a:xfrm>
              <a:off x="13926825" y="1423575"/>
              <a:ext cx="11425" cy="11400"/>
            </a:xfrm>
            <a:custGeom>
              <a:avLst/>
              <a:gdLst/>
              <a:ahLst/>
              <a:cxnLst/>
              <a:rect l="l" t="t" r="r" b="b"/>
              <a:pathLst>
                <a:path w="457" h="456" extrusionOk="0">
                  <a:moveTo>
                    <a:pt x="243" y="0"/>
                  </a:moveTo>
                  <a:cubicBezTo>
                    <a:pt x="122" y="0"/>
                    <a:pt x="0" y="91"/>
                    <a:pt x="0" y="213"/>
                  </a:cubicBezTo>
                  <a:cubicBezTo>
                    <a:pt x="0" y="334"/>
                    <a:pt x="122" y="456"/>
                    <a:pt x="243" y="456"/>
                  </a:cubicBezTo>
                  <a:cubicBezTo>
                    <a:pt x="365" y="456"/>
                    <a:pt x="456" y="334"/>
                    <a:pt x="456" y="213"/>
                  </a:cubicBezTo>
                  <a:cubicBezTo>
                    <a:pt x="45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4"/>
            <p:cNvSpPr/>
            <p:nvPr/>
          </p:nvSpPr>
          <p:spPr>
            <a:xfrm>
              <a:off x="13852350" y="1436475"/>
              <a:ext cx="11425" cy="11425"/>
            </a:xfrm>
            <a:custGeom>
              <a:avLst/>
              <a:gdLst/>
              <a:ahLst/>
              <a:cxnLst/>
              <a:rect l="l" t="t" r="r" b="b"/>
              <a:pathLst>
                <a:path w="457" h="457" extrusionOk="0">
                  <a:moveTo>
                    <a:pt x="244" y="1"/>
                  </a:moveTo>
                  <a:cubicBezTo>
                    <a:pt x="92" y="1"/>
                    <a:pt x="0" y="92"/>
                    <a:pt x="0" y="214"/>
                  </a:cubicBezTo>
                  <a:cubicBezTo>
                    <a:pt x="0" y="335"/>
                    <a:pt x="92" y="457"/>
                    <a:pt x="213" y="457"/>
                  </a:cubicBezTo>
                  <a:cubicBezTo>
                    <a:pt x="335" y="457"/>
                    <a:pt x="456" y="335"/>
                    <a:pt x="456" y="214"/>
                  </a:cubicBezTo>
                  <a:cubicBezTo>
                    <a:pt x="456" y="9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4"/>
            <p:cNvSpPr/>
            <p:nvPr/>
          </p:nvSpPr>
          <p:spPr>
            <a:xfrm>
              <a:off x="14311325" y="1673325"/>
              <a:ext cx="565375" cy="361225"/>
            </a:xfrm>
            <a:custGeom>
              <a:avLst/>
              <a:gdLst/>
              <a:ahLst/>
              <a:cxnLst/>
              <a:rect l="l" t="t" r="r" b="b"/>
              <a:pathLst>
                <a:path w="22615" h="14449" extrusionOk="0">
                  <a:moveTo>
                    <a:pt x="14078" y="0"/>
                  </a:moveTo>
                  <a:cubicBezTo>
                    <a:pt x="12052" y="0"/>
                    <a:pt x="9927" y="442"/>
                    <a:pt x="7174" y="1408"/>
                  </a:cubicBezTo>
                  <a:cubicBezTo>
                    <a:pt x="4955" y="2138"/>
                    <a:pt x="2827" y="3019"/>
                    <a:pt x="639" y="3840"/>
                  </a:cubicBezTo>
                  <a:cubicBezTo>
                    <a:pt x="426" y="3901"/>
                    <a:pt x="213" y="3992"/>
                    <a:pt x="0" y="4053"/>
                  </a:cubicBezTo>
                  <a:cubicBezTo>
                    <a:pt x="487" y="4296"/>
                    <a:pt x="1004" y="4570"/>
                    <a:pt x="1520" y="4813"/>
                  </a:cubicBezTo>
                  <a:cubicBezTo>
                    <a:pt x="3891" y="5937"/>
                    <a:pt x="6171" y="7305"/>
                    <a:pt x="8511" y="8399"/>
                  </a:cubicBezTo>
                  <a:cubicBezTo>
                    <a:pt x="12554" y="10041"/>
                    <a:pt x="16536" y="11804"/>
                    <a:pt x="20548" y="13567"/>
                  </a:cubicBezTo>
                  <a:cubicBezTo>
                    <a:pt x="21186" y="13901"/>
                    <a:pt x="21885" y="14053"/>
                    <a:pt x="22493" y="14448"/>
                  </a:cubicBezTo>
                  <a:cubicBezTo>
                    <a:pt x="22493" y="14144"/>
                    <a:pt x="22493" y="13810"/>
                    <a:pt x="22524" y="13506"/>
                  </a:cubicBezTo>
                  <a:cubicBezTo>
                    <a:pt x="22524" y="11561"/>
                    <a:pt x="22554" y="9646"/>
                    <a:pt x="22554" y="7700"/>
                  </a:cubicBezTo>
                  <a:cubicBezTo>
                    <a:pt x="22584" y="5816"/>
                    <a:pt x="22584" y="3931"/>
                    <a:pt x="22615" y="2047"/>
                  </a:cubicBezTo>
                  <a:cubicBezTo>
                    <a:pt x="19166" y="743"/>
                    <a:pt x="16705" y="0"/>
                    <a:pt x="14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4"/>
            <p:cNvSpPr/>
            <p:nvPr/>
          </p:nvSpPr>
          <p:spPr>
            <a:xfrm>
              <a:off x="12843200" y="1682100"/>
              <a:ext cx="494725" cy="257450"/>
            </a:xfrm>
            <a:custGeom>
              <a:avLst/>
              <a:gdLst/>
              <a:ahLst/>
              <a:cxnLst/>
              <a:rect l="l" t="t" r="r" b="b"/>
              <a:pathLst>
                <a:path w="19789" h="10298" extrusionOk="0">
                  <a:moveTo>
                    <a:pt x="7826" y="1"/>
                  </a:moveTo>
                  <a:cubicBezTo>
                    <a:pt x="5841" y="1"/>
                    <a:pt x="3640" y="521"/>
                    <a:pt x="974" y="1726"/>
                  </a:cubicBezTo>
                  <a:cubicBezTo>
                    <a:pt x="761" y="1756"/>
                    <a:pt x="487" y="1969"/>
                    <a:pt x="244" y="2000"/>
                  </a:cubicBezTo>
                  <a:cubicBezTo>
                    <a:pt x="214" y="3337"/>
                    <a:pt x="153" y="4674"/>
                    <a:pt x="123" y="6012"/>
                  </a:cubicBezTo>
                  <a:cubicBezTo>
                    <a:pt x="92" y="7440"/>
                    <a:pt x="31" y="8869"/>
                    <a:pt x="1" y="10298"/>
                  </a:cubicBezTo>
                  <a:cubicBezTo>
                    <a:pt x="31" y="10298"/>
                    <a:pt x="62" y="10267"/>
                    <a:pt x="92" y="10267"/>
                  </a:cubicBezTo>
                  <a:cubicBezTo>
                    <a:pt x="548" y="10206"/>
                    <a:pt x="943" y="10115"/>
                    <a:pt x="1369" y="9994"/>
                  </a:cubicBezTo>
                  <a:cubicBezTo>
                    <a:pt x="6019" y="8747"/>
                    <a:pt x="10852" y="8200"/>
                    <a:pt x="15442" y="6681"/>
                  </a:cubicBezTo>
                  <a:cubicBezTo>
                    <a:pt x="16901" y="6285"/>
                    <a:pt x="18360" y="5830"/>
                    <a:pt x="19789" y="5343"/>
                  </a:cubicBezTo>
                  <a:cubicBezTo>
                    <a:pt x="15217" y="2295"/>
                    <a:pt x="11998" y="1"/>
                    <a:pt x="78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4"/>
            <p:cNvSpPr/>
            <p:nvPr/>
          </p:nvSpPr>
          <p:spPr>
            <a:xfrm>
              <a:off x="12929850" y="1841500"/>
              <a:ext cx="11400" cy="10675"/>
            </a:xfrm>
            <a:custGeom>
              <a:avLst/>
              <a:gdLst/>
              <a:ahLst/>
              <a:cxnLst/>
              <a:rect l="l" t="t" r="r" b="b"/>
              <a:pathLst>
                <a:path w="456" h="427" extrusionOk="0">
                  <a:moveTo>
                    <a:pt x="213" y="1"/>
                  </a:moveTo>
                  <a:cubicBezTo>
                    <a:pt x="91" y="1"/>
                    <a:pt x="0" y="92"/>
                    <a:pt x="0" y="213"/>
                  </a:cubicBezTo>
                  <a:cubicBezTo>
                    <a:pt x="0" y="335"/>
                    <a:pt x="122" y="426"/>
                    <a:pt x="243" y="426"/>
                  </a:cubicBezTo>
                  <a:cubicBezTo>
                    <a:pt x="365" y="426"/>
                    <a:pt x="456" y="335"/>
                    <a:pt x="456" y="213"/>
                  </a:cubicBezTo>
                  <a:cubicBezTo>
                    <a:pt x="45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4"/>
            <p:cNvSpPr/>
            <p:nvPr/>
          </p:nvSpPr>
          <p:spPr>
            <a:xfrm>
              <a:off x="12944275" y="1838475"/>
              <a:ext cx="11425" cy="11400"/>
            </a:xfrm>
            <a:custGeom>
              <a:avLst/>
              <a:gdLst/>
              <a:ahLst/>
              <a:cxnLst/>
              <a:rect l="l" t="t" r="r" b="b"/>
              <a:pathLst>
                <a:path w="457" h="456" extrusionOk="0">
                  <a:moveTo>
                    <a:pt x="213" y="0"/>
                  </a:moveTo>
                  <a:cubicBezTo>
                    <a:pt x="92" y="0"/>
                    <a:pt x="1" y="91"/>
                    <a:pt x="1" y="213"/>
                  </a:cubicBezTo>
                  <a:cubicBezTo>
                    <a:pt x="1" y="334"/>
                    <a:pt x="92" y="456"/>
                    <a:pt x="213" y="456"/>
                  </a:cubicBezTo>
                  <a:cubicBezTo>
                    <a:pt x="365" y="456"/>
                    <a:pt x="456" y="334"/>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4"/>
            <p:cNvSpPr/>
            <p:nvPr/>
          </p:nvSpPr>
          <p:spPr>
            <a:xfrm>
              <a:off x="13109925" y="1790600"/>
              <a:ext cx="11425" cy="11425"/>
            </a:xfrm>
            <a:custGeom>
              <a:avLst/>
              <a:gdLst/>
              <a:ahLst/>
              <a:cxnLst/>
              <a:rect l="l" t="t" r="r" b="b"/>
              <a:pathLst>
                <a:path w="457" h="457" extrusionOk="0">
                  <a:moveTo>
                    <a:pt x="244" y="0"/>
                  </a:moveTo>
                  <a:cubicBezTo>
                    <a:pt x="122" y="0"/>
                    <a:pt x="1" y="122"/>
                    <a:pt x="1" y="243"/>
                  </a:cubicBezTo>
                  <a:cubicBezTo>
                    <a:pt x="31" y="365"/>
                    <a:pt x="122" y="456"/>
                    <a:pt x="244" y="456"/>
                  </a:cubicBezTo>
                  <a:cubicBezTo>
                    <a:pt x="366" y="456"/>
                    <a:pt x="457" y="365"/>
                    <a:pt x="457" y="243"/>
                  </a:cubicBezTo>
                  <a:cubicBezTo>
                    <a:pt x="45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4"/>
            <p:cNvSpPr/>
            <p:nvPr/>
          </p:nvSpPr>
          <p:spPr>
            <a:xfrm>
              <a:off x="14549175" y="1798200"/>
              <a:ext cx="11425" cy="11400"/>
            </a:xfrm>
            <a:custGeom>
              <a:avLst/>
              <a:gdLst/>
              <a:ahLst/>
              <a:cxnLst/>
              <a:rect l="l" t="t" r="r" b="b"/>
              <a:pathLst>
                <a:path w="457" h="456" extrusionOk="0">
                  <a:moveTo>
                    <a:pt x="243" y="0"/>
                  </a:moveTo>
                  <a:cubicBezTo>
                    <a:pt x="122" y="0"/>
                    <a:pt x="0" y="91"/>
                    <a:pt x="0" y="213"/>
                  </a:cubicBezTo>
                  <a:cubicBezTo>
                    <a:pt x="0" y="334"/>
                    <a:pt x="91" y="456"/>
                    <a:pt x="213" y="456"/>
                  </a:cubicBezTo>
                  <a:cubicBezTo>
                    <a:pt x="335"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4"/>
            <p:cNvSpPr/>
            <p:nvPr/>
          </p:nvSpPr>
          <p:spPr>
            <a:xfrm>
              <a:off x="14566650" y="18042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3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4"/>
            <p:cNvSpPr/>
            <p:nvPr/>
          </p:nvSpPr>
          <p:spPr>
            <a:xfrm>
              <a:off x="14565125" y="17868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4"/>
            <p:cNvSpPr/>
            <p:nvPr/>
          </p:nvSpPr>
          <p:spPr>
            <a:xfrm>
              <a:off x="14780175" y="1894700"/>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4"/>
            <p:cNvSpPr/>
            <p:nvPr/>
          </p:nvSpPr>
          <p:spPr>
            <a:xfrm>
              <a:off x="14347050" y="1745750"/>
              <a:ext cx="534225" cy="295625"/>
            </a:xfrm>
            <a:custGeom>
              <a:avLst/>
              <a:gdLst/>
              <a:ahLst/>
              <a:cxnLst/>
              <a:rect l="l" t="t" r="r" b="b"/>
              <a:pathLst>
                <a:path w="21369" h="11825" extrusionOk="0">
                  <a:moveTo>
                    <a:pt x="18845" y="1"/>
                  </a:moveTo>
                  <a:cubicBezTo>
                    <a:pt x="18845" y="92"/>
                    <a:pt x="18845" y="214"/>
                    <a:pt x="18845" y="305"/>
                  </a:cubicBezTo>
                  <a:cubicBezTo>
                    <a:pt x="18876" y="3040"/>
                    <a:pt x="18785" y="5746"/>
                    <a:pt x="18785" y="8481"/>
                  </a:cubicBezTo>
                  <a:cubicBezTo>
                    <a:pt x="17994" y="8147"/>
                    <a:pt x="17234" y="7752"/>
                    <a:pt x="16475" y="7387"/>
                  </a:cubicBezTo>
                  <a:cubicBezTo>
                    <a:pt x="12006" y="5168"/>
                    <a:pt x="7508" y="3101"/>
                    <a:pt x="3009" y="913"/>
                  </a:cubicBezTo>
                  <a:lnTo>
                    <a:pt x="2371" y="1156"/>
                  </a:lnTo>
                  <a:cubicBezTo>
                    <a:pt x="1611" y="1521"/>
                    <a:pt x="821" y="1794"/>
                    <a:pt x="0" y="2007"/>
                  </a:cubicBezTo>
                  <a:cubicBezTo>
                    <a:pt x="1398" y="2706"/>
                    <a:pt x="2766" y="3466"/>
                    <a:pt x="4195" y="4104"/>
                  </a:cubicBezTo>
                  <a:cubicBezTo>
                    <a:pt x="8967" y="6384"/>
                    <a:pt x="13769" y="8907"/>
                    <a:pt x="18754" y="10822"/>
                  </a:cubicBezTo>
                  <a:cubicBezTo>
                    <a:pt x="18906" y="10882"/>
                    <a:pt x="19028" y="10943"/>
                    <a:pt x="19180" y="10974"/>
                  </a:cubicBezTo>
                  <a:cubicBezTo>
                    <a:pt x="19241" y="11004"/>
                    <a:pt x="19301" y="11034"/>
                    <a:pt x="19362" y="11065"/>
                  </a:cubicBezTo>
                  <a:cubicBezTo>
                    <a:pt x="19453" y="11095"/>
                    <a:pt x="19544" y="11126"/>
                    <a:pt x="19636" y="11156"/>
                  </a:cubicBezTo>
                  <a:cubicBezTo>
                    <a:pt x="20031" y="11308"/>
                    <a:pt x="20396" y="11430"/>
                    <a:pt x="20760" y="11551"/>
                  </a:cubicBezTo>
                  <a:lnTo>
                    <a:pt x="20791" y="11551"/>
                  </a:lnTo>
                  <a:lnTo>
                    <a:pt x="20791" y="11612"/>
                  </a:lnTo>
                  <a:cubicBezTo>
                    <a:pt x="20791" y="11642"/>
                    <a:pt x="20791" y="11673"/>
                    <a:pt x="20821" y="11703"/>
                  </a:cubicBezTo>
                  <a:cubicBezTo>
                    <a:pt x="20851" y="11764"/>
                    <a:pt x="20912" y="11825"/>
                    <a:pt x="21003" y="11825"/>
                  </a:cubicBezTo>
                  <a:lnTo>
                    <a:pt x="21064" y="11825"/>
                  </a:lnTo>
                  <a:cubicBezTo>
                    <a:pt x="21155" y="11794"/>
                    <a:pt x="21247" y="11733"/>
                    <a:pt x="21247" y="11612"/>
                  </a:cubicBezTo>
                  <a:cubicBezTo>
                    <a:pt x="21368" y="9393"/>
                    <a:pt x="21125" y="7144"/>
                    <a:pt x="21247" y="4894"/>
                  </a:cubicBezTo>
                  <a:cubicBezTo>
                    <a:pt x="21307" y="3557"/>
                    <a:pt x="21307" y="2220"/>
                    <a:pt x="21368" y="882"/>
                  </a:cubicBezTo>
                  <a:cubicBezTo>
                    <a:pt x="21277" y="882"/>
                    <a:pt x="21216" y="852"/>
                    <a:pt x="21125" y="821"/>
                  </a:cubicBezTo>
                  <a:cubicBezTo>
                    <a:pt x="20365" y="548"/>
                    <a:pt x="19605" y="274"/>
                    <a:pt x="1884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4"/>
            <p:cNvSpPr/>
            <p:nvPr/>
          </p:nvSpPr>
          <p:spPr>
            <a:xfrm>
              <a:off x="14818925" y="1699400"/>
              <a:ext cx="65375" cy="46375"/>
            </a:xfrm>
            <a:custGeom>
              <a:avLst/>
              <a:gdLst/>
              <a:ahLst/>
              <a:cxnLst/>
              <a:rect l="l" t="t" r="r" b="b"/>
              <a:pathLst>
                <a:path w="2615" h="1855" extrusionOk="0">
                  <a:moveTo>
                    <a:pt x="1" y="1"/>
                  </a:moveTo>
                  <a:cubicBezTo>
                    <a:pt x="1" y="31"/>
                    <a:pt x="1" y="61"/>
                    <a:pt x="1" y="92"/>
                  </a:cubicBezTo>
                  <a:cubicBezTo>
                    <a:pt x="366" y="244"/>
                    <a:pt x="730" y="365"/>
                    <a:pt x="1095" y="517"/>
                  </a:cubicBezTo>
                  <a:cubicBezTo>
                    <a:pt x="1642" y="730"/>
                    <a:pt x="2220" y="578"/>
                    <a:pt x="2372" y="1186"/>
                  </a:cubicBezTo>
                  <a:cubicBezTo>
                    <a:pt x="2402" y="1399"/>
                    <a:pt x="2463" y="1642"/>
                    <a:pt x="2493" y="1855"/>
                  </a:cubicBezTo>
                  <a:lnTo>
                    <a:pt x="2524" y="1338"/>
                  </a:lnTo>
                  <a:cubicBezTo>
                    <a:pt x="2615" y="852"/>
                    <a:pt x="2159" y="669"/>
                    <a:pt x="1794" y="548"/>
                  </a:cubicBezTo>
                  <a:cubicBezTo>
                    <a:pt x="1429" y="396"/>
                    <a:pt x="1034" y="335"/>
                    <a:pt x="700" y="183"/>
                  </a:cubicBezTo>
                  <a:cubicBezTo>
                    <a:pt x="517" y="153"/>
                    <a:pt x="366" y="92"/>
                    <a:pt x="214" y="31"/>
                  </a:cubicBezTo>
                  <a:cubicBezTo>
                    <a:pt x="183" y="31"/>
                    <a:pt x="183" y="31"/>
                    <a:pt x="153" y="1"/>
                  </a:cubicBezTo>
                  <a:cubicBezTo>
                    <a:pt x="153" y="31"/>
                    <a:pt x="122" y="31"/>
                    <a:pt x="92" y="31"/>
                  </a:cubicBezTo>
                  <a:cubicBezTo>
                    <a:pt x="62" y="31"/>
                    <a:pt x="31" y="1"/>
                    <a:pt x="1"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4"/>
            <p:cNvSpPr/>
            <p:nvPr/>
          </p:nvSpPr>
          <p:spPr>
            <a:xfrm>
              <a:off x="12839400" y="1741200"/>
              <a:ext cx="461300" cy="206300"/>
            </a:xfrm>
            <a:custGeom>
              <a:avLst/>
              <a:gdLst/>
              <a:ahLst/>
              <a:cxnLst/>
              <a:rect l="l" t="t" r="r" b="b"/>
              <a:pathLst>
                <a:path w="18452" h="8252" extrusionOk="0">
                  <a:moveTo>
                    <a:pt x="2645" y="0"/>
                  </a:moveTo>
                  <a:cubicBezTo>
                    <a:pt x="2311" y="152"/>
                    <a:pt x="1946" y="274"/>
                    <a:pt x="1551" y="456"/>
                  </a:cubicBezTo>
                  <a:cubicBezTo>
                    <a:pt x="1325" y="485"/>
                    <a:pt x="706" y="827"/>
                    <a:pt x="327" y="827"/>
                  </a:cubicBezTo>
                  <a:cubicBezTo>
                    <a:pt x="298" y="827"/>
                    <a:pt x="270" y="825"/>
                    <a:pt x="244" y="821"/>
                  </a:cubicBezTo>
                  <a:cubicBezTo>
                    <a:pt x="153" y="2037"/>
                    <a:pt x="123" y="3253"/>
                    <a:pt x="92" y="4438"/>
                  </a:cubicBezTo>
                  <a:cubicBezTo>
                    <a:pt x="92" y="5411"/>
                    <a:pt x="31" y="6353"/>
                    <a:pt x="31" y="7326"/>
                  </a:cubicBezTo>
                  <a:cubicBezTo>
                    <a:pt x="31" y="7660"/>
                    <a:pt x="1" y="8116"/>
                    <a:pt x="396" y="8207"/>
                  </a:cubicBezTo>
                  <a:cubicBezTo>
                    <a:pt x="396" y="8207"/>
                    <a:pt x="426" y="8207"/>
                    <a:pt x="426" y="8238"/>
                  </a:cubicBezTo>
                  <a:cubicBezTo>
                    <a:pt x="491" y="8247"/>
                    <a:pt x="558" y="8252"/>
                    <a:pt x="625" y="8252"/>
                  </a:cubicBezTo>
                  <a:cubicBezTo>
                    <a:pt x="1188" y="8252"/>
                    <a:pt x="1819" y="7935"/>
                    <a:pt x="2281" y="7690"/>
                  </a:cubicBezTo>
                  <a:lnTo>
                    <a:pt x="2372" y="7690"/>
                  </a:lnTo>
                  <a:cubicBezTo>
                    <a:pt x="2463" y="7690"/>
                    <a:pt x="2493" y="7660"/>
                    <a:pt x="2554" y="7630"/>
                  </a:cubicBezTo>
                  <a:cubicBezTo>
                    <a:pt x="2554" y="7599"/>
                    <a:pt x="2554" y="7599"/>
                    <a:pt x="2585" y="7599"/>
                  </a:cubicBezTo>
                  <a:cubicBezTo>
                    <a:pt x="2615" y="7599"/>
                    <a:pt x="2676" y="7569"/>
                    <a:pt x="2706" y="7569"/>
                  </a:cubicBezTo>
                  <a:cubicBezTo>
                    <a:pt x="3892" y="7539"/>
                    <a:pt x="5047" y="7052"/>
                    <a:pt x="6202" y="6839"/>
                  </a:cubicBezTo>
                  <a:cubicBezTo>
                    <a:pt x="7873" y="6505"/>
                    <a:pt x="9576" y="6262"/>
                    <a:pt x="11217" y="5836"/>
                  </a:cubicBezTo>
                  <a:cubicBezTo>
                    <a:pt x="11855" y="5684"/>
                    <a:pt x="12524" y="5532"/>
                    <a:pt x="13162" y="5380"/>
                  </a:cubicBezTo>
                  <a:cubicBezTo>
                    <a:pt x="13922" y="5168"/>
                    <a:pt x="14652" y="4955"/>
                    <a:pt x="15381" y="4712"/>
                  </a:cubicBezTo>
                  <a:cubicBezTo>
                    <a:pt x="15624" y="4590"/>
                    <a:pt x="16141" y="4590"/>
                    <a:pt x="16111" y="4256"/>
                  </a:cubicBezTo>
                  <a:cubicBezTo>
                    <a:pt x="16871" y="4013"/>
                    <a:pt x="17661" y="3739"/>
                    <a:pt x="18451" y="3526"/>
                  </a:cubicBezTo>
                  <a:cubicBezTo>
                    <a:pt x="17813" y="3131"/>
                    <a:pt x="17235" y="2797"/>
                    <a:pt x="16658" y="2432"/>
                  </a:cubicBezTo>
                  <a:cubicBezTo>
                    <a:pt x="12068" y="3648"/>
                    <a:pt x="7418" y="4712"/>
                    <a:pt x="2737" y="5624"/>
                  </a:cubicBezTo>
                  <a:lnTo>
                    <a:pt x="2615" y="5624"/>
                  </a:lnTo>
                  <a:cubicBezTo>
                    <a:pt x="2615" y="5198"/>
                    <a:pt x="2615" y="4773"/>
                    <a:pt x="2615" y="4347"/>
                  </a:cubicBezTo>
                  <a:cubicBezTo>
                    <a:pt x="2645" y="3374"/>
                    <a:pt x="2645" y="2432"/>
                    <a:pt x="2645" y="1459"/>
                  </a:cubicBezTo>
                  <a:cubicBezTo>
                    <a:pt x="2645" y="973"/>
                    <a:pt x="2645" y="487"/>
                    <a:pt x="264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4"/>
            <p:cNvSpPr/>
            <p:nvPr/>
          </p:nvSpPr>
          <p:spPr>
            <a:xfrm>
              <a:off x="13304475" y="1788350"/>
              <a:ext cx="41800" cy="31150"/>
            </a:xfrm>
            <a:custGeom>
              <a:avLst/>
              <a:gdLst/>
              <a:ahLst/>
              <a:cxnLst/>
              <a:rect l="l" t="t" r="r" b="b"/>
              <a:pathLst>
                <a:path w="1672" h="1246" extrusionOk="0">
                  <a:moveTo>
                    <a:pt x="193" y="1"/>
                  </a:moveTo>
                  <a:cubicBezTo>
                    <a:pt x="129" y="1"/>
                    <a:pt x="65" y="11"/>
                    <a:pt x="0" y="29"/>
                  </a:cubicBezTo>
                  <a:lnTo>
                    <a:pt x="274" y="181"/>
                  </a:lnTo>
                  <a:cubicBezTo>
                    <a:pt x="547" y="424"/>
                    <a:pt x="1550" y="820"/>
                    <a:pt x="1368" y="1245"/>
                  </a:cubicBezTo>
                  <a:cubicBezTo>
                    <a:pt x="1581" y="1124"/>
                    <a:pt x="1672" y="972"/>
                    <a:pt x="1550" y="728"/>
                  </a:cubicBezTo>
                  <a:cubicBezTo>
                    <a:pt x="1277" y="485"/>
                    <a:pt x="912" y="394"/>
                    <a:pt x="608" y="181"/>
                  </a:cubicBezTo>
                  <a:cubicBezTo>
                    <a:pt x="481" y="54"/>
                    <a:pt x="339" y="1"/>
                    <a:pt x="193" y="1"/>
                  </a:cubicBezTo>
                  <a:close/>
                </a:path>
              </a:pathLst>
            </a:custGeom>
            <a:solidFill>
              <a:srgbClr val="4F7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4"/>
            <p:cNvSpPr/>
            <p:nvPr/>
          </p:nvSpPr>
          <p:spPr>
            <a:xfrm>
              <a:off x="14309050" y="1672675"/>
              <a:ext cx="573725" cy="124975"/>
            </a:xfrm>
            <a:custGeom>
              <a:avLst/>
              <a:gdLst/>
              <a:ahLst/>
              <a:cxnLst/>
              <a:rect l="l" t="t" r="r" b="b"/>
              <a:pathLst>
                <a:path w="22949" h="4999" extrusionOk="0">
                  <a:moveTo>
                    <a:pt x="13714" y="1"/>
                  </a:moveTo>
                  <a:cubicBezTo>
                    <a:pt x="12271" y="1"/>
                    <a:pt x="10828" y="161"/>
                    <a:pt x="9423" y="492"/>
                  </a:cubicBezTo>
                  <a:cubicBezTo>
                    <a:pt x="7478" y="918"/>
                    <a:pt x="5684" y="1830"/>
                    <a:pt x="3800" y="2468"/>
                  </a:cubicBezTo>
                  <a:cubicBezTo>
                    <a:pt x="2645" y="2711"/>
                    <a:pt x="1429" y="3076"/>
                    <a:pt x="426" y="3744"/>
                  </a:cubicBezTo>
                  <a:cubicBezTo>
                    <a:pt x="274" y="3805"/>
                    <a:pt x="152" y="3896"/>
                    <a:pt x="31" y="3988"/>
                  </a:cubicBezTo>
                  <a:cubicBezTo>
                    <a:pt x="31" y="4048"/>
                    <a:pt x="0" y="4109"/>
                    <a:pt x="31" y="4140"/>
                  </a:cubicBezTo>
                  <a:cubicBezTo>
                    <a:pt x="61" y="4535"/>
                    <a:pt x="791" y="4748"/>
                    <a:pt x="1125" y="4839"/>
                  </a:cubicBezTo>
                  <a:cubicBezTo>
                    <a:pt x="1150" y="4939"/>
                    <a:pt x="1238" y="4998"/>
                    <a:pt x="1319" y="4998"/>
                  </a:cubicBezTo>
                  <a:cubicBezTo>
                    <a:pt x="1336" y="4998"/>
                    <a:pt x="1352" y="4996"/>
                    <a:pt x="1368" y="4991"/>
                  </a:cubicBezTo>
                  <a:cubicBezTo>
                    <a:pt x="1429" y="4960"/>
                    <a:pt x="1490" y="4960"/>
                    <a:pt x="1550" y="4930"/>
                  </a:cubicBezTo>
                  <a:cubicBezTo>
                    <a:pt x="2341" y="4717"/>
                    <a:pt x="3131" y="4444"/>
                    <a:pt x="3891" y="4079"/>
                  </a:cubicBezTo>
                  <a:cubicBezTo>
                    <a:pt x="4104" y="4018"/>
                    <a:pt x="4316" y="3927"/>
                    <a:pt x="4529" y="3836"/>
                  </a:cubicBezTo>
                  <a:cubicBezTo>
                    <a:pt x="7418" y="2743"/>
                    <a:pt x="10351" y="1405"/>
                    <a:pt x="13443" y="1405"/>
                  </a:cubicBezTo>
                  <a:cubicBezTo>
                    <a:pt x="13962" y="1405"/>
                    <a:pt x="14487" y="1442"/>
                    <a:pt x="15016" y="1526"/>
                  </a:cubicBezTo>
                  <a:cubicBezTo>
                    <a:pt x="16839" y="1769"/>
                    <a:pt x="18633" y="2316"/>
                    <a:pt x="20365" y="2924"/>
                  </a:cubicBezTo>
                  <a:cubicBezTo>
                    <a:pt x="21125" y="3197"/>
                    <a:pt x="21885" y="3471"/>
                    <a:pt x="22645" y="3744"/>
                  </a:cubicBezTo>
                  <a:cubicBezTo>
                    <a:pt x="22736" y="3775"/>
                    <a:pt x="22797" y="3775"/>
                    <a:pt x="22888" y="3805"/>
                  </a:cubicBezTo>
                  <a:cubicBezTo>
                    <a:pt x="22888" y="3805"/>
                    <a:pt x="22919" y="3805"/>
                    <a:pt x="22949" y="3775"/>
                  </a:cubicBezTo>
                  <a:cubicBezTo>
                    <a:pt x="22949" y="3562"/>
                    <a:pt x="22949" y="3319"/>
                    <a:pt x="22949" y="3076"/>
                  </a:cubicBezTo>
                  <a:cubicBezTo>
                    <a:pt x="22949" y="3045"/>
                    <a:pt x="22919" y="2985"/>
                    <a:pt x="22888" y="2924"/>
                  </a:cubicBezTo>
                  <a:cubicBezTo>
                    <a:pt x="22858" y="2711"/>
                    <a:pt x="22797" y="2468"/>
                    <a:pt x="22767" y="2255"/>
                  </a:cubicBezTo>
                  <a:cubicBezTo>
                    <a:pt x="22615" y="1647"/>
                    <a:pt x="22037" y="1769"/>
                    <a:pt x="21490" y="1586"/>
                  </a:cubicBezTo>
                  <a:cubicBezTo>
                    <a:pt x="21125" y="1434"/>
                    <a:pt x="20761" y="1282"/>
                    <a:pt x="20396" y="1161"/>
                  </a:cubicBezTo>
                  <a:cubicBezTo>
                    <a:pt x="18259" y="399"/>
                    <a:pt x="15985" y="1"/>
                    <a:pt x="13714"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4"/>
            <p:cNvSpPr/>
            <p:nvPr/>
          </p:nvSpPr>
          <p:spPr>
            <a:xfrm>
              <a:off x="12843975" y="1677625"/>
              <a:ext cx="499275" cy="155075"/>
            </a:xfrm>
            <a:custGeom>
              <a:avLst/>
              <a:gdLst/>
              <a:ahLst/>
              <a:cxnLst/>
              <a:rect l="l" t="t" r="r" b="b"/>
              <a:pathLst>
                <a:path w="19971" h="6203" extrusionOk="0">
                  <a:moveTo>
                    <a:pt x="7666" y="1"/>
                  </a:moveTo>
                  <a:cubicBezTo>
                    <a:pt x="6176" y="1"/>
                    <a:pt x="4687" y="273"/>
                    <a:pt x="3283" y="780"/>
                  </a:cubicBezTo>
                  <a:cubicBezTo>
                    <a:pt x="3040" y="872"/>
                    <a:pt x="2827" y="932"/>
                    <a:pt x="2584" y="1024"/>
                  </a:cubicBezTo>
                  <a:lnTo>
                    <a:pt x="2584" y="1054"/>
                  </a:lnTo>
                  <a:cubicBezTo>
                    <a:pt x="2584" y="1206"/>
                    <a:pt x="2493" y="1297"/>
                    <a:pt x="2371" y="1297"/>
                  </a:cubicBezTo>
                  <a:cubicBezTo>
                    <a:pt x="2280" y="1297"/>
                    <a:pt x="2189" y="1236"/>
                    <a:pt x="2158" y="1176"/>
                  </a:cubicBezTo>
                  <a:cubicBezTo>
                    <a:pt x="2128" y="1176"/>
                    <a:pt x="2067" y="1206"/>
                    <a:pt x="2037" y="1206"/>
                  </a:cubicBezTo>
                  <a:cubicBezTo>
                    <a:pt x="1733" y="1328"/>
                    <a:pt x="1399" y="1419"/>
                    <a:pt x="1095" y="1540"/>
                  </a:cubicBezTo>
                  <a:cubicBezTo>
                    <a:pt x="973" y="1601"/>
                    <a:pt x="821" y="1662"/>
                    <a:pt x="669" y="1723"/>
                  </a:cubicBezTo>
                  <a:cubicBezTo>
                    <a:pt x="517" y="1784"/>
                    <a:pt x="426" y="1935"/>
                    <a:pt x="395" y="2087"/>
                  </a:cubicBezTo>
                  <a:lnTo>
                    <a:pt x="183" y="2087"/>
                  </a:lnTo>
                  <a:cubicBezTo>
                    <a:pt x="122" y="2118"/>
                    <a:pt x="61" y="2179"/>
                    <a:pt x="31" y="2270"/>
                  </a:cubicBezTo>
                  <a:cubicBezTo>
                    <a:pt x="31" y="2422"/>
                    <a:pt x="31" y="2574"/>
                    <a:pt x="31" y="2756"/>
                  </a:cubicBezTo>
                  <a:cubicBezTo>
                    <a:pt x="31" y="2787"/>
                    <a:pt x="92" y="2817"/>
                    <a:pt x="122" y="2817"/>
                  </a:cubicBezTo>
                  <a:cubicBezTo>
                    <a:pt x="122" y="2847"/>
                    <a:pt x="152" y="2878"/>
                    <a:pt x="152" y="2908"/>
                  </a:cubicBezTo>
                  <a:lnTo>
                    <a:pt x="122" y="2908"/>
                  </a:lnTo>
                  <a:cubicBezTo>
                    <a:pt x="61" y="2908"/>
                    <a:pt x="31" y="2939"/>
                    <a:pt x="0" y="2939"/>
                  </a:cubicBezTo>
                  <a:cubicBezTo>
                    <a:pt x="0" y="3060"/>
                    <a:pt x="0" y="3212"/>
                    <a:pt x="0" y="3334"/>
                  </a:cubicBezTo>
                  <a:cubicBezTo>
                    <a:pt x="31" y="3334"/>
                    <a:pt x="31" y="3364"/>
                    <a:pt x="61" y="3364"/>
                  </a:cubicBezTo>
                  <a:cubicBezTo>
                    <a:pt x="87" y="3368"/>
                    <a:pt x="115" y="3370"/>
                    <a:pt x="144" y="3370"/>
                  </a:cubicBezTo>
                  <a:cubicBezTo>
                    <a:pt x="523" y="3370"/>
                    <a:pt x="1144" y="3028"/>
                    <a:pt x="1399" y="2999"/>
                  </a:cubicBezTo>
                  <a:cubicBezTo>
                    <a:pt x="1763" y="2817"/>
                    <a:pt x="2128" y="2665"/>
                    <a:pt x="2462" y="2543"/>
                  </a:cubicBezTo>
                  <a:cubicBezTo>
                    <a:pt x="4383" y="1829"/>
                    <a:pt x="6006" y="1517"/>
                    <a:pt x="7482" y="1517"/>
                  </a:cubicBezTo>
                  <a:cubicBezTo>
                    <a:pt x="10657" y="1517"/>
                    <a:pt x="13155" y="2963"/>
                    <a:pt x="16475" y="4975"/>
                  </a:cubicBezTo>
                  <a:cubicBezTo>
                    <a:pt x="17052" y="5309"/>
                    <a:pt x="17630" y="5674"/>
                    <a:pt x="18268" y="6069"/>
                  </a:cubicBezTo>
                  <a:cubicBezTo>
                    <a:pt x="18329" y="6100"/>
                    <a:pt x="18390" y="6130"/>
                    <a:pt x="18451" y="6191"/>
                  </a:cubicBezTo>
                  <a:cubicBezTo>
                    <a:pt x="18483" y="6199"/>
                    <a:pt x="18516" y="6203"/>
                    <a:pt x="18548" y="6203"/>
                  </a:cubicBezTo>
                  <a:cubicBezTo>
                    <a:pt x="18635" y="6203"/>
                    <a:pt x="18718" y="6175"/>
                    <a:pt x="18785" y="6130"/>
                  </a:cubicBezTo>
                  <a:cubicBezTo>
                    <a:pt x="19089" y="5917"/>
                    <a:pt x="19484" y="5917"/>
                    <a:pt x="19788" y="5705"/>
                  </a:cubicBezTo>
                  <a:cubicBezTo>
                    <a:pt x="19788" y="5674"/>
                    <a:pt x="19788" y="5674"/>
                    <a:pt x="19788" y="5674"/>
                  </a:cubicBezTo>
                  <a:cubicBezTo>
                    <a:pt x="19970" y="5249"/>
                    <a:pt x="18967" y="4853"/>
                    <a:pt x="18694" y="4610"/>
                  </a:cubicBezTo>
                  <a:lnTo>
                    <a:pt x="18420" y="4458"/>
                  </a:lnTo>
                  <a:cubicBezTo>
                    <a:pt x="16019" y="3091"/>
                    <a:pt x="13770" y="1449"/>
                    <a:pt x="11186" y="537"/>
                  </a:cubicBezTo>
                  <a:cubicBezTo>
                    <a:pt x="10040" y="173"/>
                    <a:pt x="8853" y="1"/>
                    <a:pt x="7666"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4"/>
            <p:cNvSpPr/>
            <p:nvPr/>
          </p:nvSpPr>
          <p:spPr>
            <a:xfrm>
              <a:off x="12850050" y="1108200"/>
              <a:ext cx="2031975" cy="702175"/>
            </a:xfrm>
            <a:custGeom>
              <a:avLst/>
              <a:gdLst/>
              <a:ahLst/>
              <a:cxnLst/>
              <a:rect l="l" t="t" r="r" b="b"/>
              <a:pathLst>
                <a:path w="81279" h="28087" extrusionOk="0">
                  <a:moveTo>
                    <a:pt x="21165" y="5930"/>
                  </a:moveTo>
                  <a:cubicBezTo>
                    <a:pt x="21487" y="5930"/>
                    <a:pt x="21810" y="5959"/>
                    <a:pt x="22129" y="6019"/>
                  </a:cubicBezTo>
                  <a:cubicBezTo>
                    <a:pt x="23983" y="6323"/>
                    <a:pt x="25533" y="7539"/>
                    <a:pt x="26688" y="8937"/>
                  </a:cubicBezTo>
                  <a:cubicBezTo>
                    <a:pt x="26870" y="9150"/>
                    <a:pt x="27357" y="9940"/>
                    <a:pt x="27569" y="10518"/>
                  </a:cubicBezTo>
                  <a:cubicBezTo>
                    <a:pt x="27961" y="10322"/>
                    <a:pt x="28393" y="10230"/>
                    <a:pt x="28829" y="10230"/>
                  </a:cubicBezTo>
                  <a:cubicBezTo>
                    <a:pt x="29747" y="10230"/>
                    <a:pt x="30680" y="10638"/>
                    <a:pt x="31278" y="11338"/>
                  </a:cubicBezTo>
                  <a:cubicBezTo>
                    <a:pt x="31551" y="11612"/>
                    <a:pt x="31703" y="11946"/>
                    <a:pt x="31825" y="12281"/>
                  </a:cubicBezTo>
                  <a:lnTo>
                    <a:pt x="31825" y="12311"/>
                  </a:lnTo>
                  <a:cubicBezTo>
                    <a:pt x="31825" y="12341"/>
                    <a:pt x="31825" y="12341"/>
                    <a:pt x="31825" y="12372"/>
                  </a:cubicBezTo>
                  <a:cubicBezTo>
                    <a:pt x="31825" y="12402"/>
                    <a:pt x="31825" y="12433"/>
                    <a:pt x="31855" y="12433"/>
                  </a:cubicBezTo>
                  <a:cubicBezTo>
                    <a:pt x="31855" y="12463"/>
                    <a:pt x="31855" y="12463"/>
                    <a:pt x="31855" y="12493"/>
                  </a:cubicBezTo>
                  <a:cubicBezTo>
                    <a:pt x="31855" y="12493"/>
                    <a:pt x="31855" y="12493"/>
                    <a:pt x="31886" y="12524"/>
                  </a:cubicBezTo>
                  <a:cubicBezTo>
                    <a:pt x="31886" y="12554"/>
                    <a:pt x="31886" y="12585"/>
                    <a:pt x="31916" y="12645"/>
                  </a:cubicBezTo>
                  <a:cubicBezTo>
                    <a:pt x="31916" y="12676"/>
                    <a:pt x="31916" y="12706"/>
                    <a:pt x="31916" y="12706"/>
                  </a:cubicBezTo>
                  <a:cubicBezTo>
                    <a:pt x="31916" y="12737"/>
                    <a:pt x="31946" y="12767"/>
                    <a:pt x="31946" y="12797"/>
                  </a:cubicBezTo>
                  <a:lnTo>
                    <a:pt x="31734" y="12797"/>
                  </a:lnTo>
                  <a:cubicBezTo>
                    <a:pt x="31673" y="12797"/>
                    <a:pt x="31582" y="12797"/>
                    <a:pt x="31521" y="12828"/>
                  </a:cubicBezTo>
                  <a:lnTo>
                    <a:pt x="31430" y="12828"/>
                  </a:lnTo>
                  <a:cubicBezTo>
                    <a:pt x="31389" y="12828"/>
                    <a:pt x="31362" y="12814"/>
                    <a:pt x="31331" y="12814"/>
                  </a:cubicBezTo>
                  <a:cubicBezTo>
                    <a:pt x="31315" y="12814"/>
                    <a:pt x="31298" y="12818"/>
                    <a:pt x="31278" y="12828"/>
                  </a:cubicBezTo>
                  <a:cubicBezTo>
                    <a:pt x="29788" y="12797"/>
                    <a:pt x="28299" y="12767"/>
                    <a:pt x="26810" y="12737"/>
                  </a:cubicBezTo>
                  <a:cubicBezTo>
                    <a:pt x="24803" y="12706"/>
                    <a:pt x="22828" y="12676"/>
                    <a:pt x="20852" y="12645"/>
                  </a:cubicBezTo>
                  <a:cubicBezTo>
                    <a:pt x="18907" y="12615"/>
                    <a:pt x="16961" y="12585"/>
                    <a:pt x="15016" y="12554"/>
                  </a:cubicBezTo>
                  <a:cubicBezTo>
                    <a:pt x="13800" y="12524"/>
                    <a:pt x="12584" y="12493"/>
                    <a:pt x="11399" y="12493"/>
                  </a:cubicBezTo>
                  <a:cubicBezTo>
                    <a:pt x="11368" y="12493"/>
                    <a:pt x="11368" y="12493"/>
                    <a:pt x="11338" y="12463"/>
                  </a:cubicBezTo>
                  <a:lnTo>
                    <a:pt x="10913" y="12463"/>
                  </a:lnTo>
                  <a:cubicBezTo>
                    <a:pt x="10943" y="12433"/>
                    <a:pt x="10943" y="12402"/>
                    <a:pt x="10943" y="12402"/>
                  </a:cubicBezTo>
                  <a:cubicBezTo>
                    <a:pt x="10943" y="12372"/>
                    <a:pt x="10943" y="12372"/>
                    <a:pt x="10973" y="12341"/>
                  </a:cubicBezTo>
                  <a:cubicBezTo>
                    <a:pt x="11004" y="12250"/>
                    <a:pt x="11004" y="12159"/>
                    <a:pt x="11034" y="12038"/>
                  </a:cubicBezTo>
                  <a:lnTo>
                    <a:pt x="11065" y="12038"/>
                  </a:lnTo>
                  <a:cubicBezTo>
                    <a:pt x="11095" y="11886"/>
                    <a:pt x="11125" y="11734"/>
                    <a:pt x="11186" y="11582"/>
                  </a:cubicBezTo>
                  <a:cubicBezTo>
                    <a:pt x="11217" y="11551"/>
                    <a:pt x="11217" y="11521"/>
                    <a:pt x="11217" y="11490"/>
                  </a:cubicBezTo>
                  <a:cubicBezTo>
                    <a:pt x="11945" y="10058"/>
                    <a:pt x="13526" y="9041"/>
                    <a:pt x="15100" y="9041"/>
                  </a:cubicBezTo>
                  <a:cubicBezTo>
                    <a:pt x="15429" y="9041"/>
                    <a:pt x="15759" y="9086"/>
                    <a:pt x="16080" y="9180"/>
                  </a:cubicBezTo>
                  <a:cubicBezTo>
                    <a:pt x="16925" y="7200"/>
                    <a:pt x="19032" y="5930"/>
                    <a:pt x="21165" y="5930"/>
                  </a:cubicBezTo>
                  <a:close/>
                  <a:moveTo>
                    <a:pt x="62344" y="7235"/>
                  </a:moveTo>
                  <a:cubicBezTo>
                    <a:pt x="62353" y="7235"/>
                    <a:pt x="62363" y="7235"/>
                    <a:pt x="62372" y="7235"/>
                  </a:cubicBezTo>
                  <a:cubicBezTo>
                    <a:pt x="63771" y="7326"/>
                    <a:pt x="65230" y="8329"/>
                    <a:pt x="65625" y="9727"/>
                  </a:cubicBezTo>
                  <a:cubicBezTo>
                    <a:pt x="66138" y="11871"/>
                    <a:pt x="64103" y="14014"/>
                    <a:pt x="61962" y="14014"/>
                  </a:cubicBezTo>
                  <a:cubicBezTo>
                    <a:pt x="61947" y="14014"/>
                    <a:pt x="61932" y="14013"/>
                    <a:pt x="61917" y="14013"/>
                  </a:cubicBezTo>
                  <a:cubicBezTo>
                    <a:pt x="57580" y="13680"/>
                    <a:pt x="58266" y="7235"/>
                    <a:pt x="62344" y="7235"/>
                  </a:cubicBezTo>
                  <a:close/>
                  <a:moveTo>
                    <a:pt x="42453" y="11173"/>
                  </a:moveTo>
                  <a:cubicBezTo>
                    <a:pt x="42681" y="11173"/>
                    <a:pt x="42909" y="11188"/>
                    <a:pt x="43132" y="11217"/>
                  </a:cubicBezTo>
                  <a:cubicBezTo>
                    <a:pt x="44925" y="11551"/>
                    <a:pt x="46202" y="13132"/>
                    <a:pt x="46567" y="14864"/>
                  </a:cubicBezTo>
                  <a:cubicBezTo>
                    <a:pt x="46567" y="14895"/>
                    <a:pt x="46567" y="14895"/>
                    <a:pt x="46567" y="14925"/>
                  </a:cubicBezTo>
                  <a:cubicBezTo>
                    <a:pt x="46567" y="14986"/>
                    <a:pt x="46567" y="15047"/>
                    <a:pt x="46597" y="15138"/>
                  </a:cubicBezTo>
                  <a:cubicBezTo>
                    <a:pt x="46597" y="15199"/>
                    <a:pt x="46628" y="15290"/>
                    <a:pt x="46628" y="15381"/>
                  </a:cubicBezTo>
                  <a:lnTo>
                    <a:pt x="46658" y="15442"/>
                  </a:lnTo>
                  <a:cubicBezTo>
                    <a:pt x="46658" y="15442"/>
                    <a:pt x="46658" y="15442"/>
                    <a:pt x="46658" y="15472"/>
                  </a:cubicBezTo>
                  <a:cubicBezTo>
                    <a:pt x="46658" y="15503"/>
                    <a:pt x="46658" y="15533"/>
                    <a:pt x="46688" y="15594"/>
                  </a:cubicBezTo>
                  <a:cubicBezTo>
                    <a:pt x="46688" y="15594"/>
                    <a:pt x="46688" y="15624"/>
                    <a:pt x="46688" y="15624"/>
                  </a:cubicBezTo>
                  <a:cubicBezTo>
                    <a:pt x="46688" y="15746"/>
                    <a:pt x="46719" y="15837"/>
                    <a:pt x="46749" y="15928"/>
                  </a:cubicBezTo>
                  <a:cubicBezTo>
                    <a:pt x="45351" y="15898"/>
                    <a:pt x="43953" y="15867"/>
                    <a:pt x="42554" y="15837"/>
                  </a:cubicBezTo>
                  <a:cubicBezTo>
                    <a:pt x="40579" y="15776"/>
                    <a:pt x="38603" y="15746"/>
                    <a:pt x="36627" y="15685"/>
                  </a:cubicBezTo>
                  <a:cubicBezTo>
                    <a:pt x="36141" y="15685"/>
                    <a:pt x="35624" y="15685"/>
                    <a:pt x="35108" y="15655"/>
                  </a:cubicBezTo>
                  <a:cubicBezTo>
                    <a:pt x="35138" y="15503"/>
                    <a:pt x="35138" y="15351"/>
                    <a:pt x="35168" y="15199"/>
                  </a:cubicBezTo>
                  <a:lnTo>
                    <a:pt x="35199" y="15199"/>
                  </a:lnTo>
                  <a:cubicBezTo>
                    <a:pt x="35288" y="14089"/>
                    <a:pt x="36333" y="13368"/>
                    <a:pt x="37364" y="13368"/>
                  </a:cubicBezTo>
                  <a:cubicBezTo>
                    <a:pt x="37745" y="13368"/>
                    <a:pt x="38123" y="13466"/>
                    <a:pt x="38451" y="13679"/>
                  </a:cubicBezTo>
                  <a:cubicBezTo>
                    <a:pt x="38451" y="13649"/>
                    <a:pt x="38481" y="13649"/>
                    <a:pt x="38481" y="13618"/>
                  </a:cubicBezTo>
                  <a:cubicBezTo>
                    <a:pt x="39043" y="11960"/>
                    <a:pt x="40780" y="11173"/>
                    <a:pt x="42453" y="11173"/>
                  </a:cubicBezTo>
                  <a:close/>
                  <a:moveTo>
                    <a:pt x="760" y="1"/>
                  </a:moveTo>
                  <a:cubicBezTo>
                    <a:pt x="700" y="1764"/>
                    <a:pt x="639" y="3557"/>
                    <a:pt x="578" y="5351"/>
                  </a:cubicBezTo>
                  <a:cubicBezTo>
                    <a:pt x="517" y="7296"/>
                    <a:pt x="456" y="9211"/>
                    <a:pt x="396" y="11156"/>
                  </a:cubicBezTo>
                  <a:cubicBezTo>
                    <a:pt x="335" y="13162"/>
                    <a:pt x="274" y="15168"/>
                    <a:pt x="213" y="17174"/>
                  </a:cubicBezTo>
                  <a:cubicBezTo>
                    <a:pt x="152" y="19120"/>
                    <a:pt x="92" y="21095"/>
                    <a:pt x="31" y="23041"/>
                  </a:cubicBezTo>
                  <a:lnTo>
                    <a:pt x="0" y="24439"/>
                  </a:lnTo>
                  <a:cubicBezTo>
                    <a:pt x="152" y="24378"/>
                    <a:pt x="365" y="24348"/>
                    <a:pt x="487" y="24287"/>
                  </a:cubicBezTo>
                  <a:cubicBezTo>
                    <a:pt x="2983" y="23164"/>
                    <a:pt x="5321" y="22530"/>
                    <a:pt x="7620" y="22530"/>
                  </a:cubicBezTo>
                  <a:cubicBezTo>
                    <a:pt x="10052" y="22530"/>
                    <a:pt x="12440" y="23240"/>
                    <a:pt x="14925" y="24834"/>
                  </a:cubicBezTo>
                  <a:cubicBezTo>
                    <a:pt x="16657" y="25837"/>
                    <a:pt x="18329" y="26992"/>
                    <a:pt x="20001" y="28086"/>
                  </a:cubicBezTo>
                  <a:lnTo>
                    <a:pt x="20062" y="28086"/>
                  </a:lnTo>
                  <a:cubicBezTo>
                    <a:pt x="24044" y="26719"/>
                    <a:pt x="27934" y="25168"/>
                    <a:pt x="32038" y="24105"/>
                  </a:cubicBezTo>
                  <a:cubicBezTo>
                    <a:pt x="35607" y="23333"/>
                    <a:pt x="39177" y="22267"/>
                    <a:pt x="42848" y="22267"/>
                  </a:cubicBezTo>
                  <a:cubicBezTo>
                    <a:pt x="43084" y="22267"/>
                    <a:pt x="43321" y="22272"/>
                    <a:pt x="43558" y="22281"/>
                  </a:cubicBezTo>
                  <a:cubicBezTo>
                    <a:pt x="43613" y="22280"/>
                    <a:pt x="43669" y="22280"/>
                    <a:pt x="43725" y="22280"/>
                  </a:cubicBezTo>
                  <a:cubicBezTo>
                    <a:pt x="46556" y="22280"/>
                    <a:pt x="49355" y="23030"/>
                    <a:pt x="52008" y="24013"/>
                  </a:cubicBezTo>
                  <a:cubicBezTo>
                    <a:pt x="53983" y="24682"/>
                    <a:pt x="55929" y="25472"/>
                    <a:pt x="57813" y="26354"/>
                  </a:cubicBezTo>
                  <a:cubicBezTo>
                    <a:pt x="57844" y="26354"/>
                    <a:pt x="57874" y="26323"/>
                    <a:pt x="57904" y="26323"/>
                  </a:cubicBezTo>
                  <a:cubicBezTo>
                    <a:pt x="60518" y="25564"/>
                    <a:pt x="63011" y="24348"/>
                    <a:pt x="65625" y="23527"/>
                  </a:cubicBezTo>
                  <a:cubicBezTo>
                    <a:pt x="68346" y="22589"/>
                    <a:pt x="70487" y="22157"/>
                    <a:pt x="72529" y="22157"/>
                  </a:cubicBezTo>
                  <a:cubicBezTo>
                    <a:pt x="75188" y="22157"/>
                    <a:pt x="77680" y="22889"/>
                    <a:pt x="81066" y="24196"/>
                  </a:cubicBezTo>
                  <a:cubicBezTo>
                    <a:pt x="81066" y="22190"/>
                    <a:pt x="81096" y="20184"/>
                    <a:pt x="81127" y="18177"/>
                  </a:cubicBezTo>
                  <a:cubicBezTo>
                    <a:pt x="81127" y="16232"/>
                    <a:pt x="81157" y="14256"/>
                    <a:pt x="81157" y="12311"/>
                  </a:cubicBezTo>
                  <a:cubicBezTo>
                    <a:pt x="81187" y="10305"/>
                    <a:pt x="81187" y="8299"/>
                    <a:pt x="81218" y="6293"/>
                  </a:cubicBezTo>
                  <a:cubicBezTo>
                    <a:pt x="81248" y="4317"/>
                    <a:pt x="81248" y="2341"/>
                    <a:pt x="81279" y="396"/>
                  </a:cubicBezTo>
                  <a:cubicBezTo>
                    <a:pt x="81279" y="366"/>
                    <a:pt x="81279" y="335"/>
                    <a:pt x="81279" y="305"/>
                  </a:cubicBezTo>
                  <a:cubicBezTo>
                    <a:pt x="78300" y="305"/>
                    <a:pt x="75351" y="305"/>
                    <a:pt x="72373" y="274"/>
                  </a:cubicBezTo>
                  <a:cubicBezTo>
                    <a:pt x="68847" y="274"/>
                    <a:pt x="65290" y="244"/>
                    <a:pt x="61734" y="244"/>
                  </a:cubicBezTo>
                  <a:cubicBezTo>
                    <a:pt x="57874" y="214"/>
                    <a:pt x="54044" y="214"/>
                    <a:pt x="50184" y="183"/>
                  </a:cubicBezTo>
                  <a:cubicBezTo>
                    <a:pt x="46688" y="183"/>
                    <a:pt x="43193" y="153"/>
                    <a:pt x="39728" y="153"/>
                  </a:cubicBezTo>
                  <a:cubicBezTo>
                    <a:pt x="35989" y="122"/>
                    <a:pt x="32281" y="122"/>
                    <a:pt x="28572" y="92"/>
                  </a:cubicBezTo>
                  <a:cubicBezTo>
                    <a:pt x="24925" y="92"/>
                    <a:pt x="21277" y="62"/>
                    <a:pt x="17630" y="62"/>
                  </a:cubicBezTo>
                  <a:cubicBezTo>
                    <a:pt x="13891" y="31"/>
                    <a:pt x="10122" y="31"/>
                    <a:pt x="6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4"/>
            <p:cNvSpPr/>
            <p:nvPr/>
          </p:nvSpPr>
          <p:spPr>
            <a:xfrm>
              <a:off x="12847775" y="1105925"/>
              <a:ext cx="2038050" cy="613475"/>
            </a:xfrm>
            <a:custGeom>
              <a:avLst/>
              <a:gdLst/>
              <a:ahLst/>
              <a:cxnLst/>
              <a:rect l="l" t="t" r="r" b="b"/>
              <a:pathLst>
                <a:path w="81522" h="24539" extrusionOk="0">
                  <a:moveTo>
                    <a:pt x="821" y="1"/>
                  </a:moveTo>
                  <a:cubicBezTo>
                    <a:pt x="821" y="31"/>
                    <a:pt x="791" y="61"/>
                    <a:pt x="791" y="92"/>
                  </a:cubicBezTo>
                  <a:cubicBezTo>
                    <a:pt x="791" y="122"/>
                    <a:pt x="791" y="153"/>
                    <a:pt x="821" y="153"/>
                  </a:cubicBezTo>
                  <a:cubicBezTo>
                    <a:pt x="791" y="183"/>
                    <a:pt x="760" y="183"/>
                    <a:pt x="730" y="213"/>
                  </a:cubicBezTo>
                  <a:lnTo>
                    <a:pt x="547" y="5198"/>
                  </a:lnTo>
                  <a:cubicBezTo>
                    <a:pt x="487" y="7022"/>
                    <a:pt x="426" y="8846"/>
                    <a:pt x="365" y="10670"/>
                  </a:cubicBezTo>
                  <a:cubicBezTo>
                    <a:pt x="335" y="11673"/>
                    <a:pt x="304" y="12645"/>
                    <a:pt x="304" y="13648"/>
                  </a:cubicBezTo>
                  <a:cubicBezTo>
                    <a:pt x="243" y="15563"/>
                    <a:pt x="183" y="17509"/>
                    <a:pt x="122" y="19423"/>
                  </a:cubicBezTo>
                  <a:cubicBezTo>
                    <a:pt x="91" y="21034"/>
                    <a:pt x="31" y="22645"/>
                    <a:pt x="0" y="24256"/>
                  </a:cubicBezTo>
                  <a:cubicBezTo>
                    <a:pt x="0" y="24348"/>
                    <a:pt x="61" y="24408"/>
                    <a:pt x="122" y="24469"/>
                  </a:cubicBezTo>
                  <a:cubicBezTo>
                    <a:pt x="170" y="24518"/>
                    <a:pt x="242" y="24538"/>
                    <a:pt x="330" y="24538"/>
                  </a:cubicBezTo>
                  <a:cubicBezTo>
                    <a:pt x="792" y="24538"/>
                    <a:pt x="1695" y="23968"/>
                    <a:pt x="1976" y="23892"/>
                  </a:cubicBezTo>
                  <a:lnTo>
                    <a:pt x="1976" y="23952"/>
                  </a:lnTo>
                  <a:cubicBezTo>
                    <a:pt x="1976" y="23983"/>
                    <a:pt x="1976" y="24013"/>
                    <a:pt x="2006" y="24044"/>
                  </a:cubicBezTo>
                  <a:cubicBezTo>
                    <a:pt x="2037" y="24104"/>
                    <a:pt x="2128" y="24165"/>
                    <a:pt x="2219" y="24165"/>
                  </a:cubicBezTo>
                  <a:cubicBezTo>
                    <a:pt x="2341" y="24165"/>
                    <a:pt x="2432" y="24074"/>
                    <a:pt x="2432" y="23922"/>
                  </a:cubicBezTo>
                  <a:lnTo>
                    <a:pt x="2432" y="23892"/>
                  </a:lnTo>
                  <a:lnTo>
                    <a:pt x="2523" y="20305"/>
                  </a:lnTo>
                  <a:cubicBezTo>
                    <a:pt x="2584" y="18299"/>
                    <a:pt x="2614" y="16323"/>
                    <a:pt x="2675" y="14347"/>
                  </a:cubicBezTo>
                  <a:cubicBezTo>
                    <a:pt x="2736" y="12372"/>
                    <a:pt x="2766" y="10426"/>
                    <a:pt x="2827" y="8451"/>
                  </a:cubicBezTo>
                  <a:cubicBezTo>
                    <a:pt x="2858" y="6597"/>
                    <a:pt x="2918" y="4742"/>
                    <a:pt x="2979" y="2858"/>
                  </a:cubicBezTo>
                  <a:cubicBezTo>
                    <a:pt x="5289" y="2888"/>
                    <a:pt x="7630" y="2888"/>
                    <a:pt x="9970" y="2888"/>
                  </a:cubicBezTo>
                  <a:cubicBezTo>
                    <a:pt x="13374" y="2888"/>
                    <a:pt x="16748" y="2888"/>
                    <a:pt x="20153" y="2919"/>
                  </a:cubicBezTo>
                  <a:lnTo>
                    <a:pt x="30700" y="2919"/>
                  </a:lnTo>
                  <a:lnTo>
                    <a:pt x="40548" y="2949"/>
                  </a:lnTo>
                  <a:lnTo>
                    <a:pt x="50792" y="2979"/>
                  </a:lnTo>
                  <a:cubicBezTo>
                    <a:pt x="54257" y="2979"/>
                    <a:pt x="57752" y="2979"/>
                    <a:pt x="61248" y="3010"/>
                  </a:cubicBezTo>
                  <a:lnTo>
                    <a:pt x="71521" y="3010"/>
                  </a:lnTo>
                  <a:cubicBezTo>
                    <a:pt x="73862" y="3040"/>
                    <a:pt x="76202" y="3040"/>
                    <a:pt x="78543" y="3040"/>
                  </a:cubicBezTo>
                  <a:cubicBezTo>
                    <a:pt x="78543" y="4195"/>
                    <a:pt x="78543" y="5381"/>
                    <a:pt x="78573" y="6536"/>
                  </a:cubicBezTo>
                  <a:cubicBezTo>
                    <a:pt x="78573" y="8542"/>
                    <a:pt x="78604" y="10518"/>
                    <a:pt x="78604" y="12524"/>
                  </a:cubicBezTo>
                  <a:cubicBezTo>
                    <a:pt x="78634" y="14469"/>
                    <a:pt x="78664" y="16414"/>
                    <a:pt x="78664" y="18360"/>
                  </a:cubicBezTo>
                  <a:cubicBezTo>
                    <a:pt x="78695" y="20092"/>
                    <a:pt x="78695" y="21794"/>
                    <a:pt x="78725" y="23527"/>
                  </a:cubicBezTo>
                  <a:cubicBezTo>
                    <a:pt x="78725" y="23618"/>
                    <a:pt x="78756" y="23709"/>
                    <a:pt x="78847" y="23740"/>
                  </a:cubicBezTo>
                  <a:cubicBezTo>
                    <a:pt x="78877" y="23740"/>
                    <a:pt x="78908" y="23770"/>
                    <a:pt x="78938" y="23770"/>
                  </a:cubicBezTo>
                  <a:cubicBezTo>
                    <a:pt x="78968" y="23770"/>
                    <a:pt x="78999" y="23740"/>
                    <a:pt x="78999" y="23740"/>
                  </a:cubicBezTo>
                  <a:cubicBezTo>
                    <a:pt x="79029" y="23740"/>
                    <a:pt x="79029" y="23770"/>
                    <a:pt x="79029" y="23770"/>
                  </a:cubicBezTo>
                  <a:cubicBezTo>
                    <a:pt x="79212" y="23831"/>
                    <a:pt x="79363" y="23861"/>
                    <a:pt x="79546" y="23922"/>
                  </a:cubicBezTo>
                  <a:cubicBezTo>
                    <a:pt x="80032" y="24013"/>
                    <a:pt x="80519" y="24013"/>
                    <a:pt x="80883" y="24378"/>
                  </a:cubicBezTo>
                  <a:cubicBezTo>
                    <a:pt x="80940" y="24402"/>
                    <a:pt x="80988" y="24413"/>
                    <a:pt x="81031" y="24413"/>
                  </a:cubicBezTo>
                  <a:cubicBezTo>
                    <a:pt x="81308" y="24413"/>
                    <a:pt x="81305" y="23947"/>
                    <a:pt x="81278" y="23709"/>
                  </a:cubicBezTo>
                  <a:cubicBezTo>
                    <a:pt x="81218" y="23071"/>
                    <a:pt x="81187" y="22433"/>
                    <a:pt x="81157" y="21764"/>
                  </a:cubicBezTo>
                  <a:cubicBezTo>
                    <a:pt x="81430" y="21095"/>
                    <a:pt x="81218" y="20275"/>
                    <a:pt x="81278" y="19545"/>
                  </a:cubicBezTo>
                  <a:cubicBezTo>
                    <a:pt x="81187" y="17721"/>
                    <a:pt x="81157" y="15898"/>
                    <a:pt x="81278" y="14074"/>
                  </a:cubicBezTo>
                  <a:cubicBezTo>
                    <a:pt x="81278" y="13162"/>
                    <a:pt x="81400" y="12220"/>
                    <a:pt x="81491" y="11308"/>
                  </a:cubicBezTo>
                  <a:cubicBezTo>
                    <a:pt x="81491" y="9545"/>
                    <a:pt x="81491" y="7782"/>
                    <a:pt x="81522" y="6019"/>
                  </a:cubicBezTo>
                  <a:cubicBezTo>
                    <a:pt x="81522" y="5867"/>
                    <a:pt x="81522" y="5715"/>
                    <a:pt x="81522" y="5563"/>
                  </a:cubicBezTo>
                  <a:cubicBezTo>
                    <a:pt x="81491" y="3861"/>
                    <a:pt x="81522" y="2128"/>
                    <a:pt x="81400" y="426"/>
                  </a:cubicBezTo>
                  <a:cubicBezTo>
                    <a:pt x="81400" y="286"/>
                    <a:pt x="81295" y="212"/>
                    <a:pt x="81189" y="212"/>
                  </a:cubicBezTo>
                  <a:cubicBezTo>
                    <a:pt x="81133" y="212"/>
                    <a:pt x="81077" y="233"/>
                    <a:pt x="81035" y="274"/>
                  </a:cubicBezTo>
                  <a:cubicBezTo>
                    <a:pt x="81005" y="244"/>
                    <a:pt x="80974" y="213"/>
                    <a:pt x="80944" y="213"/>
                  </a:cubicBezTo>
                  <a:lnTo>
                    <a:pt x="71643" y="183"/>
                  </a:lnTo>
                  <a:cubicBezTo>
                    <a:pt x="67996" y="183"/>
                    <a:pt x="64348" y="153"/>
                    <a:pt x="60701" y="153"/>
                  </a:cubicBezTo>
                  <a:cubicBezTo>
                    <a:pt x="57357" y="153"/>
                    <a:pt x="53983" y="153"/>
                    <a:pt x="50640" y="122"/>
                  </a:cubicBezTo>
                  <a:lnTo>
                    <a:pt x="39454" y="122"/>
                  </a:lnTo>
                  <a:cubicBezTo>
                    <a:pt x="35837" y="92"/>
                    <a:pt x="32220" y="92"/>
                    <a:pt x="28603" y="92"/>
                  </a:cubicBezTo>
                  <a:cubicBezTo>
                    <a:pt x="25229" y="61"/>
                    <a:pt x="21855" y="61"/>
                    <a:pt x="18511" y="61"/>
                  </a:cubicBezTo>
                  <a:cubicBezTo>
                    <a:pt x="14864" y="61"/>
                    <a:pt x="11216" y="31"/>
                    <a:pt x="7569" y="31"/>
                  </a:cubicBezTo>
                  <a:cubicBezTo>
                    <a:pt x="5320" y="31"/>
                    <a:pt x="3070" y="31"/>
                    <a:pt x="82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4"/>
            <p:cNvSpPr/>
            <p:nvPr/>
          </p:nvSpPr>
          <p:spPr>
            <a:xfrm>
              <a:off x="13358425" y="1739675"/>
              <a:ext cx="12175" cy="11425"/>
            </a:xfrm>
            <a:custGeom>
              <a:avLst/>
              <a:gdLst/>
              <a:ahLst/>
              <a:cxnLst/>
              <a:rect l="l" t="t" r="r" b="b"/>
              <a:pathLst>
                <a:path w="487" h="457" extrusionOk="0">
                  <a:moveTo>
                    <a:pt x="274" y="1"/>
                  </a:moveTo>
                  <a:cubicBezTo>
                    <a:pt x="152" y="1"/>
                    <a:pt x="31" y="92"/>
                    <a:pt x="31" y="213"/>
                  </a:cubicBezTo>
                  <a:cubicBezTo>
                    <a:pt x="0" y="335"/>
                    <a:pt x="122" y="457"/>
                    <a:pt x="243" y="457"/>
                  </a:cubicBezTo>
                  <a:cubicBezTo>
                    <a:pt x="365" y="457"/>
                    <a:pt x="456" y="365"/>
                    <a:pt x="487" y="244"/>
                  </a:cubicBezTo>
                  <a:cubicBezTo>
                    <a:pt x="487" y="122"/>
                    <a:pt x="395" y="1"/>
                    <a:pt x="27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4"/>
            <p:cNvSpPr/>
            <p:nvPr/>
          </p:nvSpPr>
          <p:spPr>
            <a:xfrm>
              <a:off x="12980000" y="15633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56" y="366"/>
                    <a:pt x="456" y="244"/>
                  </a:cubicBezTo>
                  <a:cubicBezTo>
                    <a:pt x="456" y="122"/>
                    <a:pt x="365"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4"/>
            <p:cNvSpPr/>
            <p:nvPr/>
          </p:nvSpPr>
          <p:spPr>
            <a:xfrm>
              <a:off x="12983025" y="1546675"/>
              <a:ext cx="11425" cy="10650"/>
            </a:xfrm>
            <a:custGeom>
              <a:avLst/>
              <a:gdLst/>
              <a:ahLst/>
              <a:cxnLst/>
              <a:rect l="l" t="t" r="r" b="b"/>
              <a:pathLst>
                <a:path w="457" h="426" extrusionOk="0">
                  <a:moveTo>
                    <a:pt x="244" y="0"/>
                  </a:moveTo>
                  <a:cubicBezTo>
                    <a:pt x="122" y="0"/>
                    <a:pt x="31" y="61"/>
                    <a:pt x="1" y="183"/>
                  </a:cubicBezTo>
                  <a:cubicBezTo>
                    <a:pt x="1" y="304"/>
                    <a:pt x="92" y="426"/>
                    <a:pt x="214" y="426"/>
                  </a:cubicBezTo>
                  <a:cubicBezTo>
                    <a:pt x="335" y="426"/>
                    <a:pt x="457" y="36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4"/>
            <p:cNvSpPr/>
            <p:nvPr/>
          </p:nvSpPr>
          <p:spPr>
            <a:xfrm>
              <a:off x="12995950" y="1555775"/>
              <a:ext cx="11425" cy="10675"/>
            </a:xfrm>
            <a:custGeom>
              <a:avLst/>
              <a:gdLst/>
              <a:ahLst/>
              <a:cxnLst/>
              <a:rect l="l" t="t" r="r" b="b"/>
              <a:pathLst>
                <a:path w="457" h="427" extrusionOk="0">
                  <a:moveTo>
                    <a:pt x="244" y="1"/>
                  </a:moveTo>
                  <a:cubicBezTo>
                    <a:pt x="122" y="1"/>
                    <a:pt x="31" y="62"/>
                    <a:pt x="0" y="183"/>
                  </a:cubicBezTo>
                  <a:cubicBezTo>
                    <a:pt x="0" y="305"/>
                    <a:pt x="92" y="426"/>
                    <a:pt x="213" y="426"/>
                  </a:cubicBezTo>
                  <a:cubicBezTo>
                    <a:pt x="335" y="426"/>
                    <a:pt x="456" y="366"/>
                    <a:pt x="456" y="244"/>
                  </a:cubicBezTo>
                  <a:cubicBezTo>
                    <a:pt x="456" y="122"/>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4"/>
            <p:cNvSpPr/>
            <p:nvPr/>
          </p:nvSpPr>
          <p:spPr>
            <a:xfrm>
              <a:off x="13081050" y="1221425"/>
              <a:ext cx="11425" cy="11425"/>
            </a:xfrm>
            <a:custGeom>
              <a:avLst/>
              <a:gdLst/>
              <a:ahLst/>
              <a:cxnLst/>
              <a:rect l="l" t="t" r="r" b="b"/>
              <a:pathLst>
                <a:path w="457" h="457" extrusionOk="0">
                  <a:moveTo>
                    <a:pt x="244" y="1"/>
                  </a:moveTo>
                  <a:cubicBezTo>
                    <a:pt x="122" y="1"/>
                    <a:pt x="1" y="62"/>
                    <a:pt x="1" y="214"/>
                  </a:cubicBezTo>
                  <a:cubicBezTo>
                    <a:pt x="1" y="335"/>
                    <a:pt x="92" y="457"/>
                    <a:pt x="214" y="457"/>
                  </a:cubicBezTo>
                  <a:cubicBezTo>
                    <a:pt x="335" y="457"/>
                    <a:pt x="457"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4"/>
            <p:cNvSpPr/>
            <p:nvPr/>
          </p:nvSpPr>
          <p:spPr>
            <a:xfrm>
              <a:off x="13098525" y="1218400"/>
              <a:ext cx="11425" cy="11425"/>
            </a:xfrm>
            <a:custGeom>
              <a:avLst/>
              <a:gdLst/>
              <a:ahLst/>
              <a:cxnLst/>
              <a:rect l="l" t="t" r="r" b="b"/>
              <a:pathLst>
                <a:path w="457" h="457" extrusionOk="0">
                  <a:moveTo>
                    <a:pt x="244" y="0"/>
                  </a:moveTo>
                  <a:cubicBezTo>
                    <a:pt x="122" y="0"/>
                    <a:pt x="1" y="61"/>
                    <a:pt x="1" y="213"/>
                  </a:cubicBezTo>
                  <a:cubicBezTo>
                    <a:pt x="1" y="335"/>
                    <a:pt x="92" y="456"/>
                    <a:pt x="214" y="456"/>
                  </a:cubicBezTo>
                  <a:cubicBezTo>
                    <a:pt x="335" y="456"/>
                    <a:pt x="457" y="365"/>
                    <a:pt x="457" y="243"/>
                  </a:cubicBezTo>
                  <a:cubicBezTo>
                    <a:pt x="457" y="122"/>
                    <a:pt x="366"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4"/>
            <p:cNvSpPr/>
            <p:nvPr/>
          </p:nvSpPr>
          <p:spPr>
            <a:xfrm>
              <a:off x="13498250" y="1532225"/>
              <a:ext cx="11425" cy="11425"/>
            </a:xfrm>
            <a:custGeom>
              <a:avLst/>
              <a:gdLst/>
              <a:ahLst/>
              <a:cxnLst/>
              <a:rect l="l" t="t" r="r" b="b"/>
              <a:pathLst>
                <a:path w="457" h="457" extrusionOk="0">
                  <a:moveTo>
                    <a:pt x="244" y="1"/>
                  </a:moveTo>
                  <a:cubicBezTo>
                    <a:pt x="122" y="1"/>
                    <a:pt x="0" y="92"/>
                    <a:pt x="0" y="213"/>
                  </a:cubicBezTo>
                  <a:cubicBezTo>
                    <a:pt x="0" y="335"/>
                    <a:pt x="92" y="457"/>
                    <a:pt x="213" y="457"/>
                  </a:cubicBezTo>
                  <a:cubicBezTo>
                    <a:pt x="335" y="457"/>
                    <a:pt x="426" y="396"/>
                    <a:pt x="456" y="244"/>
                  </a:cubicBezTo>
                  <a:cubicBezTo>
                    <a:pt x="456" y="153"/>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4"/>
            <p:cNvSpPr/>
            <p:nvPr/>
          </p:nvSpPr>
          <p:spPr>
            <a:xfrm>
              <a:off x="13516475" y="1533000"/>
              <a:ext cx="12200" cy="10650"/>
            </a:xfrm>
            <a:custGeom>
              <a:avLst/>
              <a:gdLst/>
              <a:ahLst/>
              <a:cxnLst/>
              <a:rect l="l" t="t" r="r" b="b"/>
              <a:pathLst>
                <a:path w="488" h="426" extrusionOk="0">
                  <a:moveTo>
                    <a:pt x="274" y="0"/>
                  </a:moveTo>
                  <a:cubicBezTo>
                    <a:pt x="122" y="0"/>
                    <a:pt x="31" y="61"/>
                    <a:pt x="31" y="182"/>
                  </a:cubicBezTo>
                  <a:cubicBezTo>
                    <a:pt x="1" y="304"/>
                    <a:pt x="92" y="426"/>
                    <a:pt x="214" y="426"/>
                  </a:cubicBezTo>
                  <a:cubicBezTo>
                    <a:pt x="366" y="426"/>
                    <a:pt x="457" y="365"/>
                    <a:pt x="457" y="243"/>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4"/>
            <p:cNvSpPr/>
            <p:nvPr/>
          </p:nvSpPr>
          <p:spPr>
            <a:xfrm>
              <a:off x="13812825" y="1621125"/>
              <a:ext cx="11425" cy="10675"/>
            </a:xfrm>
            <a:custGeom>
              <a:avLst/>
              <a:gdLst/>
              <a:ahLst/>
              <a:cxnLst/>
              <a:rect l="l" t="t" r="r" b="b"/>
              <a:pathLst>
                <a:path w="457" h="427" extrusionOk="0">
                  <a:moveTo>
                    <a:pt x="244" y="1"/>
                  </a:moveTo>
                  <a:cubicBezTo>
                    <a:pt x="122" y="1"/>
                    <a:pt x="1" y="62"/>
                    <a:pt x="1" y="183"/>
                  </a:cubicBezTo>
                  <a:cubicBezTo>
                    <a:pt x="1" y="305"/>
                    <a:pt x="92" y="426"/>
                    <a:pt x="214" y="426"/>
                  </a:cubicBezTo>
                  <a:cubicBezTo>
                    <a:pt x="335" y="426"/>
                    <a:pt x="426" y="366"/>
                    <a:pt x="457" y="244"/>
                  </a:cubicBezTo>
                  <a:cubicBezTo>
                    <a:pt x="457" y="122"/>
                    <a:pt x="366" y="1"/>
                    <a:pt x="244"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4"/>
            <p:cNvSpPr/>
            <p:nvPr/>
          </p:nvSpPr>
          <p:spPr>
            <a:xfrm>
              <a:off x="13831825" y="1619625"/>
              <a:ext cx="12200" cy="11425"/>
            </a:xfrm>
            <a:custGeom>
              <a:avLst/>
              <a:gdLst/>
              <a:ahLst/>
              <a:cxnLst/>
              <a:rect l="l" t="t" r="r" b="b"/>
              <a:pathLst>
                <a:path w="488" h="457" extrusionOk="0">
                  <a:moveTo>
                    <a:pt x="274" y="0"/>
                  </a:moveTo>
                  <a:cubicBezTo>
                    <a:pt x="122" y="0"/>
                    <a:pt x="31" y="61"/>
                    <a:pt x="31" y="213"/>
                  </a:cubicBezTo>
                  <a:cubicBezTo>
                    <a:pt x="1" y="304"/>
                    <a:pt x="92" y="456"/>
                    <a:pt x="214" y="456"/>
                  </a:cubicBezTo>
                  <a:cubicBezTo>
                    <a:pt x="335" y="456"/>
                    <a:pt x="457" y="365"/>
                    <a:pt x="457" y="243"/>
                  </a:cubicBezTo>
                  <a:cubicBezTo>
                    <a:pt x="487" y="122"/>
                    <a:pt x="396"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4"/>
            <p:cNvSpPr/>
            <p:nvPr/>
          </p:nvSpPr>
          <p:spPr>
            <a:xfrm>
              <a:off x="13822725" y="1605925"/>
              <a:ext cx="11400" cy="11425"/>
            </a:xfrm>
            <a:custGeom>
              <a:avLst/>
              <a:gdLst/>
              <a:ahLst/>
              <a:cxnLst/>
              <a:rect l="l" t="t" r="r" b="b"/>
              <a:pathLst>
                <a:path w="456" h="457" extrusionOk="0">
                  <a:moveTo>
                    <a:pt x="243" y="1"/>
                  </a:moveTo>
                  <a:cubicBezTo>
                    <a:pt x="122" y="1"/>
                    <a:pt x="0" y="62"/>
                    <a:pt x="0" y="214"/>
                  </a:cubicBezTo>
                  <a:cubicBezTo>
                    <a:pt x="0" y="305"/>
                    <a:pt x="91" y="457"/>
                    <a:pt x="213" y="457"/>
                  </a:cubicBezTo>
                  <a:cubicBezTo>
                    <a:pt x="334" y="457"/>
                    <a:pt x="456" y="366"/>
                    <a:pt x="456" y="244"/>
                  </a:cubicBezTo>
                  <a:cubicBezTo>
                    <a:pt x="456" y="123"/>
                    <a:pt x="365" y="1"/>
                    <a:pt x="24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4"/>
            <p:cNvSpPr/>
            <p:nvPr/>
          </p:nvSpPr>
          <p:spPr>
            <a:xfrm>
              <a:off x="13711775" y="1310350"/>
              <a:ext cx="11425" cy="11425"/>
            </a:xfrm>
            <a:custGeom>
              <a:avLst/>
              <a:gdLst/>
              <a:ahLst/>
              <a:cxnLst/>
              <a:rect l="l" t="t" r="r" b="b"/>
              <a:pathLst>
                <a:path w="457" h="457" extrusionOk="0">
                  <a:moveTo>
                    <a:pt x="244" y="0"/>
                  </a:moveTo>
                  <a:cubicBezTo>
                    <a:pt x="122" y="0"/>
                    <a:pt x="31" y="91"/>
                    <a:pt x="1" y="213"/>
                  </a:cubicBezTo>
                  <a:cubicBezTo>
                    <a:pt x="1" y="334"/>
                    <a:pt x="92" y="456"/>
                    <a:pt x="213" y="456"/>
                  </a:cubicBezTo>
                  <a:cubicBezTo>
                    <a:pt x="335" y="456"/>
                    <a:pt x="457" y="39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4"/>
            <p:cNvSpPr/>
            <p:nvPr/>
          </p:nvSpPr>
          <p:spPr>
            <a:xfrm>
              <a:off x="14030175" y="1230550"/>
              <a:ext cx="11400" cy="11425"/>
            </a:xfrm>
            <a:custGeom>
              <a:avLst/>
              <a:gdLst/>
              <a:ahLst/>
              <a:cxnLst/>
              <a:rect l="l" t="t" r="r" b="b"/>
              <a:pathLst>
                <a:path w="456" h="457" extrusionOk="0">
                  <a:moveTo>
                    <a:pt x="243" y="1"/>
                  </a:moveTo>
                  <a:cubicBezTo>
                    <a:pt x="122" y="1"/>
                    <a:pt x="30" y="92"/>
                    <a:pt x="0" y="213"/>
                  </a:cubicBezTo>
                  <a:cubicBezTo>
                    <a:pt x="0" y="335"/>
                    <a:pt x="91" y="457"/>
                    <a:pt x="213" y="457"/>
                  </a:cubicBezTo>
                  <a:cubicBezTo>
                    <a:pt x="334" y="457"/>
                    <a:pt x="456" y="365"/>
                    <a:pt x="456" y="244"/>
                  </a:cubicBezTo>
                  <a:cubicBezTo>
                    <a:pt x="456" y="122"/>
                    <a:pt x="365" y="1"/>
                    <a:pt x="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4"/>
            <p:cNvSpPr/>
            <p:nvPr/>
          </p:nvSpPr>
          <p:spPr>
            <a:xfrm>
              <a:off x="14047650" y="1229800"/>
              <a:ext cx="12175" cy="11425"/>
            </a:xfrm>
            <a:custGeom>
              <a:avLst/>
              <a:gdLst/>
              <a:ahLst/>
              <a:cxnLst/>
              <a:rect l="l" t="t" r="r" b="b"/>
              <a:pathLst>
                <a:path w="487" h="457" extrusionOk="0">
                  <a:moveTo>
                    <a:pt x="243" y="0"/>
                  </a:moveTo>
                  <a:cubicBezTo>
                    <a:pt x="122" y="0"/>
                    <a:pt x="31" y="61"/>
                    <a:pt x="0" y="213"/>
                  </a:cubicBezTo>
                  <a:cubicBezTo>
                    <a:pt x="0" y="335"/>
                    <a:pt x="91" y="456"/>
                    <a:pt x="213" y="456"/>
                  </a:cubicBezTo>
                  <a:cubicBezTo>
                    <a:pt x="334" y="456"/>
                    <a:pt x="456" y="365"/>
                    <a:pt x="456" y="243"/>
                  </a:cubicBezTo>
                  <a:cubicBezTo>
                    <a:pt x="486" y="122"/>
                    <a:pt x="365"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4"/>
            <p:cNvSpPr/>
            <p:nvPr/>
          </p:nvSpPr>
          <p:spPr>
            <a:xfrm>
              <a:off x="14040800" y="1245000"/>
              <a:ext cx="11425" cy="11425"/>
            </a:xfrm>
            <a:custGeom>
              <a:avLst/>
              <a:gdLst/>
              <a:ahLst/>
              <a:cxnLst/>
              <a:rect l="l" t="t" r="r" b="b"/>
              <a:pathLst>
                <a:path w="457" h="457" extrusionOk="0">
                  <a:moveTo>
                    <a:pt x="244" y="0"/>
                  </a:moveTo>
                  <a:cubicBezTo>
                    <a:pt x="122" y="0"/>
                    <a:pt x="1" y="91"/>
                    <a:pt x="1" y="213"/>
                  </a:cubicBezTo>
                  <a:cubicBezTo>
                    <a:pt x="1" y="334"/>
                    <a:pt x="92" y="456"/>
                    <a:pt x="213" y="456"/>
                  </a:cubicBezTo>
                  <a:cubicBezTo>
                    <a:pt x="335" y="456"/>
                    <a:pt x="426" y="365"/>
                    <a:pt x="457" y="243"/>
                  </a:cubicBezTo>
                  <a:cubicBezTo>
                    <a:pt x="457" y="122"/>
                    <a:pt x="365"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4"/>
            <p:cNvSpPr/>
            <p:nvPr/>
          </p:nvSpPr>
          <p:spPr>
            <a:xfrm>
              <a:off x="14218625" y="1527675"/>
              <a:ext cx="11425" cy="11425"/>
            </a:xfrm>
            <a:custGeom>
              <a:avLst/>
              <a:gdLst/>
              <a:ahLst/>
              <a:cxnLst/>
              <a:rect l="l" t="t" r="r" b="b"/>
              <a:pathLst>
                <a:path w="457" h="457" extrusionOk="0">
                  <a:moveTo>
                    <a:pt x="243" y="0"/>
                  </a:moveTo>
                  <a:cubicBezTo>
                    <a:pt x="122" y="0"/>
                    <a:pt x="0" y="91"/>
                    <a:pt x="0" y="213"/>
                  </a:cubicBezTo>
                  <a:cubicBezTo>
                    <a:pt x="0" y="335"/>
                    <a:pt x="91" y="456"/>
                    <a:pt x="213" y="456"/>
                  </a:cubicBezTo>
                  <a:cubicBezTo>
                    <a:pt x="335" y="456"/>
                    <a:pt x="456" y="395"/>
                    <a:pt x="456" y="243"/>
                  </a:cubicBezTo>
                  <a:cubicBezTo>
                    <a:pt x="456" y="152"/>
                    <a:pt x="365"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4"/>
            <p:cNvSpPr/>
            <p:nvPr/>
          </p:nvSpPr>
          <p:spPr>
            <a:xfrm>
              <a:off x="14497500" y="1640900"/>
              <a:ext cx="12175" cy="10650"/>
            </a:xfrm>
            <a:custGeom>
              <a:avLst/>
              <a:gdLst/>
              <a:ahLst/>
              <a:cxnLst/>
              <a:rect l="l" t="t" r="r" b="b"/>
              <a:pathLst>
                <a:path w="487" h="426" extrusionOk="0">
                  <a:moveTo>
                    <a:pt x="274" y="0"/>
                  </a:moveTo>
                  <a:cubicBezTo>
                    <a:pt x="122" y="0"/>
                    <a:pt x="31" y="61"/>
                    <a:pt x="31" y="183"/>
                  </a:cubicBezTo>
                  <a:cubicBezTo>
                    <a:pt x="0" y="304"/>
                    <a:pt x="92" y="426"/>
                    <a:pt x="213" y="426"/>
                  </a:cubicBezTo>
                  <a:cubicBezTo>
                    <a:pt x="365" y="426"/>
                    <a:pt x="456" y="365"/>
                    <a:pt x="456" y="243"/>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4"/>
            <p:cNvSpPr/>
            <p:nvPr/>
          </p:nvSpPr>
          <p:spPr>
            <a:xfrm>
              <a:off x="14515725" y="1635575"/>
              <a:ext cx="11425" cy="11425"/>
            </a:xfrm>
            <a:custGeom>
              <a:avLst/>
              <a:gdLst/>
              <a:ahLst/>
              <a:cxnLst/>
              <a:rect l="l" t="t" r="r" b="b"/>
              <a:pathLst>
                <a:path w="457" h="457" extrusionOk="0">
                  <a:moveTo>
                    <a:pt x="244" y="0"/>
                  </a:moveTo>
                  <a:cubicBezTo>
                    <a:pt x="122" y="0"/>
                    <a:pt x="1" y="92"/>
                    <a:pt x="1" y="213"/>
                  </a:cubicBezTo>
                  <a:cubicBezTo>
                    <a:pt x="1" y="335"/>
                    <a:pt x="92" y="456"/>
                    <a:pt x="214" y="456"/>
                  </a:cubicBezTo>
                  <a:cubicBezTo>
                    <a:pt x="335" y="456"/>
                    <a:pt x="457" y="365"/>
                    <a:pt x="457" y="244"/>
                  </a:cubicBezTo>
                  <a:cubicBezTo>
                    <a:pt x="457" y="122"/>
                    <a:pt x="366" y="0"/>
                    <a:pt x="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4"/>
            <p:cNvSpPr/>
            <p:nvPr/>
          </p:nvSpPr>
          <p:spPr>
            <a:xfrm>
              <a:off x="14624400" y="1241200"/>
              <a:ext cx="11425" cy="11425"/>
            </a:xfrm>
            <a:custGeom>
              <a:avLst/>
              <a:gdLst/>
              <a:ahLst/>
              <a:cxnLst/>
              <a:rect l="l" t="t" r="r" b="b"/>
              <a:pathLst>
                <a:path w="457" h="457" extrusionOk="0">
                  <a:moveTo>
                    <a:pt x="244" y="0"/>
                  </a:moveTo>
                  <a:cubicBezTo>
                    <a:pt x="122" y="0"/>
                    <a:pt x="0" y="61"/>
                    <a:pt x="0" y="213"/>
                  </a:cubicBezTo>
                  <a:cubicBezTo>
                    <a:pt x="0" y="334"/>
                    <a:pt x="92" y="456"/>
                    <a:pt x="213" y="456"/>
                  </a:cubicBezTo>
                  <a:cubicBezTo>
                    <a:pt x="335" y="456"/>
                    <a:pt x="426" y="365"/>
                    <a:pt x="456" y="243"/>
                  </a:cubicBezTo>
                  <a:cubicBezTo>
                    <a:pt x="456" y="122"/>
                    <a:pt x="365" y="0"/>
                    <a:pt x="24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4"/>
            <p:cNvSpPr/>
            <p:nvPr/>
          </p:nvSpPr>
          <p:spPr>
            <a:xfrm>
              <a:off x="14641125" y="1241200"/>
              <a:ext cx="12175" cy="10650"/>
            </a:xfrm>
            <a:custGeom>
              <a:avLst/>
              <a:gdLst/>
              <a:ahLst/>
              <a:cxnLst/>
              <a:rect l="l" t="t" r="r" b="b"/>
              <a:pathLst>
                <a:path w="487" h="426" extrusionOk="0">
                  <a:moveTo>
                    <a:pt x="274" y="0"/>
                  </a:moveTo>
                  <a:cubicBezTo>
                    <a:pt x="122" y="0"/>
                    <a:pt x="31" y="61"/>
                    <a:pt x="31" y="182"/>
                  </a:cubicBezTo>
                  <a:cubicBezTo>
                    <a:pt x="0" y="304"/>
                    <a:pt x="91" y="426"/>
                    <a:pt x="213" y="426"/>
                  </a:cubicBezTo>
                  <a:cubicBezTo>
                    <a:pt x="335" y="426"/>
                    <a:pt x="456" y="365"/>
                    <a:pt x="456" y="243"/>
                  </a:cubicBezTo>
                  <a:cubicBezTo>
                    <a:pt x="487" y="122"/>
                    <a:pt x="395" y="0"/>
                    <a:pt x="274" y="0"/>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4"/>
            <p:cNvSpPr/>
            <p:nvPr/>
          </p:nvSpPr>
          <p:spPr>
            <a:xfrm>
              <a:off x="14752825" y="1503350"/>
              <a:ext cx="12175" cy="11425"/>
            </a:xfrm>
            <a:custGeom>
              <a:avLst/>
              <a:gdLst/>
              <a:ahLst/>
              <a:cxnLst/>
              <a:rect l="l" t="t" r="r" b="b"/>
              <a:pathLst>
                <a:path w="487" h="457" extrusionOk="0">
                  <a:moveTo>
                    <a:pt x="274" y="1"/>
                  </a:moveTo>
                  <a:cubicBezTo>
                    <a:pt x="152" y="1"/>
                    <a:pt x="31" y="61"/>
                    <a:pt x="31" y="213"/>
                  </a:cubicBezTo>
                  <a:cubicBezTo>
                    <a:pt x="0" y="335"/>
                    <a:pt x="122" y="457"/>
                    <a:pt x="213" y="457"/>
                  </a:cubicBezTo>
                  <a:cubicBezTo>
                    <a:pt x="365" y="457"/>
                    <a:pt x="456" y="365"/>
                    <a:pt x="487" y="244"/>
                  </a:cubicBezTo>
                  <a:cubicBezTo>
                    <a:pt x="487" y="122"/>
                    <a:pt x="395"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4"/>
            <p:cNvSpPr/>
            <p:nvPr/>
          </p:nvSpPr>
          <p:spPr>
            <a:xfrm>
              <a:off x="14753575" y="1489675"/>
              <a:ext cx="12200" cy="11425"/>
            </a:xfrm>
            <a:custGeom>
              <a:avLst/>
              <a:gdLst/>
              <a:ahLst/>
              <a:cxnLst/>
              <a:rect l="l" t="t" r="r" b="b"/>
              <a:pathLst>
                <a:path w="488" h="457" extrusionOk="0">
                  <a:moveTo>
                    <a:pt x="274" y="0"/>
                  </a:moveTo>
                  <a:cubicBezTo>
                    <a:pt x="153" y="0"/>
                    <a:pt x="31" y="61"/>
                    <a:pt x="31" y="213"/>
                  </a:cubicBezTo>
                  <a:cubicBezTo>
                    <a:pt x="1" y="335"/>
                    <a:pt x="122" y="456"/>
                    <a:pt x="244" y="456"/>
                  </a:cubicBezTo>
                  <a:cubicBezTo>
                    <a:pt x="365" y="456"/>
                    <a:pt x="457" y="365"/>
                    <a:pt x="487" y="244"/>
                  </a:cubicBezTo>
                  <a:cubicBezTo>
                    <a:pt x="487" y="122"/>
                    <a:pt x="39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4"/>
            <p:cNvSpPr/>
            <p:nvPr/>
          </p:nvSpPr>
          <p:spPr>
            <a:xfrm>
              <a:off x="14739900" y="1495750"/>
              <a:ext cx="12175" cy="11425"/>
            </a:xfrm>
            <a:custGeom>
              <a:avLst/>
              <a:gdLst/>
              <a:ahLst/>
              <a:cxnLst/>
              <a:rect l="l" t="t" r="r" b="b"/>
              <a:pathLst>
                <a:path w="487" h="457" extrusionOk="0">
                  <a:moveTo>
                    <a:pt x="244" y="1"/>
                  </a:moveTo>
                  <a:cubicBezTo>
                    <a:pt x="122" y="1"/>
                    <a:pt x="31" y="92"/>
                    <a:pt x="1" y="213"/>
                  </a:cubicBezTo>
                  <a:cubicBezTo>
                    <a:pt x="1" y="335"/>
                    <a:pt x="92" y="457"/>
                    <a:pt x="213" y="457"/>
                  </a:cubicBezTo>
                  <a:cubicBezTo>
                    <a:pt x="335" y="457"/>
                    <a:pt x="457" y="396"/>
                    <a:pt x="457" y="244"/>
                  </a:cubicBezTo>
                  <a:cubicBezTo>
                    <a:pt x="487" y="122"/>
                    <a:pt x="3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4"/>
            <p:cNvSpPr/>
            <p:nvPr/>
          </p:nvSpPr>
          <p:spPr>
            <a:xfrm>
              <a:off x="12612200" y="915525"/>
              <a:ext cx="2449150" cy="1426000"/>
            </a:xfrm>
            <a:custGeom>
              <a:avLst/>
              <a:gdLst/>
              <a:ahLst/>
              <a:cxnLst/>
              <a:rect l="l" t="t" r="r" b="b"/>
              <a:pathLst>
                <a:path w="97966" h="57040" extrusionOk="0">
                  <a:moveTo>
                    <a:pt x="6232" y="3969"/>
                  </a:moveTo>
                  <a:lnTo>
                    <a:pt x="6445" y="4091"/>
                  </a:lnTo>
                  <a:cubicBezTo>
                    <a:pt x="6445" y="4121"/>
                    <a:pt x="6445" y="4121"/>
                    <a:pt x="6445" y="4121"/>
                  </a:cubicBezTo>
                  <a:cubicBezTo>
                    <a:pt x="6657" y="4243"/>
                    <a:pt x="6840" y="4364"/>
                    <a:pt x="7022" y="4516"/>
                  </a:cubicBezTo>
                  <a:cubicBezTo>
                    <a:pt x="7174" y="4608"/>
                    <a:pt x="7296" y="4729"/>
                    <a:pt x="7448" y="4820"/>
                  </a:cubicBezTo>
                  <a:cubicBezTo>
                    <a:pt x="7600" y="4942"/>
                    <a:pt x="7752" y="5033"/>
                    <a:pt x="7873" y="5124"/>
                  </a:cubicBezTo>
                  <a:cubicBezTo>
                    <a:pt x="8694" y="5823"/>
                    <a:pt x="9484" y="6522"/>
                    <a:pt x="10244" y="7252"/>
                  </a:cubicBezTo>
                  <a:lnTo>
                    <a:pt x="10274" y="7252"/>
                  </a:lnTo>
                  <a:cubicBezTo>
                    <a:pt x="13284" y="7252"/>
                    <a:pt x="16262" y="7282"/>
                    <a:pt x="19272" y="7282"/>
                  </a:cubicBezTo>
                  <a:cubicBezTo>
                    <a:pt x="23041" y="7313"/>
                    <a:pt x="26840" y="7313"/>
                    <a:pt x="30609" y="7343"/>
                  </a:cubicBezTo>
                  <a:cubicBezTo>
                    <a:pt x="34317" y="7343"/>
                    <a:pt x="38026" y="7374"/>
                    <a:pt x="41734" y="7374"/>
                  </a:cubicBezTo>
                  <a:cubicBezTo>
                    <a:pt x="45260" y="7404"/>
                    <a:pt x="48786" y="7404"/>
                    <a:pt x="52312" y="7434"/>
                  </a:cubicBezTo>
                  <a:cubicBezTo>
                    <a:pt x="55929" y="7434"/>
                    <a:pt x="59546" y="7465"/>
                    <a:pt x="63163" y="7465"/>
                  </a:cubicBezTo>
                  <a:lnTo>
                    <a:pt x="74683" y="7526"/>
                  </a:lnTo>
                  <a:cubicBezTo>
                    <a:pt x="78178" y="7526"/>
                    <a:pt x="81674" y="7556"/>
                    <a:pt x="85169" y="7556"/>
                  </a:cubicBezTo>
                  <a:cubicBezTo>
                    <a:pt x="87024" y="7556"/>
                    <a:pt x="88908" y="7586"/>
                    <a:pt x="90762" y="7586"/>
                  </a:cubicBezTo>
                  <a:cubicBezTo>
                    <a:pt x="90762" y="7556"/>
                    <a:pt x="90793" y="7556"/>
                    <a:pt x="90793" y="7526"/>
                  </a:cubicBezTo>
                  <a:cubicBezTo>
                    <a:pt x="91036" y="7282"/>
                    <a:pt x="91279" y="7009"/>
                    <a:pt x="91553" y="6735"/>
                  </a:cubicBezTo>
                  <a:cubicBezTo>
                    <a:pt x="91735" y="6583"/>
                    <a:pt x="91887" y="6462"/>
                    <a:pt x="92039" y="6310"/>
                  </a:cubicBezTo>
                  <a:cubicBezTo>
                    <a:pt x="92191" y="6158"/>
                    <a:pt x="92373" y="5975"/>
                    <a:pt x="92525" y="5823"/>
                  </a:cubicBezTo>
                  <a:cubicBezTo>
                    <a:pt x="92677" y="5702"/>
                    <a:pt x="92829" y="5580"/>
                    <a:pt x="92951" y="5459"/>
                  </a:cubicBezTo>
                  <a:cubicBezTo>
                    <a:pt x="93133" y="5337"/>
                    <a:pt x="93315" y="5215"/>
                    <a:pt x="93467" y="5063"/>
                  </a:cubicBezTo>
                  <a:cubicBezTo>
                    <a:pt x="93589" y="4972"/>
                    <a:pt x="93711" y="4911"/>
                    <a:pt x="93802" y="4820"/>
                  </a:cubicBezTo>
                  <a:lnTo>
                    <a:pt x="93832" y="4820"/>
                  </a:lnTo>
                  <a:cubicBezTo>
                    <a:pt x="93711" y="4942"/>
                    <a:pt x="93619" y="5063"/>
                    <a:pt x="93498" y="5185"/>
                  </a:cubicBezTo>
                  <a:lnTo>
                    <a:pt x="93498" y="5215"/>
                  </a:lnTo>
                  <a:cubicBezTo>
                    <a:pt x="93467" y="5246"/>
                    <a:pt x="93407" y="5307"/>
                    <a:pt x="93376" y="5337"/>
                  </a:cubicBezTo>
                  <a:cubicBezTo>
                    <a:pt x="93346" y="5367"/>
                    <a:pt x="93315" y="5398"/>
                    <a:pt x="93285" y="5428"/>
                  </a:cubicBezTo>
                  <a:cubicBezTo>
                    <a:pt x="93224" y="5550"/>
                    <a:pt x="93133" y="5641"/>
                    <a:pt x="93042" y="5732"/>
                  </a:cubicBezTo>
                  <a:cubicBezTo>
                    <a:pt x="92951" y="5823"/>
                    <a:pt x="92890" y="5945"/>
                    <a:pt x="92799" y="6036"/>
                  </a:cubicBezTo>
                  <a:cubicBezTo>
                    <a:pt x="92647" y="6188"/>
                    <a:pt x="92525" y="6340"/>
                    <a:pt x="92404" y="6492"/>
                  </a:cubicBezTo>
                  <a:cubicBezTo>
                    <a:pt x="92343" y="6553"/>
                    <a:pt x="92282" y="6614"/>
                    <a:pt x="92221" y="6674"/>
                  </a:cubicBezTo>
                  <a:cubicBezTo>
                    <a:pt x="91978" y="6948"/>
                    <a:pt x="91704" y="7222"/>
                    <a:pt x="91431" y="7495"/>
                  </a:cubicBezTo>
                  <a:cubicBezTo>
                    <a:pt x="91370" y="7556"/>
                    <a:pt x="91279" y="7677"/>
                    <a:pt x="91188" y="7769"/>
                  </a:cubicBezTo>
                  <a:cubicBezTo>
                    <a:pt x="91188" y="7799"/>
                    <a:pt x="91218" y="7829"/>
                    <a:pt x="91218" y="7860"/>
                  </a:cubicBezTo>
                  <a:cubicBezTo>
                    <a:pt x="91218" y="7921"/>
                    <a:pt x="91218" y="7951"/>
                    <a:pt x="91218" y="8012"/>
                  </a:cubicBezTo>
                  <a:cubicBezTo>
                    <a:pt x="91218" y="9957"/>
                    <a:pt x="91188" y="11872"/>
                    <a:pt x="91157" y="13817"/>
                  </a:cubicBezTo>
                  <a:cubicBezTo>
                    <a:pt x="91157" y="15793"/>
                    <a:pt x="91127" y="17769"/>
                    <a:pt x="91127" y="19775"/>
                  </a:cubicBezTo>
                  <a:cubicBezTo>
                    <a:pt x="91097" y="21751"/>
                    <a:pt x="91097" y="23726"/>
                    <a:pt x="91066" y="25702"/>
                  </a:cubicBezTo>
                  <a:cubicBezTo>
                    <a:pt x="91066" y="27769"/>
                    <a:pt x="91036" y="29836"/>
                    <a:pt x="91005" y="31903"/>
                  </a:cubicBezTo>
                  <a:cubicBezTo>
                    <a:pt x="91005" y="33878"/>
                    <a:pt x="90975" y="35824"/>
                    <a:pt x="90975" y="37800"/>
                  </a:cubicBezTo>
                  <a:cubicBezTo>
                    <a:pt x="90945" y="39775"/>
                    <a:pt x="90945" y="41781"/>
                    <a:pt x="90914" y="43757"/>
                  </a:cubicBezTo>
                  <a:cubicBezTo>
                    <a:pt x="90914" y="45246"/>
                    <a:pt x="90884" y="46736"/>
                    <a:pt x="90884" y="48225"/>
                  </a:cubicBezTo>
                  <a:lnTo>
                    <a:pt x="90884" y="48256"/>
                  </a:lnTo>
                  <a:cubicBezTo>
                    <a:pt x="90884" y="48347"/>
                    <a:pt x="90853" y="48468"/>
                    <a:pt x="90853" y="48560"/>
                  </a:cubicBezTo>
                  <a:lnTo>
                    <a:pt x="90884" y="48560"/>
                  </a:lnTo>
                  <a:cubicBezTo>
                    <a:pt x="91431" y="49015"/>
                    <a:pt x="91948" y="49441"/>
                    <a:pt x="92495" y="49897"/>
                  </a:cubicBezTo>
                  <a:cubicBezTo>
                    <a:pt x="92556" y="49927"/>
                    <a:pt x="92586" y="49958"/>
                    <a:pt x="92647" y="50019"/>
                  </a:cubicBezTo>
                  <a:cubicBezTo>
                    <a:pt x="92860" y="50201"/>
                    <a:pt x="93042" y="50383"/>
                    <a:pt x="93255" y="50566"/>
                  </a:cubicBezTo>
                  <a:cubicBezTo>
                    <a:pt x="93407" y="50718"/>
                    <a:pt x="93559" y="50870"/>
                    <a:pt x="93711" y="50991"/>
                  </a:cubicBezTo>
                  <a:cubicBezTo>
                    <a:pt x="93802" y="51082"/>
                    <a:pt x="93893" y="51174"/>
                    <a:pt x="93984" y="51265"/>
                  </a:cubicBezTo>
                  <a:cubicBezTo>
                    <a:pt x="94075" y="51356"/>
                    <a:pt x="94167" y="51417"/>
                    <a:pt x="94227" y="51508"/>
                  </a:cubicBezTo>
                  <a:cubicBezTo>
                    <a:pt x="94349" y="51629"/>
                    <a:pt x="94470" y="51721"/>
                    <a:pt x="94592" y="51842"/>
                  </a:cubicBezTo>
                  <a:cubicBezTo>
                    <a:pt x="94714" y="51964"/>
                    <a:pt x="94866" y="52116"/>
                    <a:pt x="94987" y="52237"/>
                  </a:cubicBezTo>
                  <a:cubicBezTo>
                    <a:pt x="94896" y="52177"/>
                    <a:pt x="94805" y="52116"/>
                    <a:pt x="94714" y="52055"/>
                  </a:cubicBezTo>
                  <a:cubicBezTo>
                    <a:pt x="94653" y="52025"/>
                    <a:pt x="94592" y="51994"/>
                    <a:pt x="94531" y="51964"/>
                  </a:cubicBezTo>
                  <a:cubicBezTo>
                    <a:pt x="94440" y="51903"/>
                    <a:pt x="94349" y="51842"/>
                    <a:pt x="94227" y="51781"/>
                  </a:cubicBezTo>
                  <a:cubicBezTo>
                    <a:pt x="94167" y="51721"/>
                    <a:pt x="94075" y="51690"/>
                    <a:pt x="93984" y="51629"/>
                  </a:cubicBezTo>
                  <a:cubicBezTo>
                    <a:pt x="93893" y="51569"/>
                    <a:pt x="93802" y="51508"/>
                    <a:pt x="93741" y="51417"/>
                  </a:cubicBezTo>
                  <a:cubicBezTo>
                    <a:pt x="93589" y="51326"/>
                    <a:pt x="93467" y="51234"/>
                    <a:pt x="93315" y="51174"/>
                  </a:cubicBezTo>
                  <a:cubicBezTo>
                    <a:pt x="92708" y="50657"/>
                    <a:pt x="92069" y="50140"/>
                    <a:pt x="91461" y="49623"/>
                  </a:cubicBezTo>
                  <a:lnTo>
                    <a:pt x="90580" y="48924"/>
                  </a:lnTo>
                  <a:cubicBezTo>
                    <a:pt x="90458" y="48924"/>
                    <a:pt x="90337" y="48924"/>
                    <a:pt x="90185" y="48955"/>
                  </a:cubicBezTo>
                  <a:lnTo>
                    <a:pt x="90002" y="48955"/>
                  </a:lnTo>
                  <a:cubicBezTo>
                    <a:pt x="86963" y="48955"/>
                    <a:pt x="83923" y="48924"/>
                    <a:pt x="80884" y="48924"/>
                  </a:cubicBezTo>
                  <a:cubicBezTo>
                    <a:pt x="77175" y="48924"/>
                    <a:pt x="73437" y="48924"/>
                    <a:pt x="69728" y="48894"/>
                  </a:cubicBezTo>
                  <a:cubicBezTo>
                    <a:pt x="66081" y="48894"/>
                    <a:pt x="62433" y="48894"/>
                    <a:pt x="58786" y="48863"/>
                  </a:cubicBezTo>
                  <a:lnTo>
                    <a:pt x="48056" y="48863"/>
                  </a:lnTo>
                  <a:cubicBezTo>
                    <a:pt x="44318" y="48833"/>
                    <a:pt x="40579" y="48833"/>
                    <a:pt x="36840" y="48833"/>
                  </a:cubicBezTo>
                  <a:cubicBezTo>
                    <a:pt x="33132" y="48833"/>
                    <a:pt x="29393" y="48803"/>
                    <a:pt x="25655" y="48803"/>
                  </a:cubicBezTo>
                  <a:cubicBezTo>
                    <a:pt x="21916" y="48803"/>
                    <a:pt x="18177" y="48772"/>
                    <a:pt x="14439" y="48772"/>
                  </a:cubicBezTo>
                  <a:lnTo>
                    <a:pt x="9241" y="48772"/>
                  </a:lnTo>
                  <a:cubicBezTo>
                    <a:pt x="9180" y="48742"/>
                    <a:pt x="9150" y="48742"/>
                    <a:pt x="9089" y="48742"/>
                  </a:cubicBezTo>
                  <a:lnTo>
                    <a:pt x="8937" y="48742"/>
                  </a:lnTo>
                  <a:cubicBezTo>
                    <a:pt x="8907" y="48772"/>
                    <a:pt x="8907" y="48772"/>
                    <a:pt x="8907" y="48803"/>
                  </a:cubicBezTo>
                  <a:cubicBezTo>
                    <a:pt x="8268" y="49441"/>
                    <a:pt x="7660" y="50079"/>
                    <a:pt x="7022" y="50718"/>
                  </a:cubicBezTo>
                  <a:cubicBezTo>
                    <a:pt x="6597" y="51143"/>
                    <a:pt x="6171" y="51569"/>
                    <a:pt x="5745" y="51964"/>
                  </a:cubicBezTo>
                  <a:cubicBezTo>
                    <a:pt x="5563" y="52116"/>
                    <a:pt x="5411" y="52237"/>
                    <a:pt x="5229" y="52389"/>
                  </a:cubicBezTo>
                  <a:cubicBezTo>
                    <a:pt x="5138" y="52511"/>
                    <a:pt x="5016" y="52602"/>
                    <a:pt x="4894" y="52693"/>
                  </a:cubicBezTo>
                  <a:cubicBezTo>
                    <a:pt x="4894" y="52724"/>
                    <a:pt x="4894" y="52724"/>
                    <a:pt x="4894" y="52724"/>
                  </a:cubicBezTo>
                  <a:cubicBezTo>
                    <a:pt x="4864" y="52754"/>
                    <a:pt x="4803" y="52785"/>
                    <a:pt x="4773" y="52815"/>
                  </a:cubicBezTo>
                  <a:cubicBezTo>
                    <a:pt x="4894" y="52663"/>
                    <a:pt x="4986" y="52541"/>
                    <a:pt x="5107" y="52389"/>
                  </a:cubicBezTo>
                  <a:cubicBezTo>
                    <a:pt x="5259" y="52207"/>
                    <a:pt x="5441" y="51994"/>
                    <a:pt x="5593" y="51812"/>
                  </a:cubicBezTo>
                  <a:cubicBezTo>
                    <a:pt x="5745" y="51599"/>
                    <a:pt x="5928" y="51417"/>
                    <a:pt x="6080" y="51204"/>
                  </a:cubicBezTo>
                  <a:cubicBezTo>
                    <a:pt x="6171" y="51082"/>
                    <a:pt x="6262" y="50991"/>
                    <a:pt x="6384" y="50870"/>
                  </a:cubicBezTo>
                  <a:cubicBezTo>
                    <a:pt x="6445" y="50778"/>
                    <a:pt x="6536" y="50687"/>
                    <a:pt x="6597" y="50596"/>
                  </a:cubicBezTo>
                  <a:cubicBezTo>
                    <a:pt x="6688" y="50474"/>
                    <a:pt x="6779" y="50383"/>
                    <a:pt x="6870" y="50262"/>
                  </a:cubicBezTo>
                  <a:cubicBezTo>
                    <a:pt x="6870" y="50262"/>
                    <a:pt x="6900" y="50231"/>
                    <a:pt x="6900" y="50201"/>
                  </a:cubicBezTo>
                  <a:cubicBezTo>
                    <a:pt x="7174" y="49958"/>
                    <a:pt x="7417" y="49684"/>
                    <a:pt x="7691" y="49411"/>
                  </a:cubicBezTo>
                  <a:cubicBezTo>
                    <a:pt x="7964" y="49137"/>
                    <a:pt x="8238" y="48833"/>
                    <a:pt x="8542" y="48529"/>
                  </a:cubicBezTo>
                  <a:cubicBezTo>
                    <a:pt x="8542" y="48468"/>
                    <a:pt x="8542" y="48377"/>
                    <a:pt x="8542" y="48316"/>
                  </a:cubicBezTo>
                  <a:cubicBezTo>
                    <a:pt x="8603" y="46949"/>
                    <a:pt x="8633" y="45550"/>
                    <a:pt x="8694" y="44183"/>
                  </a:cubicBezTo>
                  <a:cubicBezTo>
                    <a:pt x="8755" y="42207"/>
                    <a:pt x="8815" y="40262"/>
                    <a:pt x="8876" y="38316"/>
                  </a:cubicBezTo>
                  <a:cubicBezTo>
                    <a:pt x="8937" y="36341"/>
                    <a:pt x="8998" y="34365"/>
                    <a:pt x="9059" y="32389"/>
                  </a:cubicBezTo>
                  <a:cubicBezTo>
                    <a:pt x="9119" y="30413"/>
                    <a:pt x="9180" y="28438"/>
                    <a:pt x="9241" y="26432"/>
                  </a:cubicBezTo>
                  <a:cubicBezTo>
                    <a:pt x="9302" y="24456"/>
                    <a:pt x="9363" y="22450"/>
                    <a:pt x="9423" y="20444"/>
                  </a:cubicBezTo>
                  <a:cubicBezTo>
                    <a:pt x="9484" y="18438"/>
                    <a:pt x="9545" y="16462"/>
                    <a:pt x="9606" y="14456"/>
                  </a:cubicBezTo>
                  <a:cubicBezTo>
                    <a:pt x="9666" y="12480"/>
                    <a:pt x="9727" y="10504"/>
                    <a:pt x="9788" y="8498"/>
                  </a:cubicBezTo>
                  <a:cubicBezTo>
                    <a:pt x="9788" y="8346"/>
                    <a:pt x="9788" y="8194"/>
                    <a:pt x="9788" y="8042"/>
                  </a:cubicBezTo>
                  <a:cubicBezTo>
                    <a:pt x="9818" y="8042"/>
                    <a:pt x="9818" y="8012"/>
                    <a:pt x="9818" y="8012"/>
                  </a:cubicBezTo>
                  <a:cubicBezTo>
                    <a:pt x="9818" y="7981"/>
                    <a:pt x="9818" y="7951"/>
                    <a:pt x="9818" y="7921"/>
                  </a:cubicBezTo>
                  <a:cubicBezTo>
                    <a:pt x="9818" y="7829"/>
                    <a:pt x="9818" y="7769"/>
                    <a:pt x="9818" y="7677"/>
                  </a:cubicBezTo>
                  <a:cubicBezTo>
                    <a:pt x="9849" y="7617"/>
                    <a:pt x="9849" y="7556"/>
                    <a:pt x="9849" y="7495"/>
                  </a:cubicBezTo>
                  <a:cubicBezTo>
                    <a:pt x="9363" y="7039"/>
                    <a:pt x="8846" y="6583"/>
                    <a:pt x="8359" y="6127"/>
                  </a:cubicBezTo>
                  <a:cubicBezTo>
                    <a:pt x="8238" y="6036"/>
                    <a:pt x="8147" y="5915"/>
                    <a:pt x="8055" y="5793"/>
                  </a:cubicBezTo>
                  <a:cubicBezTo>
                    <a:pt x="8025" y="5793"/>
                    <a:pt x="8025" y="5793"/>
                    <a:pt x="8025" y="5763"/>
                  </a:cubicBezTo>
                  <a:cubicBezTo>
                    <a:pt x="7812" y="5580"/>
                    <a:pt x="7630" y="5367"/>
                    <a:pt x="7417" y="5155"/>
                  </a:cubicBezTo>
                  <a:cubicBezTo>
                    <a:pt x="7296" y="5033"/>
                    <a:pt x="7144" y="4911"/>
                    <a:pt x="6992" y="4790"/>
                  </a:cubicBezTo>
                  <a:cubicBezTo>
                    <a:pt x="6870" y="4668"/>
                    <a:pt x="6779" y="4547"/>
                    <a:pt x="6657" y="4425"/>
                  </a:cubicBezTo>
                  <a:cubicBezTo>
                    <a:pt x="6657" y="4395"/>
                    <a:pt x="6627" y="4395"/>
                    <a:pt x="6627" y="4395"/>
                  </a:cubicBezTo>
                  <a:cubicBezTo>
                    <a:pt x="6505" y="4243"/>
                    <a:pt x="6384" y="4121"/>
                    <a:pt x="6232" y="3969"/>
                  </a:cubicBezTo>
                  <a:close/>
                  <a:moveTo>
                    <a:pt x="7623" y="0"/>
                  </a:moveTo>
                  <a:cubicBezTo>
                    <a:pt x="7580" y="0"/>
                    <a:pt x="7533" y="24"/>
                    <a:pt x="7478" y="79"/>
                  </a:cubicBezTo>
                  <a:cubicBezTo>
                    <a:pt x="6970" y="560"/>
                    <a:pt x="6956" y="1276"/>
                    <a:pt x="6236" y="1276"/>
                  </a:cubicBezTo>
                  <a:cubicBezTo>
                    <a:pt x="6137" y="1276"/>
                    <a:pt x="6025" y="1263"/>
                    <a:pt x="5897" y="1234"/>
                  </a:cubicBezTo>
                  <a:cubicBezTo>
                    <a:pt x="5078" y="1134"/>
                    <a:pt x="4319" y="264"/>
                    <a:pt x="3505" y="264"/>
                  </a:cubicBezTo>
                  <a:cubicBezTo>
                    <a:pt x="3323" y="264"/>
                    <a:pt x="3138" y="307"/>
                    <a:pt x="2949" y="413"/>
                  </a:cubicBezTo>
                  <a:cubicBezTo>
                    <a:pt x="2888" y="1142"/>
                    <a:pt x="3466" y="1781"/>
                    <a:pt x="3557" y="2480"/>
                  </a:cubicBezTo>
                  <a:cubicBezTo>
                    <a:pt x="3770" y="3574"/>
                    <a:pt x="2554" y="3969"/>
                    <a:pt x="1703" y="4182"/>
                  </a:cubicBezTo>
                  <a:cubicBezTo>
                    <a:pt x="1551" y="4243"/>
                    <a:pt x="1460" y="4395"/>
                    <a:pt x="1551" y="4547"/>
                  </a:cubicBezTo>
                  <a:cubicBezTo>
                    <a:pt x="2098" y="5124"/>
                    <a:pt x="2888" y="5367"/>
                    <a:pt x="3405" y="5915"/>
                  </a:cubicBezTo>
                  <a:cubicBezTo>
                    <a:pt x="3618" y="6036"/>
                    <a:pt x="4043" y="6796"/>
                    <a:pt x="4165" y="7313"/>
                  </a:cubicBezTo>
                  <a:lnTo>
                    <a:pt x="4165" y="7343"/>
                  </a:lnTo>
                  <a:cubicBezTo>
                    <a:pt x="4165" y="7374"/>
                    <a:pt x="4165" y="7434"/>
                    <a:pt x="4165" y="7465"/>
                  </a:cubicBezTo>
                  <a:lnTo>
                    <a:pt x="4165" y="7526"/>
                  </a:lnTo>
                  <a:cubicBezTo>
                    <a:pt x="4165" y="7586"/>
                    <a:pt x="4195" y="7617"/>
                    <a:pt x="4195" y="7647"/>
                  </a:cubicBezTo>
                  <a:lnTo>
                    <a:pt x="4195" y="7738"/>
                  </a:lnTo>
                  <a:cubicBezTo>
                    <a:pt x="4134" y="9623"/>
                    <a:pt x="4074" y="11507"/>
                    <a:pt x="4013" y="13422"/>
                  </a:cubicBezTo>
                  <a:cubicBezTo>
                    <a:pt x="3922" y="15398"/>
                    <a:pt x="3861" y="17374"/>
                    <a:pt x="3770" y="19319"/>
                  </a:cubicBezTo>
                  <a:cubicBezTo>
                    <a:pt x="3709" y="21264"/>
                    <a:pt x="3648" y="23210"/>
                    <a:pt x="3557" y="25125"/>
                  </a:cubicBezTo>
                  <a:cubicBezTo>
                    <a:pt x="3496" y="27161"/>
                    <a:pt x="3435" y="29167"/>
                    <a:pt x="3344" y="31173"/>
                  </a:cubicBezTo>
                  <a:cubicBezTo>
                    <a:pt x="3283" y="33179"/>
                    <a:pt x="3192" y="35155"/>
                    <a:pt x="3131" y="37131"/>
                  </a:cubicBezTo>
                  <a:cubicBezTo>
                    <a:pt x="3071" y="39076"/>
                    <a:pt x="2979" y="41052"/>
                    <a:pt x="2919" y="43028"/>
                  </a:cubicBezTo>
                  <a:lnTo>
                    <a:pt x="2706" y="48924"/>
                  </a:lnTo>
                  <a:cubicBezTo>
                    <a:pt x="2706" y="49076"/>
                    <a:pt x="2706" y="49228"/>
                    <a:pt x="2675" y="49411"/>
                  </a:cubicBezTo>
                  <a:cubicBezTo>
                    <a:pt x="2675" y="49441"/>
                    <a:pt x="2675" y="49471"/>
                    <a:pt x="2675" y="49502"/>
                  </a:cubicBezTo>
                  <a:cubicBezTo>
                    <a:pt x="2584" y="49867"/>
                    <a:pt x="2341" y="50383"/>
                    <a:pt x="2189" y="50474"/>
                  </a:cubicBezTo>
                  <a:cubicBezTo>
                    <a:pt x="1885" y="50961"/>
                    <a:pt x="1" y="51964"/>
                    <a:pt x="1368" y="52268"/>
                  </a:cubicBezTo>
                  <a:cubicBezTo>
                    <a:pt x="1733" y="52298"/>
                    <a:pt x="2250" y="52359"/>
                    <a:pt x="2402" y="52754"/>
                  </a:cubicBezTo>
                  <a:cubicBezTo>
                    <a:pt x="2736" y="53636"/>
                    <a:pt x="1764" y="54669"/>
                    <a:pt x="2341" y="55459"/>
                  </a:cubicBezTo>
                  <a:cubicBezTo>
                    <a:pt x="2462" y="55546"/>
                    <a:pt x="2598" y="55578"/>
                    <a:pt x="2740" y="55578"/>
                  </a:cubicBezTo>
                  <a:cubicBezTo>
                    <a:pt x="3100" y="55578"/>
                    <a:pt x="3504" y="55373"/>
                    <a:pt x="3830" y="55307"/>
                  </a:cubicBezTo>
                  <a:cubicBezTo>
                    <a:pt x="4115" y="55217"/>
                    <a:pt x="4342" y="55178"/>
                    <a:pt x="4526" y="55178"/>
                  </a:cubicBezTo>
                  <a:cubicBezTo>
                    <a:pt x="5524" y="55178"/>
                    <a:pt x="5256" y="56347"/>
                    <a:pt x="5897" y="57040"/>
                  </a:cubicBezTo>
                  <a:cubicBezTo>
                    <a:pt x="5958" y="57010"/>
                    <a:pt x="6049" y="56979"/>
                    <a:pt x="6110" y="56918"/>
                  </a:cubicBezTo>
                  <a:cubicBezTo>
                    <a:pt x="6475" y="56645"/>
                    <a:pt x="6566" y="56158"/>
                    <a:pt x="6779" y="55763"/>
                  </a:cubicBezTo>
                  <a:cubicBezTo>
                    <a:pt x="7113" y="54973"/>
                    <a:pt x="7843" y="54821"/>
                    <a:pt x="8603" y="54760"/>
                  </a:cubicBezTo>
                  <a:lnTo>
                    <a:pt x="8876" y="54760"/>
                  </a:lnTo>
                  <a:lnTo>
                    <a:pt x="8998" y="54730"/>
                  </a:lnTo>
                  <a:lnTo>
                    <a:pt x="9271" y="54730"/>
                  </a:lnTo>
                  <a:cubicBezTo>
                    <a:pt x="9423" y="54730"/>
                    <a:pt x="9606" y="54699"/>
                    <a:pt x="9788" y="54669"/>
                  </a:cubicBezTo>
                  <a:lnTo>
                    <a:pt x="10122" y="54669"/>
                  </a:lnTo>
                  <a:cubicBezTo>
                    <a:pt x="13253" y="54639"/>
                    <a:pt x="16414" y="54608"/>
                    <a:pt x="19575" y="54578"/>
                  </a:cubicBezTo>
                  <a:cubicBezTo>
                    <a:pt x="23405" y="54547"/>
                    <a:pt x="27235" y="54547"/>
                    <a:pt x="31065" y="54487"/>
                  </a:cubicBezTo>
                  <a:cubicBezTo>
                    <a:pt x="34530" y="54487"/>
                    <a:pt x="37995" y="54456"/>
                    <a:pt x="41430" y="54426"/>
                  </a:cubicBezTo>
                  <a:cubicBezTo>
                    <a:pt x="45108" y="54395"/>
                    <a:pt x="48755" y="54365"/>
                    <a:pt x="52433" y="54335"/>
                  </a:cubicBezTo>
                  <a:cubicBezTo>
                    <a:pt x="56354" y="54304"/>
                    <a:pt x="60306" y="54274"/>
                    <a:pt x="64227" y="54244"/>
                  </a:cubicBezTo>
                  <a:cubicBezTo>
                    <a:pt x="67783" y="54213"/>
                    <a:pt x="71370" y="54183"/>
                    <a:pt x="74926" y="54152"/>
                  </a:cubicBezTo>
                  <a:cubicBezTo>
                    <a:pt x="78574" y="54122"/>
                    <a:pt x="82221" y="54092"/>
                    <a:pt x="85869" y="54061"/>
                  </a:cubicBezTo>
                  <a:cubicBezTo>
                    <a:pt x="88057" y="54061"/>
                    <a:pt x="90215" y="54031"/>
                    <a:pt x="92373" y="54031"/>
                  </a:cubicBezTo>
                  <a:lnTo>
                    <a:pt x="92434" y="54031"/>
                  </a:lnTo>
                  <a:cubicBezTo>
                    <a:pt x="92468" y="54027"/>
                    <a:pt x="92502" y="54025"/>
                    <a:pt x="92537" y="54025"/>
                  </a:cubicBezTo>
                  <a:cubicBezTo>
                    <a:pt x="92752" y="54025"/>
                    <a:pt x="92980" y="54096"/>
                    <a:pt x="93163" y="54122"/>
                  </a:cubicBezTo>
                  <a:cubicBezTo>
                    <a:pt x="93863" y="54304"/>
                    <a:pt x="94136" y="55034"/>
                    <a:pt x="94622" y="55490"/>
                  </a:cubicBezTo>
                  <a:cubicBezTo>
                    <a:pt x="94759" y="55575"/>
                    <a:pt x="94863" y="55612"/>
                    <a:pt x="94942" y="55612"/>
                  </a:cubicBezTo>
                  <a:cubicBezTo>
                    <a:pt x="95283" y="55612"/>
                    <a:pt x="95156" y="54929"/>
                    <a:pt x="95230" y="54608"/>
                  </a:cubicBezTo>
                  <a:cubicBezTo>
                    <a:pt x="95323" y="54284"/>
                    <a:pt x="95558" y="54171"/>
                    <a:pt x="95821" y="54171"/>
                  </a:cubicBezTo>
                  <a:cubicBezTo>
                    <a:pt x="96076" y="54171"/>
                    <a:pt x="96359" y="54276"/>
                    <a:pt x="96568" y="54395"/>
                  </a:cubicBezTo>
                  <a:cubicBezTo>
                    <a:pt x="96704" y="54447"/>
                    <a:pt x="96850" y="54488"/>
                    <a:pt x="96994" y="54488"/>
                  </a:cubicBezTo>
                  <a:cubicBezTo>
                    <a:pt x="97108" y="54488"/>
                    <a:pt x="97221" y="54462"/>
                    <a:pt x="97328" y="54395"/>
                  </a:cubicBezTo>
                  <a:cubicBezTo>
                    <a:pt x="97571" y="54213"/>
                    <a:pt x="97571" y="53879"/>
                    <a:pt x="97480" y="53605"/>
                  </a:cubicBezTo>
                  <a:cubicBezTo>
                    <a:pt x="97297" y="53210"/>
                    <a:pt x="96811" y="52845"/>
                    <a:pt x="97054" y="52389"/>
                  </a:cubicBezTo>
                  <a:cubicBezTo>
                    <a:pt x="97145" y="51933"/>
                    <a:pt x="97662" y="51842"/>
                    <a:pt x="97905" y="51508"/>
                  </a:cubicBezTo>
                  <a:cubicBezTo>
                    <a:pt x="97966" y="51386"/>
                    <a:pt x="97936" y="51265"/>
                    <a:pt x="97905" y="51143"/>
                  </a:cubicBezTo>
                  <a:cubicBezTo>
                    <a:pt x="97723" y="50961"/>
                    <a:pt x="97480" y="50870"/>
                    <a:pt x="97267" y="50809"/>
                  </a:cubicBezTo>
                  <a:cubicBezTo>
                    <a:pt x="96446" y="50596"/>
                    <a:pt x="95929" y="50566"/>
                    <a:pt x="96051" y="49532"/>
                  </a:cubicBezTo>
                  <a:cubicBezTo>
                    <a:pt x="96051" y="49502"/>
                    <a:pt x="96051" y="49502"/>
                    <a:pt x="96051" y="49471"/>
                  </a:cubicBezTo>
                  <a:cubicBezTo>
                    <a:pt x="96051" y="49441"/>
                    <a:pt x="96021" y="49411"/>
                    <a:pt x="96021" y="49380"/>
                  </a:cubicBezTo>
                  <a:cubicBezTo>
                    <a:pt x="96021" y="47556"/>
                    <a:pt x="96021" y="45733"/>
                    <a:pt x="95990" y="43909"/>
                  </a:cubicBezTo>
                  <a:cubicBezTo>
                    <a:pt x="95990" y="41994"/>
                    <a:pt x="95990" y="40049"/>
                    <a:pt x="95960" y="38134"/>
                  </a:cubicBezTo>
                  <a:cubicBezTo>
                    <a:pt x="95960" y="36097"/>
                    <a:pt x="95929" y="34061"/>
                    <a:pt x="95929" y="32055"/>
                  </a:cubicBezTo>
                  <a:lnTo>
                    <a:pt x="95899" y="26067"/>
                  </a:lnTo>
                  <a:cubicBezTo>
                    <a:pt x="95899" y="24091"/>
                    <a:pt x="95869" y="22115"/>
                    <a:pt x="95869" y="20140"/>
                  </a:cubicBezTo>
                  <a:cubicBezTo>
                    <a:pt x="95869" y="18164"/>
                    <a:pt x="95838" y="16158"/>
                    <a:pt x="95838" y="14182"/>
                  </a:cubicBezTo>
                  <a:cubicBezTo>
                    <a:pt x="95808" y="12267"/>
                    <a:pt x="95808" y="10352"/>
                    <a:pt x="95808" y="8437"/>
                  </a:cubicBezTo>
                  <a:cubicBezTo>
                    <a:pt x="95808" y="8073"/>
                    <a:pt x="95808" y="7677"/>
                    <a:pt x="95808" y="7313"/>
                  </a:cubicBezTo>
                  <a:cubicBezTo>
                    <a:pt x="95808" y="7282"/>
                    <a:pt x="95808" y="7252"/>
                    <a:pt x="95808" y="7222"/>
                  </a:cubicBezTo>
                  <a:cubicBezTo>
                    <a:pt x="95808" y="7070"/>
                    <a:pt x="95838" y="6918"/>
                    <a:pt x="95960" y="6796"/>
                  </a:cubicBezTo>
                  <a:cubicBezTo>
                    <a:pt x="96203" y="6340"/>
                    <a:pt x="97449" y="6340"/>
                    <a:pt x="97237" y="5732"/>
                  </a:cubicBezTo>
                  <a:cubicBezTo>
                    <a:pt x="96902" y="5489"/>
                    <a:pt x="96446" y="5580"/>
                    <a:pt x="96112" y="5398"/>
                  </a:cubicBezTo>
                  <a:cubicBezTo>
                    <a:pt x="95778" y="5246"/>
                    <a:pt x="95595" y="4911"/>
                    <a:pt x="95595" y="4547"/>
                  </a:cubicBezTo>
                  <a:cubicBezTo>
                    <a:pt x="95626" y="3848"/>
                    <a:pt x="96112" y="3270"/>
                    <a:pt x="96416" y="2693"/>
                  </a:cubicBezTo>
                  <a:cubicBezTo>
                    <a:pt x="96477" y="2510"/>
                    <a:pt x="96568" y="2237"/>
                    <a:pt x="96416" y="2085"/>
                  </a:cubicBezTo>
                  <a:cubicBezTo>
                    <a:pt x="96277" y="2038"/>
                    <a:pt x="96140" y="2018"/>
                    <a:pt x="96006" y="2018"/>
                  </a:cubicBezTo>
                  <a:cubicBezTo>
                    <a:pt x="95525" y="2018"/>
                    <a:pt x="95074" y="2279"/>
                    <a:pt x="94622" y="2541"/>
                  </a:cubicBezTo>
                  <a:cubicBezTo>
                    <a:pt x="94169" y="2807"/>
                    <a:pt x="93716" y="3074"/>
                    <a:pt x="93201" y="3074"/>
                  </a:cubicBezTo>
                  <a:cubicBezTo>
                    <a:pt x="93129" y="3074"/>
                    <a:pt x="93056" y="3069"/>
                    <a:pt x="92981" y="3057"/>
                  </a:cubicBezTo>
                  <a:cubicBezTo>
                    <a:pt x="91887" y="2966"/>
                    <a:pt x="92160" y="1690"/>
                    <a:pt x="91948" y="990"/>
                  </a:cubicBezTo>
                  <a:cubicBezTo>
                    <a:pt x="91874" y="855"/>
                    <a:pt x="91770" y="799"/>
                    <a:pt x="91662" y="799"/>
                  </a:cubicBezTo>
                  <a:cubicBezTo>
                    <a:pt x="91505" y="799"/>
                    <a:pt x="91339" y="919"/>
                    <a:pt x="91249" y="1082"/>
                  </a:cubicBezTo>
                  <a:cubicBezTo>
                    <a:pt x="90914" y="1507"/>
                    <a:pt x="90519" y="1902"/>
                    <a:pt x="90094" y="2237"/>
                  </a:cubicBezTo>
                  <a:cubicBezTo>
                    <a:pt x="89820" y="2449"/>
                    <a:pt x="89516" y="2601"/>
                    <a:pt x="89182" y="2723"/>
                  </a:cubicBezTo>
                  <a:cubicBezTo>
                    <a:pt x="89121" y="2753"/>
                    <a:pt x="89030" y="2753"/>
                    <a:pt x="88969" y="2753"/>
                  </a:cubicBezTo>
                  <a:cubicBezTo>
                    <a:pt x="88908" y="2784"/>
                    <a:pt x="88847" y="2784"/>
                    <a:pt x="88786" y="2784"/>
                  </a:cubicBezTo>
                  <a:cubicBezTo>
                    <a:pt x="85838" y="2784"/>
                    <a:pt x="82890" y="2753"/>
                    <a:pt x="79941" y="2753"/>
                  </a:cubicBezTo>
                  <a:cubicBezTo>
                    <a:pt x="76355" y="2723"/>
                    <a:pt x="72798" y="2723"/>
                    <a:pt x="69242" y="2693"/>
                  </a:cubicBezTo>
                  <a:cubicBezTo>
                    <a:pt x="65747" y="2662"/>
                    <a:pt x="62281" y="2662"/>
                    <a:pt x="58816" y="2632"/>
                  </a:cubicBezTo>
                  <a:cubicBezTo>
                    <a:pt x="55473" y="2601"/>
                    <a:pt x="52129" y="2601"/>
                    <a:pt x="48786" y="2571"/>
                  </a:cubicBezTo>
                  <a:cubicBezTo>
                    <a:pt x="45169" y="2571"/>
                    <a:pt x="41521" y="2541"/>
                    <a:pt x="37904" y="2510"/>
                  </a:cubicBezTo>
                  <a:lnTo>
                    <a:pt x="27509" y="2449"/>
                  </a:lnTo>
                  <a:cubicBezTo>
                    <a:pt x="24165" y="2449"/>
                    <a:pt x="20822" y="2419"/>
                    <a:pt x="17509" y="2389"/>
                  </a:cubicBezTo>
                  <a:cubicBezTo>
                    <a:pt x="15198" y="2389"/>
                    <a:pt x="12888" y="2389"/>
                    <a:pt x="10578" y="2358"/>
                  </a:cubicBezTo>
                  <a:lnTo>
                    <a:pt x="10457" y="2358"/>
                  </a:lnTo>
                  <a:cubicBezTo>
                    <a:pt x="10335" y="2328"/>
                    <a:pt x="10214" y="2297"/>
                    <a:pt x="10092" y="2297"/>
                  </a:cubicBezTo>
                  <a:lnTo>
                    <a:pt x="9910" y="2297"/>
                  </a:lnTo>
                  <a:lnTo>
                    <a:pt x="9879" y="2267"/>
                  </a:lnTo>
                  <a:lnTo>
                    <a:pt x="9849" y="2267"/>
                  </a:lnTo>
                  <a:cubicBezTo>
                    <a:pt x="8694" y="2267"/>
                    <a:pt x="8299" y="1021"/>
                    <a:pt x="7843" y="170"/>
                  </a:cubicBezTo>
                  <a:cubicBezTo>
                    <a:pt x="7765" y="73"/>
                    <a:pt x="7700" y="0"/>
                    <a:pt x="76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4"/>
            <p:cNvSpPr/>
            <p:nvPr/>
          </p:nvSpPr>
          <p:spPr>
            <a:xfrm>
              <a:off x="12783950" y="1051975"/>
              <a:ext cx="2153550" cy="1127700"/>
            </a:xfrm>
            <a:custGeom>
              <a:avLst/>
              <a:gdLst/>
              <a:ahLst/>
              <a:cxnLst/>
              <a:rect l="l" t="t" r="r" b="b"/>
              <a:pathLst>
                <a:path w="86142" h="45108" extrusionOk="0">
                  <a:moveTo>
                    <a:pt x="3374" y="2159"/>
                  </a:moveTo>
                  <a:cubicBezTo>
                    <a:pt x="5623" y="2189"/>
                    <a:pt x="7873" y="2189"/>
                    <a:pt x="10122" y="2189"/>
                  </a:cubicBezTo>
                  <a:cubicBezTo>
                    <a:pt x="13769" y="2189"/>
                    <a:pt x="17417" y="2219"/>
                    <a:pt x="21034" y="2219"/>
                  </a:cubicBezTo>
                  <a:cubicBezTo>
                    <a:pt x="24408" y="2219"/>
                    <a:pt x="27782" y="2219"/>
                    <a:pt x="31156" y="2250"/>
                  </a:cubicBezTo>
                  <a:cubicBezTo>
                    <a:pt x="34773" y="2250"/>
                    <a:pt x="38390" y="2250"/>
                    <a:pt x="42007" y="2280"/>
                  </a:cubicBezTo>
                  <a:lnTo>
                    <a:pt x="53193" y="2280"/>
                  </a:lnTo>
                  <a:cubicBezTo>
                    <a:pt x="56536" y="2311"/>
                    <a:pt x="59910" y="2311"/>
                    <a:pt x="63254" y="2311"/>
                  </a:cubicBezTo>
                  <a:cubicBezTo>
                    <a:pt x="66901" y="2341"/>
                    <a:pt x="70549" y="2341"/>
                    <a:pt x="74196" y="2341"/>
                  </a:cubicBezTo>
                  <a:cubicBezTo>
                    <a:pt x="77296" y="2371"/>
                    <a:pt x="80397" y="2371"/>
                    <a:pt x="83497" y="2371"/>
                  </a:cubicBezTo>
                  <a:lnTo>
                    <a:pt x="84014" y="2371"/>
                  </a:lnTo>
                  <a:cubicBezTo>
                    <a:pt x="84044" y="2371"/>
                    <a:pt x="84075" y="2371"/>
                    <a:pt x="84105" y="2341"/>
                  </a:cubicBezTo>
                  <a:lnTo>
                    <a:pt x="84105" y="2341"/>
                  </a:lnTo>
                  <a:cubicBezTo>
                    <a:pt x="84105" y="4134"/>
                    <a:pt x="84105" y="5928"/>
                    <a:pt x="84075" y="7721"/>
                  </a:cubicBezTo>
                  <a:cubicBezTo>
                    <a:pt x="84075" y="7873"/>
                    <a:pt x="84075" y="8025"/>
                    <a:pt x="84075" y="8177"/>
                  </a:cubicBezTo>
                  <a:cubicBezTo>
                    <a:pt x="84075" y="9940"/>
                    <a:pt x="84044" y="11703"/>
                    <a:pt x="84044" y="13466"/>
                  </a:cubicBezTo>
                  <a:cubicBezTo>
                    <a:pt x="84044" y="13679"/>
                    <a:pt x="84044" y="13891"/>
                    <a:pt x="84044" y="14104"/>
                  </a:cubicBezTo>
                  <a:cubicBezTo>
                    <a:pt x="84044" y="16049"/>
                    <a:pt x="84014" y="18025"/>
                    <a:pt x="84014" y="19971"/>
                  </a:cubicBezTo>
                  <a:cubicBezTo>
                    <a:pt x="83983" y="21916"/>
                    <a:pt x="83983" y="23861"/>
                    <a:pt x="83983" y="25776"/>
                  </a:cubicBezTo>
                  <a:cubicBezTo>
                    <a:pt x="83953" y="26506"/>
                    <a:pt x="83953" y="27205"/>
                    <a:pt x="83953" y="27934"/>
                  </a:cubicBezTo>
                  <a:cubicBezTo>
                    <a:pt x="83953" y="28147"/>
                    <a:pt x="83953" y="28390"/>
                    <a:pt x="83953" y="28633"/>
                  </a:cubicBezTo>
                  <a:cubicBezTo>
                    <a:pt x="83953" y="29697"/>
                    <a:pt x="83923" y="30791"/>
                    <a:pt x="83923" y="31886"/>
                  </a:cubicBezTo>
                  <a:cubicBezTo>
                    <a:pt x="83923" y="33831"/>
                    <a:pt x="83923" y="35776"/>
                    <a:pt x="83892" y="37722"/>
                  </a:cubicBezTo>
                  <a:cubicBezTo>
                    <a:pt x="83892" y="39606"/>
                    <a:pt x="83892" y="41460"/>
                    <a:pt x="83862" y="43345"/>
                  </a:cubicBezTo>
                  <a:cubicBezTo>
                    <a:pt x="81521" y="43314"/>
                    <a:pt x="79211" y="43314"/>
                    <a:pt x="76871" y="43314"/>
                  </a:cubicBezTo>
                  <a:cubicBezTo>
                    <a:pt x="73345" y="43284"/>
                    <a:pt x="69819" y="43254"/>
                    <a:pt x="66293" y="43223"/>
                  </a:cubicBezTo>
                  <a:cubicBezTo>
                    <a:pt x="62737" y="43223"/>
                    <a:pt x="59181" y="43193"/>
                    <a:pt x="55655" y="43162"/>
                  </a:cubicBezTo>
                  <a:cubicBezTo>
                    <a:pt x="52038" y="43162"/>
                    <a:pt x="48390" y="43132"/>
                    <a:pt x="44773" y="43102"/>
                  </a:cubicBezTo>
                  <a:cubicBezTo>
                    <a:pt x="41034" y="43071"/>
                    <a:pt x="37296" y="43071"/>
                    <a:pt x="33557" y="43041"/>
                  </a:cubicBezTo>
                  <a:cubicBezTo>
                    <a:pt x="29909" y="43010"/>
                    <a:pt x="26262" y="43010"/>
                    <a:pt x="22645" y="42980"/>
                  </a:cubicBezTo>
                  <a:lnTo>
                    <a:pt x="22219" y="42980"/>
                  </a:lnTo>
                  <a:cubicBezTo>
                    <a:pt x="18845" y="42950"/>
                    <a:pt x="15471" y="42919"/>
                    <a:pt x="12128" y="42919"/>
                  </a:cubicBezTo>
                  <a:cubicBezTo>
                    <a:pt x="8724" y="42889"/>
                    <a:pt x="5350" y="42858"/>
                    <a:pt x="1976" y="42858"/>
                  </a:cubicBezTo>
                  <a:lnTo>
                    <a:pt x="1885" y="42858"/>
                  </a:lnTo>
                  <a:cubicBezTo>
                    <a:pt x="1885" y="42828"/>
                    <a:pt x="1915" y="42798"/>
                    <a:pt x="1915" y="42767"/>
                  </a:cubicBezTo>
                  <a:cubicBezTo>
                    <a:pt x="1945" y="41065"/>
                    <a:pt x="2006" y="39363"/>
                    <a:pt x="2067" y="37661"/>
                  </a:cubicBezTo>
                  <a:cubicBezTo>
                    <a:pt x="2067" y="37539"/>
                    <a:pt x="2097" y="37387"/>
                    <a:pt x="2097" y="37235"/>
                  </a:cubicBezTo>
                  <a:lnTo>
                    <a:pt x="2097" y="36840"/>
                  </a:lnTo>
                  <a:cubicBezTo>
                    <a:pt x="2158" y="34925"/>
                    <a:pt x="2249" y="32980"/>
                    <a:pt x="2310" y="31035"/>
                  </a:cubicBezTo>
                  <a:cubicBezTo>
                    <a:pt x="2341" y="30123"/>
                    <a:pt x="2371" y="29241"/>
                    <a:pt x="2401" y="28360"/>
                  </a:cubicBezTo>
                  <a:cubicBezTo>
                    <a:pt x="2401" y="28238"/>
                    <a:pt x="2401" y="28117"/>
                    <a:pt x="2401" y="27965"/>
                  </a:cubicBezTo>
                  <a:cubicBezTo>
                    <a:pt x="2401" y="27904"/>
                    <a:pt x="2401" y="27843"/>
                    <a:pt x="2401" y="27782"/>
                  </a:cubicBezTo>
                  <a:cubicBezTo>
                    <a:pt x="2432" y="27600"/>
                    <a:pt x="2432" y="27448"/>
                    <a:pt x="2432" y="27296"/>
                  </a:cubicBezTo>
                  <a:cubicBezTo>
                    <a:pt x="2462" y="26566"/>
                    <a:pt x="2493" y="25837"/>
                    <a:pt x="2493" y="25138"/>
                  </a:cubicBezTo>
                  <a:cubicBezTo>
                    <a:pt x="2584" y="23162"/>
                    <a:pt x="2644" y="21186"/>
                    <a:pt x="2705" y="19211"/>
                  </a:cubicBezTo>
                  <a:cubicBezTo>
                    <a:pt x="2766" y="17265"/>
                    <a:pt x="2827" y="15320"/>
                    <a:pt x="2918" y="13344"/>
                  </a:cubicBezTo>
                  <a:cubicBezTo>
                    <a:pt x="2918" y="13162"/>
                    <a:pt x="2918" y="13010"/>
                    <a:pt x="2918" y="12828"/>
                  </a:cubicBezTo>
                  <a:cubicBezTo>
                    <a:pt x="2979" y="11004"/>
                    <a:pt x="3040" y="9180"/>
                    <a:pt x="3100" y="7356"/>
                  </a:cubicBezTo>
                  <a:lnTo>
                    <a:pt x="3283" y="2371"/>
                  </a:lnTo>
                  <a:cubicBezTo>
                    <a:pt x="3283" y="2311"/>
                    <a:pt x="3283" y="2250"/>
                    <a:pt x="3283" y="2159"/>
                  </a:cubicBezTo>
                  <a:close/>
                  <a:moveTo>
                    <a:pt x="1216" y="1"/>
                  </a:moveTo>
                  <a:cubicBezTo>
                    <a:pt x="1216" y="1"/>
                    <a:pt x="1216" y="31"/>
                    <a:pt x="1216" y="31"/>
                  </a:cubicBezTo>
                  <a:lnTo>
                    <a:pt x="1185" y="31"/>
                  </a:lnTo>
                  <a:cubicBezTo>
                    <a:pt x="1185" y="61"/>
                    <a:pt x="1185" y="92"/>
                    <a:pt x="1185" y="92"/>
                  </a:cubicBezTo>
                  <a:cubicBezTo>
                    <a:pt x="1185" y="183"/>
                    <a:pt x="1185" y="274"/>
                    <a:pt x="1185" y="365"/>
                  </a:cubicBezTo>
                  <a:lnTo>
                    <a:pt x="1185" y="487"/>
                  </a:lnTo>
                  <a:lnTo>
                    <a:pt x="1216" y="487"/>
                  </a:lnTo>
                  <a:cubicBezTo>
                    <a:pt x="1185" y="943"/>
                    <a:pt x="1185" y="1429"/>
                    <a:pt x="1185" y="1885"/>
                  </a:cubicBezTo>
                  <a:cubicBezTo>
                    <a:pt x="1155" y="2584"/>
                    <a:pt x="1125" y="3283"/>
                    <a:pt x="1125" y="3952"/>
                  </a:cubicBezTo>
                  <a:cubicBezTo>
                    <a:pt x="1064" y="5958"/>
                    <a:pt x="1003" y="7964"/>
                    <a:pt x="942" y="9970"/>
                  </a:cubicBezTo>
                  <a:cubicBezTo>
                    <a:pt x="912" y="12037"/>
                    <a:pt x="851" y="14104"/>
                    <a:pt x="790" y="16171"/>
                  </a:cubicBezTo>
                  <a:cubicBezTo>
                    <a:pt x="730" y="18177"/>
                    <a:pt x="669" y="20183"/>
                    <a:pt x="608" y="22189"/>
                  </a:cubicBezTo>
                  <a:cubicBezTo>
                    <a:pt x="578" y="24165"/>
                    <a:pt x="517" y="26110"/>
                    <a:pt x="456" y="28056"/>
                  </a:cubicBezTo>
                  <a:cubicBezTo>
                    <a:pt x="395" y="30062"/>
                    <a:pt x="334" y="32068"/>
                    <a:pt x="304" y="34074"/>
                  </a:cubicBezTo>
                  <a:cubicBezTo>
                    <a:pt x="243" y="36111"/>
                    <a:pt x="182" y="38177"/>
                    <a:pt x="122" y="40214"/>
                  </a:cubicBezTo>
                  <a:cubicBezTo>
                    <a:pt x="91" y="41612"/>
                    <a:pt x="61" y="43041"/>
                    <a:pt x="0" y="44439"/>
                  </a:cubicBezTo>
                  <a:cubicBezTo>
                    <a:pt x="0" y="44500"/>
                    <a:pt x="0" y="44591"/>
                    <a:pt x="30" y="44652"/>
                  </a:cubicBezTo>
                  <a:cubicBezTo>
                    <a:pt x="30" y="44743"/>
                    <a:pt x="30" y="44834"/>
                    <a:pt x="0" y="44895"/>
                  </a:cubicBezTo>
                  <a:cubicBezTo>
                    <a:pt x="0" y="44986"/>
                    <a:pt x="0" y="45047"/>
                    <a:pt x="0" y="45108"/>
                  </a:cubicBezTo>
                  <a:cubicBezTo>
                    <a:pt x="30" y="45108"/>
                    <a:pt x="61" y="45077"/>
                    <a:pt x="91" y="45077"/>
                  </a:cubicBezTo>
                  <a:lnTo>
                    <a:pt x="122" y="45077"/>
                  </a:lnTo>
                  <a:cubicBezTo>
                    <a:pt x="182" y="45047"/>
                    <a:pt x="213" y="44986"/>
                    <a:pt x="304" y="44986"/>
                  </a:cubicBezTo>
                  <a:lnTo>
                    <a:pt x="456" y="44986"/>
                  </a:lnTo>
                  <a:cubicBezTo>
                    <a:pt x="456" y="44956"/>
                    <a:pt x="456" y="44925"/>
                    <a:pt x="456" y="44895"/>
                  </a:cubicBezTo>
                  <a:lnTo>
                    <a:pt x="8268" y="44895"/>
                  </a:lnTo>
                  <a:cubicBezTo>
                    <a:pt x="12067" y="44925"/>
                    <a:pt x="15867" y="44925"/>
                    <a:pt x="19666" y="44925"/>
                  </a:cubicBezTo>
                  <a:cubicBezTo>
                    <a:pt x="23496" y="44956"/>
                    <a:pt x="27326" y="44956"/>
                    <a:pt x="31186" y="44956"/>
                  </a:cubicBezTo>
                  <a:cubicBezTo>
                    <a:pt x="35016" y="44956"/>
                    <a:pt x="38846" y="44986"/>
                    <a:pt x="42706" y="44986"/>
                  </a:cubicBezTo>
                  <a:cubicBezTo>
                    <a:pt x="46657" y="44986"/>
                    <a:pt x="50609" y="45016"/>
                    <a:pt x="54560" y="45016"/>
                  </a:cubicBezTo>
                  <a:cubicBezTo>
                    <a:pt x="58390" y="45016"/>
                    <a:pt x="62220" y="45047"/>
                    <a:pt x="66050" y="45047"/>
                  </a:cubicBezTo>
                  <a:cubicBezTo>
                    <a:pt x="69880" y="45047"/>
                    <a:pt x="73710" y="45047"/>
                    <a:pt x="77570" y="45077"/>
                  </a:cubicBezTo>
                  <a:lnTo>
                    <a:pt x="85169" y="45077"/>
                  </a:lnTo>
                  <a:lnTo>
                    <a:pt x="85169" y="45108"/>
                  </a:lnTo>
                  <a:lnTo>
                    <a:pt x="85625" y="45108"/>
                  </a:lnTo>
                  <a:lnTo>
                    <a:pt x="85625" y="45077"/>
                  </a:lnTo>
                  <a:lnTo>
                    <a:pt x="86142" y="45077"/>
                  </a:lnTo>
                  <a:cubicBezTo>
                    <a:pt x="86050" y="45016"/>
                    <a:pt x="85959" y="44956"/>
                    <a:pt x="85868" y="44864"/>
                  </a:cubicBezTo>
                  <a:cubicBezTo>
                    <a:pt x="85838" y="44834"/>
                    <a:pt x="85777" y="44743"/>
                    <a:pt x="85807" y="44652"/>
                  </a:cubicBezTo>
                  <a:lnTo>
                    <a:pt x="85625" y="44652"/>
                  </a:lnTo>
                  <a:cubicBezTo>
                    <a:pt x="85625" y="43497"/>
                    <a:pt x="85625" y="42342"/>
                    <a:pt x="85625" y="41187"/>
                  </a:cubicBezTo>
                  <a:cubicBezTo>
                    <a:pt x="85655" y="39181"/>
                    <a:pt x="85686" y="37174"/>
                    <a:pt x="85686" y="35168"/>
                  </a:cubicBezTo>
                  <a:cubicBezTo>
                    <a:pt x="85686" y="33162"/>
                    <a:pt x="85716" y="31156"/>
                    <a:pt x="85716" y="29180"/>
                  </a:cubicBezTo>
                  <a:cubicBezTo>
                    <a:pt x="85746" y="27083"/>
                    <a:pt x="85746" y="25016"/>
                    <a:pt x="85777" y="22949"/>
                  </a:cubicBezTo>
                  <a:cubicBezTo>
                    <a:pt x="85807" y="21004"/>
                    <a:pt x="85807" y="19059"/>
                    <a:pt x="85838" y="17113"/>
                  </a:cubicBezTo>
                  <a:cubicBezTo>
                    <a:pt x="85838" y="15046"/>
                    <a:pt x="85868" y="12980"/>
                    <a:pt x="85868" y="10913"/>
                  </a:cubicBezTo>
                  <a:lnTo>
                    <a:pt x="85929" y="4803"/>
                  </a:lnTo>
                  <a:cubicBezTo>
                    <a:pt x="85929" y="3557"/>
                    <a:pt x="85929" y="2280"/>
                    <a:pt x="85959" y="1034"/>
                  </a:cubicBezTo>
                  <a:lnTo>
                    <a:pt x="85990" y="1034"/>
                  </a:lnTo>
                  <a:cubicBezTo>
                    <a:pt x="85990" y="1004"/>
                    <a:pt x="85990" y="943"/>
                    <a:pt x="85990" y="912"/>
                  </a:cubicBezTo>
                  <a:lnTo>
                    <a:pt x="85990" y="852"/>
                  </a:lnTo>
                  <a:cubicBezTo>
                    <a:pt x="85990" y="761"/>
                    <a:pt x="85990" y="669"/>
                    <a:pt x="85990" y="578"/>
                  </a:cubicBezTo>
                  <a:lnTo>
                    <a:pt x="85959" y="578"/>
                  </a:lnTo>
                  <a:lnTo>
                    <a:pt x="85959" y="487"/>
                  </a:lnTo>
                  <a:cubicBezTo>
                    <a:pt x="85868" y="517"/>
                    <a:pt x="85777" y="517"/>
                    <a:pt x="85686" y="517"/>
                  </a:cubicBezTo>
                  <a:lnTo>
                    <a:pt x="85503" y="517"/>
                  </a:lnTo>
                  <a:lnTo>
                    <a:pt x="85503" y="578"/>
                  </a:lnTo>
                  <a:cubicBezTo>
                    <a:pt x="83011" y="578"/>
                    <a:pt x="80488" y="548"/>
                    <a:pt x="77995" y="517"/>
                  </a:cubicBezTo>
                  <a:lnTo>
                    <a:pt x="67083" y="457"/>
                  </a:lnTo>
                  <a:cubicBezTo>
                    <a:pt x="63314" y="426"/>
                    <a:pt x="59545" y="426"/>
                    <a:pt x="55776" y="396"/>
                  </a:cubicBezTo>
                  <a:cubicBezTo>
                    <a:pt x="51916" y="365"/>
                    <a:pt x="48025" y="335"/>
                    <a:pt x="44165" y="305"/>
                  </a:cubicBezTo>
                  <a:cubicBezTo>
                    <a:pt x="40396" y="305"/>
                    <a:pt x="36657" y="274"/>
                    <a:pt x="32888" y="244"/>
                  </a:cubicBezTo>
                  <a:cubicBezTo>
                    <a:pt x="29119" y="213"/>
                    <a:pt x="25350" y="183"/>
                    <a:pt x="21581" y="183"/>
                  </a:cubicBezTo>
                  <a:cubicBezTo>
                    <a:pt x="17903" y="153"/>
                    <a:pt x="14225" y="122"/>
                    <a:pt x="10547" y="92"/>
                  </a:cubicBezTo>
                  <a:cubicBezTo>
                    <a:pt x="7599" y="92"/>
                    <a:pt x="4651" y="61"/>
                    <a:pt x="1672" y="31"/>
                  </a:cubicBezTo>
                  <a:lnTo>
                    <a:pt x="1581" y="31"/>
                  </a:lnTo>
                  <a:cubicBezTo>
                    <a:pt x="1550" y="31"/>
                    <a:pt x="1489" y="1"/>
                    <a:pt x="1429"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4"/>
            <p:cNvSpPr/>
            <p:nvPr/>
          </p:nvSpPr>
          <p:spPr>
            <a:xfrm>
              <a:off x="12742150" y="2072500"/>
              <a:ext cx="11425" cy="11425"/>
            </a:xfrm>
            <a:custGeom>
              <a:avLst/>
              <a:gdLst/>
              <a:ahLst/>
              <a:cxnLst/>
              <a:rect l="l" t="t" r="r" b="b"/>
              <a:pathLst>
                <a:path w="457" h="457" extrusionOk="0">
                  <a:moveTo>
                    <a:pt x="243" y="1"/>
                  </a:moveTo>
                  <a:cubicBezTo>
                    <a:pt x="122" y="1"/>
                    <a:pt x="0" y="122"/>
                    <a:pt x="0" y="244"/>
                  </a:cubicBezTo>
                  <a:cubicBezTo>
                    <a:pt x="0" y="366"/>
                    <a:pt x="122" y="457"/>
                    <a:pt x="243" y="457"/>
                  </a:cubicBezTo>
                  <a:cubicBezTo>
                    <a:pt x="365"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4"/>
            <p:cNvSpPr/>
            <p:nvPr/>
          </p:nvSpPr>
          <p:spPr>
            <a:xfrm>
              <a:off x="12742150" y="205350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4"/>
            <p:cNvSpPr/>
            <p:nvPr/>
          </p:nvSpPr>
          <p:spPr>
            <a:xfrm>
              <a:off x="12751275" y="1725250"/>
              <a:ext cx="11400" cy="11425"/>
            </a:xfrm>
            <a:custGeom>
              <a:avLst/>
              <a:gdLst/>
              <a:ahLst/>
              <a:cxnLst/>
              <a:rect l="l" t="t" r="r" b="b"/>
              <a:pathLst>
                <a:path w="456" h="457" extrusionOk="0">
                  <a:moveTo>
                    <a:pt x="213" y="0"/>
                  </a:moveTo>
                  <a:cubicBezTo>
                    <a:pt x="91" y="0"/>
                    <a:pt x="0" y="91"/>
                    <a:pt x="0" y="213"/>
                  </a:cubicBezTo>
                  <a:cubicBezTo>
                    <a:pt x="0" y="365"/>
                    <a:pt x="91" y="456"/>
                    <a:pt x="213" y="456"/>
                  </a:cubicBezTo>
                  <a:cubicBezTo>
                    <a:pt x="334" y="456"/>
                    <a:pt x="426" y="334"/>
                    <a:pt x="426" y="213"/>
                  </a:cubicBezTo>
                  <a:cubicBezTo>
                    <a:pt x="456" y="91"/>
                    <a:pt x="334"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4"/>
            <p:cNvSpPr/>
            <p:nvPr/>
          </p:nvSpPr>
          <p:spPr>
            <a:xfrm>
              <a:off x="12767225" y="1384800"/>
              <a:ext cx="11425" cy="11425"/>
            </a:xfrm>
            <a:custGeom>
              <a:avLst/>
              <a:gdLst/>
              <a:ahLst/>
              <a:cxnLst/>
              <a:rect l="l" t="t" r="r" b="b"/>
              <a:pathLst>
                <a:path w="457" h="457" extrusionOk="0">
                  <a:moveTo>
                    <a:pt x="244" y="1"/>
                  </a:moveTo>
                  <a:cubicBezTo>
                    <a:pt x="122" y="1"/>
                    <a:pt x="0" y="92"/>
                    <a:pt x="0" y="214"/>
                  </a:cubicBezTo>
                  <a:cubicBezTo>
                    <a:pt x="0" y="335"/>
                    <a:pt x="122" y="457"/>
                    <a:pt x="244" y="457"/>
                  </a:cubicBezTo>
                  <a:cubicBezTo>
                    <a:pt x="365" y="457"/>
                    <a:pt x="456" y="335"/>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4"/>
            <p:cNvSpPr/>
            <p:nvPr/>
          </p:nvSpPr>
          <p:spPr>
            <a:xfrm>
              <a:off x="12765700" y="1365800"/>
              <a:ext cx="11425" cy="11425"/>
            </a:xfrm>
            <a:custGeom>
              <a:avLst/>
              <a:gdLst/>
              <a:ahLst/>
              <a:cxnLst/>
              <a:rect l="l" t="t" r="r" b="b"/>
              <a:pathLst>
                <a:path w="457" h="457" extrusionOk="0">
                  <a:moveTo>
                    <a:pt x="244" y="1"/>
                  </a:moveTo>
                  <a:cubicBezTo>
                    <a:pt x="122" y="1"/>
                    <a:pt x="1" y="123"/>
                    <a:pt x="1" y="244"/>
                  </a:cubicBezTo>
                  <a:cubicBezTo>
                    <a:pt x="1" y="366"/>
                    <a:pt x="122" y="457"/>
                    <a:pt x="244" y="457"/>
                  </a:cubicBezTo>
                  <a:cubicBezTo>
                    <a:pt x="365" y="457"/>
                    <a:pt x="457" y="335"/>
                    <a:pt x="457" y="214"/>
                  </a:cubicBezTo>
                  <a:cubicBezTo>
                    <a:pt x="457"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4"/>
            <p:cNvSpPr/>
            <p:nvPr/>
          </p:nvSpPr>
          <p:spPr>
            <a:xfrm>
              <a:off x="12752775" y="1376450"/>
              <a:ext cx="11425" cy="11425"/>
            </a:xfrm>
            <a:custGeom>
              <a:avLst/>
              <a:gdLst/>
              <a:ahLst/>
              <a:cxnLst/>
              <a:rect l="l" t="t" r="r" b="b"/>
              <a:pathLst>
                <a:path w="457" h="457" extrusionOk="0">
                  <a:moveTo>
                    <a:pt x="214" y="1"/>
                  </a:moveTo>
                  <a:cubicBezTo>
                    <a:pt x="92" y="1"/>
                    <a:pt x="1" y="92"/>
                    <a:pt x="1" y="213"/>
                  </a:cubicBezTo>
                  <a:cubicBezTo>
                    <a:pt x="1" y="335"/>
                    <a:pt x="122" y="456"/>
                    <a:pt x="244" y="456"/>
                  </a:cubicBezTo>
                  <a:cubicBezTo>
                    <a:pt x="335" y="456"/>
                    <a:pt x="457" y="335"/>
                    <a:pt x="457" y="213"/>
                  </a:cubicBezTo>
                  <a:cubicBezTo>
                    <a:pt x="457" y="92"/>
                    <a:pt x="366"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4"/>
            <p:cNvSpPr/>
            <p:nvPr/>
          </p:nvSpPr>
          <p:spPr>
            <a:xfrm>
              <a:off x="12780900" y="1075525"/>
              <a:ext cx="11425" cy="10800"/>
            </a:xfrm>
            <a:custGeom>
              <a:avLst/>
              <a:gdLst/>
              <a:ahLst/>
              <a:cxnLst/>
              <a:rect l="l" t="t" r="r" b="b"/>
              <a:pathLst>
                <a:path w="457" h="432" extrusionOk="0">
                  <a:moveTo>
                    <a:pt x="244" y="1"/>
                  </a:moveTo>
                  <a:cubicBezTo>
                    <a:pt x="122" y="1"/>
                    <a:pt x="0" y="92"/>
                    <a:pt x="0" y="214"/>
                  </a:cubicBezTo>
                  <a:cubicBezTo>
                    <a:pt x="0" y="335"/>
                    <a:pt x="122" y="426"/>
                    <a:pt x="244" y="426"/>
                  </a:cubicBezTo>
                  <a:cubicBezTo>
                    <a:pt x="256" y="430"/>
                    <a:pt x="269" y="431"/>
                    <a:pt x="281" y="431"/>
                  </a:cubicBezTo>
                  <a:cubicBezTo>
                    <a:pt x="383" y="431"/>
                    <a:pt x="456" y="322"/>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4"/>
            <p:cNvSpPr/>
            <p:nvPr/>
          </p:nvSpPr>
          <p:spPr>
            <a:xfrm>
              <a:off x="13116025" y="1023100"/>
              <a:ext cx="10650" cy="11425"/>
            </a:xfrm>
            <a:custGeom>
              <a:avLst/>
              <a:gdLst/>
              <a:ahLst/>
              <a:cxnLst/>
              <a:rect l="l" t="t" r="r" b="b"/>
              <a:pathLst>
                <a:path w="426" h="457" extrusionOk="0">
                  <a:moveTo>
                    <a:pt x="213" y="1"/>
                  </a:moveTo>
                  <a:cubicBezTo>
                    <a:pt x="91" y="1"/>
                    <a:pt x="0" y="92"/>
                    <a:pt x="0" y="244"/>
                  </a:cubicBezTo>
                  <a:cubicBezTo>
                    <a:pt x="0" y="365"/>
                    <a:pt x="91" y="457"/>
                    <a:pt x="213" y="457"/>
                  </a:cubicBezTo>
                  <a:cubicBezTo>
                    <a:pt x="334" y="457"/>
                    <a:pt x="426" y="365"/>
                    <a:pt x="426" y="244"/>
                  </a:cubicBezTo>
                  <a:cubicBezTo>
                    <a:pt x="426" y="12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4"/>
            <p:cNvSpPr/>
            <p:nvPr/>
          </p:nvSpPr>
          <p:spPr>
            <a:xfrm>
              <a:off x="13136525" y="1023850"/>
              <a:ext cx="11425" cy="11425"/>
            </a:xfrm>
            <a:custGeom>
              <a:avLst/>
              <a:gdLst/>
              <a:ahLst/>
              <a:cxnLst/>
              <a:rect l="l" t="t" r="r" b="b"/>
              <a:pathLst>
                <a:path w="457" h="457" extrusionOk="0">
                  <a:moveTo>
                    <a:pt x="213" y="1"/>
                  </a:moveTo>
                  <a:cubicBezTo>
                    <a:pt x="92" y="1"/>
                    <a:pt x="1" y="92"/>
                    <a:pt x="1" y="214"/>
                  </a:cubicBezTo>
                  <a:cubicBezTo>
                    <a:pt x="1" y="335"/>
                    <a:pt x="92" y="457"/>
                    <a:pt x="213" y="457"/>
                  </a:cubicBezTo>
                  <a:cubicBezTo>
                    <a:pt x="335" y="457"/>
                    <a:pt x="457" y="335"/>
                    <a:pt x="457" y="214"/>
                  </a:cubicBezTo>
                  <a:cubicBezTo>
                    <a:pt x="457"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4"/>
            <p:cNvSpPr/>
            <p:nvPr/>
          </p:nvSpPr>
          <p:spPr>
            <a:xfrm>
              <a:off x="13126650" y="1009425"/>
              <a:ext cx="11425" cy="11425"/>
            </a:xfrm>
            <a:custGeom>
              <a:avLst/>
              <a:gdLst/>
              <a:ahLst/>
              <a:cxnLst/>
              <a:rect l="l" t="t" r="r" b="b"/>
              <a:pathLst>
                <a:path w="457" h="457" extrusionOk="0">
                  <a:moveTo>
                    <a:pt x="213" y="0"/>
                  </a:moveTo>
                  <a:cubicBezTo>
                    <a:pt x="92" y="0"/>
                    <a:pt x="1" y="92"/>
                    <a:pt x="1" y="213"/>
                  </a:cubicBezTo>
                  <a:cubicBezTo>
                    <a:pt x="1" y="335"/>
                    <a:pt x="92" y="456"/>
                    <a:pt x="213" y="456"/>
                  </a:cubicBezTo>
                  <a:cubicBezTo>
                    <a:pt x="335" y="456"/>
                    <a:pt x="456" y="335"/>
                    <a:pt x="456" y="213"/>
                  </a:cubicBezTo>
                  <a:cubicBezTo>
                    <a:pt x="456" y="9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4"/>
            <p:cNvSpPr/>
            <p:nvPr/>
          </p:nvSpPr>
          <p:spPr>
            <a:xfrm>
              <a:off x="13496725" y="1023850"/>
              <a:ext cx="11425" cy="11425"/>
            </a:xfrm>
            <a:custGeom>
              <a:avLst/>
              <a:gdLst/>
              <a:ahLst/>
              <a:cxnLst/>
              <a:rect l="l" t="t" r="r" b="b"/>
              <a:pathLst>
                <a:path w="457" h="457" extrusionOk="0">
                  <a:moveTo>
                    <a:pt x="243" y="1"/>
                  </a:moveTo>
                  <a:cubicBezTo>
                    <a:pt x="122" y="1"/>
                    <a:pt x="0" y="92"/>
                    <a:pt x="0" y="214"/>
                  </a:cubicBezTo>
                  <a:cubicBezTo>
                    <a:pt x="0" y="335"/>
                    <a:pt x="122" y="457"/>
                    <a:pt x="243" y="457"/>
                  </a:cubicBezTo>
                  <a:cubicBezTo>
                    <a:pt x="365" y="457"/>
                    <a:pt x="456" y="366"/>
                    <a:pt x="456" y="244"/>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4"/>
            <p:cNvSpPr/>
            <p:nvPr/>
          </p:nvSpPr>
          <p:spPr>
            <a:xfrm>
              <a:off x="13517225" y="1025375"/>
              <a:ext cx="11425" cy="11425"/>
            </a:xfrm>
            <a:custGeom>
              <a:avLst/>
              <a:gdLst/>
              <a:ahLst/>
              <a:cxnLst/>
              <a:rect l="l" t="t" r="r" b="b"/>
              <a:pathLst>
                <a:path w="457" h="457" extrusionOk="0">
                  <a:moveTo>
                    <a:pt x="244" y="1"/>
                  </a:moveTo>
                  <a:cubicBezTo>
                    <a:pt x="123" y="1"/>
                    <a:pt x="31" y="122"/>
                    <a:pt x="31" y="244"/>
                  </a:cubicBezTo>
                  <a:cubicBezTo>
                    <a:pt x="1" y="366"/>
                    <a:pt x="123" y="457"/>
                    <a:pt x="244" y="457"/>
                  </a:cubicBezTo>
                  <a:cubicBezTo>
                    <a:pt x="366" y="457"/>
                    <a:pt x="457" y="366"/>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4"/>
            <p:cNvSpPr/>
            <p:nvPr/>
          </p:nvSpPr>
          <p:spPr>
            <a:xfrm>
              <a:off x="13922250" y="1029175"/>
              <a:ext cx="11425" cy="11425"/>
            </a:xfrm>
            <a:custGeom>
              <a:avLst/>
              <a:gdLst/>
              <a:ahLst/>
              <a:cxnLst/>
              <a:rect l="l" t="t" r="r" b="b"/>
              <a:pathLst>
                <a:path w="457" h="457" extrusionOk="0">
                  <a:moveTo>
                    <a:pt x="214" y="1"/>
                  </a:moveTo>
                  <a:cubicBezTo>
                    <a:pt x="92" y="1"/>
                    <a:pt x="1" y="92"/>
                    <a:pt x="1" y="214"/>
                  </a:cubicBezTo>
                  <a:cubicBezTo>
                    <a:pt x="1" y="335"/>
                    <a:pt x="92" y="457"/>
                    <a:pt x="214" y="457"/>
                  </a:cubicBezTo>
                  <a:cubicBezTo>
                    <a:pt x="335" y="457"/>
                    <a:pt x="457"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4"/>
            <p:cNvSpPr/>
            <p:nvPr/>
          </p:nvSpPr>
          <p:spPr>
            <a:xfrm>
              <a:off x="14391875" y="1028425"/>
              <a:ext cx="11425" cy="11425"/>
            </a:xfrm>
            <a:custGeom>
              <a:avLst/>
              <a:gdLst/>
              <a:ahLst/>
              <a:cxnLst/>
              <a:rect l="l" t="t" r="r" b="b"/>
              <a:pathLst>
                <a:path w="457" h="457" extrusionOk="0">
                  <a:moveTo>
                    <a:pt x="244" y="0"/>
                  </a:moveTo>
                  <a:cubicBezTo>
                    <a:pt x="122" y="0"/>
                    <a:pt x="0" y="92"/>
                    <a:pt x="0" y="244"/>
                  </a:cubicBezTo>
                  <a:cubicBezTo>
                    <a:pt x="0" y="365"/>
                    <a:pt x="122" y="456"/>
                    <a:pt x="244" y="456"/>
                  </a:cubicBezTo>
                  <a:cubicBezTo>
                    <a:pt x="365" y="456"/>
                    <a:pt x="456" y="365"/>
                    <a:pt x="456" y="244"/>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4"/>
            <p:cNvSpPr/>
            <p:nvPr/>
          </p:nvSpPr>
          <p:spPr>
            <a:xfrm>
              <a:off x="14409350" y="1032225"/>
              <a:ext cx="11425" cy="11425"/>
            </a:xfrm>
            <a:custGeom>
              <a:avLst/>
              <a:gdLst/>
              <a:ahLst/>
              <a:cxnLst/>
              <a:rect l="l" t="t" r="r" b="b"/>
              <a:pathLst>
                <a:path w="457" h="457" extrusionOk="0">
                  <a:moveTo>
                    <a:pt x="213" y="0"/>
                  </a:moveTo>
                  <a:cubicBezTo>
                    <a:pt x="92" y="0"/>
                    <a:pt x="0" y="92"/>
                    <a:pt x="0" y="213"/>
                  </a:cubicBezTo>
                  <a:cubicBezTo>
                    <a:pt x="0" y="365"/>
                    <a:pt x="92" y="456"/>
                    <a:pt x="213" y="456"/>
                  </a:cubicBezTo>
                  <a:cubicBezTo>
                    <a:pt x="335" y="456"/>
                    <a:pt x="456" y="365"/>
                    <a:pt x="456" y="243"/>
                  </a:cubicBezTo>
                  <a:cubicBezTo>
                    <a:pt x="456" y="9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4"/>
            <p:cNvSpPr/>
            <p:nvPr/>
          </p:nvSpPr>
          <p:spPr>
            <a:xfrm>
              <a:off x="14403275" y="1017775"/>
              <a:ext cx="10650" cy="11425"/>
            </a:xfrm>
            <a:custGeom>
              <a:avLst/>
              <a:gdLst/>
              <a:ahLst/>
              <a:cxnLst/>
              <a:rect l="l" t="t" r="r" b="b"/>
              <a:pathLst>
                <a:path w="426" h="457" extrusionOk="0">
                  <a:moveTo>
                    <a:pt x="213" y="1"/>
                  </a:moveTo>
                  <a:cubicBezTo>
                    <a:pt x="92" y="1"/>
                    <a:pt x="0" y="92"/>
                    <a:pt x="0" y="214"/>
                  </a:cubicBezTo>
                  <a:cubicBezTo>
                    <a:pt x="0" y="335"/>
                    <a:pt x="92" y="457"/>
                    <a:pt x="213" y="457"/>
                  </a:cubicBezTo>
                  <a:cubicBezTo>
                    <a:pt x="335" y="457"/>
                    <a:pt x="426" y="366"/>
                    <a:pt x="426" y="214"/>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4"/>
            <p:cNvSpPr/>
            <p:nvPr/>
          </p:nvSpPr>
          <p:spPr>
            <a:xfrm>
              <a:off x="14951925" y="1103650"/>
              <a:ext cx="11400" cy="11425"/>
            </a:xfrm>
            <a:custGeom>
              <a:avLst/>
              <a:gdLst/>
              <a:ahLst/>
              <a:cxnLst/>
              <a:rect l="l" t="t" r="r" b="b"/>
              <a:pathLst>
                <a:path w="456" h="457" extrusionOk="0">
                  <a:moveTo>
                    <a:pt x="243" y="1"/>
                  </a:moveTo>
                  <a:cubicBezTo>
                    <a:pt x="91" y="1"/>
                    <a:pt x="0" y="92"/>
                    <a:pt x="0" y="213"/>
                  </a:cubicBezTo>
                  <a:cubicBezTo>
                    <a:pt x="0" y="335"/>
                    <a:pt x="91" y="456"/>
                    <a:pt x="213" y="456"/>
                  </a:cubicBezTo>
                  <a:cubicBezTo>
                    <a:pt x="365" y="456"/>
                    <a:pt x="456" y="335"/>
                    <a:pt x="456" y="213"/>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4"/>
            <p:cNvSpPr/>
            <p:nvPr/>
          </p:nvSpPr>
          <p:spPr>
            <a:xfrm>
              <a:off x="14948875" y="1537550"/>
              <a:ext cx="11425" cy="11425"/>
            </a:xfrm>
            <a:custGeom>
              <a:avLst/>
              <a:gdLst/>
              <a:ahLst/>
              <a:cxnLst/>
              <a:rect l="l" t="t" r="r" b="b"/>
              <a:pathLst>
                <a:path w="457" h="457" extrusionOk="0">
                  <a:moveTo>
                    <a:pt x="244" y="0"/>
                  </a:moveTo>
                  <a:cubicBezTo>
                    <a:pt x="92" y="0"/>
                    <a:pt x="0" y="92"/>
                    <a:pt x="0" y="213"/>
                  </a:cubicBezTo>
                  <a:cubicBezTo>
                    <a:pt x="0" y="335"/>
                    <a:pt x="92" y="456"/>
                    <a:pt x="213" y="456"/>
                  </a:cubicBezTo>
                  <a:cubicBezTo>
                    <a:pt x="335" y="456"/>
                    <a:pt x="456" y="36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4"/>
            <p:cNvSpPr/>
            <p:nvPr/>
          </p:nvSpPr>
          <p:spPr>
            <a:xfrm>
              <a:off x="14947350" y="1520825"/>
              <a:ext cx="12175" cy="11425"/>
            </a:xfrm>
            <a:custGeom>
              <a:avLst/>
              <a:gdLst/>
              <a:ahLst/>
              <a:cxnLst/>
              <a:rect l="l" t="t" r="r" b="b"/>
              <a:pathLst>
                <a:path w="487" h="457" extrusionOk="0">
                  <a:moveTo>
                    <a:pt x="244" y="1"/>
                  </a:moveTo>
                  <a:cubicBezTo>
                    <a:pt x="122" y="1"/>
                    <a:pt x="31" y="92"/>
                    <a:pt x="31" y="213"/>
                  </a:cubicBezTo>
                  <a:cubicBezTo>
                    <a:pt x="1" y="335"/>
                    <a:pt x="122" y="457"/>
                    <a:pt x="244" y="457"/>
                  </a:cubicBezTo>
                  <a:cubicBezTo>
                    <a:pt x="365" y="457"/>
                    <a:pt x="457" y="365"/>
                    <a:pt x="487" y="244"/>
                  </a:cubicBezTo>
                  <a:cubicBezTo>
                    <a:pt x="487" y="122"/>
                    <a:pt x="39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4"/>
            <p:cNvSpPr/>
            <p:nvPr/>
          </p:nvSpPr>
          <p:spPr>
            <a:xfrm>
              <a:off x="14950400" y="1966125"/>
              <a:ext cx="11425" cy="11425"/>
            </a:xfrm>
            <a:custGeom>
              <a:avLst/>
              <a:gdLst/>
              <a:ahLst/>
              <a:cxnLst/>
              <a:rect l="l" t="t" r="r" b="b"/>
              <a:pathLst>
                <a:path w="457" h="457" extrusionOk="0">
                  <a:moveTo>
                    <a:pt x="243" y="0"/>
                  </a:moveTo>
                  <a:cubicBezTo>
                    <a:pt x="122" y="0"/>
                    <a:pt x="0" y="92"/>
                    <a:pt x="0" y="213"/>
                  </a:cubicBezTo>
                  <a:cubicBezTo>
                    <a:pt x="0" y="335"/>
                    <a:pt x="91" y="456"/>
                    <a:pt x="213" y="456"/>
                  </a:cubicBezTo>
                  <a:cubicBezTo>
                    <a:pt x="335" y="456"/>
                    <a:pt x="456" y="335"/>
                    <a:pt x="456" y="21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4"/>
            <p:cNvSpPr/>
            <p:nvPr/>
          </p:nvSpPr>
          <p:spPr>
            <a:xfrm>
              <a:off x="14948125" y="1948650"/>
              <a:ext cx="11400" cy="10650"/>
            </a:xfrm>
            <a:custGeom>
              <a:avLst/>
              <a:gdLst/>
              <a:ahLst/>
              <a:cxnLst/>
              <a:rect l="l" t="t" r="r" b="b"/>
              <a:pathLst>
                <a:path w="456" h="426" extrusionOk="0">
                  <a:moveTo>
                    <a:pt x="243" y="0"/>
                  </a:moveTo>
                  <a:cubicBezTo>
                    <a:pt x="91" y="0"/>
                    <a:pt x="0" y="92"/>
                    <a:pt x="0" y="213"/>
                  </a:cubicBezTo>
                  <a:cubicBezTo>
                    <a:pt x="0" y="335"/>
                    <a:pt x="91" y="426"/>
                    <a:pt x="213" y="426"/>
                  </a:cubicBezTo>
                  <a:cubicBezTo>
                    <a:pt x="334" y="426"/>
                    <a:pt x="456" y="335"/>
                    <a:pt x="456" y="213"/>
                  </a:cubicBezTo>
                  <a:cubicBezTo>
                    <a:pt x="456" y="9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4"/>
            <p:cNvSpPr/>
            <p:nvPr/>
          </p:nvSpPr>
          <p:spPr>
            <a:xfrm>
              <a:off x="14963300" y="1957775"/>
              <a:ext cx="11425" cy="11425"/>
            </a:xfrm>
            <a:custGeom>
              <a:avLst/>
              <a:gdLst/>
              <a:ahLst/>
              <a:cxnLst/>
              <a:rect l="l" t="t" r="r" b="b"/>
              <a:pathLst>
                <a:path w="457" h="457" extrusionOk="0">
                  <a:moveTo>
                    <a:pt x="214" y="0"/>
                  </a:moveTo>
                  <a:cubicBezTo>
                    <a:pt x="92" y="0"/>
                    <a:pt x="1" y="91"/>
                    <a:pt x="1" y="213"/>
                  </a:cubicBezTo>
                  <a:cubicBezTo>
                    <a:pt x="1" y="334"/>
                    <a:pt x="92" y="456"/>
                    <a:pt x="214" y="456"/>
                  </a:cubicBezTo>
                  <a:cubicBezTo>
                    <a:pt x="335" y="456"/>
                    <a:pt x="426" y="365"/>
                    <a:pt x="457" y="243"/>
                  </a:cubicBezTo>
                  <a:cubicBezTo>
                    <a:pt x="457" y="122"/>
                    <a:pt x="366"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4"/>
            <p:cNvSpPr/>
            <p:nvPr/>
          </p:nvSpPr>
          <p:spPr>
            <a:xfrm>
              <a:off x="14785500" y="2207000"/>
              <a:ext cx="12175" cy="10675"/>
            </a:xfrm>
            <a:custGeom>
              <a:avLst/>
              <a:gdLst/>
              <a:ahLst/>
              <a:cxnLst/>
              <a:rect l="l" t="t" r="r" b="b"/>
              <a:pathLst>
                <a:path w="487" h="427" extrusionOk="0">
                  <a:moveTo>
                    <a:pt x="274" y="1"/>
                  </a:moveTo>
                  <a:cubicBezTo>
                    <a:pt x="122" y="1"/>
                    <a:pt x="31" y="62"/>
                    <a:pt x="31" y="214"/>
                  </a:cubicBezTo>
                  <a:cubicBezTo>
                    <a:pt x="0" y="335"/>
                    <a:pt x="122" y="426"/>
                    <a:pt x="244" y="426"/>
                  </a:cubicBezTo>
                  <a:cubicBezTo>
                    <a:pt x="365" y="426"/>
                    <a:pt x="456" y="366"/>
                    <a:pt x="487" y="214"/>
                  </a:cubicBezTo>
                  <a:cubicBezTo>
                    <a:pt x="487" y="92"/>
                    <a:pt x="396" y="1"/>
                    <a:pt x="27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4"/>
            <p:cNvSpPr/>
            <p:nvPr/>
          </p:nvSpPr>
          <p:spPr>
            <a:xfrm>
              <a:off x="14391100" y="2199400"/>
              <a:ext cx="11425" cy="11425"/>
            </a:xfrm>
            <a:custGeom>
              <a:avLst/>
              <a:gdLst/>
              <a:ahLst/>
              <a:cxnLst/>
              <a:rect l="l" t="t" r="r" b="b"/>
              <a:pathLst>
                <a:path w="457" h="457" extrusionOk="0">
                  <a:moveTo>
                    <a:pt x="244" y="1"/>
                  </a:moveTo>
                  <a:cubicBezTo>
                    <a:pt x="123" y="1"/>
                    <a:pt x="1" y="92"/>
                    <a:pt x="1" y="214"/>
                  </a:cubicBezTo>
                  <a:cubicBezTo>
                    <a:pt x="1" y="335"/>
                    <a:pt x="92" y="457"/>
                    <a:pt x="214" y="457"/>
                  </a:cubicBezTo>
                  <a:cubicBezTo>
                    <a:pt x="335" y="457"/>
                    <a:pt x="427" y="366"/>
                    <a:pt x="457" y="244"/>
                  </a:cubicBezTo>
                  <a:cubicBezTo>
                    <a:pt x="457" y="123"/>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4"/>
            <p:cNvSpPr/>
            <p:nvPr/>
          </p:nvSpPr>
          <p:spPr>
            <a:xfrm>
              <a:off x="14409350" y="2197900"/>
              <a:ext cx="12175" cy="11425"/>
            </a:xfrm>
            <a:custGeom>
              <a:avLst/>
              <a:gdLst/>
              <a:ahLst/>
              <a:cxnLst/>
              <a:rect l="l" t="t" r="r" b="b"/>
              <a:pathLst>
                <a:path w="487" h="457" extrusionOk="0">
                  <a:moveTo>
                    <a:pt x="274" y="0"/>
                  </a:moveTo>
                  <a:cubicBezTo>
                    <a:pt x="152" y="0"/>
                    <a:pt x="31" y="91"/>
                    <a:pt x="31" y="213"/>
                  </a:cubicBezTo>
                  <a:cubicBezTo>
                    <a:pt x="0" y="334"/>
                    <a:pt x="122" y="456"/>
                    <a:pt x="244" y="456"/>
                  </a:cubicBezTo>
                  <a:cubicBezTo>
                    <a:pt x="365" y="456"/>
                    <a:pt x="456" y="365"/>
                    <a:pt x="487" y="243"/>
                  </a:cubicBezTo>
                  <a:cubicBezTo>
                    <a:pt x="487" y="122"/>
                    <a:pt x="396" y="0"/>
                    <a:pt x="27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4"/>
            <p:cNvSpPr/>
            <p:nvPr/>
          </p:nvSpPr>
          <p:spPr>
            <a:xfrm>
              <a:off x="13943525" y="2203975"/>
              <a:ext cx="11425" cy="11425"/>
            </a:xfrm>
            <a:custGeom>
              <a:avLst/>
              <a:gdLst/>
              <a:ahLst/>
              <a:cxnLst/>
              <a:rect l="l" t="t" r="r" b="b"/>
              <a:pathLst>
                <a:path w="457" h="457" extrusionOk="0">
                  <a:moveTo>
                    <a:pt x="244" y="0"/>
                  </a:moveTo>
                  <a:cubicBezTo>
                    <a:pt x="123"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4"/>
            <p:cNvSpPr/>
            <p:nvPr/>
          </p:nvSpPr>
          <p:spPr>
            <a:xfrm>
              <a:off x="13957975" y="2203975"/>
              <a:ext cx="11425" cy="11425"/>
            </a:xfrm>
            <a:custGeom>
              <a:avLst/>
              <a:gdLst/>
              <a:ahLst/>
              <a:cxnLst/>
              <a:rect l="l" t="t" r="r" b="b"/>
              <a:pathLst>
                <a:path w="457" h="457" extrusionOk="0">
                  <a:moveTo>
                    <a:pt x="244" y="0"/>
                  </a:moveTo>
                  <a:cubicBezTo>
                    <a:pt x="122" y="0"/>
                    <a:pt x="0" y="91"/>
                    <a:pt x="0" y="213"/>
                  </a:cubicBezTo>
                  <a:cubicBezTo>
                    <a:pt x="0" y="335"/>
                    <a:pt x="92" y="456"/>
                    <a:pt x="213" y="456"/>
                  </a:cubicBezTo>
                  <a:cubicBezTo>
                    <a:pt x="36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4"/>
            <p:cNvSpPr/>
            <p:nvPr/>
          </p:nvSpPr>
          <p:spPr>
            <a:xfrm>
              <a:off x="13950375" y="2216900"/>
              <a:ext cx="12175" cy="11400"/>
            </a:xfrm>
            <a:custGeom>
              <a:avLst/>
              <a:gdLst/>
              <a:ahLst/>
              <a:cxnLst/>
              <a:rect l="l" t="t" r="r" b="b"/>
              <a:pathLst>
                <a:path w="487" h="456" extrusionOk="0">
                  <a:moveTo>
                    <a:pt x="244" y="0"/>
                  </a:moveTo>
                  <a:cubicBezTo>
                    <a:pt x="122" y="0"/>
                    <a:pt x="31" y="91"/>
                    <a:pt x="0" y="243"/>
                  </a:cubicBezTo>
                  <a:cubicBezTo>
                    <a:pt x="0" y="365"/>
                    <a:pt x="92" y="456"/>
                    <a:pt x="244" y="456"/>
                  </a:cubicBezTo>
                  <a:cubicBezTo>
                    <a:pt x="365" y="456"/>
                    <a:pt x="456" y="365"/>
                    <a:pt x="456" y="243"/>
                  </a:cubicBezTo>
                  <a:cubicBezTo>
                    <a:pt x="48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4"/>
            <p:cNvSpPr/>
            <p:nvPr/>
          </p:nvSpPr>
          <p:spPr>
            <a:xfrm>
              <a:off x="13483050" y="2207000"/>
              <a:ext cx="12175" cy="11425"/>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6"/>
                    <a:pt x="456" y="244"/>
                  </a:cubicBezTo>
                  <a:cubicBezTo>
                    <a:pt x="48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4"/>
            <p:cNvSpPr/>
            <p:nvPr/>
          </p:nvSpPr>
          <p:spPr>
            <a:xfrm>
              <a:off x="13499750" y="2207775"/>
              <a:ext cx="12200" cy="11425"/>
            </a:xfrm>
            <a:custGeom>
              <a:avLst/>
              <a:gdLst/>
              <a:ahLst/>
              <a:cxnLst/>
              <a:rect l="l" t="t" r="r" b="b"/>
              <a:pathLst>
                <a:path w="488" h="457" extrusionOk="0">
                  <a:moveTo>
                    <a:pt x="244" y="0"/>
                  </a:moveTo>
                  <a:cubicBezTo>
                    <a:pt x="122" y="0"/>
                    <a:pt x="31" y="91"/>
                    <a:pt x="31" y="213"/>
                  </a:cubicBezTo>
                  <a:cubicBezTo>
                    <a:pt x="1" y="335"/>
                    <a:pt x="122" y="456"/>
                    <a:pt x="244" y="456"/>
                  </a:cubicBezTo>
                  <a:cubicBezTo>
                    <a:pt x="366" y="456"/>
                    <a:pt x="457" y="365"/>
                    <a:pt x="457" y="213"/>
                  </a:cubicBezTo>
                  <a:cubicBezTo>
                    <a:pt x="487" y="91"/>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4"/>
            <p:cNvSpPr/>
            <p:nvPr/>
          </p:nvSpPr>
          <p:spPr>
            <a:xfrm>
              <a:off x="12970125" y="2204725"/>
              <a:ext cx="11400" cy="11425"/>
            </a:xfrm>
            <a:custGeom>
              <a:avLst/>
              <a:gdLst/>
              <a:ahLst/>
              <a:cxnLst/>
              <a:rect l="l" t="t" r="r" b="b"/>
              <a:pathLst>
                <a:path w="456" h="457" extrusionOk="0">
                  <a:moveTo>
                    <a:pt x="243" y="1"/>
                  </a:moveTo>
                  <a:cubicBezTo>
                    <a:pt x="122" y="1"/>
                    <a:pt x="0" y="92"/>
                    <a:pt x="0" y="213"/>
                  </a:cubicBezTo>
                  <a:cubicBezTo>
                    <a:pt x="0" y="335"/>
                    <a:pt x="91" y="457"/>
                    <a:pt x="213" y="457"/>
                  </a:cubicBezTo>
                  <a:cubicBezTo>
                    <a:pt x="334" y="457"/>
                    <a:pt x="456" y="365"/>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4"/>
            <p:cNvSpPr/>
            <p:nvPr/>
          </p:nvSpPr>
          <p:spPr>
            <a:xfrm>
              <a:off x="12622850" y="909850"/>
              <a:ext cx="2446875" cy="1434125"/>
            </a:xfrm>
            <a:custGeom>
              <a:avLst/>
              <a:gdLst/>
              <a:ahLst/>
              <a:cxnLst/>
              <a:rect l="l" t="t" r="r" b="b"/>
              <a:pathLst>
                <a:path w="97875" h="57365" extrusionOk="0">
                  <a:moveTo>
                    <a:pt x="4742" y="3588"/>
                  </a:moveTo>
                  <a:lnTo>
                    <a:pt x="11885" y="3619"/>
                  </a:lnTo>
                  <a:cubicBezTo>
                    <a:pt x="15745" y="3649"/>
                    <a:pt x="19605" y="3680"/>
                    <a:pt x="23466" y="3710"/>
                  </a:cubicBezTo>
                  <a:cubicBezTo>
                    <a:pt x="27569" y="3740"/>
                    <a:pt x="31673" y="3771"/>
                    <a:pt x="35746" y="3801"/>
                  </a:cubicBezTo>
                  <a:cubicBezTo>
                    <a:pt x="39545" y="3831"/>
                    <a:pt x="43344" y="3831"/>
                    <a:pt x="47144" y="3862"/>
                  </a:cubicBezTo>
                  <a:cubicBezTo>
                    <a:pt x="51187" y="3892"/>
                    <a:pt x="55199" y="3923"/>
                    <a:pt x="59241" y="3953"/>
                  </a:cubicBezTo>
                  <a:lnTo>
                    <a:pt x="71126" y="4044"/>
                  </a:lnTo>
                  <a:cubicBezTo>
                    <a:pt x="75199" y="4044"/>
                    <a:pt x="79303" y="4075"/>
                    <a:pt x="83376" y="4105"/>
                  </a:cubicBezTo>
                  <a:cubicBezTo>
                    <a:pt x="87023" y="4135"/>
                    <a:pt x="90640" y="4166"/>
                    <a:pt x="94288" y="4196"/>
                  </a:cubicBezTo>
                  <a:cubicBezTo>
                    <a:pt x="94288" y="5290"/>
                    <a:pt x="94288" y="6385"/>
                    <a:pt x="94288" y="7509"/>
                  </a:cubicBezTo>
                  <a:cubicBezTo>
                    <a:pt x="94318" y="9728"/>
                    <a:pt x="94318" y="11917"/>
                    <a:pt x="94348" y="14136"/>
                  </a:cubicBezTo>
                  <a:cubicBezTo>
                    <a:pt x="94348" y="16294"/>
                    <a:pt x="94348" y="18452"/>
                    <a:pt x="94379" y="20610"/>
                  </a:cubicBezTo>
                  <a:cubicBezTo>
                    <a:pt x="94379" y="22890"/>
                    <a:pt x="94379" y="25169"/>
                    <a:pt x="94409" y="27449"/>
                  </a:cubicBezTo>
                  <a:cubicBezTo>
                    <a:pt x="94409" y="29668"/>
                    <a:pt x="94409" y="31887"/>
                    <a:pt x="94440" y="34075"/>
                  </a:cubicBezTo>
                  <a:cubicBezTo>
                    <a:pt x="94440" y="36324"/>
                    <a:pt x="94470" y="38574"/>
                    <a:pt x="94470" y="40823"/>
                  </a:cubicBezTo>
                  <a:cubicBezTo>
                    <a:pt x="94470" y="41917"/>
                    <a:pt x="94470" y="43011"/>
                    <a:pt x="94470" y="44106"/>
                  </a:cubicBezTo>
                  <a:cubicBezTo>
                    <a:pt x="94500" y="45169"/>
                    <a:pt x="94500" y="46203"/>
                    <a:pt x="94500" y="47236"/>
                  </a:cubicBezTo>
                  <a:cubicBezTo>
                    <a:pt x="94500" y="48361"/>
                    <a:pt x="94500" y="49516"/>
                    <a:pt x="94500" y="50641"/>
                  </a:cubicBezTo>
                  <a:cubicBezTo>
                    <a:pt x="94531" y="51461"/>
                    <a:pt x="94531" y="52282"/>
                    <a:pt x="94531" y="53133"/>
                  </a:cubicBezTo>
                  <a:cubicBezTo>
                    <a:pt x="92008" y="53133"/>
                    <a:pt x="89516" y="53164"/>
                    <a:pt x="86993" y="53194"/>
                  </a:cubicBezTo>
                  <a:cubicBezTo>
                    <a:pt x="83011" y="53224"/>
                    <a:pt x="79029" y="53255"/>
                    <a:pt x="75047" y="53285"/>
                  </a:cubicBezTo>
                  <a:cubicBezTo>
                    <a:pt x="70974" y="53315"/>
                    <a:pt x="66871" y="53346"/>
                    <a:pt x="62798" y="53376"/>
                  </a:cubicBezTo>
                  <a:cubicBezTo>
                    <a:pt x="58846" y="53407"/>
                    <a:pt x="54864" y="53437"/>
                    <a:pt x="50913" y="53467"/>
                  </a:cubicBezTo>
                  <a:cubicBezTo>
                    <a:pt x="46749" y="53498"/>
                    <a:pt x="42615" y="53528"/>
                    <a:pt x="38481" y="53559"/>
                  </a:cubicBezTo>
                  <a:cubicBezTo>
                    <a:pt x="34469" y="53589"/>
                    <a:pt x="30487" y="53619"/>
                    <a:pt x="26505" y="53650"/>
                  </a:cubicBezTo>
                  <a:cubicBezTo>
                    <a:pt x="22432" y="53680"/>
                    <a:pt x="18390" y="53711"/>
                    <a:pt x="14317" y="53741"/>
                  </a:cubicBezTo>
                  <a:cubicBezTo>
                    <a:pt x="12402" y="53771"/>
                    <a:pt x="10456" y="53771"/>
                    <a:pt x="8511" y="53802"/>
                  </a:cubicBezTo>
                  <a:lnTo>
                    <a:pt x="5593" y="53802"/>
                  </a:lnTo>
                  <a:cubicBezTo>
                    <a:pt x="4772" y="53832"/>
                    <a:pt x="3952" y="53832"/>
                    <a:pt x="3101" y="53832"/>
                  </a:cubicBezTo>
                  <a:cubicBezTo>
                    <a:pt x="3101" y="53832"/>
                    <a:pt x="3101" y="53802"/>
                    <a:pt x="3101" y="53802"/>
                  </a:cubicBezTo>
                  <a:cubicBezTo>
                    <a:pt x="3161" y="52312"/>
                    <a:pt x="3222" y="50853"/>
                    <a:pt x="3253" y="49364"/>
                  </a:cubicBezTo>
                  <a:cubicBezTo>
                    <a:pt x="3313" y="47206"/>
                    <a:pt x="3404" y="45017"/>
                    <a:pt x="3465" y="42859"/>
                  </a:cubicBezTo>
                  <a:cubicBezTo>
                    <a:pt x="3526" y="40732"/>
                    <a:pt x="3587" y="38604"/>
                    <a:pt x="3648" y="36507"/>
                  </a:cubicBezTo>
                  <a:cubicBezTo>
                    <a:pt x="3739" y="34257"/>
                    <a:pt x="3800" y="32008"/>
                    <a:pt x="3891" y="29759"/>
                  </a:cubicBezTo>
                  <a:cubicBezTo>
                    <a:pt x="3952" y="27601"/>
                    <a:pt x="4012" y="25443"/>
                    <a:pt x="4073" y="23254"/>
                  </a:cubicBezTo>
                  <a:cubicBezTo>
                    <a:pt x="4164" y="21096"/>
                    <a:pt x="4225" y="18908"/>
                    <a:pt x="4286" y="16719"/>
                  </a:cubicBezTo>
                  <a:cubicBezTo>
                    <a:pt x="4377" y="14561"/>
                    <a:pt x="4438" y="12373"/>
                    <a:pt x="4499" y="10184"/>
                  </a:cubicBezTo>
                  <a:cubicBezTo>
                    <a:pt x="4560" y="8148"/>
                    <a:pt x="4651" y="6111"/>
                    <a:pt x="4712" y="4075"/>
                  </a:cubicBezTo>
                  <a:cubicBezTo>
                    <a:pt x="4742" y="3983"/>
                    <a:pt x="4712" y="3831"/>
                    <a:pt x="4712" y="3740"/>
                  </a:cubicBezTo>
                  <a:cubicBezTo>
                    <a:pt x="4742" y="3680"/>
                    <a:pt x="4742" y="3649"/>
                    <a:pt x="4742" y="3588"/>
                  </a:cubicBezTo>
                  <a:close/>
                  <a:moveTo>
                    <a:pt x="10335" y="54866"/>
                  </a:moveTo>
                  <a:cubicBezTo>
                    <a:pt x="10213" y="54896"/>
                    <a:pt x="10122" y="54896"/>
                    <a:pt x="10000" y="54896"/>
                  </a:cubicBezTo>
                  <a:cubicBezTo>
                    <a:pt x="9940" y="54896"/>
                    <a:pt x="9909" y="54866"/>
                    <a:pt x="9848" y="54866"/>
                  </a:cubicBezTo>
                  <a:close/>
                  <a:moveTo>
                    <a:pt x="7121" y="0"/>
                  </a:moveTo>
                  <a:cubicBezTo>
                    <a:pt x="7047" y="0"/>
                    <a:pt x="6970" y="34"/>
                    <a:pt x="6930" y="93"/>
                  </a:cubicBezTo>
                  <a:cubicBezTo>
                    <a:pt x="6620" y="573"/>
                    <a:pt x="6152" y="1105"/>
                    <a:pt x="5551" y="1105"/>
                  </a:cubicBezTo>
                  <a:cubicBezTo>
                    <a:pt x="5505" y="1105"/>
                    <a:pt x="5458" y="1102"/>
                    <a:pt x="5411" y="1096"/>
                  </a:cubicBezTo>
                  <a:cubicBezTo>
                    <a:pt x="5401" y="1097"/>
                    <a:pt x="5390" y="1098"/>
                    <a:pt x="5378" y="1098"/>
                  </a:cubicBezTo>
                  <a:cubicBezTo>
                    <a:pt x="4979" y="1098"/>
                    <a:pt x="3415" y="386"/>
                    <a:pt x="2744" y="386"/>
                  </a:cubicBezTo>
                  <a:cubicBezTo>
                    <a:pt x="2502" y="386"/>
                    <a:pt x="2375" y="479"/>
                    <a:pt x="2462" y="731"/>
                  </a:cubicBezTo>
                  <a:cubicBezTo>
                    <a:pt x="1976" y="1552"/>
                    <a:pt x="3313" y="2372"/>
                    <a:pt x="2857" y="3193"/>
                  </a:cubicBezTo>
                  <a:cubicBezTo>
                    <a:pt x="2493" y="3862"/>
                    <a:pt x="1702" y="3983"/>
                    <a:pt x="1125" y="4409"/>
                  </a:cubicBezTo>
                  <a:cubicBezTo>
                    <a:pt x="699" y="5017"/>
                    <a:pt x="2189" y="5716"/>
                    <a:pt x="2523" y="6142"/>
                  </a:cubicBezTo>
                  <a:cubicBezTo>
                    <a:pt x="2888" y="6446"/>
                    <a:pt x="3101" y="6841"/>
                    <a:pt x="3374" y="7205"/>
                  </a:cubicBezTo>
                  <a:cubicBezTo>
                    <a:pt x="3313" y="7297"/>
                    <a:pt x="3344" y="7388"/>
                    <a:pt x="3404" y="7479"/>
                  </a:cubicBezTo>
                  <a:cubicBezTo>
                    <a:pt x="3496" y="7753"/>
                    <a:pt x="3435" y="8026"/>
                    <a:pt x="3404" y="8300"/>
                  </a:cubicBezTo>
                  <a:cubicBezTo>
                    <a:pt x="3283" y="10944"/>
                    <a:pt x="3222" y="13558"/>
                    <a:pt x="3253" y="16202"/>
                  </a:cubicBezTo>
                  <a:cubicBezTo>
                    <a:pt x="3192" y="18209"/>
                    <a:pt x="2979" y="20245"/>
                    <a:pt x="3040" y="22282"/>
                  </a:cubicBezTo>
                  <a:cubicBezTo>
                    <a:pt x="3070" y="24014"/>
                    <a:pt x="2857" y="25716"/>
                    <a:pt x="2797" y="27418"/>
                  </a:cubicBezTo>
                  <a:cubicBezTo>
                    <a:pt x="2827" y="28817"/>
                    <a:pt x="2766" y="30184"/>
                    <a:pt x="2766" y="31552"/>
                  </a:cubicBezTo>
                  <a:cubicBezTo>
                    <a:pt x="2584" y="31552"/>
                    <a:pt x="2432" y="31704"/>
                    <a:pt x="2614" y="31947"/>
                  </a:cubicBezTo>
                  <a:cubicBezTo>
                    <a:pt x="2645" y="32798"/>
                    <a:pt x="2462" y="33680"/>
                    <a:pt x="2493" y="34531"/>
                  </a:cubicBezTo>
                  <a:cubicBezTo>
                    <a:pt x="2493" y="35534"/>
                    <a:pt x="2645" y="36537"/>
                    <a:pt x="2523" y="37510"/>
                  </a:cubicBezTo>
                  <a:cubicBezTo>
                    <a:pt x="2128" y="40397"/>
                    <a:pt x="2310" y="43285"/>
                    <a:pt x="2189" y="46173"/>
                  </a:cubicBezTo>
                  <a:cubicBezTo>
                    <a:pt x="1976" y="47601"/>
                    <a:pt x="1915" y="49030"/>
                    <a:pt x="1763" y="50428"/>
                  </a:cubicBezTo>
                  <a:cubicBezTo>
                    <a:pt x="1642" y="50458"/>
                    <a:pt x="1581" y="50549"/>
                    <a:pt x="1581" y="50671"/>
                  </a:cubicBezTo>
                  <a:cubicBezTo>
                    <a:pt x="1398" y="50914"/>
                    <a:pt x="1125" y="51066"/>
                    <a:pt x="912" y="51249"/>
                  </a:cubicBezTo>
                  <a:cubicBezTo>
                    <a:pt x="578" y="51461"/>
                    <a:pt x="0" y="51887"/>
                    <a:pt x="365" y="52160"/>
                  </a:cubicBezTo>
                  <a:cubicBezTo>
                    <a:pt x="152" y="52312"/>
                    <a:pt x="365" y="52677"/>
                    <a:pt x="669" y="52677"/>
                  </a:cubicBezTo>
                  <a:cubicBezTo>
                    <a:pt x="687" y="52686"/>
                    <a:pt x="704" y="52690"/>
                    <a:pt x="722" y="52690"/>
                  </a:cubicBezTo>
                  <a:cubicBezTo>
                    <a:pt x="765" y="52690"/>
                    <a:pt x="808" y="52668"/>
                    <a:pt x="851" y="52647"/>
                  </a:cubicBezTo>
                  <a:cubicBezTo>
                    <a:pt x="868" y="52652"/>
                    <a:pt x="885" y="52655"/>
                    <a:pt x="901" y="52655"/>
                  </a:cubicBezTo>
                  <a:cubicBezTo>
                    <a:pt x="975" y="52655"/>
                    <a:pt x="1045" y="52605"/>
                    <a:pt x="1094" y="52556"/>
                  </a:cubicBezTo>
                  <a:cubicBezTo>
                    <a:pt x="1368" y="52677"/>
                    <a:pt x="1611" y="52799"/>
                    <a:pt x="1854" y="52951"/>
                  </a:cubicBezTo>
                  <a:cubicBezTo>
                    <a:pt x="1763" y="53589"/>
                    <a:pt x="1642" y="54227"/>
                    <a:pt x="1611" y="54866"/>
                  </a:cubicBezTo>
                  <a:cubicBezTo>
                    <a:pt x="1581" y="55443"/>
                    <a:pt x="1581" y="55869"/>
                    <a:pt x="2310" y="55899"/>
                  </a:cubicBezTo>
                  <a:cubicBezTo>
                    <a:pt x="2365" y="55904"/>
                    <a:pt x="2418" y="55906"/>
                    <a:pt x="2472" y="55906"/>
                  </a:cubicBezTo>
                  <a:cubicBezTo>
                    <a:pt x="3031" y="55906"/>
                    <a:pt x="3557" y="55672"/>
                    <a:pt x="4114" y="55672"/>
                  </a:cubicBezTo>
                  <a:cubicBezTo>
                    <a:pt x="4191" y="55672"/>
                    <a:pt x="4268" y="55676"/>
                    <a:pt x="4347" y="55686"/>
                  </a:cubicBezTo>
                  <a:cubicBezTo>
                    <a:pt x="4833" y="56112"/>
                    <a:pt x="4863" y="57054"/>
                    <a:pt x="5502" y="57358"/>
                  </a:cubicBezTo>
                  <a:cubicBezTo>
                    <a:pt x="5525" y="57362"/>
                    <a:pt x="5548" y="57364"/>
                    <a:pt x="5569" y="57364"/>
                  </a:cubicBezTo>
                  <a:cubicBezTo>
                    <a:pt x="5853" y="57364"/>
                    <a:pt x="5964" y="57007"/>
                    <a:pt x="6049" y="56781"/>
                  </a:cubicBezTo>
                  <a:cubicBezTo>
                    <a:pt x="6292" y="56325"/>
                    <a:pt x="6353" y="55686"/>
                    <a:pt x="6870" y="55443"/>
                  </a:cubicBezTo>
                  <a:cubicBezTo>
                    <a:pt x="7022" y="55443"/>
                    <a:pt x="7143" y="55352"/>
                    <a:pt x="7265" y="55291"/>
                  </a:cubicBezTo>
                  <a:cubicBezTo>
                    <a:pt x="7538" y="55109"/>
                    <a:pt x="7842" y="55048"/>
                    <a:pt x="8146" y="55048"/>
                  </a:cubicBezTo>
                  <a:cubicBezTo>
                    <a:pt x="8855" y="55137"/>
                    <a:pt x="9548" y="55322"/>
                    <a:pt x="10248" y="55322"/>
                  </a:cubicBezTo>
                  <a:cubicBezTo>
                    <a:pt x="10508" y="55322"/>
                    <a:pt x="10770" y="55296"/>
                    <a:pt x="11034" y="55230"/>
                  </a:cubicBezTo>
                  <a:cubicBezTo>
                    <a:pt x="11138" y="55192"/>
                    <a:pt x="11254" y="55184"/>
                    <a:pt x="11373" y="55184"/>
                  </a:cubicBezTo>
                  <a:cubicBezTo>
                    <a:pt x="11466" y="55184"/>
                    <a:pt x="11562" y="55189"/>
                    <a:pt x="11654" y="55189"/>
                  </a:cubicBezTo>
                  <a:cubicBezTo>
                    <a:pt x="11820" y="55189"/>
                    <a:pt x="11977" y="55173"/>
                    <a:pt x="12098" y="55078"/>
                  </a:cubicBezTo>
                  <a:lnTo>
                    <a:pt x="12098" y="55048"/>
                  </a:lnTo>
                  <a:cubicBezTo>
                    <a:pt x="14469" y="55018"/>
                    <a:pt x="16839" y="54987"/>
                    <a:pt x="19241" y="54987"/>
                  </a:cubicBezTo>
                  <a:cubicBezTo>
                    <a:pt x="22341" y="54957"/>
                    <a:pt x="25472" y="54926"/>
                    <a:pt x="28572" y="54896"/>
                  </a:cubicBezTo>
                  <a:cubicBezTo>
                    <a:pt x="31733" y="54866"/>
                    <a:pt x="34894" y="54835"/>
                    <a:pt x="38056" y="54805"/>
                  </a:cubicBezTo>
                  <a:cubicBezTo>
                    <a:pt x="41338" y="54744"/>
                    <a:pt x="44591" y="54714"/>
                    <a:pt x="47873" y="54683"/>
                  </a:cubicBezTo>
                  <a:lnTo>
                    <a:pt x="57114" y="54592"/>
                  </a:lnTo>
                  <a:cubicBezTo>
                    <a:pt x="60275" y="54562"/>
                    <a:pt x="63406" y="54531"/>
                    <a:pt x="66536" y="54501"/>
                  </a:cubicBezTo>
                  <a:cubicBezTo>
                    <a:pt x="69728" y="54471"/>
                    <a:pt x="72919" y="54440"/>
                    <a:pt x="76111" y="54410"/>
                  </a:cubicBezTo>
                  <a:cubicBezTo>
                    <a:pt x="78634" y="54379"/>
                    <a:pt x="81187" y="54379"/>
                    <a:pt x="83740" y="54349"/>
                  </a:cubicBezTo>
                  <a:cubicBezTo>
                    <a:pt x="83740" y="54410"/>
                    <a:pt x="83771" y="54471"/>
                    <a:pt x="83832" y="54531"/>
                  </a:cubicBezTo>
                  <a:cubicBezTo>
                    <a:pt x="84338" y="54658"/>
                    <a:pt x="84861" y="54695"/>
                    <a:pt x="85390" y="54695"/>
                  </a:cubicBezTo>
                  <a:cubicBezTo>
                    <a:pt x="86131" y="54695"/>
                    <a:pt x="86886" y="54622"/>
                    <a:pt x="87631" y="54622"/>
                  </a:cubicBezTo>
                  <a:cubicBezTo>
                    <a:pt x="88656" y="54588"/>
                    <a:pt x="89710" y="54525"/>
                    <a:pt x="90761" y="54525"/>
                  </a:cubicBezTo>
                  <a:cubicBezTo>
                    <a:pt x="91579" y="54525"/>
                    <a:pt x="92395" y="54564"/>
                    <a:pt x="93193" y="54683"/>
                  </a:cubicBezTo>
                  <a:cubicBezTo>
                    <a:pt x="93406" y="54835"/>
                    <a:pt x="93497" y="55109"/>
                    <a:pt x="93649" y="55322"/>
                  </a:cubicBezTo>
                  <a:cubicBezTo>
                    <a:pt x="93862" y="55626"/>
                    <a:pt x="94166" y="55838"/>
                    <a:pt x="94500" y="55960"/>
                  </a:cubicBezTo>
                  <a:cubicBezTo>
                    <a:pt x="94542" y="55970"/>
                    <a:pt x="94580" y="55975"/>
                    <a:pt x="94616" y="55975"/>
                  </a:cubicBezTo>
                  <a:cubicBezTo>
                    <a:pt x="95108" y="55975"/>
                    <a:pt x="95108" y="55052"/>
                    <a:pt x="95108" y="54683"/>
                  </a:cubicBezTo>
                  <a:cubicBezTo>
                    <a:pt x="95170" y="54657"/>
                    <a:pt x="95231" y="54646"/>
                    <a:pt x="95292" y="54646"/>
                  </a:cubicBezTo>
                  <a:cubicBezTo>
                    <a:pt x="95634" y="54646"/>
                    <a:pt x="95976" y="54992"/>
                    <a:pt x="96317" y="54992"/>
                  </a:cubicBezTo>
                  <a:cubicBezTo>
                    <a:pt x="96340" y="54992"/>
                    <a:pt x="96362" y="54990"/>
                    <a:pt x="96385" y="54987"/>
                  </a:cubicBezTo>
                  <a:cubicBezTo>
                    <a:pt x="97084" y="54926"/>
                    <a:pt x="97145" y="54045"/>
                    <a:pt x="96993" y="53498"/>
                  </a:cubicBezTo>
                  <a:cubicBezTo>
                    <a:pt x="96902" y="53194"/>
                    <a:pt x="96628" y="52920"/>
                    <a:pt x="96719" y="52586"/>
                  </a:cubicBezTo>
                  <a:cubicBezTo>
                    <a:pt x="96962" y="52191"/>
                    <a:pt x="97874" y="51644"/>
                    <a:pt x="97297" y="51157"/>
                  </a:cubicBezTo>
                  <a:cubicBezTo>
                    <a:pt x="97388" y="50823"/>
                    <a:pt x="97084" y="50884"/>
                    <a:pt x="96902" y="50762"/>
                  </a:cubicBezTo>
                  <a:cubicBezTo>
                    <a:pt x="96689" y="50701"/>
                    <a:pt x="96263" y="50367"/>
                    <a:pt x="95990" y="50367"/>
                  </a:cubicBezTo>
                  <a:cubicBezTo>
                    <a:pt x="95929" y="50337"/>
                    <a:pt x="95899" y="50276"/>
                    <a:pt x="95868" y="50185"/>
                  </a:cubicBezTo>
                  <a:cubicBezTo>
                    <a:pt x="95686" y="49759"/>
                    <a:pt x="95868" y="49273"/>
                    <a:pt x="95838" y="48847"/>
                  </a:cubicBezTo>
                  <a:cubicBezTo>
                    <a:pt x="95868" y="48756"/>
                    <a:pt x="95807" y="48695"/>
                    <a:pt x="95747" y="48665"/>
                  </a:cubicBezTo>
                  <a:cubicBezTo>
                    <a:pt x="95747" y="48361"/>
                    <a:pt x="95747" y="48057"/>
                    <a:pt x="95747" y="47783"/>
                  </a:cubicBezTo>
                  <a:cubicBezTo>
                    <a:pt x="95747" y="45838"/>
                    <a:pt x="95716" y="43893"/>
                    <a:pt x="95716" y="41917"/>
                  </a:cubicBezTo>
                  <a:cubicBezTo>
                    <a:pt x="95716" y="39850"/>
                    <a:pt x="95716" y="37783"/>
                    <a:pt x="95686" y="35716"/>
                  </a:cubicBezTo>
                  <a:cubicBezTo>
                    <a:pt x="95686" y="33741"/>
                    <a:pt x="95686" y="31735"/>
                    <a:pt x="95655" y="29759"/>
                  </a:cubicBezTo>
                  <a:cubicBezTo>
                    <a:pt x="95655" y="27753"/>
                    <a:pt x="95655" y="25747"/>
                    <a:pt x="95625" y="23741"/>
                  </a:cubicBezTo>
                  <a:cubicBezTo>
                    <a:pt x="95625" y="21856"/>
                    <a:pt x="95625" y="19972"/>
                    <a:pt x="95595" y="18087"/>
                  </a:cubicBezTo>
                  <a:cubicBezTo>
                    <a:pt x="95595" y="16020"/>
                    <a:pt x="95595" y="13923"/>
                    <a:pt x="95564" y="11856"/>
                  </a:cubicBezTo>
                  <a:cubicBezTo>
                    <a:pt x="95564" y="10245"/>
                    <a:pt x="95564" y="8634"/>
                    <a:pt x="95564" y="7023"/>
                  </a:cubicBezTo>
                  <a:cubicBezTo>
                    <a:pt x="95929" y="6901"/>
                    <a:pt x="96294" y="6719"/>
                    <a:pt x="96628" y="6537"/>
                  </a:cubicBezTo>
                  <a:cubicBezTo>
                    <a:pt x="96993" y="6324"/>
                    <a:pt x="96780" y="5898"/>
                    <a:pt x="96446" y="5777"/>
                  </a:cubicBezTo>
                  <a:cubicBezTo>
                    <a:pt x="95990" y="5564"/>
                    <a:pt x="95291" y="5351"/>
                    <a:pt x="95412" y="4683"/>
                  </a:cubicBezTo>
                  <a:cubicBezTo>
                    <a:pt x="95564" y="4196"/>
                    <a:pt x="95838" y="3771"/>
                    <a:pt x="95899" y="3254"/>
                  </a:cubicBezTo>
                  <a:cubicBezTo>
                    <a:pt x="95959" y="3102"/>
                    <a:pt x="95990" y="2950"/>
                    <a:pt x="95990" y="2798"/>
                  </a:cubicBezTo>
                  <a:cubicBezTo>
                    <a:pt x="96233" y="2707"/>
                    <a:pt x="96294" y="2190"/>
                    <a:pt x="95959" y="2160"/>
                  </a:cubicBezTo>
                  <a:cubicBezTo>
                    <a:pt x="95927" y="2152"/>
                    <a:pt x="95896" y="2148"/>
                    <a:pt x="95868" y="2148"/>
                  </a:cubicBezTo>
                  <a:cubicBezTo>
                    <a:pt x="95789" y="2148"/>
                    <a:pt x="95722" y="2176"/>
                    <a:pt x="95655" y="2221"/>
                  </a:cubicBezTo>
                  <a:cubicBezTo>
                    <a:pt x="95625" y="2221"/>
                    <a:pt x="95595" y="2221"/>
                    <a:pt x="95564" y="2190"/>
                  </a:cubicBezTo>
                  <a:cubicBezTo>
                    <a:pt x="95480" y="2175"/>
                    <a:pt x="95396" y="2168"/>
                    <a:pt x="95314" y="2168"/>
                  </a:cubicBezTo>
                  <a:cubicBezTo>
                    <a:pt x="94364" y="2168"/>
                    <a:pt x="93538" y="3093"/>
                    <a:pt x="92618" y="3093"/>
                  </a:cubicBezTo>
                  <a:cubicBezTo>
                    <a:pt x="92498" y="3093"/>
                    <a:pt x="92376" y="3077"/>
                    <a:pt x="92251" y="3041"/>
                  </a:cubicBezTo>
                  <a:cubicBezTo>
                    <a:pt x="91978" y="2889"/>
                    <a:pt x="91947" y="2524"/>
                    <a:pt x="91947" y="2221"/>
                  </a:cubicBezTo>
                  <a:cubicBezTo>
                    <a:pt x="91891" y="1772"/>
                    <a:pt x="91706" y="987"/>
                    <a:pt x="91153" y="987"/>
                  </a:cubicBezTo>
                  <a:cubicBezTo>
                    <a:pt x="91106" y="987"/>
                    <a:pt x="91057" y="993"/>
                    <a:pt x="91005" y="1005"/>
                  </a:cubicBezTo>
                  <a:cubicBezTo>
                    <a:pt x="90275" y="1430"/>
                    <a:pt x="89789" y="2251"/>
                    <a:pt x="88999" y="2646"/>
                  </a:cubicBezTo>
                  <a:cubicBezTo>
                    <a:pt x="88877" y="2737"/>
                    <a:pt x="88604" y="2768"/>
                    <a:pt x="88391" y="2828"/>
                  </a:cubicBezTo>
                  <a:cubicBezTo>
                    <a:pt x="88360" y="2798"/>
                    <a:pt x="88330" y="2798"/>
                    <a:pt x="88269" y="2798"/>
                  </a:cubicBezTo>
                  <a:cubicBezTo>
                    <a:pt x="85838" y="2768"/>
                    <a:pt x="83376" y="2768"/>
                    <a:pt x="80944" y="2768"/>
                  </a:cubicBezTo>
                  <a:cubicBezTo>
                    <a:pt x="77357" y="2737"/>
                    <a:pt x="73801" y="2707"/>
                    <a:pt x="70214" y="2707"/>
                  </a:cubicBezTo>
                  <a:cubicBezTo>
                    <a:pt x="66597" y="2676"/>
                    <a:pt x="62980" y="2646"/>
                    <a:pt x="59363" y="2646"/>
                  </a:cubicBezTo>
                  <a:cubicBezTo>
                    <a:pt x="55837" y="2616"/>
                    <a:pt x="52281" y="2616"/>
                    <a:pt x="48755" y="2585"/>
                  </a:cubicBezTo>
                  <a:cubicBezTo>
                    <a:pt x="45351" y="2555"/>
                    <a:pt x="41977" y="2555"/>
                    <a:pt x="38603" y="2524"/>
                  </a:cubicBezTo>
                  <a:cubicBezTo>
                    <a:pt x="34986" y="2524"/>
                    <a:pt x="31369" y="2494"/>
                    <a:pt x="27751" y="2464"/>
                  </a:cubicBezTo>
                  <a:cubicBezTo>
                    <a:pt x="24317" y="2464"/>
                    <a:pt x="20852" y="2433"/>
                    <a:pt x="17417" y="2433"/>
                  </a:cubicBezTo>
                  <a:lnTo>
                    <a:pt x="9058" y="2372"/>
                  </a:lnTo>
                  <a:cubicBezTo>
                    <a:pt x="9119" y="2251"/>
                    <a:pt x="9058" y="2099"/>
                    <a:pt x="8815" y="2099"/>
                  </a:cubicBezTo>
                  <a:cubicBezTo>
                    <a:pt x="8572" y="2038"/>
                    <a:pt x="8389" y="1856"/>
                    <a:pt x="8237" y="1673"/>
                  </a:cubicBezTo>
                  <a:cubicBezTo>
                    <a:pt x="7964" y="1278"/>
                    <a:pt x="7812" y="822"/>
                    <a:pt x="7629" y="397"/>
                  </a:cubicBezTo>
                  <a:cubicBezTo>
                    <a:pt x="7602" y="261"/>
                    <a:pt x="7478" y="149"/>
                    <a:pt x="7364" y="149"/>
                  </a:cubicBezTo>
                  <a:cubicBezTo>
                    <a:pt x="7351" y="149"/>
                    <a:pt x="7338" y="150"/>
                    <a:pt x="7326" y="154"/>
                  </a:cubicBezTo>
                  <a:cubicBezTo>
                    <a:pt x="7295" y="123"/>
                    <a:pt x="7295" y="93"/>
                    <a:pt x="7234" y="32"/>
                  </a:cubicBezTo>
                  <a:cubicBezTo>
                    <a:pt x="7202" y="11"/>
                    <a:pt x="7162" y="0"/>
                    <a:pt x="7121"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4"/>
            <p:cNvSpPr/>
            <p:nvPr/>
          </p:nvSpPr>
          <p:spPr>
            <a:xfrm>
              <a:off x="12612200" y="903800"/>
              <a:ext cx="2461325" cy="1449125"/>
            </a:xfrm>
            <a:custGeom>
              <a:avLst/>
              <a:gdLst/>
              <a:ahLst/>
              <a:cxnLst/>
              <a:rect l="l" t="t" r="r" b="b"/>
              <a:pathLst>
                <a:path w="98453" h="57965" extrusionOk="0">
                  <a:moveTo>
                    <a:pt x="7633" y="461"/>
                  </a:moveTo>
                  <a:cubicBezTo>
                    <a:pt x="7706" y="461"/>
                    <a:pt x="7769" y="527"/>
                    <a:pt x="7843" y="639"/>
                  </a:cubicBezTo>
                  <a:cubicBezTo>
                    <a:pt x="8299" y="1490"/>
                    <a:pt x="8694" y="2736"/>
                    <a:pt x="9849" y="2736"/>
                  </a:cubicBezTo>
                  <a:lnTo>
                    <a:pt x="9879" y="2736"/>
                  </a:lnTo>
                  <a:cubicBezTo>
                    <a:pt x="9910" y="2736"/>
                    <a:pt x="9940" y="2766"/>
                    <a:pt x="9940" y="2766"/>
                  </a:cubicBezTo>
                  <a:cubicBezTo>
                    <a:pt x="10122" y="2766"/>
                    <a:pt x="10274" y="2766"/>
                    <a:pt x="10457" y="2797"/>
                  </a:cubicBezTo>
                  <a:cubicBezTo>
                    <a:pt x="10487" y="2827"/>
                    <a:pt x="10548" y="2827"/>
                    <a:pt x="10578" y="2827"/>
                  </a:cubicBezTo>
                  <a:cubicBezTo>
                    <a:pt x="12888" y="2858"/>
                    <a:pt x="15198" y="2858"/>
                    <a:pt x="17509" y="2858"/>
                  </a:cubicBezTo>
                  <a:cubicBezTo>
                    <a:pt x="20822" y="2888"/>
                    <a:pt x="24165" y="2888"/>
                    <a:pt x="27509" y="2918"/>
                  </a:cubicBezTo>
                  <a:lnTo>
                    <a:pt x="37904" y="2979"/>
                  </a:lnTo>
                  <a:cubicBezTo>
                    <a:pt x="41521" y="3010"/>
                    <a:pt x="45169" y="3010"/>
                    <a:pt x="48786" y="3040"/>
                  </a:cubicBezTo>
                  <a:cubicBezTo>
                    <a:pt x="52129" y="3070"/>
                    <a:pt x="55473" y="3070"/>
                    <a:pt x="58816" y="3101"/>
                  </a:cubicBezTo>
                  <a:cubicBezTo>
                    <a:pt x="62281" y="3131"/>
                    <a:pt x="65747" y="3131"/>
                    <a:pt x="69212" y="3162"/>
                  </a:cubicBezTo>
                  <a:cubicBezTo>
                    <a:pt x="72798" y="3162"/>
                    <a:pt x="76355" y="3192"/>
                    <a:pt x="79941" y="3222"/>
                  </a:cubicBezTo>
                  <a:cubicBezTo>
                    <a:pt x="82890" y="3222"/>
                    <a:pt x="85838" y="3253"/>
                    <a:pt x="88786" y="3253"/>
                  </a:cubicBezTo>
                  <a:cubicBezTo>
                    <a:pt x="88847" y="3253"/>
                    <a:pt x="88908" y="3253"/>
                    <a:pt x="88969" y="3222"/>
                  </a:cubicBezTo>
                  <a:lnTo>
                    <a:pt x="89090" y="3222"/>
                  </a:lnTo>
                  <a:cubicBezTo>
                    <a:pt x="89121" y="3222"/>
                    <a:pt x="89151" y="3192"/>
                    <a:pt x="89182" y="3192"/>
                  </a:cubicBezTo>
                  <a:cubicBezTo>
                    <a:pt x="89486" y="3070"/>
                    <a:pt x="89820" y="2918"/>
                    <a:pt x="90094" y="2706"/>
                  </a:cubicBezTo>
                  <a:cubicBezTo>
                    <a:pt x="90519" y="2371"/>
                    <a:pt x="90914" y="1976"/>
                    <a:pt x="91249" y="1551"/>
                  </a:cubicBezTo>
                  <a:cubicBezTo>
                    <a:pt x="91339" y="1388"/>
                    <a:pt x="91505" y="1268"/>
                    <a:pt x="91662" y="1268"/>
                  </a:cubicBezTo>
                  <a:cubicBezTo>
                    <a:pt x="91770" y="1268"/>
                    <a:pt x="91874" y="1324"/>
                    <a:pt x="91948" y="1459"/>
                  </a:cubicBezTo>
                  <a:cubicBezTo>
                    <a:pt x="92160" y="2159"/>
                    <a:pt x="91887" y="3435"/>
                    <a:pt x="92981" y="3526"/>
                  </a:cubicBezTo>
                  <a:cubicBezTo>
                    <a:pt x="93052" y="3538"/>
                    <a:pt x="93123" y="3543"/>
                    <a:pt x="93193" y="3543"/>
                  </a:cubicBezTo>
                  <a:cubicBezTo>
                    <a:pt x="93693" y="3543"/>
                    <a:pt x="94169" y="3276"/>
                    <a:pt x="94622" y="3010"/>
                  </a:cubicBezTo>
                  <a:cubicBezTo>
                    <a:pt x="95074" y="2748"/>
                    <a:pt x="95525" y="2487"/>
                    <a:pt x="96006" y="2487"/>
                  </a:cubicBezTo>
                  <a:cubicBezTo>
                    <a:pt x="96140" y="2487"/>
                    <a:pt x="96277" y="2507"/>
                    <a:pt x="96416" y="2554"/>
                  </a:cubicBezTo>
                  <a:cubicBezTo>
                    <a:pt x="96568" y="2706"/>
                    <a:pt x="96477" y="2979"/>
                    <a:pt x="96385" y="3162"/>
                  </a:cubicBezTo>
                  <a:cubicBezTo>
                    <a:pt x="96112" y="3739"/>
                    <a:pt x="95626" y="4317"/>
                    <a:pt x="95595" y="5016"/>
                  </a:cubicBezTo>
                  <a:cubicBezTo>
                    <a:pt x="95595" y="5380"/>
                    <a:pt x="95778" y="5715"/>
                    <a:pt x="96112" y="5867"/>
                  </a:cubicBezTo>
                  <a:cubicBezTo>
                    <a:pt x="96446" y="6049"/>
                    <a:pt x="96902" y="5958"/>
                    <a:pt x="97237" y="6201"/>
                  </a:cubicBezTo>
                  <a:cubicBezTo>
                    <a:pt x="97449" y="6809"/>
                    <a:pt x="96203" y="6809"/>
                    <a:pt x="95960" y="7265"/>
                  </a:cubicBezTo>
                  <a:cubicBezTo>
                    <a:pt x="95869" y="7387"/>
                    <a:pt x="95808" y="7539"/>
                    <a:pt x="95808" y="7691"/>
                  </a:cubicBezTo>
                  <a:cubicBezTo>
                    <a:pt x="95808" y="7721"/>
                    <a:pt x="95808" y="7751"/>
                    <a:pt x="95808" y="7782"/>
                  </a:cubicBezTo>
                  <a:cubicBezTo>
                    <a:pt x="95808" y="8146"/>
                    <a:pt x="95808" y="8542"/>
                    <a:pt x="95808" y="8906"/>
                  </a:cubicBezTo>
                  <a:cubicBezTo>
                    <a:pt x="95808" y="10821"/>
                    <a:pt x="95808" y="12736"/>
                    <a:pt x="95838" y="14651"/>
                  </a:cubicBezTo>
                  <a:cubicBezTo>
                    <a:pt x="95838" y="16627"/>
                    <a:pt x="95838" y="18633"/>
                    <a:pt x="95869" y="20609"/>
                  </a:cubicBezTo>
                  <a:cubicBezTo>
                    <a:pt x="95869" y="22584"/>
                    <a:pt x="95899" y="24560"/>
                    <a:pt x="95899" y="26536"/>
                  </a:cubicBezTo>
                  <a:lnTo>
                    <a:pt x="95929" y="32524"/>
                  </a:lnTo>
                  <a:cubicBezTo>
                    <a:pt x="95929" y="34530"/>
                    <a:pt x="95960" y="36566"/>
                    <a:pt x="95960" y="38603"/>
                  </a:cubicBezTo>
                  <a:cubicBezTo>
                    <a:pt x="95990" y="40518"/>
                    <a:pt x="95990" y="42463"/>
                    <a:pt x="95990" y="44378"/>
                  </a:cubicBezTo>
                  <a:cubicBezTo>
                    <a:pt x="96021" y="46202"/>
                    <a:pt x="96021" y="48025"/>
                    <a:pt x="96021" y="49849"/>
                  </a:cubicBezTo>
                  <a:cubicBezTo>
                    <a:pt x="96021" y="49880"/>
                    <a:pt x="96051" y="49910"/>
                    <a:pt x="96051" y="49940"/>
                  </a:cubicBezTo>
                  <a:cubicBezTo>
                    <a:pt x="96051" y="49971"/>
                    <a:pt x="96051" y="49971"/>
                    <a:pt x="96051" y="50001"/>
                  </a:cubicBezTo>
                  <a:cubicBezTo>
                    <a:pt x="95929" y="51035"/>
                    <a:pt x="96446" y="51065"/>
                    <a:pt x="97267" y="51278"/>
                  </a:cubicBezTo>
                  <a:cubicBezTo>
                    <a:pt x="97480" y="51369"/>
                    <a:pt x="97692" y="51430"/>
                    <a:pt x="97905" y="51612"/>
                  </a:cubicBezTo>
                  <a:cubicBezTo>
                    <a:pt x="97936" y="51734"/>
                    <a:pt x="97966" y="51855"/>
                    <a:pt x="97905" y="51977"/>
                  </a:cubicBezTo>
                  <a:cubicBezTo>
                    <a:pt x="97662" y="52311"/>
                    <a:pt x="97145" y="52402"/>
                    <a:pt x="97054" y="52858"/>
                  </a:cubicBezTo>
                  <a:cubicBezTo>
                    <a:pt x="96811" y="53314"/>
                    <a:pt x="97297" y="53679"/>
                    <a:pt x="97480" y="54074"/>
                  </a:cubicBezTo>
                  <a:cubicBezTo>
                    <a:pt x="97571" y="54348"/>
                    <a:pt x="97571" y="54682"/>
                    <a:pt x="97328" y="54864"/>
                  </a:cubicBezTo>
                  <a:cubicBezTo>
                    <a:pt x="97221" y="54931"/>
                    <a:pt x="97108" y="54957"/>
                    <a:pt x="96994" y="54957"/>
                  </a:cubicBezTo>
                  <a:cubicBezTo>
                    <a:pt x="96850" y="54957"/>
                    <a:pt x="96704" y="54916"/>
                    <a:pt x="96568" y="54864"/>
                  </a:cubicBezTo>
                  <a:cubicBezTo>
                    <a:pt x="96359" y="54745"/>
                    <a:pt x="96076" y="54640"/>
                    <a:pt x="95821" y="54640"/>
                  </a:cubicBezTo>
                  <a:cubicBezTo>
                    <a:pt x="95558" y="54640"/>
                    <a:pt x="95323" y="54753"/>
                    <a:pt x="95230" y="55077"/>
                  </a:cubicBezTo>
                  <a:cubicBezTo>
                    <a:pt x="95156" y="55398"/>
                    <a:pt x="95283" y="56081"/>
                    <a:pt x="94942" y="56081"/>
                  </a:cubicBezTo>
                  <a:cubicBezTo>
                    <a:pt x="94863" y="56081"/>
                    <a:pt x="94759" y="56044"/>
                    <a:pt x="94622" y="55959"/>
                  </a:cubicBezTo>
                  <a:cubicBezTo>
                    <a:pt x="94136" y="55503"/>
                    <a:pt x="93863" y="54773"/>
                    <a:pt x="93163" y="54591"/>
                  </a:cubicBezTo>
                  <a:cubicBezTo>
                    <a:pt x="92980" y="54565"/>
                    <a:pt x="92752" y="54494"/>
                    <a:pt x="92537" y="54494"/>
                  </a:cubicBezTo>
                  <a:cubicBezTo>
                    <a:pt x="92502" y="54494"/>
                    <a:pt x="92468" y="54496"/>
                    <a:pt x="92434" y="54500"/>
                  </a:cubicBezTo>
                  <a:lnTo>
                    <a:pt x="92404" y="54500"/>
                  </a:lnTo>
                  <a:cubicBezTo>
                    <a:pt x="90215" y="54500"/>
                    <a:pt x="88057" y="54530"/>
                    <a:pt x="85869" y="54530"/>
                  </a:cubicBezTo>
                  <a:cubicBezTo>
                    <a:pt x="82221" y="54561"/>
                    <a:pt x="78574" y="54591"/>
                    <a:pt x="74926" y="54621"/>
                  </a:cubicBezTo>
                  <a:cubicBezTo>
                    <a:pt x="71370" y="54652"/>
                    <a:pt x="67783" y="54682"/>
                    <a:pt x="64227" y="54713"/>
                  </a:cubicBezTo>
                  <a:cubicBezTo>
                    <a:pt x="60306" y="54743"/>
                    <a:pt x="56354" y="54773"/>
                    <a:pt x="52433" y="54804"/>
                  </a:cubicBezTo>
                  <a:cubicBezTo>
                    <a:pt x="48755" y="54834"/>
                    <a:pt x="45108" y="54864"/>
                    <a:pt x="41430" y="54895"/>
                  </a:cubicBezTo>
                  <a:cubicBezTo>
                    <a:pt x="37995" y="54925"/>
                    <a:pt x="34530" y="54956"/>
                    <a:pt x="31065" y="54956"/>
                  </a:cubicBezTo>
                  <a:cubicBezTo>
                    <a:pt x="27235" y="55016"/>
                    <a:pt x="23405" y="55016"/>
                    <a:pt x="19575" y="55047"/>
                  </a:cubicBezTo>
                  <a:cubicBezTo>
                    <a:pt x="16414" y="55077"/>
                    <a:pt x="13253" y="55108"/>
                    <a:pt x="10122" y="55138"/>
                  </a:cubicBezTo>
                  <a:lnTo>
                    <a:pt x="9788" y="55138"/>
                  </a:lnTo>
                  <a:cubicBezTo>
                    <a:pt x="9606" y="55168"/>
                    <a:pt x="9423" y="55199"/>
                    <a:pt x="9271" y="55199"/>
                  </a:cubicBezTo>
                  <a:lnTo>
                    <a:pt x="9028" y="55199"/>
                  </a:lnTo>
                  <a:cubicBezTo>
                    <a:pt x="8937" y="55199"/>
                    <a:pt x="8846" y="55229"/>
                    <a:pt x="8755" y="55229"/>
                  </a:cubicBezTo>
                  <a:lnTo>
                    <a:pt x="8603" y="55229"/>
                  </a:lnTo>
                  <a:cubicBezTo>
                    <a:pt x="7843" y="55290"/>
                    <a:pt x="7083" y="55442"/>
                    <a:pt x="6779" y="56232"/>
                  </a:cubicBezTo>
                  <a:cubicBezTo>
                    <a:pt x="6566" y="56627"/>
                    <a:pt x="6475" y="57114"/>
                    <a:pt x="6110" y="57387"/>
                  </a:cubicBezTo>
                  <a:cubicBezTo>
                    <a:pt x="6049" y="57448"/>
                    <a:pt x="5958" y="57479"/>
                    <a:pt x="5867" y="57509"/>
                  </a:cubicBezTo>
                  <a:cubicBezTo>
                    <a:pt x="5251" y="56816"/>
                    <a:pt x="5524" y="55647"/>
                    <a:pt x="4526" y="55647"/>
                  </a:cubicBezTo>
                  <a:cubicBezTo>
                    <a:pt x="4342" y="55647"/>
                    <a:pt x="4115" y="55686"/>
                    <a:pt x="3830" y="55776"/>
                  </a:cubicBezTo>
                  <a:cubicBezTo>
                    <a:pt x="3504" y="55842"/>
                    <a:pt x="3100" y="56047"/>
                    <a:pt x="2740" y="56047"/>
                  </a:cubicBezTo>
                  <a:cubicBezTo>
                    <a:pt x="2598" y="56047"/>
                    <a:pt x="2462" y="56015"/>
                    <a:pt x="2341" y="55928"/>
                  </a:cubicBezTo>
                  <a:cubicBezTo>
                    <a:pt x="1764" y="55138"/>
                    <a:pt x="2736" y="54105"/>
                    <a:pt x="2402" y="53223"/>
                  </a:cubicBezTo>
                  <a:cubicBezTo>
                    <a:pt x="2250" y="52828"/>
                    <a:pt x="1733" y="52767"/>
                    <a:pt x="1368" y="52737"/>
                  </a:cubicBezTo>
                  <a:cubicBezTo>
                    <a:pt x="1" y="52433"/>
                    <a:pt x="1855" y="51430"/>
                    <a:pt x="2189" y="50943"/>
                  </a:cubicBezTo>
                  <a:cubicBezTo>
                    <a:pt x="2341" y="50852"/>
                    <a:pt x="2584" y="50336"/>
                    <a:pt x="2645" y="49971"/>
                  </a:cubicBezTo>
                  <a:cubicBezTo>
                    <a:pt x="2675" y="49940"/>
                    <a:pt x="2675" y="49910"/>
                    <a:pt x="2675" y="49880"/>
                  </a:cubicBezTo>
                  <a:cubicBezTo>
                    <a:pt x="2675" y="49697"/>
                    <a:pt x="2706" y="49545"/>
                    <a:pt x="2706" y="49393"/>
                  </a:cubicBezTo>
                  <a:lnTo>
                    <a:pt x="2919" y="43497"/>
                  </a:lnTo>
                  <a:cubicBezTo>
                    <a:pt x="2979" y="41521"/>
                    <a:pt x="3071" y="39545"/>
                    <a:pt x="3131" y="37600"/>
                  </a:cubicBezTo>
                  <a:cubicBezTo>
                    <a:pt x="3192" y="35624"/>
                    <a:pt x="3283" y="33648"/>
                    <a:pt x="3344" y="31642"/>
                  </a:cubicBezTo>
                  <a:cubicBezTo>
                    <a:pt x="3405" y="29636"/>
                    <a:pt x="3496" y="27630"/>
                    <a:pt x="3557" y="25594"/>
                  </a:cubicBezTo>
                  <a:cubicBezTo>
                    <a:pt x="3648" y="23679"/>
                    <a:pt x="3709" y="21733"/>
                    <a:pt x="3770" y="19788"/>
                  </a:cubicBezTo>
                  <a:cubicBezTo>
                    <a:pt x="3861" y="17843"/>
                    <a:pt x="3922" y="15867"/>
                    <a:pt x="3982" y="13891"/>
                  </a:cubicBezTo>
                  <a:cubicBezTo>
                    <a:pt x="4074" y="11976"/>
                    <a:pt x="4134" y="10092"/>
                    <a:pt x="4195" y="8207"/>
                  </a:cubicBezTo>
                  <a:lnTo>
                    <a:pt x="4195" y="8116"/>
                  </a:lnTo>
                  <a:cubicBezTo>
                    <a:pt x="4165" y="8055"/>
                    <a:pt x="4165" y="8025"/>
                    <a:pt x="4165" y="7964"/>
                  </a:cubicBezTo>
                  <a:cubicBezTo>
                    <a:pt x="4165" y="7903"/>
                    <a:pt x="4165" y="7843"/>
                    <a:pt x="4165" y="7812"/>
                  </a:cubicBezTo>
                  <a:lnTo>
                    <a:pt x="4165" y="7782"/>
                  </a:lnTo>
                  <a:cubicBezTo>
                    <a:pt x="4043" y="7265"/>
                    <a:pt x="3618" y="6505"/>
                    <a:pt x="3405" y="6384"/>
                  </a:cubicBezTo>
                  <a:cubicBezTo>
                    <a:pt x="2888" y="5836"/>
                    <a:pt x="2098" y="5563"/>
                    <a:pt x="1551" y="5016"/>
                  </a:cubicBezTo>
                  <a:cubicBezTo>
                    <a:pt x="1460" y="4864"/>
                    <a:pt x="1551" y="4712"/>
                    <a:pt x="1703" y="4651"/>
                  </a:cubicBezTo>
                  <a:cubicBezTo>
                    <a:pt x="2554" y="4438"/>
                    <a:pt x="3770" y="4043"/>
                    <a:pt x="3557" y="2918"/>
                  </a:cubicBezTo>
                  <a:cubicBezTo>
                    <a:pt x="3466" y="2250"/>
                    <a:pt x="2888" y="1581"/>
                    <a:pt x="2949" y="882"/>
                  </a:cubicBezTo>
                  <a:cubicBezTo>
                    <a:pt x="3138" y="776"/>
                    <a:pt x="3323" y="733"/>
                    <a:pt x="3505" y="733"/>
                  </a:cubicBezTo>
                  <a:cubicBezTo>
                    <a:pt x="4319" y="733"/>
                    <a:pt x="5078" y="1603"/>
                    <a:pt x="5897" y="1703"/>
                  </a:cubicBezTo>
                  <a:cubicBezTo>
                    <a:pt x="6015" y="1726"/>
                    <a:pt x="6119" y="1737"/>
                    <a:pt x="6212" y="1737"/>
                  </a:cubicBezTo>
                  <a:cubicBezTo>
                    <a:pt x="6956" y="1737"/>
                    <a:pt x="6964" y="1034"/>
                    <a:pt x="7478" y="548"/>
                  </a:cubicBezTo>
                  <a:cubicBezTo>
                    <a:pt x="7537" y="488"/>
                    <a:pt x="7587" y="461"/>
                    <a:pt x="7633" y="461"/>
                  </a:cubicBezTo>
                  <a:close/>
                  <a:moveTo>
                    <a:pt x="7630" y="0"/>
                  </a:moveTo>
                  <a:cubicBezTo>
                    <a:pt x="6992" y="31"/>
                    <a:pt x="6779" y="730"/>
                    <a:pt x="6505" y="1156"/>
                  </a:cubicBezTo>
                  <a:cubicBezTo>
                    <a:pt x="6414" y="1247"/>
                    <a:pt x="6293" y="1277"/>
                    <a:pt x="6141" y="1277"/>
                  </a:cubicBezTo>
                  <a:cubicBezTo>
                    <a:pt x="5441" y="1186"/>
                    <a:pt x="4834" y="700"/>
                    <a:pt x="4195" y="426"/>
                  </a:cubicBezTo>
                  <a:cubicBezTo>
                    <a:pt x="3987" y="315"/>
                    <a:pt x="3754" y="261"/>
                    <a:pt x="3522" y="261"/>
                  </a:cubicBezTo>
                  <a:cubicBezTo>
                    <a:pt x="3244" y="261"/>
                    <a:pt x="2968" y="338"/>
                    <a:pt x="2736" y="487"/>
                  </a:cubicBezTo>
                  <a:cubicBezTo>
                    <a:pt x="1794" y="1307"/>
                    <a:pt x="3618" y="2706"/>
                    <a:pt x="2949" y="3587"/>
                  </a:cubicBezTo>
                  <a:cubicBezTo>
                    <a:pt x="2463" y="4256"/>
                    <a:pt x="852" y="3922"/>
                    <a:pt x="1064" y="5046"/>
                  </a:cubicBezTo>
                  <a:cubicBezTo>
                    <a:pt x="1642" y="6171"/>
                    <a:pt x="3435" y="6292"/>
                    <a:pt x="3618" y="7691"/>
                  </a:cubicBezTo>
                  <a:cubicBezTo>
                    <a:pt x="3709" y="7843"/>
                    <a:pt x="3679" y="8025"/>
                    <a:pt x="3739" y="8146"/>
                  </a:cubicBezTo>
                  <a:cubicBezTo>
                    <a:pt x="3739" y="8329"/>
                    <a:pt x="3709" y="8542"/>
                    <a:pt x="3709" y="8724"/>
                  </a:cubicBezTo>
                  <a:cubicBezTo>
                    <a:pt x="3648" y="10700"/>
                    <a:pt x="3587" y="12675"/>
                    <a:pt x="3496" y="14651"/>
                  </a:cubicBezTo>
                  <a:cubicBezTo>
                    <a:pt x="3435" y="16596"/>
                    <a:pt x="3344" y="18572"/>
                    <a:pt x="3283" y="20517"/>
                  </a:cubicBezTo>
                  <a:cubicBezTo>
                    <a:pt x="3223" y="22463"/>
                    <a:pt x="3131" y="24408"/>
                    <a:pt x="3071" y="26353"/>
                  </a:cubicBezTo>
                  <a:cubicBezTo>
                    <a:pt x="3010" y="28360"/>
                    <a:pt x="2919" y="30335"/>
                    <a:pt x="2858" y="32311"/>
                  </a:cubicBezTo>
                  <a:cubicBezTo>
                    <a:pt x="2797" y="34287"/>
                    <a:pt x="2706" y="36262"/>
                    <a:pt x="2645" y="38208"/>
                  </a:cubicBezTo>
                  <a:cubicBezTo>
                    <a:pt x="2584" y="40183"/>
                    <a:pt x="2493" y="42159"/>
                    <a:pt x="2432" y="44135"/>
                  </a:cubicBezTo>
                  <a:cubicBezTo>
                    <a:pt x="2372" y="46019"/>
                    <a:pt x="2280" y="47874"/>
                    <a:pt x="2220" y="49728"/>
                  </a:cubicBezTo>
                  <a:cubicBezTo>
                    <a:pt x="2128" y="49940"/>
                    <a:pt x="2128" y="50275"/>
                    <a:pt x="1946" y="50518"/>
                  </a:cubicBezTo>
                  <a:cubicBezTo>
                    <a:pt x="1490" y="51156"/>
                    <a:pt x="487" y="51521"/>
                    <a:pt x="396" y="52372"/>
                  </a:cubicBezTo>
                  <a:cubicBezTo>
                    <a:pt x="335" y="52737"/>
                    <a:pt x="700" y="52980"/>
                    <a:pt x="1004" y="53102"/>
                  </a:cubicBezTo>
                  <a:cubicBezTo>
                    <a:pt x="1308" y="53223"/>
                    <a:pt x="1733" y="53162"/>
                    <a:pt x="1976" y="53406"/>
                  </a:cubicBezTo>
                  <a:cubicBezTo>
                    <a:pt x="2128" y="54348"/>
                    <a:pt x="1095" y="55746"/>
                    <a:pt x="2189" y="56415"/>
                  </a:cubicBezTo>
                  <a:cubicBezTo>
                    <a:pt x="2338" y="56474"/>
                    <a:pt x="2489" y="56498"/>
                    <a:pt x="2642" y="56498"/>
                  </a:cubicBezTo>
                  <a:cubicBezTo>
                    <a:pt x="2959" y="56498"/>
                    <a:pt x="3280" y="56396"/>
                    <a:pt x="3587" y="56293"/>
                  </a:cubicBezTo>
                  <a:cubicBezTo>
                    <a:pt x="3885" y="56194"/>
                    <a:pt x="4183" y="56095"/>
                    <a:pt x="4481" y="56095"/>
                  </a:cubicBezTo>
                  <a:cubicBezTo>
                    <a:pt x="4548" y="56095"/>
                    <a:pt x="4615" y="56100"/>
                    <a:pt x="4682" y="56111"/>
                  </a:cubicBezTo>
                  <a:cubicBezTo>
                    <a:pt x="5229" y="56597"/>
                    <a:pt x="4986" y="57813"/>
                    <a:pt x="5837" y="57965"/>
                  </a:cubicBezTo>
                  <a:cubicBezTo>
                    <a:pt x="6779" y="57874"/>
                    <a:pt x="6900" y="56779"/>
                    <a:pt x="7326" y="56141"/>
                  </a:cubicBezTo>
                  <a:cubicBezTo>
                    <a:pt x="7569" y="55746"/>
                    <a:pt x="8055" y="55746"/>
                    <a:pt x="8451" y="55685"/>
                  </a:cubicBezTo>
                  <a:lnTo>
                    <a:pt x="8572" y="55685"/>
                  </a:lnTo>
                  <a:cubicBezTo>
                    <a:pt x="8603" y="55685"/>
                    <a:pt x="8663" y="55655"/>
                    <a:pt x="8694" y="55655"/>
                  </a:cubicBezTo>
                  <a:cubicBezTo>
                    <a:pt x="8815" y="55655"/>
                    <a:pt x="8937" y="55655"/>
                    <a:pt x="9059" y="55624"/>
                  </a:cubicBezTo>
                  <a:lnTo>
                    <a:pt x="9545" y="55624"/>
                  </a:lnTo>
                  <a:cubicBezTo>
                    <a:pt x="9606" y="55594"/>
                    <a:pt x="9666" y="55594"/>
                    <a:pt x="9758" y="55594"/>
                  </a:cubicBezTo>
                  <a:lnTo>
                    <a:pt x="10122" y="55594"/>
                  </a:lnTo>
                  <a:cubicBezTo>
                    <a:pt x="10153" y="55564"/>
                    <a:pt x="10153" y="55564"/>
                    <a:pt x="10153" y="55564"/>
                  </a:cubicBezTo>
                  <a:lnTo>
                    <a:pt x="15867" y="55533"/>
                  </a:lnTo>
                  <a:cubicBezTo>
                    <a:pt x="19606" y="55503"/>
                    <a:pt x="23314" y="55472"/>
                    <a:pt x="27022" y="55442"/>
                  </a:cubicBezTo>
                  <a:cubicBezTo>
                    <a:pt x="30457" y="55412"/>
                    <a:pt x="33892" y="55381"/>
                    <a:pt x="37357" y="55351"/>
                  </a:cubicBezTo>
                  <a:cubicBezTo>
                    <a:pt x="41187" y="55320"/>
                    <a:pt x="45017" y="55290"/>
                    <a:pt x="48847" y="55260"/>
                  </a:cubicBezTo>
                  <a:cubicBezTo>
                    <a:pt x="52676" y="55229"/>
                    <a:pt x="56537" y="55199"/>
                    <a:pt x="60367" y="55168"/>
                  </a:cubicBezTo>
                  <a:cubicBezTo>
                    <a:pt x="63832" y="55168"/>
                    <a:pt x="67297" y="55138"/>
                    <a:pt x="70762" y="55108"/>
                  </a:cubicBezTo>
                  <a:cubicBezTo>
                    <a:pt x="74622" y="55077"/>
                    <a:pt x="78452" y="55047"/>
                    <a:pt x="82282" y="55016"/>
                  </a:cubicBezTo>
                  <a:cubicBezTo>
                    <a:pt x="85625" y="54986"/>
                    <a:pt x="88999" y="54956"/>
                    <a:pt x="92343" y="54925"/>
                  </a:cubicBezTo>
                  <a:cubicBezTo>
                    <a:pt x="92677" y="54956"/>
                    <a:pt x="93042" y="54956"/>
                    <a:pt x="93315" y="55168"/>
                  </a:cubicBezTo>
                  <a:cubicBezTo>
                    <a:pt x="93832" y="55533"/>
                    <a:pt x="94045" y="56293"/>
                    <a:pt x="94683" y="56475"/>
                  </a:cubicBezTo>
                  <a:cubicBezTo>
                    <a:pt x="94774" y="56506"/>
                    <a:pt x="94835" y="56506"/>
                    <a:pt x="94896" y="56506"/>
                  </a:cubicBezTo>
                  <a:cubicBezTo>
                    <a:pt x="95565" y="56506"/>
                    <a:pt x="95686" y="55807"/>
                    <a:pt x="95626" y="55229"/>
                  </a:cubicBezTo>
                  <a:cubicBezTo>
                    <a:pt x="95663" y="55116"/>
                    <a:pt x="95748" y="55085"/>
                    <a:pt x="95836" y="55085"/>
                  </a:cubicBezTo>
                  <a:cubicBezTo>
                    <a:pt x="95890" y="55085"/>
                    <a:pt x="95944" y="55096"/>
                    <a:pt x="95990" y="55108"/>
                  </a:cubicBezTo>
                  <a:cubicBezTo>
                    <a:pt x="96273" y="55277"/>
                    <a:pt x="96635" y="55395"/>
                    <a:pt x="96972" y="55395"/>
                  </a:cubicBezTo>
                  <a:cubicBezTo>
                    <a:pt x="97359" y="55395"/>
                    <a:pt x="97712" y="55240"/>
                    <a:pt x="97875" y="54834"/>
                  </a:cubicBezTo>
                  <a:cubicBezTo>
                    <a:pt x="98027" y="54439"/>
                    <a:pt x="97996" y="53983"/>
                    <a:pt x="97753" y="53649"/>
                  </a:cubicBezTo>
                  <a:cubicBezTo>
                    <a:pt x="97601" y="53406"/>
                    <a:pt x="97267" y="53132"/>
                    <a:pt x="97540" y="52858"/>
                  </a:cubicBezTo>
                  <a:cubicBezTo>
                    <a:pt x="97723" y="52615"/>
                    <a:pt x="98088" y="52554"/>
                    <a:pt x="98270" y="52250"/>
                  </a:cubicBezTo>
                  <a:cubicBezTo>
                    <a:pt x="98452" y="52038"/>
                    <a:pt x="98392" y="51703"/>
                    <a:pt x="98331" y="51430"/>
                  </a:cubicBezTo>
                  <a:cubicBezTo>
                    <a:pt x="98148" y="51065"/>
                    <a:pt x="97692" y="50943"/>
                    <a:pt x="97358" y="50791"/>
                  </a:cubicBezTo>
                  <a:cubicBezTo>
                    <a:pt x="97024" y="50670"/>
                    <a:pt x="96477" y="50761"/>
                    <a:pt x="96477" y="50305"/>
                  </a:cubicBezTo>
                  <a:cubicBezTo>
                    <a:pt x="96477" y="50275"/>
                    <a:pt x="96477" y="50214"/>
                    <a:pt x="96477" y="50184"/>
                  </a:cubicBezTo>
                  <a:cubicBezTo>
                    <a:pt x="96477" y="50123"/>
                    <a:pt x="96477" y="50062"/>
                    <a:pt x="96477" y="50001"/>
                  </a:cubicBezTo>
                  <a:cubicBezTo>
                    <a:pt x="96477" y="49971"/>
                    <a:pt x="96477" y="49971"/>
                    <a:pt x="96477" y="49940"/>
                  </a:cubicBezTo>
                  <a:lnTo>
                    <a:pt x="96477" y="49849"/>
                  </a:lnTo>
                  <a:cubicBezTo>
                    <a:pt x="96477" y="49819"/>
                    <a:pt x="96477" y="49758"/>
                    <a:pt x="96477" y="49697"/>
                  </a:cubicBezTo>
                  <a:cubicBezTo>
                    <a:pt x="96477" y="49667"/>
                    <a:pt x="96477" y="49636"/>
                    <a:pt x="96477" y="49606"/>
                  </a:cubicBezTo>
                  <a:lnTo>
                    <a:pt x="96477" y="49484"/>
                  </a:lnTo>
                  <a:cubicBezTo>
                    <a:pt x="96477" y="49454"/>
                    <a:pt x="96477" y="49424"/>
                    <a:pt x="96477" y="49393"/>
                  </a:cubicBezTo>
                  <a:cubicBezTo>
                    <a:pt x="96477" y="48451"/>
                    <a:pt x="96477" y="47509"/>
                    <a:pt x="96477" y="46567"/>
                  </a:cubicBezTo>
                  <a:cubicBezTo>
                    <a:pt x="96477" y="45624"/>
                    <a:pt x="96477" y="44652"/>
                    <a:pt x="96446" y="43679"/>
                  </a:cubicBezTo>
                  <a:cubicBezTo>
                    <a:pt x="96446" y="41764"/>
                    <a:pt x="96446" y="39819"/>
                    <a:pt x="96416" y="37873"/>
                  </a:cubicBezTo>
                  <a:lnTo>
                    <a:pt x="96385" y="31885"/>
                  </a:lnTo>
                  <a:cubicBezTo>
                    <a:pt x="96385" y="29940"/>
                    <a:pt x="96355" y="27964"/>
                    <a:pt x="96355" y="26019"/>
                  </a:cubicBezTo>
                  <a:lnTo>
                    <a:pt x="96325" y="20031"/>
                  </a:lnTo>
                  <a:cubicBezTo>
                    <a:pt x="96294" y="18025"/>
                    <a:pt x="96294" y="15989"/>
                    <a:pt x="96294" y="13952"/>
                  </a:cubicBezTo>
                  <a:lnTo>
                    <a:pt x="96264" y="8086"/>
                  </a:lnTo>
                  <a:cubicBezTo>
                    <a:pt x="96264" y="8055"/>
                    <a:pt x="96233" y="8025"/>
                    <a:pt x="96233" y="8025"/>
                  </a:cubicBezTo>
                  <a:cubicBezTo>
                    <a:pt x="96233" y="7964"/>
                    <a:pt x="96233" y="7903"/>
                    <a:pt x="96233" y="7873"/>
                  </a:cubicBezTo>
                  <a:cubicBezTo>
                    <a:pt x="96233" y="7843"/>
                    <a:pt x="96233" y="7812"/>
                    <a:pt x="96233" y="7812"/>
                  </a:cubicBezTo>
                  <a:lnTo>
                    <a:pt x="96233" y="7782"/>
                  </a:lnTo>
                  <a:cubicBezTo>
                    <a:pt x="96233" y="7721"/>
                    <a:pt x="96233" y="7691"/>
                    <a:pt x="96264" y="7660"/>
                  </a:cubicBezTo>
                  <a:cubicBezTo>
                    <a:pt x="96264" y="7599"/>
                    <a:pt x="96294" y="7569"/>
                    <a:pt x="96325" y="7508"/>
                  </a:cubicBezTo>
                  <a:cubicBezTo>
                    <a:pt x="96659" y="7204"/>
                    <a:pt x="97206" y="7174"/>
                    <a:pt x="97510" y="6839"/>
                  </a:cubicBezTo>
                  <a:cubicBezTo>
                    <a:pt x="97784" y="6536"/>
                    <a:pt x="97814" y="6019"/>
                    <a:pt x="97449" y="5806"/>
                  </a:cubicBezTo>
                  <a:cubicBezTo>
                    <a:pt x="97115" y="5563"/>
                    <a:pt x="96659" y="5593"/>
                    <a:pt x="96264" y="5441"/>
                  </a:cubicBezTo>
                  <a:cubicBezTo>
                    <a:pt x="95413" y="4560"/>
                    <a:pt x="97480" y="3344"/>
                    <a:pt x="96841" y="2341"/>
                  </a:cubicBezTo>
                  <a:cubicBezTo>
                    <a:pt x="96607" y="2081"/>
                    <a:pt x="96334" y="1982"/>
                    <a:pt x="96043" y="1982"/>
                  </a:cubicBezTo>
                  <a:cubicBezTo>
                    <a:pt x="95315" y="1982"/>
                    <a:pt x="94480" y="2606"/>
                    <a:pt x="93893" y="2888"/>
                  </a:cubicBezTo>
                  <a:cubicBezTo>
                    <a:pt x="93682" y="2976"/>
                    <a:pt x="93421" y="3064"/>
                    <a:pt x="93174" y="3064"/>
                  </a:cubicBezTo>
                  <a:cubicBezTo>
                    <a:pt x="92992" y="3064"/>
                    <a:pt x="92818" y="3017"/>
                    <a:pt x="92677" y="2888"/>
                  </a:cubicBezTo>
                  <a:cubicBezTo>
                    <a:pt x="92373" y="2432"/>
                    <a:pt x="92586" y="1794"/>
                    <a:pt x="92373" y="1277"/>
                  </a:cubicBezTo>
                  <a:cubicBezTo>
                    <a:pt x="92225" y="951"/>
                    <a:pt x="91939" y="798"/>
                    <a:pt x="91650" y="798"/>
                  </a:cubicBezTo>
                  <a:cubicBezTo>
                    <a:pt x="91346" y="798"/>
                    <a:pt x="91039" y="966"/>
                    <a:pt x="90884" y="1277"/>
                  </a:cubicBezTo>
                  <a:cubicBezTo>
                    <a:pt x="90397" y="1855"/>
                    <a:pt x="89850" y="2402"/>
                    <a:pt x="89151" y="2706"/>
                  </a:cubicBezTo>
                  <a:cubicBezTo>
                    <a:pt x="89090" y="2736"/>
                    <a:pt x="88999" y="2766"/>
                    <a:pt x="88938" y="2797"/>
                  </a:cubicBezTo>
                  <a:cubicBezTo>
                    <a:pt x="87024" y="2797"/>
                    <a:pt x="85109" y="2766"/>
                    <a:pt x="83194" y="2766"/>
                  </a:cubicBezTo>
                  <a:lnTo>
                    <a:pt x="72859" y="2706"/>
                  </a:lnTo>
                  <a:lnTo>
                    <a:pt x="62677" y="2645"/>
                  </a:lnTo>
                  <a:cubicBezTo>
                    <a:pt x="58847" y="2645"/>
                    <a:pt x="55017" y="2614"/>
                    <a:pt x="51187" y="2584"/>
                  </a:cubicBezTo>
                  <a:cubicBezTo>
                    <a:pt x="47813" y="2584"/>
                    <a:pt x="44409" y="2554"/>
                    <a:pt x="41035" y="2523"/>
                  </a:cubicBezTo>
                  <a:cubicBezTo>
                    <a:pt x="37722" y="2523"/>
                    <a:pt x="34439" y="2493"/>
                    <a:pt x="31126" y="2493"/>
                  </a:cubicBezTo>
                  <a:cubicBezTo>
                    <a:pt x="27509" y="2463"/>
                    <a:pt x="23892" y="2432"/>
                    <a:pt x="20275" y="2432"/>
                  </a:cubicBezTo>
                  <a:cubicBezTo>
                    <a:pt x="16961" y="2402"/>
                    <a:pt x="13618" y="2402"/>
                    <a:pt x="10305" y="2371"/>
                  </a:cubicBezTo>
                  <a:lnTo>
                    <a:pt x="10153" y="2371"/>
                  </a:lnTo>
                  <a:cubicBezTo>
                    <a:pt x="10122" y="2371"/>
                    <a:pt x="10092" y="2341"/>
                    <a:pt x="10062" y="2341"/>
                  </a:cubicBezTo>
                  <a:cubicBezTo>
                    <a:pt x="10001" y="2341"/>
                    <a:pt x="9910" y="2311"/>
                    <a:pt x="9849" y="2311"/>
                  </a:cubicBezTo>
                  <a:cubicBezTo>
                    <a:pt x="9788" y="2280"/>
                    <a:pt x="9727" y="2280"/>
                    <a:pt x="9666" y="2250"/>
                  </a:cubicBezTo>
                  <a:cubicBezTo>
                    <a:pt x="9241" y="2189"/>
                    <a:pt x="8937" y="1855"/>
                    <a:pt x="8755" y="1459"/>
                  </a:cubicBezTo>
                  <a:cubicBezTo>
                    <a:pt x="8420" y="973"/>
                    <a:pt x="8329" y="92"/>
                    <a:pt x="7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4"/>
            <p:cNvSpPr/>
            <p:nvPr/>
          </p:nvSpPr>
          <p:spPr>
            <a:xfrm>
              <a:off x="12732275" y="1014750"/>
              <a:ext cx="2254625" cy="1220400"/>
            </a:xfrm>
            <a:custGeom>
              <a:avLst/>
              <a:gdLst/>
              <a:ahLst/>
              <a:cxnLst/>
              <a:rect l="l" t="t" r="r" b="b"/>
              <a:pathLst>
                <a:path w="90185" h="48816" extrusionOk="0">
                  <a:moveTo>
                    <a:pt x="11095" y="3739"/>
                  </a:moveTo>
                  <a:cubicBezTo>
                    <a:pt x="14833" y="3769"/>
                    <a:pt x="18602" y="3769"/>
                    <a:pt x="22341" y="3800"/>
                  </a:cubicBezTo>
                  <a:cubicBezTo>
                    <a:pt x="25988" y="3800"/>
                    <a:pt x="29636" y="3830"/>
                    <a:pt x="33283" y="3830"/>
                  </a:cubicBezTo>
                  <a:cubicBezTo>
                    <a:pt x="36992" y="3860"/>
                    <a:pt x="40730" y="3860"/>
                    <a:pt x="44439" y="3891"/>
                  </a:cubicBezTo>
                  <a:cubicBezTo>
                    <a:pt x="47904" y="3891"/>
                    <a:pt x="51399" y="3921"/>
                    <a:pt x="54895" y="3921"/>
                  </a:cubicBezTo>
                  <a:cubicBezTo>
                    <a:pt x="58755" y="3952"/>
                    <a:pt x="62585" y="3952"/>
                    <a:pt x="66445" y="3982"/>
                  </a:cubicBezTo>
                  <a:cubicBezTo>
                    <a:pt x="70001" y="3982"/>
                    <a:pt x="73558" y="4012"/>
                    <a:pt x="77084" y="4012"/>
                  </a:cubicBezTo>
                  <a:cubicBezTo>
                    <a:pt x="80062" y="4043"/>
                    <a:pt x="83011" y="4043"/>
                    <a:pt x="85990" y="4043"/>
                  </a:cubicBezTo>
                  <a:lnTo>
                    <a:pt x="85990" y="4134"/>
                  </a:lnTo>
                  <a:cubicBezTo>
                    <a:pt x="85959" y="6079"/>
                    <a:pt x="85929" y="8055"/>
                    <a:pt x="85929" y="10031"/>
                  </a:cubicBezTo>
                  <a:cubicBezTo>
                    <a:pt x="85898" y="12037"/>
                    <a:pt x="85898" y="14043"/>
                    <a:pt x="85868" y="16049"/>
                  </a:cubicBezTo>
                  <a:cubicBezTo>
                    <a:pt x="85868" y="17994"/>
                    <a:pt x="85838" y="19970"/>
                    <a:pt x="85807" y="21915"/>
                  </a:cubicBezTo>
                  <a:cubicBezTo>
                    <a:pt x="85807" y="23922"/>
                    <a:pt x="85777" y="25928"/>
                    <a:pt x="85777" y="27934"/>
                  </a:cubicBezTo>
                  <a:cubicBezTo>
                    <a:pt x="82391" y="26645"/>
                    <a:pt x="79900" y="25910"/>
                    <a:pt x="77242" y="25910"/>
                  </a:cubicBezTo>
                  <a:cubicBezTo>
                    <a:pt x="75199" y="25910"/>
                    <a:pt x="73057" y="26344"/>
                    <a:pt x="70336" y="27295"/>
                  </a:cubicBezTo>
                  <a:cubicBezTo>
                    <a:pt x="67722" y="28086"/>
                    <a:pt x="65229" y="29302"/>
                    <a:pt x="62615" y="30061"/>
                  </a:cubicBezTo>
                  <a:cubicBezTo>
                    <a:pt x="62585" y="30061"/>
                    <a:pt x="62555" y="30092"/>
                    <a:pt x="62524" y="30092"/>
                  </a:cubicBezTo>
                  <a:cubicBezTo>
                    <a:pt x="60640" y="29210"/>
                    <a:pt x="58694" y="28420"/>
                    <a:pt x="56719" y="27782"/>
                  </a:cubicBezTo>
                  <a:cubicBezTo>
                    <a:pt x="54066" y="26768"/>
                    <a:pt x="51267" y="26018"/>
                    <a:pt x="48436" y="26018"/>
                  </a:cubicBezTo>
                  <a:cubicBezTo>
                    <a:pt x="48380" y="26018"/>
                    <a:pt x="48324" y="26018"/>
                    <a:pt x="48269" y="26019"/>
                  </a:cubicBezTo>
                  <a:cubicBezTo>
                    <a:pt x="48032" y="26010"/>
                    <a:pt x="47795" y="26005"/>
                    <a:pt x="47559" y="26005"/>
                  </a:cubicBezTo>
                  <a:cubicBezTo>
                    <a:pt x="43888" y="26005"/>
                    <a:pt x="40318" y="27071"/>
                    <a:pt x="36749" y="27843"/>
                  </a:cubicBezTo>
                  <a:cubicBezTo>
                    <a:pt x="32645" y="28906"/>
                    <a:pt x="28724" y="30457"/>
                    <a:pt x="24742" y="31855"/>
                  </a:cubicBezTo>
                  <a:cubicBezTo>
                    <a:pt x="24742" y="31824"/>
                    <a:pt x="24742" y="31824"/>
                    <a:pt x="24712" y="31824"/>
                  </a:cubicBezTo>
                  <a:cubicBezTo>
                    <a:pt x="23040" y="30730"/>
                    <a:pt x="21368" y="29575"/>
                    <a:pt x="19636" y="28572"/>
                  </a:cubicBezTo>
                  <a:cubicBezTo>
                    <a:pt x="17136" y="26978"/>
                    <a:pt x="14740" y="26268"/>
                    <a:pt x="12308" y="26268"/>
                  </a:cubicBezTo>
                  <a:cubicBezTo>
                    <a:pt x="10010" y="26268"/>
                    <a:pt x="7679" y="26902"/>
                    <a:pt x="5198" y="28025"/>
                  </a:cubicBezTo>
                  <a:cubicBezTo>
                    <a:pt x="5076" y="28086"/>
                    <a:pt x="4863" y="28116"/>
                    <a:pt x="4711" y="28207"/>
                  </a:cubicBezTo>
                  <a:cubicBezTo>
                    <a:pt x="4711" y="27721"/>
                    <a:pt x="4742" y="27265"/>
                    <a:pt x="4742" y="26779"/>
                  </a:cubicBezTo>
                  <a:cubicBezTo>
                    <a:pt x="4803" y="24803"/>
                    <a:pt x="4863" y="22858"/>
                    <a:pt x="4924" y="20912"/>
                  </a:cubicBezTo>
                  <a:cubicBezTo>
                    <a:pt x="4985" y="18906"/>
                    <a:pt x="5046" y="16900"/>
                    <a:pt x="5107" y="14894"/>
                  </a:cubicBezTo>
                  <a:cubicBezTo>
                    <a:pt x="5167" y="12949"/>
                    <a:pt x="5228" y="11003"/>
                    <a:pt x="5289" y="9089"/>
                  </a:cubicBezTo>
                  <a:cubicBezTo>
                    <a:pt x="5350" y="7295"/>
                    <a:pt x="5411" y="5502"/>
                    <a:pt x="5471" y="3739"/>
                  </a:cubicBezTo>
                  <a:close/>
                  <a:moveTo>
                    <a:pt x="12269" y="26694"/>
                  </a:moveTo>
                  <a:cubicBezTo>
                    <a:pt x="16438" y="26694"/>
                    <a:pt x="19656" y="28981"/>
                    <a:pt x="24226" y="32007"/>
                  </a:cubicBezTo>
                  <a:cubicBezTo>
                    <a:pt x="22797" y="32493"/>
                    <a:pt x="21338" y="32979"/>
                    <a:pt x="19879" y="33375"/>
                  </a:cubicBezTo>
                  <a:cubicBezTo>
                    <a:pt x="15320" y="34894"/>
                    <a:pt x="10487" y="35441"/>
                    <a:pt x="5806" y="36688"/>
                  </a:cubicBezTo>
                  <a:cubicBezTo>
                    <a:pt x="5411" y="36779"/>
                    <a:pt x="4985" y="36900"/>
                    <a:pt x="4560" y="36961"/>
                  </a:cubicBezTo>
                  <a:cubicBezTo>
                    <a:pt x="4499" y="36961"/>
                    <a:pt x="4468" y="36992"/>
                    <a:pt x="4438" y="36992"/>
                  </a:cubicBezTo>
                  <a:cubicBezTo>
                    <a:pt x="4468" y="35563"/>
                    <a:pt x="4529" y="34134"/>
                    <a:pt x="4560" y="32706"/>
                  </a:cubicBezTo>
                  <a:cubicBezTo>
                    <a:pt x="4620" y="31368"/>
                    <a:pt x="4651" y="30031"/>
                    <a:pt x="4681" y="28694"/>
                  </a:cubicBezTo>
                  <a:cubicBezTo>
                    <a:pt x="4924" y="28663"/>
                    <a:pt x="5198" y="28450"/>
                    <a:pt x="5411" y="28420"/>
                  </a:cubicBezTo>
                  <a:cubicBezTo>
                    <a:pt x="8079" y="27213"/>
                    <a:pt x="10282" y="26694"/>
                    <a:pt x="12269" y="26694"/>
                  </a:cubicBezTo>
                  <a:close/>
                  <a:moveTo>
                    <a:pt x="77223" y="26346"/>
                  </a:moveTo>
                  <a:cubicBezTo>
                    <a:pt x="79856" y="26346"/>
                    <a:pt x="82320" y="27096"/>
                    <a:pt x="85777" y="28420"/>
                  </a:cubicBezTo>
                  <a:cubicBezTo>
                    <a:pt x="85746" y="30305"/>
                    <a:pt x="85746" y="32159"/>
                    <a:pt x="85716" y="34043"/>
                  </a:cubicBezTo>
                  <a:cubicBezTo>
                    <a:pt x="85716" y="35989"/>
                    <a:pt x="85686" y="37904"/>
                    <a:pt x="85686" y="39849"/>
                  </a:cubicBezTo>
                  <a:cubicBezTo>
                    <a:pt x="85655" y="40153"/>
                    <a:pt x="85655" y="40487"/>
                    <a:pt x="85655" y="40791"/>
                  </a:cubicBezTo>
                  <a:cubicBezTo>
                    <a:pt x="85047" y="40426"/>
                    <a:pt x="84348" y="40244"/>
                    <a:pt x="83710" y="39910"/>
                  </a:cubicBezTo>
                  <a:cubicBezTo>
                    <a:pt x="79698" y="38147"/>
                    <a:pt x="75716" y="36384"/>
                    <a:pt x="71673" y="34742"/>
                  </a:cubicBezTo>
                  <a:cubicBezTo>
                    <a:pt x="69333" y="33648"/>
                    <a:pt x="67053" y="32280"/>
                    <a:pt x="64682" y="31186"/>
                  </a:cubicBezTo>
                  <a:cubicBezTo>
                    <a:pt x="64166" y="30913"/>
                    <a:pt x="63649" y="30639"/>
                    <a:pt x="63132" y="30396"/>
                  </a:cubicBezTo>
                  <a:cubicBezTo>
                    <a:pt x="63375" y="30335"/>
                    <a:pt x="63588" y="30244"/>
                    <a:pt x="63801" y="30183"/>
                  </a:cubicBezTo>
                  <a:cubicBezTo>
                    <a:pt x="65989" y="29362"/>
                    <a:pt x="68117" y="28481"/>
                    <a:pt x="70336" y="27751"/>
                  </a:cubicBezTo>
                  <a:cubicBezTo>
                    <a:pt x="73081" y="26788"/>
                    <a:pt x="75202" y="26346"/>
                    <a:pt x="77223" y="26346"/>
                  </a:cubicBezTo>
                  <a:close/>
                  <a:moveTo>
                    <a:pt x="48022" y="26442"/>
                  </a:moveTo>
                  <a:cubicBezTo>
                    <a:pt x="49446" y="26442"/>
                    <a:pt x="50868" y="26577"/>
                    <a:pt x="52281" y="26900"/>
                  </a:cubicBezTo>
                  <a:cubicBezTo>
                    <a:pt x="58603" y="28390"/>
                    <a:pt x="64439" y="31460"/>
                    <a:pt x="70153" y="34499"/>
                  </a:cubicBezTo>
                  <a:cubicBezTo>
                    <a:pt x="71673" y="35320"/>
                    <a:pt x="73345" y="35867"/>
                    <a:pt x="74926" y="36536"/>
                  </a:cubicBezTo>
                  <a:cubicBezTo>
                    <a:pt x="78391" y="38207"/>
                    <a:pt x="82038" y="39545"/>
                    <a:pt x="85503" y="41247"/>
                  </a:cubicBezTo>
                  <a:cubicBezTo>
                    <a:pt x="85534" y="41247"/>
                    <a:pt x="85564" y="41277"/>
                    <a:pt x="85625" y="41277"/>
                  </a:cubicBezTo>
                  <a:cubicBezTo>
                    <a:pt x="85625" y="41277"/>
                    <a:pt x="85625" y="41247"/>
                    <a:pt x="85655" y="41247"/>
                  </a:cubicBezTo>
                  <a:lnTo>
                    <a:pt x="85655" y="41247"/>
                  </a:lnTo>
                  <a:cubicBezTo>
                    <a:pt x="85625" y="42341"/>
                    <a:pt x="85625" y="43436"/>
                    <a:pt x="85625" y="44530"/>
                  </a:cubicBezTo>
                  <a:cubicBezTo>
                    <a:pt x="84014" y="44530"/>
                    <a:pt x="82433" y="44530"/>
                    <a:pt x="80822" y="44499"/>
                  </a:cubicBezTo>
                  <a:lnTo>
                    <a:pt x="69120" y="44499"/>
                  </a:lnTo>
                  <a:cubicBezTo>
                    <a:pt x="65473" y="44469"/>
                    <a:pt x="61825" y="44469"/>
                    <a:pt x="58208" y="44469"/>
                  </a:cubicBezTo>
                  <a:cubicBezTo>
                    <a:pt x="54621" y="44439"/>
                    <a:pt x="51065" y="44439"/>
                    <a:pt x="47509" y="44439"/>
                  </a:cubicBezTo>
                  <a:cubicBezTo>
                    <a:pt x="43679" y="44439"/>
                    <a:pt x="39879" y="44439"/>
                    <a:pt x="36049" y="44408"/>
                  </a:cubicBezTo>
                  <a:cubicBezTo>
                    <a:pt x="32341" y="44408"/>
                    <a:pt x="28633" y="44378"/>
                    <a:pt x="24925" y="44378"/>
                  </a:cubicBezTo>
                  <a:cubicBezTo>
                    <a:pt x="21156" y="44378"/>
                    <a:pt x="17387" y="44378"/>
                    <a:pt x="13617" y="44347"/>
                  </a:cubicBezTo>
                  <a:lnTo>
                    <a:pt x="4195" y="44347"/>
                  </a:lnTo>
                  <a:cubicBezTo>
                    <a:pt x="4256" y="42493"/>
                    <a:pt x="4316" y="40670"/>
                    <a:pt x="4377" y="38846"/>
                  </a:cubicBezTo>
                  <a:lnTo>
                    <a:pt x="4408" y="37356"/>
                  </a:lnTo>
                  <a:cubicBezTo>
                    <a:pt x="4468" y="37387"/>
                    <a:pt x="4529" y="37417"/>
                    <a:pt x="4590" y="37417"/>
                  </a:cubicBezTo>
                  <a:cubicBezTo>
                    <a:pt x="6170" y="37113"/>
                    <a:pt x="7721" y="36627"/>
                    <a:pt x="9301" y="36323"/>
                  </a:cubicBezTo>
                  <a:cubicBezTo>
                    <a:pt x="13465" y="35502"/>
                    <a:pt x="17630" y="34651"/>
                    <a:pt x="21672" y="33283"/>
                  </a:cubicBezTo>
                  <a:cubicBezTo>
                    <a:pt x="27660" y="31551"/>
                    <a:pt x="33344" y="28846"/>
                    <a:pt x="39484" y="27660"/>
                  </a:cubicBezTo>
                  <a:cubicBezTo>
                    <a:pt x="42286" y="26990"/>
                    <a:pt x="45156" y="26442"/>
                    <a:pt x="48022" y="26442"/>
                  </a:cubicBezTo>
                  <a:close/>
                  <a:moveTo>
                    <a:pt x="1429" y="0"/>
                  </a:moveTo>
                  <a:lnTo>
                    <a:pt x="1429" y="0"/>
                  </a:lnTo>
                  <a:cubicBezTo>
                    <a:pt x="1581" y="152"/>
                    <a:pt x="1702" y="274"/>
                    <a:pt x="1824" y="395"/>
                  </a:cubicBezTo>
                  <a:lnTo>
                    <a:pt x="1824" y="426"/>
                  </a:lnTo>
                  <a:lnTo>
                    <a:pt x="1854" y="426"/>
                  </a:lnTo>
                  <a:cubicBezTo>
                    <a:pt x="1976" y="547"/>
                    <a:pt x="2067" y="669"/>
                    <a:pt x="2189" y="791"/>
                  </a:cubicBezTo>
                  <a:cubicBezTo>
                    <a:pt x="2341" y="912"/>
                    <a:pt x="2493" y="1064"/>
                    <a:pt x="2614" y="1186"/>
                  </a:cubicBezTo>
                  <a:cubicBezTo>
                    <a:pt x="2614" y="1186"/>
                    <a:pt x="2614" y="1186"/>
                    <a:pt x="2614" y="1155"/>
                  </a:cubicBezTo>
                  <a:cubicBezTo>
                    <a:pt x="2827" y="1368"/>
                    <a:pt x="3009" y="1611"/>
                    <a:pt x="3222" y="1824"/>
                  </a:cubicBezTo>
                  <a:lnTo>
                    <a:pt x="3252" y="1824"/>
                  </a:lnTo>
                  <a:cubicBezTo>
                    <a:pt x="3344" y="1946"/>
                    <a:pt x="3465" y="2037"/>
                    <a:pt x="3556" y="2158"/>
                  </a:cubicBezTo>
                  <a:cubicBezTo>
                    <a:pt x="4043" y="2584"/>
                    <a:pt x="4560" y="3040"/>
                    <a:pt x="5046" y="3526"/>
                  </a:cubicBezTo>
                  <a:cubicBezTo>
                    <a:pt x="5046" y="3587"/>
                    <a:pt x="5046" y="3648"/>
                    <a:pt x="5046" y="3708"/>
                  </a:cubicBezTo>
                  <a:cubicBezTo>
                    <a:pt x="5015" y="3769"/>
                    <a:pt x="5015" y="3860"/>
                    <a:pt x="5015" y="3952"/>
                  </a:cubicBezTo>
                  <a:cubicBezTo>
                    <a:pt x="5015" y="3972"/>
                    <a:pt x="5015" y="3992"/>
                    <a:pt x="5015" y="4012"/>
                  </a:cubicBezTo>
                  <a:cubicBezTo>
                    <a:pt x="5015" y="4043"/>
                    <a:pt x="5015" y="4043"/>
                    <a:pt x="4985" y="4073"/>
                  </a:cubicBezTo>
                  <a:cubicBezTo>
                    <a:pt x="4985" y="4225"/>
                    <a:pt x="4985" y="4377"/>
                    <a:pt x="4985" y="4529"/>
                  </a:cubicBezTo>
                  <a:cubicBezTo>
                    <a:pt x="4924" y="6505"/>
                    <a:pt x="4863" y="8511"/>
                    <a:pt x="4803" y="10487"/>
                  </a:cubicBezTo>
                  <a:cubicBezTo>
                    <a:pt x="4742" y="12462"/>
                    <a:pt x="4681" y="14469"/>
                    <a:pt x="4620" y="16475"/>
                  </a:cubicBezTo>
                  <a:cubicBezTo>
                    <a:pt x="4560" y="18450"/>
                    <a:pt x="4499" y="20456"/>
                    <a:pt x="4438" y="22463"/>
                  </a:cubicBezTo>
                  <a:cubicBezTo>
                    <a:pt x="4377" y="24438"/>
                    <a:pt x="4316" y="26414"/>
                    <a:pt x="4256" y="28390"/>
                  </a:cubicBezTo>
                  <a:cubicBezTo>
                    <a:pt x="4195" y="30365"/>
                    <a:pt x="4134" y="32341"/>
                    <a:pt x="4073" y="34317"/>
                  </a:cubicBezTo>
                  <a:cubicBezTo>
                    <a:pt x="4012" y="36293"/>
                    <a:pt x="3952" y="38238"/>
                    <a:pt x="3891" y="40183"/>
                  </a:cubicBezTo>
                  <a:cubicBezTo>
                    <a:pt x="3830" y="41581"/>
                    <a:pt x="3800" y="42949"/>
                    <a:pt x="3739" y="44317"/>
                  </a:cubicBezTo>
                  <a:cubicBezTo>
                    <a:pt x="3739" y="44408"/>
                    <a:pt x="3739" y="44469"/>
                    <a:pt x="3739" y="44560"/>
                  </a:cubicBezTo>
                  <a:cubicBezTo>
                    <a:pt x="3435" y="44834"/>
                    <a:pt x="3161" y="45138"/>
                    <a:pt x="2888" y="45442"/>
                  </a:cubicBezTo>
                  <a:cubicBezTo>
                    <a:pt x="2614" y="45685"/>
                    <a:pt x="2371" y="45958"/>
                    <a:pt x="2128" y="46232"/>
                  </a:cubicBezTo>
                  <a:cubicBezTo>
                    <a:pt x="2097" y="46262"/>
                    <a:pt x="2097" y="46262"/>
                    <a:pt x="2067" y="46293"/>
                  </a:cubicBezTo>
                  <a:cubicBezTo>
                    <a:pt x="1976" y="46384"/>
                    <a:pt x="1885" y="46505"/>
                    <a:pt x="1824" y="46597"/>
                  </a:cubicBezTo>
                  <a:cubicBezTo>
                    <a:pt x="1733" y="46688"/>
                    <a:pt x="1642" y="46779"/>
                    <a:pt x="1581" y="46870"/>
                  </a:cubicBezTo>
                  <a:cubicBezTo>
                    <a:pt x="1490" y="46992"/>
                    <a:pt x="1368" y="47113"/>
                    <a:pt x="1277" y="47235"/>
                  </a:cubicBezTo>
                  <a:cubicBezTo>
                    <a:pt x="1125" y="47417"/>
                    <a:pt x="973" y="47630"/>
                    <a:pt x="790" y="47812"/>
                  </a:cubicBezTo>
                  <a:cubicBezTo>
                    <a:pt x="638" y="48025"/>
                    <a:pt x="456" y="48208"/>
                    <a:pt x="304" y="48420"/>
                  </a:cubicBezTo>
                  <a:cubicBezTo>
                    <a:pt x="183" y="48542"/>
                    <a:pt x="91" y="48694"/>
                    <a:pt x="0" y="48816"/>
                  </a:cubicBezTo>
                  <a:cubicBezTo>
                    <a:pt x="31" y="48785"/>
                    <a:pt x="61" y="48755"/>
                    <a:pt x="91" y="48724"/>
                  </a:cubicBezTo>
                  <a:cubicBezTo>
                    <a:pt x="213" y="48603"/>
                    <a:pt x="335" y="48512"/>
                    <a:pt x="456" y="48390"/>
                  </a:cubicBezTo>
                  <a:lnTo>
                    <a:pt x="456" y="48420"/>
                  </a:lnTo>
                  <a:cubicBezTo>
                    <a:pt x="608" y="48268"/>
                    <a:pt x="760" y="48116"/>
                    <a:pt x="942" y="47964"/>
                  </a:cubicBezTo>
                  <a:lnTo>
                    <a:pt x="942" y="47964"/>
                  </a:lnTo>
                  <a:lnTo>
                    <a:pt x="912" y="47995"/>
                  </a:lnTo>
                  <a:cubicBezTo>
                    <a:pt x="1368" y="47600"/>
                    <a:pt x="1794" y="47174"/>
                    <a:pt x="2219" y="46749"/>
                  </a:cubicBezTo>
                  <a:cubicBezTo>
                    <a:pt x="2857" y="46110"/>
                    <a:pt x="3465" y="45472"/>
                    <a:pt x="4104" y="44834"/>
                  </a:cubicBezTo>
                  <a:cubicBezTo>
                    <a:pt x="4104" y="44803"/>
                    <a:pt x="4104" y="44803"/>
                    <a:pt x="4134" y="44773"/>
                  </a:cubicBezTo>
                  <a:lnTo>
                    <a:pt x="4286" y="44773"/>
                  </a:lnTo>
                  <a:cubicBezTo>
                    <a:pt x="4347" y="44773"/>
                    <a:pt x="4377" y="44773"/>
                    <a:pt x="4438" y="44803"/>
                  </a:cubicBezTo>
                  <a:lnTo>
                    <a:pt x="9636" y="44803"/>
                  </a:lnTo>
                  <a:cubicBezTo>
                    <a:pt x="13374" y="44803"/>
                    <a:pt x="17113" y="44834"/>
                    <a:pt x="20852" y="44834"/>
                  </a:cubicBezTo>
                  <a:cubicBezTo>
                    <a:pt x="24590" y="44834"/>
                    <a:pt x="28329" y="44834"/>
                    <a:pt x="32037" y="44864"/>
                  </a:cubicBezTo>
                  <a:lnTo>
                    <a:pt x="43253" y="44864"/>
                  </a:lnTo>
                  <a:cubicBezTo>
                    <a:pt x="46810" y="44894"/>
                    <a:pt x="50396" y="44894"/>
                    <a:pt x="53983" y="44894"/>
                  </a:cubicBezTo>
                  <a:cubicBezTo>
                    <a:pt x="57630" y="44894"/>
                    <a:pt x="61278" y="44925"/>
                    <a:pt x="64925" y="44925"/>
                  </a:cubicBezTo>
                  <a:cubicBezTo>
                    <a:pt x="68634" y="44925"/>
                    <a:pt x="72372" y="44925"/>
                    <a:pt x="76081" y="44955"/>
                  </a:cubicBezTo>
                  <a:cubicBezTo>
                    <a:pt x="79120" y="44955"/>
                    <a:pt x="82160" y="44955"/>
                    <a:pt x="85199" y="44986"/>
                  </a:cubicBezTo>
                  <a:cubicBezTo>
                    <a:pt x="85260" y="44986"/>
                    <a:pt x="85321" y="44986"/>
                    <a:pt x="85382" y="44955"/>
                  </a:cubicBezTo>
                  <a:lnTo>
                    <a:pt x="85777" y="44955"/>
                  </a:lnTo>
                  <a:cubicBezTo>
                    <a:pt x="86081" y="45198"/>
                    <a:pt x="86354" y="45411"/>
                    <a:pt x="86658" y="45654"/>
                  </a:cubicBezTo>
                  <a:cubicBezTo>
                    <a:pt x="87266" y="46171"/>
                    <a:pt x="87905" y="46688"/>
                    <a:pt x="88512" y="47174"/>
                  </a:cubicBezTo>
                  <a:cubicBezTo>
                    <a:pt x="88664" y="47265"/>
                    <a:pt x="88786" y="47357"/>
                    <a:pt x="88938" y="47448"/>
                  </a:cubicBezTo>
                  <a:cubicBezTo>
                    <a:pt x="88999" y="47509"/>
                    <a:pt x="89090" y="47600"/>
                    <a:pt x="89181" y="47660"/>
                  </a:cubicBezTo>
                  <a:cubicBezTo>
                    <a:pt x="89272" y="47691"/>
                    <a:pt x="89364" y="47752"/>
                    <a:pt x="89424" y="47812"/>
                  </a:cubicBezTo>
                  <a:cubicBezTo>
                    <a:pt x="89546" y="47873"/>
                    <a:pt x="89637" y="47934"/>
                    <a:pt x="89728" y="47995"/>
                  </a:cubicBezTo>
                  <a:cubicBezTo>
                    <a:pt x="89789" y="48025"/>
                    <a:pt x="89850" y="48056"/>
                    <a:pt x="89911" y="48086"/>
                  </a:cubicBezTo>
                  <a:cubicBezTo>
                    <a:pt x="90002" y="48147"/>
                    <a:pt x="90093" y="48208"/>
                    <a:pt x="90184" y="48268"/>
                  </a:cubicBezTo>
                  <a:cubicBezTo>
                    <a:pt x="90063" y="48147"/>
                    <a:pt x="89911" y="47995"/>
                    <a:pt x="89759" y="47873"/>
                  </a:cubicBezTo>
                  <a:lnTo>
                    <a:pt x="89789" y="47873"/>
                  </a:lnTo>
                  <a:cubicBezTo>
                    <a:pt x="89698" y="47782"/>
                    <a:pt x="89576" y="47660"/>
                    <a:pt x="89455" y="47539"/>
                  </a:cubicBezTo>
                  <a:cubicBezTo>
                    <a:pt x="89364" y="47478"/>
                    <a:pt x="89272" y="47387"/>
                    <a:pt x="89181" y="47296"/>
                  </a:cubicBezTo>
                  <a:cubicBezTo>
                    <a:pt x="89100" y="47215"/>
                    <a:pt x="89019" y="47134"/>
                    <a:pt x="88938" y="47053"/>
                  </a:cubicBezTo>
                  <a:lnTo>
                    <a:pt x="88938" y="47053"/>
                  </a:lnTo>
                  <a:cubicBezTo>
                    <a:pt x="88756" y="46901"/>
                    <a:pt x="88604" y="46749"/>
                    <a:pt x="88452" y="46597"/>
                  </a:cubicBezTo>
                  <a:cubicBezTo>
                    <a:pt x="88269" y="46414"/>
                    <a:pt x="88057" y="46232"/>
                    <a:pt x="87844" y="46050"/>
                  </a:cubicBezTo>
                  <a:cubicBezTo>
                    <a:pt x="87783" y="45989"/>
                    <a:pt x="87753" y="45958"/>
                    <a:pt x="87692" y="45928"/>
                  </a:cubicBezTo>
                  <a:cubicBezTo>
                    <a:pt x="87175" y="45472"/>
                    <a:pt x="86628" y="45046"/>
                    <a:pt x="86081" y="44621"/>
                  </a:cubicBezTo>
                  <a:cubicBezTo>
                    <a:pt x="86081" y="44591"/>
                    <a:pt x="86081" y="44591"/>
                    <a:pt x="86081" y="44591"/>
                  </a:cubicBezTo>
                  <a:cubicBezTo>
                    <a:pt x="86081" y="44499"/>
                    <a:pt x="86081" y="44408"/>
                    <a:pt x="86081" y="44287"/>
                  </a:cubicBezTo>
                  <a:cubicBezTo>
                    <a:pt x="86111" y="42797"/>
                    <a:pt x="86111" y="41308"/>
                    <a:pt x="86111" y="39788"/>
                  </a:cubicBezTo>
                  <a:cubicBezTo>
                    <a:pt x="86142" y="37812"/>
                    <a:pt x="86172" y="35837"/>
                    <a:pt x="86172" y="33831"/>
                  </a:cubicBezTo>
                  <a:cubicBezTo>
                    <a:pt x="86202" y="31885"/>
                    <a:pt x="86202" y="29909"/>
                    <a:pt x="86233" y="27934"/>
                  </a:cubicBezTo>
                  <a:cubicBezTo>
                    <a:pt x="86233" y="25867"/>
                    <a:pt x="86263" y="23800"/>
                    <a:pt x="86294" y="21733"/>
                  </a:cubicBezTo>
                  <a:cubicBezTo>
                    <a:pt x="86294" y="19757"/>
                    <a:pt x="86324" y="17782"/>
                    <a:pt x="86324" y="15806"/>
                  </a:cubicBezTo>
                  <a:cubicBezTo>
                    <a:pt x="86354" y="13800"/>
                    <a:pt x="86354" y="11824"/>
                    <a:pt x="86385" y="9848"/>
                  </a:cubicBezTo>
                  <a:cubicBezTo>
                    <a:pt x="86385" y="7903"/>
                    <a:pt x="86415" y="5988"/>
                    <a:pt x="86415" y="4043"/>
                  </a:cubicBezTo>
                  <a:cubicBezTo>
                    <a:pt x="86415" y="3952"/>
                    <a:pt x="86415" y="3891"/>
                    <a:pt x="86415" y="3800"/>
                  </a:cubicBezTo>
                  <a:cubicBezTo>
                    <a:pt x="86506" y="3708"/>
                    <a:pt x="86567" y="3587"/>
                    <a:pt x="86628" y="3526"/>
                  </a:cubicBezTo>
                  <a:cubicBezTo>
                    <a:pt x="86901" y="3253"/>
                    <a:pt x="87175" y="2979"/>
                    <a:pt x="87449" y="2705"/>
                  </a:cubicBezTo>
                  <a:cubicBezTo>
                    <a:pt x="87479" y="2645"/>
                    <a:pt x="87540" y="2584"/>
                    <a:pt x="87601" y="2523"/>
                  </a:cubicBezTo>
                  <a:cubicBezTo>
                    <a:pt x="87722" y="2371"/>
                    <a:pt x="87874" y="2219"/>
                    <a:pt x="87996" y="2067"/>
                  </a:cubicBezTo>
                  <a:cubicBezTo>
                    <a:pt x="88087" y="1976"/>
                    <a:pt x="88178" y="1854"/>
                    <a:pt x="88239" y="1763"/>
                  </a:cubicBezTo>
                  <a:cubicBezTo>
                    <a:pt x="88330" y="1642"/>
                    <a:pt x="88421" y="1550"/>
                    <a:pt x="88512" y="1459"/>
                  </a:cubicBezTo>
                  <a:cubicBezTo>
                    <a:pt x="88512" y="1429"/>
                    <a:pt x="88543" y="1398"/>
                    <a:pt x="88573" y="1368"/>
                  </a:cubicBezTo>
                  <a:cubicBezTo>
                    <a:pt x="88604" y="1338"/>
                    <a:pt x="88664" y="1277"/>
                    <a:pt x="88695" y="1246"/>
                  </a:cubicBezTo>
                  <a:lnTo>
                    <a:pt x="88695" y="1216"/>
                  </a:lnTo>
                  <a:cubicBezTo>
                    <a:pt x="88816" y="1094"/>
                    <a:pt x="88908" y="973"/>
                    <a:pt x="89029" y="851"/>
                  </a:cubicBezTo>
                  <a:lnTo>
                    <a:pt x="89029" y="851"/>
                  </a:lnTo>
                  <a:cubicBezTo>
                    <a:pt x="89020" y="859"/>
                    <a:pt x="89010" y="866"/>
                    <a:pt x="89000" y="872"/>
                  </a:cubicBezTo>
                  <a:lnTo>
                    <a:pt x="89000" y="872"/>
                  </a:lnTo>
                  <a:cubicBezTo>
                    <a:pt x="89003" y="863"/>
                    <a:pt x="89010" y="851"/>
                    <a:pt x="89029" y="851"/>
                  </a:cubicBezTo>
                  <a:lnTo>
                    <a:pt x="89029" y="851"/>
                  </a:lnTo>
                  <a:cubicBezTo>
                    <a:pt x="89029" y="851"/>
                    <a:pt x="89029" y="851"/>
                    <a:pt x="89029" y="851"/>
                  </a:cubicBezTo>
                  <a:cubicBezTo>
                    <a:pt x="89002" y="851"/>
                    <a:pt x="88999" y="851"/>
                    <a:pt x="88999" y="873"/>
                  </a:cubicBezTo>
                  <a:lnTo>
                    <a:pt x="88999" y="873"/>
                  </a:lnTo>
                  <a:cubicBezTo>
                    <a:pt x="88887" y="953"/>
                    <a:pt x="88776" y="1011"/>
                    <a:pt x="88664" y="1094"/>
                  </a:cubicBezTo>
                  <a:cubicBezTo>
                    <a:pt x="88512" y="1246"/>
                    <a:pt x="88330" y="1368"/>
                    <a:pt x="88178" y="1490"/>
                  </a:cubicBezTo>
                  <a:cubicBezTo>
                    <a:pt x="88026" y="1611"/>
                    <a:pt x="87874" y="1733"/>
                    <a:pt x="87722" y="1854"/>
                  </a:cubicBezTo>
                  <a:cubicBezTo>
                    <a:pt x="87570" y="2006"/>
                    <a:pt x="87418" y="2189"/>
                    <a:pt x="87236" y="2341"/>
                  </a:cubicBezTo>
                  <a:cubicBezTo>
                    <a:pt x="87084" y="2493"/>
                    <a:pt x="86932" y="2614"/>
                    <a:pt x="86750" y="2766"/>
                  </a:cubicBezTo>
                  <a:cubicBezTo>
                    <a:pt x="86506" y="3040"/>
                    <a:pt x="86233" y="3313"/>
                    <a:pt x="85990" y="3557"/>
                  </a:cubicBezTo>
                  <a:cubicBezTo>
                    <a:pt x="85990" y="3587"/>
                    <a:pt x="85959" y="3587"/>
                    <a:pt x="85959" y="3587"/>
                  </a:cubicBezTo>
                  <a:lnTo>
                    <a:pt x="80366" y="3587"/>
                  </a:lnTo>
                  <a:cubicBezTo>
                    <a:pt x="76871" y="3557"/>
                    <a:pt x="73375" y="3557"/>
                    <a:pt x="69880" y="3526"/>
                  </a:cubicBezTo>
                  <a:lnTo>
                    <a:pt x="58360" y="3496"/>
                  </a:lnTo>
                  <a:cubicBezTo>
                    <a:pt x="54743" y="3465"/>
                    <a:pt x="51126" y="3465"/>
                    <a:pt x="47509" y="3435"/>
                  </a:cubicBezTo>
                  <a:cubicBezTo>
                    <a:pt x="43983" y="3435"/>
                    <a:pt x="40457" y="3405"/>
                    <a:pt x="36931" y="3405"/>
                  </a:cubicBezTo>
                  <a:cubicBezTo>
                    <a:pt x="33223" y="3374"/>
                    <a:pt x="29514" y="3374"/>
                    <a:pt x="25806" y="3344"/>
                  </a:cubicBezTo>
                  <a:cubicBezTo>
                    <a:pt x="22037" y="3344"/>
                    <a:pt x="18268" y="3313"/>
                    <a:pt x="14469" y="3313"/>
                  </a:cubicBezTo>
                  <a:cubicBezTo>
                    <a:pt x="11490" y="3283"/>
                    <a:pt x="8481" y="3283"/>
                    <a:pt x="5471" y="3283"/>
                  </a:cubicBezTo>
                  <a:lnTo>
                    <a:pt x="5471" y="3253"/>
                  </a:lnTo>
                  <a:lnTo>
                    <a:pt x="5441" y="3253"/>
                  </a:lnTo>
                  <a:cubicBezTo>
                    <a:pt x="4681" y="2523"/>
                    <a:pt x="3891" y="1824"/>
                    <a:pt x="3070" y="1155"/>
                  </a:cubicBezTo>
                  <a:cubicBezTo>
                    <a:pt x="2949" y="1064"/>
                    <a:pt x="2797" y="942"/>
                    <a:pt x="2645" y="851"/>
                  </a:cubicBezTo>
                  <a:cubicBezTo>
                    <a:pt x="2493" y="730"/>
                    <a:pt x="2341" y="608"/>
                    <a:pt x="2189" y="517"/>
                  </a:cubicBezTo>
                  <a:lnTo>
                    <a:pt x="2219" y="517"/>
                  </a:lnTo>
                  <a:cubicBezTo>
                    <a:pt x="2037" y="395"/>
                    <a:pt x="1854" y="274"/>
                    <a:pt x="1642" y="152"/>
                  </a:cubicBezTo>
                  <a:cubicBezTo>
                    <a:pt x="1642" y="122"/>
                    <a:pt x="1642" y="122"/>
                    <a:pt x="1642" y="122"/>
                  </a:cubicBezTo>
                  <a:lnTo>
                    <a:pt x="1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4"/>
            <p:cNvSpPr/>
            <p:nvPr/>
          </p:nvSpPr>
          <p:spPr>
            <a:xfrm>
              <a:off x="12734550" y="2232850"/>
              <a:ext cx="775" cy="775"/>
            </a:xfrm>
            <a:custGeom>
              <a:avLst/>
              <a:gdLst/>
              <a:ahLst/>
              <a:cxnLst/>
              <a:rect l="l" t="t" r="r" b="b"/>
              <a:pathLst>
                <a:path w="31" h="31" extrusionOk="0">
                  <a:moveTo>
                    <a:pt x="31" y="0"/>
                  </a:moveTo>
                  <a:cubicBezTo>
                    <a:pt x="0" y="31"/>
                    <a:pt x="0" y="31"/>
                    <a:pt x="0" y="31"/>
                  </a:cubicBezTo>
                  <a:cubicBezTo>
                    <a:pt x="0" y="31"/>
                    <a:pt x="31" y="31"/>
                    <a:pt x="31" y="0"/>
                  </a:cubicBezTo>
                  <a:close/>
                </a:path>
              </a:pathLst>
            </a:custGeom>
            <a:solidFill>
              <a:srgbClr val="0D08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4"/>
            <p:cNvSpPr/>
            <p:nvPr/>
          </p:nvSpPr>
          <p:spPr>
            <a:xfrm>
              <a:off x="13122850" y="1256450"/>
              <a:ext cx="525875" cy="172450"/>
            </a:xfrm>
            <a:custGeom>
              <a:avLst/>
              <a:gdLst/>
              <a:ahLst/>
              <a:cxnLst/>
              <a:rect l="l" t="t" r="r" b="b"/>
              <a:pathLst>
                <a:path w="21035" h="6898" extrusionOk="0">
                  <a:moveTo>
                    <a:pt x="10116" y="463"/>
                  </a:moveTo>
                  <a:cubicBezTo>
                    <a:pt x="12659" y="463"/>
                    <a:pt x="15315" y="2226"/>
                    <a:pt x="16232" y="4831"/>
                  </a:cubicBezTo>
                  <a:lnTo>
                    <a:pt x="16232" y="4861"/>
                  </a:lnTo>
                  <a:cubicBezTo>
                    <a:pt x="16262" y="4861"/>
                    <a:pt x="16262" y="4892"/>
                    <a:pt x="16262" y="4892"/>
                  </a:cubicBezTo>
                  <a:cubicBezTo>
                    <a:pt x="16323" y="4983"/>
                    <a:pt x="16384" y="5074"/>
                    <a:pt x="16414" y="5165"/>
                  </a:cubicBezTo>
                  <a:cubicBezTo>
                    <a:pt x="16414" y="5165"/>
                    <a:pt x="16414" y="5196"/>
                    <a:pt x="16445" y="5196"/>
                  </a:cubicBezTo>
                  <a:cubicBezTo>
                    <a:pt x="16475" y="5165"/>
                    <a:pt x="16536" y="5165"/>
                    <a:pt x="16566" y="5135"/>
                  </a:cubicBezTo>
                  <a:lnTo>
                    <a:pt x="16566" y="5135"/>
                  </a:lnTo>
                  <a:cubicBezTo>
                    <a:pt x="16566" y="5135"/>
                    <a:pt x="16566" y="5165"/>
                    <a:pt x="16536" y="5165"/>
                  </a:cubicBezTo>
                  <a:lnTo>
                    <a:pt x="16566" y="5165"/>
                  </a:lnTo>
                  <a:cubicBezTo>
                    <a:pt x="16566" y="5135"/>
                    <a:pt x="16566" y="5135"/>
                    <a:pt x="16566" y="5135"/>
                  </a:cubicBezTo>
                  <a:lnTo>
                    <a:pt x="16597" y="5135"/>
                  </a:lnTo>
                  <a:cubicBezTo>
                    <a:pt x="16627" y="5135"/>
                    <a:pt x="16627" y="5135"/>
                    <a:pt x="16657" y="5104"/>
                  </a:cubicBezTo>
                  <a:lnTo>
                    <a:pt x="16688" y="5104"/>
                  </a:lnTo>
                  <a:cubicBezTo>
                    <a:pt x="16688" y="5074"/>
                    <a:pt x="16718" y="5074"/>
                    <a:pt x="16749" y="5044"/>
                  </a:cubicBezTo>
                  <a:cubicBezTo>
                    <a:pt x="17121" y="4842"/>
                    <a:pt x="17534" y="4748"/>
                    <a:pt x="17947" y="4748"/>
                  </a:cubicBezTo>
                  <a:cubicBezTo>
                    <a:pt x="18780" y="4748"/>
                    <a:pt x="19614" y="5133"/>
                    <a:pt x="20123" y="5804"/>
                  </a:cubicBezTo>
                  <a:cubicBezTo>
                    <a:pt x="20274" y="5986"/>
                    <a:pt x="20366" y="6199"/>
                    <a:pt x="20457" y="6411"/>
                  </a:cubicBezTo>
                  <a:cubicBezTo>
                    <a:pt x="19606" y="6411"/>
                    <a:pt x="18724" y="6411"/>
                    <a:pt x="17873" y="6381"/>
                  </a:cubicBezTo>
                  <a:cubicBezTo>
                    <a:pt x="15928" y="6351"/>
                    <a:pt x="13952" y="6320"/>
                    <a:pt x="11976" y="6290"/>
                  </a:cubicBezTo>
                  <a:cubicBezTo>
                    <a:pt x="10031" y="6260"/>
                    <a:pt x="8055" y="6229"/>
                    <a:pt x="6080" y="6168"/>
                  </a:cubicBezTo>
                  <a:lnTo>
                    <a:pt x="578" y="6077"/>
                  </a:lnTo>
                  <a:cubicBezTo>
                    <a:pt x="669" y="5864"/>
                    <a:pt x="760" y="5652"/>
                    <a:pt x="882" y="5469"/>
                  </a:cubicBezTo>
                  <a:cubicBezTo>
                    <a:pt x="1570" y="4332"/>
                    <a:pt x="2879" y="3563"/>
                    <a:pt x="4209" y="3563"/>
                  </a:cubicBezTo>
                  <a:cubicBezTo>
                    <a:pt x="4407" y="3563"/>
                    <a:pt x="4606" y="3580"/>
                    <a:pt x="4803" y="3615"/>
                  </a:cubicBezTo>
                  <a:lnTo>
                    <a:pt x="4833" y="3615"/>
                  </a:lnTo>
                  <a:cubicBezTo>
                    <a:pt x="4894" y="3615"/>
                    <a:pt x="4955" y="3645"/>
                    <a:pt x="5016" y="3645"/>
                  </a:cubicBezTo>
                  <a:cubicBezTo>
                    <a:pt x="5046" y="3645"/>
                    <a:pt x="5077" y="3676"/>
                    <a:pt x="5107" y="3676"/>
                  </a:cubicBezTo>
                  <a:cubicBezTo>
                    <a:pt x="5198" y="3676"/>
                    <a:pt x="5289" y="3706"/>
                    <a:pt x="5381" y="3737"/>
                  </a:cubicBezTo>
                  <a:cubicBezTo>
                    <a:pt x="5411" y="3737"/>
                    <a:pt x="5441" y="3737"/>
                    <a:pt x="5441" y="3767"/>
                  </a:cubicBezTo>
                  <a:lnTo>
                    <a:pt x="5441" y="3737"/>
                  </a:lnTo>
                  <a:cubicBezTo>
                    <a:pt x="5502" y="3615"/>
                    <a:pt x="5563" y="3524"/>
                    <a:pt x="5624" y="3402"/>
                  </a:cubicBezTo>
                  <a:lnTo>
                    <a:pt x="5593" y="3402"/>
                  </a:lnTo>
                  <a:cubicBezTo>
                    <a:pt x="5654" y="3250"/>
                    <a:pt x="5715" y="3129"/>
                    <a:pt x="5776" y="3007"/>
                  </a:cubicBezTo>
                  <a:cubicBezTo>
                    <a:pt x="6824" y="1224"/>
                    <a:pt x="8446" y="463"/>
                    <a:pt x="10116" y="463"/>
                  </a:cubicBezTo>
                  <a:close/>
                  <a:moveTo>
                    <a:pt x="10253" y="0"/>
                  </a:moveTo>
                  <a:cubicBezTo>
                    <a:pt x="8120" y="0"/>
                    <a:pt x="6017" y="1270"/>
                    <a:pt x="5198" y="3250"/>
                  </a:cubicBezTo>
                  <a:cubicBezTo>
                    <a:pt x="4872" y="3156"/>
                    <a:pt x="4539" y="3111"/>
                    <a:pt x="4207" y="3111"/>
                  </a:cubicBezTo>
                  <a:cubicBezTo>
                    <a:pt x="2615" y="3111"/>
                    <a:pt x="1034" y="4133"/>
                    <a:pt x="305" y="5591"/>
                  </a:cubicBezTo>
                  <a:cubicBezTo>
                    <a:pt x="305" y="5591"/>
                    <a:pt x="305" y="5621"/>
                    <a:pt x="305" y="5652"/>
                  </a:cubicBezTo>
                  <a:lnTo>
                    <a:pt x="274" y="5682"/>
                  </a:lnTo>
                  <a:cubicBezTo>
                    <a:pt x="244" y="5804"/>
                    <a:pt x="183" y="5956"/>
                    <a:pt x="153" y="6108"/>
                  </a:cubicBezTo>
                  <a:cubicBezTo>
                    <a:pt x="153" y="6108"/>
                    <a:pt x="122" y="6108"/>
                    <a:pt x="122" y="6138"/>
                  </a:cubicBezTo>
                  <a:cubicBezTo>
                    <a:pt x="92" y="6229"/>
                    <a:pt x="92" y="6320"/>
                    <a:pt x="61" y="6411"/>
                  </a:cubicBezTo>
                  <a:cubicBezTo>
                    <a:pt x="31" y="6442"/>
                    <a:pt x="31" y="6442"/>
                    <a:pt x="31" y="6472"/>
                  </a:cubicBezTo>
                  <a:cubicBezTo>
                    <a:pt x="31" y="6503"/>
                    <a:pt x="31" y="6533"/>
                    <a:pt x="1" y="6563"/>
                  </a:cubicBezTo>
                  <a:cubicBezTo>
                    <a:pt x="61" y="6533"/>
                    <a:pt x="92" y="6533"/>
                    <a:pt x="153" y="6533"/>
                  </a:cubicBezTo>
                  <a:lnTo>
                    <a:pt x="365" y="6533"/>
                  </a:lnTo>
                  <a:cubicBezTo>
                    <a:pt x="396" y="6533"/>
                    <a:pt x="426" y="6533"/>
                    <a:pt x="456" y="6563"/>
                  </a:cubicBezTo>
                  <a:cubicBezTo>
                    <a:pt x="1672" y="6563"/>
                    <a:pt x="2888" y="6594"/>
                    <a:pt x="4104" y="6624"/>
                  </a:cubicBezTo>
                  <a:cubicBezTo>
                    <a:pt x="6049" y="6655"/>
                    <a:pt x="7964" y="6685"/>
                    <a:pt x="9910" y="6715"/>
                  </a:cubicBezTo>
                  <a:cubicBezTo>
                    <a:pt x="11916" y="6746"/>
                    <a:pt x="13891" y="6776"/>
                    <a:pt x="15867" y="6807"/>
                  </a:cubicBezTo>
                  <a:cubicBezTo>
                    <a:pt x="17387" y="6837"/>
                    <a:pt x="18876" y="6867"/>
                    <a:pt x="20366" y="6898"/>
                  </a:cubicBezTo>
                  <a:cubicBezTo>
                    <a:pt x="20396" y="6867"/>
                    <a:pt x="20457" y="6867"/>
                    <a:pt x="20518" y="6867"/>
                  </a:cubicBezTo>
                  <a:lnTo>
                    <a:pt x="20822" y="6867"/>
                  </a:lnTo>
                  <a:cubicBezTo>
                    <a:pt x="20882" y="6867"/>
                    <a:pt x="20943" y="6867"/>
                    <a:pt x="21034" y="6898"/>
                  </a:cubicBezTo>
                  <a:cubicBezTo>
                    <a:pt x="21034" y="6867"/>
                    <a:pt x="21034" y="6837"/>
                    <a:pt x="21004" y="6837"/>
                  </a:cubicBezTo>
                  <a:cubicBezTo>
                    <a:pt x="21004" y="6807"/>
                    <a:pt x="21004" y="6746"/>
                    <a:pt x="21004" y="6715"/>
                  </a:cubicBezTo>
                  <a:cubicBezTo>
                    <a:pt x="20974" y="6655"/>
                    <a:pt x="20974" y="6624"/>
                    <a:pt x="20943" y="6594"/>
                  </a:cubicBezTo>
                  <a:cubicBezTo>
                    <a:pt x="20943" y="6594"/>
                    <a:pt x="20943" y="6594"/>
                    <a:pt x="20943" y="6563"/>
                  </a:cubicBezTo>
                  <a:cubicBezTo>
                    <a:pt x="20943" y="6533"/>
                    <a:pt x="20943" y="6503"/>
                    <a:pt x="20913" y="6472"/>
                  </a:cubicBezTo>
                  <a:cubicBezTo>
                    <a:pt x="20913" y="6442"/>
                    <a:pt x="20913" y="6411"/>
                    <a:pt x="20913" y="6381"/>
                  </a:cubicBezTo>
                  <a:lnTo>
                    <a:pt x="20913" y="6351"/>
                  </a:lnTo>
                  <a:cubicBezTo>
                    <a:pt x="20791" y="6016"/>
                    <a:pt x="20639" y="5682"/>
                    <a:pt x="20366" y="5408"/>
                  </a:cubicBezTo>
                  <a:cubicBezTo>
                    <a:pt x="19768" y="4708"/>
                    <a:pt x="18835" y="4300"/>
                    <a:pt x="17917" y="4300"/>
                  </a:cubicBezTo>
                  <a:cubicBezTo>
                    <a:pt x="17481" y="4300"/>
                    <a:pt x="17049" y="4392"/>
                    <a:pt x="16657" y="4588"/>
                  </a:cubicBezTo>
                  <a:cubicBezTo>
                    <a:pt x="16445" y="4010"/>
                    <a:pt x="15958" y="3220"/>
                    <a:pt x="15806" y="3007"/>
                  </a:cubicBezTo>
                  <a:cubicBezTo>
                    <a:pt x="14621" y="1609"/>
                    <a:pt x="13071" y="393"/>
                    <a:pt x="11217" y="89"/>
                  </a:cubicBezTo>
                  <a:cubicBezTo>
                    <a:pt x="10898" y="29"/>
                    <a:pt x="10575" y="0"/>
                    <a:pt x="10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4"/>
            <p:cNvSpPr/>
            <p:nvPr/>
          </p:nvSpPr>
          <p:spPr>
            <a:xfrm>
              <a:off x="13728475" y="1387500"/>
              <a:ext cx="290325" cy="118925"/>
            </a:xfrm>
            <a:custGeom>
              <a:avLst/>
              <a:gdLst/>
              <a:ahLst/>
              <a:cxnLst/>
              <a:rect l="l" t="t" r="r" b="b"/>
              <a:pathLst>
                <a:path w="11613" h="4757" extrusionOk="0">
                  <a:moveTo>
                    <a:pt x="7206" y="471"/>
                  </a:moveTo>
                  <a:cubicBezTo>
                    <a:pt x="7546" y="471"/>
                    <a:pt x="7885" y="511"/>
                    <a:pt x="8208" y="592"/>
                  </a:cubicBezTo>
                  <a:cubicBezTo>
                    <a:pt x="9545" y="957"/>
                    <a:pt x="10518" y="2142"/>
                    <a:pt x="10883" y="3480"/>
                  </a:cubicBezTo>
                  <a:cubicBezTo>
                    <a:pt x="11004" y="3723"/>
                    <a:pt x="11004" y="4027"/>
                    <a:pt x="11065" y="4300"/>
                  </a:cubicBezTo>
                  <a:cubicBezTo>
                    <a:pt x="9211" y="4239"/>
                    <a:pt x="7357" y="4209"/>
                    <a:pt x="5472" y="4179"/>
                  </a:cubicBezTo>
                  <a:cubicBezTo>
                    <a:pt x="3831" y="4148"/>
                    <a:pt x="2159" y="4087"/>
                    <a:pt x="518" y="4057"/>
                  </a:cubicBezTo>
                  <a:cubicBezTo>
                    <a:pt x="548" y="3875"/>
                    <a:pt x="578" y="3692"/>
                    <a:pt x="670" y="3571"/>
                  </a:cubicBezTo>
                  <a:cubicBezTo>
                    <a:pt x="957" y="2979"/>
                    <a:pt x="1572" y="2651"/>
                    <a:pt x="2185" y="2651"/>
                  </a:cubicBezTo>
                  <a:cubicBezTo>
                    <a:pt x="2610" y="2651"/>
                    <a:pt x="3033" y="2809"/>
                    <a:pt x="3344" y="3145"/>
                  </a:cubicBezTo>
                  <a:cubicBezTo>
                    <a:pt x="3375" y="3176"/>
                    <a:pt x="3405" y="3206"/>
                    <a:pt x="3436" y="3236"/>
                  </a:cubicBezTo>
                  <a:cubicBezTo>
                    <a:pt x="3466" y="3145"/>
                    <a:pt x="3527" y="3054"/>
                    <a:pt x="3557" y="2963"/>
                  </a:cubicBezTo>
                  <a:cubicBezTo>
                    <a:pt x="3588" y="2902"/>
                    <a:pt x="3618" y="2841"/>
                    <a:pt x="3648" y="2780"/>
                  </a:cubicBezTo>
                  <a:cubicBezTo>
                    <a:pt x="3740" y="2598"/>
                    <a:pt x="3831" y="2416"/>
                    <a:pt x="3922" y="2264"/>
                  </a:cubicBezTo>
                  <a:cubicBezTo>
                    <a:pt x="4527" y="1079"/>
                    <a:pt x="5881" y="471"/>
                    <a:pt x="7206" y="471"/>
                  </a:cubicBezTo>
                  <a:close/>
                  <a:moveTo>
                    <a:pt x="7316" y="1"/>
                  </a:moveTo>
                  <a:cubicBezTo>
                    <a:pt x="5643" y="1"/>
                    <a:pt x="3906" y="788"/>
                    <a:pt x="3344" y="2446"/>
                  </a:cubicBezTo>
                  <a:cubicBezTo>
                    <a:pt x="3344" y="2477"/>
                    <a:pt x="3314" y="2507"/>
                    <a:pt x="3314" y="2507"/>
                  </a:cubicBezTo>
                  <a:cubicBezTo>
                    <a:pt x="2986" y="2294"/>
                    <a:pt x="2608" y="2196"/>
                    <a:pt x="2227" y="2196"/>
                  </a:cubicBezTo>
                  <a:cubicBezTo>
                    <a:pt x="1196" y="2196"/>
                    <a:pt x="151" y="2917"/>
                    <a:pt x="62" y="4027"/>
                  </a:cubicBezTo>
                  <a:lnTo>
                    <a:pt x="31" y="4027"/>
                  </a:lnTo>
                  <a:cubicBezTo>
                    <a:pt x="31" y="4179"/>
                    <a:pt x="1" y="4331"/>
                    <a:pt x="1" y="4483"/>
                  </a:cubicBezTo>
                  <a:cubicBezTo>
                    <a:pt x="487" y="4513"/>
                    <a:pt x="1004" y="4513"/>
                    <a:pt x="1490" y="4513"/>
                  </a:cubicBezTo>
                  <a:cubicBezTo>
                    <a:pt x="3466" y="4574"/>
                    <a:pt x="5442" y="4635"/>
                    <a:pt x="7417" y="4665"/>
                  </a:cubicBezTo>
                  <a:cubicBezTo>
                    <a:pt x="8816" y="4695"/>
                    <a:pt x="10214" y="4726"/>
                    <a:pt x="11612" y="4756"/>
                  </a:cubicBezTo>
                  <a:cubicBezTo>
                    <a:pt x="11582" y="4635"/>
                    <a:pt x="11551" y="4543"/>
                    <a:pt x="11551" y="4422"/>
                  </a:cubicBezTo>
                  <a:cubicBezTo>
                    <a:pt x="11551" y="4361"/>
                    <a:pt x="11521" y="4331"/>
                    <a:pt x="11521" y="4300"/>
                  </a:cubicBezTo>
                  <a:cubicBezTo>
                    <a:pt x="11521" y="4270"/>
                    <a:pt x="11521" y="4270"/>
                    <a:pt x="11521" y="4270"/>
                  </a:cubicBezTo>
                  <a:lnTo>
                    <a:pt x="11521" y="4209"/>
                  </a:lnTo>
                  <a:cubicBezTo>
                    <a:pt x="11491" y="4118"/>
                    <a:pt x="11460" y="4027"/>
                    <a:pt x="11460" y="3966"/>
                  </a:cubicBezTo>
                  <a:cubicBezTo>
                    <a:pt x="11430" y="3875"/>
                    <a:pt x="11430" y="3814"/>
                    <a:pt x="11430" y="3753"/>
                  </a:cubicBezTo>
                  <a:cubicBezTo>
                    <a:pt x="11430" y="3723"/>
                    <a:pt x="11430" y="3723"/>
                    <a:pt x="11430" y="3692"/>
                  </a:cubicBezTo>
                  <a:cubicBezTo>
                    <a:pt x="11065" y="1960"/>
                    <a:pt x="9788" y="379"/>
                    <a:pt x="7995" y="45"/>
                  </a:cubicBezTo>
                  <a:cubicBezTo>
                    <a:pt x="7772" y="16"/>
                    <a:pt x="7544" y="1"/>
                    <a:pt x="7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4"/>
            <p:cNvSpPr/>
            <p:nvPr/>
          </p:nvSpPr>
          <p:spPr>
            <a:xfrm>
              <a:off x="14289550" y="1289050"/>
              <a:ext cx="213950" cy="169500"/>
            </a:xfrm>
            <a:custGeom>
              <a:avLst/>
              <a:gdLst/>
              <a:ahLst/>
              <a:cxnLst/>
              <a:rect l="l" t="t" r="r" b="b"/>
              <a:pathLst>
                <a:path w="8558" h="6780" extrusionOk="0">
                  <a:moveTo>
                    <a:pt x="4641" y="457"/>
                  </a:moveTo>
                  <a:cubicBezTo>
                    <a:pt x="5856" y="487"/>
                    <a:pt x="6951" y="1247"/>
                    <a:pt x="7528" y="2281"/>
                  </a:cubicBezTo>
                  <a:cubicBezTo>
                    <a:pt x="8197" y="4226"/>
                    <a:pt x="6403" y="6232"/>
                    <a:pt x="4458" y="6323"/>
                  </a:cubicBezTo>
                  <a:cubicBezTo>
                    <a:pt x="750" y="6202"/>
                    <a:pt x="1115" y="700"/>
                    <a:pt x="4580" y="457"/>
                  </a:cubicBezTo>
                  <a:close/>
                  <a:moveTo>
                    <a:pt x="4764" y="1"/>
                  </a:moveTo>
                  <a:cubicBezTo>
                    <a:pt x="686" y="1"/>
                    <a:pt x="0" y="6446"/>
                    <a:pt x="4337" y="6779"/>
                  </a:cubicBezTo>
                  <a:cubicBezTo>
                    <a:pt x="4352" y="6779"/>
                    <a:pt x="4367" y="6780"/>
                    <a:pt x="4382" y="6780"/>
                  </a:cubicBezTo>
                  <a:cubicBezTo>
                    <a:pt x="6523" y="6780"/>
                    <a:pt x="8558" y="4637"/>
                    <a:pt x="8045" y="2493"/>
                  </a:cubicBezTo>
                  <a:cubicBezTo>
                    <a:pt x="7650" y="1095"/>
                    <a:pt x="6191" y="92"/>
                    <a:pt x="4792" y="1"/>
                  </a:cubicBezTo>
                  <a:cubicBezTo>
                    <a:pt x="4783" y="1"/>
                    <a:pt x="4773" y="1"/>
                    <a:pt x="4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478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7"/>
        <p:cNvGrpSpPr/>
        <p:nvPr/>
      </p:nvGrpSpPr>
      <p:grpSpPr>
        <a:xfrm>
          <a:off x="0" y="0"/>
          <a:ext cx="0" cy="0"/>
          <a:chOff x="0" y="0"/>
          <a:chExt cx="0" cy="0"/>
        </a:xfrm>
      </p:grpSpPr>
      <p:sp>
        <p:nvSpPr>
          <p:cNvPr id="4000" name="Google Shape;4000;p51"/>
          <p:cNvSpPr txBox="1">
            <a:spLocks noGrp="1"/>
          </p:cNvSpPr>
          <p:nvPr>
            <p:ph type="subTitle" idx="1"/>
          </p:nvPr>
        </p:nvSpPr>
        <p:spPr>
          <a:xfrm>
            <a:off x="719687" y="1027617"/>
            <a:ext cx="7704625" cy="3124713"/>
          </a:xfrm>
          <a:prstGeom prst="rect">
            <a:avLst/>
          </a:prstGeom>
        </p:spPr>
        <p:txBody>
          <a:bodyPr spcFirstLastPara="1" wrap="square" lIns="91425" tIns="91425" rIns="91425" bIns="91425" anchor="t" anchorCtr="0">
            <a:noAutofit/>
          </a:bodyPr>
          <a:lstStyle/>
          <a:p>
            <a:pPr marL="285750" indent="-285750">
              <a:buFont typeface="Calibri"/>
              <a:buChar char="-"/>
            </a:pPr>
            <a:r>
              <a:rPr lang="en" sz="1600" dirty="0">
                <a:solidFill>
                  <a:schemeClr val="bg1"/>
                </a:solidFill>
                <a:latin typeface="Bahnschrift"/>
                <a:cs typeface="Times New Roman"/>
              </a:rPr>
              <a:t>Công nghệ sử dụng</a:t>
            </a:r>
            <a:r>
              <a:rPr lang="en" sz="1600" b="1" dirty="0">
                <a:solidFill>
                  <a:schemeClr val="bg1"/>
                </a:solidFill>
                <a:latin typeface="Bahnschrift"/>
                <a:cs typeface="Times New Roman"/>
              </a:rPr>
              <a:t>:</a:t>
            </a:r>
            <a:r>
              <a:rPr lang="en" sz="1600" b="1" dirty="0">
                <a:solidFill>
                  <a:schemeClr val="bg2">
                    <a:lumMod val="10000"/>
                  </a:schemeClr>
                </a:solidFill>
                <a:latin typeface="Bahnschrift"/>
                <a:cs typeface="Times New Roman"/>
              </a:rPr>
              <a:t> </a:t>
            </a:r>
            <a:r>
              <a:rPr lang="vi" sz="1600" b="1" dirty="0">
                <a:solidFill>
                  <a:srgbClr val="FF0000"/>
                </a:solidFill>
                <a:latin typeface="Bahnschrift"/>
                <a:cs typeface="Times New Roman"/>
              </a:rPr>
              <a:t>NET Framework 4.7.2</a:t>
            </a:r>
          </a:p>
          <a:p>
            <a:pPr marL="0" indent="0">
              <a:lnSpc>
                <a:spcPct val="114999"/>
              </a:lnSpc>
            </a:pPr>
            <a:r>
              <a:rPr lang="vi" sz="1600" dirty="0">
                <a:solidFill>
                  <a:srgbClr val="000000"/>
                </a:solidFill>
                <a:latin typeface="Bahnschrift"/>
                <a:cs typeface="Times New Roman"/>
              </a:rPr>
              <a:t>    </a:t>
            </a:r>
            <a:r>
              <a:rPr lang="vi" sz="1600" dirty="0">
                <a:solidFill>
                  <a:schemeClr val="bg1"/>
                </a:solidFill>
                <a:latin typeface="Bahnschrift"/>
                <a:cs typeface="Times New Roman"/>
              </a:rPr>
              <a:t>+ L</a:t>
            </a:r>
            <a:r>
              <a:rPr lang="en-US" sz="1600" dirty="0">
                <a:solidFill>
                  <a:schemeClr val="bg1"/>
                </a:solidFill>
                <a:latin typeface="Bahnschrift"/>
                <a:cs typeface="Times New Roman"/>
              </a:rPr>
              <a:t>à </a:t>
            </a:r>
            <a:r>
              <a:rPr lang="en-US" sz="1600" dirty="0" err="1">
                <a:solidFill>
                  <a:schemeClr val="bg1"/>
                </a:solidFill>
                <a:latin typeface="Bahnschrift"/>
                <a:cs typeface="Times New Roman"/>
              </a:rPr>
              <a:t>một</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phiên</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bản</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của</a:t>
            </a:r>
            <a:r>
              <a:rPr lang="en-US" sz="1600" dirty="0">
                <a:solidFill>
                  <a:schemeClr val="bg1"/>
                </a:solidFill>
                <a:latin typeface="Bahnschrift"/>
                <a:cs typeface="Times New Roman"/>
              </a:rPr>
              <a:t> </a:t>
            </a:r>
            <a:r>
              <a:rPr lang="en-US" sz="1600" i="1" dirty="0">
                <a:solidFill>
                  <a:schemeClr val="bg1"/>
                </a:solidFill>
                <a:latin typeface="Bahnschrift"/>
                <a:cs typeface="Times New Roman"/>
              </a:rPr>
              <a:t>Microsoft's .NET Framework, </a:t>
            </a:r>
            <a:r>
              <a:rPr lang="en-US" sz="1600" dirty="0" err="1">
                <a:solidFill>
                  <a:schemeClr val="bg1"/>
                </a:solidFill>
                <a:latin typeface="Bahnschrift"/>
                <a:cs typeface="Times New Roman"/>
              </a:rPr>
              <a:t>cung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cấp</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một</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môi</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trường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phát</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triển</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và</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thực</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thi</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ứng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dụng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cho</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nhiều</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ngôn</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ngữ</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lập</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trình</a:t>
            </a:r>
            <a:r>
              <a:rPr lang="en-US" sz="1600" dirty="0">
                <a:solidFill>
                  <a:schemeClr val="bg1"/>
                </a:solidFill>
                <a:latin typeface="Bahnschrift"/>
                <a:cs typeface="Times New Roman"/>
              </a:rPr>
              <a:t>, bao </a:t>
            </a:r>
            <a:r>
              <a:rPr lang="en-US" sz="1600" dirty="0" err="1">
                <a:solidFill>
                  <a:schemeClr val="bg1"/>
                </a:solidFill>
                <a:latin typeface="Bahnschrift"/>
                <a:cs typeface="Times New Roman"/>
              </a:rPr>
              <a:t>gồm</a:t>
            </a:r>
            <a:r>
              <a:rPr lang="en-US" sz="1600" dirty="0">
                <a:solidFill>
                  <a:schemeClr val="bg1"/>
                </a:solidFill>
                <a:latin typeface="Bahnschrift"/>
                <a:cs typeface="Times New Roman"/>
              </a:rPr>
              <a:t> C#, Visual Basic, </a:t>
            </a:r>
            <a:r>
              <a:rPr lang="en-US" sz="1600" dirty="0" err="1">
                <a:solidFill>
                  <a:schemeClr val="bg1"/>
                </a:solidFill>
                <a:latin typeface="Bahnschrift"/>
                <a:cs typeface="Times New Roman"/>
              </a:rPr>
              <a:t>và</a:t>
            </a:r>
            <a:r>
              <a:rPr lang="en-US" sz="1600" dirty="0">
                <a:solidFill>
                  <a:schemeClr val="bg1"/>
                </a:solidFill>
                <a:latin typeface="Bahnschrift"/>
                <a:cs typeface="Times New Roman"/>
              </a:rPr>
              <a:t> F#.</a:t>
            </a:r>
          </a:p>
          <a:p>
            <a:pPr marL="0" indent="0">
              <a:lnSpc>
                <a:spcPct val="114999"/>
              </a:lnSpc>
            </a:pPr>
            <a:r>
              <a:rPr lang="en-US" sz="1600" dirty="0">
                <a:solidFill>
                  <a:schemeClr val="bg1"/>
                </a:solidFill>
                <a:latin typeface="Bahnschrift"/>
                <a:cs typeface="Times New Roman"/>
              </a:rPr>
              <a:t>    + </a:t>
            </a:r>
            <a:r>
              <a:rPr lang="en-US" sz="1600" dirty="0" err="1">
                <a:solidFill>
                  <a:schemeClr val="bg1"/>
                </a:solidFill>
                <a:latin typeface="Bahnschrift"/>
                <a:cs typeface="Times New Roman"/>
              </a:rPr>
              <a:t>Áp</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dụng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trong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đề</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tài</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Thiết</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kế</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các</a:t>
            </a:r>
            <a:r>
              <a:rPr lang="en-US" sz="1600" dirty="0">
                <a:solidFill>
                  <a:schemeClr val="bg1"/>
                </a:solidFill>
                <a:latin typeface="Bahnschrift"/>
                <a:cs typeface="Times New Roman"/>
              </a:rPr>
              <a:t> form </a:t>
            </a:r>
            <a:r>
              <a:rPr lang="en-US" sz="1600" dirty="0" err="1">
                <a:solidFill>
                  <a:schemeClr val="bg1"/>
                </a:solidFill>
                <a:latin typeface="Bahnschrift"/>
                <a:cs typeface="Times New Roman"/>
              </a:rPr>
              <a:t>trong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ứng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dụng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formOption</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formPlay</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và</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các</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lớp</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hỗ</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trợ</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ActionGame</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ElementColor</a:t>
            </a:r>
            <a:r>
              <a:rPr lang="en-US" sz="1600" dirty="0">
                <a:solidFill>
                  <a:schemeClr val="bg1"/>
                </a:solidFill>
                <a:latin typeface="Bahnschrift"/>
                <a:cs typeface="Times New Roman"/>
              </a:rPr>
              <a:t>, …</a:t>
            </a:r>
          </a:p>
          <a:p>
            <a:pPr marL="285750" indent="-285750">
              <a:lnSpc>
                <a:spcPct val="114999"/>
              </a:lnSpc>
              <a:buFont typeface="Calibri"/>
              <a:buChar char="-"/>
            </a:pPr>
            <a:r>
              <a:rPr lang="en-US" sz="1600" dirty="0" err="1">
                <a:solidFill>
                  <a:schemeClr val="bg1"/>
                </a:solidFill>
                <a:latin typeface="Bahnschrift"/>
                <a:cs typeface="Times New Roman"/>
              </a:rPr>
              <a:t>Tài</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liệu</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tham</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khảo</a:t>
            </a:r>
            <a:r>
              <a:rPr lang="en-US" sz="1600" dirty="0">
                <a:solidFill>
                  <a:schemeClr val="bg1"/>
                </a:solidFill>
                <a:latin typeface="Bahnschrift"/>
                <a:cs typeface="Times New Roman"/>
              </a:rPr>
              <a:t>:</a:t>
            </a:r>
            <a:r>
              <a:rPr lang="en-US" sz="1600" dirty="0">
                <a:solidFill>
                  <a:srgbClr val="000000"/>
                </a:solidFill>
                <a:latin typeface="Bahnschrift"/>
                <a:cs typeface="Times New Roman"/>
              </a:rPr>
              <a:t> </a:t>
            </a:r>
            <a:r>
              <a:rPr lang="en-US" sz="1600" b="1" dirty="0">
                <a:solidFill>
                  <a:srgbClr val="FF0000"/>
                </a:solidFill>
                <a:latin typeface="Bahnschrift"/>
                <a:cs typeface="Times New Roman"/>
              </a:rPr>
              <a:t>GitHub</a:t>
            </a:r>
          </a:p>
        </p:txBody>
      </p:sp>
      <p:sp>
        <p:nvSpPr>
          <p:cNvPr id="2" name="Hộp Văn bản 1">
            <a:extLst>
              <a:ext uri="{FF2B5EF4-FFF2-40B4-BE49-F238E27FC236}">
                <a16:creationId xmlns:a16="http://schemas.microsoft.com/office/drawing/2014/main" id="{5174CB25-A315-F03B-02B2-E611DC39FF21}"/>
              </a:ext>
            </a:extLst>
          </p:cNvPr>
          <p:cNvSpPr txBox="1"/>
          <p:nvPr/>
        </p:nvSpPr>
        <p:spPr>
          <a:xfrm>
            <a:off x="2458995" y="31973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latin typeface="Tilt Warp" panose="020B0604020202020204" charset="0"/>
              </a:rPr>
              <a:t>CÀI ĐẶT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00">
                                            <p:txEl>
                                              <p:pRg st="0" end="0"/>
                                            </p:txEl>
                                          </p:spTgt>
                                        </p:tgtEl>
                                        <p:attrNameLst>
                                          <p:attrName>style.visibility</p:attrName>
                                        </p:attrNameLst>
                                      </p:cBhvr>
                                      <p:to>
                                        <p:strVal val="visible"/>
                                      </p:to>
                                    </p:set>
                                    <p:animEffect transition="in" filter="wipe(left)">
                                      <p:cBhvr>
                                        <p:cTn id="7" dur="250"/>
                                        <p:tgtEl>
                                          <p:spTgt spid="4000">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4000">
                                            <p:txEl>
                                              <p:pRg st="1" end="1"/>
                                            </p:txEl>
                                          </p:spTgt>
                                        </p:tgtEl>
                                        <p:attrNameLst>
                                          <p:attrName>style.visibility</p:attrName>
                                        </p:attrNameLst>
                                      </p:cBhvr>
                                      <p:to>
                                        <p:strVal val="visible"/>
                                      </p:to>
                                    </p:set>
                                    <p:animEffect transition="in" filter="wipe(left)">
                                      <p:cBhvr>
                                        <p:cTn id="11" dur="250"/>
                                        <p:tgtEl>
                                          <p:spTgt spid="4000">
                                            <p:txEl>
                                              <p:pRg st="1" end="1"/>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4000">
                                            <p:txEl>
                                              <p:pRg st="2" end="2"/>
                                            </p:txEl>
                                          </p:spTgt>
                                        </p:tgtEl>
                                        <p:attrNameLst>
                                          <p:attrName>style.visibility</p:attrName>
                                        </p:attrNameLst>
                                      </p:cBhvr>
                                      <p:to>
                                        <p:strVal val="visible"/>
                                      </p:to>
                                    </p:set>
                                    <p:animEffect transition="in" filter="wipe(left)">
                                      <p:cBhvr>
                                        <p:cTn id="15" dur="250"/>
                                        <p:tgtEl>
                                          <p:spTgt spid="4000">
                                            <p:txEl>
                                              <p:pRg st="2" end="2"/>
                                            </p:txEl>
                                          </p:spTgt>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4000">
                                            <p:txEl>
                                              <p:pRg st="3" end="3"/>
                                            </p:txEl>
                                          </p:spTgt>
                                        </p:tgtEl>
                                        <p:attrNameLst>
                                          <p:attrName>style.visibility</p:attrName>
                                        </p:attrNameLst>
                                      </p:cBhvr>
                                      <p:to>
                                        <p:strVal val="visible"/>
                                      </p:to>
                                    </p:set>
                                    <p:animEffect transition="in" filter="wipe(left)">
                                      <p:cBhvr>
                                        <p:cTn id="19" dur="250"/>
                                        <p:tgtEl>
                                          <p:spTgt spid="40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êu đề phụ 2">
            <a:extLst>
              <a:ext uri="{FF2B5EF4-FFF2-40B4-BE49-F238E27FC236}">
                <a16:creationId xmlns:a16="http://schemas.microsoft.com/office/drawing/2014/main" id="{08CCA9BA-C837-B521-BB26-FE1F44466C21}"/>
              </a:ext>
            </a:extLst>
          </p:cNvPr>
          <p:cNvSpPr>
            <a:spLocks noGrp="1"/>
          </p:cNvSpPr>
          <p:nvPr>
            <p:ph type="subTitle" idx="1"/>
          </p:nvPr>
        </p:nvSpPr>
        <p:spPr>
          <a:xfrm>
            <a:off x="3835814" y="4324328"/>
            <a:ext cx="2211499" cy="323461"/>
          </a:xfrm>
        </p:spPr>
        <p:txBody>
          <a:bodyPr/>
          <a:lstStyle/>
          <a:p>
            <a:pPr>
              <a:lnSpc>
                <a:spcPct val="114999"/>
              </a:lnSpc>
            </a:pPr>
            <a:r>
              <a:rPr lang="vi-VN" sz="1600">
                <a:solidFill>
                  <a:srgbClr val="000000"/>
                </a:solidFill>
                <a:latin typeface="Bahnschrift" panose="020B0502040204020203" pitchFamily="34" charset="0"/>
                <a:cs typeface="Times New Roman"/>
              </a:rPr>
              <a:t>Hệ thống tọa độ</a:t>
            </a:r>
            <a:endParaRPr lang="vi-VN" sz="1600">
              <a:latin typeface="Bahnschrift" panose="020B0502040204020203" pitchFamily="34" charset="0"/>
            </a:endParaRPr>
          </a:p>
        </p:txBody>
      </p:sp>
      <p:pic>
        <p:nvPicPr>
          <p:cNvPr id="2" name="Picture 1">
            <a:extLst>
              <a:ext uri="{FF2B5EF4-FFF2-40B4-BE49-F238E27FC236}">
                <a16:creationId xmlns:a16="http://schemas.microsoft.com/office/drawing/2014/main" id="{D5A74647-FBC5-2AD4-5380-613994166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029" y="495711"/>
            <a:ext cx="3389971" cy="3749276"/>
          </a:xfrm>
          <a:prstGeom prst="rect">
            <a:avLst/>
          </a:prstGeom>
          <a:ln w="12700">
            <a:solidFill>
              <a:srgbClr val="000000"/>
            </a:solidFill>
          </a:ln>
        </p:spPr>
      </p:pic>
      <p:pic>
        <p:nvPicPr>
          <p:cNvPr id="8" name="Picture 7">
            <a:extLst>
              <a:ext uri="{FF2B5EF4-FFF2-40B4-BE49-F238E27FC236}">
                <a16:creationId xmlns:a16="http://schemas.microsoft.com/office/drawing/2014/main" id="{F5C62B36-E12A-7FB0-8F1F-784218073112}"/>
              </a:ext>
            </a:extLst>
          </p:cNvPr>
          <p:cNvPicPr>
            <a:picLocks noChangeAspect="1"/>
          </p:cNvPicPr>
          <p:nvPr/>
        </p:nvPicPr>
        <p:blipFill>
          <a:blip r:embed="rId3"/>
          <a:stretch>
            <a:fillRect/>
          </a:stretch>
        </p:blipFill>
        <p:spPr>
          <a:xfrm>
            <a:off x="4765718" y="495712"/>
            <a:ext cx="3627434" cy="3749276"/>
          </a:xfrm>
          <a:prstGeom prst="rect">
            <a:avLst/>
          </a:prstGeom>
          <a:ln w="12700">
            <a:solidFill>
              <a:srgbClr val="000000"/>
            </a:solidFill>
          </a:ln>
        </p:spPr>
      </p:pic>
    </p:spTree>
    <p:extLst>
      <p:ext uri="{BB962C8B-B14F-4D97-AF65-F5344CB8AC3E}">
        <p14:creationId xmlns:p14="http://schemas.microsoft.com/office/powerpoint/2010/main" val="38857644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êu đề phụ 2">
            <a:extLst>
              <a:ext uri="{FF2B5EF4-FFF2-40B4-BE49-F238E27FC236}">
                <a16:creationId xmlns:a16="http://schemas.microsoft.com/office/drawing/2014/main" id="{9B5C8E6B-9E8D-F0EE-B7F4-83CA4819C88C}"/>
              </a:ext>
            </a:extLst>
          </p:cNvPr>
          <p:cNvSpPr>
            <a:spLocks noGrp="1"/>
          </p:cNvSpPr>
          <p:nvPr>
            <p:ph type="subTitle" idx="1"/>
          </p:nvPr>
        </p:nvSpPr>
        <p:spPr>
          <a:xfrm>
            <a:off x="5381748" y="3877295"/>
            <a:ext cx="2245898" cy="385245"/>
          </a:xfrm>
        </p:spPr>
        <p:txBody>
          <a:bodyPr/>
          <a:lstStyle/>
          <a:p>
            <a:pPr>
              <a:lnSpc>
                <a:spcPct val="114999"/>
              </a:lnSpc>
            </a:pPr>
            <a:r>
              <a:rPr lang="en-US" sz="1600" err="1">
                <a:solidFill>
                  <a:srgbClr val="000000"/>
                </a:solidFill>
                <a:latin typeface="Bahnschrift" panose="020B0502040204020203" pitchFamily="34" charset="0"/>
                <a:cs typeface="Times New Roman"/>
              </a:rPr>
              <a:t>Vị</a:t>
            </a:r>
            <a:r>
              <a:rPr lang="en-US" sz="1600">
                <a:solidFill>
                  <a:srgbClr val="000000"/>
                </a:solidFill>
                <a:latin typeface="Bahnschrift" panose="020B0502040204020203" pitchFamily="34" charset="0"/>
                <a:cs typeface="Times New Roman"/>
              </a:rPr>
              <a:t> </a:t>
            </a:r>
            <a:r>
              <a:rPr lang="en-US" sz="1600" err="1">
                <a:solidFill>
                  <a:srgbClr val="000000"/>
                </a:solidFill>
                <a:latin typeface="Bahnschrift" panose="020B0502040204020203" pitchFamily="34" charset="0"/>
                <a:cs typeface="Times New Roman"/>
              </a:rPr>
              <a:t>trí</a:t>
            </a:r>
            <a:r>
              <a:rPr lang="en-US" sz="1600">
                <a:solidFill>
                  <a:srgbClr val="000000"/>
                </a:solidFill>
                <a:latin typeface="Bahnschrift" panose="020B0502040204020203" pitchFamily="34" charset="0"/>
                <a:cs typeface="Times New Roman"/>
              </a:rPr>
              <a:t> </a:t>
            </a:r>
            <a:r>
              <a:rPr lang="en-US" sz="1600" err="1">
                <a:solidFill>
                  <a:srgbClr val="000000"/>
                </a:solidFill>
                <a:latin typeface="Bahnschrift" panose="020B0502040204020203" pitchFamily="34" charset="0"/>
                <a:cs typeface="Times New Roman"/>
              </a:rPr>
              <a:t>tạo</a:t>
            </a:r>
            <a:r>
              <a:rPr lang="en-US" sz="1600">
                <a:solidFill>
                  <a:srgbClr val="000000"/>
                </a:solidFill>
                <a:latin typeface="Bahnschrift" panose="020B0502040204020203" pitchFamily="34" charset="0"/>
                <a:cs typeface="Times New Roman"/>
              </a:rPr>
              <a:t> </a:t>
            </a:r>
            <a:r>
              <a:rPr lang="en-US" sz="1600" err="1">
                <a:solidFill>
                  <a:srgbClr val="000000"/>
                </a:solidFill>
                <a:latin typeface="Bahnschrift" panose="020B0502040204020203" pitchFamily="34" charset="0"/>
                <a:cs typeface="Times New Roman"/>
              </a:rPr>
              <a:t>khối</a:t>
            </a:r>
            <a:r>
              <a:rPr lang="en-US" sz="1600">
                <a:solidFill>
                  <a:srgbClr val="000000"/>
                </a:solidFill>
                <a:latin typeface="Bahnschrift" panose="020B0502040204020203" pitchFamily="34" charset="0"/>
                <a:cs typeface="Times New Roman"/>
              </a:rPr>
              <a:t> </a:t>
            </a:r>
            <a:r>
              <a:rPr lang="en-US" sz="1600" err="1">
                <a:solidFill>
                  <a:srgbClr val="000000"/>
                </a:solidFill>
                <a:latin typeface="Bahnschrift" panose="020B0502040204020203" pitchFamily="34" charset="0"/>
                <a:cs typeface="Times New Roman"/>
              </a:rPr>
              <a:t>gạch</a:t>
            </a:r>
            <a:endParaRPr lang="vi-VN" sz="1600">
              <a:solidFill>
                <a:srgbClr val="000000"/>
              </a:solidFill>
              <a:latin typeface="Bahnschrift" panose="020B0502040204020203" pitchFamily="34" charset="0"/>
              <a:cs typeface="Times New Roman"/>
            </a:endParaRPr>
          </a:p>
        </p:txBody>
      </p:sp>
      <p:sp>
        <p:nvSpPr>
          <p:cNvPr id="4" name="Tiêu đề phụ 3">
            <a:extLst>
              <a:ext uri="{FF2B5EF4-FFF2-40B4-BE49-F238E27FC236}">
                <a16:creationId xmlns:a16="http://schemas.microsoft.com/office/drawing/2014/main" id="{1C8DFCB1-9E80-7580-4836-467B9DC9F9B7}"/>
              </a:ext>
            </a:extLst>
          </p:cNvPr>
          <p:cNvSpPr>
            <a:spLocks noGrp="1"/>
          </p:cNvSpPr>
          <p:nvPr>
            <p:ph type="subTitle" idx="2"/>
          </p:nvPr>
        </p:nvSpPr>
        <p:spPr>
          <a:xfrm>
            <a:off x="1620219" y="3877295"/>
            <a:ext cx="2951781" cy="616934"/>
          </a:xfrm>
        </p:spPr>
        <p:txBody>
          <a:bodyPr/>
          <a:lstStyle/>
          <a:p>
            <a:pPr>
              <a:lnSpc>
                <a:spcPct val="114999"/>
              </a:lnSpc>
            </a:pPr>
            <a:r>
              <a:rPr lang="vi-VN" sz="1600">
                <a:solidFill>
                  <a:srgbClr val="000000"/>
                </a:solidFill>
                <a:latin typeface="Bahnschrift" panose="020B0502040204020203" pitchFamily="34" charset="0"/>
                <a:cs typeface="Times New Roman"/>
              </a:rPr>
              <a:t>Định nghĩa khối gạch</a:t>
            </a:r>
            <a:endParaRPr lang="vi-VN" sz="1600">
              <a:latin typeface="Bahnschrift" panose="020B0502040204020203" pitchFamily="34" charset="0"/>
            </a:endParaRPr>
          </a:p>
        </p:txBody>
      </p:sp>
      <p:pic>
        <p:nvPicPr>
          <p:cNvPr id="2" name="Picture 1">
            <a:extLst>
              <a:ext uri="{FF2B5EF4-FFF2-40B4-BE49-F238E27FC236}">
                <a16:creationId xmlns:a16="http://schemas.microsoft.com/office/drawing/2014/main" id="{6224570D-F28A-7925-BD30-4F7A5CF4C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498" y="408031"/>
            <a:ext cx="2970971" cy="3283805"/>
          </a:xfrm>
          <a:prstGeom prst="rect">
            <a:avLst/>
          </a:prstGeom>
          <a:ln w="12700">
            <a:solidFill>
              <a:srgbClr val="000000"/>
            </a:solidFill>
          </a:ln>
        </p:spPr>
      </p:pic>
      <p:pic>
        <p:nvPicPr>
          <p:cNvPr id="7" name="Picture 6">
            <a:extLst>
              <a:ext uri="{FF2B5EF4-FFF2-40B4-BE49-F238E27FC236}">
                <a16:creationId xmlns:a16="http://schemas.microsoft.com/office/drawing/2014/main" id="{0F581D5C-BDBD-D7A4-03CB-57834113F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60" y="408031"/>
            <a:ext cx="3530540" cy="3283805"/>
          </a:xfrm>
          <a:prstGeom prst="rect">
            <a:avLst/>
          </a:prstGeom>
          <a:ln w="12700">
            <a:solidFill>
              <a:srgbClr val="000000"/>
            </a:solidFill>
          </a:ln>
        </p:spPr>
      </p:pic>
    </p:spTree>
    <p:extLst>
      <p:ext uri="{BB962C8B-B14F-4D97-AF65-F5344CB8AC3E}">
        <p14:creationId xmlns:p14="http://schemas.microsoft.com/office/powerpoint/2010/main" val="25405439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êu đề phụ 3">
            <a:extLst>
              <a:ext uri="{FF2B5EF4-FFF2-40B4-BE49-F238E27FC236}">
                <a16:creationId xmlns:a16="http://schemas.microsoft.com/office/drawing/2014/main" id="{7C325AD1-6D97-FBDB-3D9C-C6EC2407249F}"/>
              </a:ext>
            </a:extLst>
          </p:cNvPr>
          <p:cNvSpPr>
            <a:spLocks noGrp="1"/>
          </p:cNvSpPr>
          <p:nvPr>
            <p:ph type="subTitle" idx="2"/>
          </p:nvPr>
        </p:nvSpPr>
        <p:spPr>
          <a:xfrm>
            <a:off x="3939344" y="4020151"/>
            <a:ext cx="1265310" cy="409001"/>
          </a:xfrm>
        </p:spPr>
        <p:txBody>
          <a:bodyPr/>
          <a:lstStyle/>
          <a:p>
            <a:pPr>
              <a:lnSpc>
                <a:spcPct val="114999"/>
              </a:lnSpc>
            </a:pPr>
            <a:r>
              <a:rPr lang="vi-VN" sz="1600">
                <a:solidFill>
                  <a:srgbClr val="000000"/>
                </a:solidFill>
                <a:latin typeface="Bahnschrift" panose="020B0502040204020203" pitchFamily="34" charset="0"/>
                <a:cs typeface="Times New Roman"/>
              </a:rPr>
              <a:t>Chọn màu</a:t>
            </a:r>
            <a:endParaRPr lang="vi-VN" sz="1600">
              <a:latin typeface="Bahnschrift" panose="020B0502040204020203" pitchFamily="34" charset="0"/>
            </a:endParaRPr>
          </a:p>
        </p:txBody>
      </p:sp>
      <p:pic>
        <p:nvPicPr>
          <p:cNvPr id="2" name="Picture 1">
            <a:extLst>
              <a:ext uri="{FF2B5EF4-FFF2-40B4-BE49-F238E27FC236}">
                <a16:creationId xmlns:a16="http://schemas.microsoft.com/office/drawing/2014/main" id="{E8290C0B-AFBA-BDB7-9EBA-6CD58871E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264" y="847494"/>
            <a:ext cx="5607471" cy="3025698"/>
          </a:xfrm>
          <a:prstGeom prst="rect">
            <a:avLst/>
          </a:prstGeom>
          <a:ln w="12700">
            <a:solidFill>
              <a:srgbClr val="000000"/>
            </a:solidFill>
          </a:ln>
        </p:spPr>
      </p:pic>
    </p:spTree>
    <p:extLst>
      <p:ext uri="{BB962C8B-B14F-4D97-AF65-F5344CB8AC3E}">
        <p14:creationId xmlns:p14="http://schemas.microsoft.com/office/powerpoint/2010/main" val="18271017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êu đề phụ 2">
            <a:extLst>
              <a:ext uri="{FF2B5EF4-FFF2-40B4-BE49-F238E27FC236}">
                <a16:creationId xmlns:a16="http://schemas.microsoft.com/office/drawing/2014/main" id="{C3BA2C7B-4616-9F5B-0B08-6F39EDF678DB}"/>
              </a:ext>
            </a:extLst>
          </p:cNvPr>
          <p:cNvSpPr>
            <a:spLocks noGrp="1"/>
          </p:cNvSpPr>
          <p:nvPr>
            <p:ph type="subTitle" idx="1"/>
          </p:nvPr>
        </p:nvSpPr>
        <p:spPr>
          <a:xfrm>
            <a:off x="3374685" y="3991713"/>
            <a:ext cx="2250114" cy="902684"/>
          </a:xfrm>
        </p:spPr>
        <p:txBody>
          <a:bodyPr/>
          <a:lstStyle/>
          <a:p>
            <a:pPr>
              <a:lnSpc>
                <a:spcPct val="114999"/>
              </a:lnSpc>
            </a:pPr>
            <a:r>
              <a:rPr lang="vi-VN" sz="1600">
                <a:solidFill>
                  <a:srgbClr val="000000"/>
                </a:solidFill>
                <a:latin typeface="Bahnschrift" panose="020B0502040204020203" pitchFamily="34" charset="0"/>
                <a:cs typeface="Times New Roman"/>
              </a:rPr>
              <a:t>Kiểm tra hàng đầy</a:t>
            </a:r>
            <a:endParaRPr lang="vi-VN" sz="1600">
              <a:latin typeface="Bahnschrift" panose="020B0502040204020203" pitchFamily="34" charset="0"/>
            </a:endParaRPr>
          </a:p>
        </p:txBody>
      </p:sp>
      <p:pic>
        <p:nvPicPr>
          <p:cNvPr id="7" name="Picture 6" title="Inserting image...">
            <a:extLst>
              <a:ext uri="{FF2B5EF4-FFF2-40B4-BE49-F238E27FC236}">
                <a16:creationId xmlns:a16="http://schemas.microsoft.com/office/drawing/2014/main" id="{945A0553-B106-7470-0E01-18DE807444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76" y="876724"/>
            <a:ext cx="6480132" cy="2929560"/>
          </a:xfrm>
          <a:prstGeom prst="rect">
            <a:avLst/>
          </a:prstGeom>
          <a:ln w="12700">
            <a:solidFill>
              <a:srgbClr val="000000"/>
            </a:solidFill>
          </a:ln>
        </p:spPr>
      </p:pic>
    </p:spTree>
    <p:extLst>
      <p:ext uri="{BB962C8B-B14F-4D97-AF65-F5344CB8AC3E}">
        <p14:creationId xmlns:p14="http://schemas.microsoft.com/office/powerpoint/2010/main" val="3883860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165"/>
        <p:cNvGrpSpPr/>
        <p:nvPr/>
      </p:nvGrpSpPr>
      <p:grpSpPr>
        <a:xfrm>
          <a:off x="0" y="0"/>
          <a:ext cx="0" cy="0"/>
          <a:chOff x="0" y="0"/>
          <a:chExt cx="0" cy="0"/>
        </a:xfrm>
      </p:grpSpPr>
      <p:sp>
        <p:nvSpPr>
          <p:cNvPr id="3168" name="Google Shape;3168;p46"/>
          <p:cNvSpPr txBox="1">
            <a:spLocks noGrp="1"/>
          </p:cNvSpPr>
          <p:nvPr>
            <p:ph type="subTitle" idx="2"/>
          </p:nvPr>
        </p:nvSpPr>
        <p:spPr>
          <a:xfrm>
            <a:off x="254909" y="1475157"/>
            <a:ext cx="3980349" cy="2327886"/>
          </a:xfrm>
          <a:prstGeom prst="rect">
            <a:avLst/>
          </a:prstGeom>
        </p:spPr>
        <p:txBody>
          <a:bodyPr spcFirstLastPara="1" wrap="square" lIns="91425" tIns="91425" rIns="91425" bIns="91425" anchor="t" anchorCtr="0">
            <a:noAutofit/>
          </a:bodyPr>
          <a:lstStyle/>
          <a:p>
            <a:pPr marL="139700" indent="0" algn="just">
              <a:lnSpc>
                <a:spcPct val="114999"/>
              </a:lnSpc>
            </a:pPr>
            <a:r>
              <a:rPr lang="en" sz="1600">
                <a:solidFill>
                  <a:srgbClr val="000000"/>
                </a:solidFill>
                <a:latin typeface="Calibri"/>
                <a:cs typeface="Times New Roman"/>
              </a:rPr>
              <a:t>-</a:t>
            </a:r>
          </a:p>
        </p:txBody>
      </p:sp>
      <p:grpSp>
        <p:nvGrpSpPr>
          <p:cNvPr id="3175" name="Google Shape;3175;p46"/>
          <p:cNvGrpSpPr/>
          <p:nvPr/>
        </p:nvGrpSpPr>
        <p:grpSpPr>
          <a:xfrm>
            <a:off x="6103741" y="3189405"/>
            <a:ext cx="363298" cy="287572"/>
            <a:chOff x="6189641" y="2466268"/>
            <a:chExt cx="363298" cy="287572"/>
          </a:xfrm>
        </p:grpSpPr>
        <p:sp>
          <p:nvSpPr>
            <p:cNvPr id="3176" name="Google Shape;3176;p46"/>
            <p:cNvSpPr/>
            <p:nvPr/>
          </p:nvSpPr>
          <p:spPr>
            <a:xfrm>
              <a:off x="6285621" y="2471691"/>
              <a:ext cx="250208" cy="31836"/>
            </a:xfrm>
            <a:custGeom>
              <a:avLst/>
              <a:gdLst/>
              <a:ahLst/>
              <a:cxnLst/>
              <a:rect l="l" t="t" r="r" b="b"/>
              <a:pathLst>
                <a:path w="9549" h="1215" extrusionOk="0">
                  <a:moveTo>
                    <a:pt x="1" y="0"/>
                  </a:moveTo>
                  <a:cubicBezTo>
                    <a:pt x="629" y="0"/>
                    <a:pt x="1138" y="504"/>
                    <a:pt x="1148" y="1215"/>
                  </a:cubicBezTo>
                  <a:lnTo>
                    <a:pt x="9548" y="1215"/>
                  </a:lnTo>
                  <a:cubicBezTo>
                    <a:pt x="9539" y="504"/>
                    <a:pt x="9030" y="0"/>
                    <a:pt x="8401" y="0"/>
                  </a:cubicBezTo>
                  <a:close/>
                </a:path>
              </a:pathLst>
            </a:custGeom>
            <a:solidFill>
              <a:srgbClr val="DDE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6"/>
            <p:cNvSpPr/>
            <p:nvPr/>
          </p:nvSpPr>
          <p:spPr>
            <a:xfrm>
              <a:off x="6255567" y="2471691"/>
              <a:ext cx="250181" cy="276856"/>
            </a:xfrm>
            <a:custGeom>
              <a:avLst/>
              <a:gdLst/>
              <a:ahLst/>
              <a:cxnLst/>
              <a:rect l="l" t="t" r="r" b="b"/>
              <a:pathLst>
                <a:path w="9548" h="10566" extrusionOk="0">
                  <a:moveTo>
                    <a:pt x="1148" y="0"/>
                  </a:moveTo>
                  <a:cubicBezTo>
                    <a:pt x="514" y="0"/>
                    <a:pt x="0" y="509"/>
                    <a:pt x="0" y="1143"/>
                  </a:cubicBezTo>
                  <a:lnTo>
                    <a:pt x="0" y="10565"/>
                  </a:lnTo>
                  <a:lnTo>
                    <a:pt x="7253" y="10565"/>
                  </a:lnTo>
                  <a:cubicBezTo>
                    <a:pt x="7887" y="10565"/>
                    <a:pt x="8401" y="10052"/>
                    <a:pt x="8401" y="9418"/>
                  </a:cubicBezTo>
                  <a:lnTo>
                    <a:pt x="8401" y="1143"/>
                  </a:lnTo>
                  <a:cubicBezTo>
                    <a:pt x="8401" y="509"/>
                    <a:pt x="8914" y="0"/>
                    <a:pt x="9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6"/>
            <p:cNvSpPr/>
            <p:nvPr/>
          </p:nvSpPr>
          <p:spPr>
            <a:xfrm>
              <a:off x="6409139" y="2471691"/>
              <a:ext cx="96609" cy="276725"/>
            </a:xfrm>
            <a:custGeom>
              <a:avLst/>
              <a:gdLst/>
              <a:ahLst/>
              <a:cxnLst/>
              <a:rect l="l" t="t" r="r" b="b"/>
              <a:pathLst>
                <a:path w="3687" h="10561" extrusionOk="0">
                  <a:moveTo>
                    <a:pt x="2286" y="0"/>
                  </a:moveTo>
                  <a:cubicBezTo>
                    <a:pt x="1657" y="0"/>
                    <a:pt x="1148" y="512"/>
                    <a:pt x="1148" y="1143"/>
                  </a:cubicBezTo>
                  <a:lnTo>
                    <a:pt x="1148" y="9413"/>
                  </a:lnTo>
                  <a:cubicBezTo>
                    <a:pt x="1148" y="10047"/>
                    <a:pt x="634" y="10561"/>
                    <a:pt x="0" y="10561"/>
                  </a:cubicBezTo>
                  <a:lnTo>
                    <a:pt x="1392" y="10561"/>
                  </a:lnTo>
                  <a:cubicBezTo>
                    <a:pt x="2026" y="10561"/>
                    <a:pt x="2540" y="10047"/>
                    <a:pt x="2540" y="9413"/>
                  </a:cubicBezTo>
                  <a:lnTo>
                    <a:pt x="2540" y="1143"/>
                  </a:lnTo>
                  <a:cubicBezTo>
                    <a:pt x="2540" y="509"/>
                    <a:pt x="3053" y="0"/>
                    <a:pt x="3687" y="0"/>
                  </a:cubicBezTo>
                  <a:lnTo>
                    <a:pt x="2295" y="0"/>
                  </a:lnTo>
                  <a:cubicBezTo>
                    <a:pt x="2292" y="0"/>
                    <a:pt x="2289" y="0"/>
                    <a:pt x="228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6"/>
            <p:cNvSpPr/>
            <p:nvPr/>
          </p:nvSpPr>
          <p:spPr>
            <a:xfrm>
              <a:off x="6194934" y="2716580"/>
              <a:ext cx="250077" cy="31836"/>
            </a:xfrm>
            <a:custGeom>
              <a:avLst/>
              <a:gdLst/>
              <a:ahLst/>
              <a:cxnLst/>
              <a:rect l="l" t="t" r="r" b="b"/>
              <a:pathLst>
                <a:path w="9544" h="1215" extrusionOk="0">
                  <a:moveTo>
                    <a:pt x="1" y="0"/>
                  </a:moveTo>
                  <a:cubicBezTo>
                    <a:pt x="5" y="711"/>
                    <a:pt x="514" y="1215"/>
                    <a:pt x="1143" y="1215"/>
                  </a:cubicBezTo>
                  <a:lnTo>
                    <a:pt x="9543" y="1215"/>
                  </a:lnTo>
                  <a:cubicBezTo>
                    <a:pt x="8915" y="1215"/>
                    <a:pt x="8406" y="711"/>
                    <a:pt x="8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6"/>
            <p:cNvSpPr/>
            <p:nvPr/>
          </p:nvSpPr>
          <p:spPr>
            <a:xfrm>
              <a:off x="6394676" y="2564422"/>
              <a:ext cx="152839" cy="95325"/>
            </a:xfrm>
            <a:custGeom>
              <a:avLst/>
              <a:gdLst/>
              <a:ahLst/>
              <a:cxnLst/>
              <a:rect l="l" t="t" r="r" b="b"/>
              <a:pathLst>
                <a:path w="5833" h="3638" extrusionOk="0">
                  <a:moveTo>
                    <a:pt x="5586" y="0"/>
                  </a:moveTo>
                  <a:cubicBezTo>
                    <a:pt x="4023" y="0"/>
                    <a:pt x="1990" y="394"/>
                    <a:pt x="951" y="1578"/>
                  </a:cubicBezTo>
                  <a:cubicBezTo>
                    <a:pt x="452" y="2154"/>
                    <a:pt x="240" y="2903"/>
                    <a:pt x="0" y="3637"/>
                  </a:cubicBezTo>
                  <a:cubicBezTo>
                    <a:pt x="663" y="3311"/>
                    <a:pt x="1090" y="3268"/>
                    <a:pt x="2012" y="2980"/>
                  </a:cubicBezTo>
                  <a:cubicBezTo>
                    <a:pt x="2602" y="2797"/>
                    <a:pt x="3836" y="1986"/>
                    <a:pt x="4397" y="1377"/>
                  </a:cubicBezTo>
                  <a:cubicBezTo>
                    <a:pt x="4844" y="887"/>
                    <a:pt x="5324" y="426"/>
                    <a:pt x="5833" y="4"/>
                  </a:cubicBezTo>
                  <a:cubicBezTo>
                    <a:pt x="5752" y="1"/>
                    <a:pt x="5669" y="0"/>
                    <a:pt x="5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6"/>
            <p:cNvSpPr/>
            <p:nvPr/>
          </p:nvSpPr>
          <p:spPr>
            <a:xfrm>
              <a:off x="6394676" y="2564501"/>
              <a:ext cx="152839" cy="95246"/>
            </a:xfrm>
            <a:custGeom>
              <a:avLst/>
              <a:gdLst/>
              <a:ahLst/>
              <a:cxnLst/>
              <a:rect l="l" t="t" r="r" b="b"/>
              <a:pathLst>
                <a:path w="5833" h="3635" extrusionOk="0">
                  <a:moveTo>
                    <a:pt x="5798" y="0"/>
                  </a:moveTo>
                  <a:cubicBezTo>
                    <a:pt x="4186" y="0"/>
                    <a:pt x="239" y="2905"/>
                    <a:pt x="0" y="3634"/>
                  </a:cubicBezTo>
                  <a:cubicBezTo>
                    <a:pt x="663" y="3308"/>
                    <a:pt x="1090" y="3265"/>
                    <a:pt x="2012" y="2977"/>
                  </a:cubicBezTo>
                  <a:cubicBezTo>
                    <a:pt x="2602" y="2794"/>
                    <a:pt x="3836" y="1983"/>
                    <a:pt x="4397" y="1374"/>
                  </a:cubicBezTo>
                  <a:cubicBezTo>
                    <a:pt x="4844" y="884"/>
                    <a:pt x="5324" y="423"/>
                    <a:pt x="5833" y="1"/>
                  </a:cubicBezTo>
                  <a:cubicBezTo>
                    <a:pt x="5821" y="0"/>
                    <a:pt x="5809"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6"/>
            <p:cNvSpPr/>
            <p:nvPr/>
          </p:nvSpPr>
          <p:spPr>
            <a:xfrm>
              <a:off x="6324479" y="2520874"/>
              <a:ext cx="125824" cy="10586"/>
            </a:xfrm>
            <a:custGeom>
              <a:avLst/>
              <a:gdLst/>
              <a:ahLst/>
              <a:cxnLst/>
              <a:rect l="l" t="t" r="r" b="b"/>
              <a:pathLst>
                <a:path w="4802" h="404" extrusionOk="0">
                  <a:moveTo>
                    <a:pt x="270" y="0"/>
                  </a:moveTo>
                  <a:cubicBezTo>
                    <a:pt x="1" y="0"/>
                    <a:pt x="1" y="403"/>
                    <a:pt x="270" y="403"/>
                  </a:cubicBezTo>
                  <a:lnTo>
                    <a:pt x="4599" y="403"/>
                  </a:lnTo>
                  <a:cubicBezTo>
                    <a:pt x="4710" y="403"/>
                    <a:pt x="4801" y="312"/>
                    <a:pt x="4801" y="202"/>
                  </a:cubicBezTo>
                  <a:cubicBezTo>
                    <a:pt x="4801" y="86"/>
                    <a:pt x="4710" y="0"/>
                    <a:pt x="4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6"/>
            <p:cNvSpPr/>
            <p:nvPr/>
          </p:nvSpPr>
          <p:spPr>
            <a:xfrm>
              <a:off x="6281717" y="2520847"/>
              <a:ext cx="32098" cy="10612"/>
            </a:xfrm>
            <a:custGeom>
              <a:avLst/>
              <a:gdLst/>
              <a:ahLst/>
              <a:cxnLst/>
              <a:rect l="l" t="t" r="r" b="b"/>
              <a:pathLst>
                <a:path w="1225" h="405" extrusionOk="0">
                  <a:moveTo>
                    <a:pt x="265" y="1"/>
                  </a:moveTo>
                  <a:cubicBezTo>
                    <a:pt x="1" y="1"/>
                    <a:pt x="2" y="404"/>
                    <a:pt x="270" y="404"/>
                  </a:cubicBezTo>
                  <a:lnTo>
                    <a:pt x="956" y="404"/>
                  </a:lnTo>
                  <a:cubicBezTo>
                    <a:pt x="1223" y="404"/>
                    <a:pt x="1225" y="1"/>
                    <a:pt x="961" y="1"/>
                  </a:cubicBezTo>
                  <a:cubicBezTo>
                    <a:pt x="959" y="1"/>
                    <a:pt x="958" y="1"/>
                    <a:pt x="956" y="1"/>
                  </a:cubicBezTo>
                  <a:lnTo>
                    <a:pt x="270" y="1"/>
                  </a:lnTo>
                  <a:cubicBezTo>
                    <a:pt x="268" y="1"/>
                    <a:pt x="266" y="1"/>
                    <a:pt x="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6"/>
            <p:cNvSpPr/>
            <p:nvPr/>
          </p:nvSpPr>
          <p:spPr>
            <a:xfrm>
              <a:off x="6281717" y="2684115"/>
              <a:ext cx="69961" cy="10717"/>
            </a:xfrm>
            <a:custGeom>
              <a:avLst/>
              <a:gdLst/>
              <a:ahLst/>
              <a:cxnLst/>
              <a:rect l="l" t="t" r="r" b="b"/>
              <a:pathLst>
                <a:path w="2670" h="409" extrusionOk="0">
                  <a:moveTo>
                    <a:pt x="270" y="1"/>
                  </a:moveTo>
                  <a:cubicBezTo>
                    <a:pt x="1" y="1"/>
                    <a:pt x="1" y="404"/>
                    <a:pt x="270" y="409"/>
                  </a:cubicBezTo>
                  <a:lnTo>
                    <a:pt x="2396" y="409"/>
                  </a:lnTo>
                  <a:cubicBezTo>
                    <a:pt x="2670" y="409"/>
                    <a:pt x="2670" y="1"/>
                    <a:pt x="2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6"/>
            <p:cNvSpPr/>
            <p:nvPr/>
          </p:nvSpPr>
          <p:spPr>
            <a:xfrm>
              <a:off x="6281717" y="2629666"/>
              <a:ext cx="90477" cy="10717"/>
            </a:xfrm>
            <a:custGeom>
              <a:avLst/>
              <a:gdLst/>
              <a:ahLst/>
              <a:cxnLst/>
              <a:rect l="l" t="t" r="r" b="b"/>
              <a:pathLst>
                <a:path w="3453" h="409" extrusionOk="0">
                  <a:moveTo>
                    <a:pt x="270" y="0"/>
                  </a:moveTo>
                  <a:cubicBezTo>
                    <a:pt x="1" y="0"/>
                    <a:pt x="1" y="408"/>
                    <a:pt x="270" y="408"/>
                  </a:cubicBezTo>
                  <a:lnTo>
                    <a:pt x="3250" y="408"/>
                  </a:lnTo>
                  <a:cubicBezTo>
                    <a:pt x="3361" y="408"/>
                    <a:pt x="3452" y="317"/>
                    <a:pt x="3452" y="202"/>
                  </a:cubicBezTo>
                  <a:cubicBezTo>
                    <a:pt x="3452" y="91"/>
                    <a:pt x="3361" y="0"/>
                    <a:pt x="3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6"/>
            <p:cNvSpPr/>
            <p:nvPr/>
          </p:nvSpPr>
          <p:spPr>
            <a:xfrm>
              <a:off x="6281717" y="2575191"/>
              <a:ext cx="128576" cy="10717"/>
            </a:xfrm>
            <a:custGeom>
              <a:avLst/>
              <a:gdLst/>
              <a:ahLst/>
              <a:cxnLst/>
              <a:rect l="l" t="t" r="r" b="b"/>
              <a:pathLst>
                <a:path w="4907" h="409" extrusionOk="0">
                  <a:moveTo>
                    <a:pt x="274" y="1"/>
                  </a:moveTo>
                  <a:cubicBezTo>
                    <a:pt x="1" y="1"/>
                    <a:pt x="1" y="409"/>
                    <a:pt x="274" y="409"/>
                  </a:cubicBezTo>
                  <a:lnTo>
                    <a:pt x="4705" y="409"/>
                  </a:lnTo>
                  <a:cubicBezTo>
                    <a:pt x="4815" y="409"/>
                    <a:pt x="4907" y="318"/>
                    <a:pt x="4907" y="207"/>
                  </a:cubicBezTo>
                  <a:cubicBezTo>
                    <a:pt x="4907" y="92"/>
                    <a:pt x="4815" y="1"/>
                    <a:pt x="47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6"/>
            <p:cNvSpPr/>
            <p:nvPr/>
          </p:nvSpPr>
          <p:spPr>
            <a:xfrm>
              <a:off x="6189641" y="2466268"/>
              <a:ext cx="351716" cy="287572"/>
            </a:xfrm>
            <a:custGeom>
              <a:avLst/>
              <a:gdLst/>
              <a:ahLst/>
              <a:cxnLst/>
              <a:rect l="l" t="t" r="r" b="b"/>
              <a:pathLst>
                <a:path w="13423" h="10975" extrusionOk="0">
                  <a:moveTo>
                    <a:pt x="12059" y="418"/>
                  </a:moveTo>
                  <a:cubicBezTo>
                    <a:pt x="12525" y="418"/>
                    <a:pt x="12894" y="754"/>
                    <a:pt x="12981" y="1225"/>
                  </a:cubicBezTo>
                  <a:lnTo>
                    <a:pt x="11123" y="1225"/>
                  </a:lnTo>
                  <a:lnTo>
                    <a:pt x="11128" y="1210"/>
                  </a:lnTo>
                  <a:cubicBezTo>
                    <a:pt x="11128" y="1206"/>
                    <a:pt x="11128" y="1201"/>
                    <a:pt x="11133" y="1196"/>
                  </a:cubicBezTo>
                  <a:cubicBezTo>
                    <a:pt x="11138" y="1186"/>
                    <a:pt x="11133" y="1177"/>
                    <a:pt x="11138" y="1167"/>
                  </a:cubicBezTo>
                  <a:lnTo>
                    <a:pt x="11142" y="1148"/>
                  </a:lnTo>
                  <a:lnTo>
                    <a:pt x="11147" y="1124"/>
                  </a:lnTo>
                  <a:lnTo>
                    <a:pt x="11152" y="1105"/>
                  </a:lnTo>
                  <a:lnTo>
                    <a:pt x="11162" y="1081"/>
                  </a:lnTo>
                  <a:lnTo>
                    <a:pt x="11166" y="1062"/>
                  </a:lnTo>
                  <a:lnTo>
                    <a:pt x="11171" y="1038"/>
                  </a:lnTo>
                  <a:lnTo>
                    <a:pt x="11181" y="1018"/>
                  </a:lnTo>
                  <a:lnTo>
                    <a:pt x="11190" y="999"/>
                  </a:lnTo>
                  <a:lnTo>
                    <a:pt x="11200" y="980"/>
                  </a:lnTo>
                  <a:lnTo>
                    <a:pt x="11205" y="961"/>
                  </a:lnTo>
                  <a:lnTo>
                    <a:pt x="11214" y="937"/>
                  </a:lnTo>
                  <a:lnTo>
                    <a:pt x="11224" y="922"/>
                  </a:lnTo>
                  <a:lnTo>
                    <a:pt x="11238" y="898"/>
                  </a:lnTo>
                  <a:lnTo>
                    <a:pt x="11243" y="889"/>
                  </a:lnTo>
                  <a:cubicBezTo>
                    <a:pt x="11258" y="855"/>
                    <a:pt x="11277" y="826"/>
                    <a:pt x="11301" y="793"/>
                  </a:cubicBezTo>
                  <a:lnTo>
                    <a:pt x="11325" y="764"/>
                  </a:lnTo>
                  <a:lnTo>
                    <a:pt x="11325" y="759"/>
                  </a:lnTo>
                  <a:lnTo>
                    <a:pt x="11349" y="735"/>
                  </a:lnTo>
                  <a:lnTo>
                    <a:pt x="11354" y="730"/>
                  </a:lnTo>
                  <a:lnTo>
                    <a:pt x="11378" y="702"/>
                  </a:lnTo>
                  <a:lnTo>
                    <a:pt x="11382" y="697"/>
                  </a:lnTo>
                  <a:lnTo>
                    <a:pt x="11406" y="673"/>
                  </a:lnTo>
                  <a:lnTo>
                    <a:pt x="11411" y="673"/>
                  </a:lnTo>
                  <a:lnTo>
                    <a:pt x="11440" y="644"/>
                  </a:lnTo>
                  <a:cubicBezTo>
                    <a:pt x="11565" y="534"/>
                    <a:pt x="11723" y="462"/>
                    <a:pt x="11886" y="428"/>
                  </a:cubicBezTo>
                  <a:lnTo>
                    <a:pt x="11930" y="423"/>
                  </a:lnTo>
                  <a:lnTo>
                    <a:pt x="11968" y="418"/>
                  </a:lnTo>
                  <a:close/>
                  <a:moveTo>
                    <a:pt x="8406" y="9760"/>
                  </a:moveTo>
                  <a:cubicBezTo>
                    <a:pt x="8411" y="9779"/>
                    <a:pt x="8411" y="9798"/>
                    <a:pt x="8416" y="9817"/>
                  </a:cubicBezTo>
                  <a:cubicBezTo>
                    <a:pt x="8416" y="9827"/>
                    <a:pt x="8416" y="9832"/>
                    <a:pt x="8421" y="9836"/>
                  </a:cubicBezTo>
                  <a:cubicBezTo>
                    <a:pt x="8425" y="9846"/>
                    <a:pt x="8425" y="9865"/>
                    <a:pt x="8430" y="9880"/>
                  </a:cubicBezTo>
                  <a:lnTo>
                    <a:pt x="8435" y="9904"/>
                  </a:lnTo>
                  <a:cubicBezTo>
                    <a:pt x="8435" y="9913"/>
                    <a:pt x="8440" y="9928"/>
                    <a:pt x="8445" y="9937"/>
                  </a:cubicBezTo>
                  <a:lnTo>
                    <a:pt x="8449" y="9966"/>
                  </a:lnTo>
                  <a:cubicBezTo>
                    <a:pt x="8454" y="9976"/>
                    <a:pt x="8454" y="9985"/>
                    <a:pt x="8459" y="10000"/>
                  </a:cubicBezTo>
                  <a:lnTo>
                    <a:pt x="8469" y="10024"/>
                  </a:lnTo>
                  <a:lnTo>
                    <a:pt x="8478" y="10057"/>
                  </a:lnTo>
                  <a:lnTo>
                    <a:pt x="8488" y="10081"/>
                  </a:lnTo>
                  <a:lnTo>
                    <a:pt x="8497" y="10115"/>
                  </a:lnTo>
                  <a:lnTo>
                    <a:pt x="8507" y="10139"/>
                  </a:lnTo>
                  <a:lnTo>
                    <a:pt x="8521" y="10168"/>
                  </a:lnTo>
                  <a:lnTo>
                    <a:pt x="8531" y="10192"/>
                  </a:lnTo>
                  <a:lnTo>
                    <a:pt x="8550" y="10225"/>
                  </a:lnTo>
                  <a:lnTo>
                    <a:pt x="8560" y="10244"/>
                  </a:lnTo>
                  <a:lnTo>
                    <a:pt x="8579" y="10283"/>
                  </a:lnTo>
                  <a:lnTo>
                    <a:pt x="8589" y="10297"/>
                  </a:lnTo>
                  <a:cubicBezTo>
                    <a:pt x="8598" y="10316"/>
                    <a:pt x="8608" y="10331"/>
                    <a:pt x="8617" y="10345"/>
                  </a:cubicBezTo>
                  <a:lnTo>
                    <a:pt x="8622" y="10360"/>
                  </a:lnTo>
                  <a:lnTo>
                    <a:pt x="8651" y="10398"/>
                  </a:lnTo>
                  <a:lnTo>
                    <a:pt x="8661" y="10412"/>
                  </a:lnTo>
                  <a:lnTo>
                    <a:pt x="8685" y="10441"/>
                  </a:lnTo>
                  <a:lnTo>
                    <a:pt x="8699" y="10460"/>
                  </a:lnTo>
                  <a:lnTo>
                    <a:pt x="8718" y="10489"/>
                  </a:lnTo>
                  <a:lnTo>
                    <a:pt x="8733" y="10508"/>
                  </a:lnTo>
                  <a:lnTo>
                    <a:pt x="8757" y="10532"/>
                  </a:lnTo>
                  <a:lnTo>
                    <a:pt x="8771" y="10552"/>
                  </a:lnTo>
                  <a:lnTo>
                    <a:pt x="8785" y="10561"/>
                  </a:lnTo>
                  <a:lnTo>
                    <a:pt x="1340" y="10566"/>
                  </a:lnTo>
                  <a:cubicBezTo>
                    <a:pt x="875" y="10566"/>
                    <a:pt x="505" y="10230"/>
                    <a:pt x="419" y="9760"/>
                  </a:cubicBezTo>
                  <a:close/>
                  <a:moveTo>
                    <a:pt x="3668" y="1"/>
                  </a:moveTo>
                  <a:cubicBezTo>
                    <a:pt x="2924" y="1"/>
                    <a:pt x="2319" y="606"/>
                    <a:pt x="2319" y="1350"/>
                  </a:cubicBezTo>
                  <a:lnTo>
                    <a:pt x="2319" y="9352"/>
                  </a:lnTo>
                  <a:lnTo>
                    <a:pt x="203" y="9352"/>
                  </a:lnTo>
                  <a:cubicBezTo>
                    <a:pt x="92" y="9352"/>
                    <a:pt x="1" y="9443"/>
                    <a:pt x="1" y="9558"/>
                  </a:cubicBezTo>
                  <a:cubicBezTo>
                    <a:pt x="11" y="10364"/>
                    <a:pt x="591" y="10974"/>
                    <a:pt x="1350" y="10974"/>
                  </a:cubicBezTo>
                  <a:lnTo>
                    <a:pt x="9779" y="10974"/>
                  </a:lnTo>
                  <a:cubicBezTo>
                    <a:pt x="10523" y="10969"/>
                    <a:pt x="11118" y="10364"/>
                    <a:pt x="11123" y="9620"/>
                  </a:cubicBezTo>
                  <a:lnTo>
                    <a:pt x="11123" y="7158"/>
                  </a:lnTo>
                  <a:cubicBezTo>
                    <a:pt x="11123" y="7047"/>
                    <a:pt x="11027" y="6956"/>
                    <a:pt x="10917" y="6956"/>
                  </a:cubicBezTo>
                  <a:cubicBezTo>
                    <a:pt x="10802" y="6956"/>
                    <a:pt x="10715" y="7047"/>
                    <a:pt x="10715" y="7158"/>
                  </a:cubicBezTo>
                  <a:lnTo>
                    <a:pt x="10715" y="9620"/>
                  </a:lnTo>
                  <a:cubicBezTo>
                    <a:pt x="10710" y="10144"/>
                    <a:pt x="10288" y="10566"/>
                    <a:pt x="9769" y="10566"/>
                  </a:cubicBezTo>
                  <a:lnTo>
                    <a:pt x="9745" y="10566"/>
                  </a:lnTo>
                  <a:cubicBezTo>
                    <a:pt x="9213" y="10566"/>
                    <a:pt x="8805" y="10129"/>
                    <a:pt x="8800" y="9553"/>
                  </a:cubicBezTo>
                  <a:cubicBezTo>
                    <a:pt x="8800" y="9443"/>
                    <a:pt x="8709" y="9352"/>
                    <a:pt x="8598" y="9352"/>
                  </a:cubicBezTo>
                  <a:lnTo>
                    <a:pt x="2718" y="9352"/>
                  </a:lnTo>
                  <a:lnTo>
                    <a:pt x="2718" y="1350"/>
                  </a:lnTo>
                  <a:cubicBezTo>
                    <a:pt x="2718" y="831"/>
                    <a:pt x="3140" y="409"/>
                    <a:pt x="3659" y="409"/>
                  </a:cubicBezTo>
                  <a:lnTo>
                    <a:pt x="11099" y="409"/>
                  </a:lnTo>
                  <a:lnTo>
                    <a:pt x="11085" y="428"/>
                  </a:lnTo>
                  <a:lnTo>
                    <a:pt x="11061" y="447"/>
                  </a:lnTo>
                  <a:lnTo>
                    <a:pt x="11042" y="476"/>
                  </a:lnTo>
                  <a:lnTo>
                    <a:pt x="11022" y="500"/>
                  </a:lnTo>
                  <a:lnTo>
                    <a:pt x="10998" y="524"/>
                  </a:lnTo>
                  <a:lnTo>
                    <a:pt x="10979" y="548"/>
                  </a:lnTo>
                  <a:lnTo>
                    <a:pt x="10965" y="577"/>
                  </a:lnTo>
                  <a:lnTo>
                    <a:pt x="10946" y="601"/>
                  </a:lnTo>
                  <a:lnTo>
                    <a:pt x="10926" y="630"/>
                  </a:lnTo>
                  <a:lnTo>
                    <a:pt x="10907" y="654"/>
                  </a:lnTo>
                  <a:lnTo>
                    <a:pt x="10893" y="682"/>
                  </a:lnTo>
                  <a:lnTo>
                    <a:pt x="10878" y="711"/>
                  </a:lnTo>
                  <a:lnTo>
                    <a:pt x="10864" y="740"/>
                  </a:lnTo>
                  <a:lnTo>
                    <a:pt x="10850" y="769"/>
                  </a:lnTo>
                  <a:lnTo>
                    <a:pt x="10835" y="802"/>
                  </a:lnTo>
                  <a:lnTo>
                    <a:pt x="10821" y="831"/>
                  </a:lnTo>
                  <a:cubicBezTo>
                    <a:pt x="10816" y="841"/>
                    <a:pt x="10811" y="850"/>
                    <a:pt x="10811" y="860"/>
                  </a:cubicBezTo>
                  <a:cubicBezTo>
                    <a:pt x="10806" y="870"/>
                    <a:pt x="10802" y="879"/>
                    <a:pt x="10797" y="889"/>
                  </a:cubicBezTo>
                  <a:cubicBezTo>
                    <a:pt x="10792" y="898"/>
                    <a:pt x="10792" y="913"/>
                    <a:pt x="10787" y="922"/>
                  </a:cubicBezTo>
                  <a:cubicBezTo>
                    <a:pt x="10782" y="932"/>
                    <a:pt x="10778" y="942"/>
                    <a:pt x="10778" y="951"/>
                  </a:cubicBezTo>
                  <a:cubicBezTo>
                    <a:pt x="10773" y="961"/>
                    <a:pt x="10768" y="975"/>
                    <a:pt x="10768" y="985"/>
                  </a:cubicBezTo>
                  <a:cubicBezTo>
                    <a:pt x="10763" y="994"/>
                    <a:pt x="10758" y="1004"/>
                    <a:pt x="10758" y="1014"/>
                  </a:cubicBezTo>
                  <a:cubicBezTo>
                    <a:pt x="10754" y="1028"/>
                    <a:pt x="10754" y="1038"/>
                    <a:pt x="10749" y="1052"/>
                  </a:cubicBezTo>
                  <a:cubicBezTo>
                    <a:pt x="10749" y="1062"/>
                    <a:pt x="10744" y="1071"/>
                    <a:pt x="10744" y="1081"/>
                  </a:cubicBezTo>
                  <a:cubicBezTo>
                    <a:pt x="10739" y="1090"/>
                    <a:pt x="10739" y="1105"/>
                    <a:pt x="10734" y="1119"/>
                  </a:cubicBezTo>
                  <a:cubicBezTo>
                    <a:pt x="10734" y="1129"/>
                    <a:pt x="10734" y="1138"/>
                    <a:pt x="10730" y="1148"/>
                  </a:cubicBezTo>
                  <a:cubicBezTo>
                    <a:pt x="10730" y="1158"/>
                    <a:pt x="10730" y="1172"/>
                    <a:pt x="10725" y="1186"/>
                  </a:cubicBezTo>
                  <a:cubicBezTo>
                    <a:pt x="10725" y="1201"/>
                    <a:pt x="10725" y="1206"/>
                    <a:pt x="10725" y="1215"/>
                  </a:cubicBezTo>
                  <a:cubicBezTo>
                    <a:pt x="10720" y="1225"/>
                    <a:pt x="10725" y="1244"/>
                    <a:pt x="10720" y="1258"/>
                  </a:cubicBezTo>
                  <a:cubicBezTo>
                    <a:pt x="10715" y="1273"/>
                    <a:pt x="10720" y="1273"/>
                    <a:pt x="10720" y="1282"/>
                  </a:cubicBezTo>
                  <a:lnTo>
                    <a:pt x="10720" y="1350"/>
                  </a:lnTo>
                  <a:lnTo>
                    <a:pt x="10720" y="3154"/>
                  </a:lnTo>
                  <a:cubicBezTo>
                    <a:pt x="10720" y="3291"/>
                    <a:pt x="10822" y="3360"/>
                    <a:pt x="10924" y="3360"/>
                  </a:cubicBezTo>
                  <a:cubicBezTo>
                    <a:pt x="11026" y="3360"/>
                    <a:pt x="11128" y="3291"/>
                    <a:pt x="11128" y="3154"/>
                  </a:cubicBezTo>
                  <a:lnTo>
                    <a:pt x="11128" y="1623"/>
                  </a:lnTo>
                  <a:lnTo>
                    <a:pt x="13216" y="1623"/>
                  </a:lnTo>
                  <a:cubicBezTo>
                    <a:pt x="13331" y="1623"/>
                    <a:pt x="13422" y="1527"/>
                    <a:pt x="13422" y="1417"/>
                  </a:cubicBezTo>
                  <a:cubicBezTo>
                    <a:pt x="13413" y="610"/>
                    <a:pt x="12832" y="1"/>
                    <a:pt x="1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6"/>
            <p:cNvSpPr/>
            <p:nvPr/>
          </p:nvSpPr>
          <p:spPr>
            <a:xfrm>
              <a:off x="6379478" y="2559365"/>
              <a:ext cx="173461" cy="138061"/>
            </a:xfrm>
            <a:custGeom>
              <a:avLst/>
              <a:gdLst/>
              <a:ahLst/>
              <a:cxnLst/>
              <a:rect l="l" t="t" r="r" b="b"/>
              <a:pathLst>
                <a:path w="6620" h="5269" extrusionOk="0">
                  <a:moveTo>
                    <a:pt x="4651" y="523"/>
                  </a:moveTo>
                  <a:lnTo>
                    <a:pt x="4651" y="523"/>
                  </a:lnTo>
                  <a:cubicBezTo>
                    <a:pt x="4037" y="826"/>
                    <a:pt x="3446" y="1171"/>
                    <a:pt x="2875" y="1555"/>
                  </a:cubicBezTo>
                  <a:cubicBezTo>
                    <a:pt x="2256" y="1963"/>
                    <a:pt x="1670" y="2414"/>
                    <a:pt x="1108" y="2904"/>
                  </a:cubicBezTo>
                  <a:cubicBezTo>
                    <a:pt x="1243" y="2539"/>
                    <a:pt x="1435" y="2203"/>
                    <a:pt x="1684" y="1910"/>
                  </a:cubicBezTo>
                  <a:cubicBezTo>
                    <a:pt x="2160" y="1368"/>
                    <a:pt x="2884" y="960"/>
                    <a:pt x="3840" y="696"/>
                  </a:cubicBezTo>
                  <a:cubicBezTo>
                    <a:pt x="4109" y="624"/>
                    <a:pt x="4377" y="566"/>
                    <a:pt x="4651" y="523"/>
                  </a:cubicBezTo>
                  <a:close/>
                  <a:moveTo>
                    <a:pt x="5741" y="518"/>
                  </a:moveTo>
                  <a:lnTo>
                    <a:pt x="5741" y="518"/>
                  </a:lnTo>
                  <a:cubicBezTo>
                    <a:pt x="5443" y="787"/>
                    <a:pt x="5150" y="1085"/>
                    <a:pt x="4829" y="1430"/>
                  </a:cubicBezTo>
                  <a:cubicBezTo>
                    <a:pt x="4272" y="2040"/>
                    <a:pt x="3062" y="2818"/>
                    <a:pt x="2529" y="2981"/>
                  </a:cubicBezTo>
                  <a:cubicBezTo>
                    <a:pt x="2236" y="3072"/>
                    <a:pt x="1992" y="3139"/>
                    <a:pt x="1771" y="3197"/>
                  </a:cubicBezTo>
                  <a:cubicBezTo>
                    <a:pt x="1579" y="3250"/>
                    <a:pt x="1401" y="3298"/>
                    <a:pt x="1224" y="3355"/>
                  </a:cubicBezTo>
                  <a:cubicBezTo>
                    <a:pt x="1300" y="3278"/>
                    <a:pt x="1396" y="3197"/>
                    <a:pt x="1502" y="3101"/>
                  </a:cubicBezTo>
                  <a:cubicBezTo>
                    <a:pt x="2011" y="2664"/>
                    <a:pt x="2544" y="2261"/>
                    <a:pt x="3100" y="1891"/>
                  </a:cubicBezTo>
                  <a:cubicBezTo>
                    <a:pt x="4128" y="1205"/>
                    <a:pt x="5059" y="725"/>
                    <a:pt x="5741" y="518"/>
                  </a:cubicBezTo>
                  <a:close/>
                  <a:moveTo>
                    <a:pt x="6163" y="1"/>
                  </a:moveTo>
                  <a:cubicBezTo>
                    <a:pt x="4500" y="1"/>
                    <a:pt x="2448" y="435"/>
                    <a:pt x="1387" y="1646"/>
                  </a:cubicBezTo>
                  <a:cubicBezTo>
                    <a:pt x="892" y="2208"/>
                    <a:pt x="667" y="2918"/>
                    <a:pt x="451" y="3605"/>
                  </a:cubicBezTo>
                  <a:lnTo>
                    <a:pt x="393" y="3773"/>
                  </a:lnTo>
                  <a:lnTo>
                    <a:pt x="393" y="3782"/>
                  </a:lnTo>
                  <a:lnTo>
                    <a:pt x="52" y="5002"/>
                  </a:lnTo>
                  <a:cubicBezTo>
                    <a:pt x="1" y="5163"/>
                    <a:pt x="128" y="5269"/>
                    <a:pt x="252" y="5269"/>
                  </a:cubicBezTo>
                  <a:cubicBezTo>
                    <a:pt x="335" y="5269"/>
                    <a:pt x="416" y="5222"/>
                    <a:pt x="441" y="5112"/>
                  </a:cubicBezTo>
                  <a:lnTo>
                    <a:pt x="763" y="3984"/>
                  </a:lnTo>
                  <a:cubicBezTo>
                    <a:pt x="1152" y="3802"/>
                    <a:pt x="1464" y="3715"/>
                    <a:pt x="1886" y="3600"/>
                  </a:cubicBezTo>
                  <a:cubicBezTo>
                    <a:pt x="2107" y="3538"/>
                    <a:pt x="2356" y="3470"/>
                    <a:pt x="2659" y="3379"/>
                  </a:cubicBezTo>
                  <a:cubicBezTo>
                    <a:pt x="3312" y="3178"/>
                    <a:pt x="4560" y="2338"/>
                    <a:pt x="5136" y="1718"/>
                  </a:cubicBezTo>
                  <a:cubicBezTo>
                    <a:pt x="5577" y="1234"/>
                    <a:pt x="6048" y="778"/>
                    <a:pt x="6552" y="365"/>
                  </a:cubicBezTo>
                  <a:cubicBezTo>
                    <a:pt x="6561" y="355"/>
                    <a:pt x="6566" y="350"/>
                    <a:pt x="6571" y="346"/>
                  </a:cubicBezTo>
                  <a:cubicBezTo>
                    <a:pt x="6581" y="336"/>
                    <a:pt x="6585" y="326"/>
                    <a:pt x="6590" y="322"/>
                  </a:cubicBezTo>
                  <a:lnTo>
                    <a:pt x="6590" y="317"/>
                  </a:lnTo>
                  <a:cubicBezTo>
                    <a:pt x="6600" y="302"/>
                    <a:pt x="6605" y="283"/>
                    <a:pt x="6614" y="264"/>
                  </a:cubicBezTo>
                  <a:lnTo>
                    <a:pt x="6614" y="259"/>
                  </a:lnTo>
                  <a:cubicBezTo>
                    <a:pt x="6614" y="254"/>
                    <a:pt x="6614" y="245"/>
                    <a:pt x="6619" y="235"/>
                  </a:cubicBezTo>
                  <a:lnTo>
                    <a:pt x="6619" y="216"/>
                  </a:lnTo>
                  <a:lnTo>
                    <a:pt x="6619" y="197"/>
                  </a:lnTo>
                  <a:lnTo>
                    <a:pt x="6619" y="187"/>
                  </a:lnTo>
                  <a:cubicBezTo>
                    <a:pt x="6614" y="168"/>
                    <a:pt x="6614" y="149"/>
                    <a:pt x="6609" y="134"/>
                  </a:cubicBezTo>
                  <a:lnTo>
                    <a:pt x="6609" y="129"/>
                  </a:lnTo>
                  <a:cubicBezTo>
                    <a:pt x="6605" y="120"/>
                    <a:pt x="6600" y="110"/>
                    <a:pt x="6595" y="101"/>
                  </a:cubicBezTo>
                  <a:cubicBezTo>
                    <a:pt x="6590" y="91"/>
                    <a:pt x="6585" y="86"/>
                    <a:pt x="6581" y="77"/>
                  </a:cubicBezTo>
                  <a:cubicBezTo>
                    <a:pt x="6576" y="67"/>
                    <a:pt x="6566" y="62"/>
                    <a:pt x="6561" y="53"/>
                  </a:cubicBezTo>
                  <a:lnTo>
                    <a:pt x="6557" y="53"/>
                  </a:lnTo>
                  <a:cubicBezTo>
                    <a:pt x="6552" y="43"/>
                    <a:pt x="6547" y="38"/>
                    <a:pt x="6537" y="33"/>
                  </a:cubicBezTo>
                  <a:cubicBezTo>
                    <a:pt x="6533" y="29"/>
                    <a:pt x="6523" y="24"/>
                    <a:pt x="6518" y="19"/>
                  </a:cubicBezTo>
                  <a:lnTo>
                    <a:pt x="6513" y="19"/>
                  </a:lnTo>
                  <a:cubicBezTo>
                    <a:pt x="6504" y="14"/>
                    <a:pt x="6494" y="14"/>
                    <a:pt x="6485" y="9"/>
                  </a:cubicBezTo>
                  <a:cubicBezTo>
                    <a:pt x="6480" y="5"/>
                    <a:pt x="6470" y="5"/>
                    <a:pt x="6461" y="5"/>
                  </a:cubicBezTo>
                  <a:lnTo>
                    <a:pt x="6456" y="5"/>
                  </a:lnTo>
                  <a:cubicBezTo>
                    <a:pt x="6451" y="2"/>
                    <a:pt x="6446" y="1"/>
                    <a:pt x="6441" y="1"/>
                  </a:cubicBezTo>
                  <a:cubicBezTo>
                    <a:pt x="6437" y="1"/>
                    <a:pt x="6432" y="2"/>
                    <a:pt x="6427" y="5"/>
                  </a:cubicBezTo>
                  <a:cubicBezTo>
                    <a:pt x="6340" y="2"/>
                    <a:pt x="6252" y="1"/>
                    <a:pt x="6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9" name="Google Shape;3189;p46"/>
          <p:cNvGrpSpPr/>
          <p:nvPr/>
        </p:nvGrpSpPr>
        <p:grpSpPr>
          <a:xfrm>
            <a:off x="211001" y="448184"/>
            <a:ext cx="363507" cy="346423"/>
            <a:chOff x="7062315" y="2901963"/>
            <a:chExt cx="363507" cy="346423"/>
          </a:xfrm>
        </p:grpSpPr>
        <p:sp>
          <p:nvSpPr>
            <p:cNvPr id="3190" name="Google Shape;3190;p46"/>
            <p:cNvSpPr/>
            <p:nvPr/>
          </p:nvSpPr>
          <p:spPr>
            <a:xfrm>
              <a:off x="7067582" y="2907256"/>
              <a:ext cx="215751" cy="265274"/>
            </a:xfrm>
            <a:custGeom>
              <a:avLst/>
              <a:gdLst/>
              <a:ahLst/>
              <a:cxnLst/>
              <a:rect l="l" t="t" r="r" b="b"/>
              <a:pathLst>
                <a:path w="8234" h="10124" extrusionOk="0">
                  <a:moveTo>
                    <a:pt x="8228" y="0"/>
                  </a:moveTo>
                  <a:lnTo>
                    <a:pt x="1791" y="1426"/>
                  </a:lnTo>
                  <a:lnTo>
                    <a:pt x="1791" y="3692"/>
                  </a:lnTo>
                  <a:lnTo>
                    <a:pt x="1791" y="8540"/>
                  </a:lnTo>
                  <a:cubicBezTo>
                    <a:pt x="1575" y="8449"/>
                    <a:pt x="1340" y="8396"/>
                    <a:pt x="1105" y="8391"/>
                  </a:cubicBezTo>
                  <a:cubicBezTo>
                    <a:pt x="495" y="8391"/>
                    <a:pt x="1" y="8780"/>
                    <a:pt x="1" y="9260"/>
                  </a:cubicBezTo>
                  <a:cubicBezTo>
                    <a:pt x="1" y="9735"/>
                    <a:pt x="495" y="10124"/>
                    <a:pt x="1105" y="10124"/>
                  </a:cubicBezTo>
                  <a:cubicBezTo>
                    <a:pt x="2223" y="10124"/>
                    <a:pt x="2540" y="9279"/>
                    <a:pt x="2540" y="8948"/>
                  </a:cubicBezTo>
                  <a:lnTo>
                    <a:pt x="2540" y="3524"/>
                  </a:lnTo>
                  <a:lnTo>
                    <a:pt x="7484" y="2434"/>
                  </a:lnTo>
                  <a:lnTo>
                    <a:pt x="7484" y="7057"/>
                  </a:lnTo>
                  <a:cubicBezTo>
                    <a:pt x="7264" y="6965"/>
                    <a:pt x="7033" y="6917"/>
                    <a:pt x="6798" y="6913"/>
                  </a:cubicBezTo>
                  <a:cubicBezTo>
                    <a:pt x="6188" y="6913"/>
                    <a:pt x="5694" y="7297"/>
                    <a:pt x="5694" y="7777"/>
                  </a:cubicBezTo>
                  <a:cubicBezTo>
                    <a:pt x="5694" y="8257"/>
                    <a:pt x="6188" y="8646"/>
                    <a:pt x="6798" y="8646"/>
                  </a:cubicBezTo>
                  <a:cubicBezTo>
                    <a:pt x="7777" y="8646"/>
                    <a:pt x="8233" y="7911"/>
                    <a:pt x="8233" y="7436"/>
                  </a:cubicBezTo>
                  <a:cubicBezTo>
                    <a:pt x="8228" y="7138"/>
                    <a:pt x="8228" y="2266"/>
                    <a:pt x="8228" y="2266"/>
                  </a:cubicBezTo>
                  <a:lnTo>
                    <a:pt x="82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6"/>
            <p:cNvSpPr/>
            <p:nvPr/>
          </p:nvSpPr>
          <p:spPr>
            <a:xfrm>
              <a:off x="7091741" y="2999567"/>
              <a:ext cx="42422" cy="172963"/>
            </a:xfrm>
            <a:custGeom>
              <a:avLst/>
              <a:gdLst/>
              <a:ahLst/>
              <a:cxnLst/>
              <a:rect l="l" t="t" r="r" b="b"/>
              <a:pathLst>
                <a:path w="1619" h="6601" extrusionOk="0">
                  <a:moveTo>
                    <a:pt x="1618" y="1"/>
                  </a:moveTo>
                  <a:lnTo>
                    <a:pt x="1210" y="92"/>
                  </a:lnTo>
                  <a:lnTo>
                    <a:pt x="1210" y="5425"/>
                  </a:lnTo>
                  <a:cubicBezTo>
                    <a:pt x="1210" y="5732"/>
                    <a:pt x="936" y="6486"/>
                    <a:pt x="0" y="6587"/>
                  </a:cubicBezTo>
                  <a:cubicBezTo>
                    <a:pt x="58" y="6596"/>
                    <a:pt x="120" y="6601"/>
                    <a:pt x="183" y="6601"/>
                  </a:cubicBezTo>
                  <a:cubicBezTo>
                    <a:pt x="1301" y="6601"/>
                    <a:pt x="1618" y="5756"/>
                    <a:pt x="1618" y="5425"/>
                  </a:cubicBezTo>
                  <a:lnTo>
                    <a:pt x="1618" y="1"/>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6"/>
            <p:cNvSpPr/>
            <p:nvPr/>
          </p:nvSpPr>
          <p:spPr>
            <a:xfrm>
              <a:off x="7240650" y="2907256"/>
              <a:ext cx="42553" cy="226416"/>
            </a:xfrm>
            <a:custGeom>
              <a:avLst/>
              <a:gdLst/>
              <a:ahLst/>
              <a:cxnLst/>
              <a:rect l="l" t="t" r="r" b="b"/>
              <a:pathLst>
                <a:path w="1624" h="8641" extrusionOk="0">
                  <a:moveTo>
                    <a:pt x="1623" y="0"/>
                  </a:moveTo>
                  <a:lnTo>
                    <a:pt x="1220" y="92"/>
                  </a:lnTo>
                  <a:lnTo>
                    <a:pt x="1220" y="2266"/>
                  </a:lnTo>
                  <a:lnTo>
                    <a:pt x="1220" y="7431"/>
                  </a:lnTo>
                  <a:cubicBezTo>
                    <a:pt x="1220" y="7873"/>
                    <a:pt x="831" y="8530"/>
                    <a:pt x="1" y="8626"/>
                  </a:cubicBezTo>
                  <a:cubicBezTo>
                    <a:pt x="63" y="8636"/>
                    <a:pt x="126" y="8641"/>
                    <a:pt x="193" y="8641"/>
                  </a:cubicBezTo>
                  <a:cubicBezTo>
                    <a:pt x="1172" y="8641"/>
                    <a:pt x="1623" y="7911"/>
                    <a:pt x="1623" y="7431"/>
                  </a:cubicBezTo>
                  <a:lnTo>
                    <a:pt x="1623" y="2266"/>
                  </a:lnTo>
                  <a:lnTo>
                    <a:pt x="1623"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6"/>
            <p:cNvSpPr/>
            <p:nvPr/>
          </p:nvSpPr>
          <p:spPr>
            <a:xfrm>
              <a:off x="7269708" y="2965268"/>
              <a:ext cx="150717" cy="277720"/>
            </a:xfrm>
            <a:custGeom>
              <a:avLst/>
              <a:gdLst/>
              <a:ahLst/>
              <a:cxnLst/>
              <a:rect l="l" t="t" r="r" b="b"/>
              <a:pathLst>
                <a:path w="5752" h="10599" extrusionOk="0">
                  <a:moveTo>
                    <a:pt x="2221" y="1"/>
                  </a:moveTo>
                  <a:cubicBezTo>
                    <a:pt x="2192" y="1"/>
                    <a:pt x="2164" y="22"/>
                    <a:pt x="2161" y="57"/>
                  </a:cubicBezTo>
                  <a:lnTo>
                    <a:pt x="2161" y="8832"/>
                  </a:lnTo>
                  <a:cubicBezTo>
                    <a:pt x="1882" y="8697"/>
                    <a:pt x="1575" y="8620"/>
                    <a:pt x="1263" y="8611"/>
                  </a:cubicBezTo>
                  <a:cubicBezTo>
                    <a:pt x="567" y="8611"/>
                    <a:pt x="1" y="9057"/>
                    <a:pt x="1" y="9604"/>
                  </a:cubicBezTo>
                  <a:cubicBezTo>
                    <a:pt x="1" y="10156"/>
                    <a:pt x="567" y="10598"/>
                    <a:pt x="1263" y="10598"/>
                  </a:cubicBezTo>
                  <a:cubicBezTo>
                    <a:pt x="2315" y="10598"/>
                    <a:pt x="2910" y="9600"/>
                    <a:pt x="2910" y="9048"/>
                  </a:cubicBezTo>
                  <a:lnTo>
                    <a:pt x="2910" y="3503"/>
                  </a:lnTo>
                  <a:cubicBezTo>
                    <a:pt x="4561" y="4118"/>
                    <a:pt x="5444" y="5395"/>
                    <a:pt x="5684" y="5779"/>
                  </a:cubicBezTo>
                  <a:cubicBezTo>
                    <a:pt x="5692" y="5792"/>
                    <a:pt x="5703" y="5798"/>
                    <a:pt x="5715" y="5798"/>
                  </a:cubicBezTo>
                  <a:cubicBezTo>
                    <a:pt x="5733" y="5798"/>
                    <a:pt x="5751" y="5783"/>
                    <a:pt x="5751" y="5759"/>
                  </a:cubicBezTo>
                  <a:cubicBezTo>
                    <a:pt x="5751" y="5207"/>
                    <a:pt x="5689" y="3124"/>
                    <a:pt x="4619" y="2678"/>
                  </a:cubicBezTo>
                  <a:cubicBezTo>
                    <a:pt x="3975" y="2414"/>
                    <a:pt x="3337" y="1650"/>
                    <a:pt x="2871" y="983"/>
                  </a:cubicBezTo>
                  <a:cubicBezTo>
                    <a:pt x="2857" y="950"/>
                    <a:pt x="2833" y="921"/>
                    <a:pt x="2809" y="897"/>
                  </a:cubicBezTo>
                  <a:cubicBezTo>
                    <a:pt x="2569" y="542"/>
                    <a:pt x="2382" y="225"/>
                    <a:pt x="2271" y="28"/>
                  </a:cubicBezTo>
                  <a:cubicBezTo>
                    <a:pt x="2258" y="9"/>
                    <a:pt x="2239" y="1"/>
                    <a:pt x="2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6"/>
            <p:cNvSpPr/>
            <p:nvPr/>
          </p:nvSpPr>
          <p:spPr>
            <a:xfrm>
              <a:off x="7270966" y="3029517"/>
              <a:ext cx="149616" cy="213341"/>
            </a:xfrm>
            <a:custGeom>
              <a:avLst/>
              <a:gdLst/>
              <a:ahLst/>
              <a:cxnLst/>
              <a:rect l="l" t="t" r="r" b="b"/>
              <a:pathLst>
                <a:path w="5710" h="8142" extrusionOk="0">
                  <a:moveTo>
                    <a:pt x="2463" y="0"/>
                  </a:moveTo>
                  <a:lnTo>
                    <a:pt x="2463" y="6120"/>
                  </a:lnTo>
                  <a:cubicBezTo>
                    <a:pt x="2463" y="6672"/>
                    <a:pt x="1868" y="7676"/>
                    <a:pt x="822" y="7676"/>
                  </a:cubicBezTo>
                  <a:cubicBezTo>
                    <a:pt x="529" y="7676"/>
                    <a:pt x="246" y="7594"/>
                    <a:pt x="1" y="7440"/>
                  </a:cubicBezTo>
                  <a:lnTo>
                    <a:pt x="1" y="7440"/>
                  </a:lnTo>
                  <a:cubicBezTo>
                    <a:pt x="6" y="7450"/>
                    <a:pt x="10" y="7464"/>
                    <a:pt x="15" y="7474"/>
                  </a:cubicBezTo>
                  <a:lnTo>
                    <a:pt x="15" y="7479"/>
                  </a:lnTo>
                  <a:cubicBezTo>
                    <a:pt x="25" y="7488"/>
                    <a:pt x="30" y="7503"/>
                    <a:pt x="34" y="7512"/>
                  </a:cubicBezTo>
                  <a:cubicBezTo>
                    <a:pt x="58" y="7565"/>
                    <a:pt x="87" y="7613"/>
                    <a:pt x="121" y="7656"/>
                  </a:cubicBezTo>
                  <a:lnTo>
                    <a:pt x="145" y="7690"/>
                  </a:lnTo>
                  <a:lnTo>
                    <a:pt x="150" y="7695"/>
                  </a:lnTo>
                  <a:lnTo>
                    <a:pt x="174" y="7724"/>
                  </a:lnTo>
                  <a:cubicBezTo>
                    <a:pt x="202" y="7757"/>
                    <a:pt x="231" y="7786"/>
                    <a:pt x="260" y="7815"/>
                  </a:cubicBezTo>
                  <a:lnTo>
                    <a:pt x="265" y="7815"/>
                  </a:lnTo>
                  <a:lnTo>
                    <a:pt x="294" y="7839"/>
                  </a:lnTo>
                  <a:lnTo>
                    <a:pt x="303" y="7848"/>
                  </a:lnTo>
                  <a:lnTo>
                    <a:pt x="332" y="7868"/>
                  </a:lnTo>
                  <a:lnTo>
                    <a:pt x="342" y="7877"/>
                  </a:lnTo>
                  <a:lnTo>
                    <a:pt x="370" y="7896"/>
                  </a:lnTo>
                  <a:lnTo>
                    <a:pt x="380" y="7906"/>
                  </a:lnTo>
                  <a:cubicBezTo>
                    <a:pt x="399" y="7916"/>
                    <a:pt x="418" y="7930"/>
                    <a:pt x="438" y="7944"/>
                  </a:cubicBezTo>
                  <a:lnTo>
                    <a:pt x="447" y="7949"/>
                  </a:lnTo>
                  <a:lnTo>
                    <a:pt x="476" y="7964"/>
                  </a:lnTo>
                  <a:lnTo>
                    <a:pt x="495" y="7978"/>
                  </a:lnTo>
                  <a:lnTo>
                    <a:pt x="519" y="7988"/>
                  </a:lnTo>
                  <a:lnTo>
                    <a:pt x="543" y="8002"/>
                  </a:lnTo>
                  <a:lnTo>
                    <a:pt x="567" y="8012"/>
                  </a:lnTo>
                  <a:lnTo>
                    <a:pt x="591" y="8021"/>
                  </a:lnTo>
                  <a:lnTo>
                    <a:pt x="615" y="8031"/>
                  </a:lnTo>
                  <a:lnTo>
                    <a:pt x="658" y="8050"/>
                  </a:lnTo>
                  <a:lnTo>
                    <a:pt x="682" y="8060"/>
                  </a:lnTo>
                  <a:lnTo>
                    <a:pt x="711" y="8069"/>
                  </a:lnTo>
                  <a:lnTo>
                    <a:pt x="735" y="8079"/>
                  </a:lnTo>
                  <a:lnTo>
                    <a:pt x="769" y="8088"/>
                  </a:lnTo>
                  <a:lnTo>
                    <a:pt x="788" y="8093"/>
                  </a:lnTo>
                  <a:lnTo>
                    <a:pt x="822" y="8103"/>
                  </a:lnTo>
                  <a:lnTo>
                    <a:pt x="846" y="8108"/>
                  </a:lnTo>
                  <a:lnTo>
                    <a:pt x="884" y="8117"/>
                  </a:lnTo>
                  <a:lnTo>
                    <a:pt x="898" y="8122"/>
                  </a:lnTo>
                  <a:lnTo>
                    <a:pt x="956" y="8132"/>
                  </a:lnTo>
                  <a:lnTo>
                    <a:pt x="970" y="8132"/>
                  </a:lnTo>
                  <a:lnTo>
                    <a:pt x="1014" y="8137"/>
                  </a:lnTo>
                  <a:lnTo>
                    <a:pt x="1033" y="8137"/>
                  </a:lnTo>
                  <a:lnTo>
                    <a:pt x="1071" y="8141"/>
                  </a:lnTo>
                  <a:lnTo>
                    <a:pt x="1215" y="8141"/>
                  </a:lnTo>
                  <a:cubicBezTo>
                    <a:pt x="2262" y="8141"/>
                    <a:pt x="2857" y="7138"/>
                    <a:pt x="2857" y="6586"/>
                  </a:cubicBezTo>
                  <a:lnTo>
                    <a:pt x="2857" y="1051"/>
                  </a:lnTo>
                  <a:cubicBezTo>
                    <a:pt x="4508" y="1666"/>
                    <a:pt x="5391" y="2943"/>
                    <a:pt x="5631" y="3327"/>
                  </a:cubicBezTo>
                  <a:cubicBezTo>
                    <a:pt x="5637" y="3344"/>
                    <a:pt x="5651" y="3351"/>
                    <a:pt x="5665" y="3351"/>
                  </a:cubicBezTo>
                  <a:cubicBezTo>
                    <a:pt x="5687" y="3351"/>
                    <a:pt x="5709" y="3334"/>
                    <a:pt x="5703" y="3307"/>
                  </a:cubicBezTo>
                  <a:cubicBezTo>
                    <a:pt x="5703" y="3211"/>
                    <a:pt x="5703" y="3067"/>
                    <a:pt x="5694" y="2895"/>
                  </a:cubicBezTo>
                  <a:cubicBezTo>
                    <a:pt x="5406" y="2002"/>
                    <a:pt x="4748" y="816"/>
                    <a:pt x="246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6"/>
            <p:cNvSpPr/>
            <p:nvPr/>
          </p:nvSpPr>
          <p:spPr>
            <a:xfrm>
              <a:off x="7114511" y="2907256"/>
              <a:ext cx="168692" cy="96740"/>
            </a:xfrm>
            <a:custGeom>
              <a:avLst/>
              <a:gdLst/>
              <a:ahLst/>
              <a:cxnLst/>
              <a:rect l="l" t="t" r="r" b="b"/>
              <a:pathLst>
                <a:path w="6438" h="3692" extrusionOk="0">
                  <a:moveTo>
                    <a:pt x="6437" y="0"/>
                  </a:moveTo>
                  <a:lnTo>
                    <a:pt x="0" y="1426"/>
                  </a:lnTo>
                  <a:lnTo>
                    <a:pt x="0" y="3692"/>
                  </a:lnTo>
                  <a:lnTo>
                    <a:pt x="6437" y="2266"/>
                  </a:lnTo>
                  <a:lnTo>
                    <a:pt x="64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6"/>
            <p:cNvSpPr/>
            <p:nvPr/>
          </p:nvSpPr>
          <p:spPr>
            <a:xfrm>
              <a:off x="7062315" y="2901963"/>
              <a:ext cx="226285" cy="275860"/>
            </a:xfrm>
            <a:custGeom>
              <a:avLst/>
              <a:gdLst/>
              <a:ahLst/>
              <a:cxnLst/>
              <a:rect l="l" t="t" r="r" b="b"/>
              <a:pathLst>
                <a:path w="8636" h="10528" extrusionOk="0">
                  <a:moveTo>
                    <a:pt x="8228" y="457"/>
                  </a:moveTo>
                  <a:lnTo>
                    <a:pt x="8228" y="2305"/>
                  </a:lnTo>
                  <a:lnTo>
                    <a:pt x="7642" y="2434"/>
                  </a:lnTo>
                  <a:lnTo>
                    <a:pt x="2703" y="3529"/>
                  </a:lnTo>
                  <a:lnTo>
                    <a:pt x="2194" y="3639"/>
                  </a:lnTo>
                  <a:lnTo>
                    <a:pt x="2194" y="1796"/>
                  </a:lnTo>
                  <a:lnTo>
                    <a:pt x="8228" y="457"/>
                  </a:lnTo>
                  <a:close/>
                  <a:moveTo>
                    <a:pt x="8228" y="2718"/>
                  </a:moveTo>
                  <a:lnTo>
                    <a:pt x="8228" y="7633"/>
                  </a:lnTo>
                  <a:cubicBezTo>
                    <a:pt x="8213" y="7878"/>
                    <a:pt x="8113" y="8103"/>
                    <a:pt x="7940" y="8276"/>
                  </a:cubicBezTo>
                  <a:cubicBezTo>
                    <a:pt x="7777" y="8439"/>
                    <a:pt x="7484" y="8636"/>
                    <a:pt x="6999" y="8636"/>
                  </a:cubicBezTo>
                  <a:cubicBezTo>
                    <a:pt x="6500" y="8636"/>
                    <a:pt x="6096" y="8339"/>
                    <a:pt x="6096" y="7974"/>
                  </a:cubicBezTo>
                  <a:cubicBezTo>
                    <a:pt x="6096" y="7609"/>
                    <a:pt x="6504" y="7311"/>
                    <a:pt x="6999" y="7311"/>
                  </a:cubicBezTo>
                  <a:cubicBezTo>
                    <a:pt x="7205" y="7316"/>
                    <a:pt x="7412" y="7359"/>
                    <a:pt x="7609" y="7441"/>
                  </a:cubicBezTo>
                  <a:cubicBezTo>
                    <a:pt x="7634" y="7452"/>
                    <a:pt x="7660" y="7458"/>
                    <a:pt x="7686" y="7458"/>
                  </a:cubicBezTo>
                  <a:cubicBezTo>
                    <a:pt x="7791" y="7458"/>
                    <a:pt x="7887" y="7370"/>
                    <a:pt x="7887" y="7254"/>
                  </a:cubicBezTo>
                  <a:lnTo>
                    <a:pt x="7887" y="2794"/>
                  </a:lnTo>
                  <a:lnTo>
                    <a:pt x="8228" y="2718"/>
                  </a:lnTo>
                  <a:close/>
                  <a:moveTo>
                    <a:pt x="8433" y="0"/>
                  </a:moveTo>
                  <a:cubicBezTo>
                    <a:pt x="8417" y="0"/>
                    <a:pt x="8402" y="2"/>
                    <a:pt x="8386" y="5"/>
                  </a:cubicBezTo>
                  <a:lnTo>
                    <a:pt x="1949" y="1436"/>
                  </a:lnTo>
                  <a:cubicBezTo>
                    <a:pt x="1858" y="1455"/>
                    <a:pt x="1791" y="1537"/>
                    <a:pt x="1791" y="1633"/>
                  </a:cubicBezTo>
                  <a:lnTo>
                    <a:pt x="1791" y="3894"/>
                  </a:lnTo>
                  <a:lnTo>
                    <a:pt x="1791" y="5051"/>
                  </a:lnTo>
                  <a:cubicBezTo>
                    <a:pt x="1791" y="5185"/>
                    <a:pt x="1891" y="5252"/>
                    <a:pt x="1992" y="5252"/>
                  </a:cubicBezTo>
                  <a:cubicBezTo>
                    <a:pt x="2093" y="5252"/>
                    <a:pt x="2194" y="5185"/>
                    <a:pt x="2194" y="5051"/>
                  </a:cubicBezTo>
                  <a:lnTo>
                    <a:pt x="2194" y="4057"/>
                  </a:lnTo>
                  <a:lnTo>
                    <a:pt x="2539" y="3980"/>
                  </a:lnTo>
                  <a:lnTo>
                    <a:pt x="2539" y="9150"/>
                  </a:lnTo>
                  <a:cubicBezTo>
                    <a:pt x="2539" y="9356"/>
                    <a:pt x="2328" y="10124"/>
                    <a:pt x="1306" y="10124"/>
                  </a:cubicBezTo>
                  <a:cubicBezTo>
                    <a:pt x="811" y="10124"/>
                    <a:pt x="408" y="9822"/>
                    <a:pt x="408" y="9462"/>
                  </a:cubicBezTo>
                  <a:cubicBezTo>
                    <a:pt x="408" y="9097"/>
                    <a:pt x="811" y="8795"/>
                    <a:pt x="1306" y="8795"/>
                  </a:cubicBezTo>
                  <a:cubicBezTo>
                    <a:pt x="1517" y="8800"/>
                    <a:pt x="1723" y="8848"/>
                    <a:pt x="1915" y="8929"/>
                  </a:cubicBezTo>
                  <a:cubicBezTo>
                    <a:pt x="1941" y="8939"/>
                    <a:pt x="1967" y="8944"/>
                    <a:pt x="1992" y="8944"/>
                  </a:cubicBezTo>
                  <a:cubicBezTo>
                    <a:pt x="2099" y="8944"/>
                    <a:pt x="2194" y="8859"/>
                    <a:pt x="2194" y="8742"/>
                  </a:cubicBezTo>
                  <a:lnTo>
                    <a:pt x="2194" y="5963"/>
                  </a:lnTo>
                  <a:cubicBezTo>
                    <a:pt x="2194" y="5826"/>
                    <a:pt x="2093" y="5757"/>
                    <a:pt x="1992" y="5757"/>
                  </a:cubicBezTo>
                  <a:cubicBezTo>
                    <a:pt x="1891" y="5757"/>
                    <a:pt x="1791" y="5826"/>
                    <a:pt x="1791" y="5963"/>
                  </a:cubicBezTo>
                  <a:lnTo>
                    <a:pt x="1791" y="8459"/>
                  </a:lnTo>
                  <a:cubicBezTo>
                    <a:pt x="1632" y="8415"/>
                    <a:pt x="1469" y="8391"/>
                    <a:pt x="1306" y="8391"/>
                  </a:cubicBezTo>
                  <a:cubicBezTo>
                    <a:pt x="586" y="8391"/>
                    <a:pt x="0" y="8872"/>
                    <a:pt x="0" y="9457"/>
                  </a:cubicBezTo>
                  <a:cubicBezTo>
                    <a:pt x="0" y="10048"/>
                    <a:pt x="586" y="10528"/>
                    <a:pt x="1306" y="10528"/>
                  </a:cubicBezTo>
                  <a:cubicBezTo>
                    <a:pt x="1987" y="10528"/>
                    <a:pt x="2386" y="10240"/>
                    <a:pt x="2597" y="9995"/>
                  </a:cubicBezTo>
                  <a:cubicBezTo>
                    <a:pt x="2803" y="9760"/>
                    <a:pt x="2928" y="9462"/>
                    <a:pt x="2943" y="9150"/>
                  </a:cubicBezTo>
                  <a:lnTo>
                    <a:pt x="2943" y="3889"/>
                  </a:lnTo>
                  <a:lnTo>
                    <a:pt x="7479" y="2886"/>
                  </a:lnTo>
                  <a:lnTo>
                    <a:pt x="7479" y="6975"/>
                  </a:lnTo>
                  <a:cubicBezTo>
                    <a:pt x="7325" y="6932"/>
                    <a:pt x="7162" y="6908"/>
                    <a:pt x="6999" y="6908"/>
                  </a:cubicBezTo>
                  <a:cubicBezTo>
                    <a:pt x="6279" y="6908"/>
                    <a:pt x="5693" y="7388"/>
                    <a:pt x="5693" y="7974"/>
                  </a:cubicBezTo>
                  <a:cubicBezTo>
                    <a:pt x="5693" y="8564"/>
                    <a:pt x="6279" y="9044"/>
                    <a:pt x="6999" y="9044"/>
                  </a:cubicBezTo>
                  <a:cubicBezTo>
                    <a:pt x="8113" y="9044"/>
                    <a:pt x="8636" y="8204"/>
                    <a:pt x="8636" y="7633"/>
                  </a:cubicBezTo>
                  <a:lnTo>
                    <a:pt x="8636" y="2468"/>
                  </a:lnTo>
                  <a:lnTo>
                    <a:pt x="8636" y="202"/>
                  </a:lnTo>
                  <a:cubicBezTo>
                    <a:pt x="8636" y="88"/>
                    <a:pt x="8543" y="0"/>
                    <a:pt x="8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6"/>
            <p:cNvSpPr/>
            <p:nvPr/>
          </p:nvSpPr>
          <p:spPr>
            <a:xfrm>
              <a:off x="7264310" y="2959975"/>
              <a:ext cx="161512" cy="288411"/>
            </a:xfrm>
            <a:custGeom>
              <a:avLst/>
              <a:gdLst/>
              <a:ahLst/>
              <a:cxnLst/>
              <a:rect l="l" t="t" r="r" b="b"/>
              <a:pathLst>
                <a:path w="6164" h="11007" extrusionOk="0">
                  <a:moveTo>
                    <a:pt x="2427" y="1"/>
                  </a:moveTo>
                  <a:cubicBezTo>
                    <a:pt x="2294" y="1"/>
                    <a:pt x="2162" y="100"/>
                    <a:pt x="2165" y="264"/>
                  </a:cubicBezTo>
                  <a:lnTo>
                    <a:pt x="2165" y="4713"/>
                  </a:lnTo>
                  <a:cubicBezTo>
                    <a:pt x="2163" y="4848"/>
                    <a:pt x="2264" y="4915"/>
                    <a:pt x="2365" y="4915"/>
                  </a:cubicBezTo>
                  <a:cubicBezTo>
                    <a:pt x="2466" y="4915"/>
                    <a:pt x="2569" y="4848"/>
                    <a:pt x="2569" y="4713"/>
                  </a:cubicBezTo>
                  <a:lnTo>
                    <a:pt x="2569" y="787"/>
                  </a:lnTo>
                  <a:cubicBezTo>
                    <a:pt x="2650" y="921"/>
                    <a:pt x="2746" y="1065"/>
                    <a:pt x="2847" y="1214"/>
                  </a:cubicBezTo>
                  <a:cubicBezTo>
                    <a:pt x="2852" y="1219"/>
                    <a:pt x="2857" y="1228"/>
                    <a:pt x="2866" y="1238"/>
                  </a:cubicBezTo>
                  <a:cubicBezTo>
                    <a:pt x="2876" y="1248"/>
                    <a:pt x="2885" y="1262"/>
                    <a:pt x="2895" y="1276"/>
                  </a:cubicBezTo>
                  <a:cubicBezTo>
                    <a:pt x="2900" y="1286"/>
                    <a:pt x="2905" y="1296"/>
                    <a:pt x="2909" y="1300"/>
                  </a:cubicBezTo>
                  <a:cubicBezTo>
                    <a:pt x="3562" y="2241"/>
                    <a:pt x="4177" y="2837"/>
                    <a:pt x="4743" y="3067"/>
                  </a:cubicBezTo>
                  <a:cubicBezTo>
                    <a:pt x="5233" y="3269"/>
                    <a:pt x="5477" y="3917"/>
                    <a:pt x="5593" y="4425"/>
                  </a:cubicBezTo>
                  <a:cubicBezTo>
                    <a:pt x="5665" y="4752"/>
                    <a:pt x="5713" y="5078"/>
                    <a:pt x="5737" y="5409"/>
                  </a:cubicBezTo>
                  <a:cubicBezTo>
                    <a:pt x="5290" y="4838"/>
                    <a:pt x="4455" y="3989"/>
                    <a:pt x="3183" y="3513"/>
                  </a:cubicBezTo>
                  <a:cubicBezTo>
                    <a:pt x="3160" y="3505"/>
                    <a:pt x="3137" y="3501"/>
                    <a:pt x="3114" y="3501"/>
                  </a:cubicBezTo>
                  <a:cubicBezTo>
                    <a:pt x="3007" y="3501"/>
                    <a:pt x="2909" y="3587"/>
                    <a:pt x="2909" y="3705"/>
                  </a:cubicBezTo>
                  <a:lnTo>
                    <a:pt x="2909" y="9250"/>
                  </a:lnTo>
                  <a:cubicBezTo>
                    <a:pt x="2909" y="9725"/>
                    <a:pt x="2362" y="10598"/>
                    <a:pt x="1469" y="10598"/>
                  </a:cubicBezTo>
                  <a:cubicBezTo>
                    <a:pt x="884" y="10598"/>
                    <a:pt x="408" y="10248"/>
                    <a:pt x="408" y="9811"/>
                  </a:cubicBezTo>
                  <a:cubicBezTo>
                    <a:pt x="408" y="9374"/>
                    <a:pt x="884" y="9019"/>
                    <a:pt x="1469" y="9019"/>
                  </a:cubicBezTo>
                  <a:cubicBezTo>
                    <a:pt x="1752" y="9029"/>
                    <a:pt x="2026" y="9096"/>
                    <a:pt x="2280" y="9216"/>
                  </a:cubicBezTo>
                  <a:cubicBezTo>
                    <a:pt x="2310" y="9231"/>
                    <a:pt x="2340" y="9237"/>
                    <a:pt x="2369" y="9237"/>
                  </a:cubicBezTo>
                  <a:cubicBezTo>
                    <a:pt x="2474" y="9237"/>
                    <a:pt x="2569" y="9150"/>
                    <a:pt x="2569" y="9034"/>
                  </a:cubicBezTo>
                  <a:lnTo>
                    <a:pt x="2569" y="5664"/>
                  </a:lnTo>
                  <a:cubicBezTo>
                    <a:pt x="2569" y="5529"/>
                    <a:pt x="2468" y="5462"/>
                    <a:pt x="2367" y="5462"/>
                  </a:cubicBezTo>
                  <a:cubicBezTo>
                    <a:pt x="2266" y="5462"/>
                    <a:pt x="2165" y="5529"/>
                    <a:pt x="2165" y="5664"/>
                  </a:cubicBezTo>
                  <a:lnTo>
                    <a:pt x="2165" y="8736"/>
                  </a:lnTo>
                  <a:cubicBezTo>
                    <a:pt x="1940" y="8659"/>
                    <a:pt x="1704" y="8616"/>
                    <a:pt x="1469" y="8616"/>
                  </a:cubicBezTo>
                  <a:cubicBezTo>
                    <a:pt x="663" y="8616"/>
                    <a:pt x="0" y="9154"/>
                    <a:pt x="0" y="9811"/>
                  </a:cubicBezTo>
                  <a:cubicBezTo>
                    <a:pt x="0" y="10469"/>
                    <a:pt x="663" y="11007"/>
                    <a:pt x="1469" y="11007"/>
                  </a:cubicBezTo>
                  <a:cubicBezTo>
                    <a:pt x="1997" y="11007"/>
                    <a:pt x="2497" y="10771"/>
                    <a:pt x="2837" y="10368"/>
                  </a:cubicBezTo>
                  <a:cubicBezTo>
                    <a:pt x="3130" y="10037"/>
                    <a:pt x="3317" y="9600"/>
                    <a:pt x="3317" y="9254"/>
                  </a:cubicBezTo>
                  <a:lnTo>
                    <a:pt x="3317" y="4008"/>
                  </a:lnTo>
                  <a:cubicBezTo>
                    <a:pt x="4306" y="4449"/>
                    <a:pt x="5137" y="5174"/>
                    <a:pt x="5717" y="6086"/>
                  </a:cubicBezTo>
                  <a:cubicBezTo>
                    <a:pt x="5767" y="6165"/>
                    <a:pt x="5844" y="6201"/>
                    <a:pt x="5919" y="6201"/>
                  </a:cubicBezTo>
                  <a:cubicBezTo>
                    <a:pt x="6041" y="6201"/>
                    <a:pt x="6161" y="6109"/>
                    <a:pt x="6164" y="5961"/>
                  </a:cubicBezTo>
                  <a:cubicBezTo>
                    <a:pt x="6164" y="5414"/>
                    <a:pt x="6106" y="4872"/>
                    <a:pt x="5991" y="4334"/>
                  </a:cubicBezTo>
                  <a:cubicBezTo>
                    <a:pt x="5785" y="3461"/>
                    <a:pt x="5420" y="2909"/>
                    <a:pt x="4901" y="2693"/>
                  </a:cubicBezTo>
                  <a:cubicBezTo>
                    <a:pt x="4417" y="2496"/>
                    <a:pt x="3845" y="1939"/>
                    <a:pt x="3250" y="1084"/>
                  </a:cubicBezTo>
                  <a:cubicBezTo>
                    <a:pt x="3231" y="1046"/>
                    <a:pt x="3202" y="1008"/>
                    <a:pt x="3173" y="974"/>
                  </a:cubicBezTo>
                  <a:cubicBezTo>
                    <a:pt x="2943" y="633"/>
                    <a:pt x="2765" y="331"/>
                    <a:pt x="2650" y="134"/>
                  </a:cubicBezTo>
                  <a:cubicBezTo>
                    <a:pt x="2599" y="42"/>
                    <a:pt x="2513" y="1"/>
                    <a:pt x="2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6"/>
            <p:cNvSpPr/>
            <p:nvPr/>
          </p:nvSpPr>
          <p:spPr>
            <a:xfrm>
              <a:off x="7359425" y="3200357"/>
              <a:ext cx="64039" cy="24761"/>
            </a:xfrm>
            <a:custGeom>
              <a:avLst/>
              <a:gdLst/>
              <a:ahLst/>
              <a:cxnLst/>
              <a:rect l="l" t="t" r="r" b="b"/>
              <a:pathLst>
                <a:path w="2444" h="945" extrusionOk="0">
                  <a:moveTo>
                    <a:pt x="2157" y="0"/>
                  </a:moveTo>
                  <a:cubicBezTo>
                    <a:pt x="2122" y="0"/>
                    <a:pt x="2086" y="10"/>
                    <a:pt x="2049" y="32"/>
                  </a:cubicBezTo>
                  <a:lnTo>
                    <a:pt x="2044" y="32"/>
                  </a:lnTo>
                  <a:cubicBezTo>
                    <a:pt x="2039" y="37"/>
                    <a:pt x="1492" y="431"/>
                    <a:pt x="263" y="541"/>
                  </a:cubicBezTo>
                  <a:cubicBezTo>
                    <a:pt x="1" y="560"/>
                    <a:pt x="18" y="945"/>
                    <a:pt x="273" y="945"/>
                  </a:cubicBezTo>
                  <a:cubicBezTo>
                    <a:pt x="275" y="945"/>
                    <a:pt x="276" y="944"/>
                    <a:pt x="278" y="944"/>
                  </a:cubicBezTo>
                  <a:lnTo>
                    <a:pt x="297" y="944"/>
                  </a:lnTo>
                  <a:cubicBezTo>
                    <a:pt x="1655" y="824"/>
                    <a:pt x="2265" y="378"/>
                    <a:pt x="2289" y="359"/>
                  </a:cubicBezTo>
                  <a:cubicBezTo>
                    <a:pt x="2444" y="224"/>
                    <a:pt x="2323" y="0"/>
                    <a:pt x="2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6"/>
            <p:cNvSpPr/>
            <p:nvPr/>
          </p:nvSpPr>
          <p:spPr>
            <a:xfrm>
              <a:off x="7063678" y="3188120"/>
              <a:ext cx="187793" cy="25600"/>
            </a:xfrm>
            <a:custGeom>
              <a:avLst/>
              <a:gdLst/>
              <a:ahLst/>
              <a:cxnLst/>
              <a:rect l="l" t="t" r="r" b="b"/>
              <a:pathLst>
                <a:path w="7167" h="977" extrusionOk="0">
                  <a:moveTo>
                    <a:pt x="2149" y="0"/>
                  </a:moveTo>
                  <a:cubicBezTo>
                    <a:pt x="1850" y="0"/>
                    <a:pt x="1570" y="11"/>
                    <a:pt x="1311" y="34"/>
                  </a:cubicBezTo>
                  <a:cubicBezTo>
                    <a:pt x="779" y="77"/>
                    <a:pt x="404" y="173"/>
                    <a:pt x="169" y="264"/>
                  </a:cubicBezTo>
                  <a:cubicBezTo>
                    <a:pt x="44" y="312"/>
                    <a:pt x="1" y="471"/>
                    <a:pt x="87" y="576"/>
                  </a:cubicBezTo>
                  <a:lnTo>
                    <a:pt x="92" y="581"/>
                  </a:lnTo>
                  <a:cubicBezTo>
                    <a:pt x="129" y="628"/>
                    <a:pt x="187" y="654"/>
                    <a:pt x="246" y="654"/>
                  </a:cubicBezTo>
                  <a:cubicBezTo>
                    <a:pt x="272" y="654"/>
                    <a:pt x="298" y="649"/>
                    <a:pt x="323" y="639"/>
                  </a:cubicBezTo>
                  <a:cubicBezTo>
                    <a:pt x="486" y="571"/>
                    <a:pt x="831" y="471"/>
                    <a:pt x="1455" y="427"/>
                  </a:cubicBezTo>
                  <a:cubicBezTo>
                    <a:pt x="1665" y="413"/>
                    <a:pt x="1884" y="406"/>
                    <a:pt x="2111" y="406"/>
                  </a:cubicBezTo>
                  <a:cubicBezTo>
                    <a:pt x="3629" y="406"/>
                    <a:pt x="5481" y="703"/>
                    <a:pt x="6846" y="975"/>
                  </a:cubicBezTo>
                  <a:cubicBezTo>
                    <a:pt x="6856" y="975"/>
                    <a:pt x="6863" y="977"/>
                    <a:pt x="6871" y="977"/>
                  </a:cubicBezTo>
                  <a:cubicBezTo>
                    <a:pt x="6875" y="977"/>
                    <a:pt x="6880" y="976"/>
                    <a:pt x="6885" y="975"/>
                  </a:cubicBezTo>
                  <a:cubicBezTo>
                    <a:pt x="6886" y="975"/>
                    <a:pt x="6888" y="975"/>
                    <a:pt x="6889" y="975"/>
                  </a:cubicBezTo>
                  <a:cubicBezTo>
                    <a:pt x="7135" y="975"/>
                    <a:pt x="7166" y="619"/>
                    <a:pt x="6923" y="576"/>
                  </a:cubicBezTo>
                  <a:cubicBezTo>
                    <a:pt x="4996" y="193"/>
                    <a:pt x="3396" y="0"/>
                    <a:pt x="2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6"/>
            <p:cNvSpPr/>
            <p:nvPr/>
          </p:nvSpPr>
          <p:spPr>
            <a:xfrm>
              <a:off x="7365819" y="3152485"/>
              <a:ext cx="52222" cy="20805"/>
            </a:xfrm>
            <a:custGeom>
              <a:avLst/>
              <a:gdLst/>
              <a:ahLst/>
              <a:cxnLst/>
              <a:rect l="l" t="t" r="r" b="b"/>
              <a:pathLst>
                <a:path w="1993" h="794" extrusionOk="0">
                  <a:moveTo>
                    <a:pt x="1756" y="1"/>
                  </a:moveTo>
                  <a:cubicBezTo>
                    <a:pt x="1723" y="1"/>
                    <a:pt x="1691" y="9"/>
                    <a:pt x="1661" y="26"/>
                  </a:cubicBezTo>
                  <a:cubicBezTo>
                    <a:pt x="1435" y="155"/>
                    <a:pt x="965" y="319"/>
                    <a:pt x="197" y="391"/>
                  </a:cubicBezTo>
                  <a:cubicBezTo>
                    <a:pt x="87" y="395"/>
                    <a:pt x="0" y="487"/>
                    <a:pt x="0" y="597"/>
                  </a:cubicBezTo>
                  <a:cubicBezTo>
                    <a:pt x="5" y="707"/>
                    <a:pt x="96" y="794"/>
                    <a:pt x="207" y="794"/>
                  </a:cubicBezTo>
                  <a:lnTo>
                    <a:pt x="221" y="794"/>
                  </a:lnTo>
                  <a:cubicBezTo>
                    <a:pt x="1114" y="717"/>
                    <a:pt x="1608" y="520"/>
                    <a:pt x="1858" y="376"/>
                  </a:cubicBezTo>
                  <a:cubicBezTo>
                    <a:pt x="1973" y="314"/>
                    <a:pt x="1992" y="155"/>
                    <a:pt x="1901" y="59"/>
                  </a:cubicBezTo>
                  <a:cubicBezTo>
                    <a:pt x="1860" y="21"/>
                    <a:pt x="1808" y="1"/>
                    <a:pt x="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6"/>
            <p:cNvSpPr/>
            <p:nvPr/>
          </p:nvSpPr>
          <p:spPr>
            <a:xfrm>
              <a:off x="7152399" y="3137025"/>
              <a:ext cx="156429" cy="34273"/>
            </a:xfrm>
            <a:custGeom>
              <a:avLst/>
              <a:gdLst/>
              <a:ahLst/>
              <a:cxnLst/>
              <a:rect l="l" t="t" r="r" b="b"/>
              <a:pathLst>
                <a:path w="5970" h="1308" extrusionOk="0">
                  <a:moveTo>
                    <a:pt x="283" y="1"/>
                  </a:moveTo>
                  <a:cubicBezTo>
                    <a:pt x="36" y="1"/>
                    <a:pt x="1" y="372"/>
                    <a:pt x="258" y="405"/>
                  </a:cubicBezTo>
                  <a:cubicBezTo>
                    <a:pt x="974" y="481"/>
                    <a:pt x="1977" y="645"/>
                    <a:pt x="3163" y="880"/>
                  </a:cubicBezTo>
                  <a:cubicBezTo>
                    <a:pt x="4281" y="1101"/>
                    <a:pt x="5073" y="1235"/>
                    <a:pt x="5663" y="1307"/>
                  </a:cubicBezTo>
                  <a:lnTo>
                    <a:pt x="5692" y="1307"/>
                  </a:lnTo>
                  <a:cubicBezTo>
                    <a:pt x="5694" y="1307"/>
                    <a:pt x="5695" y="1307"/>
                    <a:pt x="5697" y="1307"/>
                  </a:cubicBezTo>
                  <a:cubicBezTo>
                    <a:pt x="5947" y="1307"/>
                    <a:pt x="5969" y="932"/>
                    <a:pt x="5716" y="904"/>
                  </a:cubicBezTo>
                  <a:cubicBezTo>
                    <a:pt x="5135" y="832"/>
                    <a:pt x="4348" y="697"/>
                    <a:pt x="3244" y="481"/>
                  </a:cubicBezTo>
                  <a:cubicBezTo>
                    <a:pt x="2044" y="246"/>
                    <a:pt x="1026" y="78"/>
                    <a:pt x="302" y="1"/>
                  </a:cubicBezTo>
                  <a:cubicBezTo>
                    <a:pt x="295" y="1"/>
                    <a:pt x="289" y="1"/>
                    <a:pt x="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46"/>
          <p:cNvGrpSpPr/>
          <p:nvPr/>
        </p:nvGrpSpPr>
        <p:grpSpPr>
          <a:xfrm>
            <a:off x="6106919" y="1064135"/>
            <a:ext cx="252723" cy="363402"/>
            <a:chOff x="5818208" y="1502697"/>
            <a:chExt cx="252723" cy="363402"/>
          </a:xfrm>
        </p:grpSpPr>
        <p:sp>
          <p:nvSpPr>
            <p:cNvPr id="3203" name="Google Shape;3203;p46"/>
            <p:cNvSpPr/>
            <p:nvPr/>
          </p:nvSpPr>
          <p:spPr>
            <a:xfrm>
              <a:off x="5861114" y="1528559"/>
              <a:ext cx="203043" cy="322448"/>
            </a:xfrm>
            <a:custGeom>
              <a:avLst/>
              <a:gdLst/>
              <a:ahLst/>
              <a:cxnLst/>
              <a:rect l="l" t="t" r="r" b="b"/>
              <a:pathLst>
                <a:path w="7749" h="12306" extrusionOk="0">
                  <a:moveTo>
                    <a:pt x="1427" y="1"/>
                  </a:moveTo>
                  <a:cubicBezTo>
                    <a:pt x="970" y="1"/>
                    <a:pt x="462" y="17"/>
                    <a:pt x="1" y="21"/>
                  </a:cubicBezTo>
                  <a:lnTo>
                    <a:pt x="1" y="1749"/>
                  </a:lnTo>
                  <a:cubicBezTo>
                    <a:pt x="332" y="1746"/>
                    <a:pt x="773" y="1705"/>
                    <a:pt x="1238" y="1705"/>
                  </a:cubicBezTo>
                  <a:cubicBezTo>
                    <a:pt x="2159" y="1705"/>
                    <a:pt x="3173" y="1866"/>
                    <a:pt x="3620" y="2801"/>
                  </a:cubicBezTo>
                  <a:cubicBezTo>
                    <a:pt x="3803" y="3184"/>
                    <a:pt x="4069" y="3839"/>
                    <a:pt x="4870" y="3839"/>
                  </a:cubicBezTo>
                  <a:cubicBezTo>
                    <a:pt x="5161" y="3839"/>
                    <a:pt x="5523" y="3753"/>
                    <a:pt x="5977" y="3535"/>
                  </a:cubicBezTo>
                  <a:cubicBezTo>
                    <a:pt x="6235" y="3407"/>
                    <a:pt x="6457" y="3339"/>
                    <a:pt x="6622" y="3339"/>
                  </a:cubicBezTo>
                  <a:cubicBezTo>
                    <a:pt x="6724" y="3339"/>
                    <a:pt x="6805" y="3365"/>
                    <a:pt x="6860" y="3420"/>
                  </a:cubicBezTo>
                  <a:cubicBezTo>
                    <a:pt x="7004" y="3564"/>
                    <a:pt x="7004" y="3842"/>
                    <a:pt x="6543" y="4375"/>
                  </a:cubicBezTo>
                  <a:cubicBezTo>
                    <a:pt x="6140" y="4845"/>
                    <a:pt x="1556" y="10414"/>
                    <a:pt x="1210" y="12305"/>
                  </a:cubicBezTo>
                  <a:lnTo>
                    <a:pt x="3169" y="12305"/>
                  </a:lnTo>
                  <a:cubicBezTo>
                    <a:pt x="3457" y="10611"/>
                    <a:pt x="3903" y="9228"/>
                    <a:pt x="7004" y="4874"/>
                  </a:cubicBezTo>
                  <a:cubicBezTo>
                    <a:pt x="7623" y="4005"/>
                    <a:pt x="7748" y="3569"/>
                    <a:pt x="7427" y="3060"/>
                  </a:cubicBezTo>
                  <a:cubicBezTo>
                    <a:pt x="7273" y="2815"/>
                    <a:pt x="7019" y="2657"/>
                    <a:pt x="6735" y="2623"/>
                  </a:cubicBezTo>
                  <a:cubicBezTo>
                    <a:pt x="6674" y="2615"/>
                    <a:pt x="6611" y="2611"/>
                    <a:pt x="6546" y="2611"/>
                  </a:cubicBezTo>
                  <a:cubicBezTo>
                    <a:pt x="6299" y="2611"/>
                    <a:pt x="6022" y="2669"/>
                    <a:pt x="5718" y="2791"/>
                  </a:cubicBezTo>
                  <a:cubicBezTo>
                    <a:pt x="5348" y="2939"/>
                    <a:pt x="5084" y="3012"/>
                    <a:pt x="4917" y="3012"/>
                  </a:cubicBezTo>
                  <a:cubicBezTo>
                    <a:pt x="4856" y="3012"/>
                    <a:pt x="4808" y="3002"/>
                    <a:pt x="4772" y="2983"/>
                  </a:cubicBezTo>
                  <a:cubicBezTo>
                    <a:pt x="4642" y="2906"/>
                    <a:pt x="4513" y="2594"/>
                    <a:pt x="4354" y="2201"/>
                  </a:cubicBezTo>
                  <a:cubicBezTo>
                    <a:pt x="4268" y="1994"/>
                    <a:pt x="4172" y="1759"/>
                    <a:pt x="4052" y="1490"/>
                  </a:cubicBezTo>
                  <a:cubicBezTo>
                    <a:pt x="3649" y="602"/>
                    <a:pt x="3058" y="247"/>
                    <a:pt x="2641" y="103"/>
                  </a:cubicBezTo>
                  <a:cubicBezTo>
                    <a:pt x="2396" y="21"/>
                    <a:pt x="1944" y="1"/>
                    <a:pt x="1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6"/>
            <p:cNvSpPr/>
            <p:nvPr/>
          </p:nvSpPr>
          <p:spPr>
            <a:xfrm>
              <a:off x="5860983" y="1548263"/>
              <a:ext cx="195497" cy="302744"/>
            </a:xfrm>
            <a:custGeom>
              <a:avLst/>
              <a:gdLst/>
              <a:ahLst/>
              <a:cxnLst/>
              <a:rect l="l" t="t" r="r" b="b"/>
              <a:pathLst>
                <a:path w="7461" h="11554" extrusionOk="0">
                  <a:moveTo>
                    <a:pt x="1037" y="1"/>
                  </a:moveTo>
                  <a:cubicBezTo>
                    <a:pt x="450" y="1"/>
                    <a:pt x="14" y="102"/>
                    <a:pt x="1" y="109"/>
                  </a:cubicBezTo>
                  <a:lnTo>
                    <a:pt x="1" y="997"/>
                  </a:lnTo>
                  <a:cubicBezTo>
                    <a:pt x="333" y="994"/>
                    <a:pt x="774" y="953"/>
                    <a:pt x="1239" y="953"/>
                  </a:cubicBezTo>
                  <a:cubicBezTo>
                    <a:pt x="2160" y="953"/>
                    <a:pt x="3175" y="1114"/>
                    <a:pt x="3625" y="2049"/>
                  </a:cubicBezTo>
                  <a:cubicBezTo>
                    <a:pt x="3805" y="2432"/>
                    <a:pt x="4069" y="3087"/>
                    <a:pt x="4870" y="3087"/>
                  </a:cubicBezTo>
                  <a:cubicBezTo>
                    <a:pt x="5161" y="3087"/>
                    <a:pt x="5523" y="3001"/>
                    <a:pt x="5977" y="2783"/>
                  </a:cubicBezTo>
                  <a:cubicBezTo>
                    <a:pt x="6238" y="2655"/>
                    <a:pt x="6459" y="2587"/>
                    <a:pt x="6624" y="2587"/>
                  </a:cubicBezTo>
                  <a:cubicBezTo>
                    <a:pt x="6725" y="2587"/>
                    <a:pt x="6805" y="2613"/>
                    <a:pt x="6860" y="2668"/>
                  </a:cubicBezTo>
                  <a:cubicBezTo>
                    <a:pt x="7004" y="2812"/>
                    <a:pt x="7009" y="3090"/>
                    <a:pt x="6544" y="3623"/>
                  </a:cubicBezTo>
                  <a:cubicBezTo>
                    <a:pt x="6140" y="4093"/>
                    <a:pt x="1556" y="9662"/>
                    <a:pt x="1211" y="11553"/>
                  </a:cubicBezTo>
                  <a:lnTo>
                    <a:pt x="2089" y="11553"/>
                  </a:lnTo>
                  <a:cubicBezTo>
                    <a:pt x="2089" y="11553"/>
                    <a:pt x="3207" y="7833"/>
                    <a:pt x="6731" y="3916"/>
                  </a:cubicBezTo>
                  <a:cubicBezTo>
                    <a:pt x="7254" y="3330"/>
                    <a:pt x="7460" y="2725"/>
                    <a:pt x="7158" y="2457"/>
                  </a:cubicBezTo>
                  <a:cubicBezTo>
                    <a:pt x="7018" y="2333"/>
                    <a:pt x="6854" y="2287"/>
                    <a:pt x="6674" y="2287"/>
                  </a:cubicBezTo>
                  <a:cubicBezTo>
                    <a:pt x="6166" y="2287"/>
                    <a:pt x="5528" y="2649"/>
                    <a:pt x="4926" y="2663"/>
                  </a:cubicBezTo>
                  <a:cubicBezTo>
                    <a:pt x="4916" y="2663"/>
                    <a:pt x="4907" y="2664"/>
                    <a:pt x="4897" y="2664"/>
                  </a:cubicBezTo>
                  <a:cubicBezTo>
                    <a:pt x="4812" y="2664"/>
                    <a:pt x="4731" y="2644"/>
                    <a:pt x="4657" y="2605"/>
                  </a:cubicBezTo>
                  <a:cubicBezTo>
                    <a:pt x="4446" y="2485"/>
                    <a:pt x="4139" y="2183"/>
                    <a:pt x="3923" y="1722"/>
                  </a:cubicBezTo>
                  <a:cubicBezTo>
                    <a:pt x="3644" y="1117"/>
                    <a:pt x="3246" y="623"/>
                    <a:pt x="2761" y="373"/>
                  </a:cubicBezTo>
                  <a:cubicBezTo>
                    <a:pt x="2195" y="80"/>
                    <a:pt x="1557" y="1"/>
                    <a:pt x="103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6"/>
            <p:cNvSpPr/>
            <p:nvPr/>
          </p:nvSpPr>
          <p:spPr>
            <a:xfrm>
              <a:off x="5848039" y="1536393"/>
              <a:ext cx="23661" cy="306805"/>
            </a:xfrm>
            <a:custGeom>
              <a:avLst/>
              <a:gdLst/>
              <a:ahLst/>
              <a:cxnLst/>
              <a:rect l="l" t="t" r="r" b="b"/>
              <a:pathLst>
                <a:path w="903" h="11709" extrusionOk="0">
                  <a:moveTo>
                    <a:pt x="0" y="1"/>
                  </a:moveTo>
                  <a:lnTo>
                    <a:pt x="0" y="11708"/>
                  </a:lnTo>
                  <a:lnTo>
                    <a:pt x="903" y="11708"/>
                  </a:lnTo>
                  <a:lnTo>
                    <a:pt x="9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6"/>
            <p:cNvSpPr/>
            <p:nvPr/>
          </p:nvSpPr>
          <p:spPr>
            <a:xfrm>
              <a:off x="5859856" y="1536393"/>
              <a:ext cx="11844" cy="306805"/>
            </a:xfrm>
            <a:custGeom>
              <a:avLst/>
              <a:gdLst/>
              <a:ahLst/>
              <a:cxnLst/>
              <a:rect l="l" t="t" r="r" b="b"/>
              <a:pathLst>
                <a:path w="452" h="11709" extrusionOk="0">
                  <a:moveTo>
                    <a:pt x="1" y="1"/>
                  </a:moveTo>
                  <a:lnTo>
                    <a:pt x="1" y="11708"/>
                  </a:lnTo>
                  <a:lnTo>
                    <a:pt x="452" y="11708"/>
                  </a:lnTo>
                  <a:lnTo>
                    <a:pt x="452" y="1"/>
                  </a:ln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6"/>
            <p:cNvSpPr/>
            <p:nvPr/>
          </p:nvSpPr>
          <p:spPr>
            <a:xfrm>
              <a:off x="5840624" y="1547477"/>
              <a:ext cx="38518" cy="17110"/>
            </a:xfrm>
            <a:custGeom>
              <a:avLst/>
              <a:gdLst/>
              <a:ahLst/>
              <a:cxnLst/>
              <a:rect l="l" t="t" r="r" b="b"/>
              <a:pathLst>
                <a:path w="1470" h="653" extrusionOk="0">
                  <a:moveTo>
                    <a:pt x="91" y="0"/>
                  </a:moveTo>
                  <a:cubicBezTo>
                    <a:pt x="43" y="0"/>
                    <a:pt x="0" y="38"/>
                    <a:pt x="0" y="91"/>
                  </a:cubicBezTo>
                  <a:lnTo>
                    <a:pt x="0" y="562"/>
                  </a:lnTo>
                  <a:cubicBezTo>
                    <a:pt x="0" y="610"/>
                    <a:pt x="43" y="653"/>
                    <a:pt x="91" y="653"/>
                  </a:cubicBezTo>
                  <a:lnTo>
                    <a:pt x="1383" y="653"/>
                  </a:lnTo>
                  <a:cubicBezTo>
                    <a:pt x="1431" y="653"/>
                    <a:pt x="1469" y="610"/>
                    <a:pt x="1469" y="562"/>
                  </a:cubicBezTo>
                  <a:lnTo>
                    <a:pt x="1469" y="91"/>
                  </a:lnTo>
                  <a:cubicBezTo>
                    <a:pt x="1469" y="38"/>
                    <a:pt x="1431" y="0"/>
                    <a:pt x="1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6"/>
            <p:cNvSpPr/>
            <p:nvPr/>
          </p:nvSpPr>
          <p:spPr>
            <a:xfrm>
              <a:off x="5840991" y="1507964"/>
              <a:ext cx="37889" cy="39540"/>
            </a:xfrm>
            <a:custGeom>
              <a:avLst/>
              <a:gdLst/>
              <a:ahLst/>
              <a:cxnLst/>
              <a:rect l="l" t="t" r="r" b="b"/>
              <a:pathLst>
                <a:path w="1446" h="1509" extrusionOk="0">
                  <a:moveTo>
                    <a:pt x="29" y="1"/>
                  </a:moveTo>
                  <a:cubicBezTo>
                    <a:pt x="10" y="6"/>
                    <a:pt x="1" y="20"/>
                    <a:pt x="5" y="39"/>
                  </a:cubicBezTo>
                  <a:lnTo>
                    <a:pt x="241" y="1508"/>
                  </a:lnTo>
                  <a:lnTo>
                    <a:pt x="1205" y="1508"/>
                  </a:lnTo>
                  <a:lnTo>
                    <a:pt x="1441" y="39"/>
                  </a:lnTo>
                  <a:cubicBezTo>
                    <a:pt x="1445" y="20"/>
                    <a:pt x="1436" y="6"/>
                    <a:pt x="1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6"/>
            <p:cNvSpPr/>
            <p:nvPr/>
          </p:nvSpPr>
          <p:spPr>
            <a:xfrm>
              <a:off x="5840624" y="1781544"/>
              <a:ext cx="38622" cy="17005"/>
            </a:xfrm>
            <a:custGeom>
              <a:avLst/>
              <a:gdLst/>
              <a:ahLst/>
              <a:cxnLst/>
              <a:rect l="l" t="t" r="r" b="b"/>
              <a:pathLst>
                <a:path w="1474" h="649" extrusionOk="0">
                  <a:moveTo>
                    <a:pt x="91" y="0"/>
                  </a:moveTo>
                  <a:cubicBezTo>
                    <a:pt x="43" y="0"/>
                    <a:pt x="0" y="39"/>
                    <a:pt x="0" y="92"/>
                  </a:cubicBezTo>
                  <a:lnTo>
                    <a:pt x="0" y="562"/>
                  </a:lnTo>
                  <a:cubicBezTo>
                    <a:pt x="0" y="610"/>
                    <a:pt x="43" y="648"/>
                    <a:pt x="91" y="648"/>
                  </a:cubicBezTo>
                  <a:lnTo>
                    <a:pt x="1383" y="648"/>
                  </a:lnTo>
                  <a:cubicBezTo>
                    <a:pt x="1431" y="648"/>
                    <a:pt x="1469" y="610"/>
                    <a:pt x="1469" y="562"/>
                  </a:cubicBezTo>
                  <a:lnTo>
                    <a:pt x="1469" y="92"/>
                  </a:lnTo>
                  <a:cubicBezTo>
                    <a:pt x="1474" y="39"/>
                    <a:pt x="1431" y="0"/>
                    <a:pt x="1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6"/>
            <p:cNvSpPr/>
            <p:nvPr/>
          </p:nvSpPr>
          <p:spPr>
            <a:xfrm>
              <a:off x="5840991" y="1798523"/>
              <a:ext cx="37889" cy="39513"/>
            </a:xfrm>
            <a:custGeom>
              <a:avLst/>
              <a:gdLst/>
              <a:ahLst/>
              <a:cxnLst/>
              <a:rect l="l" t="t" r="r" b="b"/>
              <a:pathLst>
                <a:path w="1446" h="1508" extrusionOk="0">
                  <a:moveTo>
                    <a:pt x="241" y="0"/>
                  </a:moveTo>
                  <a:lnTo>
                    <a:pt x="5" y="1474"/>
                  </a:lnTo>
                  <a:cubicBezTo>
                    <a:pt x="1" y="1488"/>
                    <a:pt x="10" y="1508"/>
                    <a:pt x="29" y="1508"/>
                  </a:cubicBezTo>
                  <a:lnTo>
                    <a:pt x="1417" y="1508"/>
                  </a:lnTo>
                  <a:cubicBezTo>
                    <a:pt x="1436" y="1508"/>
                    <a:pt x="1445" y="1488"/>
                    <a:pt x="1441" y="1474"/>
                  </a:cubicBezTo>
                  <a:lnTo>
                    <a:pt x="12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6"/>
            <p:cNvSpPr/>
            <p:nvPr/>
          </p:nvSpPr>
          <p:spPr>
            <a:xfrm>
              <a:off x="5859856" y="1547477"/>
              <a:ext cx="19285" cy="17110"/>
            </a:xfrm>
            <a:custGeom>
              <a:avLst/>
              <a:gdLst/>
              <a:ahLst/>
              <a:cxnLst/>
              <a:rect l="l" t="t" r="r" b="b"/>
              <a:pathLst>
                <a:path w="736" h="653" extrusionOk="0">
                  <a:moveTo>
                    <a:pt x="1" y="0"/>
                  </a:moveTo>
                  <a:lnTo>
                    <a:pt x="1" y="653"/>
                  </a:lnTo>
                  <a:lnTo>
                    <a:pt x="649" y="653"/>
                  </a:lnTo>
                  <a:cubicBezTo>
                    <a:pt x="697" y="653"/>
                    <a:pt x="735" y="610"/>
                    <a:pt x="735" y="562"/>
                  </a:cubicBezTo>
                  <a:lnTo>
                    <a:pt x="735" y="91"/>
                  </a:lnTo>
                  <a:cubicBezTo>
                    <a:pt x="735" y="38"/>
                    <a:pt x="697" y="0"/>
                    <a:pt x="649"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6"/>
            <p:cNvSpPr/>
            <p:nvPr/>
          </p:nvSpPr>
          <p:spPr>
            <a:xfrm>
              <a:off x="5859856" y="1781544"/>
              <a:ext cx="19390" cy="17005"/>
            </a:xfrm>
            <a:custGeom>
              <a:avLst/>
              <a:gdLst/>
              <a:ahLst/>
              <a:cxnLst/>
              <a:rect l="l" t="t" r="r" b="b"/>
              <a:pathLst>
                <a:path w="740" h="649" extrusionOk="0">
                  <a:moveTo>
                    <a:pt x="1" y="0"/>
                  </a:moveTo>
                  <a:lnTo>
                    <a:pt x="1" y="648"/>
                  </a:lnTo>
                  <a:lnTo>
                    <a:pt x="649" y="648"/>
                  </a:lnTo>
                  <a:cubicBezTo>
                    <a:pt x="697" y="648"/>
                    <a:pt x="735" y="610"/>
                    <a:pt x="735" y="562"/>
                  </a:cubicBezTo>
                  <a:lnTo>
                    <a:pt x="735" y="92"/>
                  </a:lnTo>
                  <a:cubicBezTo>
                    <a:pt x="740" y="39"/>
                    <a:pt x="697" y="0"/>
                    <a:pt x="649"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6"/>
            <p:cNvSpPr/>
            <p:nvPr/>
          </p:nvSpPr>
          <p:spPr>
            <a:xfrm>
              <a:off x="5859856" y="1507964"/>
              <a:ext cx="19023" cy="39540"/>
            </a:xfrm>
            <a:custGeom>
              <a:avLst/>
              <a:gdLst/>
              <a:ahLst/>
              <a:cxnLst/>
              <a:rect l="l" t="t" r="r" b="b"/>
              <a:pathLst>
                <a:path w="726" h="1509" extrusionOk="0">
                  <a:moveTo>
                    <a:pt x="1" y="1"/>
                  </a:moveTo>
                  <a:lnTo>
                    <a:pt x="1" y="1508"/>
                  </a:lnTo>
                  <a:lnTo>
                    <a:pt x="485" y="1508"/>
                  </a:lnTo>
                  <a:lnTo>
                    <a:pt x="721" y="39"/>
                  </a:lnTo>
                  <a:cubicBezTo>
                    <a:pt x="725" y="20"/>
                    <a:pt x="711" y="6"/>
                    <a:pt x="69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6"/>
            <p:cNvSpPr/>
            <p:nvPr/>
          </p:nvSpPr>
          <p:spPr>
            <a:xfrm>
              <a:off x="5859856" y="1798523"/>
              <a:ext cx="19023" cy="39513"/>
            </a:xfrm>
            <a:custGeom>
              <a:avLst/>
              <a:gdLst/>
              <a:ahLst/>
              <a:cxnLst/>
              <a:rect l="l" t="t" r="r" b="b"/>
              <a:pathLst>
                <a:path w="726" h="1508" extrusionOk="0">
                  <a:moveTo>
                    <a:pt x="1" y="0"/>
                  </a:moveTo>
                  <a:lnTo>
                    <a:pt x="1" y="1508"/>
                  </a:lnTo>
                  <a:lnTo>
                    <a:pt x="697" y="1508"/>
                  </a:lnTo>
                  <a:cubicBezTo>
                    <a:pt x="711" y="1508"/>
                    <a:pt x="725" y="1488"/>
                    <a:pt x="721" y="1474"/>
                  </a:cubicBezTo>
                  <a:lnTo>
                    <a:pt x="485" y="0"/>
                  </a:ln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6"/>
            <p:cNvSpPr/>
            <p:nvPr/>
          </p:nvSpPr>
          <p:spPr>
            <a:xfrm>
              <a:off x="5823645" y="1836753"/>
              <a:ext cx="138244" cy="24054"/>
            </a:xfrm>
            <a:custGeom>
              <a:avLst/>
              <a:gdLst/>
              <a:ahLst/>
              <a:cxnLst/>
              <a:rect l="l" t="t" r="r" b="b"/>
              <a:pathLst>
                <a:path w="5276" h="918" extrusionOk="0">
                  <a:moveTo>
                    <a:pt x="245" y="1"/>
                  </a:moveTo>
                  <a:cubicBezTo>
                    <a:pt x="111" y="1"/>
                    <a:pt x="0" y="111"/>
                    <a:pt x="0" y="245"/>
                  </a:cubicBezTo>
                  <a:lnTo>
                    <a:pt x="0" y="673"/>
                  </a:lnTo>
                  <a:cubicBezTo>
                    <a:pt x="0" y="807"/>
                    <a:pt x="111" y="917"/>
                    <a:pt x="245" y="917"/>
                  </a:cubicBezTo>
                  <a:lnTo>
                    <a:pt x="5031" y="917"/>
                  </a:lnTo>
                  <a:cubicBezTo>
                    <a:pt x="5165" y="917"/>
                    <a:pt x="5276" y="807"/>
                    <a:pt x="5276" y="673"/>
                  </a:cubicBezTo>
                  <a:lnTo>
                    <a:pt x="5276" y="245"/>
                  </a:lnTo>
                  <a:cubicBezTo>
                    <a:pt x="5276" y="111"/>
                    <a:pt x="5165" y="1"/>
                    <a:pt x="50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6"/>
            <p:cNvSpPr/>
            <p:nvPr/>
          </p:nvSpPr>
          <p:spPr>
            <a:xfrm>
              <a:off x="5823645" y="1843041"/>
              <a:ext cx="138244" cy="17765"/>
            </a:xfrm>
            <a:custGeom>
              <a:avLst/>
              <a:gdLst/>
              <a:ahLst/>
              <a:cxnLst/>
              <a:rect l="l" t="t" r="r" b="b"/>
              <a:pathLst>
                <a:path w="5276" h="678" extrusionOk="0">
                  <a:moveTo>
                    <a:pt x="0" y="1"/>
                  </a:moveTo>
                  <a:lnTo>
                    <a:pt x="0" y="5"/>
                  </a:lnTo>
                  <a:lnTo>
                    <a:pt x="0" y="433"/>
                  </a:lnTo>
                  <a:cubicBezTo>
                    <a:pt x="0" y="567"/>
                    <a:pt x="111" y="677"/>
                    <a:pt x="245" y="677"/>
                  </a:cubicBezTo>
                  <a:lnTo>
                    <a:pt x="5031" y="677"/>
                  </a:lnTo>
                  <a:cubicBezTo>
                    <a:pt x="5165" y="673"/>
                    <a:pt x="5276" y="567"/>
                    <a:pt x="5276" y="433"/>
                  </a:cubicBezTo>
                  <a:lnTo>
                    <a:pt x="5276" y="5"/>
                  </a:lnTo>
                  <a:lnTo>
                    <a:pt x="5276" y="1"/>
                  </a:lnTo>
                  <a:cubicBezTo>
                    <a:pt x="5271" y="130"/>
                    <a:pt x="5160" y="236"/>
                    <a:pt x="5031" y="236"/>
                  </a:cubicBezTo>
                  <a:lnTo>
                    <a:pt x="245" y="236"/>
                  </a:lnTo>
                  <a:cubicBezTo>
                    <a:pt x="111" y="236"/>
                    <a:pt x="5" y="130"/>
                    <a:pt x="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6"/>
            <p:cNvSpPr/>
            <p:nvPr/>
          </p:nvSpPr>
          <p:spPr>
            <a:xfrm>
              <a:off x="5818208" y="1502697"/>
              <a:ext cx="252723" cy="363402"/>
            </a:xfrm>
            <a:custGeom>
              <a:avLst/>
              <a:gdLst/>
              <a:ahLst/>
              <a:cxnLst/>
              <a:rect l="l" t="t" r="r" b="b"/>
              <a:pathLst>
                <a:path w="9645" h="13869" extrusionOk="0">
                  <a:moveTo>
                    <a:pt x="1105" y="403"/>
                  </a:moveTo>
                  <a:lnTo>
                    <a:pt x="2074" y="408"/>
                  </a:lnTo>
                  <a:lnTo>
                    <a:pt x="1983" y="970"/>
                  </a:lnTo>
                  <a:lnTo>
                    <a:pt x="1964" y="1090"/>
                  </a:lnTo>
                  <a:lnTo>
                    <a:pt x="1902" y="1507"/>
                  </a:lnTo>
                  <a:lnTo>
                    <a:pt x="1282" y="1507"/>
                  </a:lnTo>
                  <a:lnTo>
                    <a:pt x="1105" y="403"/>
                  </a:lnTo>
                  <a:close/>
                  <a:moveTo>
                    <a:pt x="2122" y="1915"/>
                  </a:moveTo>
                  <a:lnTo>
                    <a:pt x="2122" y="2156"/>
                  </a:lnTo>
                  <a:lnTo>
                    <a:pt x="1057" y="2156"/>
                  </a:lnTo>
                  <a:lnTo>
                    <a:pt x="1057" y="1915"/>
                  </a:lnTo>
                  <a:close/>
                  <a:moveTo>
                    <a:pt x="8254" y="4530"/>
                  </a:moveTo>
                  <a:cubicBezTo>
                    <a:pt x="8307" y="4530"/>
                    <a:pt x="8336" y="4541"/>
                    <a:pt x="8348" y="4551"/>
                  </a:cubicBezTo>
                  <a:cubicBezTo>
                    <a:pt x="8435" y="4637"/>
                    <a:pt x="8310" y="4892"/>
                    <a:pt x="8017" y="5232"/>
                  </a:cubicBezTo>
                  <a:cubicBezTo>
                    <a:pt x="8012" y="5242"/>
                    <a:pt x="7864" y="5415"/>
                    <a:pt x="7624" y="5712"/>
                  </a:cubicBezTo>
                  <a:lnTo>
                    <a:pt x="7624" y="4738"/>
                  </a:lnTo>
                  <a:lnTo>
                    <a:pt x="7696" y="4704"/>
                  </a:lnTo>
                  <a:cubicBezTo>
                    <a:pt x="7983" y="4565"/>
                    <a:pt x="8157" y="4530"/>
                    <a:pt x="8254" y="4530"/>
                  </a:cubicBezTo>
                  <a:close/>
                  <a:moveTo>
                    <a:pt x="7216" y="4901"/>
                  </a:moveTo>
                  <a:lnTo>
                    <a:pt x="7216" y="6216"/>
                  </a:lnTo>
                  <a:cubicBezTo>
                    <a:pt x="7009" y="6471"/>
                    <a:pt x="6779" y="6764"/>
                    <a:pt x="6529" y="7085"/>
                  </a:cubicBezTo>
                  <a:lnTo>
                    <a:pt x="6529" y="5026"/>
                  </a:lnTo>
                  <a:cubicBezTo>
                    <a:pt x="6764" y="5021"/>
                    <a:pt x="6995" y="4978"/>
                    <a:pt x="7216" y="4901"/>
                  </a:cubicBezTo>
                  <a:close/>
                  <a:moveTo>
                    <a:pt x="5439" y="4522"/>
                  </a:moveTo>
                  <a:cubicBezTo>
                    <a:pt x="5588" y="4719"/>
                    <a:pt x="5795" y="4868"/>
                    <a:pt x="6025" y="4949"/>
                  </a:cubicBezTo>
                  <a:cubicBezTo>
                    <a:pt x="6059" y="4964"/>
                    <a:pt x="6087" y="4973"/>
                    <a:pt x="6121" y="4978"/>
                  </a:cubicBezTo>
                  <a:lnTo>
                    <a:pt x="6121" y="7609"/>
                  </a:lnTo>
                  <a:cubicBezTo>
                    <a:pt x="5900" y="7901"/>
                    <a:pt x="5670" y="8204"/>
                    <a:pt x="5435" y="8516"/>
                  </a:cubicBezTo>
                  <a:lnTo>
                    <a:pt x="5439" y="4522"/>
                  </a:lnTo>
                  <a:close/>
                  <a:moveTo>
                    <a:pt x="4345" y="3159"/>
                  </a:moveTo>
                  <a:cubicBezTo>
                    <a:pt x="4638" y="3293"/>
                    <a:pt x="4878" y="3519"/>
                    <a:pt x="5031" y="3802"/>
                  </a:cubicBezTo>
                  <a:lnTo>
                    <a:pt x="5031" y="9073"/>
                  </a:lnTo>
                  <a:cubicBezTo>
                    <a:pt x="4796" y="9394"/>
                    <a:pt x="4566" y="9725"/>
                    <a:pt x="4345" y="10047"/>
                  </a:cubicBezTo>
                  <a:lnTo>
                    <a:pt x="4345" y="3159"/>
                  </a:lnTo>
                  <a:close/>
                  <a:moveTo>
                    <a:pt x="2122" y="10844"/>
                  </a:moveTo>
                  <a:lnTo>
                    <a:pt x="2122" y="11089"/>
                  </a:lnTo>
                  <a:lnTo>
                    <a:pt x="1057" y="11089"/>
                  </a:lnTo>
                  <a:lnTo>
                    <a:pt x="1057" y="10844"/>
                  </a:lnTo>
                  <a:close/>
                  <a:moveTo>
                    <a:pt x="3255" y="2904"/>
                  </a:moveTo>
                  <a:cubicBezTo>
                    <a:pt x="3486" y="2919"/>
                    <a:pt x="3716" y="2952"/>
                    <a:pt x="3942" y="3010"/>
                  </a:cubicBezTo>
                  <a:lnTo>
                    <a:pt x="3942" y="10642"/>
                  </a:lnTo>
                  <a:lnTo>
                    <a:pt x="3942" y="10657"/>
                  </a:lnTo>
                  <a:cubicBezTo>
                    <a:pt x="3683" y="11055"/>
                    <a:pt x="3452" y="11434"/>
                    <a:pt x="3255" y="11790"/>
                  </a:cubicBezTo>
                  <a:lnTo>
                    <a:pt x="3255" y="2909"/>
                  </a:lnTo>
                  <a:lnTo>
                    <a:pt x="3255" y="2904"/>
                  </a:lnTo>
                  <a:close/>
                  <a:moveTo>
                    <a:pt x="1902" y="11497"/>
                  </a:moveTo>
                  <a:lnTo>
                    <a:pt x="2065" y="12548"/>
                  </a:lnTo>
                  <a:lnTo>
                    <a:pt x="1114" y="12548"/>
                  </a:lnTo>
                  <a:lnTo>
                    <a:pt x="1282" y="11497"/>
                  </a:lnTo>
                  <a:close/>
                  <a:moveTo>
                    <a:pt x="2847" y="2895"/>
                  </a:moveTo>
                  <a:lnTo>
                    <a:pt x="2847" y="12548"/>
                  </a:lnTo>
                  <a:lnTo>
                    <a:pt x="2478" y="12548"/>
                  </a:lnTo>
                  <a:lnTo>
                    <a:pt x="2310" y="11487"/>
                  </a:lnTo>
                  <a:cubicBezTo>
                    <a:pt x="2439" y="11449"/>
                    <a:pt x="2530" y="11334"/>
                    <a:pt x="2530" y="11204"/>
                  </a:cubicBezTo>
                  <a:lnTo>
                    <a:pt x="2530" y="10734"/>
                  </a:lnTo>
                  <a:cubicBezTo>
                    <a:pt x="2530" y="10575"/>
                    <a:pt x="2401" y="10445"/>
                    <a:pt x="2242" y="10441"/>
                  </a:cubicBezTo>
                  <a:lnTo>
                    <a:pt x="2242" y="2914"/>
                  </a:lnTo>
                  <a:cubicBezTo>
                    <a:pt x="2434" y="2904"/>
                    <a:pt x="2641" y="2895"/>
                    <a:pt x="2847" y="2895"/>
                  </a:cubicBezTo>
                  <a:close/>
                  <a:moveTo>
                    <a:pt x="445" y="12955"/>
                  </a:moveTo>
                  <a:cubicBezTo>
                    <a:pt x="447" y="12955"/>
                    <a:pt x="449" y="12956"/>
                    <a:pt x="452" y="12956"/>
                  </a:cubicBezTo>
                  <a:lnTo>
                    <a:pt x="5238" y="12956"/>
                  </a:lnTo>
                  <a:cubicBezTo>
                    <a:pt x="5262" y="12956"/>
                    <a:pt x="5276" y="12970"/>
                    <a:pt x="5276" y="12994"/>
                  </a:cubicBezTo>
                  <a:lnTo>
                    <a:pt x="5276" y="13422"/>
                  </a:lnTo>
                  <a:cubicBezTo>
                    <a:pt x="5276" y="13441"/>
                    <a:pt x="5262" y="13460"/>
                    <a:pt x="5238" y="13460"/>
                  </a:cubicBezTo>
                  <a:lnTo>
                    <a:pt x="452" y="13460"/>
                  </a:lnTo>
                  <a:cubicBezTo>
                    <a:pt x="428" y="13460"/>
                    <a:pt x="409" y="13441"/>
                    <a:pt x="409" y="13422"/>
                  </a:cubicBezTo>
                  <a:lnTo>
                    <a:pt x="409" y="12994"/>
                  </a:lnTo>
                  <a:cubicBezTo>
                    <a:pt x="409" y="12973"/>
                    <a:pt x="424" y="12955"/>
                    <a:pt x="445" y="12955"/>
                  </a:cubicBezTo>
                  <a:close/>
                  <a:moveTo>
                    <a:pt x="894" y="0"/>
                  </a:moveTo>
                  <a:cubicBezTo>
                    <a:pt x="831" y="0"/>
                    <a:pt x="769" y="29"/>
                    <a:pt x="726" y="82"/>
                  </a:cubicBezTo>
                  <a:cubicBezTo>
                    <a:pt x="678" y="135"/>
                    <a:pt x="658" y="202"/>
                    <a:pt x="673" y="274"/>
                  </a:cubicBezTo>
                  <a:lnTo>
                    <a:pt x="870" y="1517"/>
                  </a:lnTo>
                  <a:cubicBezTo>
                    <a:pt x="740" y="1555"/>
                    <a:pt x="654" y="1671"/>
                    <a:pt x="654" y="1800"/>
                  </a:cubicBezTo>
                  <a:lnTo>
                    <a:pt x="654" y="2271"/>
                  </a:lnTo>
                  <a:cubicBezTo>
                    <a:pt x="654" y="2434"/>
                    <a:pt x="778" y="2564"/>
                    <a:pt x="937" y="2568"/>
                  </a:cubicBezTo>
                  <a:lnTo>
                    <a:pt x="937" y="3576"/>
                  </a:lnTo>
                  <a:cubicBezTo>
                    <a:pt x="937" y="3711"/>
                    <a:pt x="1039" y="3778"/>
                    <a:pt x="1141" y="3778"/>
                  </a:cubicBezTo>
                  <a:cubicBezTo>
                    <a:pt x="1243" y="3778"/>
                    <a:pt x="1345" y="3711"/>
                    <a:pt x="1345" y="3576"/>
                  </a:cubicBezTo>
                  <a:lnTo>
                    <a:pt x="1345" y="2564"/>
                  </a:lnTo>
                  <a:lnTo>
                    <a:pt x="1834" y="2564"/>
                  </a:lnTo>
                  <a:lnTo>
                    <a:pt x="1834" y="10436"/>
                  </a:lnTo>
                  <a:lnTo>
                    <a:pt x="1340" y="10436"/>
                  </a:lnTo>
                  <a:lnTo>
                    <a:pt x="1340" y="4536"/>
                  </a:lnTo>
                  <a:cubicBezTo>
                    <a:pt x="1340" y="4400"/>
                    <a:pt x="1239" y="4331"/>
                    <a:pt x="1138" y="4331"/>
                  </a:cubicBezTo>
                  <a:cubicBezTo>
                    <a:pt x="1038" y="4331"/>
                    <a:pt x="937" y="4400"/>
                    <a:pt x="937" y="4536"/>
                  </a:cubicBezTo>
                  <a:lnTo>
                    <a:pt x="937" y="10436"/>
                  </a:lnTo>
                  <a:cubicBezTo>
                    <a:pt x="778" y="10441"/>
                    <a:pt x="649" y="10570"/>
                    <a:pt x="649" y="10729"/>
                  </a:cubicBezTo>
                  <a:lnTo>
                    <a:pt x="649" y="11204"/>
                  </a:lnTo>
                  <a:cubicBezTo>
                    <a:pt x="649" y="11334"/>
                    <a:pt x="740" y="11449"/>
                    <a:pt x="870" y="11487"/>
                  </a:cubicBezTo>
                  <a:lnTo>
                    <a:pt x="702" y="12548"/>
                  </a:lnTo>
                  <a:lnTo>
                    <a:pt x="447" y="12548"/>
                  </a:lnTo>
                  <a:cubicBezTo>
                    <a:pt x="202" y="12548"/>
                    <a:pt x="1" y="12750"/>
                    <a:pt x="1" y="12994"/>
                  </a:cubicBezTo>
                  <a:lnTo>
                    <a:pt x="1" y="13422"/>
                  </a:lnTo>
                  <a:cubicBezTo>
                    <a:pt x="1" y="13666"/>
                    <a:pt x="202" y="13868"/>
                    <a:pt x="447" y="13868"/>
                  </a:cubicBezTo>
                  <a:lnTo>
                    <a:pt x="5238" y="13868"/>
                  </a:lnTo>
                  <a:cubicBezTo>
                    <a:pt x="5483" y="13868"/>
                    <a:pt x="5684" y="13666"/>
                    <a:pt x="5684" y="13422"/>
                  </a:cubicBezTo>
                  <a:lnTo>
                    <a:pt x="5684" y="12994"/>
                  </a:lnTo>
                  <a:cubicBezTo>
                    <a:pt x="5684" y="12750"/>
                    <a:pt x="5483" y="12548"/>
                    <a:pt x="5238" y="12548"/>
                  </a:cubicBezTo>
                  <a:lnTo>
                    <a:pt x="5156" y="12548"/>
                  </a:lnTo>
                  <a:cubicBezTo>
                    <a:pt x="5271" y="12044"/>
                    <a:pt x="5439" y="11554"/>
                    <a:pt x="5646" y="11084"/>
                  </a:cubicBezTo>
                  <a:cubicBezTo>
                    <a:pt x="5715" y="10924"/>
                    <a:pt x="5584" y="10800"/>
                    <a:pt x="5454" y="10800"/>
                  </a:cubicBezTo>
                  <a:cubicBezTo>
                    <a:pt x="5384" y="10800"/>
                    <a:pt x="5315" y="10835"/>
                    <a:pt x="5276" y="10921"/>
                  </a:cubicBezTo>
                  <a:cubicBezTo>
                    <a:pt x="5041" y="11444"/>
                    <a:pt x="4863" y="11991"/>
                    <a:pt x="4734" y="12548"/>
                  </a:cubicBezTo>
                  <a:lnTo>
                    <a:pt x="3318" y="12548"/>
                  </a:lnTo>
                  <a:cubicBezTo>
                    <a:pt x="3740" y="11641"/>
                    <a:pt x="4542" y="10436"/>
                    <a:pt x="5382" y="9274"/>
                  </a:cubicBezTo>
                  <a:cubicBezTo>
                    <a:pt x="5391" y="9265"/>
                    <a:pt x="5401" y="9250"/>
                    <a:pt x="5411" y="9241"/>
                  </a:cubicBezTo>
                  <a:cubicBezTo>
                    <a:pt x="6808" y="7311"/>
                    <a:pt x="8300" y="5525"/>
                    <a:pt x="8324" y="5496"/>
                  </a:cubicBezTo>
                  <a:cubicBezTo>
                    <a:pt x="8502" y="5295"/>
                    <a:pt x="9040" y="4671"/>
                    <a:pt x="8632" y="4263"/>
                  </a:cubicBezTo>
                  <a:cubicBezTo>
                    <a:pt x="8537" y="4169"/>
                    <a:pt x="8413" y="4122"/>
                    <a:pt x="8256" y="4122"/>
                  </a:cubicBezTo>
                  <a:cubicBezTo>
                    <a:pt x="8061" y="4122"/>
                    <a:pt x="7816" y="4194"/>
                    <a:pt x="7518" y="4335"/>
                  </a:cubicBezTo>
                  <a:cubicBezTo>
                    <a:pt x="7124" y="4525"/>
                    <a:pt x="6784" y="4620"/>
                    <a:pt x="6500" y="4620"/>
                  </a:cubicBezTo>
                  <a:cubicBezTo>
                    <a:pt x="6376" y="4620"/>
                    <a:pt x="6262" y="4602"/>
                    <a:pt x="6159" y="4565"/>
                  </a:cubicBezTo>
                  <a:cubicBezTo>
                    <a:pt x="5775" y="4431"/>
                    <a:pt x="5603" y="4061"/>
                    <a:pt x="5463" y="3764"/>
                  </a:cubicBezTo>
                  <a:lnTo>
                    <a:pt x="5435" y="3701"/>
                  </a:lnTo>
                  <a:cubicBezTo>
                    <a:pt x="4969" y="2732"/>
                    <a:pt x="3975" y="2516"/>
                    <a:pt x="3054" y="2492"/>
                  </a:cubicBezTo>
                  <a:lnTo>
                    <a:pt x="3049" y="2492"/>
                  </a:lnTo>
                  <a:cubicBezTo>
                    <a:pt x="2990" y="2490"/>
                    <a:pt x="2931" y="2490"/>
                    <a:pt x="2873" y="2490"/>
                  </a:cubicBezTo>
                  <a:cubicBezTo>
                    <a:pt x="2716" y="2490"/>
                    <a:pt x="2563" y="2494"/>
                    <a:pt x="2415" y="2501"/>
                  </a:cubicBezTo>
                  <a:cubicBezTo>
                    <a:pt x="2425" y="2492"/>
                    <a:pt x="2430" y="2487"/>
                    <a:pt x="2439" y="2477"/>
                  </a:cubicBezTo>
                  <a:lnTo>
                    <a:pt x="2458" y="2458"/>
                  </a:lnTo>
                  <a:lnTo>
                    <a:pt x="2463" y="2453"/>
                  </a:lnTo>
                  <a:lnTo>
                    <a:pt x="2478" y="2434"/>
                  </a:lnTo>
                  <a:lnTo>
                    <a:pt x="2482" y="2424"/>
                  </a:lnTo>
                  <a:lnTo>
                    <a:pt x="2492" y="2410"/>
                  </a:lnTo>
                  <a:lnTo>
                    <a:pt x="2497" y="2396"/>
                  </a:lnTo>
                  <a:lnTo>
                    <a:pt x="2502" y="2381"/>
                  </a:lnTo>
                  <a:lnTo>
                    <a:pt x="2506" y="2367"/>
                  </a:lnTo>
                  <a:cubicBezTo>
                    <a:pt x="2506" y="2362"/>
                    <a:pt x="2511" y="2357"/>
                    <a:pt x="2511" y="2348"/>
                  </a:cubicBezTo>
                  <a:lnTo>
                    <a:pt x="2516" y="2338"/>
                  </a:lnTo>
                  <a:cubicBezTo>
                    <a:pt x="2516" y="2333"/>
                    <a:pt x="2516" y="2324"/>
                    <a:pt x="2521" y="2319"/>
                  </a:cubicBezTo>
                  <a:cubicBezTo>
                    <a:pt x="2521" y="2309"/>
                    <a:pt x="2521" y="2309"/>
                    <a:pt x="2521" y="2304"/>
                  </a:cubicBezTo>
                  <a:cubicBezTo>
                    <a:pt x="2521" y="2295"/>
                    <a:pt x="2521" y="2285"/>
                    <a:pt x="2521" y="2276"/>
                  </a:cubicBezTo>
                  <a:lnTo>
                    <a:pt x="2521" y="1800"/>
                  </a:lnTo>
                  <a:lnTo>
                    <a:pt x="2521" y="1771"/>
                  </a:lnTo>
                  <a:lnTo>
                    <a:pt x="2521" y="1762"/>
                  </a:lnTo>
                  <a:lnTo>
                    <a:pt x="2521" y="1743"/>
                  </a:lnTo>
                  <a:lnTo>
                    <a:pt x="2521" y="1733"/>
                  </a:lnTo>
                  <a:cubicBezTo>
                    <a:pt x="2521" y="1728"/>
                    <a:pt x="2516" y="1723"/>
                    <a:pt x="2516" y="1719"/>
                  </a:cubicBezTo>
                  <a:lnTo>
                    <a:pt x="2516" y="1709"/>
                  </a:lnTo>
                  <a:cubicBezTo>
                    <a:pt x="2516" y="1704"/>
                    <a:pt x="2511" y="1695"/>
                    <a:pt x="2511" y="1690"/>
                  </a:cubicBezTo>
                  <a:lnTo>
                    <a:pt x="2506" y="1685"/>
                  </a:lnTo>
                  <a:cubicBezTo>
                    <a:pt x="2502" y="1675"/>
                    <a:pt x="2497" y="1671"/>
                    <a:pt x="2497" y="1661"/>
                  </a:cubicBezTo>
                  <a:cubicBezTo>
                    <a:pt x="2492" y="1651"/>
                    <a:pt x="2487" y="1647"/>
                    <a:pt x="2482" y="1637"/>
                  </a:cubicBezTo>
                  <a:lnTo>
                    <a:pt x="2478" y="1632"/>
                  </a:lnTo>
                  <a:lnTo>
                    <a:pt x="2468" y="1618"/>
                  </a:lnTo>
                  <a:lnTo>
                    <a:pt x="2458" y="1608"/>
                  </a:lnTo>
                  <a:lnTo>
                    <a:pt x="2449" y="1599"/>
                  </a:lnTo>
                  <a:lnTo>
                    <a:pt x="2444" y="1589"/>
                  </a:lnTo>
                  <a:lnTo>
                    <a:pt x="2430" y="1579"/>
                  </a:lnTo>
                  <a:lnTo>
                    <a:pt x="2420" y="1570"/>
                  </a:lnTo>
                  <a:lnTo>
                    <a:pt x="2406" y="1560"/>
                  </a:lnTo>
                  <a:lnTo>
                    <a:pt x="2401" y="1555"/>
                  </a:lnTo>
                  <a:lnTo>
                    <a:pt x="2377" y="1541"/>
                  </a:lnTo>
                  <a:lnTo>
                    <a:pt x="2372" y="1541"/>
                  </a:lnTo>
                  <a:lnTo>
                    <a:pt x="2353" y="1531"/>
                  </a:lnTo>
                  <a:lnTo>
                    <a:pt x="2348" y="1527"/>
                  </a:lnTo>
                  <a:lnTo>
                    <a:pt x="2329" y="1522"/>
                  </a:lnTo>
                  <a:lnTo>
                    <a:pt x="2319" y="1517"/>
                  </a:lnTo>
                  <a:lnTo>
                    <a:pt x="2314" y="1517"/>
                  </a:lnTo>
                  <a:lnTo>
                    <a:pt x="2343" y="1330"/>
                  </a:lnTo>
                  <a:lnTo>
                    <a:pt x="2362" y="1205"/>
                  </a:lnTo>
                  <a:cubicBezTo>
                    <a:pt x="2593" y="1201"/>
                    <a:pt x="2830" y="1196"/>
                    <a:pt x="3056" y="1196"/>
                  </a:cubicBezTo>
                  <a:cubicBezTo>
                    <a:pt x="3548" y="1196"/>
                    <a:pt x="3990" y="1216"/>
                    <a:pt x="4211" y="1291"/>
                  </a:cubicBezTo>
                  <a:cubicBezTo>
                    <a:pt x="4595" y="1416"/>
                    <a:pt x="5127" y="1743"/>
                    <a:pt x="5502" y="2568"/>
                  </a:cubicBezTo>
                  <a:cubicBezTo>
                    <a:pt x="5622" y="2828"/>
                    <a:pt x="5718" y="3063"/>
                    <a:pt x="5804" y="3269"/>
                  </a:cubicBezTo>
                  <a:cubicBezTo>
                    <a:pt x="5991" y="3730"/>
                    <a:pt x="6116" y="4037"/>
                    <a:pt x="6313" y="4148"/>
                  </a:cubicBezTo>
                  <a:cubicBezTo>
                    <a:pt x="6380" y="4184"/>
                    <a:pt x="6459" y="4203"/>
                    <a:pt x="6558" y="4203"/>
                  </a:cubicBezTo>
                  <a:cubicBezTo>
                    <a:pt x="6757" y="4203"/>
                    <a:pt x="7034" y="4126"/>
                    <a:pt x="7436" y="3965"/>
                  </a:cubicBezTo>
                  <a:cubicBezTo>
                    <a:pt x="7714" y="3857"/>
                    <a:pt x="7968" y="3802"/>
                    <a:pt x="8188" y="3802"/>
                  </a:cubicBezTo>
                  <a:cubicBezTo>
                    <a:pt x="8242" y="3802"/>
                    <a:pt x="8294" y="3805"/>
                    <a:pt x="8344" y="3812"/>
                  </a:cubicBezTo>
                  <a:cubicBezTo>
                    <a:pt x="8569" y="3840"/>
                    <a:pt x="8771" y="3965"/>
                    <a:pt x="8896" y="4152"/>
                  </a:cubicBezTo>
                  <a:cubicBezTo>
                    <a:pt x="9126" y="4517"/>
                    <a:pt x="9121" y="4834"/>
                    <a:pt x="8478" y="5746"/>
                  </a:cubicBezTo>
                  <a:cubicBezTo>
                    <a:pt x="7163" y="7585"/>
                    <a:pt x="6284" y="8953"/>
                    <a:pt x="5703" y="10052"/>
                  </a:cubicBezTo>
                  <a:cubicBezTo>
                    <a:pt x="5620" y="10213"/>
                    <a:pt x="5755" y="10351"/>
                    <a:pt x="5890" y="10351"/>
                  </a:cubicBezTo>
                  <a:cubicBezTo>
                    <a:pt x="5956" y="10351"/>
                    <a:pt x="6023" y="10318"/>
                    <a:pt x="6063" y="10239"/>
                  </a:cubicBezTo>
                  <a:cubicBezTo>
                    <a:pt x="6635" y="9159"/>
                    <a:pt x="7504" y="7805"/>
                    <a:pt x="8809" y="5981"/>
                  </a:cubicBezTo>
                  <a:cubicBezTo>
                    <a:pt x="9409" y="5127"/>
                    <a:pt x="9644" y="4580"/>
                    <a:pt x="9236" y="3936"/>
                  </a:cubicBezTo>
                  <a:cubicBezTo>
                    <a:pt x="9049" y="3644"/>
                    <a:pt x="8742" y="3452"/>
                    <a:pt x="8401" y="3413"/>
                  </a:cubicBezTo>
                  <a:cubicBezTo>
                    <a:pt x="8330" y="3403"/>
                    <a:pt x="8256" y="3397"/>
                    <a:pt x="8180" y="3397"/>
                  </a:cubicBezTo>
                  <a:cubicBezTo>
                    <a:pt x="7907" y="3397"/>
                    <a:pt x="7604" y="3464"/>
                    <a:pt x="7278" y="3596"/>
                  </a:cubicBezTo>
                  <a:cubicBezTo>
                    <a:pt x="6844" y="3769"/>
                    <a:pt x="6646" y="3800"/>
                    <a:pt x="6563" y="3800"/>
                  </a:cubicBezTo>
                  <a:cubicBezTo>
                    <a:pt x="6531" y="3800"/>
                    <a:pt x="6515" y="3795"/>
                    <a:pt x="6510" y="3792"/>
                  </a:cubicBezTo>
                  <a:cubicBezTo>
                    <a:pt x="6428" y="3740"/>
                    <a:pt x="6284" y="3380"/>
                    <a:pt x="6179" y="3120"/>
                  </a:cubicBezTo>
                  <a:cubicBezTo>
                    <a:pt x="6092" y="2909"/>
                    <a:pt x="5996" y="2669"/>
                    <a:pt x="5871" y="2400"/>
                  </a:cubicBezTo>
                  <a:cubicBezTo>
                    <a:pt x="5435" y="1440"/>
                    <a:pt x="4796" y="1056"/>
                    <a:pt x="4335" y="903"/>
                  </a:cubicBezTo>
                  <a:cubicBezTo>
                    <a:pt x="4068" y="812"/>
                    <a:pt x="3606" y="790"/>
                    <a:pt x="3067" y="790"/>
                  </a:cubicBezTo>
                  <a:cubicBezTo>
                    <a:pt x="2862" y="790"/>
                    <a:pt x="2646" y="793"/>
                    <a:pt x="2425" y="797"/>
                  </a:cubicBezTo>
                  <a:lnTo>
                    <a:pt x="2506" y="274"/>
                  </a:lnTo>
                  <a:cubicBezTo>
                    <a:pt x="2521" y="202"/>
                    <a:pt x="2502" y="135"/>
                    <a:pt x="2454" y="82"/>
                  </a:cubicBezTo>
                  <a:cubicBezTo>
                    <a:pt x="2410" y="29"/>
                    <a:pt x="2348" y="0"/>
                    <a:pt x="2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8" name="Google Shape;3218;p46"/>
          <p:cNvGrpSpPr/>
          <p:nvPr/>
        </p:nvGrpSpPr>
        <p:grpSpPr>
          <a:xfrm>
            <a:off x="457210" y="3190551"/>
            <a:ext cx="355096" cy="363481"/>
            <a:chOff x="6660627" y="1980610"/>
            <a:chExt cx="355096" cy="363481"/>
          </a:xfrm>
        </p:grpSpPr>
        <p:sp>
          <p:nvSpPr>
            <p:cNvPr id="3219" name="Google Shape;3219;p46"/>
            <p:cNvSpPr/>
            <p:nvPr/>
          </p:nvSpPr>
          <p:spPr>
            <a:xfrm>
              <a:off x="6665976" y="1990325"/>
              <a:ext cx="344406" cy="344039"/>
            </a:xfrm>
            <a:custGeom>
              <a:avLst/>
              <a:gdLst/>
              <a:ahLst/>
              <a:cxnLst/>
              <a:rect l="l" t="t" r="r" b="b"/>
              <a:pathLst>
                <a:path w="13144" h="13130" extrusionOk="0">
                  <a:moveTo>
                    <a:pt x="5103" y="1"/>
                  </a:moveTo>
                  <a:cubicBezTo>
                    <a:pt x="2285" y="1"/>
                    <a:pt x="1" y="2286"/>
                    <a:pt x="1" y="5103"/>
                  </a:cubicBezTo>
                  <a:lnTo>
                    <a:pt x="1" y="12908"/>
                  </a:lnTo>
                  <a:cubicBezTo>
                    <a:pt x="1" y="13028"/>
                    <a:pt x="101" y="13129"/>
                    <a:pt x="226" y="13129"/>
                  </a:cubicBezTo>
                  <a:lnTo>
                    <a:pt x="12923" y="13129"/>
                  </a:lnTo>
                  <a:cubicBezTo>
                    <a:pt x="13043" y="13129"/>
                    <a:pt x="13144" y="13028"/>
                    <a:pt x="13144" y="12908"/>
                  </a:cubicBezTo>
                  <a:lnTo>
                    <a:pt x="13144" y="8934"/>
                  </a:lnTo>
                  <a:cubicBezTo>
                    <a:pt x="13144" y="8185"/>
                    <a:pt x="12539" y="7580"/>
                    <a:pt x="11790" y="7580"/>
                  </a:cubicBezTo>
                  <a:lnTo>
                    <a:pt x="11555" y="7580"/>
                  </a:lnTo>
                  <a:cubicBezTo>
                    <a:pt x="10806" y="7575"/>
                    <a:pt x="10201" y="6971"/>
                    <a:pt x="10201" y="6227"/>
                  </a:cubicBezTo>
                  <a:lnTo>
                    <a:pt x="10201" y="5103"/>
                  </a:lnTo>
                  <a:cubicBezTo>
                    <a:pt x="10201" y="2286"/>
                    <a:pt x="7921" y="1"/>
                    <a:pt x="5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6"/>
            <p:cNvSpPr/>
            <p:nvPr/>
          </p:nvSpPr>
          <p:spPr>
            <a:xfrm>
              <a:off x="6781058" y="1990325"/>
              <a:ext cx="229455" cy="344039"/>
            </a:xfrm>
            <a:custGeom>
              <a:avLst/>
              <a:gdLst/>
              <a:ahLst/>
              <a:cxnLst/>
              <a:rect l="l" t="t" r="r" b="b"/>
              <a:pathLst>
                <a:path w="8757" h="13130" extrusionOk="0">
                  <a:moveTo>
                    <a:pt x="711" y="1"/>
                  </a:moveTo>
                  <a:cubicBezTo>
                    <a:pt x="471" y="1"/>
                    <a:pt x="236" y="20"/>
                    <a:pt x="1" y="53"/>
                  </a:cubicBezTo>
                  <a:cubicBezTo>
                    <a:pt x="2516" y="404"/>
                    <a:pt x="4393" y="2559"/>
                    <a:pt x="4393" y="5103"/>
                  </a:cubicBezTo>
                  <a:lnTo>
                    <a:pt x="4393" y="7547"/>
                  </a:lnTo>
                  <a:cubicBezTo>
                    <a:pt x="4393" y="8166"/>
                    <a:pt x="4892" y="8665"/>
                    <a:pt x="5507" y="8665"/>
                  </a:cubicBezTo>
                  <a:lnTo>
                    <a:pt x="6222" y="8665"/>
                  </a:lnTo>
                  <a:cubicBezTo>
                    <a:pt x="6836" y="8665"/>
                    <a:pt x="7336" y="9164"/>
                    <a:pt x="7336" y="9784"/>
                  </a:cubicBezTo>
                  <a:lnTo>
                    <a:pt x="7336" y="12908"/>
                  </a:lnTo>
                  <a:cubicBezTo>
                    <a:pt x="7336" y="13028"/>
                    <a:pt x="7240" y="13129"/>
                    <a:pt x="7115" y="13129"/>
                  </a:cubicBezTo>
                  <a:lnTo>
                    <a:pt x="8536" y="13129"/>
                  </a:lnTo>
                  <a:cubicBezTo>
                    <a:pt x="8656" y="13129"/>
                    <a:pt x="8756" y="13028"/>
                    <a:pt x="8756" y="12908"/>
                  </a:cubicBezTo>
                  <a:lnTo>
                    <a:pt x="8756" y="8934"/>
                  </a:lnTo>
                  <a:cubicBezTo>
                    <a:pt x="8756" y="8185"/>
                    <a:pt x="8152" y="7580"/>
                    <a:pt x="7403" y="7580"/>
                  </a:cubicBezTo>
                  <a:lnTo>
                    <a:pt x="7168" y="7580"/>
                  </a:lnTo>
                  <a:cubicBezTo>
                    <a:pt x="6419" y="7580"/>
                    <a:pt x="5809" y="6975"/>
                    <a:pt x="5809" y="6227"/>
                  </a:cubicBezTo>
                  <a:lnTo>
                    <a:pt x="5809" y="5103"/>
                  </a:lnTo>
                  <a:cubicBezTo>
                    <a:pt x="5809" y="2286"/>
                    <a:pt x="3529" y="1"/>
                    <a:pt x="71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6"/>
            <p:cNvSpPr/>
            <p:nvPr/>
          </p:nvSpPr>
          <p:spPr>
            <a:xfrm>
              <a:off x="6666238" y="2269041"/>
              <a:ext cx="344406" cy="65323"/>
            </a:xfrm>
            <a:custGeom>
              <a:avLst/>
              <a:gdLst/>
              <a:ahLst/>
              <a:cxnLst/>
              <a:rect l="l" t="t" r="r" b="b"/>
              <a:pathLst>
                <a:path w="13144" h="2493" extrusionOk="0">
                  <a:moveTo>
                    <a:pt x="0" y="1"/>
                  </a:moveTo>
                  <a:lnTo>
                    <a:pt x="0" y="2267"/>
                  </a:lnTo>
                  <a:cubicBezTo>
                    <a:pt x="0" y="2391"/>
                    <a:pt x="101" y="2492"/>
                    <a:pt x="226" y="2492"/>
                  </a:cubicBezTo>
                  <a:lnTo>
                    <a:pt x="12913" y="2492"/>
                  </a:lnTo>
                  <a:cubicBezTo>
                    <a:pt x="13038" y="2492"/>
                    <a:pt x="13143" y="2391"/>
                    <a:pt x="13143" y="2267"/>
                  </a:cubicBezTo>
                  <a:lnTo>
                    <a:pt x="131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6"/>
            <p:cNvSpPr/>
            <p:nvPr/>
          </p:nvSpPr>
          <p:spPr>
            <a:xfrm>
              <a:off x="6666107" y="2269041"/>
              <a:ext cx="33854" cy="74127"/>
            </a:xfrm>
            <a:custGeom>
              <a:avLst/>
              <a:gdLst/>
              <a:ahLst/>
              <a:cxnLst/>
              <a:rect l="l" t="t" r="r" b="b"/>
              <a:pathLst>
                <a:path w="1292" h="2829" extrusionOk="0">
                  <a:moveTo>
                    <a:pt x="0" y="1"/>
                  </a:moveTo>
                  <a:lnTo>
                    <a:pt x="0" y="2603"/>
                  </a:lnTo>
                  <a:cubicBezTo>
                    <a:pt x="0" y="2727"/>
                    <a:pt x="106" y="2828"/>
                    <a:pt x="231" y="2828"/>
                  </a:cubicBezTo>
                  <a:lnTo>
                    <a:pt x="1292" y="2828"/>
                  </a:lnTo>
                  <a:lnTo>
                    <a:pt x="12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6"/>
            <p:cNvSpPr/>
            <p:nvPr/>
          </p:nvSpPr>
          <p:spPr>
            <a:xfrm>
              <a:off x="6683087" y="2269041"/>
              <a:ext cx="16874" cy="74258"/>
            </a:xfrm>
            <a:custGeom>
              <a:avLst/>
              <a:gdLst/>
              <a:ahLst/>
              <a:cxnLst/>
              <a:rect l="l" t="t" r="r" b="b"/>
              <a:pathLst>
                <a:path w="644" h="2834" extrusionOk="0">
                  <a:moveTo>
                    <a:pt x="0" y="1"/>
                  </a:moveTo>
                  <a:lnTo>
                    <a:pt x="0" y="2833"/>
                  </a:lnTo>
                  <a:lnTo>
                    <a:pt x="644" y="2833"/>
                  </a:lnTo>
                  <a:lnTo>
                    <a:pt x="644" y="1"/>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6"/>
            <p:cNvSpPr/>
            <p:nvPr/>
          </p:nvSpPr>
          <p:spPr>
            <a:xfrm>
              <a:off x="6976764" y="2269041"/>
              <a:ext cx="33880" cy="74258"/>
            </a:xfrm>
            <a:custGeom>
              <a:avLst/>
              <a:gdLst/>
              <a:ahLst/>
              <a:cxnLst/>
              <a:rect l="l" t="t" r="r" b="b"/>
              <a:pathLst>
                <a:path w="1293" h="2834" extrusionOk="0">
                  <a:moveTo>
                    <a:pt x="1" y="1"/>
                  </a:moveTo>
                  <a:lnTo>
                    <a:pt x="1" y="2833"/>
                  </a:lnTo>
                  <a:lnTo>
                    <a:pt x="1062" y="2833"/>
                  </a:lnTo>
                  <a:cubicBezTo>
                    <a:pt x="1187" y="2833"/>
                    <a:pt x="1292" y="2727"/>
                    <a:pt x="1292" y="2603"/>
                  </a:cubicBezTo>
                  <a:lnTo>
                    <a:pt x="1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6"/>
            <p:cNvSpPr/>
            <p:nvPr/>
          </p:nvSpPr>
          <p:spPr>
            <a:xfrm>
              <a:off x="6987586" y="2269041"/>
              <a:ext cx="23058" cy="74127"/>
            </a:xfrm>
            <a:custGeom>
              <a:avLst/>
              <a:gdLst/>
              <a:ahLst/>
              <a:cxnLst/>
              <a:rect l="l" t="t" r="r" b="b"/>
              <a:pathLst>
                <a:path w="880" h="2829" extrusionOk="0">
                  <a:moveTo>
                    <a:pt x="231" y="1"/>
                  </a:moveTo>
                  <a:lnTo>
                    <a:pt x="231" y="2603"/>
                  </a:lnTo>
                  <a:cubicBezTo>
                    <a:pt x="231" y="2727"/>
                    <a:pt x="126" y="2828"/>
                    <a:pt x="1" y="2828"/>
                  </a:cubicBezTo>
                  <a:lnTo>
                    <a:pt x="649" y="2828"/>
                  </a:lnTo>
                  <a:cubicBezTo>
                    <a:pt x="774" y="2828"/>
                    <a:pt x="879" y="2727"/>
                    <a:pt x="879" y="2603"/>
                  </a:cubicBezTo>
                  <a:lnTo>
                    <a:pt x="8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6"/>
            <p:cNvSpPr/>
            <p:nvPr/>
          </p:nvSpPr>
          <p:spPr>
            <a:xfrm>
              <a:off x="6699935" y="2262019"/>
              <a:ext cx="27696" cy="72345"/>
            </a:xfrm>
            <a:custGeom>
              <a:avLst/>
              <a:gdLst/>
              <a:ahLst/>
              <a:cxnLst/>
              <a:rect l="l" t="t" r="r" b="b"/>
              <a:pathLst>
                <a:path w="1057" h="2761" extrusionOk="0">
                  <a:moveTo>
                    <a:pt x="1" y="0"/>
                  </a:moveTo>
                  <a:lnTo>
                    <a:pt x="1" y="2760"/>
                  </a:lnTo>
                  <a:lnTo>
                    <a:pt x="1057" y="2760"/>
                  </a:ln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6"/>
            <p:cNvSpPr/>
            <p:nvPr/>
          </p:nvSpPr>
          <p:spPr>
            <a:xfrm>
              <a:off x="6727605" y="2262019"/>
              <a:ext cx="27696" cy="72345"/>
            </a:xfrm>
            <a:custGeom>
              <a:avLst/>
              <a:gdLst/>
              <a:ahLst/>
              <a:cxnLst/>
              <a:rect l="l" t="t" r="r" b="b"/>
              <a:pathLst>
                <a:path w="1057" h="2761" extrusionOk="0">
                  <a:moveTo>
                    <a:pt x="1" y="0"/>
                  </a:moveTo>
                  <a:lnTo>
                    <a:pt x="1" y="2760"/>
                  </a:lnTo>
                  <a:lnTo>
                    <a:pt x="1057" y="2760"/>
                  </a:ln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6"/>
            <p:cNvSpPr/>
            <p:nvPr/>
          </p:nvSpPr>
          <p:spPr>
            <a:xfrm>
              <a:off x="6755274" y="2262019"/>
              <a:ext cx="27696" cy="72345"/>
            </a:xfrm>
            <a:custGeom>
              <a:avLst/>
              <a:gdLst/>
              <a:ahLst/>
              <a:cxnLst/>
              <a:rect l="l" t="t" r="r" b="b"/>
              <a:pathLst>
                <a:path w="1057" h="2761" extrusionOk="0">
                  <a:moveTo>
                    <a:pt x="1" y="0"/>
                  </a:moveTo>
                  <a:lnTo>
                    <a:pt x="1" y="2760"/>
                  </a:lnTo>
                  <a:lnTo>
                    <a:pt x="1057" y="2760"/>
                  </a:ln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6"/>
            <p:cNvSpPr/>
            <p:nvPr/>
          </p:nvSpPr>
          <p:spPr>
            <a:xfrm>
              <a:off x="6782944" y="2262019"/>
              <a:ext cx="27696" cy="72345"/>
            </a:xfrm>
            <a:custGeom>
              <a:avLst/>
              <a:gdLst/>
              <a:ahLst/>
              <a:cxnLst/>
              <a:rect l="l" t="t" r="r" b="b"/>
              <a:pathLst>
                <a:path w="1057" h="2761" extrusionOk="0">
                  <a:moveTo>
                    <a:pt x="1" y="0"/>
                  </a:moveTo>
                  <a:lnTo>
                    <a:pt x="1" y="2760"/>
                  </a:lnTo>
                  <a:lnTo>
                    <a:pt x="1057" y="2760"/>
                  </a:ln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6"/>
            <p:cNvSpPr/>
            <p:nvPr/>
          </p:nvSpPr>
          <p:spPr>
            <a:xfrm>
              <a:off x="6810614" y="2262019"/>
              <a:ext cx="27696" cy="72345"/>
            </a:xfrm>
            <a:custGeom>
              <a:avLst/>
              <a:gdLst/>
              <a:ahLst/>
              <a:cxnLst/>
              <a:rect l="l" t="t" r="r" b="b"/>
              <a:pathLst>
                <a:path w="1057" h="2761" extrusionOk="0">
                  <a:moveTo>
                    <a:pt x="1" y="0"/>
                  </a:moveTo>
                  <a:lnTo>
                    <a:pt x="1" y="2760"/>
                  </a:lnTo>
                  <a:lnTo>
                    <a:pt x="1057" y="2760"/>
                  </a:ln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6"/>
            <p:cNvSpPr/>
            <p:nvPr/>
          </p:nvSpPr>
          <p:spPr>
            <a:xfrm>
              <a:off x="6838284" y="2262019"/>
              <a:ext cx="27696" cy="72345"/>
            </a:xfrm>
            <a:custGeom>
              <a:avLst/>
              <a:gdLst/>
              <a:ahLst/>
              <a:cxnLst/>
              <a:rect l="l" t="t" r="r" b="b"/>
              <a:pathLst>
                <a:path w="1057" h="2761" extrusionOk="0">
                  <a:moveTo>
                    <a:pt x="1" y="0"/>
                  </a:moveTo>
                  <a:lnTo>
                    <a:pt x="1" y="2760"/>
                  </a:lnTo>
                  <a:lnTo>
                    <a:pt x="1057" y="2760"/>
                  </a:ln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6"/>
            <p:cNvSpPr/>
            <p:nvPr/>
          </p:nvSpPr>
          <p:spPr>
            <a:xfrm>
              <a:off x="6865954" y="2262019"/>
              <a:ext cx="27827" cy="72345"/>
            </a:xfrm>
            <a:custGeom>
              <a:avLst/>
              <a:gdLst/>
              <a:ahLst/>
              <a:cxnLst/>
              <a:rect l="l" t="t" r="r" b="b"/>
              <a:pathLst>
                <a:path w="1062" h="2761" extrusionOk="0">
                  <a:moveTo>
                    <a:pt x="1" y="0"/>
                  </a:moveTo>
                  <a:lnTo>
                    <a:pt x="1" y="2760"/>
                  </a:lnTo>
                  <a:lnTo>
                    <a:pt x="1062" y="2760"/>
                  </a:lnTo>
                  <a:lnTo>
                    <a:pt x="10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6"/>
            <p:cNvSpPr/>
            <p:nvPr/>
          </p:nvSpPr>
          <p:spPr>
            <a:xfrm>
              <a:off x="6893624" y="2262019"/>
              <a:ext cx="27827" cy="72345"/>
            </a:xfrm>
            <a:custGeom>
              <a:avLst/>
              <a:gdLst/>
              <a:ahLst/>
              <a:cxnLst/>
              <a:rect l="l" t="t" r="r" b="b"/>
              <a:pathLst>
                <a:path w="1062" h="2761" extrusionOk="0">
                  <a:moveTo>
                    <a:pt x="1" y="0"/>
                  </a:moveTo>
                  <a:lnTo>
                    <a:pt x="1" y="2760"/>
                  </a:lnTo>
                  <a:lnTo>
                    <a:pt x="1062" y="2760"/>
                  </a:lnTo>
                  <a:lnTo>
                    <a:pt x="10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6"/>
            <p:cNvSpPr/>
            <p:nvPr/>
          </p:nvSpPr>
          <p:spPr>
            <a:xfrm>
              <a:off x="6921424" y="2262019"/>
              <a:ext cx="27696" cy="72345"/>
            </a:xfrm>
            <a:custGeom>
              <a:avLst/>
              <a:gdLst/>
              <a:ahLst/>
              <a:cxnLst/>
              <a:rect l="l" t="t" r="r" b="b"/>
              <a:pathLst>
                <a:path w="1057" h="2761" extrusionOk="0">
                  <a:moveTo>
                    <a:pt x="1" y="0"/>
                  </a:moveTo>
                  <a:lnTo>
                    <a:pt x="1" y="2760"/>
                  </a:lnTo>
                  <a:lnTo>
                    <a:pt x="1057" y="2760"/>
                  </a:ln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6"/>
            <p:cNvSpPr/>
            <p:nvPr/>
          </p:nvSpPr>
          <p:spPr>
            <a:xfrm>
              <a:off x="6949094" y="2262019"/>
              <a:ext cx="27696" cy="72345"/>
            </a:xfrm>
            <a:custGeom>
              <a:avLst/>
              <a:gdLst/>
              <a:ahLst/>
              <a:cxnLst/>
              <a:rect l="l" t="t" r="r" b="b"/>
              <a:pathLst>
                <a:path w="1057" h="2761" extrusionOk="0">
                  <a:moveTo>
                    <a:pt x="1" y="0"/>
                  </a:moveTo>
                  <a:lnTo>
                    <a:pt x="1" y="2760"/>
                  </a:lnTo>
                  <a:lnTo>
                    <a:pt x="1057" y="2760"/>
                  </a:lnTo>
                  <a:lnTo>
                    <a:pt x="1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6"/>
            <p:cNvSpPr/>
            <p:nvPr/>
          </p:nvSpPr>
          <p:spPr>
            <a:xfrm>
              <a:off x="6717543" y="2262019"/>
              <a:ext cx="20150" cy="38256"/>
            </a:xfrm>
            <a:custGeom>
              <a:avLst/>
              <a:gdLst/>
              <a:ahLst/>
              <a:cxnLst/>
              <a:rect l="l" t="t" r="r" b="b"/>
              <a:pathLst>
                <a:path w="769" h="1460" extrusionOk="0">
                  <a:moveTo>
                    <a:pt x="1" y="0"/>
                  </a:moveTo>
                  <a:lnTo>
                    <a:pt x="1" y="1138"/>
                  </a:lnTo>
                  <a:cubicBezTo>
                    <a:pt x="1" y="1315"/>
                    <a:pt x="145" y="1459"/>
                    <a:pt x="317" y="1459"/>
                  </a:cubicBezTo>
                  <a:lnTo>
                    <a:pt x="452" y="1459"/>
                  </a:lnTo>
                  <a:cubicBezTo>
                    <a:pt x="625" y="1459"/>
                    <a:pt x="769" y="1315"/>
                    <a:pt x="769" y="1138"/>
                  </a:cubicBezTo>
                  <a:lnTo>
                    <a:pt x="7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6"/>
            <p:cNvSpPr/>
            <p:nvPr/>
          </p:nvSpPr>
          <p:spPr>
            <a:xfrm>
              <a:off x="6722574" y="2262019"/>
              <a:ext cx="15119" cy="38256"/>
            </a:xfrm>
            <a:custGeom>
              <a:avLst/>
              <a:gdLst/>
              <a:ahLst/>
              <a:cxnLst/>
              <a:rect l="l" t="t" r="r" b="b"/>
              <a:pathLst>
                <a:path w="577" h="1460" extrusionOk="0">
                  <a:moveTo>
                    <a:pt x="193" y="0"/>
                  </a:moveTo>
                  <a:lnTo>
                    <a:pt x="193" y="1138"/>
                  </a:lnTo>
                  <a:cubicBezTo>
                    <a:pt x="193" y="1267"/>
                    <a:pt x="116" y="1383"/>
                    <a:pt x="1" y="1431"/>
                  </a:cubicBezTo>
                  <a:cubicBezTo>
                    <a:pt x="39" y="1450"/>
                    <a:pt x="82" y="1459"/>
                    <a:pt x="125" y="1459"/>
                  </a:cubicBezTo>
                  <a:lnTo>
                    <a:pt x="260" y="1459"/>
                  </a:lnTo>
                  <a:cubicBezTo>
                    <a:pt x="433" y="1459"/>
                    <a:pt x="577" y="1315"/>
                    <a:pt x="577" y="1138"/>
                  </a:cubicBezTo>
                  <a:lnTo>
                    <a:pt x="577"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6"/>
            <p:cNvSpPr/>
            <p:nvPr/>
          </p:nvSpPr>
          <p:spPr>
            <a:xfrm>
              <a:off x="6772882" y="2262019"/>
              <a:ext cx="20150" cy="38256"/>
            </a:xfrm>
            <a:custGeom>
              <a:avLst/>
              <a:gdLst/>
              <a:ahLst/>
              <a:cxnLst/>
              <a:rect l="l" t="t" r="r" b="b"/>
              <a:pathLst>
                <a:path w="769" h="1460" extrusionOk="0">
                  <a:moveTo>
                    <a:pt x="1" y="0"/>
                  </a:moveTo>
                  <a:lnTo>
                    <a:pt x="1" y="1138"/>
                  </a:lnTo>
                  <a:cubicBezTo>
                    <a:pt x="1" y="1315"/>
                    <a:pt x="145" y="1459"/>
                    <a:pt x="318" y="1459"/>
                  </a:cubicBezTo>
                  <a:lnTo>
                    <a:pt x="452" y="1459"/>
                  </a:lnTo>
                  <a:cubicBezTo>
                    <a:pt x="625" y="1459"/>
                    <a:pt x="769" y="1315"/>
                    <a:pt x="769" y="1138"/>
                  </a:cubicBezTo>
                  <a:lnTo>
                    <a:pt x="7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6"/>
            <p:cNvSpPr/>
            <p:nvPr/>
          </p:nvSpPr>
          <p:spPr>
            <a:xfrm>
              <a:off x="6828222" y="2262019"/>
              <a:ext cx="20281" cy="38256"/>
            </a:xfrm>
            <a:custGeom>
              <a:avLst/>
              <a:gdLst/>
              <a:ahLst/>
              <a:cxnLst/>
              <a:rect l="l" t="t" r="r" b="b"/>
              <a:pathLst>
                <a:path w="774" h="1460" extrusionOk="0">
                  <a:moveTo>
                    <a:pt x="1" y="0"/>
                  </a:moveTo>
                  <a:lnTo>
                    <a:pt x="1" y="1138"/>
                  </a:lnTo>
                  <a:cubicBezTo>
                    <a:pt x="1" y="1315"/>
                    <a:pt x="145" y="1459"/>
                    <a:pt x="322" y="1459"/>
                  </a:cubicBezTo>
                  <a:lnTo>
                    <a:pt x="452" y="1459"/>
                  </a:lnTo>
                  <a:cubicBezTo>
                    <a:pt x="630" y="1459"/>
                    <a:pt x="774" y="1315"/>
                    <a:pt x="774" y="1138"/>
                  </a:cubicBezTo>
                  <a:lnTo>
                    <a:pt x="7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6"/>
            <p:cNvSpPr/>
            <p:nvPr/>
          </p:nvSpPr>
          <p:spPr>
            <a:xfrm>
              <a:off x="6883562" y="2262019"/>
              <a:ext cx="20281" cy="38256"/>
            </a:xfrm>
            <a:custGeom>
              <a:avLst/>
              <a:gdLst/>
              <a:ahLst/>
              <a:cxnLst/>
              <a:rect l="l" t="t" r="r" b="b"/>
              <a:pathLst>
                <a:path w="774" h="1460" extrusionOk="0">
                  <a:moveTo>
                    <a:pt x="1" y="0"/>
                  </a:moveTo>
                  <a:lnTo>
                    <a:pt x="1" y="1138"/>
                  </a:lnTo>
                  <a:cubicBezTo>
                    <a:pt x="1" y="1315"/>
                    <a:pt x="145" y="1459"/>
                    <a:pt x="323" y="1459"/>
                  </a:cubicBezTo>
                  <a:lnTo>
                    <a:pt x="452" y="1459"/>
                  </a:lnTo>
                  <a:cubicBezTo>
                    <a:pt x="630" y="1459"/>
                    <a:pt x="774" y="1315"/>
                    <a:pt x="774" y="1138"/>
                  </a:cubicBezTo>
                  <a:lnTo>
                    <a:pt x="7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6"/>
            <p:cNvSpPr/>
            <p:nvPr/>
          </p:nvSpPr>
          <p:spPr>
            <a:xfrm>
              <a:off x="6939033" y="2262019"/>
              <a:ext cx="20150" cy="38256"/>
            </a:xfrm>
            <a:custGeom>
              <a:avLst/>
              <a:gdLst/>
              <a:ahLst/>
              <a:cxnLst/>
              <a:rect l="l" t="t" r="r" b="b"/>
              <a:pathLst>
                <a:path w="769" h="1460" extrusionOk="0">
                  <a:moveTo>
                    <a:pt x="1" y="0"/>
                  </a:moveTo>
                  <a:lnTo>
                    <a:pt x="1" y="1138"/>
                  </a:lnTo>
                  <a:cubicBezTo>
                    <a:pt x="1" y="1315"/>
                    <a:pt x="140" y="1459"/>
                    <a:pt x="318" y="1459"/>
                  </a:cubicBezTo>
                  <a:lnTo>
                    <a:pt x="447" y="1459"/>
                  </a:lnTo>
                  <a:cubicBezTo>
                    <a:pt x="625" y="1459"/>
                    <a:pt x="769" y="1315"/>
                    <a:pt x="769" y="1138"/>
                  </a:cubicBezTo>
                  <a:lnTo>
                    <a:pt x="7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6"/>
            <p:cNvSpPr/>
            <p:nvPr/>
          </p:nvSpPr>
          <p:spPr>
            <a:xfrm>
              <a:off x="6777782" y="2262019"/>
              <a:ext cx="15250" cy="38256"/>
            </a:xfrm>
            <a:custGeom>
              <a:avLst/>
              <a:gdLst/>
              <a:ahLst/>
              <a:cxnLst/>
              <a:rect l="l" t="t" r="r" b="b"/>
              <a:pathLst>
                <a:path w="582" h="1460" extrusionOk="0">
                  <a:moveTo>
                    <a:pt x="198" y="0"/>
                  </a:moveTo>
                  <a:lnTo>
                    <a:pt x="198" y="1138"/>
                  </a:lnTo>
                  <a:cubicBezTo>
                    <a:pt x="193" y="1267"/>
                    <a:pt x="121" y="1383"/>
                    <a:pt x="1" y="1431"/>
                  </a:cubicBezTo>
                  <a:cubicBezTo>
                    <a:pt x="44" y="1450"/>
                    <a:pt x="87" y="1459"/>
                    <a:pt x="131" y="1459"/>
                  </a:cubicBezTo>
                  <a:lnTo>
                    <a:pt x="260" y="1459"/>
                  </a:lnTo>
                  <a:cubicBezTo>
                    <a:pt x="438" y="1459"/>
                    <a:pt x="582" y="1315"/>
                    <a:pt x="582" y="1138"/>
                  </a:cubicBezTo>
                  <a:lnTo>
                    <a:pt x="582"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6"/>
            <p:cNvSpPr/>
            <p:nvPr/>
          </p:nvSpPr>
          <p:spPr>
            <a:xfrm>
              <a:off x="6833253" y="2262019"/>
              <a:ext cx="15119" cy="38256"/>
            </a:xfrm>
            <a:custGeom>
              <a:avLst/>
              <a:gdLst/>
              <a:ahLst/>
              <a:cxnLst/>
              <a:rect l="l" t="t" r="r" b="b"/>
              <a:pathLst>
                <a:path w="577" h="1460" extrusionOk="0">
                  <a:moveTo>
                    <a:pt x="193" y="0"/>
                  </a:moveTo>
                  <a:lnTo>
                    <a:pt x="193" y="1138"/>
                  </a:lnTo>
                  <a:cubicBezTo>
                    <a:pt x="193" y="1267"/>
                    <a:pt x="116" y="1383"/>
                    <a:pt x="1" y="1431"/>
                  </a:cubicBezTo>
                  <a:cubicBezTo>
                    <a:pt x="39" y="1450"/>
                    <a:pt x="82" y="1459"/>
                    <a:pt x="130" y="1459"/>
                  </a:cubicBezTo>
                  <a:lnTo>
                    <a:pt x="260" y="1459"/>
                  </a:lnTo>
                  <a:cubicBezTo>
                    <a:pt x="438" y="1459"/>
                    <a:pt x="577" y="1315"/>
                    <a:pt x="577" y="1138"/>
                  </a:cubicBezTo>
                  <a:lnTo>
                    <a:pt x="577"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6"/>
            <p:cNvSpPr/>
            <p:nvPr/>
          </p:nvSpPr>
          <p:spPr>
            <a:xfrm>
              <a:off x="6888593" y="2262019"/>
              <a:ext cx="15250" cy="38256"/>
            </a:xfrm>
            <a:custGeom>
              <a:avLst/>
              <a:gdLst/>
              <a:ahLst/>
              <a:cxnLst/>
              <a:rect l="l" t="t" r="r" b="b"/>
              <a:pathLst>
                <a:path w="582" h="1460" extrusionOk="0">
                  <a:moveTo>
                    <a:pt x="198" y="0"/>
                  </a:moveTo>
                  <a:lnTo>
                    <a:pt x="198" y="1138"/>
                  </a:lnTo>
                  <a:cubicBezTo>
                    <a:pt x="193" y="1267"/>
                    <a:pt x="121" y="1383"/>
                    <a:pt x="1" y="1431"/>
                  </a:cubicBezTo>
                  <a:cubicBezTo>
                    <a:pt x="44" y="1450"/>
                    <a:pt x="87" y="1459"/>
                    <a:pt x="131" y="1459"/>
                  </a:cubicBezTo>
                  <a:lnTo>
                    <a:pt x="260" y="1459"/>
                  </a:lnTo>
                  <a:cubicBezTo>
                    <a:pt x="438" y="1459"/>
                    <a:pt x="582" y="1315"/>
                    <a:pt x="582" y="1138"/>
                  </a:cubicBezTo>
                  <a:lnTo>
                    <a:pt x="582"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6"/>
            <p:cNvSpPr/>
            <p:nvPr/>
          </p:nvSpPr>
          <p:spPr>
            <a:xfrm>
              <a:off x="6944063" y="2262019"/>
              <a:ext cx="15119" cy="38256"/>
            </a:xfrm>
            <a:custGeom>
              <a:avLst/>
              <a:gdLst/>
              <a:ahLst/>
              <a:cxnLst/>
              <a:rect l="l" t="t" r="r" b="b"/>
              <a:pathLst>
                <a:path w="577" h="1460" extrusionOk="0">
                  <a:moveTo>
                    <a:pt x="193" y="0"/>
                  </a:moveTo>
                  <a:lnTo>
                    <a:pt x="193" y="1138"/>
                  </a:lnTo>
                  <a:cubicBezTo>
                    <a:pt x="193" y="1267"/>
                    <a:pt x="116" y="1383"/>
                    <a:pt x="1" y="1431"/>
                  </a:cubicBezTo>
                  <a:cubicBezTo>
                    <a:pt x="39" y="1450"/>
                    <a:pt x="83" y="1459"/>
                    <a:pt x="126" y="1459"/>
                  </a:cubicBezTo>
                  <a:lnTo>
                    <a:pt x="255" y="1459"/>
                  </a:lnTo>
                  <a:cubicBezTo>
                    <a:pt x="433" y="1459"/>
                    <a:pt x="577" y="1315"/>
                    <a:pt x="577" y="1138"/>
                  </a:cubicBezTo>
                  <a:lnTo>
                    <a:pt x="577"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6"/>
            <p:cNvSpPr/>
            <p:nvPr/>
          </p:nvSpPr>
          <p:spPr>
            <a:xfrm>
              <a:off x="6666107" y="2243153"/>
              <a:ext cx="344406" cy="25914"/>
            </a:xfrm>
            <a:custGeom>
              <a:avLst/>
              <a:gdLst/>
              <a:ahLst/>
              <a:cxnLst/>
              <a:rect l="l" t="t" r="r" b="b"/>
              <a:pathLst>
                <a:path w="13144" h="989" extrusionOk="0">
                  <a:moveTo>
                    <a:pt x="0" y="0"/>
                  </a:moveTo>
                  <a:lnTo>
                    <a:pt x="0" y="989"/>
                  </a:lnTo>
                  <a:lnTo>
                    <a:pt x="13143" y="989"/>
                  </a:lnTo>
                  <a:lnTo>
                    <a:pt x="131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6"/>
            <p:cNvSpPr/>
            <p:nvPr/>
          </p:nvSpPr>
          <p:spPr>
            <a:xfrm>
              <a:off x="6660627" y="1980610"/>
              <a:ext cx="355096" cy="363481"/>
            </a:xfrm>
            <a:custGeom>
              <a:avLst/>
              <a:gdLst/>
              <a:ahLst/>
              <a:cxnLst/>
              <a:rect l="l" t="t" r="r" b="b"/>
              <a:pathLst>
                <a:path w="13552" h="13872" extrusionOk="0">
                  <a:moveTo>
                    <a:pt x="2732" y="11044"/>
                  </a:moveTo>
                  <a:lnTo>
                    <a:pt x="2732" y="11712"/>
                  </a:lnTo>
                  <a:cubicBezTo>
                    <a:pt x="2732" y="11774"/>
                    <a:pt x="2679" y="11827"/>
                    <a:pt x="2617" y="11827"/>
                  </a:cubicBezTo>
                  <a:lnTo>
                    <a:pt x="2482" y="11827"/>
                  </a:lnTo>
                  <a:cubicBezTo>
                    <a:pt x="2420" y="11827"/>
                    <a:pt x="2367" y="11774"/>
                    <a:pt x="2367" y="11712"/>
                  </a:cubicBezTo>
                  <a:lnTo>
                    <a:pt x="2367" y="11044"/>
                  </a:lnTo>
                  <a:close/>
                  <a:moveTo>
                    <a:pt x="4849" y="11044"/>
                  </a:moveTo>
                  <a:lnTo>
                    <a:pt x="4849" y="11712"/>
                  </a:lnTo>
                  <a:lnTo>
                    <a:pt x="4844" y="11712"/>
                  </a:lnTo>
                  <a:cubicBezTo>
                    <a:pt x="4844" y="11774"/>
                    <a:pt x="4791" y="11827"/>
                    <a:pt x="4729" y="11827"/>
                  </a:cubicBezTo>
                  <a:lnTo>
                    <a:pt x="4599" y="11827"/>
                  </a:lnTo>
                  <a:cubicBezTo>
                    <a:pt x="4537" y="11827"/>
                    <a:pt x="4484" y="11774"/>
                    <a:pt x="4484" y="11712"/>
                  </a:cubicBezTo>
                  <a:lnTo>
                    <a:pt x="4484" y="11044"/>
                  </a:lnTo>
                  <a:close/>
                  <a:moveTo>
                    <a:pt x="6956" y="11044"/>
                  </a:moveTo>
                  <a:lnTo>
                    <a:pt x="6956" y="11712"/>
                  </a:lnTo>
                  <a:cubicBezTo>
                    <a:pt x="6956" y="11774"/>
                    <a:pt x="6903" y="11827"/>
                    <a:pt x="6841" y="11827"/>
                  </a:cubicBezTo>
                  <a:lnTo>
                    <a:pt x="6711" y="11827"/>
                  </a:lnTo>
                  <a:cubicBezTo>
                    <a:pt x="6644" y="11827"/>
                    <a:pt x="6591" y="11774"/>
                    <a:pt x="6591" y="11712"/>
                  </a:cubicBezTo>
                  <a:lnTo>
                    <a:pt x="6591" y="11044"/>
                  </a:lnTo>
                  <a:close/>
                  <a:moveTo>
                    <a:pt x="9068" y="11044"/>
                  </a:moveTo>
                  <a:lnTo>
                    <a:pt x="9068" y="11712"/>
                  </a:lnTo>
                  <a:cubicBezTo>
                    <a:pt x="9068" y="11774"/>
                    <a:pt x="9016" y="11827"/>
                    <a:pt x="8953" y="11827"/>
                  </a:cubicBezTo>
                  <a:lnTo>
                    <a:pt x="8824" y="11827"/>
                  </a:lnTo>
                  <a:cubicBezTo>
                    <a:pt x="8756" y="11827"/>
                    <a:pt x="8708" y="11774"/>
                    <a:pt x="8708" y="11712"/>
                  </a:cubicBezTo>
                  <a:lnTo>
                    <a:pt x="8708" y="11044"/>
                  </a:lnTo>
                  <a:close/>
                  <a:moveTo>
                    <a:pt x="11181" y="11044"/>
                  </a:moveTo>
                  <a:lnTo>
                    <a:pt x="11181" y="11712"/>
                  </a:lnTo>
                  <a:cubicBezTo>
                    <a:pt x="11181" y="11774"/>
                    <a:pt x="11128" y="11827"/>
                    <a:pt x="11065" y="11827"/>
                  </a:cubicBezTo>
                  <a:lnTo>
                    <a:pt x="10936" y="11827"/>
                  </a:lnTo>
                  <a:cubicBezTo>
                    <a:pt x="10868" y="11827"/>
                    <a:pt x="10820" y="11774"/>
                    <a:pt x="10820" y="11712"/>
                  </a:cubicBezTo>
                  <a:lnTo>
                    <a:pt x="10820" y="11044"/>
                  </a:lnTo>
                  <a:close/>
                  <a:moveTo>
                    <a:pt x="1959" y="11044"/>
                  </a:moveTo>
                  <a:lnTo>
                    <a:pt x="1959" y="11712"/>
                  </a:lnTo>
                  <a:cubicBezTo>
                    <a:pt x="1959" y="11947"/>
                    <a:pt x="2118" y="12153"/>
                    <a:pt x="2343" y="12216"/>
                  </a:cubicBezTo>
                  <a:lnTo>
                    <a:pt x="2343" y="13128"/>
                  </a:lnTo>
                  <a:lnTo>
                    <a:pt x="1695" y="13128"/>
                  </a:lnTo>
                  <a:lnTo>
                    <a:pt x="1695" y="11044"/>
                  </a:lnTo>
                  <a:close/>
                  <a:moveTo>
                    <a:pt x="3404" y="11044"/>
                  </a:moveTo>
                  <a:lnTo>
                    <a:pt x="3404" y="13128"/>
                  </a:lnTo>
                  <a:lnTo>
                    <a:pt x="2751" y="13128"/>
                  </a:lnTo>
                  <a:lnTo>
                    <a:pt x="2751" y="12216"/>
                  </a:lnTo>
                  <a:cubicBezTo>
                    <a:pt x="2982" y="12153"/>
                    <a:pt x="3135" y="11947"/>
                    <a:pt x="3135" y="11712"/>
                  </a:cubicBezTo>
                  <a:lnTo>
                    <a:pt x="3135" y="11044"/>
                  </a:lnTo>
                  <a:close/>
                  <a:moveTo>
                    <a:pt x="4076" y="11044"/>
                  </a:moveTo>
                  <a:lnTo>
                    <a:pt x="4076" y="11712"/>
                  </a:lnTo>
                  <a:cubicBezTo>
                    <a:pt x="4076" y="11947"/>
                    <a:pt x="4230" y="12153"/>
                    <a:pt x="4460" y="12216"/>
                  </a:cubicBezTo>
                  <a:lnTo>
                    <a:pt x="4460" y="13128"/>
                  </a:lnTo>
                  <a:lnTo>
                    <a:pt x="3807" y="13128"/>
                  </a:lnTo>
                  <a:lnTo>
                    <a:pt x="3807" y="11044"/>
                  </a:lnTo>
                  <a:close/>
                  <a:moveTo>
                    <a:pt x="5516" y="11044"/>
                  </a:moveTo>
                  <a:lnTo>
                    <a:pt x="5516" y="13128"/>
                  </a:lnTo>
                  <a:lnTo>
                    <a:pt x="4863" y="13128"/>
                  </a:lnTo>
                  <a:lnTo>
                    <a:pt x="4863" y="12216"/>
                  </a:lnTo>
                  <a:cubicBezTo>
                    <a:pt x="5094" y="12153"/>
                    <a:pt x="5247" y="11947"/>
                    <a:pt x="5252" y="11712"/>
                  </a:cubicBezTo>
                  <a:lnTo>
                    <a:pt x="5252" y="11044"/>
                  </a:lnTo>
                  <a:close/>
                  <a:moveTo>
                    <a:pt x="6183" y="11044"/>
                  </a:moveTo>
                  <a:lnTo>
                    <a:pt x="6183" y="11712"/>
                  </a:lnTo>
                  <a:cubicBezTo>
                    <a:pt x="6183" y="11947"/>
                    <a:pt x="6342" y="12153"/>
                    <a:pt x="6567" y="12216"/>
                  </a:cubicBezTo>
                  <a:lnTo>
                    <a:pt x="6572" y="13128"/>
                  </a:lnTo>
                  <a:lnTo>
                    <a:pt x="5919" y="13128"/>
                  </a:lnTo>
                  <a:lnTo>
                    <a:pt x="5919" y="11044"/>
                  </a:lnTo>
                  <a:close/>
                  <a:moveTo>
                    <a:pt x="7628" y="11044"/>
                  </a:moveTo>
                  <a:lnTo>
                    <a:pt x="7628" y="13128"/>
                  </a:lnTo>
                  <a:lnTo>
                    <a:pt x="6980" y="13128"/>
                  </a:lnTo>
                  <a:lnTo>
                    <a:pt x="6980" y="12216"/>
                  </a:lnTo>
                  <a:cubicBezTo>
                    <a:pt x="7206" y="12153"/>
                    <a:pt x="7364" y="11947"/>
                    <a:pt x="7364" y="11712"/>
                  </a:cubicBezTo>
                  <a:lnTo>
                    <a:pt x="7364" y="11044"/>
                  </a:lnTo>
                  <a:close/>
                  <a:moveTo>
                    <a:pt x="8300" y="11044"/>
                  </a:moveTo>
                  <a:lnTo>
                    <a:pt x="8300" y="11712"/>
                  </a:lnTo>
                  <a:cubicBezTo>
                    <a:pt x="8300" y="11947"/>
                    <a:pt x="8459" y="12153"/>
                    <a:pt x="8684" y="12216"/>
                  </a:cubicBezTo>
                  <a:lnTo>
                    <a:pt x="8684" y="13128"/>
                  </a:lnTo>
                  <a:lnTo>
                    <a:pt x="8036" y="13128"/>
                  </a:lnTo>
                  <a:lnTo>
                    <a:pt x="8036" y="11044"/>
                  </a:lnTo>
                  <a:close/>
                  <a:moveTo>
                    <a:pt x="9740" y="11044"/>
                  </a:moveTo>
                  <a:lnTo>
                    <a:pt x="9740" y="13128"/>
                  </a:lnTo>
                  <a:lnTo>
                    <a:pt x="9092" y="13128"/>
                  </a:lnTo>
                  <a:lnTo>
                    <a:pt x="9092" y="12216"/>
                  </a:lnTo>
                  <a:cubicBezTo>
                    <a:pt x="9318" y="12153"/>
                    <a:pt x="9476" y="11947"/>
                    <a:pt x="9476" y="11712"/>
                  </a:cubicBezTo>
                  <a:lnTo>
                    <a:pt x="9476" y="11044"/>
                  </a:lnTo>
                  <a:close/>
                  <a:moveTo>
                    <a:pt x="10412" y="11044"/>
                  </a:moveTo>
                  <a:lnTo>
                    <a:pt x="10412" y="11712"/>
                  </a:lnTo>
                  <a:cubicBezTo>
                    <a:pt x="10412" y="11947"/>
                    <a:pt x="10571" y="12153"/>
                    <a:pt x="10796" y="12216"/>
                  </a:cubicBezTo>
                  <a:lnTo>
                    <a:pt x="10796" y="13128"/>
                  </a:lnTo>
                  <a:lnTo>
                    <a:pt x="10148" y="13128"/>
                  </a:lnTo>
                  <a:lnTo>
                    <a:pt x="10148" y="11044"/>
                  </a:lnTo>
                  <a:close/>
                  <a:moveTo>
                    <a:pt x="11853" y="11044"/>
                  </a:moveTo>
                  <a:lnTo>
                    <a:pt x="11853" y="13128"/>
                  </a:lnTo>
                  <a:lnTo>
                    <a:pt x="11205" y="13128"/>
                  </a:lnTo>
                  <a:lnTo>
                    <a:pt x="11205" y="12216"/>
                  </a:lnTo>
                  <a:cubicBezTo>
                    <a:pt x="11430" y="12153"/>
                    <a:pt x="11589" y="11947"/>
                    <a:pt x="11589" y="11712"/>
                  </a:cubicBezTo>
                  <a:lnTo>
                    <a:pt x="11589" y="11044"/>
                  </a:lnTo>
                  <a:close/>
                  <a:moveTo>
                    <a:pt x="1287" y="11044"/>
                  </a:moveTo>
                  <a:lnTo>
                    <a:pt x="1287" y="13329"/>
                  </a:lnTo>
                  <a:lnTo>
                    <a:pt x="1292" y="13329"/>
                  </a:lnTo>
                  <a:lnTo>
                    <a:pt x="1292" y="13464"/>
                  </a:lnTo>
                  <a:lnTo>
                    <a:pt x="433" y="13464"/>
                  </a:lnTo>
                  <a:cubicBezTo>
                    <a:pt x="418" y="13464"/>
                    <a:pt x="409" y="13454"/>
                    <a:pt x="409" y="13440"/>
                  </a:cubicBezTo>
                  <a:lnTo>
                    <a:pt x="409" y="11044"/>
                  </a:lnTo>
                  <a:close/>
                  <a:moveTo>
                    <a:pt x="13144" y="11044"/>
                  </a:moveTo>
                  <a:lnTo>
                    <a:pt x="13144" y="13440"/>
                  </a:lnTo>
                  <a:cubicBezTo>
                    <a:pt x="13144" y="13454"/>
                    <a:pt x="13129" y="13464"/>
                    <a:pt x="13115" y="13464"/>
                  </a:cubicBezTo>
                  <a:lnTo>
                    <a:pt x="12261" y="13464"/>
                  </a:lnTo>
                  <a:lnTo>
                    <a:pt x="12261" y="11044"/>
                  </a:lnTo>
                  <a:close/>
                  <a:moveTo>
                    <a:pt x="5304" y="0"/>
                  </a:moveTo>
                  <a:cubicBezTo>
                    <a:pt x="4992" y="0"/>
                    <a:pt x="4676" y="28"/>
                    <a:pt x="4359" y="85"/>
                  </a:cubicBezTo>
                  <a:cubicBezTo>
                    <a:pt x="1834" y="546"/>
                    <a:pt x="1" y="2740"/>
                    <a:pt x="1" y="5308"/>
                  </a:cubicBezTo>
                  <a:lnTo>
                    <a:pt x="1" y="13440"/>
                  </a:lnTo>
                  <a:cubicBezTo>
                    <a:pt x="1" y="13680"/>
                    <a:pt x="198" y="13872"/>
                    <a:pt x="433" y="13872"/>
                  </a:cubicBezTo>
                  <a:lnTo>
                    <a:pt x="1494" y="13872"/>
                  </a:lnTo>
                  <a:cubicBezTo>
                    <a:pt x="1604" y="13872"/>
                    <a:pt x="1695" y="13781"/>
                    <a:pt x="1695" y="13670"/>
                  </a:cubicBezTo>
                  <a:lnTo>
                    <a:pt x="1695" y="13536"/>
                  </a:lnTo>
                  <a:lnTo>
                    <a:pt x="11857" y="13536"/>
                  </a:lnTo>
                  <a:lnTo>
                    <a:pt x="11857" y="13670"/>
                  </a:lnTo>
                  <a:cubicBezTo>
                    <a:pt x="11857" y="13781"/>
                    <a:pt x="11949" y="13872"/>
                    <a:pt x="12059" y="13872"/>
                  </a:cubicBezTo>
                  <a:lnTo>
                    <a:pt x="13120" y="13872"/>
                  </a:lnTo>
                  <a:cubicBezTo>
                    <a:pt x="13360" y="13872"/>
                    <a:pt x="13552" y="13680"/>
                    <a:pt x="13552" y="13440"/>
                  </a:cubicBezTo>
                  <a:lnTo>
                    <a:pt x="13552" y="9134"/>
                  </a:lnTo>
                  <a:cubicBezTo>
                    <a:pt x="13552" y="8275"/>
                    <a:pt x="12851" y="7579"/>
                    <a:pt x="11992" y="7579"/>
                  </a:cubicBezTo>
                  <a:lnTo>
                    <a:pt x="11757" y="7579"/>
                  </a:lnTo>
                  <a:cubicBezTo>
                    <a:pt x="11118" y="7579"/>
                    <a:pt x="10604" y="7060"/>
                    <a:pt x="10604" y="6427"/>
                  </a:cubicBezTo>
                  <a:lnTo>
                    <a:pt x="10604" y="5303"/>
                  </a:lnTo>
                  <a:cubicBezTo>
                    <a:pt x="10604" y="5006"/>
                    <a:pt x="10576" y="4708"/>
                    <a:pt x="10528" y="4420"/>
                  </a:cubicBezTo>
                  <a:cubicBezTo>
                    <a:pt x="10505" y="4309"/>
                    <a:pt x="10419" y="4258"/>
                    <a:pt x="10333" y="4258"/>
                  </a:cubicBezTo>
                  <a:cubicBezTo>
                    <a:pt x="10222" y="4258"/>
                    <a:pt x="10110" y="4342"/>
                    <a:pt x="10129" y="4487"/>
                  </a:cubicBezTo>
                  <a:cubicBezTo>
                    <a:pt x="10172" y="4756"/>
                    <a:pt x="10196" y="5030"/>
                    <a:pt x="10196" y="5303"/>
                  </a:cubicBezTo>
                  <a:lnTo>
                    <a:pt x="10196" y="6427"/>
                  </a:lnTo>
                  <a:cubicBezTo>
                    <a:pt x="10196" y="7286"/>
                    <a:pt x="10893" y="7987"/>
                    <a:pt x="11757" y="7987"/>
                  </a:cubicBezTo>
                  <a:lnTo>
                    <a:pt x="11992" y="7987"/>
                  </a:lnTo>
                  <a:cubicBezTo>
                    <a:pt x="12630" y="7987"/>
                    <a:pt x="13144" y="8500"/>
                    <a:pt x="13144" y="9139"/>
                  </a:cubicBezTo>
                  <a:lnTo>
                    <a:pt x="13144" y="9648"/>
                  </a:lnTo>
                  <a:lnTo>
                    <a:pt x="2377" y="9648"/>
                  </a:lnTo>
                  <a:cubicBezTo>
                    <a:pt x="2103" y="9648"/>
                    <a:pt x="2103" y="10051"/>
                    <a:pt x="2377" y="10051"/>
                  </a:cubicBezTo>
                  <a:lnTo>
                    <a:pt x="13144" y="10051"/>
                  </a:lnTo>
                  <a:lnTo>
                    <a:pt x="13144" y="10636"/>
                  </a:lnTo>
                  <a:lnTo>
                    <a:pt x="409" y="10636"/>
                  </a:lnTo>
                  <a:lnTo>
                    <a:pt x="409" y="10051"/>
                  </a:lnTo>
                  <a:lnTo>
                    <a:pt x="1426" y="10051"/>
                  </a:lnTo>
                  <a:cubicBezTo>
                    <a:pt x="1700" y="10051"/>
                    <a:pt x="1700" y="9648"/>
                    <a:pt x="1426" y="9648"/>
                  </a:cubicBezTo>
                  <a:lnTo>
                    <a:pt x="409" y="9648"/>
                  </a:lnTo>
                  <a:lnTo>
                    <a:pt x="409" y="5303"/>
                  </a:lnTo>
                  <a:cubicBezTo>
                    <a:pt x="409" y="2937"/>
                    <a:pt x="2103" y="906"/>
                    <a:pt x="4431" y="489"/>
                  </a:cubicBezTo>
                  <a:cubicBezTo>
                    <a:pt x="4725" y="435"/>
                    <a:pt x="5017" y="410"/>
                    <a:pt x="5307" y="410"/>
                  </a:cubicBezTo>
                  <a:cubicBezTo>
                    <a:pt x="7315" y="410"/>
                    <a:pt x="9163" y="1651"/>
                    <a:pt x="9889" y="3590"/>
                  </a:cubicBezTo>
                  <a:cubicBezTo>
                    <a:pt x="9923" y="3686"/>
                    <a:pt x="9998" y="3726"/>
                    <a:pt x="10074" y="3726"/>
                  </a:cubicBezTo>
                  <a:cubicBezTo>
                    <a:pt x="10204" y="3726"/>
                    <a:pt x="10335" y="3609"/>
                    <a:pt x="10268" y="3446"/>
                  </a:cubicBezTo>
                  <a:cubicBezTo>
                    <a:pt x="9484" y="1347"/>
                    <a:pt x="7480" y="0"/>
                    <a:pt x="5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Hộp Văn bản 3">
            <a:extLst>
              <a:ext uri="{FF2B5EF4-FFF2-40B4-BE49-F238E27FC236}">
                <a16:creationId xmlns:a16="http://schemas.microsoft.com/office/drawing/2014/main" id="{5E98B99E-0F71-C807-3439-55E61F842A55}"/>
              </a:ext>
            </a:extLst>
          </p:cNvPr>
          <p:cNvSpPr txBox="1"/>
          <p:nvPr/>
        </p:nvSpPr>
        <p:spPr>
          <a:xfrm>
            <a:off x="4860839" y="257483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vi-VN">
              <a:latin typeface="WordVisi_MSFontService"/>
            </a:endParaRPr>
          </a:p>
        </p:txBody>
      </p:sp>
      <p:sp>
        <p:nvSpPr>
          <p:cNvPr id="6" name="Tiêu đề phụ 5">
            <a:extLst>
              <a:ext uri="{FF2B5EF4-FFF2-40B4-BE49-F238E27FC236}">
                <a16:creationId xmlns:a16="http://schemas.microsoft.com/office/drawing/2014/main" id="{F51F2E3F-BDD0-54EC-1D1C-082765B74107}"/>
              </a:ext>
            </a:extLst>
          </p:cNvPr>
          <p:cNvSpPr>
            <a:spLocks noGrp="1"/>
          </p:cNvSpPr>
          <p:nvPr>
            <p:ph type="subTitle" idx="4"/>
          </p:nvPr>
        </p:nvSpPr>
        <p:spPr>
          <a:xfrm>
            <a:off x="4026389" y="4431489"/>
            <a:ext cx="1668900" cy="476700"/>
          </a:xfrm>
        </p:spPr>
        <p:txBody>
          <a:bodyPr/>
          <a:lstStyle/>
          <a:p>
            <a:pPr>
              <a:lnSpc>
                <a:spcPct val="114999"/>
              </a:lnSpc>
            </a:pPr>
            <a:r>
              <a:rPr lang="vi-VN" sz="1600">
                <a:solidFill>
                  <a:srgbClr val="000000"/>
                </a:solidFill>
                <a:latin typeface="Bahnschrift" panose="020B0502040204020203" pitchFamily="34" charset="0"/>
                <a:cs typeface="Times New Roman"/>
              </a:rPr>
              <a:t>Xóa hàng đầy</a:t>
            </a:r>
            <a:endParaRPr lang="vi-VN" sz="1600">
              <a:latin typeface="Bahnschrift" panose="020B0502040204020203" pitchFamily="34" charset="0"/>
            </a:endParaRPr>
          </a:p>
        </p:txBody>
      </p:sp>
      <p:sp>
        <p:nvSpPr>
          <p:cNvPr id="5" name="AutoShape 4">
            <a:extLst>
              <a:ext uri="{FF2B5EF4-FFF2-40B4-BE49-F238E27FC236}">
                <a16:creationId xmlns:a16="http://schemas.microsoft.com/office/drawing/2014/main" id="{A8F74D29-76D0-F140-F900-296CEB0CF96D}"/>
              </a:ext>
            </a:extLst>
          </p:cNvPr>
          <p:cNvSpPr>
            <a:spLocks noChangeAspect="1" noChangeArrowheads="1"/>
          </p:cNvSpPr>
          <p:nvPr/>
        </p:nvSpPr>
        <p:spPr bwMode="auto">
          <a:xfrm>
            <a:off x="2166907" y="1064135"/>
            <a:ext cx="2826687" cy="28266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screenshot of a computer program&#10;&#10;Description automatically generated">
            <a:extLst>
              <a:ext uri="{FF2B5EF4-FFF2-40B4-BE49-F238E27FC236}">
                <a16:creationId xmlns:a16="http://schemas.microsoft.com/office/drawing/2014/main" id="{6E40080B-10E0-063C-0705-9E565E9AAEFA}"/>
              </a:ext>
            </a:extLst>
          </p:cNvPr>
          <p:cNvPicPr>
            <a:picLocks noChangeAspect="1"/>
          </p:cNvPicPr>
          <p:nvPr/>
        </p:nvPicPr>
        <p:blipFill rotWithShape="1">
          <a:blip r:embed="rId3"/>
          <a:srcRect b="54936"/>
          <a:stretch/>
        </p:blipFill>
        <p:spPr>
          <a:xfrm>
            <a:off x="1062123" y="533898"/>
            <a:ext cx="5090476" cy="2253907"/>
          </a:xfrm>
          <a:prstGeom prst="rect">
            <a:avLst/>
          </a:prstGeom>
          <a:ln w="12700">
            <a:solidFill>
              <a:srgbClr val="000000"/>
            </a:solidFill>
          </a:ln>
        </p:spPr>
      </p:pic>
      <p:pic>
        <p:nvPicPr>
          <p:cNvPr id="9" name="Picture 8" descr="A screenshot of a computer program&#10;&#10;Description automatically generated">
            <a:extLst>
              <a:ext uri="{FF2B5EF4-FFF2-40B4-BE49-F238E27FC236}">
                <a16:creationId xmlns:a16="http://schemas.microsoft.com/office/drawing/2014/main" id="{4C8EA5C1-A457-1F9B-B20C-62B5BFAD14CC}"/>
              </a:ext>
            </a:extLst>
          </p:cNvPr>
          <p:cNvPicPr>
            <a:picLocks noChangeAspect="1"/>
          </p:cNvPicPr>
          <p:nvPr/>
        </p:nvPicPr>
        <p:blipFill rotWithShape="1">
          <a:blip r:embed="rId3"/>
          <a:srcRect t="45471"/>
          <a:stretch/>
        </p:blipFill>
        <p:spPr>
          <a:xfrm>
            <a:off x="4282253" y="1903595"/>
            <a:ext cx="4171540" cy="2234981"/>
          </a:xfrm>
          <a:prstGeom prst="rect">
            <a:avLst/>
          </a:prstGeom>
          <a:ln w="12700">
            <a:solidFill>
              <a:srgbClr val="000000"/>
            </a:solid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834"/>
        <p:cNvGrpSpPr/>
        <p:nvPr/>
      </p:nvGrpSpPr>
      <p:grpSpPr>
        <a:xfrm>
          <a:off x="0" y="0"/>
          <a:ext cx="0" cy="0"/>
          <a:chOff x="0" y="0"/>
          <a:chExt cx="0" cy="0"/>
        </a:xfrm>
      </p:grpSpPr>
      <p:sp>
        <p:nvSpPr>
          <p:cNvPr id="5835" name="Google Shape;5835;p70"/>
          <p:cNvSpPr txBox="1">
            <a:spLocks noGrp="1"/>
          </p:cNvSpPr>
          <p:nvPr>
            <p:ph type="title"/>
          </p:nvPr>
        </p:nvSpPr>
        <p:spPr>
          <a:xfrm>
            <a:off x="902076" y="3429865"/>
            <a:ext cx="2911846" cy="338554"/>
          </a:xfrm>
          <a:prstGeom prst="rect">
            <a:avLst/>
          </a:prstGeom>
        </p:spPr>
        <p:txBody>
          <a:bodyPr spcFirstLastPara="1" wrap="square" lIns="91425" tIns="91425" rIns="91425" bIns="91425" anchor="t" anchorCtr="0">
            <a:noAutofit/>
          </a:bodyPr>
          <a:lstStyle/>
          <a:p>
            <a:r>
              <a:rPr lang="en-US" sz="1600" err="1">
                <a:solidFill>
                  <a:srgbClr val="000000"/>
                </a:solidFill>
                <a:latin typeface="Bahnschrift" panose="020B0502040204020203" pitchFamily="34" charset="0"/>
                <a:cs typeface="Times New Roman"/>
              </a:rPr>
              <a:t>Thiết</a:t>
            </a:r>
            <a:r>
              <a:rPr lang="en-US" sz="1600">
                <a:solidFill>
                  <a:srgbClr val="000000"/>
                </a:solidFill>
                <a:latin typeface="Bahnschrift" panose="020B0502040204020203" pitchFamily="34" charset="0"/>
                <a:cs typeface="Times New Roman"/>
              </a:rPr>
              <a:t> </a:t>
            </a:r>
            <a:r>
              <a:rPr lang="en-US" sz="1600" err="1">
                <a:solidFill>
                  <a:srgbClr val="000000"/>
                </a:solidFill>
                <a:latin typeface="Bahnschrift" panose="020B0502040204020203" pitchFamily="34" charset="0"/>
                <a:cs typeface="Times New Roman"/>
              </a:rPr>
              <a:t>lập</a:t>
            </a:r>
            <a:r>
              <a:rPr lang="en-US" sz="1600">
                <a:solidFill>
                  <a:srgbClr val="000000"/>
                </a:solidFill>
                <a:latin typeface="Bahnschrift" panose="020B0502040204020203" pitchFamily="34" charset="0"/>
                <a:cs typeface="Times New Roman"/>
              </a:rPr>
              <a:t> </a:t>
            </a:r>
            <a:r>
              <a:rPr lang="en-US" sz="1600" err="1">
                <a:solidFill>
                  <a:srgbClr val="000000"/>
                </a:solidFill>
                <a:latin typeface="Bahnschrift" panose="020B0502040204020203" pitchFamily="34" charset="0"/>
                <a:cs typeface="Times New Roman"/>
              </a:rPr>
              <a:t>lại</a:t>
            </a:r>
            <a:r>
              <a:rPr lang="en-US" sz="1600">
                <a:solidFill>
                  <a:srgbClr val="000000"/>
                </a:solidFill>
                <a:latin typeface="Bahnschrift" panose="020B0502040204020203" pitchFamily="34" charset="0"/>
                <a:cs typeface="Times New Roman"/>
              </a:rPr>
              <a:t> </a:t>
            </a:r>
            <a:r>
              <a:rPr lang="en-US" sz="1600" err="1">
                <a:solidFill>
                  <a:srgbClr val="000000"/>
                </a:solidFill>
                <a:latin typeface="Bahnschrift" panose="020B0502040204020203" pitchFamily="34" charset="0"/>
                <a:cs typeface="Times New Roman"/>
              </a:rPr>
              <a:t>trò</a:t>
            </a:r>
            <a:r>
              <a:rPr lang="en-US" sz="1600">
                <a:solidFill>
                  <a:srgbClr val="000000"/>
                </a:solidFill>
                <a:latin typeface="Bahnschrift" panose="020B0502040204020203" pitchFamily="34" charset="0"/>
                <a:cs typeface="Times New Roman"/>
              </a:rPr>
              <a:t> </a:t>
            </a:r>
            <a:r>
              <a:rPr lang="en-US" sz="1600" err="1">
                <a:solidFill>
                  <a:srgbClr val="000000"/>
                </a:solidFill>
                <a:latin typeface="Bahnschrift" panose="020B0502040204020203" pitchFamily="34" charset="0"/>
                <a:cs typeface="Times New Roman"/>
              </a:rPr>
              <a:t>chơi</a:t>
            </a:r>
            <a:endParaRPr lang="vi-VN" sz="1600">
              <a:latin typeface="Bahnschrift" panose="020B0502040204020203" pitchFamily="34" charset="0"/>
            </a:endParaRPr>
          </a:p>
        </p:txBody>
      </p:sp>
      <p:sp>
        <p:nvSpPr>
          <p:cNvPr id="4" name="Hộp Văn bản 3">
            <a:extLst>
              <a:ext uri="{FF2B5EF4-FFF2-40B4-BE49-F238E27FC236}">
                <a16:creationId xmlns:a16="http://schemas.microsoft.com/office/drawing/2014/main" id="{02592BD6-7EB7-5752-E85D-091A3A990900}"/>
              </a:ext>
            </a:extLst>
          </p:cNvPr>
          <p:cNvSpPr txBox="1"/>
          <p:nvPr/>
        </p:nvSpPr>
        <p:spPr>
          <a:xfrm>
            <a:off x="5858502" y="3429865"/>
            <a:ext cx="315957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Bahnschrift" panose="020B0502040204020203" pitchFamily="34" charset="0"/>
                <a:cs typeface="Times New Roman"/>
              </a:rPr>
              <a:t>Bắt</a:t>
            </a:r>
            <a:r>
              <a:rPr lang="en-US" sz="1600">
                <a:latin typeface="Bahnschrift" panose="020B0502040204020203" pitchFamily="34" charset="0"/>
                <a:cs typeface="Times New Roman"/>
              </a:rPr>
              <a:t> </a:t>
            </a:r>
            <a:r>
              <a:rPr lang="en-US" sz="1600" err="1">
                <a:latin typeface="Bahnschrift" panose="020B0502040204020203" pitchFamily="34" charset="0"/>
                <a:cs typeface="Times New Roman"/>
              </a:rPr>
              <a:t>đầu</a:t>
            </a:r>
            <a:r>
              <a:rPr lang="en-US" sz="1600">
                <a:latin typeface="Bahnschrift" panose="020B0502040204020203" pitchFamily="34" charset="0"/>
                <a:cs typeface="Times New Roman"/>
              </a:rPr>
              <a:t> </a:t>
            </a:r>
            <a:r>
              <a:rPr lang="en-US" sz="1600" err="1">
                <a:latin typeface="Bahnschrift" panose="020B0502040204020203" pitchFamily="34" charset="0"/>
                <a:cs typeface="Times New Roman"/>
              </a:rPr>
              <a:t>ván</a:t>
            </a:r>
            <a:r>
              <a:rPr lang="en-US" sz="1600">
                <a:latin typeface="Bahnschrift" panose="020B0502040204020203" pitchFamily="34" charset="0"/>
                <a:cs typeface="Times New Roman"/>
              </a:rPr>
              <a:t> </a:t>
            </a:r>
            <a:r>
              <a:rPr lang="en-US" sz="1600" err="1">
                <a:latin typeface="Bahnschrift" panose="020B0502040204020203" pitchFamily="34" charset="0"/>
                <a:cs typeface="Times New Roman"/>
              </a:rPr>
              <a:t>mới</a:t>
            </a:r>
            <a:endParaRPr lang="vi-VN" sz="1600">
              <a:latin typeface="Bahnschrift" panose="020B0502040204020203" pitchFamily="34" charset="0"/>
              <a:cs typeface="Times New Roman"/>
            </a:endParaRPr>
          </a:p>
        </p:txBody>
      </p:sp>
      <p:pic>
        <p:nvPicPr>
          <p:cNvPr id="2" name="Picture 1">
            <a:extLst>
              <a:ext uri="{FF2B5EF4-FFF2-40B4-BE49-F238E27FC236}">
                <a16:creationId xmlns:a16="http://schemas.microsoft.com/office/drawing/2014/main" id="{BFE8B460-89D5-0BD2-A05C-0E1D69790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722961"/>
            <a:ext cx="4256348" cy="2530938"/>
          </a:xfrm>
          <a:prstGeom prst="rect">
            <a:avLst/>
          </a:prstGeom>
          <a:ln w="12700">
            <a:solidFill>
              <a:srgbClr val="000000"/>
            </a:solidFill>
          </a:ln>
        </p:spPr>
      </p:pic>
      <p:pic>
        <p:nvPicPr>
          <p:cNvPr id="3" name="Picture 2">
            <a:extLst>
              <a:ext uri="{FF2B5EF4-FFF2-40B4-BE49-F238E27FC236}">
                <a16:creationId xmlns:a16="http://schemas.microsoft.com/office/drawing/2014/main" id="{99D1B6F1-78C0-BC04-1251-0985BD7AD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455" y="722961"/>
            <a:ext cx="3301224" cy="2530938"/>
          </a:xfrm>
          <a:prstGeom prst="rect">
            <a:avLst/>
          </a:prstGeom>
          <a:ln w="12700">
            <a:solidFill>
              <a:srgbClr val="000000"/>
            </a:solid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5835"/>
                                        </p:tgtEl>
                                        <p:attrNameLst>
                                          <p:attrName>style.visibility</p:attrName>
                                        </p:attrNameLst>
                                      </p:cBhvr>
                                      <p:to>
                                        <p:strVal val="visible"/>
                                      </p:to>
                                    </p:set>
                                    <p:animEffect transition="in" filter="fade">
                                      <p:cBhvr>
                                        <p:cTn id="11" dur="250"/>
                                        <p:tgtEl>
                                          <p:spTgt spid="5835"/>
                                        </p:tgtEl>
                                      </p:cBhvr>
                                    </p:animEffect>
                                    <p:anim calcmode="lin" valueType="num">
                                      <p:cBhvr>
                                        <p:cTn id="12" dur="250" fill="hold"/>
                                        <p:tgtEl>
                                          <p:spTgt spid="5835"/>
                                        </p:tgtEl>
                                        <p:attrNameLst>
                                          <p:attrName>ppt_x</p:attrName>
                                        </p:attrNameLst>
                                      </p:cBhvr>
                                      <p:tavLst>
                                        <p:tav tm="0">
                                          <p:val>
                                            <p:strVal val="#ppt_x"/>
                                          </p:val>
                                        </p:tav>
                                        <p:tav tm="100000">
                                          <p:val>
                                            <p:strVal val="#ppt_x"/>
                                          </p:val>
                                        </p:tav>
                                      </p:tavLst>
                                    </p:anim>
                                    <p:anim calcmode="lin" valueType="num">
                                      <p:cBhvr>
                                        <p:cTn id="13" dur="250" fill="hold"/>
                                        <p:tgtEl>
                                          <p:spTgt spid="58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5"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04"/>
        <p:cNvGrpSpPr/>
        <p:nvPr/>
      </p:nvGrpSpPr>
      <p:grpSpPr>
        <a:xfrm>
          <a:off x="0" y="0"/>
          <a:ext cx="0" cy="0"/>
          <a:chOff x="0" y="0"/>
          <a:chExt cx="0" cy="0"/>
        </a:xfrm>
      </p:grpSpPr>
      <p:sp>
        <p:nvSpPr>
          <p:cNvPr id="7706" name="Google Shape;7706;p74"/>
          <p:cNvSpPr txBox="1">
            <a:spLocks noGrp="1"/>
          </p:cNvSpPr>
          <p:nvPr>
            <p:ph type="title"/>
          </p:nvPr>
        </p:nvSpPr>
        <p:spPr>
          <a:xfrm>
            <a:off x="3821318" y="4405264"/>
            <a:ext cx="6201772" cy="360429"/>
          </a:xfrm>
          <a:prstGeom prst="rect">
            <a:avLst/>
          </a:prstGeom>
        </p:spPr>
        <p:txBody>
          <a:bodyPr spcFirstLastPara="1" wrap="square" lIns="91425" tIns="91425" rIns="91425" bIns="91425" anchor="t" anchorCtr="0">
            <a:noAutofit/>
          </a:bodyPr>
          <a:lstStyle/>
          <a:p>
            <a:r>
              <a:rPr lang="en" sz="1600" dirty="0">
                <a:solidFill>
                  <a:schemeClr val="bg1"/>
                </a:solidFill>
                <a:latin typeface="Bahnschrift"/>
                <a:cs typeface="Times New Roman"/>
              </a:rPr>
              <a:t>Giao diện chơi game</a:t>
            </a:r>
            <a:endParaRPr lang="vi-VN" dirty="0">
              <a:solidFill>
                <a:schemeClr val="bg1"/>
              </a:solidFill>
              <a:latin typeface="Bahnschrift"/>
            </a:endParaRPr>
          </a:p>
        </p:txBody>
      </p:sp>
      <p:sp>
        <p:nvSpPr>
          <p:cNvPr id="5" name="Chỗ dành sẵn cho Văn bản 4">
            <a:extLst>
              <a:ext uri="{FF2B5EF4-FFF2-40B4-BE49-F238E27FC236}">
                <a16:creationId xmlns:a16="http://schemas.microsoft.com/office/drawing/2014/main" id="{2A0C9FB6-715C-509C-0656-81F1F41968E2}"/>
              </a:ext>
            </a:extLst>
          </p:cNvPr>
          <p:cNvSpPr>
            <a:spLocks noGrp="1"/>
          </p:cNvSpPr>
          <p:nvPr>
            <p:ph type="body" idx="1"/>
          </p:nvPr>
        </p:nvSpPr>
        <p:spPr>
          <a:xfrm>
            <a:off x="2238558" y="4367164"/>
            <a:ext cx="7704000" cy="218315"/>
          </a:xfrm>
        </p:spPr>
        <p:txBody>
          <a:bodyPr/>
          <a:lstStyle/>
          <a:p>
            <a:pPr marL="139700" indent="0">
              <a:buNone/>
            </a:pPr>
            <a:r>
              <a:rPr lang="vi-VN" sz="1600">
                <a:solidFill>
                  <a:schemeClr val="bg1"/>
                </a:solidFill>
                <a:latin typeface="Bahnschrift"/>
                <a:cs typeface="Times New Roman"/>
              </a:rPr>
              <a:t>Giao diện </a:t>
            </a:r>
            <a:r>
              <a:rPr lang="vi-VN" sz="1600" err="1">
                <a:solidFill>
                  <a:schemeClr val="bg1"/>
                </a:solidFill>
                <a:latin typeface="Bahnschrift"/>
                <a:cs typeface="Times New Roman"/>
              </a:rPr>
              <a:t>menu</a:t>
            </a:r>
            <a:endParaRPr lang="vi-VN" sz="1600">
              <a:solidFill>
                <a:schemeClr val="bg1"/>
              </a:solidFill>
              <a:latin typeface="Bahnschrift"/>
            </a:endParaRPr>
          </a:p>
        </p:txBody>
      </p:sp>
      <p:pic>
        <p:nvPicPr>
          <p:cNvPr id="4" name="Hình ảnh 3" descr="Ảnh có chứa văn bản, ảnh chụp màn hình, thiết kế đồ họa, Đồ họa&#10;&#10;Mô tả được tự động tạo">
            <a:extLst>
              <a:ext uri="{FF2B5EF4-FFF2-40B4-BE49-F238E27FC236}">
                <a16:creationId xmlns:a16="http://schemas.microsoft.com/office/drawing/2014/main" id="{D2E1CF06-2545-70CF-A565-7760AA33A9FC}"/>
              </a:ext>
            </a:extLst>
          </p:cNvPr>
          <p:cNvPicPr>
            <a:picLocks noChangeAspect="1"/>
          </p:cNvPicPr>
          <p:nvPr/>
        </p:nvPicPr>
        <p:blipFill>
          <a:blip r:embed="rId3"/>
          <a:stretch>
            <a:fillRect/>
          </a:stretch>
        </p:blipFill>
        <p:spPr>
          <a:xfrm>
            <a:off x="813548" y="411479"/>
            <a:ext cx="4858347" cy="3735209"/>
          </a:xfrm>
          <a:prstGeom prst="rect">
            <a:avLst/>
          </a:prstGeom>
        </p:spPr>
      </p:pic>
      <p:pic>
        <p:nvPicPr>
          <p:cNvPr id="6" name="Hình ảnh 5" descr="Ảnh có chứa văn bản, đá ngầm, ảnh chụp màn hình, nước&#10;&#10;Mô tả được tự động tạo">
            <a:extLst>
              <a:ext uri="{FF2B5EF4-FFF2-40B4-BE49-F238E27FC236}">
                <a16:creationId xmlns:a16="http://schemas.microsoft.com/office/drawing/2014/main" id="{F6713C4D-466F-91EE-7DDD-EF3BF919930B}"/>
              </a:ext>
            </a:extLst>
          </p:cNvPr>
          <p:cNvPicPr>
            <a:picLocks noChangeAspect="1"/>
          </p:cNvPicPr>
          <p:nvPr/>
        </p:nvPicPr>
        <p:blipFill>
          <a:blip r:embed="rId4"/>
          <a:stretch>
            <a:fillRect/>
          </a:stretch>
        </p:blipFill>
        <p:spPr>
          <a:xfrm>
            <a:off x="5861874" y="409319"/>
            <a:ext cx="2120660" cy="373736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85F942F-3117-FF36-911E-2A741E43A797}"/>
              </a:ext>
            </a:extLst>
          </p:cNvPr>
          <p:cNvSpPr>
            <a:spLocks noGrp="1"/>
          </p:cNvSpPr>
          <p:nvPr>
            <p:ph type="title"/>
          </p:nvPr>
        </p:nvSpPr>
        <p:spPr>
          <a:xfrm>
            <a:off x="364743" y="4499585"/>
            <a:ext cx="7704000" cy="572700"/>
          </a:xfrm>
        </p:spPr>
        <p:txBody>
          <a:bodyPr/>
          <a:lstStyle/>
          <a:p>
            <a:r>
              <a:rPr lang="vi-VN" sz="1600">
                <a:latin typeface="Bahnschrift"/>
              </a:rPr>
              <a:t>Chức năng </a:t>
            </a:r>
            <a:r>
              <a:rPr lang="vi-VN" sz="1600" err="1">
                <a:latin typeface="Bahnschrift"/>
              </a:rPr>
              <a:t>SignUp</a:t>
            </a:r>
            <a:endParaRPr lang="vi-VN">
              <a:latin typeface="Bahnschrift"/>
            </a:endParaRPr>
          </a:p>
        </p:txBody>
      </p:sp>
      <p:pic>
        <p:nvPicPr>
          <p:cNvPr id="7" name="Hình ảnh 6" descr="Ảnh có chứa văn bản, ảnh chụp màn hình, đá ngầm, phần mềm&#10;&#10;Mô tả được tự động tạo">
            <a:extLst>
              <a:ext uri="{FF2B5EF4-FFF2-40B4-BE49-F238E27FC236}">
                <a16:creationId xmlns:a16="http://schemas.microsoft.com/office/drawing/2014/main" id="{02B018AE-5552-3AC1-5F1B-AF7874376314}"/>
              </a:ext>
            </a:extLst>
          </p:cNvPr>
          <p:cNvPicPr>
            <a:picLocks noChangeAspect="1"/>
          </p:cNvPicPr>
          <p:nvPr/>
        </p:nvPicPr>
        <p:blipFill>
          <a:blip r:embed="rId2"/>
          <a:stretch>
            <a:fillRect/>
          </a:stretch>
        </p:blipFill>
        <p:spPr>
          <a:xfrm>
            <a:off x="4003752" y="1543493"/>
            <a:ext cx="4780522" cy="2624485"/>
          </a:xfrm>
          <a:prstGeom prst="rect">
            <a:avLst/>
          </a:prstGeom>
        </p:spPr>
      </p:pic>
      <p:pic>
        <p:nvPicPr>
          <p:cNvPr id="6" name="Hình ảnh 5" descr="Ảnh có chứa văn bản, ảnh chụp màn hình, đá ngầm, phần mềm&#10;&#10;Mô tả được tự động tạo">
            <a:extLst>
              <a:ext uri="{FF2B5EF4-FFF2-40B4-BE49-F238E27FC236}">
                <a16:creationId xmlns:a16="http://schemas.microsoft.com/office/drawing/2014/main" id="{9F31544D-A99C-6774-313E-E9EE68A07305}"/>
              </a:ext>
            </a:extLst>
          </p:cNvPr>
          <p:cNvPicPr>
            <a:picLocks noChangeAspect="1"/>
          </p:cNvPicPr>
          <p:nvPr/>
        </p:nvPicPr>
        <p:blipFill>
          <a:blip r:embed="rId3"/>
          <a:stretch>
            <a:fillRect/>
          </a:stretch>
        </p:blipFill>
        <p:spPr>
          <a:xfrm>
            <a:off x="704297" y="519043"/>
            <a:ext cx="4672399" cy="2627413"/>
          </a:xfrm>
          <a:prstGeom prst="rect">
            <a:avLst/>
          </a:prstGeom>
        </p:spPr>
      </p:pic>
    </p:spTree>
    <p:extLst>
      <p:ext uri="{BB962C8B-B14F-4D97-AF65-F5344CB8AC3E}">
        <p14:creationId xmlns:p14="http://schemas.microsoft.com/office/powerpoint/2010/main" val="11240347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41"/>
          <p:cNvSpPr txBox="1">
            <a:spLocks noGrp="1"/>
          </p:cNvSpPr>
          <p:nvPr>
            <p:ph type="title"/>
          </p:nvPr>
        </p:nvSpPr>
        <p:spPr>
          <a:xfrm>
            <a:off x="399698" y="1518491"/>
            <a:ext cx="4373100" cy="2104778"/>
          </a:xfrm>
          <a:prstGeom prst="rect">
            <a:avLst/>
          </a:prstGeom>
        </p:spPr>
        <p:txBody>
          <a:bodyPr spcFirstLastPara="1" wrap="square" lIns="91425" tIns="91425" rIns="91425" bIns="91425" anchor="b" anchorCtr="0">
            <a:noAutofit/>
          </a:bodyPr>
          <a:lstStyle/>
          <a:p>
            <a:r>
              <a:rPr lang="en" sz="6000" b="1">
                <a:solidFill>
                  <a:schemeClr val="bg1"/>
                </a:solidFill>
                <a:cs typeface="Calibri"/>
              </a:rPr>
              <a:t>GIỚI THIỆU</a:t>
            </a:r>
            <a:endParaRPr lang="vi-VN" sz="6000">
              <a:solidFill>
                <a:schemeClr val="bg1"/>
              </a:solidFill>
            </a:endParaRPr>
          </a:p>
        </p:txBody>
      </p:sp>
      <p:sp>
        <p:nvSpPr>
          <p:cNvPr id="2596" name="Google Shape;2596;p41"/>
          <p:cNvSpPr txBox="1">
            <a:spLocks noGrp="1"/>
          </p:cNvSpPr>
          <p:nvPr>
            <p:ph type="title" idx="2"/>
          </p:nvPr>
        </p:nvSpPr>
        <p:spPr>
          <a:xfrm>
            <a:off x="1938729" y="776063"/>
            <a:ext cx="1291500" cy="12117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nvGrpSpPr>
          <p:cNvPr id="2598" name="Google Shape;2598;p41"/>
          <p:cNvGrpSpPr/>
          <p:nvPr/>
        </p:nvGrpSpPr>
        <p:grpSpPr>
          <a:xfrm>
            <a:off x="5869210" y="217917"/>
            <a:ext cx="3261955" cy="5143361"/>
            <a:chOff x="5443003" y="288937"/>
            <a:chExt cx="3579452" cy="5643983"/>
          </a:xfrm>
        </p:grpSpPr>
        <p:grpSp>
          <p:nvGrpSpPr>
            <p:cNvPr id="2599" name="Google Shape;2599;p41"/>
            <p:cNvGrpSpPr/>
            <p:nvPr/>
          </p:nvGrpSpPr>
          <p:grpSpPr>
            <a:xfrm>
              <a:off x="6082895" y="3275064"/>
              <a:ext cx="2490161" cy="2657856"/>
              <a:chOff x="12664407" y="2303574"/>
              <a:chExt cx="1523687" cy="1626296"/>
            </a:xfrm>
          </p:grpSpPr>
          <p:sp>
            <p:nvSpPr>
              <p:cNvPr id="2600" name="Google Shape;2600;p41"/>
              <p:cNvSpPr/>
              <p:nvPr/>
            </p:nvSpPr>
            <p:spPr>
              <a:xfrm>
                <a:off x="12681187" y="2462138"/>
                <a:ext cx="1498430" cy="443428"/>
              </a:xfrm>
              <a:custGeom>
                <a:avLst/>
                <a:gdLst/>
                <a:ahLst/>
                <a:cxnLst/>
                <a:rect l="l" t="t" r="r" b="b"/>
                <a:pathLst>
                  <a:path w="71252" h="21083" extrusionOk="0">
                    <a:moveTo>
                      <a:pt x="61511" y="8106"/>
                    </a:moveTo>
                    <a:cubicBezTo>
                      <a:pt x="61745" y="8106"/>
                      <a:pt x="62012" y="8140"/>
                      <a:pt x="62245" y="8140"/>
                    </a:cubicBezTo>
                    <a:cubicBezTo>
                      <a:pt x="62479" y="8140"/>
                      <a:pt x="62746" y="8140"/>
                      <a:pt x="62979" y="8173"/>
                    </a:cubicBezTo>
                    <a:cubicBezTo>
                      <a:pt x="63113" y="8173"/>
                      <a:pt x="63213" y="8206"/>
                      <a:pt x="63346" y="8206"/>
                    </a:cubicBezTo>
                    <a:lnTo>
                      <a:pt x="63313" y="8206"/>
                    </a:lnTo>
                    <a:cubicBezTo>
                      <a:pt x="63479" y="8206"/>
                      <a:pt x="63646" y="8240"/>
                      <a:pt x="63813" y="8240"/>
                    </a:cubicBezTo>
                    <a:cubicBezTo>
                      <a:pt x="63913" y="8240"/>
                      <a:pt x="64013" y="8240"/>
                      <a:pt x="64113" y="8273"/>
                    </a:cubicBezTo>
                    <a:cubicBezTo>
                      <a:pt x="64213" y="8273"/>
                      <a:pt x="64280" y="8273"/>
                      <a:pt x="64380" y="8306"/>
                    </a:cubicBezTo>
                    <a:lnTo>
                      <a:pt x="64480" y="8306"/>
                    </a:lnTo>
                    <a:cubicBezTo>
                      <a:pt x="64280" y="8340"/>
                      <a:pt x="64080" y="8373"/>
                      <a:pt x="63846" y="8373"/>
                    </a:cubicBezTo>
                    <a:cubicBezTo>
                      <a:pt x="63880" y="8340"/>
                      <a:pt x="63880" y="8340"/>
                      <a:pt x="63880" y="8340"/>
                    </a:cubicBezTo>
                    <a:lnTo>
                      <a:pt x="63880" y="8340"/>
                    </a:lnTo>
                    <a:cubicBezTo>
                      <a:pt x="63580" y="8373"/>
                      <a:pt x="63279" y="8406"/>
                      <a:pt x="62946" y="8440"/>
                    </a:cubicBezTo>
                    <a:cubicBezTo>
                      <a:pt x="62612" y="8473"/>
                      <a:pt x="62279" y="8507"/>
                      <a:pt x="61912" y="8540"/>
                    </a:cubicBezTo>
                    <a:cubicBezTo>
                      <a:pt x="61745" y="8540"/>
                      <a:pt x="61545" y="8540"/>
                      <a:pt x="61378" y="8573"/>
                    </a:cubicBezTo>
                    <a:cubicBezTo>
                      <a:pt x="61178" y="8573"/>
                      <a:pt x="61011" y="8573"/>
                      <a:pt x="60844" y="8607"/>
                    </a:cubicBezTo>
                    <a:cubicBezTo>
                      <a:pt x="60644" y="8607"/>
                      <a:pt x="60411" y="8640"/>
                      <a:pt x="60210" y="8640"/>
                    </a:cubicBezTo>
                    <a:cubicBezTo>
                      <a:pt x="59276" y="8640"/>
                      <a:pt x="58376" y="8673"/>
                      <a:pt x="57442" y="8673"/>
                    </a:cubicBezTo>
                    <a:cubicBezTo>
                      <a:pt x="54773" y="8707"/>
                      <a:pt x="52138" y="8740"/>
                      <a:pt x="49469" y="8773"/>
                    </a:cubicBezTo>
                    <a:cubicBezTo>
                      <a:pt x="46868" y="8807"/>
                      <a:pt x="44266" y="8840"/>
                      <a:pt x="41630" y="8873"/>
                    </a:cubicBezTo>
                    <a:cubicBezTo>
                      <a:pt x="39129" y="8873"/>
                      <a:pt x="36627" y="8907"/>
                      <a:pt x="34092" y="8940"/>
                    </a:cubicBezTo>
                    <a:cubicBezTo>
                      <a:pt x="31457" y="8974"/>
                      <a:pt x="28821" y="9007"/>
                      <a:pt x="26186" y="9040"/>
                    </a:cubicBezTo>
                    <a:cubicBezTo>
                      <a:pt x="23484" y="9074"/>
                      <a:pt x="20816" y="9107"/>
                      <a:pt x="18147" y="9140"/>
                    </a:cubicBezTo>
                    <a:cubicBezTo>
                      <a:pt x="16112" y="9140"/>
                      <a:pt x="14111" y="9174"/>
                      <a:pt x="12076" y="9207"/>
                    </a:cubicBezTo>
                    <a:cubicBezTo>
                      <a:pt x="11676" y="9174"/>
                      <a:pt x="11275" y="9174"/>
                      <a:pt x="10909" y="9174"/>
                    </a:cubicBezTo>
                    <a:lnTo>
                      <a:pt x="10942" y="9174"/>
                    </a:lnTo>
                    <a:cubicBezTo>
                      <a:pt x="10708" y="9174"/>
                      <a:pt x="10475" y="9140"/>
                      <a:pt x="10241" y="9140"/>
                    </a:cubicBezTo>
                    <a:lnTo>
                      <a:pt x="9541" y="9140"/>
                    </a:lnTo>
                    <a:cubicBezTo>
                      <a:pt x="8607" y="9140"/>
                      <a:pt x="7673" y="9074"/>
                      <a:pt x="6706" y="9040"/>
                    </a:cubicBezTo>
                    <a:cubicBezTo>
                      <a:pt x="6539" y="9040"/>
                      <a:pt x="6339" y="9040"/>
                      <a:pt x="6172" y="9007"/>
                    </a:cubicBezTo>
                    <a:lnTo>
                      <a:pt x="6239" y="9007"/>
                    </a:lnTo>
                    <a:cubicBezTo>
                      <a:pt x="6272" y="9007"/>
                      <a:pt x="6305" y="9007"/>
                      <a:pt x="6339" y="8974"/>
                    </a:cubicBezTo>
                    <a:cubicBezTo>
                      <a:pt x="6806" y="8940"/>
                      <a:pt x="7273" y="8907"/>
                      <a:pt x="7706" y="8840"/>
                    </a:cubicBezTo>
                    <a:lnTo>
                      <a:pt x="7740" y="8840"/>
                    </a:lnTo>
                    <a:cubicBezTo>
                      <a:pt x="8040" y="8807"/>
                      <a:pt x="8340" y="8773"/>
                      <a:pt x="8640" y="8740"/>
                    </a:cubicBezTo>
                    <a:cubicBezTo>
                      <a:pt x="8907" y="8707"/>
                      <a:pt x="9174" y="8673"/>
                      <a:pt x="9474" y="8673"/>
                    </a:cubicBezTo>
                    <a:lnTo>
                      <a:pt x="9608" y="8673"/>
                    </a:lnTo>
                    <a:cubicBezTo>
                      <a:pt x="9741" y="8640"/>
                      <a:pt x="9841" y="8640"/>
                      <a:pt x="9975" y="8640"/>
                    </a:cubicBezTo>
                    <a:lnTo>
                      <a:pt x="11742" y="8640"/>
                    </a:lnTo>
                    <a:cubicBezTo>
                      <a:pt x="11876" y="8640"/>
                      <a:pt x="12043" y="8640"/>
                      <a:pt x="12209" y="8607"/>
                    </a:cubicBezTo>
                    <a:lnTo>
                      <a:pt x="13644" y="8607"/>
                    </a:lnTo>
                    <a:lnTo>
                      <a:pt x="21416" y="8507"/>
                    </a:lnTo>
                    <a:cubicBezTo>
                      <a:pt x="24018" y="8473"/>
                      <a:pt x="26620" y="8473"/>
                      <a:pt x="29222" y="8440"/>
                    </a:cubicBezTo>
                    <a:cubicBezTo>
                      <a:pt x="31857" y="8406"/>
                      <a:pt x="34492" y="8373"/>
                      <a:pt x="37127" y="8340"/>
                    </a:cubicBezTo>
                    <a:cubicBezTo>
                      <a:pt x="39863" y="8306"/>
                      <a:pt x="42631" y="8273"/>
                      <a:pt x="45366" y="8240"/>
                    </a:cubicBezTo>
                    <a:cubicBezTo>
                      <a:pt x="47968" y="8206"/>
                      <a:pt x="50537" y="8173"/>
                      <a:pt x="53139" y="8173"/>
                    </a:cubicBezTo>
                    <a:cubicBezTo>
                      <a:pt x="54973" y="8140"/>
                      <a:pt x="56808" y="8106"/>
                      <a:pt x="58643" y="8106"/>
                    </a:cubicBezTo>
                    <a:lnTo>
                      <a:pt x="60110" y="8106"/>
                    </a:lnTo>
                    <a:cubicBezTo>
                      <a:pt x="60344" y="8140"/>
                      <a:pt x="60611" y="8140"/>
                      <a:pt x="60844" y="8140"/>
                    </a:cubicBezTo>
                    <a:cubicBezTo>
                      <a:pt x="61078" y="8140"/>
                      <a:pt x="61278" y="8106"/>
                      <a:pt x="61511" y="8106"/>
                    </a:cubicBezTo>
                    <a:close/>
                    <a:moveTo>
                      <a:pt x="10842" y="0"/>
                    </a:moveTo>
                    <a:cubicBezTo>
                      <a:pt x="9074" y="1301"/>
                      <a:pt x="7339" y="2569"/>
                      <a:pt x="5571" y="3870"/>
                    </a:cubicBezTo>
                    <a:cubicBezTo>
                      <a:pt x="3703" y="5204"/>
                      <a:pt x="1835" y="6538"/>
                      <a:pt x="1" y="7906"/>
                    </a:cubicBezTo>
                    <a:cubicBezTo>
                      <a:pt x="67" y="10375"/>
                      <a:pt x="134" y="12843"/>
                      <a:pt x="201" y="15345"/>
                    </a:cubicBezTo>
                    <a:cubicBezTo>
                      <a:pt x="234" y="17246"/>
                      <a:pt x="301" y="19147"/>
                      <a:pt x="334" y="21082"/>
                    </a:cubicBezTo>
                    <a:cubicBezTo>
                      <a:pt x="2803" y="21015"/>
                      <a:pt x="5238" y="20949"/>
                      <a:pt x="7673" y="20882"/>
                    </a:cubicBezTo>
                    <a:cubicBezTo>
                      <a:pt x="11109" y="20782"/>
                      <a:pt x="14544" y="20682"/>
                      <a:pt x="17947" y="20615"/>
                    </a:cubicBezTo>
                    <a:lnTo>
                      <a:pt x="27887" y="20348"/>
                    </a:lnTo>
                    <a:cubicBezTo>
                      <a:pt x="31023" y="20248"/>
                      <a:pt x="34158" y="20182"/>
                      <a:pt x="37294" y="20081"/>
                    </a:cubicBezTo>
                    <a:cubicBezTo>
                      <a:pt x="40596" y="20015"/>
                      <a:pt x="43865" y="19915"/>
                      <a:pt x="47168" y="19815"/>
                    </a:cubicBezTo>
                    <a:cubicBezTo>
                      <a:pt x="50570" y="19748"/>
                      <a:pt x="54006" y="19648"/>
                      <a:pt x="57408" y="19548"/>
                    </a:cubicBezTo>
                    <a:cubicBezTo>
                      <a:pt x="60611" y="19481"/>
                      <a:pt x="63780" y="19381"/>
                      <a:pt x="66982" y="19314"/>
                    </a:cubicBezTo>
                    <a:lnTo>
                      <a:pt x="71252" y="19181"/>
                    </a:lnTo>
                    <a:cubicBezTo>
                      <a:pt x="71185" y="17313"/>
                      <a:pt x="71152" y="15445"/>
                      <a:pt x="71085" y="13577"/>
                    </a:cubicBezTo>
                    <a:lnTo>
                      <a:pt x="70885" y="8040"/>
                    </a:lnTo>
                    <a:cubicBezTo>
                      <a:pt x="69217" y="6905"/>
                      <a:pt x="67549" y="5771"/>
                      <a:pt x="65881" y="4670"/>
                    </a:cubicBezTo>
                    <a:cubicBezTo>
                      <a:pt x="63780" y="3236"/>
                      <a:pt x="61678" y="1835"/>
                      <a:pt x="59577" y="434"/>
                    </a:cubicBezTo>
                    <a:cubicBezTo>
                      <a:pt x="59377" y="301"/>
                      <a:pt x="59176" y="167"/>
                      <a:pt x="58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12861521" y="2883082"/>
                <a:ext cx="1146976" cy="1034168"/>
              </a:xfrm>
              <a:custGeom>
                <a:avLst/>
                <a:gdLst/>
                <a:ahLst/>
                <a:cxnLst/>
                <a:rect l="l" t="t" r="r" b="b"/>
                <a:pathLst>
                  <a:path w="54540" h="49170" extrusionOk="0">
                    <a:moveTo>
                      <a:pt x="52939" y="1"/>
                    </a:moveTo>
                    <a:cubicBezTo>
                      <a:pt x="50537" y="67"/>
                      <a:pt x="48168" y="134"/>
                      <a:pt x="45767" y="201"/>
                    </a:cubicBezTo>
                    <a:cubicBezTo>
                      <a:pt x="42564" y="268"/>
                      <a:pt x="39329" y="368"/>
                      <a:pt x="36093" y="434"/>
                    </a:cubicBezTo>
                    <a:cubicBezTo>
                      <a:pt x="32724" y="534"/>
                      <a:pt x="29322" y="635"/>
                      <a:pt x="25953" y="735"/>
                    </a:cubicBezTo>
                    <a:cubicBezTo>
                      <a:pt x="22750" y="801"/>
                      <a:pt x="19548" y="901"/>
                      <a:pt x="16379" y="968"/>
                    </a:cubicBezTo>
                    <a:cubicBezTo>
                      <a:pt x="13077" y="1068"/>
                      <a:pt x="9808" y="1135"/>
                      <a:pt x="6539" y="1235"/>
                    </a:cubicBezTo>
                    <a:cubicBezTo>
                      <a:pt x="4337" y="1302"/>
                      <a:pt x="2169" y="1335"/>
                      <a:pt x="1" y="1402"/>
                    </a:cubicBezTo>
                    <a:cubicBezTo>
                      <a:pt x="67" y="3870"/>
                      <a:pt x="134" y="6305"/>
                      <a:pt x="201" y="8774"/>
                    </a:cubicBezTo>
                    <a:cubicBezTo>
                      <a:pt x="268" y="11242"/>
                      <a:pt x="301" y="13711"/>
                      <a:pt x="368" y="16179"/>
                    </a:cubicBezTo>
                    <a:cubicBezTo>
                      <a:pt x="434" y="18781"/>
                      <a:pt x="501" y="21349"/>
                      <a:pt x="568" y="23951"/>
                    </a:cubicBezTo>
                    <a:cubicBezTo>
                      <a:pt x="634" y="26453"/>
                      <a:pt x="701" y="28955"/>
                      <a:pt x="768" y="31490"/>
                    </a:cubicBezTo>
                    <a:cubicBezTo>
                      <a:pt x="835" y="34125"/>
                      <a:pt x="901" y="36794"/>
                      <a:pt x="968" y="39429"/>
                    </a:cubicBezTo>
                    <a:cubicBezTo>
                      <a:pt x="1035" y="41964"/>
                      <a:pt x="1101" y="44466"/>
                      <a:pt x="1168" y="47001"/>
                    </a:cubicBezTo>
                    <a:cubicBezTo>
                      <a:pt x="1202" y="47735"/>
                      <a:pt x="1202" y="48435"/>
                      <a:pt x="1235" y="49169"/>
                    </a:cubicBezTo>
                    <a:cubicBezTo>
                      <a:pt x="3236" y="49103"/>
                      <a:pt x="5238" y="49003"/>
                      <a:pt x="7206" y="48902"/>
                    </a:cubicBezTo>
                    <a:cubicBezTo>
                      <a:pt x="9774" y="48802"/>
                      <a:pt x="12309" y="48669"/>
                      <a:pt x="14845" y="48569"/>
                    </a:cubicBezTo>
                    <a:cubicBezTo>
                      <a:pt x="17613" y="48435"/>
                      <a:pt x="20349" y="48302"/>
                      <a:pt x="23084" y="48169"/>
                    </a:cubicBezTo>
                    <a:cubicBezTo>
                      <a:pt x="25619" y="48069"/>
                      <a:pt x="28154" y="47935"/>
                      <a:pt x="30689" y="47835"/>
                    </a:cubicBezTo>
                    <a:cubicBezTo>
                      <a:pt x="33091" y="47735"/>
                      <a:pt x="35526" y="47602"/>
                      <a:pt x="37961" y="47501"/>
                    </a:cubicBezTo>
                    <a:cubicBezTo>
                      <a:pt x="40696" y="47368"/>
                      <a:pt x="43432" y="47235"/>
                      <a:pt x="46167" y="47135"/>
                    </a:cubicBezTo>
                    <a:cubicBezTo>
                      <a:pt x="48635" y="47001"/>
                      <a:pt x="51137" y="46901"/>
                      <a:pt x="53606" y="46801"/>
                    </a:cubicBezTo>
                    <a:cubicBezTo>
                      <a:pt x="53906" y="46768"/>
                      <a:pt x="54239" y="46768"/>
                      <a:pt x="54540" y="46734"/>
                    </a:cubicBezTo>
                    <a:cubicBezTo>
                      <a:pt x="54473" y="45100"/>
                      <a:pt x="54440" y="43465"/>
                      <a:pt x="54373" y="41864"/>
                    </a:cubicBezTo>
                    <a:cubicBezTo>
                      <a:pt x="54306" y="39329"/>
                      <a:pt x="54206" y="36794"/>
                      <a:pt x="54139" y="34292"/>
                    </a:cubicBezTo>
                    <a:cubicBezTo>
                      <a:pt x="54039" y="31723"/>
                      <a:pt x="53939" y="29122"/>
                      <a:pt x="53873" y="26586"/>
                    </a:cubicBezTo>
                    <a:cubicBezTo>
                      <a:pt x="53772" y="24018"/>
                      <a:pt x="53672" y="21483"/>
                      <a:pt x="53606" y="18948"/>
                    </a:cubicBezTo>
                    <a:cubicBezTo>
                      <a:pt x="53506" y="16413"/>
                      <a:pt x="53406" y="13877"/>
                      <a:pt x="53339" y="11342"/>
                    </a:cubicBezTo>
                    <a:cubicBezTo>
                      <a:pt x="53239" y="8774"/>
                      <a:pt x="53139" y="6205"/>
                      <a:pt x="53072" y="3637"/>
                    </a:cubicBezTo>
                    <a:cubicBezTo>
                      <a:pt x="53005" y="2436"/>
                      <a:pt x="52972" y="1202"/>
                      <a:pt x="52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12664407" y="2629115"/>
                <a:ext cx="1515969" cy="260298"/>
              </a:xfrm>
              <a:custGeom>
                <a:avLst/>
                <a:gdLst/>
                <a:ahLst/>
                <a:cxnLst/>
                <a:rect l="l" t="t" r="r" b="b"/>
                <a:pathLst>
                  <a:path w="72086" h="12376" extrusionOk="0">
                    <a:moveTo>
                      <a:pt x="301" y="0"/>
                    </a:moveTo>
                    <a:cubicBezTo>
                      <a:pt x="167" y="0"/>
                      <a:pt x="0" y="134"/>
                      <a:pt x="0" y="301"/>
                    </a:cubicBezTo>
                    <a:cubicBezTo>
                      <a:pt x="0" y="434"/>
                      <a:pt x="134" y="601"/>
                      <a:pt x="301" y="601"/>
                    </a:cubicBezTo>
                    <a:lnTo>
                      <a:pt x="434" y="601"/>
                    </a:lnTo>
                    <a:cubicBezTo>
                      <a:pt x="501" y="4304"/>
                      <a:pt x="567" y="8140"/>
                      <a:pt x="634" y="11876"/>
                    </a:cubicBezTo>
                    <a:cubicBezTo>
                      <a:pt x="567" y="11942"/>
                      <a:pt x="501" y="12042"/>
                      <a:pt x="534" y="12109"/>
                    </a:cubicBezTo>
                    <a:cubicBezTo>
                      <a:pt x="534" y="12209"/>
                      <a:pt x="567" y="12276"/>
                      <a:pt x="634" y="12343"/>
                    </a:cubicBezTo>
                    <a:lnTo>
                      <a:pt x="634" y="12376"/>
                    </a:lnTo>
                    <a:lnTo>
                      <a:pt x="1401" y="12376"/>
                    </a:lnTo>
                    <a:cubicBezTo>
                      <a:pt x="1446" y="12376"/>
                      <a:pt x="1490" y="12361"/>
                      <a:pt x="1535" y="12361"/>
                    </a:cubicBezTo>
                    <a:cubicBezTo>
                      <a:pt x="1557" y="12361"/>
                      <a:pt x="1579" y="12365"/>
                      <a:pt x="1601" y="12376"/>
                    </a:cubicBezTo>
                    <a:cubicBezTo>
                      <a:pt x="3503" y="12309"/>
                      <a:pt x="5404" y="12276"/>
                      <a:pt x="7306" y="12209"/>
                    </a:cubicBezTo>
                    <a:cubicBezTo>
                      <a:pt x="10408" y="12109"/>
                      <a:pt x="13510" y="12009"/>
                      <a:pt x="16612" y="11942"/>
                    </a:cubicBezTo>
                    <a:cubicBezTo>
                      <a:pt x="19648" y="11842"/>
                      <a:pt x="22717" y="11776"/>
                      <a:pt x="25752" y="11675"/>
                    </a:cubicBezTo>
                    <a:cubicBezTo>
                      <a:pt x="28821" y="11575"/>
                      <a:pt x="31923" y="11475"/>
                      <a:pt x="34992" y="11409"/>
                    </a:cubicBezTo>
                    <a:cubicBezTo>
                      <a:pt x="38194" y="11309"/>
                      <a:pt x="41397" y="11208"/>
                      <a:pt x="44565" y="11108"/>
                    </a:cubicBezTo>
                    <a:cubicBezTo>
                      <a:pt x="47601" y="11042"/>
                      <a:pt x="50637" y="10942"/>
                      <a:pt x="53672" y="10842"/>
                    </a:cubicBezTo>
                    <a:cubicBezTo>
                      <a:pt x="56808" y="10775"/>
                      <a:pt x="59977" y="10675"/>
                      <a:pt x="63112" y="10575"/>
                    </a:cubicBezTo>
                    <a:cubicBezTo>
                      <a:pt x="65947" y="10508"/>
                      <a:pt x="68783" y="10408"/>
                      <a:pt x="71652" y="10341"/>
                    </a:cubicBezTo>
                    <a:cubicBezTo>
                      <a:pt x="71818" y="10308"/>
                      <a:pt x="71918" y="10174"/>
                      <a:pt x="71918" y="10008"/>
                    </a:cubicBezTo>
                    <a:cubicBezTo>
                      <a:pt x="71985" y="9974"/>
                      <a:pt x="72052" y="9874"/>
                      <a:pt x="72052" y="9741"/>
                    </a:cubicBezTo>
                    <a:cubicBezTo>
                      <a:pt x="72018" y="8440"/>
                      <a:pt x="72085" y="7139"/>
                      <a:pt x="71952" y="5838"/>
                    </a:cubicBezTo>
                    <a:cubicBezTo>
                      <a:pt x="71852" y="4370"/>
                      <a:pt x="71752" y="2936"/>
                      <a:pt x="71785" y="1502"/>
                    </a:cubicBezTo>
                    <a:cubicBezTo>
                      <a:pt x="71752" y="1335"/>
                      <a:pt x="71752" y="1135"/>
                      <a:pt x="71718" y="968"/>
                    </a:cubicBezTo>
                    <a:cubicBezTo>
                      <a:pt x="71818" y="934"/>
                      <a:pt x="71885" y="834"/>
                      <a:pt x="71885" y="701"/>
                    </a:cubicBezTo>
                    <a:cubicBezTo>
                      <a:pt x="71885" y="568"/>
                      <a:pt x="71785" y="401"/>
                      <a:pt x="71618" y="401"/>
                    </a:cubicBezTo>
                    <a:lnTo>
                      <a:pt x="65280" y="367"/>
                    </a:lnTo>
                    <a:cubicBezTo>
                      <a:pt x="62211" y="367"/>
                      <a:pt x="59109" y="334"/>
                      <a:pt x="56040" y="334"/>
                    </a:cubicBezTo>
                    <a:cubicBezTo>
                      <a:pt x="52938" y="301"/>
                      <a:pt x="49836" y="301"/>
                      <a:pt x="46767" y="267"/>
                    </a:cubicBezTo>
                    <a:cubicBezTo>
                      <a:pt x="43665" y="234"/>
                      <a:pt x="40563" y="234"/>
                      <a:pt x="37460" y="201"/>
                    </a:cubicBezTo>
                    <a:cubicBezTo>
                      <a:pt x="34258" y="201"/>
                      <a:pt x="31056" y="167"/>
                      <a:pt x="27820" y="167"/>
                    </a:cubicBezTo>
                    <a:lnTo>
                      <a:pt x="18814" y="101"/>
                    </a:lnTo>
                    <a:cubicBezTo>
                      <a:pt x="15678" y="101"/>
                      <a:pt x="12543" y="67"/>
                      <a:pt x="9407" y="67"/>
                    </a:cubicBezTo>
                    <a:lnTo>
                      <a:pt x="30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12681946" y="2909036"/>
                <a:ext cx="6330" cy="1430"/>
              </a:xfrm>
              <a:custGeom>
                <a:avLst/>
                <a:gdLst/>
                <a:ahLst/>
                <a:cxnLst/>
                <a:rect l="l" t="t" r="r" b="b"/>
                <a:pathLst>
                  <a:path w="301" h="68" extrusionOk="0">
                    <a:moveTo>
                      <a:pt x="300" y="1"/>
                    </a:moveTo>
                    <a:cubicBezTo>
                      <a:pt x="200" y="1"/>
                      <a:pt x="100" y="34"/>
                      <a:pt x="0" y="34"/>
                    </a:cubicBezTo>
                    <a:cubicBezTo>
                      <a:pt x="34" y="68"/>
                      <a:pt x="67" y="68"/>
                      <a:pt x="100" y="68"/>
                    </a:cubicBezTo>
                    <a:cubicBezTo>
                      <a:pt x="167" y="68"/>
                      <a:pt x="234" y="34"/>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12854518" y="2910908"/>
                <a:ext cx="9127" cy="76727"/>
              </a:xfrm>
              <a:custGeom>
                <a:avLst/>
                <a:gdLst/>
                <a:ahLst/>
                <a:cxnLst/>
                <a:rect l="l" t="t" r="r" b="b"/>
                <a:pathLst>
                  <a:path w="434" h="3648" extrusionOk="0">
                    <a:moveTo>
                      <a:pt x="340" y="0"/>
                    </a:moveTo>
                    <a:cubicBezTo>
                      <a:pt x="241" y="0"/>
                      <a:pt x="151" y="44"/>
                      <a:pt x="100" y="145"/>
                    </a:cubicBezTo>
                    <a:cubicBezTo>
                      <a:pt x="67" y="1113"/>
                      <a:pt x="0" y="2147"/>
                      <a:pt x="134" y="3114"/>
                    </a:cubicBezTo>
                    <a:cubicBezTo>
                      <a:pt x="67" y="3181"/>
                      <a:pt x="0" y="3281"/>
                      <a:pt x="33" y="3381"/>
                    </a:cubicBezTo>
                    <a:cubicBezTo>
                      <a:pt x="33" y="3515"/>
                      <a:pt x="167" y="3648"/>
                      <a:pt x="300" y="3648"/>
                    </a:cubicBezTo>
                    <a:cubicBezTo>
                      <a:pt x="300" y="3381"/>
                      <a:pt x="300" y="3114"/>
                      <a:pt x="267" y="2847"/>
                    </a:cubicBezTo>
                    <a:cubicBezTo>
                      <a:pt x="267" y="2080"/>
                      <a:pt x="234" y="1313"/>
                      <a:pt x="200" y="579"/>
                    </a:cubicBezTo>
                    <a:cubicBezTo>
                      <a:pt x="200" y="546"/>
                      <a:pt x="200" y="546"/>
                      <a:pt x="200" y="512"/>
                    </a:cubicBezTo>
                    <a:cubicBezTo>
                      <a:pt x="167" y="479"/>
                      <a:pt x="167" y="446"/>
                      <a:pt x="134" y="379"/>
                    </a:cubicBezTo>
                    <a:cubicBezTo>
                      <a:pt x="134" y="145"/>
                      <a:pt x="267" y="45"/>
                      <a:pt x="434" y="12"/>
                    </a:cubicBezTo>
                    <a:cubicBezTo>
                      <a:pt x="402" y="4"/>
                      <a:pt x="371"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12868650" y="3604245"/>
                <a:ext cx="20252" cy="314415"/>
              </a:xfrm>
              <a:custGeom>
                <a:avLst/>
                <a:gdLst/>
                <a:ahLst/>
                <a:cxnLst/>
                <a:rect l="l" t="t" r="r" b="b"/>
                <a:pathLst>
                  <a:path w="963" h="14949" extrusionOk="0">
                    <a:moveTo>
                      <a:pt x="351" y="0"/>
                    </a:moveTo>
                    <a:cubicBezTo>
                      <a:pt x="167" y="0"/>
                      <a:pt x="0" y="186"/>
                      <a:pt x="62" y="371"/>
                    </a:cubicBezTo>
                    <a:cubicBezTo>
                      <a:pt x="95" y="504"/>
                      <a:pt x="195" y="604"/>
                      <a:pt x="295" y="671"/>
                    </a:cubicBezTo>
                    <a:cubicBezTo>
                      <a:pt x="262" y="738"/>
                      <a:pt x="229" y="805"/>
                      <a:pt x="229" y="871"/>
                    </a:cubicBezTo>
                    <a:cubicBezTo>
                      <a:pt x="295" y="2906"/>
                      <a:pt x="362" y="4941"/>
                      <a:pt x="429" y="6942"/>
                    </a:cubicBezTo>
                    <a:cubicBezTo>
                      <a:pt x="496" y="9477"/>
                      <a:pt x="596" y="12013"/>
                      <a:pt x="662" y="14548"/>
                    </a:cubicBezTo>
                    <a:cubicBezTo>
                      <a:pt x="662" y="14614"/>
                      <a:pt x="696" y="14681"/>
                      <a:pt x="762" y="14748"/>
                    </a:cubicBezTo>
                    <a:cubicBezTo>
                      <a:pt x="796" y="14848"/>
                      <a:pt x="863" y="14948"/>
                      <a:pt x="963" y="14948"/>
                    </a:cubicBezTo>
                    <a:cubicBezTo>
                      <a:pt x="896" y="14915"/>
                      <a:pt x="863" y="14815"/>
                      <a:pt x="863" y="14748"/>
                    </a:cubicBezTo>
                    <a:cubicBezTo>
                      <a:pt x="796" y="12446"/>
                      <a:pt x="729" y="10178"/>
                      <a:pt x="662" y="7876"/>
                    </a:cubicBezTo>
                    <a:cubicBezTo>
                      <a:pt x="596" y="5441"/>
                      <a:pt x="529" y="2973"/>
                      <a:pt x="462" y="538"/>
                    </a:cubicBezTo>
                    <a:lnTo>
                      <a:pt x="429" y="37"/>
                    </a:lnTo>
                    <a:cubicBezTo>
                      <a:pt x="429" y="37"/>
                      <a:pt x="396" y="4"/>
                      <a:pt x="396" y="4"/>
                    </a:cubicBezTo>
                    <a:cubicBezTo>
                      <a:pt x="381" y="2"/>
                      <a:pt x="366"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12906420" y="2879570"/>
                <a:ext cx="1109101" cy="1037680"/>
              </a:xfrm>
              <a:custGeom>
                <a:avLst/>
                <a:gdLst/>
                <a:ahLst/>
                <a:cxnLst/>
                <a:rect l="l" t="t" r="r" b="b"/>
                <a:pathLst>
                  <a:path w="52739" h="49337" extrusionOk="0">
                    <a:moveTo>
                      <a:pt x="46734" y="3604"/>
                    </a:moveTo>
                    <a:lnTo>
                      <a:pt x="46767" y="4471"/>
                    </a:lnTo>
                    <a:cubicBezTo>
                      <a:pt x="46834" y="7006"/>
                      <a:pt x="46934" y="9541"/>
                      <a:pt x="47001" y="12110"/>
                    </a:cubicBezTo>
                    <a:cubicBezTo>
                      <a:pt x="47068" y="14645"/>
                      <a:pt x="47134" y="17180"/>
                      <a:pt x="47234" y="19715"/>
                    </a:cubicBezTo>
                    <a:cubicBezTo>
                      <a:pt x="47301" y="22250"/>
                      <a:pt x="47368" y="24785"/>
                      <a:pt x="47468" y="27321"/>
                    </a:cubicBezTo>
                    <a:cubicBezTo>
                      <a:pt x="47535" y="29856"/>
                      <a:pt x="47601" y="32391"/>
                      <a:pt x="47701" y="34926"/>
                    </a:cubicBezTo>
                    <a:cubicBezTo>
                      <a:pt x="47735" y="36327"/>
                      <a:pt x="47768" y="37761"/>
                      <a:pt x="47835" y="39196"/>
                    </a:cubicBezTo>
                    <a:cubicBezTo>
                      <a:pt x="47601" y="39296"/>
                      <a:pt x="47368" y="39396"/>
                      <a:pt x="47168" y="39529"/>
                    </a:cubicBezTo>
                    <a:cubicBezTo>
                      <a:pt x="45333" y="40363"/>
                      <a:pt x="43332" y="41064"/>
                      <a:pt x="41263" y="41597"/>
                    </a:cubicBezTo>
                    <a:cubicBezTo>
                      <a:pt x="41263" y="40463"/>
                      <a:pt x="41230" y="39363"/>
                      <a:pt x="41197" y="38262"/>
                    </a:cubicBezTo>
                    <a:lnTo>
                      <a:pt x="41063" y="30556"/>
                    </a:lnTo>
                    <a:cubicBezTo>
                      <a:pt x="41030" y="28054"/>
                      <a:pt x="40997" y="25586"/>
                      <a:pt x="40930" y="23084"/>
                    </a:cubicBezTo>
                    <a:cubicBezTo>
                      <a:pt x="40896" y="20816"/>
                      <a:pt x="40863" y="18514"/>
                      <a:pt x="40796" y="16246"/>
                    </a:cubicBezTo>
                    <a:cubicBezTo>
                      <a:pt x="40796" y="16146"/>
                      <a:pt x="40796" y="16046"/>
                      <a:pt x="40796" y="15946"/>
                    </a:cubicBezTo>
                    <a:cubicBezTo>
                      <a:pt x="40763" y="15812"/>
                      <a:pt x="40763" y="15646"/>
                      <a:pt x="40763" y="15512"/>
                    </a:cubicBezTo>
                    <a:cubicBezTo>
                      <a:pt x="40730" y="15212"/>
                      <a:pt x="40696" y="14912"/>
                      <a:pt x="40696" y="14578"/>
                    </a:cubicBezTo>
                    <a:cubicBezTo>
                      <a:pt x="40630" y="13911"/>
                      <a:pt x="40596" y="13244"/>
                      <a:pt x="40563" y="12610"/>
                    </a:cubicBezTo>
                    <a:cubicBezTo>
                      <a:pt x="40563" y="12076"/>
                      <a:pt x="40530" y="11543"/>
                      <a:pt x="40496" y="11009"/>
                    </a:cubicBezTo>
                    <a:cubicBezTo>
                      <a:pt x="40463" y="10308"/>
                      <a:pt x="40429" y="9608"/>
                      <a:pt x="40396" y="8907"/>
                    </a:cubicBezTo>
                    <a:lnTo>
                      <a:pt x="40396" y="8941"/>
                    </a:lnTo>
                    <a:lnTo>
                      <a:pt x="40363" y="8340"/>
                    </a:lnTo>
                    <a:cubicBezTo>
                      <a:pt x="40363" y="8407"/>
                      <a:pt x="40363" y="8440"/>
                      <a:pt x="40329" y="8507"/>
                    </a:cubicBezTo>
                    <a:cubicBezTo>
                      <a:pt x="40329" y="8774"/>
                      <a:pt x="40329" y="9041"/>
                      <a:pt x="40296" y="9308"/>
                    </a:cubicBezTo>
                    <a:cubicBezTo>
                      <a:pt x="40296" y="9441"/>
                      <a:pt x="40296" y="9575"/>
                      <a:pt x="40296" y="9741"/>
                    </a:cubicBezTo>
                    <a:cubicBezTo>
                      <a:pt x="40296" y="9775"/>
                      <a:pt x="40296" y="9841"/>
                      <a:pt x="40296" y="9875"/>
                    </a:cubicBezTo>
                    <a:lnTo>
                      <a:pt x="40296" y="9908"/>
                    </a:lnTo>
                    <a:cubicBezTo>
                      <a:pt x="40296" y="9975"/>
                      <a:pt x="40296" y="10008"/>
                      <a:pt x="40296" y="10075"/>
                    </a:cubicBezTo>
                    <a:cubicBezTo>
                      <a:pt x="40263" y="10142"/>
                      <a:pt x="40263" y="10242"/>
                      <a:pt x="40263" y="10308"/>
                    </a:cubicBezTo>
                    <a:cubicBezTo>
                      <a:pt x="40263" y="10609"/>
                      <a:pt x="40229" y="10875"/>
                      <a:pt x="40229" y="11176"/>
                    </a:cubicBezTo>
                    <a:cubicBezTo>
                      <a:pt x="40196" y="11476"/>
                      <a:pt x="40196" y="11776"/>
                      <a:pt x="40196" y="12076"/>
                    </a:cubicBezTo>
                    <a:lnTo>
                      <a:pt x="40196" y="12110"/>
                    </a:lnTo>
                    <a:cubicBezTo>
                      <a:pt x="40196" y="12443"/>
                      <a:pt x="40163" y="12777"/>
                      <a:pt x="40163" y="13110"/>
                    </a:cubicBezTo>
                    <a:lnTo>
                      <a:pt x="40163" y="13844"/>
                    </a:lnTo>
                    <a:cubicBezTo>
                      <a:pt x="40229" y="16279"/>
                      <a:pt x="40263" y="18681"/>
                      <a:pt x="40296" y="21116"/>
                    </a:cubicBezTo>
                    <a:lnTo>
                      <a:pt x="40429" y="28588"/>
                    </a:lnTo>
                    <a:cubicBezTo>
                      <a:pt x="40496" y="31090"/>
                      <a:pt x="40530" y="33625"/>
                      <a:pt x="40596" y="36127"/>
                    </a:cubicBezTo>
                    <a:lnTo>
                      <a:pt x="40696" y="41731"/>
                    </a:lnTo>
                    <a:cubicBezTo>
                      <a:pt x="38228" y="42331"/>
                      <a:pt x="35626" y="42732"/>
                      <a:pt x="32991" y="42932"/>
                    </a:cubicBezTo>
                    <a:cubicBezTo>
                      <a:pt x="32991" y="42465"/>
                      <a:pt x="32991" y="41998"/>
                      <a:pt x="32991" y="41531"/>
                    </a:cubicBezTo>
                    <a:cubicBezTo>
                      <a:pt x="32957" y="38895"/>
                      <a:pt x="32924" y="36294"/>
                      <a:pt x="32891" y="33692"/>
                    </a:cubicBezTo>
                    <a:cubicBezTo>
                      <a:pt x="32891" y="31190"/>
                      <a:pt x="32857" y="28688"/>
                      <a:pt x="32824" y="26186"/>
                    </a:cubicBezTo>
                    <a:cubicBezTo>
                      <a:pt x="32824" y="23651"/>
                      <a:pt x="32791" y="21149"/>
                      <a:pt x="32757" y="18614"/>
                    </a:cubicBezTo>
                    <a:cubicBezTo>
                      <a:pt x="32757" y="16046"/>
                      <a:pt x="32724" y="13477"/>
                      <a:pt x="32691" y="10909"/>
                    </a:cubicBezTo>
                    <a:lnTo>
                      <a:pt x="32657" y="4037"/>
                    </a:lnTo>
                    <a:cubicBezTo>
                      <a:pt x="33825" y="4004"/>
                      <a:pt x="35026" y="3970"/>
                      <a:pt x="36226" y="3937"/>
                    </a:cubicBezTo>
                    <a:cubicBezTo>
                      <a:pt x="38728" y="3837"/>
                      <a:pt x="41230" y="3770"/>
                      <a:pt x="43732" y="3704"/>
                    </a:cubicBezTo>
                    <a:cubicBezTo>
                      <a:pt x="44733" y="3670"/>
                      <a:pt x="45733" y="3637"/>
                      <a:pt x="46734" y="3604"/>
                    </a:cubicBezTo>
                    <a:close/>
                    <a:moveTo>
                      <a:pt x="32057" y="4071"/>
                    </a:moveTo>
                    <a:lnTo>
                      <a:pt x="32090" y="7039"/>
                    </a:lnTo>
                    <a:cubicBezTo>
                      <a:pt x="32123" y="9608"/>
                      <a:pt x="32123" y="12176"/>
                      <a:pt x="32157" y="14745"/>
                    </a:cubicBezTo>
                    <a:cubicBezTo>
                      <a:pt x="32190" y="17280"/>
                      <a:pt x="32190" y="19815"/>
                      <a:pt x="32224" y="22350"/>
                    </a:cubicBezTo>
                    <a:cubicBezTo>
                      <a:pt x="32257" y="24986"/>
                      <a:pt x="32290" y="27587"/>
                      <a:pt x="32290" y="30189"/>
                    </a:cubicBezTo>
                    <a:cubicBezTo>
                      <a:pt x="32324" y="32758"/>
                      <a:pt x="32324" y="35293"/>
                      <a:pt x="32357" y="37828"/>
                    </a:cubicBezTo>
                    <a:cubicBezTo>
                      <a:pt x="32390" y="39563"/>
                      <a:pt x="32390" y="41264"/>
                      <a:pt x="32424" y="42965"/>
                    </a:cubicBezTo>
                    <a:cubicBezTo>
                      <a:pt x="31166" y="43061"/>
                      <a:pt x="29900" y="43103"/>
                      <a:pt x="28630" y="43103"/>
                    </a:cubicBezTo>
                    <a:cubicBezTo>
                      <a:pt x="27240" y="43103"/>
                      <a:pt x="25846" y="43052"/>
                      <a:pt x="24451" y="42965"/>
                    </a:cubicBezTo>
                    <a:cubicBezTo>
                      <a:pt x="24451" y="42031"/>
                      <a:pt x="24418" y="41064"/>
                      <a:pt x="24418" y="40130"/>
                    </a:cubicBezTo>
                    <a:cubicBezTo>
                      <a:pt x="24385" y="37561"/>
                      <a:pt x="24318" y="34993"/>
                      <a:pt x="24318" y="32458"/>
                    </a:cubicBezTo>
                    <a:cubicBezTo>
                      <a:pt x="24285" y="31957"/>
                      <a:pt x="24285" y="31457"/>
                      <a:pt x="24285" y="30956"/>
                    </a:cubicBezTo>
                    <a:cubicBezTo>
                      <a:pt x="24285" y="30823"/>
                      <a:pt x="24251" y="30723"/>
                      <a:pt x="24251" y="30590"/>
                    </a:cubicBezTo>
                    <a:cubicBezTo>
                      <a:pt x="24184" y="30289"/>
                      <a:pt x="24151" y="29956"/>
                      <a:pt x="24151" y="29656"/>
                    </a:cubicBezTo>
                    <a:cubicBezTo>
                      <a:pt x="24118" y="29355"/>
                      <a:pt x="24084" y="29055"/>
                      <a:pt x="24084" y="28755"/>
                    </a:cubicBezTo>
                    <a:cubicBezTo>
                      <a:pt x="24084" y="28455"/>
                      <a:pt x="24051" y="28154"/>
                      <a:pt x="24051" y="27854"/>
                    </a:cubicBezTo>
                    <a:cubicBezTo>
                      <a:pt x="24018" y="27587"/>
                      <a:pt x="23984" y="27321"/>
                      <a:pt x="23984" y="27054"/>
                    </a:cubicBezTo>
                    <a:cubicBezTo>
                      <a:pt x="23951" y="26587"/>
                      <a:pt x="23884" y="26153"/>
                      <a:pt x="23851" y="25686"/>
                    </a:cubicBezTo>
                    <a:cubicBezTo>
                      <a:pt x="23818" y="25920"/>
                      <a:pt x="23818" y="26186"/>
                      <a:pt x="23784" y="26420"/>
                    </a:cubicBezTo>
                    <a:cubicBezTo>
                      <a:pt x="23751" y="26753"/>
                      <a:pt x="23751" y="27087"/>
                      <a:pt x="23751" y="27421"/>
                    </a:cubicBezTo>
                    <a:cubicBezTo>
                      <a:pt x="23717" y="27788"/>
                      <a:pt x="23717" y="28154"/>
                      <a:pt x="23684" y="28555"/>
                    </a:cubicBezTo>
                    <a:cubicBezTo>
                      <a:pt x="23684" y="28688"/>
                      <a:pt x="23684" y="28822"/>
                      <a:pt x="23684" y="28922"/>
                    </a:cubicBezTo>
                    <a:cubicBezTo>
                      <a:pt x="23684" y="30189"/>
                      <a:pt x="23717" y="31457"/>
                      <a:pt x="23717" y="32724"/>
                    </a:cubicBezTo>
                    <a:cubicBezTo>
                      <a:pt x="23751" y="35293"/>
                      <a:pt x="23784" y="37861"/>
                      <a:pt x="23851" y="40397"/>
                    </a:cubicBezTo>
                    <a:cubicBezTo>
                      <a:pt x="23851" y="41231"/>
                      <a:pt x="23851" y="42064"/>
                      <a:pt x="23884" y="42932"/>
                    </a:cubicBezTo>
                    <a:cubicBezTo>
                      <a:pt x="18547" y="42498"/>
                      <a:pt x="13343" y="41431"/>
                      <a:pt x="8907" y="39763"/>
                    </a:cubicBezTo>
                    <a:cubicBezTo>
                      <a:pt x="7873" y="39429"/>
                      <a:pt x="6839" y="39029"/>
                      <a:pt x="5838" y="38629"/>
                    </a:cubicBezTo>
                    <a:cubicBezTo>
                      <a:pt x="5805" y="37494"/>
                      <a:pt x="5805" y="36394"/>
                      <a:pt x="5771" y="35260"/>
                    </a:cubicBezTo>
                    <a:cubicBezTo>
                      <a:pt x="5738" y="32691"/>
                      <a:pt x="5705" y="30089"/>
                      <a:pt x="5638" y="27521"/>
                    </a:cubicBezTo>
                    <a:cubicBezTo>
                      <a:pt x="5605" y="25019"/>
                      <a:pt x="5571" y="22550"/>
                      <a:pt x="5504" y="20049"/>
                    </a:cubicBezTo>
                    <a:cubicBezTo>
                      <a:pt x="5471" y="17514"/>
                      <a:pt x="5438" y="14978"/>
                      <a:pt x="5371" y="12443"/>
                    </a:cubicBezTo>
                    <a:cubicBezTo>
                      <a:pt x="5338" y="9941"/>
                      <a:pt x="5304" y="7406"/>
                      <a:pt x="5238" y="4905"/>
                    </a:cubicBezTo>
                    <a:lnTo>
                      <a:pt x="5404" y="4905"/>
                    </a:lnTo>
                    <a:cubicBezTo>
                      <a:pt x="7873" y="4838"/>
                      <a:pt x="10341" y="4738"/>
                      <a:pt x="12776" y="4671"/>
                    </a:cubicBezTo>
                    <a:cubicBezTo>
                      <a:pt x="13077" y="4671"/>
                      <a:pt x="13377" y="4638"/>
                      <a:pt x="13677" y="4638"/>
                    </a:cubicBezTo>
                    <a:cubicBezTo>
                      <a:pt x="13677" y="6005"/>
                      <a:pt x="13677" y="7373"/>
                      <a:pt x="13710" y="8741"/>
                    </a:cubicBezTo>
                    <a:cubicBezTo>
                      <a:pt x="13710" y="11309"/>
                      <a:pt x="13710" y="13844"/>
                      <a:pt x="13710" y="16379"/>
                    </a:cubicBezTo>
                    <a:cubicBezTo>
                      <a:pt x="13744" y="18848"/>
                      <a:pt x="13744" y="21350"/>
                      <a:pt x="13744" y="23818"/>
                    </a:cubicBezTo>
                    <a:cubicBezTo>
                      <a:pt x="13744" y="26387"/>
                      <a:pt x="13777" y="28955"/>
                      <a:pt x="13777" y="31524"/>
                    </a:cubicBezTo>
                    <a:cubicBezTo>
                      <a:pt x="13777" y="32758"/>
                      <a:pt x="13777" y="33992"/>
                      <a:pt x="13777" y="35260"/>
                    </a:cubicBezTo>
                    <a:cubicBezTo>
                      <a:pt x="13810" y="35593"/>
                      <a:pt x="13877" y="35960"/>
                      <a:pt x="13910" y="36327"/>
                    </a:cubicBezTo>
                    <a:cubicBezTo>
                      <a:pt x="13944" y="36694"/>
                      <a:pt x="13977" y="37061"/>
                      <a:pt x="14011" y="37428"/>
                    </a:cubicBezTo>
                    <a:cubicBezTo>
                      <a:pt x="14011" y="37461"/>
                      <a:pt x="14044" y="37528"/>
                      <a:pt x="14044" y="37561"/>
                    </a:cubicBezTo>
                    <a:cubicBezTo>
                      <a:pt x="14077" y="36627"/>
                      <a:pt x="14111" y="35727"/>
                      <a:pt x="14144" y="34793"/>
                    </a:cubicBezTo>
                    <a:lnTo>
                      <a:pt x="14144" y="34826"/>
                    </a:lnTo>
                    <a:cubicBezTo>
                      <a:pt x="14177" y="34225"/>
                      <a:pt x="14211" y="33592"/>
                      <a:pt x="14244" y="32991"/>
                    </a:cubicBezTo>
                    <a:cubicBezTo>
                      <a:pt x="14244" y="32843"/>
                      <a:pt x="14244" y="32673"/>
                      <a:pt x="14244" y="32524"/>
                    </a:cubicBezTo>
                    <a:cubicBezTo>
                      <a:pt x="14277" y="32091"/>
                      <a:pt x="14311" y="31657"/>
                      <a:pt x="14344" y="31223"/>
                    </a:cubicBezTo>
                    <a:cubicBezTo>
                      <a:pt x="14344" y="31123"/>
                      <a:pt x="14344" y="31057"/>
                      <a:pt x="14344" y="30956"/>
                    </a:cubicBezTo>
                    <a:cubicBezTo>
                      <a:pt x="14344" y="29322"/>
                      <a:pt x="14344" y="27687"/>
                      <a:pt x="14344" y="26053"/>
                    </a:cubicBezTo>
                    <a:cubicBezTo>
                      <a:pt x="14344" y="23585"/>
                      <a:pt x="14311" y="21116"/>
                      <a:pt x="14311" y="18648"/>
                    </a:cubicBezTo>
                    <a:cubicBezTo>
                      <a:pt x="14311" y="16079"/>
                      <a:pt x="14277" y="13511"/>
                      <a:pt x="14277" y="10942"/>
                    </a:cubicBezTo>
                    <a:cubicBezTo>
                      <a:pt x="14277" y="8841"/>
                      <a:pt x="14277" y="6739"/>
                      <a:pt x="14277" y="4604"/>
                    </a:cubicBezTo>
                    <a:cubicBezTo>
                      <a:pt x="16346" y="4571"/>
                      <a:pt x="18414" y="4504"/>
                      <a:pt x="20482" y="4438"/>
                    </a:cubicBezTo>
                    <a:lnTo>
                      <a:pt x="23351" y="4337"/>
                    </a:lnTo>
                    <a:cubicBezTo>
                      <a:pt x="23351" y="4971"/>
                      <a:pt x="23351" y="5605"/>
                      <a:pt x="23384" y="6239"/>
                    </a:cubicBezTo>
                    <a:cubicBezTo>
                      <a:pt x="23417" y="8741"/>
                      <a:pt x="23451" y="11242"/>
                      <a:pt x="23484" y="13744"/>
                    </a:cubicBezTo>
                    <a:cubicBezTo>
                      <a:pt x="23517" y="15479"/>
                      <a:pt x="23551" y="17213"/>
                      <a:pt x="23584" y="18981"/>
                    </a:cubicBezTo>
                    <a:cubicBezTo>
                      <a:pt x="23584" y="18998"/>
                      <a:pt x="23584" y="19006"/>
                      <a:pt x="23584" y="19015"/>
                    </a:cubicBezTo>
                    <a:cubicBezTo>
                      <a:pt x="23617" y="19382"/>
                      <a:pt x="23651" y="19715"/>
                      <a:pt x="23684" y="20049"/>
                    </a:cubicBezTo>
                    <a:cubicBezTo>
                      <a:pt x="23717" y="20316"/>
                      <a:pt x="23751" y="20582"/>
                      <a:pt x="23784" y="20849"/>
                    </a:cubicBezTo>
                    <a:cubicBezTo>
                      <a:pt x="23818" y="20449"/>
                      <a:pt x="23818" y="20082"/>
                      <a:pt x="23851" y="19682"/>
                    </a:cubicBezTo>
                    <a:cubicBezTo>
                      <a:pt x="23851" y="19448"/>
                      <a:pt x="23884" y="19215"/>
                      <a:pt x="23884" y="18981"/>
                    </a:cubicBezTo>
                    <a:cubicBezTo>
                      <a:pt x="23918" y="18714"/>
                      <a:pt x="23918" y="18481"/>
                      <a:pt x="23951" y="18214"/>
                    </a:cubicBezTo>
                    <a:lnTo>
                      <a:pt x="23951" y="18181"/>
                    </a:lnTo>
                    <a:cubicBezTo>
                      <a:pt x="23951" y="17747"/>
                      <a:pt x="23984" y="17313"/>
                      <a:pt x="24018" y="16846"/>
                    </a:cubicBezTo>
                    <a:cubicBezTo>
                      <a:pt x="24018" y="16446"/>
                      <a:pt x="23984" y="16046"/>
                      <a:pt x="24018" y="15612"/>
                    </a:cubicBezTo>
                    <a:cubicBezTo>
                      <a:pt x="24018" y="15212"/>
                      <a:pt x="24018" y="14778"/>
                      <a:pt x="24051" y="14345"/>
                    </a:cubicBezTo>
                    <a:cubicBezTo>
                      <a:pt x="24051" y="14078"/>
                      <a:pt x="24051" y="13811"/>
                      <a:pt x="24084" y="13511"/>
                    </a:cubicBezTo>
                    <a:cubicBezTo>
                      <a:pt x="24051" y="12710"/>
                      <a:pt x="24051" y="11876"/>
                      <a:pt x="24051" y="11076"/>
                    </a:cubicBezTo>
                    <a:cubicBezTo>
                      <a:pt x="23984" y="8841"/>
                      <a:pt x="23951" y="6572"/>
                      <a:pt x="23918" y="4337"/>
                    </a:cubicBezTo>
                    <a:cubicBezTo>
                      <a:pt x="25385" y="4271"/>
                      <a:pt x="26853" y="4237"/>
                      <a:pt x="28321" y="4171"/>
                    </a:cubicBezTo>
                    <a:cubicBezTo>
                      <a:pt x="29555" y="4137"/>
                      <a:pt x="30823" y="4104"/>
                      <a:pt x="32057" y="4071"/>
                    </a:cubicBezTo>
                    <a:close/>
                    <a:moveTo>
                      <a:pt x="48969" y="1"/>
                    </a:moveTo>
                    <a:lnTo>
                      <a:pt x="43865" y="168"/>
                    </a:lnTo>
                    <a:cubicBezTo>
                      <a:pt x="41297" y="234"/>
                      <a:pt x="38728" y="301"/>
                      <a:pt x="36126" y="368"/>
                    </a:cubicBezTo>
                    <a:lnTo>
                      <a:pt x="28754" y="568"/>
                    </a:lnTo>
                    <a:cubicBezTo>
                      <a:pt x="26153" y="635"/>
                      <a:pt x="23551" y="701"/>
                      <a:pt x="20949" y="768"/>
                    </a:cubicBezTo>
                    <a:cubicBezTo>
                      <a:pt x="18380" y="835"/>
                      <a:pt x="15845" y="935"/>
                      <a:pt x="13310" y="1002"/>
                    </a:cubicBezTo>
                    <a:cubicBezTo>
                      <a:pt x="10742" y="1068"/>
                      <a:pt x="8173" y="1135"/>
                      <a:pt x="5638" y="1202"/>
                    </a:cubicBezTo>
                    <a:cubicBezTo>
                      <a:pt x="3770" y="1235"/>
                      <a:pt x="1869" y="1302"/>
                      <a:pt x="1" y="1335"/>
                    </a:cubicBezTo>
                    <a:cubicBezTo>
                      <a:pt x="1" y="1369"/>
                      <a:pt x="1" y="1402"/>
                      <a:pt x="1" y="1435"/>
                    </a:cubicBezTo>
                    <a:cubicBezTo>
                      <a:pt x="34" y="2636"/>
                      <a:pt x="67" y="3837"/>
                      <a:pt x="101" y="5038"/>
                    </a:cubicBezTo>
                    <a:cubicBezTo>
                      <a:pt x="1635" y="5005"/>
                      <a:pt x="3169" y="4971"/>
                      <a:pt x="4671" y="4905"/>
                    </a:cubicBezTo>
                    <a:cubicBezTo>
                      <a:pt x="4671" y="5405"/>
                      <a:pt x="4704" y="5905"/>
                      <a:pt x="4704" y="6406"/>
                    </a:cubicBezTo>
                    <a:cubicBezTo>
                      <a:pt x="4737" y="8974"/>
                      <a:pt x="4804" y="11543"/>
                      <a:pt x="4837" y="14144"/>
                    </a:cubicBezTo>
                    <a:cubicBezTo>
                      <a:pt x="4871" y="16680"/>
                      <a:pt x="4937" y="19248"/>
                      <a:pt x="4971" y="21817"/>
                    </a:cubicBezTo>
                    <a:cubicBezTo>
                      <a:pt x="5004" y="24352"/>
                      <a:pt x="5071" y="26920"/>
                      <a:pt x="5104" y="29455"/>
                    </a:cubicBezTo>
                    <a:cubicBezTo>
                      <a:pt x="5138" y="31957"/>
                      <a:pt x="5171" y="34459"/>
                      <a:pt x="5238" y="36961"/>
                    </a:cubicBezTo>
                    <a:cubicBezTo>
                      <a:pt x="5238" y="37428"/>
                      <a:pt x="5238" y="37895"/>
                      <a:pt x="5238" y="38362"/>
                    </a:cubicBezTo>
                    <a:cubicBezTo>
                      <a:pt x="3803" y="37695"/>
                      <a:pt x="2402" y="36994"/>
                      <a:pt x="1035" y="36127"/>
                    </a:cubicBezTo>
                    <a:lnTo>
                      <a:pt x="1035" y="36127"/>
                    </a:lnTo>
                    <a:cubicBezTo>
                      <a:pt x="1068" y="37228"/>
                      <a:pt x="1101" y="38362"/>
                      <a:pt x="1135" y="39463"/>
                    </a:cubicBezTo>
                    <a:cubicBezTo>
                      <a:pt x="1201" y="41931"/>
                      <a:pt x="1268" y="44399"/>
                      <a:pt x="1368" y="46868"/>
                    </a:cubicBezTo>
                    <a:cubicBezTo>
                      <a:pt x="1368" y="47668"/>
                      <a:pt x="1402" y="48469"/>
                      <a:pt x="1435" y="49270"/>
                    </a:cubicBezTo>
                    <a:cubicBezTo>
                      <a:pt x="1435" y="49303"/>
                      <a:pt x="1435" y="49303"/>
                      <a:pt x="1435" y="49336"/>
                    </a:cubicBezTo>
                    <a:cubicBezTo>
                      <a:pt x="2936" y="49270"/>
                      <a:pt x="4470" y="49203"/>
                      <a:pt x="6005" y="49136"/>
                    </a:cubicBezTo>
                    <a:cubicBezTo>
                      <a:pt x="8640" y="49036"/>
                      <a:pt x="11275" y="48936"/>
                      <a:pt x="13910" y="48803"/>
                    </a:cubicBezTo>
                    <a:cubicBezTo>
                      <a:pt x="16379" y="48703"/>
                      <a:pt x="18847" y="48602"/>
                      <a:pt x="21316" y="48502"/>
                    </a:cubicBezTo>
                    <a:cubicBezTo>
                      <a:pt x="23851" y="48402"/>
                      <a:pt x="26353" y="48302"/>
                      <a:pt x="28888" y="48169"/>
                    </a:cubicBezTo>
                    <a:cubicBezTo>
                      <a:pt x="31523" y="48069"/>
                      <a:pt x="34125" y="47969"/>
                      <a:pt x="36760" y="47869"/>
                    </a:cubicBezTo>
                    <a:cubicBezTo>
                      <a:pt x="39295" y="47735"/>
                      <a:pt x="41830" y="47635"/>
                      <a:pt x="44366" y="47535"/>
                    </a:cubicBezTo>
                    <a:cubicBezTo>
                      <a:pt x="46934" y="47435"/>
                      <a:pt x="49536" y="47335"/>
                      <a:pt x="52138" y="47201"/>
                    </a:cubicBezTo>
                    <a:cubicBezTo>
                      <a:pt x="52205" y="47201"/>
                      <a:pt x="52271" y="47168"/>
                      <a:pt x="52338" y="47135"/>
                    </a:cubicBezTo>
                    <a:lnTo>
                      <a:pt x="52438" y="47135"/>
                    </a:lnTo>
                    <a:cubicBezTo>
                      <a:pt x="52605" y="47135"/>
                      <a:pt x="52738" y="47001"/>
                      <a:pt x="52738" y="46835"/>
                    </a:cubicBezTo>
                    <a:cubicBezTo>
                      <a:pt x="52705" y="45967"/>
                      <a:pt x="52672" y="45133"/>
                      <a:pt x="52638" y="44266"/>
                    </a:cubicBezTo>
                    <a:cubicBezTo>
                      <a:pt x="52471" y="41998"/>
                      <a:pt x="52672" y="39663"/>
                      <a:pt x="52371" y="37394"/>
                    </a:cubicBezTo>
                    <a:cubicBezTo>
                      <a:pt x="52338" y="37361"/>
                      <a:pt x="52305" y="37328"/>
                      <a:pt x="52271" y="37294"/>
                    </a:cubicBezTo>
                    <a:cubicBezTo>
                      <a:pt x="52405" y="37194"/>
                      <a:pt x="52471" y="37027"/>
                      <a:pt x="52371" y="36861"/>
                    </a:cubicBezTo>
                    <a:cubicBezTo>
                      <a:pt x="52305" y="36794"/>
                      <a:pt x="52271" y="36761"/>
                      <a:pt x="52205" y="36761"/>
                    </a:cubicBezTo>
                    <a:lnTo>
                      <a:pt x="52205" y="36827"/>
                    </a:lnTo>
                    <a:cubicBezTo>
                      <a:pt x="52271" y="39296"/>
                      <a:pt x="52338" y="41764"/>
                      <a:pt x="52405" y="44266"/>
                    </a:cubicBezTo>
                    <a:cubicBezTo>
                      <a:pt x="52405" y="44967"/>
                      <a:pt x="52438" y="45667"/>
                      <a:pt x="52438" y="46401"/>
                    </a:cubicBezTo>
                    <a:cubicBezTo>
                      <a:pt x="52505" y="46401"/>
                      <a:pt x="52571" y="46468"/>
                      <a:pt x="52605" y="46568"/>
                    </a:cubicBezTo>
                    <a:cubicBezTo>
                      <a:pt x="52638" y="46734"/>
                      <a:pt x="52571" y="46868"/>
                      <a:pt x="52438" y="46935"/>
                    </a:cubicBezTo>
                    <a:cubicBezTo>
                      <a:pt x="52405" y="47035"/>
                      <a:pt x="52305" y="47101"/>
                      <a:pt x="52171" y="47101"/>
                    </a:cubicBezTo>
                    <a:cubicBezTo>
                      <a:pt x="52104" y="47101"/>
                      <a:pt x="52038" y="47068"/>
                      <a:pt x="51971" y="47001"/>
                    </a:cubicBezTo>
                    <a:cubicBezTo>
                      <a:pt x="51704" y="47035"/>
                      <a:pt x="51404" y="47001"/>
                      <a:pt x="51237" y="47068"/>
                    </a:cubicBezTo>
                    <a:cubicBezTo>
                      <a:pt x="51104" y="47068"/>
                      <a:pt x="51004" y="47101"/>
                      <a:pt x="50870" y="47101"/>
                    </a:cubicBezTo>
                    <a:cubicBezTo>
                      <a:pt x="50837" y="47135"/>
                      <a:pt x="50770" y="47168"/>
                      <a:pt x="50703" y="47168"/>
                    </a:cubicBezTo>
                    <a:cubicBezTo>
                      <a:pt x="50686" y="47172"/>
                      <a:pt x="50669" y="47173"/>
                      <a:pt x="50652" y="47173"/>
                    </a:cubicBezTo>
                    <a:cubicBezTo>
                      <a:pt x="50510" y="47173"/>
                      <a:pt x="50400" y="47051"/>
                      <a:pt x="50370" y="46901"/>
                    </a:cubicBezTo>
                    <a:cubicBezTo>
                      <a:pt x="50303" y="44766"/>
                      <a:pt x="50236" y="42598"/>
                      <a:pt x="50170" y="40430"/>
                    </a:cubicBezTo>
                    <a:cubicBezTo>
                      <a:pt x="50136" y="39629"/>
                      <a:pt x="50136" y="38795"/>
                      <a:pt x="50103" y="37961"/>
                    </a:cubicBezTo>
                    <a:cubicBezTo>
                      <a:pt x="49536" y="38295"/>
                      <a:pt x="48969" y="38595"/>
                      <a:pt x="48402" y="38895"/>
                    </a:cubicBezTo>
                    <a:cubicBezTo>
                      <a:pt x="48335" y="36794"/>
                      <a:pt x="48268" y="34659"/>
                      <a:pt x="48202" y="32558"/>
                    </a:cubicBezTo>
                    <a:cubicBezTo>
                      <a:pt x="48135" y="29922"/>
                      <a:pt x="48068" y="27321"/>
                      <a:pt x="47968" y="24685"/>
                    </a:cubicBezTo>
                    <a:cubicBezTo>
                      <a:pt x="47901" y="22184"/>
                      <a:pt x="47835" y="19715"/>
                      <a:pt x="47735" y="17213"/>
                    </a:cubicBezTo>
                    <a:cubicBezTo>
                      <a:pt x="47668" y="14578"/>
                      <a:pt x="47601" y="11943"/>
                      <a:pt x="47501" y="9341"/>
                    </a:cubicBezTo>
                    <a:cubicBezTo>
                      <a:pt x="47434" y="7406"/>
                      <a:pt x="47401" y="5505"/>
                      <a:pt x="47334" y="3570"/>
                    </a:cubicBezTo>
                    <a:cubicBezTo>
                      <a:pt x="47901" y="3570"/>
                      <a:pt x="48435" y="3537"/>
                      <a:pt x="49002" y="3537"/>
                    </a:cubicBezTo>
                    <a:lnTo>
                      <a:pt x="48969" y="2703"/>
                    </a:lnTo>
                    <a:cubicBezTo>
                      <a:pt x="48969" y="2236"/>
                      <a:pt x="48936" y="1802"/>
                      <a:pt x="48936" y="1369"/>
                    </a:cubicBezTo>
                    <a:cubicBezTo>
                      <a:pt x="48902" y="968"/>
                      <a:pt x="48902" y="601"/>
                      <a:pt x="48902" y="201"/>
                    </a:cubicBezTo>
                    <a:cubicBezTo>
                      <a:pt x="48869" y="134"/>
                      <a:pt x="48902" y="68"/>
                      <a:pt x="4896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12827852" y="2569488"/>
                <a:ext cx="12639" cy="12641"/>
              </a:xfrm>
              <a:custGeom>
                <a:avLst/>
                <a:gdLst/>
                <a:ahLst/>
                <a:cxnLst/>
                <a:rect l="l" t="t" r="r" b="b"/>
                <a:pathLst>
                  <a:path w="601" h="601" extrusionOk="0">
                    <a:moveTo>
                      <a:pt x="301" y="0"/>
                    </a:moveTo>
                    <a:cubicBezTo>
                      <a:pt x="134" y="0"/>
                      <a:pt x="1" y="134"/>
                      <a:pt x="1" y="300"/>
                    </a:cubicBezTo>
                    <a:cubicBezTo>
                      <a:pt x="1" y="467"/>
                      <a:pt x="134" y="601"/>
                      <a:pt x="301" y="601"/>
                    </a:cubicBezTo>
                    <a:cubicBezTo>
                      <a:pt x="468" y="601"/>
                      <a:pt x="601" y="467"/>
                      <a:pt x="601" y="300"/>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12841185" y="2556153"/>
                <a:ext cx="12639" cy="12641"/>
              </a:xfrm>
              <a:custGeom>
                <a:avLst/>
                <a:gdLst/>
                <a:ahLst/>
                <a:cxnLst/>
                <a:rect l="l" t="t" r="r" b="b"/>
                <a:pathLst>
                  <a:path w="601" h="601" extrusionOk="0">
                    <a:moveTo>
                      <a:pt x="301" y="0"/>
                    </a:moveTo>
                    <a:cubicBezTo>
                      <a:pt x="134" y="34"/>
                      <a:pt x="0" y="134"/>
                      <a:pt x="0" y="301"/>
                    </a:cubicBezTo>
                    <a:cubicBezTo>
                      <a:pt x="0" y="467"/>
                      <a:pt x="167" y="601"/>
                      <a:pt x="301" y="601"/>
                    </a:cubicBezTo>
                    <a:cubicBezTo>
                      <a:pt x="467" y="601"/>
                      <a:pt x="601" y="467"/>
                      <a:pt x="601" y="301"/>
                    </a:cubicBezTo>
                    <a:cubicBezTo>
                      <a:pt x="601" y="134"/>
                      <a:pt x="467"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13084564" y="2595337"/>
                <a:ext cx="12639" cy="12052"/>
              </a:xfrm>
              <a:custGeom>
                <a:avLst/>
                <a:gdLst/>
                <a:ahLst/>
                <a:cxnLst/>
                <a:rect l="l" t="t" r="r" b="b"/>
                <a:pathLst>
                  <a:path w="601" h="573" extrusionOk="0">
                    <a:moveTo>
                      <a:pt x="318" y="0"/>
                    </a:moveTo>
                    <a:cubicBezTo>
                      <a:pt x="301" y="0"/>
                      <a:pt x="284" y="2"/>
                      <a:pt x="267" y="5"/>
                    </a:cubicBezTo>
                    <a:cubicBezTo>
                      <a:pt x="134" y="5"/>
                      <a:pt x="0" y="139"/>
                      <a:pt x="0" y="306"/>
                    </a:cubicBezTo>
                    <a:cubicBezTo>
                      <a:pt x="0" y="472"/>
                      <a:pt x="134" y="572"/>
                      <a:pt x="300" y="572"/>
                    </a:cubicBezTo>
                    <a:cubicBezTo>
                      <a:pt x="467" y="572"/>
                      <a:pt x="601" y="439"/>
                      <a:pt x="601" y="272"/>
                    </a:cubicBezTo>
                    <a:cubicBezTo>
                      <a:pt x="571" y="123"/>
                      <a:pt x="461" y="0"/>
                      <a:pt x="31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13483713" y="2597545"/>
                <a:ext cx="12639" cy="12641"/>
              </a:xfrm>
              <a:custGeom>
                <a:avLst/>
                <a:gdLst/>
                <a:ahLst/>
                <a:cxnLst/>
                <a:rect l="l" t="t" r="r" b="b"/>
                <a:pathLst>
                  <a:path w="601" h="601" extrusionOk="0">
                    <a:moveTo>
                      <a:pt x="301" y="0"/>
                    </a:moveTo>
                    <a:cubicBezTo>
                      <a:pt x="134" y="0"/>
                      <a:pt x="0" y="167"/>
                      <a:pt x="34" y="301"/>
                    </a:cubicBezTo>
                    <a:cubicBezTo>
                      <a:pt x="34" y="467"/>
                      <a:pt x="167" y="601"/>
                      <a:pt x="334" y="601"/>
                    </a:cubicBezTo>
                    <a:cubicBezTo>
                      <a:pt x="467" y="601"/>
                      <a:pt x="601" y="434"/>
                      <a:pt x="601" y="301"/>
                    </a:cubicBezTo>
                    <a:cubicBezTo>
                      <a:pt x="601" y="134"/>
                      <a:pt x="467"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13504049" y="2594727"/>
                <a:ext cx="12660" cy="12662"/>
              </a:xfrm>
              <a:custGeom>
                <a:avLst/>
                <a:gdLst/>
                <a:ahLst/>
                <a:cxnLst/>
                <a:rect l="l" t="t" r="r" b="b"/>
                <a:pathLst>
                  <a:path w="602" h="602" extrusionOk="0">
                    <a:moveTo>
                      <a:pt x="268" y="1"/>
                    </a:moveTo>
                    <a:cubicBezTo>
                      <a:pt x="101" y="1"/>
                      <a:pt x="1" y="134"/>
                      <a:pt x="1" y="301"/>
                    </a:cubicBezTo>
                    <a:cubicBezTo>
                      <a:pt x="1" y="468"/>
                      <a:pt x="134" y="601"/>
                      <a:pt x="301" y="601"/>
                    </a:cubicBezTo>
                    <a:cubicBezTo>
                      <a:pt x="468" y="568"/>
                      <a:pt x="601" y="435"/>
                      <a:pt x="568" y="268"/>
                    </a:cubicBezTo>
                    <a:cubicBezTo>
                      <a:pt x="568" y="134"/>
                      <a:pt x="434" y="1"/>
                      <a:pt x="268"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13909529" y="2584210"/>
                <a:ext cx="11945" cy="12662"/>
              </a:xfrm>
              <a:custGeom>
                <a:avLst/>
                <a:gdLst/>
                <a:ahLst/>
                <a:cxnLst/>
                <a:rect l="l" t="t" r="r" b="b"/>
                <a:pathLst>
                  <a:path w="568" h="602" extrusionOk="0">
                    <a:moveTo>
                      <a:pt x="267" y="1"/>
                    </a:moveTo>
                    <a:cubicBezTo>
                      <a:pt x="100" y="1"/>
                      <a:pt x="0" y="134"/>
                      <a:pt x="0" y="301"/>
                    </a:cubicBezTo>
                    <a:cubicBezTo>
                      <a:pt x="0" y="468"/>
                      <a:pt x="134" y="601"/>
                      <a:pt x="300" y="601"/>
                    </a:cubicBezTo>
                    <a:cubicBezTo>
                      <a:pt x="467" y="568"/>
                      <a:pt x="567" y="434"/>
                      <a:pt x="567" y="267"/>
                    </a:cubicBezTo>
                    <a:cubicBezTo>
                      <a:pt x="567" y="134"/>
                      <a:pt x="434" y="1"/>
                      <a:pt x="26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13927068" y="2584799"/>
                <a:ext cx="12639" cy="12073"/>
              </a:xfrm>
              <a:custGeom>
                <a:avLst/>
                <a:gdLst/>
                <a:ahLst/>
                <a:cxnLst/>
                <a:rect l="l" t="t" r="r" b="b"/>
                <a:pathLst>
                  <a:path w="601" h="574" extrusionOk="0">
                    <a:moveTo>
                      <a:pt x="351" y="1"/>
                    </a:moveTo>
                    <a:cubicBezTo>
                      <a:pt x="335" y="1"/>
                      <a:pt x="318" y="2"/>
                      <a:pt x="300" y="6"/>
                    </a:cubicBezTo>
                    <a:cubicBezTo>
                      <a:pt x="134" y="6"/>
                      <a:pt x="0" y="139"/>
                      <a:pt x="33" y="306"/>
                    </a:cubicBezTo>
                    <a:cubicBezTo>
                      <a:pt x="33" y="440"/>
                      <a:pt x="167" y="573"/>
                      <a:pt x="334" y="573"/>
                    </a:cubicBezTo>
                    <a:cubicBezTo>
                      <a:pt x="467" y="573"/>
                      <a:pt x="601" y="440"/>
                      <a:pt x="601" y="273"/>
                    </a:cubicBezTo>
                    <a:cubicBezTo>
                      <a:pt x="601" y="123"/>
                      <a:pt x="493" y="1"/>
                      <a:pt x="35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13919350" y="2568773"/>
                <a:ext cx="12639" cy="12662"/>
              </a:xfrm>
              <a:custGeom>
                <a:avLst/>
                <a:gdLst/>
                <a:ahLst/>
                <a:cxnLst/>
                <a:rect l="l" t="t" r="r" b="b"/>
                <a:pathLst>
                  <a:path w="601" h="602" extrusionOk="0">
                    <a:moveTo>
                      <a:pt x="300" y="1"/>
                    </a:moveTo>
                    <a:cubicBezTo>
                      <a:pt x="134" y="1"/>
                      <a:pt x="0" y="134"/>
                      <a:pt x="0" y="301"/>
                    </a:cubicBezTo>
                    <a:cubicBezTo>
                      <a:pt x="0" y="468"/>
                      <a:pt x="167" y="601"/>
                      <a:pt x="300" y="601"/>
                    </a:cubicBezTo>
                    <a:cubicBezTo>
                      <a:pt x="467" y="568"/>
                      <a:pt x="601" y="434"/>
                      <a:pt x="601" y="268"/>
                    </a:cubicBezTo>
                    <a:cubicBezTo>
                      <a:pt x="567" y="134"/>
                      <a:pt x="434"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13069171" y="3038849"/>
                <a:ext cx="11945" cy="12641"/>
              </a:xfrm>
              <a:custGeom>
                <a:avLst/>
                <a:gdLst/>
                <a:ahLst/>
                <a:cxnLst/>
                <a:rect l="l" t="t" r="r" b="b"/>
                <a:pathLst>
                  <a:path w="568" h="601" extrusionOk="0">
                    <a:moveTo>
                      <a:pt x="267" y="0"/>
                    </a:moveTo>
                    <a:cubicBezTo>
                      <a:pt x="100" y="0"/>
                      <a:pt x="0" y="167"/>
                      <a:pt x="0" y="300"/>
                    </a:cubicBezTo>
                    <a:cubicBezTo>
                      <a:pt x="0" y="467"/>
                      <a:pt x="134" y="601"/>
                      <a:pt x="301" y="601"/>
                    </a:cubicBezTo>
                    <a:cubicBezTo>
                      <a:pt x="467" y="567"/>
                      <a:pt x="567" y="434"/>
                      <a:pt x="567" y="300"/>
                    </a:cubicBezTo>
                    <a:cubicBezTo>
                      <a:pt x="567" y="134"/>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13085995" y="3035336"/>
                <a:ext cx="12660" cy="12641"/>
              </a:xfrm>
              <a:custGeom>
                <a:avLst/>
                <a:gdLst/>
                <a:ahLst/>
                <a:cxnLst/>
                <a:rect l="l" t="t" r="r" b="b"/>
                <a:pathLst>
                  <a:path w="602" h="601" extrusionOk="0">
                    <a:moveTo>
                      <a:pt x="268" y="0"/>
                    </a:moveTo>
                    <a:cubicBezTo>
                      <a:pt x="134" y="34"/>
                      <a:pt x="1" y="167"/>
                      <a:pt x="1" y="334"/>
                    </a:cubicBezTo>
                    <a:cubicBezTo>
                      <a:pt x="1" y="467"/>
                      <a:pt x="134" y="601"/>
                      <a:pt x="301" y="601"/>
                    </a:cubicBezTo>
                    <a:cubicBezTo>
                      <a:pt x="468" y="601"/>
                      <a:pt x="601" y="467"/>
                      <a:pt x="568" y="301"/>
                    </a:cubicBezTo>
                    <a:cubicBezTo>
                      <a:pt x="568" y="134"/>
                      <a:pt x="435"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13081789" y="3052162"/>
                <a:ext cx="12660" cy="12662"/>
              </a:xfrm>
              <a:custGeom>
                <a:avLst/>
                <a:gdLst/>
                <a:ahLst/>
                <a:cxnLst/>
                <a:rect l="l" t="t" r="r" b="b"/>
                <a:pathLst>
                  <a:path w="602" h="602" extrusionOk="0">
                    <a:moveTo>
                      <a:pt x="301" y="1"/>
                    </a:moveTo>
                    <a:cubicBezTo>
                      <a:pt x="134" y="34"/>
                      <a:pt x="1" y="168"/>
                      <a:pt x="1" y="334"/>
                    </a:cubicBezTo>
                    <a:cubicBezTo>
                      <a:pt x="1" y="468"/>
                      <a:pt x="168" y="601"/>
                      <a:pt x="301" y="601"/>
                    </a:cubicBezTo>
                    <a:cubicBezTo>
                      <a:pt x="468" y="601"/>
                      <a:pt x="601" y="468"/>
                      <a:pt x="601" y="301"/>
                    </a:cubicBezTo>
                    <a:cubicBezTo>
                      <a:pt x="601" y="134"/>
                      <a:pt x="434"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13146330" y="3319465"/>
                <a:ext cx="12660" cy="12662"/>
              </a:xfrm>
              <a:custGeom>
                <a:avLst/>
                <a:gdLst/>
                <a:ahLst/>
                <a:cxnLst/>
                <a:rect l="l" t="t" r="r" b="b"/>
                <a:pathLst>
                  <a:path w="602" h="602" extrusionOk="0">
                    <a:moveTo>
                      <a:pt x="268" y="1"/>
                    </a:moveTo>
                    <a:cubicBezTo>
                      <a:pt x="134" y="1"/>
                      <a:pt x="1" y="168"/>
                      <a:pt x="1" y="301"/>
                    </a:cubicBezTo>
                    <a:cubicBezTo>
                      <a:pt x="1" y="468"/>
                      <a:pt x="134" y="601"/>
                      <a:pt x="301" y="601"/>
                    </a:cubicBezTo>
                    <a:cubicBezTo>
                      <a:pt x="468" y="568"/>
                      <a:pt x="601" y="435"/>
                      <a:pt x="568" y="301"/>
                    </a:cubicBezTo>
                    <a:cubicBezTo>
                      <a:pt x="568" y="134"/>
                      <a:pt x="434" y="1"/>
                      <a:pt x="268"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13148433" y="3339109"/>
                <a:ext cx="12660" cy="11967"/>
              </a:xfrm>
              <a:custGeom>
                <a:avLst/>
                <a:gdLst/>
                <a:ahLst/>
                <a:cxnLst/>
                <a:rect l="l" t="t" r="r" b="b"/>
                <a:pathLst>
                  <a:path w="602" h="569" extrusionOk="0">
                    <a:moveTo>
                      <a:pt x="301" y="1"/>
                    </a:moveTo>
                    <a:cubicBezTo>
                      <a:pt x="134" y="1"/>
                      <a:pt x="1" y="134"/>
                      <a:pt x="34" y="301"/>
                    </a:cubicBezTo>
                    <a:cubicBezTo>
                      <a:pt x="34" y="468"/>
                      <a:pt x="168" y="568"/>
                      <a:pt x="334" y="568"/>
                    </a:cubicBezTo>
                    <a:cubicBezTo>
                      <a:pt x="468" y="568"/>
                      <a:pt x="601" y="435"/>
                      <a:pt x="601" y="268"/>
                    </a:cubicBezTo>
                    <a:cubicBezTo>
                      <a:pt x="601" y="101"/>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13057941" y="3635898"/>
                <a:ext cx="12660" cy="12641"/>
              </a:xfrm>
              <a:custGeom>
                <a:avLst/>
                <a:gdLst/>
                <a:ahLst/>
                <a:cxnLst/>
                <a:rect l="l" t="t" r="r" b="b"/>
                <a:pathLst>
                  <a:path w="602" h="601" extrusionOk="0">
                    <a:moveTo>
                      <a:pt x="268" y="0"/>
                    </a:moveTo>
                    <a:cubicBezTo>
                      <a:pt x="134" y="0"/>
                      <a:pt x="1" y="133"/>
                      <a:pt x="1" y="300"/>
                    </a:cubicBezTo>
                    <a:cubicBezTo>
                      <a:pt x="1" y="467"/>
                      <a:pt x="134" y="600"/>
                      <a:pt x="301" y="600"/>
                    </a:cubicBezTo>
                    <a:cubicBezTo>
                      <a:pt x="468" y="567"/>
                      <a:pt x="601" y="434"/>
                      <a:pt x="568" y="267"/>
                    </a:cubicBezTo>
                    <a:cubicBezTo>
                      <a:pt x="568" y="133"/>
                      <a:pt x="434"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13353980" y="3713067"/>
                <a:ext cx="12639" cy="11946"/>
              </a:xfrm>
              <a:custGeom>
                <a:avLst/>
                <a:gdLst/>
                <a:ahLst/>
                <a:cxnLst/>
                <a:rect l="l" t="t" r="r" b="b"/>
                <a:pathLst>
                  <a:path w="601" h="568" extrusionOk="0">
                    <a:moveTo>
                      <a:pt x="267" y="0"/>
                    </a:moveTo>
                    <a:cubicBezTo>
                      <a:pt x="134" y="0"/>
                      <a:pt x="0" y="134"/>
                      <a:pt x="0" y="301"/>
                    </a:cubicBezTo>
                    <a:cubicBezTo>
                      <a:pt x="0" y="467"/>
                      <a:pt x="134" y="567"/>
                      <a:pt x="301" y="567"/>
                    </a:cubicBezTo>
                    <a:cubicBezTo>
                      <a:pt x="467" y="567"/>
                      <a:pt x="601" y="434"/>
                      <a:pt x="601" y="267"/>
                    </a:cubicBezTo>
                    <a:cubicBezTo>
                      <a:pt x="567" y="100"/>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13296463" y="3444356"/>
                <a:ext cx="12639" cy="11946"/>
              </a:xfrm>
              <a:custGeom>
                <a:avLst/>
                <a:gdLst/>
                <a:ahLst/>
                <a:cxnLst/>
                <a:rect l="l" t="t" r="r" b="b"/>
                <a:pathLst>
                  <a:path w="601" h="568" extrusionOk="0">
                    <a:moveTo>
                      <a:pt x="267" y="1"/>
                    </a:moveTo>
                    <a:cubicBezTo>
                      <a:pt x="134" y="1"/>
                      <a:pt x="0" y="134"/>
                      <a:pt x="0" y="301"/>
                    </a:cubicBezTo>
                    <a:cubicBezTo>
                      <a:pt x="0" y="468"/>
                      <a:pt x="134" y="568"/>
                      <a:pt x="300" y="568"/>
                    </a:cubicBezTo>
                    <a:cubicBezTo>
                      <a:pt x="467" y="568"/>
                      <a:pt x="601" y="434"/>
                      <a:pt x="601" y="267"/>
                    </a:cubicBezTo>
                    <a:cubicBezTo>
                      <a:pt x="567" y="101"/>
                      <a:pt x="434" y="1"/>
                      <a:pt x="26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13295054" y="3427508"/>
                <a:ext cx="12639" cy="12073"/>
              </a:xfrm>
              <a:custGeom>
                <a:avLst/>
                <a:gdLst/>
                <a:ahLst/>
                <a:cxnLst/>
                <a:rect l="l" t="t" r="r" b="b"/>
                <a:pathLst>
                  <a:path w="601" h="574" extrusionOk="0">
                    <a:moveTo>
                      <a:pt x="301" y="1"/>
                    </a:moveTo>
                    <a:cubicBezTo>
                      <a:pt x="134" y="1"/>
                      <a:pt x="0" y="134"/>
                      <a:pt x="0" y="301"/>
                    </a:cubicBezTo>
                    <a:cubicBezTo>
                      <a:pt x="30" y="451"/>
                      <a:pt x="140" y="573"/>
                      <a:pt x="283" y="573"/>
                    </a:cubicBezTo>
                    <a:cubicBezTo>
                      <a:pt x="300" y="573"/>
                      <a:pt x="317" y="572"/>
                      <a:pt x="334" y="568"/>
                    </a:cubicBezTo>
                    <a:cubicBezTo>
                      <a:pt x="467" y="568"/>
                      <a:pt x="601" y="435"/>
                      <a:pt x="601" y="268"/>
                    </a:cubicBezTo>
                    <a:cubicBezTo>
                      <a:pt x="601" y="101"/>
                      <a:pt x="467"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13310490" y="3435227"/>
                <a:ext cx="12639" cy="12662"/>
              </a:xfrm>
              <a:custGeom>
                <a:avLst/>
                <a:gdLst/>
                <a:ahLst/>
                <a:cxnLst/>
                <a:rect l="l" t="t" r="r" b="b"/>
                <a:pathLst>
                  <a:path w="601" h="602" extrusionOk="0">
                    <a:moveTo>
                      <a:pt x="300" y="1"/>
                    </a:moveTo>
                    <a:cubicBezTo>
                      <a:pt x="134" y="1"/>
                      <a:pt x="0" y="168"/>
                      <a:pt x="34" y="301"/>
                    </a:cubicBezTo>
                    <a:cubicBezTo>
                      <a:pt x="34" y="468"/>
                      <a:pt x="167" y="601"/>
                      <a:pt x="334" y="601"/>
                    </a:cubicBezTo>
                    <a:cubicBezTo>
                      <a:pt x="467" y="568"/>
                      <a:pt x="601" y="435"/>
                      <a:pt x="601" y="268"/>
                    </a:cubicBezTo>
                    <a:cubicBezTo>
                      <a:pt x="601" y="134"/>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13237537" y="3151793"/>
                <a:ext cx="12639" cy="12662"/>
              </a:xfrm>
              <a:custGeom>
                <a:avLst/>
                <a:gdLst/>
                <a:ahLst/>
                <a:cxnLst/>
                <a:rect l="l" t="t" r="r" b="b"/>
                <a:pathLst>
                  <a:path w="601" h="602" extrusionOk="0">
                    <a:moveTo>
                      <a:pt x="300" y="1"/>
                    </a:moveTo>
                    <a:cubicBezTo>
                      <a:pt x="134" y="34"/>
                      <a:pt x="0" y="167"/>
                      <a:pt x="0" y="301"/>
                    </a:cubicBezTo>
                    <a:cubicBezTo>
                      <a:pt x="33" y="468"/>
                      <a:pt x="167" y="601"/>
                      <a:pt x="334" y="601"/>
                    </a:cubicBezTo>
                    <a:cubicBezTo>
                      <a:pt x="467" y="601"/>
                      <a:pt x="601" y="434"/>
                      <a:pt x="601" y="301"/>
                    </a:cubicBezTo>
                    <a:cubicBezTo>
                      <a:pt x="601" y="134"/>
                      <a:pt x="467"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13445881" y="3003662"/>
                <a:ext cx="11945" cy="12052"/>
              </a:xfrm>
              <a:custGeom>
                <a:avLst/>
                <a:gdLst/>
                <a:ahLst/>
                <a:cxnLst/>
                <a:rect l="l" t="t" r="r" b="b"/>
                <a:pathLst>
                  <a:path w="568" h="573" extrusionOk="0">
                    <a:moveTo>
                      <a:pt x="318" y="0"/>
                    </a:moveTo>
                    <a:cubicBezTo>
                      <a:pt x="302" y="0"/>
                      <a:pt x="284" y="2"/>
                      <a:pt x="267" y="5"/>
                    </a:cubicBezTo>
                    <a:cubicBezTo>
                      <a:pt x="100" y="5"/>
                      <a:pt x="0" y="139"/>
                      <a:pt x="0" y="305"/>
                    </a:cubicBezTo>
                    <a:cubicBezTo>
                      <a:pt x="0" y="472"/>
                      <a:pt x="134" y="572"/>
                      <a:pt x="300" y="572"/>
                    </a:cubicBezTo>
                    <a:cubicBezTo>
                      <a:pt x="467" y="572"/>
                      <a:pt x="567" y="439"/>
                      <a:pt x="567" y="272"/>
                    </a:cubicBezTo>
                    <a:cubicBezTo>
                      <a:pt x="567" y="123"/>
                      <a:pt x="460" y="0"/>
                      <a:pt x="31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13446575" y="3020593"/>
                <a:ext cx="12639" cy="12662"/>
              </a:xfrm>
              <a:custGeom>
                <a:avLst/>
                <a:gdLst/>
                <a:ahLst/>
                <a:cxnLst/>
                <a:rect l="l" t="t" r="r" b="b"/>
                <a:pathLst>
                  <a:path w="601" h="602" extrusionOk="0">
                    <a:moveTo>
                      <a:pt x="267" y="1"/>
                    </a:moveTo>
                    <a:cubicBezTo>
                      <a:pt x="134" y="34"/>
                      <a:pt x="1" y="168"/>
                      <a:pt x="1" y="301"/>
                    </a:cubicBezTo>
                    <a:cubicBezTo>
                      <a:pt x="1" y="468"/>
                      <a:pt x="134" y="601"/>
                      <a:pt x="301" y="601"/>
                    </a:cubicBezTo>
                    <a:cubicBezTo>
                      <a:pt x="468" y="601"/>
                      <a:pt x="601" y="434"/>
                      <a:pt x="601" y="301"/>
                    </a:cubicBezTo>
                    <a:cubicBezTo>
                      <a:pt x="568" y="134"/>
                      <a:pt x="434" y="1"/>
                      <a:pt x="26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13544785" y="3380522"/>
                <a:ext cx="11945" cy="12641"/>
              </a:xfrm>
              <a:custGeom>
                <a:avLst/>
                <a:gdLst/>
                <a:ahLst/>
                <a:cxnLst/>
                <a:rect l="l" t="t" r="r" b="b"/>
                <a:pathLst>
                  <a:path w="568" h="601" extrusionOk="0">
                    <a:moveTo>
                      <a:pt x="267" y="0"/>
                    </a:moveTo>
                    <a:cubicBezTo>
                      <a:pt x="101" y="33"/>
                      <a:pt x="1" y="167"/>
                      <a:pt x="1" y="334"/>
                    </a:cubicBezTo>
                    <a:cubicBezTo>
                      <a:pt x="1" y="467"/>
                      <a:pt x="134" y="600"/>
                      <a:pt x="301" y="600"/>
                    </a:cubicBezTo>
                    <a:cubicBezTo>
                      <a:pt x="468" y="600"/>
                      <a:pt x="568" y="434"/>
                      <a:pt x="568" y="300"/>
                    </a:cubicBezTo>
                    <a:cubicBezTo>
                      <a:pt x="568" y="133"/>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13478141" y="3738327"/>
                <a:ext cx="12660" cy="12641"/>
              </a:xfrm>
              <a:custGeom>
                <a:avLst/>
                <a:gdLst/>
                <a:ahLst/>
                <a:cxnLst/>
                <a:rect l="l" t="t" r="r" b="b"/>
                <a:pathLst>
                  <a:path w="602" h="601" extrusionOk="0">
                    <a:moveTo>
                      <a:pt x="267" y="0"/>
                    </a:moveTo>
                    <a:cubicBezTo>
                      <a:pt x="134" y="0"/>
                      <a:pt x="1" y="167"/>
                      <a:pt x="1" y="300"/>
                    </a:cubicBezTo>
                    <a:cubicBezTo>
                      <a:pt x="1" y="467"/>
                      <a:pt x="134" y="601"/>
                      <a:pt x="301" y="601"/>
                    </a:cubicBezTo>
                    <a:cubicBezTo>
                      <a:pt x="468" y="567"/>
                      <a:pt x="601" y="434"/>
                      <a:pt x="601" y="300"/>
                    </a:cubicBezTo>
                    <a:cubicBezTo>
                      <a:pt x="568" y="134"/>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13495680" y="3738327"/>
                <a:ext cx="11945" cy="12641"/>
              </a:xfrm>
              <a:custGeom>
                <a:avLst/>
                <a:gdLst/>
                <a:ahLst/>
                <a:cxnLst/>
                <a:rect l="l" t="t" r="r" b="b"/>
                <a:pathLst>
                  <a:path w="568" h="601" extrusionOk="0">
                    <a:moveTo>
                      <a:pt x="267" y="0"/>
                    </a:moveTo>
                    <a:cubicBezTo>
                      <a:pt x="101" y="0"/>
                      <a:pt x="1" y="167"/>
                      <a:pt x="1" y="300"/>
                    </a:cubicBezTo>
                    <a:cubicBezTo>
                      <a:pt x="1" y="467"/>
                      <a:pt x="134" y="601"/>
                      <a:pt x="301" y="601"/>
                    </a:cubicBezTo>
                    <a:cubicBezTo>
                      <a:pt x="468" y="567"/>
                      <a:pt x="568" y="434"/>
                      <a:pt x="568" y="300"/>
                    </a:cubicBezTo>
                    <a:cubicBezTo>
                      <a:pt x="568" y="134"/>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13718052" y="3708755"/>
                <a:ext cx="12660" cy="12052"/>
              </a:xfrm>
              <a:custGeom>
                <a:avLst/>
                <a:gdLst/>
                <a:ahLst/>
                <a:cxnLst/>
                <a:rect l="l" t="t" r="r" b="b"/>
                <a:pathLst>
                  <a:path w="602" h="573" extrusionOk="0">
                    <a:moveTo>
                      <a:pt x="344" y="0"/>
                    </a:moveTo>
                    <a:cubicBezTo>
                      <a:pt x="329" y="0"/>
                      <a:pt x="315" y="2"/>
                      <a:pt x="301" y="5"/>
                    </a:cubicBezTo>
                    <a:cubicBezTo>
                      <a:pt x="134" y="5"/>
                      <a:pt x="1" y="139"/>
                      <a:pt x="1" y="305"/>
                    </a:cubicBezTo>
                    <a:cubicBezTo>
                      <a:pt x="34" y="472"/>
                      <a:pt x="168" y="572"/>
                      <a:pt x="301" y="572"/>
                    </a:cubicBezTo>
                    <a:cubicBezTo>
                      <a:pt x="468" y="572"/>
                      <a:pt x="601" y="439"/>
                      <a:pt x="601" y="272"/>
                    </a:cubicBezTo>
                    <a:cubicBezTo>
                      <a:pt x="601" y="123"/>
                      <a:pt x="467" y="0"/>
                      <a:pt x="3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13630378" y="3442946"/>
                <a:ext cx="12639" cy="12662"/>
              </a:xfrm>
              <a:custGeom>
                <a:avLst/>
                <a:gdLst/>
                <a:ahLst/>
                <a:cxnLst/>
                <a:rect l="l" t="t" r="r" b="b"/>
                <a:pathLst>
                  <a:path w="601" h="602" extrusionOk="0">
                    <a:moveTo>
                      <a:pt x="300" y="1"/>
                    </a:moveTo>
                    <a:cubicBezTo>
                      <a:pt x="134" y="1"/>
                      <a:pt x="0" y="134"/>
                      <a:pt x="0" y="301"/>
                    </a:cubicBezTo>
                    <a:cubicBezTo>
                      <a:pt x="0" y="468"/>
                      <a:pt x="167" y="601"/>
                      <a:pt x="300" y="601"/>
                    </a:cubicBezTo>
                    <a:cubicBezTo>
                      <a:pt x="467" y="568"/>
                      <a:pt x="601" y="434"/>
                      <a:pt x="601" y="268"/>
                    </a:cubicBezTo>
                    <a:cubicBezTo>
                      <a:pt x="567" y="134"/>
                      <a:pt x="434"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13631766" y="3460382"/>
                <a:ext cx="12660" cy="12052"/>
              </a:xfrm>
              <a:custGeom>
                <a:avLst/>
                <a:gdLst/>
                <a:ahLst/>
                <a:cxnLst/>
                <a:rect l="l" t="t" r="r" b="b"/>
                <a:pathLst>
                  <a:path w="602" h="573" extrusionOk="0">
                    <a:moveTo>
                      <a:pt x="344" y="1"/>
                    </a:moveTo>
                    <a:cubicBezTo>
                      <a:pt x="329" y="1"/>
                      <a:pt x="315" y="2"/>
                      <a:pt x="301" y="6"/>
                    </a:cubicBezTo>
                    <a:cubicBezTo>
                      <a:pt x="134" y="6"/>
                      <a:pt x="1" y="139"/>
                      <a:pt x="1" y="306"/>
                    </a:cubicBezTo>
                    <a:cubicBezTo>
                      <a:pt x="34" y="439"/>
                      <a:pt x="168" y="573"/>
                      <a:pt x="301" y="573"/>
                    </a:cubicBezTo>
                    <a:cubicBezTo>
                      <a:pt x="468" y="573"/>
                      <a:pt x="601" y="439"/>
                      <a:pt x="601" y="273"/>
                    </a:cubicBezTo>
                    <a:cubicBezTo>
                      <a:pt x="601" y="123"/>
                      <a:pt x="467" y="1"/>
                      <a:pt x="3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13647202" y="3449971"/>
                <a:ext cx="11945" cy="11946"/>
              </a:xfrm>
              <a:custGeom>
                <a:avLst/>
                <a:gdLst/>
                <a:ahLst/>
                <a:cxnLst/>
                <a:rect l="l" t="t" r="r" b="b"/>
                <a:pathLst>
                  <a:path w="568" h="568" extrusionOk="0">
                    <a:moveTo>
                      <a:pt x="268" y="0"/>
                    </a:moveTo>
                    <a:cubicBezTo>
                      <a:pt x="101" y="0"/>
                      <a:pt x="1" y="134"/>
                      <a:pt x="1" y="301"/>
                    </a:cubicBezTo>
                    <a:cubicBezTo>
                      <a:pt x="1" y="467"/>
                      <a:pt x="134" y="567"/>
                      <a:pt x="301" y="567"/>
                    </a:cubicBezTo>
                    <a:cubicBezTo>
                      <a:pt x="468" y="567"/>
                      <a:pt x="568" y="434"/>
                      <a:pt x="568" y="267"/>
                    </a:cubicBezTo>
                    <a:cubicBezTo>
                      <a:pt x="568" y="100"/>
                      <a:pt x="434"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13688589" y="3071807"/>
                <a:ext cx="12660" cy="12073"/>
              </a:xfrm>
              <a:custGeom>
                <a:avLst/>
                <a:gdLst/>
                <a:ahLst/>
                <a:cxnLst/>
                <a:rect l="l" t="t" r="r" b="b"/>
                <a:pathLst>
                  <a:path w="602" h="574" extrusionOk="0">
                    <a:moveTo>
                      <a:pt x="301" y="1"/>
                    </a:moveTo>
                    <a:cubicBezTo>
                      <a:pt x="134" y="1"/>
                      <a:pt x="1" y="134"/>
                      <a:pt x="34" y="301"/>
                    </a:cubicBezTo>
                    <a:cubicBezTo>
                      <a:pt x="34" y="450"/>
                      <a:pt x="141" y="573"/>
                      <a:pt x="283" y="573"/>
                    </a:cubicBezTo>
                    <a:cubicBezTo>
                      <a:pt x="300" y="573"/>
                      <a:pt x="317" y="571"/>
                      <a:pt x="334" y="568"/>
                    </a:cubicBezTo>
                    <a:cubicBezTo>
                      <a:pt x="501" y="568"/>
                      <a:pt x="601" y="435"/>
                      <a:pt x="601" y="268"/>
                    </a:cubicBezTo>
                    <a:cubicBezTo>
                      <a:pt x="601" y="101"/>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13816262" y="2993229"/>
                <a:ext cx="12660" cy="12662"/>
              </a:xfrm>
              <a:custGeom>
                <a:avLst/>
                <a:gdLst/>
                <a:ahLst/>
                <a:cxnLst/>
                <a:rect l="l" t="t" r="r" b="b"/>
                <a:pathLst>
                  <a:path w="602" h="602" extrusionOk="0">
                    <a:moveTo>
                      <a:pt x="301" y="1"/>
                    </a:moveTo>
                    <a:cubicBezTo>
                      <a:pt x="134" y="1"/>
                      <a:pt x="1" y="168"/>
                      <a:pt x="1" y="301"/>
                    </a:cubicBezTo>
                    <a:cubicBezTo>
                      <a:pt x="1" y="468"/>
                      <a:pt x="168" y="601"/>
                      <a:pt x="301" y="601"/>
                    </a:cubicBezTo>
                    <a:cubicBezTo>
                      <a:pt x="468" y="568"/>
                      <a:pt x="601" y="435"/>
                      <a:pt x="601" y="301"/>
                    </a:cubicBezTo>
                    <a:cubicBezTo>
                      <a:pt x="568" y="134"/>
                      <a:pt x="434"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13833801" y="2993229"/>
                <a:ext cx="11945" cy="12662"/>
              </a:xfrm>
              <a:custGeom>
                <a:avLst/>
                <a:gdLst/>
                <a:ahLst/>
                <a:cxnLst/>
                <a:rect l="l" t="t" r="r" b="b"/>
                <a:pathLst>
                  <a:path w="568" h="602" extrusionOk="0">
                    <a:moveTo>
                      <a:pt x="268" y="1"/>
                    </a:moveTo>
                    <a:cubicBezTo>
                      <a:pt x="101" y="1"/>
                      <a:pt x="1" y="134"/>
                      <a:pt x="1" y="301"/>
                    </a:cubicBezTo>
                    <a:cubicBezTo>
                      <a:pt x="1" y="468"/>
                      <a:pt x="134" y="601"/>
                      <a:pt x="301" y="601"/>
                    </a:cubicBezTo>
                    <a:cubicBezTo>
                      <a:pt x="468" y="568"/>
                      <a:pt x="568" y="435"/>
                      <a:pt x="568" y="268"/>
                    </a:cubicBezTo>
                    <a:cubicBezTo>
                      <a:pt x="568" y="134"/>
                      <a:pt x="434" y="1"/>
                      <a:pt x="268"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13842234" y="3259837"/>
                <a:ext cx="11945" cy="12662"/>
              </a:xfrm>
              <a:custGeom>
                <a:avLst/>
                <a:gdLst/>
                <a:ahLst/>
                <a:cxnLst/>
                <a:rect l="l" t="t" r="r" b="b"/>
                <a:pathLst>
                  <a:path w="568" h="602" extrusionOk="0">
                    <a:moveTo>
                      <a:pt x="267" y="1"/>
                    </a:moveTo>
                    <a:cubicBezTo>
                      <a:pt x="100" y="34"/>
                      <a:pt x="0" y="167"/>
                      <a:pt x="0" y="334"/>
                    </a:cubicBezTo>
                    <a:cubicBezTo>
                      <a:pt x="0" y="468"/>
                      <a:pt x="133" y="601"/>
                      <a:pt x="300" y="601"/>
                    </a:cubicBezTo>
                    <a:cubicBezTo>
                      <a:pt x="467" y="601"/>
                      <a:pt x="567" y="434"/>
                      <a:pt x="567" y="301"/>
                    </a:cubicBezTo>
                    <a:cubicBezTo>
                      <a:pt x="567" y="134"/>
                      <a:pt x="434" y="1"/>
                      <a:pt x="26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13843622" y="3572738"/>
                <a:ext cx="12660" cy="12073"/>
              </a:xfrm>
              <a:custGeom>
                <a:avLst/>
                <a:gdLst/>
                <a:ahLst/>
                <a:cxnLst/>
                <a:rect l="l" t="t" r="r" b="b"/>
                <a:pathLst>
                  <a:path w="602" h="574" extrusionOk="0">
                    <a:moveTo>
                      <a:pt x="268" y="1"/>
                    </a:moveTo>
                    <a:cubicBezTo>
                      <a:pt x="134" y="1"/>
                      <a:pt x="1" y="134"/>
                      <a:pt x="1" y="301"/>
                    </a:cubicBezTo>
                    <a:cubicBezTo>
                      <a:pt x="1" y="451"/>
                      <a:pt x="108" y="573"/>
                      <a:pt x="250" y="573"/>
                    </a:cubicBezTo>
                    <a:cubicBezTo>
                      <a:pt x="266" y="573"/>
                      <a:pt x="284" y="571"/>
                      <a:pt x="301" y="568"/>
                    </a:cubicBezTo>
                    <a:cubicBezTo>
                      <a:pt x="468" y="568"/>
                      <a:pt x="601" y="435"/>
                      <a:pt x="568" y="268"/>
                    </a:cubicBezTo>
                    <a:cubicBezTo>
                      <a:pt x="568" y="134"/>
                      <a:pt x="434" y="1"/>
                      <a:pt x="268"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13845031" y="3593791"/>
                <a:ext cx="12639" cy="12052"/>
              </a:xfrm>
              <a:custGeom>
                <a:avLst/>
                <a:gdLst/>
                <a:ahLst/>
                <a:cxnLst/>
                <a:rect l="l" t="t" r="r" b="b"/>
                <a:pathLst>
                  <a:path w="601" h="573" extrusionOk="0">
                    <a:moveTo>
                      <a:pt x="301" y="1"/>
                    </a:moveTo>
                    <a:cubicBezTo>
                      <a:pt x="134" y="1"/>
                      <a:pt x="0" y="134"/>
                      <a:pt x="34" y="301"/>
                    </a:cubicBezTo>
                    <a:cubicBezTo>
                      <a:pt x="34" y="450"/>
                      <a:pt x="141" y="573"/>
                      <a:pt x="283" y="573"/>
                    </a:cubicBezTo>
                    <a:cubicBezTo>
                      <a:pt x="300" y="573"/>
                      <a:pt x="317" y="571"/>
                      <a:pt x="334" y="568"/>
                    </a:cubicBezTo>
                    <a:cubicBezTo>
                      <a:pt x="467" y="568"/>
                      <a:pt x="601" y="434"/>
                      <a:pt x="601" y="267"/>
                    </a:cubicBezTo>
                    <a:cubicBezTo>
                      <a:pt x="601" y="101"/>
                      <a:pt x="467"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12861521" y="2449897"/>
                <a:ext cx="1095768" cy="39625"/>
              </a:xfrm>
              <a:custGeom>
                <a:avLst/>
                <a:gdLst/>
                <a:ahLst/>
                <a:cxnLst/>
                <a:rect l="l" t="t" r="r" b="b"/>
                <a:pathLst>
                  <a:path w="52105" h="1884" extrusionOk="0">
                    <a:moveTo>
                      <a:pt x="16379" y="1216"/>
                    </a:moveTo>
                    <a:cubicBezTo>
                      <a:pt x="16379" y="1250"/>
                      <a:pt x="16379" y="1250"/>
                      <a:pt x="16379" y="1250"/>
                    </a:cubicBezTo>
                    <a:lnTo>
                      <a:pt x="15578" y="1250"/>
                    </a:lnTo>
                    <a:cubicBezTo>
                      <a:pt x="15845" y="1250"/>
                      <a:pt x="16112" y="1216"/>
                      <a:pt x="16379" y="1216"/>
                    </a:cubicBezTo>
                    <a:close/>
                    <a:moveTo>
                      <a:pt x="27554" y="1216"/>
                    </a:moveTo>
                    <a:cubicBezTo>
                      <a:pt x="27554" y="1216"/>
                      <a:pt x="27587" y="1250"/>
                      <a:pt x="27587" y="1250"/>
                    </a:cubicBezTo>
                    <a:lnTo>
                      <a:pt x="26553" y="1250"/>
                    </a:lnTo>
                    <a:cubicBezTo>
                      <a:pt x="26887" y="1250"/>
                      <a:pt x="27220" y="1250"/>
                      <a:pt x="27554" y="1216"/>
                    </a:cubicBezTo>
                    <a:close/>
                    <a:moveTo>
                      <a:pt x="7772" y="1"/>
                    </a:moveTo>
                    <a:cubicBezTo>
                      <a:pt x="7540" y="1"/>
                      <a:pt x="7306" y="5"/>
                      <a:pt x="7072" y="15"/>
                    </a:cubicBezTo>
                    <a:cubicBezTo>
                      <a:pt x="6319" y="43"/>
                      <a:pt x="5567" y="164"/>
                      <a:pt x="4814" y="164"/>
                    </a:cubicBezTo>
                    <a:cubicBezTo>
                      <a:pt x="4666" y="164"/>
                      <a:pt x="4518" y="160"/>
                      <a:pt x="4370" y="149"/>
                    </a:cubicBezTo>
                    <a:cubicBezTo>
                      <a:pt x="4327" y="158"/>
                      <a:pt x="4267" y="162"/>
                      <a:pt x="4193" y="162"/>
                    </a:cubicBezTo>
                    <a:cubicBezTo>
                      <a:pt x="3825" y="162"/>
                      <a:pt x="3123" y="66"/>
                      <a:pt x="2562" y="66"/>
                    </a:cubicBezTo>
                    <a:cubicBezTo>
                      <a:pt x="2016" y="66"/>
                      <a:pt x="1604" y="157"/>
                      <a:pt x="1769" y="516"/>
                    </a:cubicBezTo>
                    <a:cubicBezTo>
                      <a:pt x="1635" y="549"/>
                      <a:pt x="1535" y="616"/>
                      <a:pt x="1502" y="716"/>
                    </a:cubicBezTo>
                    <a:cubicBezTo>
                      <a:pt x="1302" y="749"/>
                      <a:pt x="1135" y="983"/>
                      <a:pt x="1235" y="1150"/>
                    </a:cubicBezTo>
                    <a:cubicBezTo>
                      <a:pt x="1268" y="1183"/>
                      <a:pt x="1268" y="1216"/>
                      <a:pt x="1302" y="1216"/>
                    </a:cubicBezTo>
                    <a:lnTo>
                      <a:pt x="334" y="1216"/>
                    </a:lnTo>
                    <a:cubicBezTo>
                      <a:pt x="167" y="1216"/>
                      <a:pt x="34" y="1316"/>
                      <a:pt x="1" y="1483"/>
                    </a:cubicBezTo>
                    <a:cubicBezTo>
                      <a:pt x="1" y="1650"/>
                      <a:pt x="134" y="1817"/>
                      <a:pt x="301" y="1817"/>
                    </a:cubicBezTo>
                    <a:lnTo>
                      <a:pt x="21216" y="1817"/>
                    </a:lnTo>
                    <a:cubicBezTo>
                      <a:pt x="23751" y="1817"/>
                      <a:pt x="26286" y="1850"/>
                      <a:pt x="28821" y="1850"/>
                    </a:cubicBezTo>
                    <a:lnTo>
                      <a:pt x="44232" y="1850"/>
                    </a:lnTo>
                    <a:cubicBezTo>
                      <a:pt x="46734" y="1850"/>
                      <a:pt x="49269" y="1850"/>
                      <a:pt x="51771" y="1883"/>
                    </a:cubicBezTo>
                    <a:lnTo>
                      <a:pt x="51804" y="1883"/>
                    </a:lnTo>
                    <a:cubicBezTo>
                      <a:pt x="51938" y="1850"/>
                      <a:pt x="52071" y="1750"/>
                      <a:pt x="52071" y="1583"/>
                    </a:cubicBezTo>
                    <a:cubicBezTo>
                      <a:pt x="52105" y="1450"/>
                      <a:pt x="51971" y="1283"/>
                      <a:pt x="51804" y="1283"/>
                    </a:cubicBezTo>
                    <a:lnTo>
                      <a:pt x="51237" y="1283"/>
                    </a:lnTo>
                    <a:cubicBezTo>
                      <a:pt x="51404" y="1150"/>
                      <a:pt x="51437" y="883"/>
                      <a:pt x="51137" y="749"/>
                    </a:cubicBezTo>
                    <a:cubicBezTo>
                      <a:pt x="50670" y="749"/>
                      <a:pt x="50319" y="342"/>
                      <a:pt x="49868" y="342"/>
                    </a:cubicBezTo>
                    <a:cubicBezTo>
                      <a:pt x="49836" y="342"/>
                      <a:pt x="49803" y="345"/>
                      <a:pt x="49770" y="349"/>
                    </a:cubicBezTo>
                    <a:cubicBezTo>
                      <a:pt x="49175" y="439"/>
                      <a:pt x="48585" y="480"/>
                      <a:pt x="47997" y="480"/>
                    </a:cubicBezTo>
                    <a:cubicBezTo>
                      <a:pt x="47067" y="480"/>
                      <a:pt x="46139" y="379"/>
                      <a:pt x="45200" y="216"/>
                    </a:cubicBezTo>
                    <a:cubicBezTo>
                      <a:pt x="44214" y="127"/>
                      <a:pt x="43218" y="86"/>
                      <a:pt x="42223" y="86"/>
                    </a:cubicBezTo>
                    <a:cubicBezTo>
                      <a:pt x="41334" y="86"/>
                      <a:pt x="40444" y="119"/>
                      <a:pt x="39562" y="182"/>
                    </a:cubicBezTo>
                    <a:cubicBezTo>
                      <a:pt x="39362" y="182"/>
                      <a:pt x="39162" y="249"/>
                      <a:pt x="39095" y="449"/>
                    </a:cubicBezTo>
                    <a:cubicBezTo>
                      <a:pt x="35659" y="282"/>
                      <a:pt x="32190" y="249"/>
                      <a:pt x="28755" y="182"/>
                    </a:cubicBezTo>
                    <a:cubicBezTo>
                      <a:pt x="28071" y="132"/>
                      <a:pt x="27395" y="107"/>
                      <a:pt x="26720" y="107"/>
                    </a:cubicBezTo>
                    <a:cubicBezTo>
                      <a:pt x="26044" y="107"/>
                      <a:pt x="25369" y="132"/>
                      <a:pt x="24685" y="182"/>
                    </a:cubicBezTo>
                    <a:cubicBezTo>
                      <a:pt x="24644" y="175"/>
                      <a:pt x="24599" y="171"/>
                      <a:pt x="24554" y="171"/>
                    </a:cubicBezTo>
                    <a:cubicBezTo>
                      <a:pt x="24383" y="171"/>
                      <a:pt x="24204" y="231"/>
                      <a:pt x="24151" y="416"/>
                    </a:cubicBezTo>
                    <a:cubicBezTo>
                      <a:pt x="22677" y="228"/>
                      <a:pt x="21203" y="123"/>
                      <a:pt x="19728" y="123"/>
                    </a:cubicBezTo>
                    <a:cubicBezTo>
                      <a:pt x="19101" y="123"/>
                      <a:pt x="18474" y="142"/>
                      <a:pt x="17847" y="182"/>
                    </a:cubicBezTo>
                    <a:cubicBezTo>
                      <a:pt x="17576" y="187"/>
                      <a:pt x="17306" y="188"/>
                      <a:pt x="17035" y="188"/>
                    </a:cubicBezTo>
                    <a:cubicBezTo>
                      <a:pt x="16428" y="188"/>
                      <a:pt x="15820" y="180"/>
                      <a:pt x="15214" y="180"/>
                    </a:cubicBezTo>
                    <a:cubicBezTo>
                      <a:pt x="14028" y="180"/>
                      <a:pt x="12846" y="210"/>
                      <a:pt x="11676" y="382"/>
                    </a:cubicBezTo>
                    <a:cubicBezTo>
                      <a:pt x="10399" y="155"/>
                      <a:pt x="9097" y="1"/>
                      <a:pt x="7772"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12857315" y="2903442"/>
                <a:ext cx="79283" cy="1018709"/>
              </a:xfrm>
              <a:custGeom>
                <a:avLst/>
                <a:gdLst/>
                <a:ahLst/>
                <a:cxnLst/>
                <a:rect l="l" t="t" r="r" b="b"/>
                <a:pathLst>
                  <a:path w="3770" h="48435" extrusionOk="0">
                    <a:moveTo>
                      <a:pt x="2035" y="0"/>
                    </a:moveTo>
                    <a:cubicBezTo>
                      <a:pt x="1902" y="33"/>
                      <a:pt x="1802" y="100"/>
                      <a:pt x="1768" y="234"/>
                    </a:cubicBezTo>
                    <a:cubicBezTo>
                      <a:pt x="1768" y="267"/>
                      <a:pt x="1768" y="300"/>
                      <a:pt x="1768" y="300"/>
                    </a:cubicBezTo>
                    <a:cubicBezTo>
                      <a:pt x="1768" y="334"/>
                      <a:pt x="1768" y="367"/>
                      <a:pt x="1768" y="367"/>
                    </a:cubicBezTo>
                    <a:lnTo>
                      <a:pt x="1668" y="367"/>
                    </a:lnTo>
                    <a:cubicBezTo>
                      <a:pt x="1602" y="300"/>
                      <a:pt x="1502" y="267"/>
                      <a:pt x="1402" y="267"/>
                    </a:cubicBezTo>
                    <a:cubicBezTo>
                      <a:pt x="1268" y="317"/>
                      <a:pt x="1085" y="317"/>
                      <a:pt x="893" y="317"/>
                    </a:cubicBezTo>
                    <a:cubicBezTo>
                      <a:pt x="701" y="317"/>
                      <a:pt x="501" y="317"/>
                      <a:pt x="334" y="367"/>
                    </a:cubicBezTo>
                    <a:lnTo>
                      <a:pt x="301" y="367"/>
                    </a:lnTo>
                    <a:cubicBezTo>
                      <a:pt x="134" y="400"/>
                      <a:pt x="1" y="500"/>
                      <a:pt x="1" y="734"/>
                    </a:cubicBezTo>
                    <a:cubicBezTo>
                      <a:pt x="34" y="767"/>
                      <a:pt x="34" y="834"/>
                      <a:pt x="101" y="867"/>
                    </a:cubicBezTo>
                    <a:cubicBezTo>
                      <a:pt x="67" y="867"/>
                      <a:pt x="67" y="901"/>
                      <a:pt x="67" y="901"/>
                    </a:cubicBezTo>
                    <a:cubicBezTo>
                      <a:pt x="101" y="1668"/>
                      <a:pt x="134" y="2435"/>
                      <a:pt x="134" y="3169"/>
                    </a:cubicBezTo>
                    <a:cubicBezTo>
                      <a:pt x="167" y="3436"/>
                      <a:pt x="167" y="3736"/>
                      <a:pt x="167" y="4003"/>
                    </a:cubicBezTo>
                    <a:cubicBezTo>
                      <a:pt x="234" y="6238"/>
                      <a:pt x="301" y="8440"/>
                      <a:pt x="367" y="10674"/>
                    </a:cubicBezTo>
                    <a:cubicBezTo>
                      <a:pt x="434" y="13210"/>
                      <a:pt x="501" y="15711"/>
                      <a:pt x="568" y="18213"/>
                    </a:cubicBezTo>
                    <a:lnTo>
                      <a:pt x="768" y="25819"/>
                    </a:lnTo>
                    <a:cubicBezTo>
                      <a:pt x="834" y="28354"/>
                      <a:pt x="901" y="30856"/>
                      <a:pt x="968" y="33357"/>
                    </a:cubicBezTo>
                    <a:lnTo>
                      <a:pt x="1001" y="33824"/>
                    </a:lnTo>
                    <a:cubicBezTo>
                      <a:pt x="1068" y="36293"/>
                      <a:pt x="1135" y="38728"/>
                      <a:pt x="1201" y="41196"/>
                    </a:cubicBezTo>
                    <a:cubicBezTo>
                      <a:pt x="1268" y="43498"/>
                      <a:pt x="1335" y="45766"/>
                      <a:pt x="1402" y="48068"/>
                    </a:cubicBezTo>
                    <a:cubicBezTo>
                      <a:pt x="1402" y="48135"/>
                      <a:pt x="1435" y="48235"/>
                      <a:pt x="1535" y="48268"/>
                    </a:cubicBezTo>
                    <a:cubicBezTo>
                      <a:pt x="1568" y="48301"/>
                      <a:pt x="1635" y="48335"/>
                      <a:pt x="1702" y="48335"/>
                    </a:cubicBezTo>
                    <a:cubicBezTo>
                      <a:pt x="1768" y="48368"/>
                      <a:pt x="1869" y="48401"/>
                      <a:pt x="2002" y="48401"/>
                    </a:cubicBezTo>
                    <a:cubicBezTo>
                      <a:pt x="2402" y="48401"/>
                      <a:pt x="2803" y="48268"/>
                      <a:pt x="3203" y="48235"/>
                    </a:cubicBezTo>
                    <a:cubicBezTo>
                      <a:pt x="3236" y="48368"/>
                      <a:pt x="3370" y="48435"/>
                      <a:pt x="3503" y="48435"/>
                    </a:cubicBezTo>
                    <a:cubicBezTo>
                      <a:pt x="3636" y="48435"/>
                      <a:pt x="3737" y="48335"/>
                      <a:pt x="3770" y="48201"/>
                    </a:cubicBezTo>
                    <a:cubicBezTo>
                      <a:pt x="3770" y="48168"/>
                      <a:pt x="3770" y="48168"/>
                      <a:pt x="3770" y="48135"/>
                    </a:cubicBezTo>
                    <a:cubicBezTo>
                      <a:pt x="3737" y="47334"/>
                      <a:pt x="3737" y="46533"/>
                      <a:pt x="3703" y="45733"/>
                    </a:cubicBezTo>
                    <a:cubicBezTo>
                      <a:pt x="3636" y="43264"/>
                      <a:pt x="3536" y="40796"/>
                      <a:pt x="3470" y="38328"/>
                    </a:cubicBezTo>
                    <a:cubicBezTo>
                      <a:pt x="3436" y="37227"/>
                      <a:pt x="3403" y="36126"/>
                      <a:pt x="3370" y="34992"/>
                    </a:cubicBezTo>
                    <a:cubicBezTo>
                      <a:pt x="3336" y="33591"/>
                      <a:pt x="3303" y="32190"/>
                      <a:pt x="3236" y="30755"/>
                    </a:cubicBezTo>
                    <a:cubicBezTo>
                      <a:pt x="3169" y="28154"/>
                      <a:pt x="3103" y="25552"/>
                      <a:pt x="3003" y="22950"/>
                    </a:cubicBezTo>
                    <a:cubicBezTo>
                      <a:pt x="2936" y="20448"/>
                      <a:pt x="2869" y="17946"/>
                      <a:pt x="2803" y="15478"/>
                    </a:cubicBezTo>
                    <a:cubicBezTo>
                      <a:pt x="2702" y="12876"/>
                      <a:pt x="2636" y="10274"/>
                      <a:pt x="2569" y="7672"/>
                    </a:cubicBezTo>
                    <a:cubicBezTo>
                      <a:pt x="2536" y="6405"/>
                      <a:pt x="2502" y="5171"/>
                      <a:pt x="2436" y="3936"/>
                    </a:cubicBezTo>
                    <a:cubicBezTo>
                      <a:pt x="2402" y="2702"/>
                      <a:pt x="2369" y="1501"/>
                      <a:pt x="2336" y="300"/>
                    </a:cubicBezTo>
                    <a:cubicBezTo>
                      <a:pt x="2336" y="267"/>
                      <a:pt x="2336" y="234"/>
                      <a:pt x="2336" y="234"/>
                    </a:cubicBezTo>
                    <a:cubicBezTo>
                      <a:pt x="2302" y="100"/>
                      <a:pt x="2169" y="0"/>
                      <a:pt x="203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13934114" y="2877467"/>
                <a:ext cx="79304" cy="994290"/>
              </a:xfrm>
              <a:custGeom>
                <a:avLst/>
                <a:gdLst/>
                <a:ahLst/>
                <a:cxnLst/>
                <a:rect l="l" t="t" r="r" b="b"/>
                <a:pathLst>
                  <a:path w="3771" h="47274" extrusionOk="0">
                    <a:moveTo>
                      <a:pt x="301" y="1"/>
                    </a:moveTo>
                    <a:cubicBezTo>
                      <a:pt x="201" y="34"/>
                      <a:pt x="134" y="68"/>
                      <a:pt x="101" y="134"/>
                    </a:cubicBezTo>
                    <a:cubicBezTo>
                      <a:pt x="34" y="168"/>
                      <a:pt x="1" y="234"/>
                      <a:pt x="1" y="334"/>
                    </a:cubicBezTo>
                    <a:cubicBezTo>
                      <a:pt x="34" y="701"/>
                      <a:pt x="34" y="1102"/>
                      <a:pt x="68" y="1469"/>
                    </a:cubicBezTo>
                    <a:cubicBezTo>
                      <a:pt x="68" y="1902"/>
                      <a:pt x="68" y="2336"/>
                      <a:pt x="101" y="2803"/>
                    </a:cubicBezTo>
                    <a:lnTo>
                      <a:pt x="134" y="3637"/>
                    </a:lnTo>
                    <a:cubicBezTo>
                      <a:pt x="201" y="5838"/>
                      <a:pt x="268" y="8040"/>
                      <a:pt x="334" y="10242"/>
                    </a:cubicBezTo>
                    <a:cubicBezTo>
                      <a:pt x="401" y="12777"/>
                      <a:pt x="501" y="15279"/>
                      <a:pt x="568" y="17814"/>
                    </a:cubicBezTo>
                    <a:lnTo>
                      <a:pt x="801" y="25319"/>
                    </a:lnTo>
                    <a:cubicBezTo>
                      <a:pt x="901" y="27854"/>
                      <a:pt x="968" y="30356"/>
                      <a:pt x="1068" y="32891"/>
                    </a:cubicBezTo>
                    <a:cubicBezTo>
                      <a:pt x="1102" y="34626"/>
                      <a:pt x="1168" y="36360"/>
                      <a:pt x="1202" y="38061"/>
                    </a:cubicBezTo>
                    <a:cubicBezTo>
                      <a:pt x="1235" y="38895"/>
                      <a:pt x="1268" y="39729"/>
                      <a:pt x="1302" y="40530"/>
                    </a:cubicBezTo>
                    <a:cubicBezTo>
                      <a:pt x="1368" y="42698"/>
                      <a:pt x="1435" y="44866"/>
                      <a:pt x="1502" y="47001"/>
                    </a:cubicBezTo>
                    <a:cubicBezTo>
                      <a:pt x="1502" y="47151"/>
                      <a:pt x="1636" y="47273"/>
                      <a:pt x="1759" y="47273"/>
                    </a:cubicBezTo>
                    <a:cubicBezTo>
                      <a:pt x="1774" y="47273"/>
                      <a:pt x="1788" y="47272"/>
                      <a:pt x="1802" y="47268"/>
                    </a:cubicBezTo>
                    <a:cubicBezTo>
                      <a:pt x="1869" y="47268"/>
                      <a:pt x="1936" y="47235"/>
                      <a:pt x="2002" y="47201"/>
                    </a:cubicBezTo>
                    <a:cubicBezTo>
                      <a:pt x="2102" y="47201"/>
                      <a:pt x="2236" y="47168"/>
                      <a:pt x="2336" y="47168"/>
                    </a:cubicBezTo>
                    <a:cubicBezTo>
                      <a:pt x="2419" y="47135"/>
                      <a:pt x="2536" y="47126"/>
                      <a:pt x="2669" y="47126"/>
                    </a:cubicBezTo>
                    <a:cubicBezTo>
                      <a:pt x="2803" y="47126"/>
                      <a:pt x="2953" y="47135"/>
                      <a:pt x="3103" y="47135"/>
                    </a:cubicBezTo>
                    <a:cubicBezTo>
                      <a:pt x="3136" y="47168"/>
                      <a:pt x="3236" y="47201"/>
                      <a:pt x="3303" y="47201"/>
                    </a:cubicBezTo>
                    <a:cubicBezTo>
                      <a:pt x="3403" y="47201"/>
                      <a:pt x="3503" y="47135"/>
                      <a:pt x="3537" y="47035"/>
                    </a:cubicBezTo>
                    <a:cubicBezTo>
                      <a:pt x="3703" y="46968"/>
                      <a:pt x="3770" y="46834"/>
                      <a:pt x="3737" y="46668"/>
                    </a:cubicBezTo>
                    <a:cubicBezTo>
                      <a:pt x="3703" y="46568"/>
                      <a:pt x="3637" y="46534"/>
                      <a:pt x="3570" y="46501"/>
                    </a:cubicBezTo>
                    <a:cubicBezTo>
                      <a:pt x="3570" y="45800"/>
                      <a:pt x="3537" y="45067"/>
                      <a:pt x="3537" y="44366"/>
                    </a:cubicBezTo>
                    <a:cubicBezTo>
                      <a:pt x="3437" y="41898"/>
                      <a:pt x="3403" y="39396"/>
                      <a:pt x="3337" y="36927"/>
                    </a:cubicBezTo>
                    <a:cubicBezTo>
                      <a:pt x="3337" y="36894"/>
                      <a:pt x="3337" y="36894"/>
                      <a:pt x="3337" y="36861"/>
                    </a:cubicBezTo>
                    <a:cubicBezTo>
                      <a:pt x="3270" y="34359"/>
                      <a:pt x="3203" y="31857"/>
                      <a:pt x="3136" y="29355"/>
                    </a:cubicBezTo>
                    <a:cubicBezTo>
                      <a:pt x="3136" y="29289"/>
                      <a:pt x="3070" y="29188"/>
                      <a:pt x="3003" y="29155"/>
                    </a:cubicBezTo>
                    <a:cubicBezTo>
                      <a:pt x="2936" y="27087"/>
                      <a:pt x="2903" y="25019"/>
                      <a:pt x="2836" y="22984"/>
                    </a:cubicBezTo>
                    <a:cubicBezTo>
                      <a:pt x="2769" y="20416"/>
                      <a:pt x="2669" y="17847"/>
                      <a:pt x="2603" y="15279"/>
                    </a:cubicBezTo>
                    <a:cubicBezTo>
                      <a:pt x="2536" y="12777"/>
                      <a:pt x="2469" y="10308"/>
                      <a:pt x="2403" y="7807"/>
                    </a:cubicBezTo>
                    <a:cubicBezTo>
                      <a:pt x="2336" y="6339"/>
                      <a:pt x="2302" y="4871"/>
                      <a:pt x="2269" y="3403"/>
                    </a:cubicBezTo>
                    <a:cubicBezTo>
                      <a:pt x="2269" y="3337"/>
                      <a:pt x="2269" y="3237"/>
                      <a:pt x="2269" y="3170"/>
                    </a:cubicBezTo>
                    <a:cubicBezTo>
                      <a:pt x="2269" y="3070"/>
                      <a:pt x="2236" y="2970"/>
                      <a:pt x="2236" y="2870"/>
                    </a:cubicBezTo>
                    <a:cubicBezTo>
                      <a:pt x="2236" y="2803"/>
                      <a:pt x="2236" y="2703"/>
                      <a:pt x="2236" y="2636"/>
                    </a:cubicBezTo>
                    <a:cubicBezTo>
                      <a:pt x="2236" y="1902"/>
                      <a:pt x="2202" y="1202"/>
                      <a:pt x="2169" y="501"/>
                    </a:cubicBezTo>
                    <a:cubicBezTo>
                      <a:pt x="2169" y="468"/>
                      <a:pt x="2169" y="435"/>
                      <a:pt x="2169" y="401"/>
                    </a:cubicBezTo>
                    <a:cubicBezTo>
                      <a:pt x="2136" y="334"/>
                      <a:pt x="2069" y="268"/>
                      <a:pt x="2002" y="268"/>
                    </a:cubicBezTo>
                    <a:cubicBezTo>
                      <a:pt x="1969" y="168"/>
                      <a:pt x="1869" y="134"/>
                      <a:pt x="1769" y="101"/>
                    </a:cubicBezTo>
                    <a:lnTo>
                      <a:pt x="1368" y="101"/>
                    </a:lnTo>
                    <a:cubicBezTo>
                      <a:pt x="1168" y="68"/>
                      <a:pt x="968" y="68"/>
                      <a:pt x="768" y="34"/>
                    </a:cubicBezTo>
                    <a:cubicBezTo>
                      <a:pt x="741" y="25"/>
                      <a:pt x="714" y="21"/>
                      <a:pt x="688" y="21"/>
                    </a:cubicBezTo>
                    <a:cubicBezTo>
                      <a:pt x="617" y="21"/>
                      <a:pt x="550" y="52"/>
                      <a:pt x="501" y="101"/>
                    </a:cubicBezTo>
                    <a:cubicBezTo>
                      <a:pt x="468" y="34"/>
                      <a:pt x="3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12888881" y="2458625"/>
                <a:ext cx="715" cy="736"/>
              </a:xfrm>
              <a:custGeom>
                <a:avLst/>
                <a:gdLst/>
                <a:ahLst/>
                <a:cxnLst/>
                <a:rect l="l" t="t" r="r" b="b"/>
                <a:pathLst>
                  <a:path w="34" h="35" extrusionOk="0">
                    <a:moveTo>
                      <a:pt x="34" y="1"/>
                    </a:moveTo>
                    <a:cubicBezTo>
                      <a:pt x="1" y="1"/>
                      <a:pt x="1" y="1"/>
                      <a:pt x="1" y="34"/>
                    </a:cubicBezTo>
                    <a:cubicBezTo>
                      <a:pt x="1" y="1"/>
                      <a:pt x="34"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13935523" y="2459340"/>
                <a:ext cx="715" cy="715"/>
              </a:xfrm>
              <a:custGeom>
                <a:avLst/>
                <a:gdLst/>
                <a:ahLst/>
                <a:cxnLst/>
                <a:rect l="l" t="t" r="r" b="b"/>
                <a:pathLst>
                  <a:path w="34" h="34" extrusionOk="0">
                    <a:moveTo>
                      <a:pt x="1" y="0"/>
                    </a:moveTo>
                    <a:cubicBezTo>
                      <a:pt x="1" y="0"/>
                      <a:pt x="1" y="33"/>
                      <a:pt x="1" y="33"/>
                    </a:cubicBezTo>
                    <a:lnTo>
                      <a:pt x="34" y="33"/>
                    </a:lnTo>
                    <a:cubicBezTo>
                      <a:pt x="1" y="33"/>
                      <a:pt x="1" y="3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12664407" y="2448803"/>
                <a:ext cx="1523687" cy="1481067"/>
              </a:xfrm>
              <a:custGeom>
                <a:avLst/>
                <a:gdLst/>
                <a:ahLst/>
                <a:cxnLst/>
                <a:rect l="l" t="t" r="r" b="b"/>
                <a:pathLst>
                  <a:path w="72453" h="70418" extrusionOk="0">
                    <a:moveTo>
                      <a:pt x="59576" y="634"/>
                    </a:moveTo>
                    <a:cubicBezTo>
                      <a:pt x="59776" y="768"/>
                      <a:pt x="59977" y="901"/>
                      <a:pt x="60177" y="1035"/>
                    </a:cubicBezTo>
                    <a:cubicBezTo>
                      <a:pt x="62278" y="2469"/>
                      <a:pt x="64380" y="3870"/>
                      <a:pt x="66481" y="5271"/>
                    </a:cubicBezTo>
                    <a:cubicBezTo>
                      <a:pt x="68149" y="6405"/>
                      <a:pt x="69817" y="7539"/>
                      <a:pt x="71485" y="8674"/>
                    </a:cubicBezTo>
                    <a:lnTo>
                      <a:pt x="71685" y="14211"/>
                    </a:lnTo>
                    <a:cubicBezTo>
                      <a:pt x="71718" y="16079"/>
                      <a:pt x="71785" y="17947"/>
                      <a:pt x="71852" y="19815"/>
                    </a:cubicBezTo>
                    <a:cubicBezTo>
                      <a:pt x="70451" y="19848"/>
                      <a:pt x="69016" y="19882"/>
                      <a:pt x="67582" y="19915"/>
                    </a:cubicBezTo>
                    <a:cubicBezTo>
                      <a:pt x="64380" y="20015"/>
                      <a:pt x="61211" y="20115"/>
                      <a:pt x="58008" y="20182"/>
                    </a:cubicBezTo>
                    <a:cubicBezTo>
                      <a:pt x="54606" y="20282"/>
                      <a:pt x="51170" y="20382"/>
                      <a:pt x="47768" y="20449"/>
                    </a:cubicBezTo>
                    <a:cubicBezTo>
                      <a:pt x="44465" y="20549"/>
                      <a:pt x="41196" y="20615"/>
                      <a:pt x="37894" y="20715"/>
                    </a:cubicBezTo>
                    <a:cubicBezTo>
                      <a:pt x="34758" y="20782"/>
                      <a:pt x="31623" y="20882"/>
                      <a:pt x="28487" y="20949"/>
                    </a:cubicBezTo>
                    <a:lnTo>
                      <a:pt x="18547" y="21216"/>
                    </a:lnTo>
                    <a:cubicBezTo>
                      <a:pt x="15144" y="21316"/>
                      <a:pt x="11709" y="21416"/>
                      <a:pt x="8273" y="21483"/>
                    </a:cubicBezTo>
                    <a:cubicBezTo>
                      <a:pt x="5838" y="21549"/>
                      <a:pt x="3403" y="21616"/>
                      <a:pt x="934" y="21683"/>
                    </a:cubicBezTo>
                    <a:cubicBezTo>
                      <a:pt x="901" y="19781"/>
                      <a:pt x="834" y="17880"/>
                      <a:pt x="801" y="15945"/>
                    </a:cubicBezTo>
                    <a:cubicBezTo>
                      <a:pt x="734" y="13477"/>
                      <a:pt x="667" y="11009"/>
                      <a:pt x="567" y="8540"/>
                    </a:cubicBezTo>
                    <a:cubicBezTo>
                      <a:pt x="2435" y="7172"/>
                      <a:pt x="4303" y="5838"/>
                      <a:pt x="6138" y="4471"/>
                    </a:cubicBezTo>
                    <a:cubicBezTo>
                      <a:pt x="7906" y="3203"/>
                      <a:pt x="9674" y="1902"/>
                      <a:pt x="11442" y="634"/>
                    </a:cubicBezTo>
                    <a:close/>
                    <a:moveTo>
                      <a:pt x="62312" y="20649"/>
                    </a:moveTo>
                    <a:cubicBezTo>
                      <a:pt x="62345" y="21850"/>
                      <a:pt x="62378" y="23084"/>
                      <a:pt x="62445" y="24285"/>
                    </a:cubicBezTo>
                    <a:cubicBezTo>
                      <a:pt x="62512" y="26853"/>
                      <a:pt x="62612" y="29422"/>
                      <a:pt x="62712" y="31990"/>
                    </a:cubicBezTo>
                    <a:cubicBezTo>
                      <a:pt x="62779" y="34525"/>
                      <a:pt x="62879" y="37061"/>
                      <a:pt x="62979" y="39596"/>
                    </a:cubicBezTo>
                    <a:cubicBezTo>
                      <a:pt x="63045" y="42131"/>
                      <a:pt x="63145" y="44666"/>
                      <a:pt x="63212" y="47234"/>
                    </a:cubicBezTo>
                    <a:cubicBezTo>
                      <a:pt x="63312" y="49770"/>
                      <a:pt x="63412" y="52371"/>
                      <a:pt x="63479" y="54940"/>
                    </a:cubicBezTo>
                    <a:cubicBezTo>
                      <a:pt x="63579" y="57442"/>
                      <a:pt x="63679" y="59977"/>
                      <a:pt x="63746" y="62479"/>
                    </a:cubicBezTo>
                    <a:cubicBezTo>
                      <a:pt x="63813" y="64113"/>
                      <a:pt x="63879" y="65748"/>
                      <a:pt x="63946" y="67382"/>
                    </a:cubicBezTo>
                    <a:cubicBezTo>
                      <a:pt x="63612" y="67416"/>
                      <a:pt x="63312" y="67416"/>
                      <a:pt x="62979" y="67416"/>
                    </a:cubicBezTo>
                    <a:cubicBezTo>
                      <a:pt x="60510" y="67549"/>
                      <a:pt x="58042" y="67649"/>
                      <a:pt x="55540" y="67783"/>
                    </a:cubicBezTo>
                    <a:lnTo>
                      <a:pt x="47334" y="68149"/>
                    </a:lnTo>
                    <a:cubicBezTo>
                      <a:pt x="44932" y="68250"/>
                      <a:pt x="42497" y="68383"/>
                      <a:pt x="40062" y="68483"/>
                    </a:cubicBezTo>
                    <a:cubicBezTo>
                      <a:pt x="37527" y="68583"/>
                      <a:pt x="34992" y="68717"/>
                      <a:pt x="32490" y="68817"/>
                    </a:cubicBezTo>
                    <a:cubicBezTo>
                      <a:pt x="29722" y="68950"/>
                      <a:pt x="26986" y="69083"/>
                      <a:pt x="24218" y="69217"/>
                    </a:cubicBezTo>
                    <a:cubicBezTo>
                      <a:pt x="21682" y="69317"/>
                      <a:pt x="19147" y="69417"/>
                      <a:pt x="16612" y="69550"/>
                    </a:cubicBezTo>
                    <a:cubicBezTo>
                      <a:pt x="14611" y="69651"/>
                      <a:pt x="12609" y="69751"/>
                      <a:pt x="10608" y="69817"/>
                    </a:cubicBezTo>
                    <a:cubicBezTo>
                      <a:pt x="10608" y="69083"/>
                      <a:pt x="10575" y="68350"/>
                      <a:pt x="10541" y="67649"/>
                    </a:cubicBezTo>
                    <a:cubicBezTo>
                      <a:pt x="10508" y="65114"/>
                      <a:pt x="10441" y="62579"/>
                      <a:pt x="10374" y="60077"/>
                    </a:cubicBezTo>
                    <a:cubicBezTo>
                      <a:pt x="10274" y="57408"/>
                      <a:pt x="10208" y="54773"/>
                      <a:pt x="10141" y="52138"/>
                    </a:cubicBezTo>
                    <a:cubicBezTo>
                      <a:pt x="10074" y="49603"/>
                      <a:pt x="10007" y="47101"/>
                      <a:pt x="9974" y="44599"/>
                    </a:cubicBezTo>
                    <a:cubicBezTo>
                      <a:pt x="9907" y="41997"/>
                      <a:pt x="9841" y="39396"/>
                      <a:pt x="9774" y="36827"/>
                    </a:cubicBezTo>
                    <a:cubicBezTo>
                      <a:pt x="9707" y="34359"/>
                      <a:pt x="9641" y="31890"/>
                      <a:pt x="9574" y="29422"/>
                    </a:cubicBezTo>
                    <a:cubicBezTo>
                      <a:pt x="9507" y="26953"/>
                      <a:pt x="9440" y="24518"/>
                      <a:pt x="9374" y="22050"/>
                    </a:cubicBezTo>
                    <a:cubicBezTo>
                      <a:pt x="11542" y="21983"/>
                      <a:pt x="13743" y="21950"/>
                      <a:pt x="15912" y="21883"/>
                    </a:cubicBezTo>
                    <a:cubicBezTo>
                      <a:pt x="19181" y="21783"/>
                      <a:pt x="22483" y="21716"/>
                      <a:pt x="25752" y="21616"/>
                    </a:cubicBezTo>
                    <a:cubicBezTo>
                      <a:pt x="28954" y="21549"/>
                      <a:pt x="32123" y="21449"/>
                      <a:pt x="35326" y="21383"/>
                    </a:cubicBezTo>
                    <a:cubicBezTo>
                      <a:pt x="38728" y="21283"/>
                      <a:pt x="42097" y="21182"/>
                      <a:pt x="45499" y="21082"/>
                    </a:cubicBezTo>
                    <a:cubicBezTo>
                      <a:pt x="48702" y="21016"/>
                      <a:pt x="51937" y="20916"/>
                      <a:pt x="55140" y="20849"/>
                    </a:cubicBezTo>
                    <a:cubicBezTo>
                      <a:pt x="57541" y="20782"/>
                      <a:pt x="59943" y="20715"/>
                      <a:pt x="62312" y="20649"/>
                    </a:cubicBezTo>
                    <a:close/>
                    <a:moveTo>
                      <a:pt x="11375" y="1"/>
                    </a:moveTo>
                    <a:cubicBezTo>
                      <a:pt x="11375" y="1"/>
                      <a:pt x="11375" y="34"/>
                      <a:pt x="11375" y="34"/>
                    </a:cubicBezTo>
                    <a:cubicBezTo>
                      <a:pt x="11342" y="34"/>
                      <a:pt x="11308" y="67"/>
                      <a:pt x="11275" y="67"/>
                    </a:cubicBezTo>
                    <a:cubicBezTo>
                      <a:pt x="11208" y="134"/>
                      <a:pt x="11142" y="167"/>
                      <a:pt x="11075" y="201"/>
                    </a:cubicBezTo>
                    <a:cubicBezTo>
                      <a:pt x="11008" y="268"/>
                      <a:pt x="10941" y="334"/>
                      <a:pt x="10875" y="368"/>
                    </a:cubicBezTo>
                    <a:cubicBezTo>
                      <a:pt x="10808" y="401"/>
                      <a:pt x="10775" y="434"/>
                      <a:pt x="10708" y="468"/>
                    </a:cubicBezTo>
                    <a:cubicBezTo>
                      <a:pt x="10708" y="501"/>
                      <a:pt x="10675" y="501"/>
                      <a:pt x="10675" y="501"/>
                    </a:cubicBezTo>
                    <a:cubicBezTo>
                      <a:pt x="10641" y="534"/>
                      <a:pt x="10608" y="534"/>
                      <a:pt x="10575" y="568"/>
                    </a:cubicBezTo>
                    <a:cubicBezTo>
                      <a:pt x="10541" y="601"/>
                      <a:pt x="10541" y="601"/>
                      <a:pt x="10508" y="634"/>
                    </a:cubicBezTo>
                    <a:cubicBezTo>
                      <a:pt x="10441" y="701"/>
                      <a:pt x="10341" y="768"/>
                      <a:pt x="10274" y="801"/>
                    </a:cubicBezTo>
                    <a:cubicBezTo>
                      <a:pt x="8440" y="2102"/>
                      <a:pt x="6638" y="3436"/>
                      <a:pt x="4837" y="4737"/>
                    </a:cubicBezTo>
                    <a:cubicBezTo>
                      <a:pt x="3403" y="5771"/>
                      <a:pt x="1968" y="6806"/>
                      <a:pt x="567" y="7840"/>
                    </a:cubicBezTo>
                    <a:lnTo>
                      <a:pt x="567" y="7806"/>
                    </a:lnTo>
                    <a:cubicBezTo>
                      <a:pt x="501" y="7873"/>
                      <a:pt x="434" y="7940"/>
                      <a:pt x="367" y="7973"/>
                    </a:cubicBezTo>
                    <a:cubicBezTo>
                      <a:pt x="301" y="8040"/>
                      <a:pt x="200" y="8073"/>
                      <a:pt x="134" y="8140"/>
                    </a:cubicBezTo>
                    <a:cubicBezTo>
                      <a:pt x="100" y="8173"/>
                      <a:pt x="34" y="8173"/>
                      <a:pt x="0" y="8207"/>
                    </a:cubicBezTo>
                    <a:lnTo>
                      <a:pt x="0" y="8273"/>
                    </a:lnTo>
                    <a:cubicBezTo>
                      <a:pt x="0" y="8337"/>
                      <a:pt x="0" y="8417"/>
                      <a:pt x="0" y="8473"/>
                    </a:cubicBezTo>
                    <a:cubicBezTo>
                      <a:pt x="0" y="8573"/>
                      <a:pt x="34" y="8674"/>
                      <a:pt x="34" y="8774"/>
                    </a:cubicBezTo>
                    <a:cubicBezTo>
                      <a:pt x="34" y="8929"/>
                      <a:pt x="34" y="9083"/>
                      <a:pt x="34" y="9207"/>
                    </a:cubicBezTo>
                    <a:cubicBezTo>
                      <a:pt x="34" y="9216"/>
                      <a:pt x="34" y="9224"/>
                      <a:pt x="34" y="9241"/>
                    </a:cubicBezTo>
                    <a:cubicBezTo>
                      <a:pt x="34" y="9341"/>
                      <a:pt x="34" y="9441"/>
                      <a:pt x="34" y="9507"/>
                    </a:cubicBezTo>
                    <a:cubicBezTo>
                      <a:pt x="100" y="12043"/>
                      <a:pt x="167" y="14578"/>
                      <a:pt x="234" y="17113"/>
                    </a:cubicBezTo>
                    <a:cubicBezTo>
                      <a:pt x="267" y="18547"/>
                      <a:pt x="301" y="19982"/>
                      <a:pt x="367" y="21416"/>
                    </a:cubicBezTo>
                    <a:cubicBezTo>
                      <a:pt x="367" y="21449"/>
                      <a:pt x="367" y="21449"/>
                      <a:pt x="367" y="21449"/>
                    </a:cubicBezTo>
                    <a:cubicBezTo>
                      <a:pt x="367" y="21583"/>
                      <a:pt x="367" y="21683"/>
                      <a:pt x="367" y="21816"/>
                    </a:cubicBezTo>
                    <a:cubicBezTo>
                      <a:pt x="367" y="21983"/>
                      <a:pt x="367" y="22116"/>
                      <a:pt x="367" y="22250"/>
                    </a:cubicBezTo>
                    <a:lnTo>
                      <a:pt x="534" y="22250"/>
                    </a:lnTo>
                    <a:cubicBezTo>
                      <a:pt x="601" y="22250"/>
                      <a:pt x="667" y="22250"/>
                      <a:pt x="701" y="22283"/>
                    </a:cubicBezTo>
                    <a:cubicBezTo>
                      <a:pt x="701" y="22283"/>
                      <a:pt x="701" y="22283"/>
                      <a:pt x="668" y="22250"/>
                    </a:cubicBezTo>
                    <a:lnTo>
                      <a:pt x="668" y="22250"/>
                    </a:lnTo>
                    <a:cubicBezTo>
                      <a:pt x="701" y="22283"/>
                      <a:pt x="734" y="22283"/>
                      <a:pt x="801" y="22283"/>
                    </a:cubicBezTo>
                    <a:lnTo>
                      <a:pt x="968" y="22283"/>
                    </a:lnTo>
                    <a:cubicBezTo>
                      <a:pt x="1001" y="22283"/>
                      <a:pt x="1034" y="22283"/>
                      <a:pt x="1068" y="22317"/>
                    </a:cubicBezTo>
                    <a:cubicBezTo>
                      <a:pt x="2669" y="22250"/>
                      <a:pt x="4270" y="22217"/>
                      <a:pt x="5838" y="22183"/>
                    </a:cubicBezTo>
                    <a:cubicBezTo>
                      <a:pt x="6839" y="22150"/>
                      <a:pt x="7806" y="22116"/>
                      <a:pt x="8807" y="22083"/>
                    </a:cubicBezTo>
                    <a:cubicBezTo>
                      <a:pt x="8807" y="23184"/>
                      <a:pt x="8840" y="24285"/>
                      <a:pt x="8873" y="25386"/>
                    </a:cubicBezTo>
                    <a:lnTo>
                      <a:pt x="9073" y="32991"/>
                    </a:lnTo>
                    <a:cubicBezTo>
                      <a:pt x="9140" y="35593"/>
                      <a:pt x="9207" y="38195"/>
                      <a:pt x="9274" y="40797"/>
                    </a:cubicBezTo>
                    <a:cubicBezTo>
                      <a:pt x="9340" y="43398"/>
                      <a:pt x="9407" y="45967"/>
                      <a:pt x="9474" y="48535"/>
                    </a:cubicBezTo>
                    <a:cubicBezTo>
                      <a:pt x="9540" y="51071"/>
                      <a:pt x="9607" y="53639"/>
                      <a:pt x="9674" y="56208"/>
                    </a:cubicBezTo>
                    <a:cubicBezTo>
                      <a:pt x="9741" y="58743"/>
                      <a:pt x="9807" y="61278"/>
                      <a:pt x="9874" y="63813"/>
                    </a:cubicBezTo>
                    <a:cubicBezTo>
                      <a:pt x="9941" y="65848"/>
                      <a:pt x="9974" y="67849"/>
                      <a:pt x="10041" y="69884"/>
                    </a:cubicBezTo>
                    <a:lnTo>
                      <a:pt x="10007" y="69884"/>
                    </a:lnTo>
                    <a:cubicBezTo>
                      <a:pt x="10007" y="69917"/>
                      <a:pt x="10041" y="69951"/>
                      <a:pt x="10041" y="69984"/>
                    </a:cubicBezTo>
                    <a:cubicBezTo>
                      <a:pt x="10041" y="70084"/>
                      <a:pt x="10041" y="70184"/>
                      <a:pt x="10041" y="70284"/>
                    </a:cubicBezTo>
                    <a:lnTo>
                      <a:pt x="10041" y="70384"/>
                    </a:lnTo>
                    <a:lnTo>
                      <a:pt x="10575" y="70384"/>
                    </a:lnTo>
                    <a:cubicBezTo>
                      <a:pt x="10675" y="70418"/>
                      <a:pt x="10775" y="70418"/>
                      <a:pt x="10841" y="70418"/>
                    </a:cubicBezTo>
                    <a:cubicBezTo>
                      <a:pt x="11175" y="70384"/>
                      <a:pt x="11475" y="70384"/>
                      <a:pt x="11809" y="70384"/>
                    </a:cubicBezTo>
                    <a:cubicBezTo>
                      <a:pt x="14411" y="70251"/>
                      <a:pt x="16979" y="70118"/>
                      <a:pt x="19581" y="70017"/>
                    </a:cubicBezTo>
                    <a:lnTo>
                      <a:pt x="26953" y="69684"/>
                    </a:lnTo>
                    <a:cubicBezTo>
                      <a:pt x="29655" y="69550"/>
                      <a:pt x="32357" y="69417"/>
                      <a:pt x="35059" y="69317"/>
                    </a:cubicBezTo>
                    <a:cubicBezTo>
                      <a:pt x="37727" y="69184"/>
                      <a:pt x="40396" y="69050"/>
                      <a:pt x="43064" y="68950"/>
                    </a:cubicBezTo>
                    <a:cubicBezTo>
                      <a:pt x="45433" y="68817"/>
                      <a:pt x="47801" y="68717"/>
                      <a:pt x="50170" y="68616"/>
                    </a:cubicBezTo>
                    <a:cubicBezTo>
                      <a:pt x="52905" y="68483"/>
                      <a:pt x="55607" y="68383"/>
                      <a:pt x="58309" y="68250"/>
                    </a:cubicBezTo>
                    <a:cubicBezTo>
                      <a:pt x="60077" y="68149"/>
                      <a:pt x="61845" y="68083"/>
                      <a:pt x="63612" y="68016"/>
                    </a:cubicBezTo>
                    <a:lnTo>
                      <a:pt x="63679" y="68016"/>
                    </a:lnTo>
                    <a:cubicBezTo>
                      <a:pt x="63746" y="67983"/>
                      <a:pt x="63813" y="67983"/>
                      <a:pt x="63879" y="67983"/>
                    </a:cubicBezTo>
                    <a:lnTo>
                      <a:pt x="64213" y="67983"/>
                    </a:lnTo>
                    <a:cubicBezTo>
                      <a:pt x="64313" y="67949"/>
                      <a:pt x="64446" y="67949"/>
                      <a:pt x="64546" y="67949"/>
                    </a:cubicBezTo>
                    <a:cubicBezTo>
                      <a:pt x="64546" y="67895"/>
                      <a:pt x="64546" y="67862"/>
                      <a:pt x="64546" y="67816"/>
                    </a:cubicBezTo>
                    <a:cubicBezTo>
                      <a:pt x="64546" y="67649"/>
                      <a:pt x="64546" y="67516"/>
                      <a:pt x="64513" y="67382"/>
                    </a:cubicBezTo>
                    <a:cubicBezTo>
                      <a:pt x="64513" y="67082"/>
                      <a:pt x="64480" y="66815"/>
                      <a:pt x="64480" y="66515"/>
                    </a:cubicBezTo>
                    <a:cubicBezTo>
                      <a:pt x="64380" y="63946"/>
                      <a:pt x="64313" y="61411"/>
                      <a:pt x="64213" y="58843"/>
                    </a:cubicBezTo>
                    <a:cubicBezTo>
                      <a:pt x="64113" y="56374"/>
                      <a:pt x="64046" y="53873"/>
                      <a:pt x="63946" y="51404"/>
                    </a:cubicBezTo>
                    <a:cubicBezTo>
                      <a:pt x="63879" y="48836"/>
                      <a:pt x="63779" y="46267"/>
                      <a:pt x="63679" y="43732"/>
                    </a:cubicBezTo>
                    <a:cubicBezTo>
                      <a:pt x="63612" y="41130"/>
                      <a:pt x="63512" y="38562"/>
                      <a:pt x="63412" y="35993"/>
                    </a:cubicBezTo>
                    <a:cubicBezTo>
                      <a:pt x="63346" y="33425"/>
                      <a:pt x="63246" y="30823"/>
                      <a:pt x="63145" y="28254"/>
                    </a:cubicBezTo>
                    <a:lnTo>
                      <a:pt x="62879" y="20649"/>
                    </a:lnTo>
                    <a:cubicBezTo>
                      <a:pt x="63546" y="20649"/>
                      <a:pt x="64213" y="20615"/>
                      <a:pt x="64880" y="20582"/>
                    </a:cubicBezTo>
                    <a:cubicBezTo>
                      <a:pt x="67215" y="20549"/>
                      <a:pt x="69550" y="20482"/>
                      <a:pt x="71885" y="20415"/>
                    </a:cubicBezTo>
                    <a:lnTo>
                      <a:pt x="71885" y="20449"/>
                    </a:lnTo>
                    <a:cubicBezTo>
                      <a:pt x="72085" y="20415"/>
                      <a:pt x="72252" y="20415"/>
                      <a:pt x="72452" y="20415"/>
                    </a:cubicBezTo>
                    <a:cubicBezTo>
                      <a:pt x="72452" y="20349"/>
                      <a:pt x="72452" y="20315"/>
                      <a:pt x="72452" y="20282"/>
                    </a:cubicBezTo>
                    <a:cubicBezTo>
                      <a:pt x="72452" y="20115"/>
                      <a:pt x="72452" y="19982"/>
                      <a:pt x="72419" y="19848"/>
                    </a:cubicBezTo>
                    <a:cubicBezTo>
                      <a:pt x="72419" y="19848"/>
                      <a:pt x="72419" y="19815"/>
                      <a:pt x="72419" y="19815"/>
                    </a:cubicBezTo>
                    <a:cubicBezTo>
                      <a:pt x="72419" y="19748"/>
                      <a:pt x="72419" y="19681"/>
                      <a:pt x="72419" y="19615"/>
                    </a:cubicBezTo>
                    <a:cubicBezTo>
                      <a:pt x="72419" y="19481"/>
                      <a:pt x="72419" y="19381"/>
                      <a:pt x="72419" y="19281"/>
                    </a:cubicBezTo>
                    <a:lnTo>
                      <a:pt x="72419" y="19248"/>
                    </a:lnTo>
                    <a:cubicBezTo>
                      <a:pt x="72385" y="18014"/>
                      <a:pt x="72352" y="16779"/>
                      <a:pt x="72319" y="15545"/>
                    </a:cubicBezTo>
                    <a:cubicBezTo>
                      <a:pt x="72219" y="13377"/>
                      <a:pt x="72152" y="11242"/>
                      <a:pt x="72085" y="9074"/>
                    </a:cubicBezTo>
                    <a:cubicBezTo>
                      <a:pt x="72085" y="9007"/>
                      <a:pt x="72085" y="8974"/>
                      <a:pt x="72085" y="8907"/>
                    </a:cubicBezTo>
                    <a:cubicBezTo>
                      <a:pt x="72085" y="8740"/>
                      <a:pt x="72085" y="8573"/>
                      <a:pt x="72085" y="8440"/>
                    </a:cubicBezTo>
                    <a:cubicBezTo>
                      <a:pt x="72085" y="8407"/>
                      <a:pt x="72052" y="8407"/>
                      <a:pt x="72052" y="8373"/>
                    </a:cubicBezTo>
                    <a:cubicBezTo>
                      <a:pt x="72052" y="8340"/>
                      <a:pt x="72052" y="8340"/>
                      <a:pt x="72018" y="8340"/>
                    </a:cubicBezTo>
                    <a:lnTo>
                      <a:pt x="71985" y="8307"/>
                    </a:lnTo>
                    <a:lnTo>
                      <a:pt x="71952" y="8307"/>
                    </a:lnTo>
                    <a:cubicBezTo>
                      <a:pt x="71785" y="8173"/>
                      <a:pt x="71618" y="8073"/>
                      <a:pt x="71451" y="7940"/>
                    </a:cubicBezTo>
                    <a:lnTo>
                      <a:pt x="71451" y="7973"/>
                    </a:lnTo>
                    <a:cubicBezTo>
                      <a:pt x="69517" y="6639"/>
                      <a:pt x="67549" y="5338"/>
                      <a:pt x="65581" y="4004"/>
                    </a:cubicBezTo>
                    <a:cubicBezTo>
                      <a:pt x="63946" y="2903"/>
                      <a:pt x="62278" y="1769"/>
                      <a:pt x="60610" y="668"/>
                    </a:cubicBezTo>
                    <a:lnTo>
                      <a:pt x="60644" y="668"/>
                    </a:lnTo>
                    <a:cubicBezTo>
                      <a:pt x="60610" y="634"/>
                      <a:pt x="60577" y="634"/>
                      <a:pt x="60544" y="601"/>
                    </a:cubicBezTo>
                    <a:lnTo>
                      <a:pt x="60577" y="601"/>
                    </a:lnTo>
                    <a:lnTo>
                      <a:pt x="60477" y="534"/>
                    </a:lnTo>
                    <a:cubicBezTo>
                      <a:pt x="60343" y="434"/>
                      <a:pt x="60210" y="334"/>
                      <a:pt x="60043" y="268"/>
                    </a:cubicBezTo>
                    <a:cubicBezTo>
                      <a:pt x="59977" y="201"/>
                      <a:pt x="59910" y="167"/>
                      <a:pt x="59843" y="134"/>
                    </a:cubicBezTo>
                    <a:cubicBezTo>
                      <a:pt x="59843" y="134"/>
                      <a:pt x="59810" y="101"/>
                      <a:pt x="59810" y="101"/>
                    </a:cubicBezTo>
                    <a:lnTo>
                      <a:pt x="59776" y="101"/>
                    </a:lnTo>
                    <a:cubicBezTo>
                      <a:pt x="59710" y="101"/>
                      <a:pt x="59676" y="101"/>
                      <a:pt x="59610" y="67"/>
                    </a:cubicBezTo>
                    <a:lnTo>
                      <a:pt x="59610" y="101"/>
                    </a:lnTo>
                    <a:cubicBezTo>
                      <a:pt x="59510" y="67"/>
                      <a:pt x="59409" y="67"/>
                      <a:pt x="59343" y="67"/>
                    </a:cubicBezTo>
                    <a:lnTo>
                      <a:pt x="12109" y="67"/>
                    </a:lnTo>
                    <a:cubicBezTo>
                      <a:pt x="12009" y="67"/>
                      <a:pt x="11909" y="67"/>
                      <a:pt x="11842" y="34"/>
                    </a:cubicBezTo>
                    <a:lnTo>
                      <a:pt x="11809" y="34"/>
                    </a:lnTo>
                    <a:cubicBezTo>
                      <a:pt x="11675" y="34"/>
                      <a:pt x="11509" y="34"/>
                      <a:pt x="1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12913444" y="2449518"/>
                <a:ext cx="21" cy="21"/>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12806107" y="2631912"/>
                <a:ext cx="1226953" cy="23178"/>
              </a:xfrm>
              <a:custGeom>
                <a:avLst/>
                <a:gdLst/>
                <a:ahLst/>
                <a:cxnLst/>
                <a:rect l="l" t="t" r="r" b="b"/>
                <a:pathLst>
                  <a:path w="58343" h="1102" extrusionOk="0">
                    <a:moveTo>
                      <a:pt x="52505" y="1"/>
                    </a:moveTo>
                    <a:cubicBezTo>
                      <a:pt x="50670" y="34"/>
                      <a:pt x="48835" y="34"/>
                      <a:pt x="47001" y="68"/>
                    </a:cubicBezTo>
                    <a:cubicBezTo>
                      <a:pt x="44399" y="101"/>
                      <a:pt x="41830" y="134"/>
                      <a:pt x="39228" y="168"/>
                    </a:cubicBezTo>
                    <a:cubicBezTo>
                      <a:pt x="36460" y="201"/>
                      <a:pt x="33725" y="201"/>
                      <a:pt x="30989" y="234"/>
                    </a:cubicBezTo>
                    <a:cubicBezTo>
                      <a:pt x="28354" y="268"/>
                      <a:pt x="25719" y="301"/>
                      <a:pt x="23084" y="334"/>
                    </a:cubicBezTo>
                    <a:cubicBezTo>
                      <a:pt x="20482" y="368"/>
                      <a:pt x="17880" y="401"/>
                      <a:pt x="15278" y="435"/>
                    </a:cubicBezTo>
                    <a:lnTo>
                      <a:pt x="7506" y="501"/>
                    </a:lnTo>
                    <a:cubicBezTo>
                      <a:pt x="7039" y="501"/>
                      <a:pt x="6538" y="501"/>
                      <a:pt x="6071" y="535"/>
                    </a:cubicBezTo>
                    <a:lnTo>
                      <a:pt x="3837" y="535"/>
                    </a:lnTo>
                    <a:cubicBezTo>
                      <a:pt x="3703" y="535"/>
                      <a:pt x="3570" y="568"/>
                      <a:pt x="3470" y="568"/>
                    </a:cubicBezTo>
                    <a:lnTo>
                      <a:pt x="3303" y="568"/>
                    </a:lnTo>
                    <a:cubicBezTo>
                      <a:pt x="3036" y="601"/>
                      <a:pt x="2769" y="601"/>
                      <a:pt x="2502" y="635"/>
                    </a:cubicBezTo>
                    <a:cubicBezTo>
                      <a:pt x="2202" y="668"/>
                      <a:pt x="1902" y="735"/>
                      <a:pt x="1602" y="735"/>
                    </a:cubicBezTo>
                    <a:cubicBezTo>
                      <a:pt x="1568" y="735"/>
                      <a:pt x="1568" y="768"/>
                      <a:pt x="1568" y="768"/>
                    </a:cubicBezTo>
                    <a:cubicBezTo>
                      <a:pt x="1135" y="801"/>
                      <a:pt x="668" y="835"/>
                      <a:pt x="201" y="902"/>
                    </a:cubicBezTo>
                    <a:lnTo>
                      <a:pt x="0" y="902"/>
                    </a:lnTo>
                    <a:cubicBezTo>
                      <a:pt x="201" y="935"/>
                      <a:pt x="367" y="935"/>
                      <a:pt x="568" y="935"/>
                    </a:cubicBezTo>
                    <a:lnTo>
                      <a:pt x="534" y="935"/>
                    </a:lnTo>
                    <a:cubicBezTo>
                      <a:pt x="1468" y="968"/>
                      <a:pt x="2436" y="1035"/>
                      <a:pt x="3403" y="1035"/>
                    </a:cubicBezTo>
                    <a:lnTo>
                      <a:pt x="3436" y="1035"/>
                    </a:lnTo>
                    <a:cubicBezTo>
                      <a:pt x="3636" y="1035"/>
                      <a:pt x="3870" y="1035"/>
                      <a:pt x="4070" y="1068"/>
                    </a:cubicBezTo>
                    <a:lnTo>
                      <a:pt x="4737" y="1068"/>
                    </a:lnTo>
                    <a:cubicBezTo>
                      <a:pt x="5137" y="1068"/>
                      <a:pt x="5538" y="1102"/>
                      <a:pt x="5938" y="1102"/>
                    </a:cubicBezTo>
                    <a:cubicBezTo>
                      <a:pt x="7939" y="1068"/>
                      <a:pt x="9974" y="1035"/>
                      <a:pt x="12009" y="1035"/>
                    </a:cubicBezTo>
                    <a:cubicBezTo>
                      <a:pt x="14678" y="1002"/>
                      <a:pt x="17346" y="968"/>
                      <a:pt x="20048" y="935"/>
                    </a:cubicBezTo>
                    <a:cubicBezTo>
                      <a:pt x="22683" y="902"/>
                      <a:pt x="25319" y="868"/>
                      <a:pt x="27954" y="835"/>
                    </a:cubicBezTo>
                    <a:cubicBezTo>
                      <a:pt x="30456" y="801"/>
                      <a:pt x="32991" y="801"/>
                      <a:pt x="35492" y="768"/>
                    </a:cubicBezTo>
                    <a:cubicBezTo>
                      <a:pt x="38094" y="735"/>
                      <a:pt x="40730" y="701"/>
                      <a:pt x="43331" y="668"/>
                    </a:cubicBezTo>
                    <a:cubicBezTo>
                      <a:pt x="46000" y="635"/>
                      <a:pt x="48635" y="601"/>
                      <a:pt x="51304" y="568"/>
                    </a:cubicBezTo>
                    <a:cubicBezTo>
                      <a:pt x="52204" y="568"/>
                      <a:pt x="53138" y="568"/>
                      <a:pt x="54072" y="535"/>
                    </a:cubicBezTo>
                    <a:cubicBezTo>
                      <a:pt x="54306" y="535"/>
                      <a:pt x="54506" y="501"/>
                      <a:pt x="54740" y="501"/>
                    </a:cubicBezTo>
                    <a:lnTo>
                      <a:pt x="54706" y="501"/>
                    </a:lnTo>
                    <a:cubicBezTo>
                      <a:pt x="54873" y="501"/>
                      <a:pt x="55040" y="468"/>
                      <a:pt x="55240" y="468"/>
                    </a:cubicBezTo>
                    <a:cubicBezTo>
                      <a:pt x="55407" y="468"/>
                      <a:pt x="55607" y="468"/>
                      <a:pt x="55774" y="435"/>
                    </a:cubicBezTo>
                    <a:cubicBezTo>
                      <a:pt x="56141" y="401"/>
                      <a:pt x="56474" y="368"/>
                      <a:pt x="56808" y="334"/>
                    </a:cubicBezTo>
                    <a:cubicBezTo>
                      <a:pt x="57108" y="301"/>
                      <a:pt x="57442" y="268"/>
                      <a:pt x="57742" y="268"/>
                    </a:cubicBezTo>
                    <a:lnTo>
                      <a:pt x="57708" y="268"/>
                    </a:lnTo>
                    <a:cubicBezTo>
                      <a:pt x="57909" y="234"/>
                      <a:pt x="58142" y="201"/>
                      <a:pt x="58342" y="201"/>
                    </a:cubicBezTo>
                    <a:lnTo>
                      <a:pt x="58242" y="201"/>
                    </a:lnTo>
                    <a:cubicBezTo>
                      <a:pt x="58142" y="201"/>
                      <a:pt x="58075" y="168"/>
                      <a:pt x="57975" y="168"/>
                    </a:cubicBezTo>
                    <a:cubicBezTo>
                      <a:pt x="57875" y="134"/>
                      <a:pt x="57775" y="134"/>
                      <a:pt x="57675" y="134"/>
                    </a:cubicBezTo>
                    <a:cubicBezTo>
                      <a:pt x="57508" y="134"/>
                      <a:pt x="57308" y="101"/>
                      <a:pt x="57175" y="101"/>
                    </a:cubicBezTo>
                    <a:lnTo>
                      <a:pt x="57208" y="101"/>
                    </a:lnTo>
                    <a:cubicBezTo>
                      <a:pt x="57075" y="101"/>
                      <a:pt x="56975" y="68"/>
                      <a:pt x="56841" y="68"/>
                    </a:cubicBezTo>
                    <a:cubicBezTo>
                      <a:pt x="56608" y="68"/>
                      <a:pt x="56341" y="68"/>
                      <a:pt x="56107" y="34"/>
                    </a:cubicBezTo>
                    <a:cubicBezTo>
                      <a:pt x="55929" y="34"/>
                      <a:pt x="55766" y="19"/>
                      <a:pt x="55608" y="19"/>
                    </a:cubicBezTo>
                    <a:cubicBezTo>
                      <a:pt x="55529" y="19"/>
                      <a:pt x="55451" y="23"/>
                      <a:pt x="55373" y="34"/>
                    </a:cubicBezTo>
                    <a:lnTo>
                      <a:pt x="54706" y="34"/>
                    </a:lnTo>
                    <a:cubicBezTo>
                      <a:pt x="54439" y="34"/>
                      <a:pt x="54173" y="34"/>
                      <a:pt x="53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13452190" y="2410230"/>
                <a:ext cx="12639" cy="12052"/>
              </a:xfrm>
              <a:custGeom>
                <a:avLst/>
                <a:gdLst/>
                <a:ahLst/>
                <a:cxnLst/>
                <a:rect l="l" t="t" r="r" b="b"/>
                <a:pathLst>
                  <a:path w="601" h="573" extrusionOk="0">
                    <a:moveTo>
                      <a:pt x="267" y="0"/>
                    </a:moveTo>
                    <a:cubicBezTo>
                      <a:pt x="100" y="0"/>
                      <a:pt x="0" y="167"/>
                      <a:pt x="0" y="300"/>
                    </a:cubicBezTo>
                    <a:cubicBezTo>
                      <a:pt x="0" y="450"/>
                      <a:pt x="134" y="572"/>
                      <a:pt x="258" y="572"/>
                    </a:cubicBezTo>
                    <a:cubicBezTo>
                      <a:pt x="272" y="572"/>
                      <a:pt x="287" y="571"/>
                      <a:pt x="301" y="567"/>
                    </a:cubicBezTo>
                    <a:cubicBezTo>
                      <a:pt x="467" y="567"/>
                      <a:pt x="601" y="434"/>
                      <a:pt x="567" y="267"/>
                    </a:cubicBezTo>
                    <a:cubicBezTo>
                      <a:pt x="567" y="100"/>
                      <a:pt x="43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13468320" y="2409514"/>
                <a:ext cx="12660" cy="12662"/>
              </a:xfrm>
              <a:custGeom>
                <a:avLst/>
                <a:gdLst/>
                <a:ahLst/>
                <a:cxnLst/>
                <a:rect l="l" t="t" r="r" b="b"/>
                <a:pathLst>
                  <a:path w="602" h="602" extrusionOk="0">
                    <a:moveTo>
                      <a:pt x="267" y="1"/>
                    </a:moveTo>
                    <a:cubicBezTo>
                      <a:pt x="134" y="1"/>
                      <a:pt x="1" y="167"/>
                      <a:pt x="1" y="301"/>
                    </a:cubicBezTo>
                    <a:cubicBezTo>
                      <a:pt x="34" y="468"/>
                      <a:pt x="167" y="601"/>
                      <a:pt x="301" y="601"/>
                    </a:cubicBezTo>
                    <a:cubicBezTo>
                      <a:pt x="468" y="568"/>
                      <a:pt x="601" y="434"/>
                      <a:pt x="601" y="268"/>
                    </a:cubicBezTo>
                    <a:cubicBezTo>
                      <a:pt x="568" y="134"/>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13457805" y="2396790"/>
                <a:ext cx="12639" cy="12052"/>
              </a:xfrm>
              <a:custGeom>
                <a:avLst/>
                <a:gdLst/>
                <a:ahLst/>
                <a:cxnLst/>
                <a:rect l="l" t="t" r="r" b="b"/>
                <a:pathLst>
                  <a:path w="601" h="573" extrusionOk="0">
                    <a:moveTo>
                      <a:pt x="318" y="0"/>
                    </a:moveTo>
                    <a:cubicBezTo>
                      <a:pt x="302" y="0"/>
                      <a:pt x="285" y="2"/>
                      <a:pt x="267" y="5"/>
                    </a:cubicBezTo>
                    <a:cubicBezTo>
                      <a:pt x="134" y="5"/>
                      <a:pt x="0" y="139"/>
                      <a:pt x="0" y="305"/>
                    </a:cubicBezTo>
                    <a:cubicBezTo>
                      <a:pt x="34" y="472"/>
                      <a:pt x="167" y="572"/>
                      <a:pt x="300" y="572"/>
                    </a:cubicBezTo>
                    <a:cubicBezTo>
                      <a:pt x="467" y="572"/>
                      <a:pt x="601" y="406"/>
                      <a:pt x="601" y="272"/>
                    </a:cubicBezTo>
                    <a:cubicBezTo>
                      <a:pt x="571" y="123"/>
                      <a:pt x="461"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13789617" y="2303574"/>
                <a:ext cx="12639" cy="12662"/>
              </a:xfrm>
              <a:custGeom>
                <a:avLst/>
                <a:gdLst/>
                <a:ahLst/>
                <a:cxnLst/>
                <a:rect l="l" t="t" r="r" b="b"/>
                <a:pathLst>
                  <a:path w="601" h="602" extrusionOk="0">
                    <a:moveTo>
                      <a:pt x="300" y="1"/>
                    </a:moveTo>
                    <a:cubicBezTo>
                      <a:pt x="134" y="1"/>
                      <a:pt x="0" y="168"/>
                      <a:pt x="0" y="301"/>
                    </a:cubicBezTo>
                    <a:cubicBezTo>
                      <a:pt x="34" y="468"/>
                      <a:pt x="167" y="601"/>
                      <a:pt x="334" y="601"/>
                    </a:cubicBezTo>
                    <a:cubicBezTo>
                      <a:pt x="467" y="568"/>
                      <a:pt x="601" y="434"/>
                      <a:pt x="601" y="268"/>
                    </a:cubicBezTo>
                    <a:cubicBezTo>
                      <a:pt x="567" y="101"/>
                      <a:pt x="434"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13157560" y="2489501"/>
                <a:ext cx="21" cy="1430"/>
              </a:xfrm>
              <a:custGeom>
                <a:avLst/>
                <a:gdLst/>
                <a:ahLst/>
                <a:cxnLst/>
                <a:rect l="l" t="t" r="r" b="b"/>
                <a:pathLst>
                  <a:path w="1" h="68" extrusionOk="0">
                    <a:moveTo>
                      <a:pt x="0" y="0"/>
                    </a:moveTo>
                    <a:lnTo>
                      <a:pt x="0" y="34"/>
                    </a:lnTo>
                    <a:lnTo>
                      <a:pt x="0" y="67"/>
                    </a:lnTo>
                    <a:cubicBezTo>
                      <a:pt x="0" y="34"/>
                      <a:pt x="0" y="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13371519" y="2366713"/>
                <a:ext cx="21" cy="736"/>
              </a:xfrm>
              <a:custGeom>
                <a:avLst/>
                <a:gdLst/>
                <a:ahLst/>
                <a:cxnLst/>
                <a:rect l="l" t="t" r="r" b="b"/>
                <a:pathLst>
                  <a:path w="1" h="35" extrusionOk="0">
                    <a:moveTo>
                      <a:pt x="0" y="1"/>
                    </a:moveTo>
                    <a:lnTo>
                      <a:pt x="0" y="1"/>
                    </a:lnTo>
                    <a:cubicBezTo>
                      <a:pt x="0" y="1"/>
                      <a:pt x="0" y="34"/>
                      <a:pt x="0" y="34"/>
                    </a:cubicBezTo>
                    <a:cubicBezTo>
                      <a:pt x="0" y="34"/>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5" name="Google Shape;2655;p41"/>
            <p:cNvGrpSpPr/>
            <p:nvPr/>
          </p:nvGrpSpPr>
          <p:grpSpPr>
            <a:xfrm rot="-1628180">
              <a:off x="6059380" y="644187"/>
              <a:ext cx="2346699" cy="3269105"/>
              <a:chOff x="-1984575" y="-1952875"/>
              <a:chExt cx="1916475" cy="2669775"/>
            </a:xfrm>
          </p:grpSpPr>
          <p:sp>
            <p:nvSpPr>
              <p:cNvPr id="2656" name="Google Shape;2656;p41"/>
              <p:cNvSpPr/>
              <p:nvPr/>
            </p:nvSpPr>
            <p:spPr>
              <a:xfrm>
                <a:off x="-280900" y="-1815075"/>
                <a:ext cx="198375" cy="472675"/>
              </a:xfrm>
              <a:custGeom>
                <a:avLst/>
                <a:gdLst/>
                <a:ahLst/>
                <a:cxnLst/>
                <a:rect l="l" t="t" r="r" b="b"/>
                <a:pathLst>
                  <a:path w="7935" h="18907" extrusionOk="0">
                    <a:moveTo>
                      <a:pt x="1" y="0"/>
                    </a:moveTo>
                    <a:lnTo>
                      <a:pt x="1" y="0"/>
                    </a:lnTo>
                    <a:cubicBezTo>
                      <a:pt x="214" y="882"/>
                      <a:pt x="214" y="1763"/>
                      <a:pt x="1" y="2645"/>
                    </a:cubicBezTo>
                    <a:cubicBezTo>
                      <a:pt x="311" y="2516"/>
                      <a:pt x="638" y="2459"/>
                      <a:pt x="970" y="2459"/>
                    </a:cubicBezTo>
                    <a:cubicBezTo>
                      <a:pt x="1972" y="2459"/>
                      <a:pt x="3016" y="2978"/>
                      <a:pt x="3770" y="3617"/>
                    </a:cubicBezTo>
                    <a:cubicBezTo>
                      <a:pt x="6171" y="5654"/>
                      <a:pt x="5654" y="8967"/>
                      <a:pt x="5046" y="11702"/>
                    </a:cubicBezTo>
                    <a:cubicBezTo>
                      <a:pt x="4955" y="13222"/>
                      <a:pt x="5837" y="14560"/>
                      <a:pt x="5715" y="16049"/>
                    </a:cubicBezTo>
                    <a:cubicBezTo>
                      <a:pt x="5715" y="17174"/>
                      <a:pt x="5411" y="18085"/>
                      <a:pt x="4894" y="18906"/>
                    </a:cubicBezTo>
                    <a:cubicBezTo>
                      <a:pt x="5290" y="18693"/>
                      <a:pt x="5654" y="18450"/>
                      <a:pt x="5989" y="18177"/>
                    </a:cubicBezTo>
                    <a:cubicBezTo>
                      <a:pt x="6931" y="17234"/>
                      <a:pt x="7326" y="15775"/>
                      <a:pt x="7174" y="14438"/>
                    </a:cubicBezTo>
                    <a:cubicBezTo>
                      <a:pt x="6992" y="13405"/>
                      <a:pt x="6597" y="12402"/>
                      <a:pt x="6749" y="11338"/>
                    </a:cubicBezTo>
                    <a:cubicBezTo>
                      <a:pt x="6840" y="9879"/>
                      <a:pt x="7721" y="8541"/>
                      <a:pt x="7721" y="7021"/>
                    </a:cubicBezTo>
                    <a:cubicBezTo>
                      <a:pt x="7934" y="3283"/>
                      <a:pt x="5046" y="699"/>
                      <a:pt x="1521" y="304"/>
                    </a:cubicBezTo>
                    <a:cubicBezTo>
                      <a:pt x="1004" y="213"/>
                      <a:pt x="517" y="9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306725" y="-1740600"/>
                <a:ext cx="157325" cy="527375"/>
              </a:xfrm>
              <a:custGeom>
                <a:avLst/>
                <a:gdLst/>
                <a:ahLst/>
                <a:cxnLst/>
                <a:rect l="l" t="t" r="r" b="b"/>
                <a:pathLst>
                  <a:path w="6293" h="21095" extrusionOk="0">
                    <a:moveTo>
                      <a:pt x="1986" y="1"/>
                    </a:moveTo>
                    <a:cubicBezTo>
                      <a:pt x="1578" y="1"/>
                      <a:pt x="1178" y="107"/>
                      <a:pt x="821" y="365"/>
                    </a:cubicBezTo>
                    <a:cubicBezTo>
                      <a:pt x="639" y="912"/>
                      <a:pt x="365" y="1428"/>
                      <a:pt x="0" y="1884"/>
                    </a:cubicBezTo>
                    <a:cubicBezTo>
                      <a:pt x="213" y="1845"/>
                      <a:pt x="431" y="1822"/>
                      <a:pt x="649" y="1822"/>
                    </a:cubicBezTo>
                    <a:cubicBezTo>
                      <a:pt x="932" y="1822"/>
                      <a:pt x="1216" y="1860"/>
                      <a:pt x="1490" y="1945"/>
                    </a:cubicBezTo>
                    <a:cubicBezTo>
                      <a:pt x="3009" y="2310"/>
                      <a:pt x="4864" y="3495"/>
                      <a:pt x="4620" y="5289"/>
                    </a:cubicBezTo>
                    <a:cubicBezTo>
                      <a:pt x="4468" y="6687"/>
                      <a:pt x="3587" y="7872"/>
                      <a:pt x="3465" y="9240"/>
                    </a:cubicBezTo>
                    <a:cubicBezTo>
                      <a:pt x="3222" y="11033"/>
                      <a:pt x="4499" y="12614"/>
                      <a:pt x="4043" y="14407"/>
                    </a:cubicBezTo>
                    <a:cubicBezTo>
                      <a:pt x="3800" y="16657"/>
                      <a:pt x="2189" y="18328"/>
                      <a:pt x="851" y="20031"/>
                    </a:cubicBezTo>
                    <a:cubicBezTo>
                      <a:pt x="608" y="20365"/>
                      <a:pt x="365" y="20730"/>
                      <a:pt x="152" y="21094"/>
                    </a:cubicBezTo>
                    <a:cubicBezTo>
                      <a:pt x="1186" y="19970"/>
                      <a:pt x="2371" y="19028"/>
                      <a:pt x="3435" y="17964"/>
                    </a:cubicBezTo>
                    <a:cubicBezTo>
                      <a:pt x="4468" y="17052"/>
                      <a:pt x="5593" y="16018"/>
                      <a:pt x="5958" y="14620"/>
                    </a:cubicBezTo>
                    <a:cubicBezTo>
                      <a:pt x="6140" y="13891"/>
                      <a:pt x="6292" y="13100"/>
                      <a:pt x="6201" y="12340"/>
                    </a:cubicBezTo>
                    <a:cubicBezTo>
                      <a:pt x="6079" y="11216"/>
                      <a:pt x="5532" y="10182"/>
                      <a:pt x="5532" y="9027"/>
                    </a:cubicBezTo>
                    <a:cubicBezTo>
                      <a:pt x="5472" y="7933"/>
                      <a:pt x="6019" y="6930"/>
                      <a:pt x="6049" y="5866"/>
                    </a:cubicBezTo>
                    <a:cubicBezTo>
                      <a:pt x="6201" y="4073"/>
                      <a:pt x="5806" y="2097"/>
                      <a:pt x="4347" y="942"/>
                    </a:cubicBezTo>
                    <a:cubicBezTo>
                      <a:pt x="3712" y="451"/>
                      <a:pt x="2829" y="1"/>
                      <a:pt x="1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335600" y="-1681250"/>
                <a:ext cx="135275" cy="98725"/>
              </a:xfrm>
              <a:custGeom>
                <a:avLst/>
                <a:gdLst/>
                <a:ahLst/>
                <a:cxnLst/>
                <a:rect l="l" t="t" r="r" b="b"/>
                <a:pathLst>
                  <a:path w="5411" h="3949" extrusionOk="0">
                    <a:moveTo>
                      <a:pt x="1680" y="0"/>
                    </a:moveTo>
                    <a:cubicBezTo>
                      <a:pt x="1288" y="0"/>
                      <a:pt x="895" y="58"/>
                      <a:pt x="517" y="179"/>
                    </a:cubicBezTo>
                    <a:cubicBezTo>
                      <a:pt x="487" y="179"/>
                      <a:pt x="456" y="210"/>
                      <a:pt x="426" y="210"/>
                    </a:cubicBezTo>
                    <a:cubicBezTo>
                      <a:pt x="365" y="240"/>
                      <a:pt x="304" y="240"/>
                      <a:pt x="243" y="270"/>
                    </a:cubicBezTo>
                    <a:cubicBezTo>
                      <a:pt x="213" y="270"/>
                      <a:pt x="213" y="301"/>
                      <a:pt x="183" y="301"/>
                    </a:cubicBezTo>
                    <a:lnTo>
                      <a:pt x="152" y="301"/>
                    </a:lnTo>
                    <a:cubicBezTo>
                      <a:pt x="122" y="331"/>
                      <a:pt x="61" y="331"/>
                      <a:pt x="0" y="361"/>
                    </a:cubicBezTo>
                    <a:cubicBezTo>
                      <a:pt x="152" y="483"/>
                      <a:pt x="304" y="605"/>
                      <a:pt x="456" y="665"/>
                    </a:cubicBezTo>
                    <a:cubicBezTo>
                      <a:pt x="699" y="817"/>
                      <a:pt x="973" y="1091"/>
                      <a:pt x="1216" y="1243"/>
                    </a:cubicBezTo>
                    <a:cubicBezTo>
                      <a:pt x="1307" y="1304"/>
                      <a:pt x="1459" y="1395"/>
                      <a:pt x="1581" y="1517"/>
                    </a:cubicBezTo>
                    <a:cubicBezTo>
                      <a:pt x="2250" y="1972"/>
                      <a:pt x="2918" y="2428"/>
                      <a:pt x="3557" y="2884"/>
                    </a:cubicBezTo>
                    <a:cubicBezTo>
                      <a:pt x="4073" y="3219"/>
                      <a:pt x="4529" y="3583"/>
                      <a:pt x="5016" y="3948"/>
                    </a:cubicBezTo>
                    <a:cubicBezTo>
                      <a:pt x="5259" y="3188"/>
                      <a:pt x="5411" y="2398"/>
                      <a:pt x="4985" y="1638"/>
                    </a:cubicBezTo>
                    <a:cubicBezTo>
                      <a:pt x="4241" y="614"/>
                      <a:pt x="2962" y="0"/>
                      <a:pt x="1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51575" y="-1146375"/>
                <a:ext cx="17525" cy="25850"/>
              </a:xfrm>
              <a:custGeom>
                <a:avLst/>
                <a:gdLst/>
                <a:ahLst/>
                <a:cxnLst/>
                <a:rect l="l" t="t" r="r" b="b"/>
                <a:pathLst>
                  <a:path w="701" h="1034" extrusionOk="0">
                    <a:moveTo>
                      <a:pt x="518" y="0"/>
                    </a:moveTo>
                    <a:cubicBezTo>
                      <a:pt x="335" y="335"/>
                      <a:pt x="183" y="699"/>
                      <a:pt x="1" y="1034"/>
                    </a:cubicBezTo>
                    <a:cubicBezTo>
                      <a:pt x="366" y="791"/>
                      <a:pt x="700" y="456"/>
                      <a:pt x="548" y="0"/>
                    </a:cubicBezTo>
                    <a:close/>
                  </a:path>
                </a:pathLst>
              </a:custGeom>
              <a:solidFill>
                <a:srgbClr val="F1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356125" y="-1433625"/>
                <a:ext cx="85900" cy="52675"/>
              </a:xfrm>
              <a:custGeom>
                <a:avLst/>
                <a:gdLst/>
                <a:ahLst/>
                <a:cxnLst/>
                <a:rect l="l" t="t" r="r" b="b"/>
                <a:pathLst>
                  <a:path w="3436" h="2107" extrusionOk="0">
                    <a:moveTo>
                      <a:pt x="1" y="1"/>
                    </a:moveTo>
                    <a:cubicBezTo>
                      <a:pt x="213" y="700"/>
                      <a:pt x="1460" y="1703"/>
                      <a:pt x="1885" y="1824"/>
                    </a:cubicBezTo>
                    <a:cubicBezTo>
                      <a:pt x="1946" y="1885"/>
                      <a:pt x="2007" y="1916"/>
                      <a:pt x="2067" y="1946"/>
                    </a:cubicBezTo>
                    <a:cubicBezTo>
                      <a:pt x="2302" y="2063"/>
                      <a:pt x="2555" y="2107"/>
                      <a:pt x="2812" y="2107"/>
                    </a:cubicBezTo>
                    <a:cubicBezTo>
                      <a:pt x="3020" y="2107"/>
                      <a:pt x="3231" y="2078"/>
                      <a:pt x="3435" y="2037"/>
                    </a:cubicBezTo>
                    <a:cubicBezTo>
                      <a:pt x="3405" y="2007"/>
                      <a:pt x="3374" y="1976"/>
                      <a:pt x="3344" y="1916"/>
                    </a:cubicBezTo>
                    <a:cubicBezTo>
                      <a:pt x="3253" y="1824"/>
                      <a:pt x="3192" y="1764"/>
                      <a:pt x="3101" y="1642"/>
                    </a:cubicBezTo>
                    <a:cubicBezTo>
                      <a:pt x="3040" y="1551"/>
                      <a:pt x="2979" y="1460"/>
                      <a:pt x="2919" y="1338"/>
                    </a:cubicBezTo>
                    <a:cubicBezTo>
                      <a:pt x="2554" y="1217"/>
                      <a:pt x="2189" y="1034"/>
                      <a:pt x="1855" y="821"/>
                    </a:cubicBezTo>
                    <a:cubicBezTo>
                      <a:pt x="1764" y="761"/>
                      <a:pt x="1642" y="700"/>
                      <a:pt x="1551" y="609"/>
                    </a:cubicBezTo>
                    <a:cubicBezTo>
                      <a:pt x="1383" y="488"/>
                      <a:pt x="1214" y="368"/>
                      <a:pt x="1031" y="368"/>
                    </a:cubicBezTo>
                    <a:cubicBezTo>
                      <a:pt x="983" y="368"/>
                      <a:pt x="933" y="377"/>
                      <a:pt x="882" y="396"/>
                    </a:cubicBezTo>
                    <a:cubicBezTo>
                      <a:pt x="791" y="305"/>
                      <a:pt x="700" y="183"/>
                      <a:pt x="639" y="31"/>
                    </a:cubicBezTo>
                    <a:lnTo>
                      <a:pt x="396" y="31"/>
                    </a:lnTo>
                    <a:cubicBezTo>
                      <a:pt x="305" y="1"/>
                      <a:pt x="213" y="1"/>
                      <a:pt x="122" y="1"/>
                    </a:cubicBez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344725" y="-1824725"/>
                <a:ext cx="232550" cy="502675"/>
              </a:xfrm>
              <a:custGeom>
                <a:avLst/>
                <a:gdLst/>
                <a:ahLst/>
                <a:cxnLst/>
                <a:rect l="l" t="t" r="r" b="b"/>
                <a:pathLst>
                  <a:path w="9302" h="20107" extrusionOk="0">
                    <a:moveTo>
                      <a:pt x="3187" y="0"/>
                    </a:moveTo>
                    <a:cubicBezTo>
                      <a:pt x="3036" y="0"/>
                      <a:pt x="2942" y="163"/>
                      <a:pt x="2918" y="325"/>
                    </a:cubicBezTo>
                    <a:cubicBezTo>
                      <a:pt x="2918" y="356"/>
                      <a:pt x="2888" y="356"/>
                      <a:pt x="2888" y="386"/>
                    </a:cubicBezTo>
                    <a:cubicBezTo>
                      <a:pt x="2858" y="356"/>
                      <a:pt x="2858" y="295"/>
                      <a:pt x="2827" y="265"/>
                    </a:cubicBezTo>
                    <a:cubicBezTo>
                      <a:pt x="2788" y="166"/>
                      <a:pt x="2710" y="125"/>
                      <a:pt x="2628" y="125"/>
                    </a:cubicBezTo>
                    <a:cubicBezTo>
                      <a:pt x="2457" y="125"/>
                      <a:pt x="2269" y="302"/>
                      <a:pt x="2371" y="508"/>
                    </a:cubicBezTo>
                    <a:cubicBezTo>
                      <a:pt x="2706" y="1298"/>
                      <a:pt x="2493" y="2179"/>
                      <a:pt x="2280" y="3000"/>
                    </a:cubicBezTo>
                    <a:cubicBezTo>
                      <a:pt x="2098" y="3912"/>
                      <a:pt x="1672" y="4793"/>
                      <a:pt x="1034" y="5462"/>
                    </a:cubicBezTo>
                    <a:cubicBezTo>
                      <a:pt x="791" y="5766"/>
                      <a:pt x="0" y="6252"/>
                      <a:pt x="578" y="6587"/>
                    </a:cubicBezTo>
                    <a:cubicBezTo>
                      <a:pt x="605" y="6596"/>
                      <a:pt x="634" y="6599"/>
                      <a:pt x="664" y="6599"/>
                    </a:cubicBezTo>
                    <a:cubicBezTo>
                      <a:pt x="738" y="6599"/>
                      <a:pt x="817" y="6578"/>
                      <a:pt x="882" y="6556"/>
                    </a:cubicBezTo>
                    <a:lnTo>
                      <a:pt x="882" y="6556"/>
                    </a:lnTo>
                    <a:cubicBezTo>
                      <a:pt x="852" y="6617"/>
                      <a:pt x="852" y="6708"/>
                      <a:pt x="882" y="6769"/>
                    </a:cubicBezTo>
                    <a:cubicBezTo>
                      <a:pt x="932" y="6870"/>
                      <a:pt x="1004" y="6929"/>
                      <a:pt x="1096" y="6929"/>
                    </a:cubicBezTo>
                    <a:cubicBezTo>
                      <a:pt x="1115" y="6929"/>
                      <a:pt x="1135" y="6926"/>
                      <a:pt x="1156" y="6921"/>
                    </a:cubicBezTo>
                    <a:cubicBezTo>
                      <a:pt x="1187" y="6937"/>
                      <a:pt x="1220" y="6944"/>
                      <a:pt x="1254" y="6944"/>
                    </a:cubicBezTo>
                    <a:cubicBezTo>
                      <a:pt x="1350" y="6944"/>
                      <a:pt x="1445" y="6882"/>
                      <a:pt x="1490" y="6769"/>
                    </a:cubicBezTo>
                    <a:cubicBezTo>
                      <a:pt x="1700" y="6691"/>
                      <a:pt x="1930" y="6653"/>
                      <a:pt x="2167" y="6653"/>
                    </a:cubicBezTo>
                    <a:cubicBezTo>
                      <a:pt x="3127" y="6653"/>
                      <a:pt x="4188" y="7276"/>
                      <a:pt x="4408" y="8350"/>
                    </a:cubicBezTo>
                    <a:cubicBezTo>
                      <a:pt x="4408" y="8441"/>
                      <a:pt x="4408" y="8532"/>
                      <a:pt x="4408" y="8593"/>
                    </a:cubicBezTo>
                    <a:cubicBezTo>
                      <a:pt x="4225" y="9900"/>
                      <a:pt x="3526" y="11085"/>
                      <a:pt x="3314" y="12392"/>
                    </a:cubicBezTo>
                    <a:cubicBezTo>
                      <a:pt x="3010" y="14429"/>
                      <a:pt x="4195" y="16313"/>
                      <a:pt x="4408" y="18289"/>
                    </a:cubicBezTo>
                    <a:cubicBezTo>
                      <a:pt x="4499" y="18806"/>
                      <a:pt x="4347" y="19383"/>
                      <a:pt x="4347" y="19930"/>
                    </a:cubicBezTo>
                    <a:cubicBezTo>
                      <a:pt x="4380" y="20044"/>
                      <a:pt x="4491" y="20106"/>
                      <a:pt x="4601" y="20106"/>
                    </a:cubicBezTo>
                    <a:cubicBezTo>
                      <a:pt x="4696" y="20106"/>
                      <a:pt x="4791" y="20060"/>
                      <a:pt x="4833" y="19961"/>
                    </a:cubicBezTo>
                    <a:cubicBezTo>
                      <a:pt x="5046" y="19323"/>
                      <a:pt x="5077" y="18593"/>
                      <a:pt x="5229" y="17924"/>
                    </a:cubicBezTo>
                    <a:cubicBezTo>
                      <a:pt x="5381" y="16952"/>
                      <a:pt x="5168" y="15979"/>
                      <a:pt x="4864" y="15067"/>
                    </a:cubicBezTo>
                    <a:cubicBezTo>
                      <a:pt x="4773" y="14125"/>
                      <a:pt x="4681" y="13152"/>
                      <a:pt x="4803" y="12210"/>
                    </a:cubicBezTo>
                    <a:cubicBezTo>
                      <a:pt x="4833" y="12058"/>
                      <a:pt x="4803" y="11906"/>
                      <a:pt x="4651" y="11845"/>
                    </a:cubicBezTo>
                    <a:cubicBezTo>
                      <a:pt x="4864" y="11298"/>
                      <a:pt x="5046" y="10721"/>
                      <a:pt x="5381" y="10204"/>
                    </a:cubicBezTo>
                    <a:cubicBezTo>
                      <a:pt x="5502" y="10052"/>
                      <a:pt x="5381" y="9778"/>
                      <a:pt x="5168" y="9778"/>
                    </a:cubicBezTo>
                    <a:cubicBezTo>
                      <a:pt x="5168" y="9778"/>
                      <a:pt x="5168" y="9748"/>
                      <a:pt x="5198" y="9718"/>
                    </a:cubicBezTo>
                    <a:cubicBezTo>
                      <a:pt x="5252" y="9747"/>
                      <a:pt x="5301" y="9761"/>
                      <a:pt x="5346" y="9761"/>
                    </a:cubicBezTo>
                    <a:cubicBezTo>
                      <a:pt x="5810" y="9761"/>
                      <a:pt x="5823" y="8317"/>
                      <a:pt x="5684" y="7985"/>
                    </a:cubicBezTo>
                    <a:cubicBezTo>
                      <a:pt x="5289" y="6587"/>
                      <a:pt x="3922" y="5736"/>
                      <a:pt x="2493" y="5705"/>
                    </a:cubicBezTo>
                    <a:lnTo>
                      <a:pt x="2311" y="5705"/>
                    </a:lnTo>
                    <a:cubicBezTo>
                      <a:pt x="2858" y="4885"/>
                      <a:pt x="3222" y="3912"/>
                      <a:pt x="3405" y="2909"/>
                    </a:cubicBezTo>
                    <a:cubicBezTo>
                      <a:pt x="3526" y="2939"/>
                      <a:pt x="3678" y="2939"/>
                      <a:pt x="3770" y="2970"/>
                    </a:cubicBezTo>
                    <a:cubicBezTo>
                      <a:pt x="4590" y="3122"/>
                      <a:pt x="5411" y="3395"/>
                      <a:pt x="6110" y="3882"/>
                    </a:cubicBezTo>
                    <a:cubicBezTo>
                      <a:pt x="6080" y="4003"/>
                      <a:pt x="6110" y="4094"/>
                      <a:pt x="6171" y="4155"/>
                    </a:cubicBezTo>
                    <a:cubicBezTo>
                      <a:pt x="6992" y="5067"/>
                      <a:pt x="7630" y="6100"/>
                      <a:pt x="7873" y="7316"/>
                    </a:cubicBezTo>
                    <a:cubicBezTo>
                      <a:pt x="8359" y="9778"/>
                      <a:pt x="6292" y="12757"/>
                      <a:pt x="7995" y="14915"/>
                    </a:cubicBezTo>
                    <a:cubicBezTo>
                      <a:pt x="8055" y="15280"/>
                      <a:pt x="8177" y="15645"/>
                      <a:pt x="8268" y="16009"/>
                    </a:cubicBezTo>
                    <a:cubicBezTo>
                      <a:pt x="8238" y="16040"/>
                      <a:pt x="8207" y="16040"/>
                      <a:pt x="8177" y="16040"/>
                    </a:cubicBezTo>
                    <a:cubicBezTo>
                      <a:pt x="8025" y="16192"/>
                      <a:pt x="8086" y="16435"/>
                      <a:pt x="8055" y="16617"/>
                    </a:cubicBezTo>
                    <a:cubicBezTo>
                      <a:pt x="7934" y="17256"/>
                      <a:pt x="7691" y="17894"/>
                      <a:pt x="7387" y="18502"/>
                    </a:cubicBezTo>
                    <a:cubicBezTo>
                      <a:pt x="7326" y="18684"/>
                      <a:pt x="7447" y="18836"/>
                      <a:pt x="7599" y="18867"/>
                    </a:cubicBezTo>
                    <a:cubicBezTo>
                      <a:pt x="7447" y="19049"/>
                      <a:pt x="7204" y="19262"/>
                      <a:pt x="7356" y="19505"/>
                    </a:cubicBezTo>
                    <a:cubicBezTo>
                      <a:pt x="7435" y="19573"/>
                      <a:pt x="7509" y="19603"/>
                      <a:pt x="7577" y="19603"/>
                    </a:cubicBezTo>
                    <a:cubicBezTo>
                      <a:pt x="7906" y="19603"/>
                      <a:pt x="8128" y="18936"/>
                      <a:pt x="8329" y="18684"/>
                    </a:cubicBezTo>
                    <a:cubicBezTo>
                      <a:pt x="8876" y="17803"/>
                      <a:pt x="9119" y="16709"/>
                      <a:pt x="9058" y="15645"/>
                    </a:cubicBezTo>
                    <a:cubicBezTo>
                      <a:pt x="8998" y="14672"/>
                      <a:pt x="8542" y="13760"/>
                      <a:pt x="8511" y="12757"/>
                    </a:cubicBezTo>
                    <a:cubicBezTo>
                      <a:pt x="8420" y="10629"/>
                      <a:pt x="9302" y="8502"/>
                      <a:pt x="8754" y="6344"/>
                    </a:cubicBezTo>
                    <a:cubicBezTo>
                      <a:pt x="8390" y="3851"/>
                      <a:pt x="6019" y="2271"/>
                      <a:pt x="3739" y="1663"/>
                    </a:cubicBezTo>
                    <a:cubicBezTo>
                      <a:pt x="3618" y="1602"/>
                      <a:pt x="3557" y="1480"/>
                      <a:pt x="3526" y="1359"/>
                    </a:cubicBezTo>
                    <a:cubicBezTo>
                      <a:pt x="3557" y="1085"/>
                      <a:pt x="3526" y="842"/>
                      <a:pt x="3496" y="568"/>
                    </a:cubicBezTo>
                    <a:cubicBezTo>
                      <a:pt x="3466" y="386"/>
                      <a:pt x="3405" y="204"/>
                      <a:pt x="3344" y="52"/>
                    </a:cubicBezTo>
                    <a:cubicBezTo>
                      <a:pt x="3287" y="16"/>
                      <a:pt x="3234" y="0"/>
                      <a:pt x="318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246700" y="-1717050"/>
                <a:ext cx="15225" cy="12925"/>
              </a:xfrm>
              <a:custGeom>
                <a:avLst/>
                <a:gdLst/>
                <a:ahLst/>
                <a:cxnLst/>
                <a:rect l="l" t="t" r="r" b="b"/>
                <a:pathLst>
                  <a:path w="609" h="517" extrusionOk="0">
                    <a:moveTo>
                      <a:pt x="308" y="0"/>
                    </a:moveTo>
                    <a:cubicBezTo>
                      <a:pt x="213" y="0"/>
                      <a:pt x="132" y="41"/>
                      <a:pt x="92" y="122"/>
                    </a:cubicBezTo>
                    <a:cubicBezTo>
                      <a:pt x="1" y="243"/>
                      <a:pt x="61" y="426"/>
                      <a:pt x="183" y="486"/>
                    </a:cubicBezTo>
                    <a:cubicBezTo>
                      <a:pt x="223" y="507"/>
                      <a:pt x="267" y="517"/>
                      <a:pt x="311" y="517"/>
                    </a:cubicBezTo>
                    <a:cubicBezTo>
                      <a:pt x="399" y="517"/>
                      <a:pt x="487" y="476"/>
                      <a:pt x="548" y="395"/>
                    </a:cubicBezTo>
                    <a:cubicBezTo>
                      <a:pt x="608" y="274"/>
                      <a:pt x="578" y="91"/>
                      <a:pt x="456" y="31"/>
                    </a:cubicBezTo>
                    <a:cubicBezTo>
                      <a:pt x="406" y="10"/>
                      <a:pt x="355" y="0"/>
                      <a:pt x="30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9975" y="-1709450"/>
                <a:ext cx="15225" cy="12925"/>
              </a:xfrm>
              <a:custGeom>
                <a:avLst/>
                <a:gdLst/>
                <a:ahLst/>
                <a:cxnLst/>
                <a:rect l="l" t="t" r="r" b="b"/>
                <a:pathLst>
                  <a:path w="609" h="517" extrusionOk="0">
                    <a:moveTo>
                      <a:pt x="297" y="0"/>
                    </a:moveTo>
                    <a:cubicBezTo>
                      <a:pt x="210" y="0"/>
                      <a:pt x="122" y="41"/>
                      <a:pt x="61" y="122"/>
                    </a:cubicBezTo>
                    <a:cubicBezTo>
                      <a:pt x="0" y="243"/>
                      <a:pt x="31" y="426"/>
                      <a:pt x="183" y="486"/>
                    </a:cubicBezTo>
                    <a:cubicBezTo>
                      <a:pt x="223" y="507"/>
                      <a:pt x="267" y="517"/>
                      <a:pt x="310" y="517"/>
                    </a:cubicBezTo>
                    <a:cubicBezTo>
                      <a:pt x="395" y="517"/>
                      <a:pt x="476" y="476"/>
                      <a:pt x="517" y="395"/>
                    </a:cubicBezTo>
                    <a:cubicBezTo>
                      <a:pt x="608" y="274"/>
                      <a:pt x="547" y="91"/>
                      <a:pt x="426" y="30"/>
                    </a:cubicBezTo>
                    <a:cubicBezTo>
                      <a:pt x="385" y="10"/>
                      <a:pt x="341" y="0"/>
                      <a:pt x="29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198075" y="-1494400"/>
                <a:ext cx="14475" cy="12925"/>
              </a:xfrm>
              <a:custGeom>
                <a:avLst/>
                <a:gdLst/>
                <a:ahLst/>
                <a:cxnLst/>
                <a:rect l="l" t="t" r="r" b="b"/>
                <a:pathLst>
                  <a:path w="579" h="517" extrusionOk="0">
                    <a:moveTo>
                      <a:pt x="278" y="0"/>
                    </a:moveTo>
                    <a:cubicBezTo>
                      <a:pt x="183" y="0"/>
                      <a:pt x="102" y="41"/>
                      <a:pt x="62" y="122"/>
                    </a:cubicBezTo>
                    <a:cubicBezTo>
                      <a:pt x="1" y="243"/>
                      <a:pt x="31" y="426"/>
                      <a:pt x="153" y="486"/>
                    </a:cubicBezTo>
                    <a:cubicBezTo>
                      <a:pt x="193" y="507"/>
                      <a:pt x="237" y="517"/>
                      <a:pt x="281" y="517"/>
                    </a:cubicBezTo>
                    <a:cubicBezTo>
                      <a:pt x="369" y="517"/>
                      <a:pt x="457" y="476"/>
                      <a:pt x="518" y="395"/>
                    </a:cubicBezTo>
                    <a:cubicBezTo>
                      <a:pt x="578" y="274"/>
                      <a:pt x="548" y="91"/>
                      <a:pt x="426" y="30"/>
                    </a:cubicBezTo>
                    <a:cubicBezTo>
                      <a:pt x="376" y="10"/>
                      <a:pt x="325" y="0"/>
                      <a:pt x="27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188950" y="-1377225"/>
                <a:ext cx="14475" cy="13350"/>
              </a:xfrm>
              <a:custGeom>
                <a:avLst/>
                <a:gdLst/>
                <a:ahLst/>
                <a:cxnLst/>
                <a:rect l="l" t="t" r="r" b="b"/>
                <a:pathLst>
                  <a:path w="579" h="534" extrusionOk="0">
                    <a:moveTo>
                      <a:pt x="294" y="1"/>
                    </a:moveTo>
                    <a:cubicBezTo>
                      <a:pt x="199" y="1"/>
                      <a:pt x="106" y="57"/>
                      <a:pt x="61" y="146"/>
                    </a:cubicBezTo>
                    <a:cubicBezTo>
                      <a:pt x="1" y="268"/>
                      <a:pt x="61" y="420"/>
                      <a:pt x="183" y="511"/>
                    </a:cubicBezTo>
                    <a:cubicBezTo>
                      <a:pt x="214" y="526"/>
                      <a:pt x="248" y="534"/>
                      <a:pt x="282" y="534"/>
                    </a:cubicBezTo>
                    <a:cubicBezTo>
                      <a:pt x="379" y="534"/>
                      <a:pt x="480" y="471"/>
                      <a:pt x="548" y="359"/>
                    </a:cubicBezTo>
                    <a:cubicBezTo>
                      <a:pt x="578" y="237"/>
                      <a:pt x="548" y="85"/>
                      <a:pt x="396" y="24"/>
                    </a:cubicBezTo>
                    <a:cubicBezTo>
                      <a:pt x="363" y="8"/>
                      <a:pt x="328" y="1"/>
                      <a:pt x="29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197300" y="-1359725"/>
                <a:ext cx="14450" cy="13350"/>
              </a:xfrm>
              <a:custGeom>
                <a:avLst/>
                <a:gdLst/>
                <a:ahLst/>
                <a:cxnLst/>
                <a:rect l="l" t="t" r="r" b="b"/>
                <a:pathLst>
                  <a:path w="578" h="534" extrusionOk="0">
                    <a:moveTo>
                      <a:pt x="297" y="0"/>
                    </a:moveTo>
                    <a:cubicBezTo>
                      <a:pt x="201" y="0"/>
                      <a:pt x="106" y="63"/>
                      <a:pt x="61" y="175"/>
                    </a:cubicBezTo>
                    <a:cubicBezTo>
                      <a:pt x="0" y="297"/>
                      <a:pt x="61" y="449"/>
                      <a:pt x="183" y="510"/>
                    </a:cubicBezTo>
                    <a:cubicBezTo>
                      <a:pt x="215" y="526"/>
                      <a:pt x="250" y="534"/>
                      <a:pt x="285" y="534"/>
                    </a:cubicBezTo>
                    <a:cubicBezTo>
                      <a:pt x="379" y="534"/>
                      <a:pt x="472" y="477"/>
                      <a:pt x="517" y="388"/>
                    </a:cubicBezTo>
                    <a:cubicBezTo>
                      <a:pt x="578" y="267"/>
                      <a:pt x="547" y="84"/>
                      <a:pt x="395" y="23"/>
                    </a:cubicBezTo>
                    <a:cubicBezTo>
                      <a:pt x="364" y="8"/>
                      <a:pt x="331" y="0"/>
                      <a:pt x="29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342925" y="-1254450"/>
                <a:ext cx="107075" cy="134050"/>
              </a:xfrm>
              <a:custGeom>
                <a:avLst/>
                <a:gdLst/>
                <a:ahLst/>
                <a:cxnLst/>
                <a:rect l="l" t="t" r="r" b="b"/>
                <a:pathLst>
                  <a:path w="4283" h="5362" extrusionOk="0">
                    <a:moveTo>
                      <a:pt x="176" y="4883"/>
                    </a:moveTo>
                    <a:lnTo>
                      <a:pt x="141" y="4901"/>
                    </a:lnTo>
                    <a:lnTo>
                      <a:pt x="141" y="4910"/>
                    </a:lnTo>
                    <a:lnTo>
                      <a:pt x="141" y="4910"/>
                    </a:lnTo>
                    <a:cubicBezTo>
                      <a:pt x="151" y="4902"/>
                      <a:pt x="162" y="4894"/>
                      <a:pt x="172" y="4887"/>
                    </a:cubicBezTo>
                    <a:lnTo>
                      <a:pt x="172" y="4887"/>
                    </a:lnTo>
                    <a:cubicBezTo>
                      <a:pt x="174" y="4886"/>
                      <a:pt x="175" y="4885"/>
                      <a:pt x="176" y="4883"/>
                    </a:cubicBezTo>
                    <a:close/>
                    <a:moveTo>
                      <a:pt x="3898" y="1"/>
                    </a:moveTo>
                    <a:cubicBezTo>
                      <a:pt x="3830" y="1"/>
                      <a:pt x="3759" y="29"/>
                      <a:pt x="3698" y="98"/>
                    </a:cubicBezTo>
                    <a:cubicBezTo>
                      <a:pt x="3242" y="585"/>
                      <a:pt x="2695" y="1040"/>
                      <a:pt x="2239" y="1557"/>
                    </a:cubicBezTo>
                    <a:cubicBezTo>
                      <a:pt x="2178" y="1648"/>
                      <a:pt x="2178" y="1740"/>
                      <a:pt x="2208" y="1800"/>
                    </a:cubicBezTo>
                    <a:cubicBezTo>
                      <a:pt x="2087" y="2044"/>
                      <a:pt x="1418" y="2591"/>
                      <a:pt x="1144" y="3016"/>
                    </a:cubicBezTo>
                    <a:lnTo>
                      <a:pt x="1114" y="3016"/>
                    </a:lnTo>
                    <a:cubicBezTo>
                      <a:pt x="932" y="3229"/>
                      <a:pt x="749" y="3472"/>
                      <a:pt x="506" y="3624"/>
                    </a:cubicBezTo>
                    <a:cubicBezTo>
                      <a:pt x="384" y="3715"/>
                      <a:pt x="354" y="3898"/>
                      <a:pt x="476" y="4019"/>
                    </a:cubicBezTo>
                    <a:cubicBezTo>
                      <a:pt x="445" y="4080"/>
                      <a:pt x="445" y="4141"/>
                      <a:pt x="445" y="4202"/>
                    </a:cubicBezTo>
                    <a:cubicBezTo>
                      <a:pt x="445" y="4232"/>
                      <a:pt x="445" y="4262"/>
                      <a:pt x="476" y="4262"/>
                    </a:cubicBezTo>
                    <a:cubicBezTo>
                      <a:pt x="445" y="4354"/>
                      <a:pt x="476" y="4414"/>
                      <a:pt x="536" y="4475"/>
                    </a:cubicBezTo>
                    <a:cubicBezTo>
                      <a:pt x="445" y="4597"/>
                      <a:pt x="384" y="4688"/>
                      <a:pt x="293" y="4779"/>
                    </a:cubicBezTo>
                    <a:cubicBezTo>
                      <a:pt x="271" y="4801"/>
                      <a:pt x="216" y="4840"/>
                      <a:pt x="176" y="4883"/>
                    </a:cubicBezTo>
                    <a:lnTo>
                      <a:pt x="176" y="4883"/>
                    </a:lnTo>
                    <a:lnTo>
                      <a:pt x="202" y="4870"/>
                    </a:lnTo>
                    <a:lnTo>
                      <a:pt x="202" y="4870"/>
                    </a:lnTo>
                    <a:cubicBezTo>
                      <a:pt x="192" y="4875"/>
                      <a:pt x="182" y="4881"/>
                      <a:pt x="172" y="4887"/>
                    </a:cubicBezTo>
                    <a:lnTo>
                      <a:pt x="172" y="4887"/>
                    </a:lnTo>
                    <a:cubicBezTo>
                      <a:pt x="160" y="4902"/>
                      <a:pt x="149" y="4916"/>
                      <a:pt x="141" y="4931"/>
                    </a:cubicBezTo>
                    <a:lnTo>
                      <a:pt x="141" y="4910"/>
                    </a:lnTo>
                    <a:lnTo>
                      <a:pt x="141" y="4910"/>
                    </a:lnTo>
                    <a:cubicBezTo>
                      <a:pt x="53" y="4984"/>
                      <a:pt x="0" y="5105"/>
                      <a:pt x="50" y="5205"/>
                    </a:cubicBezTo>
                    <a:cubicBezTo>
                      <a:pt x="99" y="5313"/>
                      <a:pt x="170" y="5362"/>
                      <a:pt x="256" y="5362"/>
                    </a:cubicBezTo>
                    <a:cubicBezTo>
                      <a:pt x="921" y="5362"/>
                      <a:pt x="2537" y="2508"/>
                      <a:pt x="2725" y="2104"/>
                    </a:cubicBezTo>
                    <a:cubicBezTo>
                      <a:pt x="3059" y="1466"/>
                      <a:pt x="3637" y="980"/>
                      <a:pt x="4123" y="433"/>
                    </a:cubicBezTo>
                    <a:cubicBezTo>
                      <a:pt x="4282" y="251"/>
                      <a:pt x="4101" y="1"/>
                      <a:pt x="3898" y="1"/>
                    </a:cubicBez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1844750" y="187375"/>
                <a:ext cx="15225" cy="13400"/>
              </a:xfrm>
              <a:custGeom>
                <a:avLst/>
                <a:gdLst/>
                <a:ahLst/>
                <a:cxnLst/>
                <a:rect l="l" t="t" r="r" b="b"/>
                <a:pathLst>
                  <a:path w="609" h="536" extrusionOk="0">
                    <a:moveTo>
                      <a:pt x="319" y="1"/>
                    </a:moveTo>
                    <a:cubicBezTo>
                      <a:pt x="215" y="1"/>
                      <a:pt x="106" y="57"/>
                      <a:pt x="61" y="146"/>
                    </a:cubicBezTo>
                    <a:cubicBezTo>
                      <a:pt x="0" y="268"/>
                      <a:pt x="61" y="450"/>
                      <a:pt x="183" y="511"/>
                    </a:cubicBezTo>
                    <a:cubicBezTo>
                      <a:pt x="223" y="527"/>
                      <a:pt x="264" y="535"/>
                      <a:pt x="303" y="535"/>
                    </a:cubicBezTo>
                    <a:cubicBezTo>
                      <a:pt x="410" y="535"/>
                      <a:pt x="503" y="479"/>
                      <a:pt x="548" y="390"/>
                    </a:cubicBezTo>
                    <a:cubicBezTo>
                      <a:pt x="608" y="238"/>
                      <a:pt x="548" y="86"/>
                      <a:pt x="426" y="25"/>
                    </a:cubicBezTo>
                    <a:cubicBezTo>
                      <a:pt x="393" y="9"/>
                      <a:pt x="356" y="1"/>
                      <a:pt x="319" y="1"/>
                    </a:cubicBez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1821950" y="200300"/>
                <a:ext cx="15225" cy="13375"/>
              </a:xfrm>
              <a:custGeom>
                <a:avLst/>
                <a:gdLst/>
                <a:ahLst/>
                <a:cxnLst/>
                <a:rect l="l" t="t" r="r" b="b"/>
                <a:pathLst>
                  <a:path w="609" h="535" extrusionOk="0">
                    <a:moveTo>
                      <a:pt x="318" y="1"/>
                    </a:moveTo>
                    <a:cubicBezTo>
                      <a:pt x="215" y="1"/>
                      <a:pt x="106" y="57"/>
                      <a:pt x="61" y="146"/>
                    </a:cubicBezTo>
                    <a:cubicBezTo>
                      <a:pt x="0" y="268"/>
                      <a:pt x="61" y="450"/>
                      <a:pt x="183" y="511"/>
                    </a:cubicBezTo>
                    <a:cubicBezTo>
                      <a:pt x="223" y="527"/>
                      <a:pt x="264" y="535"/>
                      <a:pt x="303" y="535"/>
                    </a:cubicBezTo>
                    <a:cubicBezTo>
                      <a:pt x="410" y="535"/>
                      <a:pt x="503" y="478"/>
                      <a:pt x="547" y="389"/>
                    </a:cubicBezTo>
                    <a:cubicBezTo>
                      <a:pt x="608" y="268"/>
                      <a:pt x="547" y="85"/>
                      <a:pt x="426" y="25"/>
                    </a:cubicBezTo>
                    <a:cubicBezTo>
                      <a:pt x="393" y="8"/>
                      <a:pt x="356" y="1"/>
                      <a:pt x="318" y="1"/>
                    </a:cubicBez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334850" y="-210200"/>
                <a:ext cx="800" cy="25"/>
              </a:xfrm>
              <a:custGeom>
                <a:avLst/>
                <a:gdLst/>
                <a:ahLst/>
                <a:cxnLst/>
                <a:rect l="l" t="t" r="r" b="b"/>
                <a:pathLst>
                  <a:path w="32" h="1" extrusionOk="0">
                    <a:moveTo>
                      <a:pt x="1" y="1"/>
                    </a:moveTo>
                    <a:cubicBezTo>
                      <a:pt x="1" y="1"/>
                      <a:pt x="1" y="1"/>
                      <a:pt x="31" y="1"/>
                    </a:cubicBezTo>
                    <a:lnTo>
                      <a:pt x="31"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34075" y="-1726925"/>
                <a:ext cx="25" cy="775"/>
              </a:xfrm>
              <a:custGeom>
                <a:avLst/>
                <a:gdLst/>
                <a:ahLst/>
                <a:cxnLst/>
                <a:rect l="l" t="t" r="r" b="b"/>
                <a:pathLst>
                  <a:path w="1" h="31" extrusionOk="0">
                    <a:moveTo>
                      <a:pt x="0" y="0"/>
                    </a:moveTo>
                    <a:lnTo>
                      <a:pt x="0" y="0"/>
                    </a:lnTo>
                    <a:cubicBezTo>
                      <a:pt x="0" y="0"/>
                      <a:pt x="0" y="0"/>
                      <a:pt x="0" y="30"/>
                    </a:cubicBezTo>
                    <a:cubicBezTo>
                      <a:pt x="0" y="0"/>
                      <a:pt x="0" y="0"/>
                      <a:pt x="0"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71025" y="-1212500"/>
                <a:ext cx="25" cy="25"/>
              </a:xfrm>
              <a:custGeom>
                <a:avLst/>
                <a:gdLst/>
                <a:ahLst/>
                <a:cxnLst/>
                <a:rect l="l" t="t" r="r" b="b"/>
                <a:pathLst>
                  <a:path w="1" h="1" extrusionOk="0">
                    <a:moveTo>
                      <a:pt x="1" y="1"/>
                    </a:moveTo>
                    <a:lnTo>
                      <a:pt x="1" y="1"/>
                    </a:lnTo>
                    <a:cubicBezTo>
                      <a:pt x="1" y="1"/>
                      <a:pt x="1" y="1"/>
                      <a:pt x="1" y="1"/>
                    </a:cubicBezTo>
                    <a:cubicBezTo>
                      <a:pt x="1" y="1"/>
                      <a:pt x="1" y="1"/>
                      <a:pt x="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80125" y="-1204125"/>
                <a:ext cx="775" cy="775"/>
              </a:xfrm>
              <a:custGeom>
                <a:avLst/>
                <a:gdLst/>
                <a:ahLst/>
                <a:cxnLst/>
                <a:rect l="l" t="t" r="r" b="b"/>
                <a:pathLst>
                  <a:path w="31" h="31" extrusionOk="0">
                    <a:moveTo>
                      <a:pt x="31" y="0"/>
                    </a:moveTo>
                    <a:lnTo>
                      <a:pt x="0" y="31"/>
                    </a:lnTo>
                    <a:lnTo>
                      <a:pt x="0" y="3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283175" y="-1391825"/>
                <a:ext cx="25" cy="25"/>
              </a:xfrm>
              <a:custGeom>
                <a:avLst/>
                <a:gdLst/>
                <a:ahLst/>
                <a:cxnLst/>
                <a:rect l="l" t="t" r="r" b="b"/>
                <a:pathLst>
                  <a:path w="1" h="1" extrusionOk="0">
                    <a:moveTo>
                      <a:pt x="1" y="0"/>
                    </a:moveTo>
                    <a:cubicBezTo>
                      <a:pt x="1" y="0"/>
                      <a:pt x="1" y="0"/>
                      <a:pt x="1" y="0"/>
                    </a:cubicBezTo>
                    <a:lnTo>
                      <a:pt x="1" y="0"/>
                    </a:lnTo>
                    <a:cubicBezTo>
                      <a:pt x="1" y="0"/>
                      <a:pt x="1" y="0"/>
                      <a:pt x="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83175" y="-1391825"/>
                <a:ext cx="25" cy="25"/>
              </a:xfrm>
              <a:custGeom>
                <a:avLst/>
                <a:gdLst/>
                <a:ahLst/>
                <a:cxnLst/>
                <a:rect l="l" t="t" r="r" b="b"/>
                <a:pathLst>
                  <a:path w="1" h="1" extrusionOk="0">
                    <a:moveTo>
                      <a:pt x="1" y="0"/>
                    </a:moveTo>
                    <a:cubicBezTo>
                      <a:pt x="1" y="0"/>
                      <a:pt x="1" y="0"/>
                      <a:pt x="1" y="0"/>
                    </a:cubicBezTo>
                    <a:lnTo>
                      <a:pt x="1" y="0"/>
                    </a:lnTo>
                    <a:cubicBezTo>
                      <a:pt x="1" y="0"/>
                      <a:pt x="1" y="0"/>
                      <a:pt x="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350050" y="-1434400"/>
                <a:ext cx="75250" cy="44875"/>
              </a:xfrm>
              <a:custGeom>
                <a:avLst/>
                <a:gdLst/>
                <a:ahLst/>
                <a:cxnLst/>
                <a:rect l="l" t="t" r="r" b="b"/>
                <a:pathLst>
                  <a:path w="3010" h="1795" extrusionOk="0">
                    <a:moveTo>
                      <a:pt x="137" y="0"/>
                    </a:moveTo>
                    <a:cubicBezTo>
                      <a:pt x="112" y="0"/>
                      <a:pt x="87" y="1"/>
                      <a:pt x="62" y="1"/>
                    </a:cubicBezTo>
                    <a:cubicBezTo>
                      <a:pt x="31" y="1"/>
                      <a:pt x="1" y="32"/>
                      <a:pt x="1" y="32"/>
                    </a:cubicBezTo>
                    <a:cubicBezTo>
                      <a:pt x="31" y="62"/>
                      <a:pt x="92" y="123"/>
                      <a:pt x="153" y="153"/>
                    </a:cubicBezTo>
                    <a:cubicBezTo>
                      <a:pt x="183" y="214"/>
                      <a:pt x="244" y="244"/>
                      <a:pt x="305" y="305"/>
                    </a:cubicBezTo>
                    <a:cubicBezTo>
                      <a:pt x="396" y="336"/>
                      <a:pt x="457" y="366"/>
                      <a:pt x="517" y="396"/>
                    </a:cubicBezTo>
                    <a:cubicBezTo>
                      <a:pt x="639" y="457"/>
                      <a:pt x="730" y="488"/>
                      <a:pt x="852" y="518"/>
                    </a:cubicBezTo>
                    <a:cubicBezTo>
                      <a:pt x="943" y="548"/>
                      <a:pt x="1034" y="609"/>
                      <a:pt x="1125" y="670"/>
                    </a:cubicBezTo>
                    <a:cubicBezTo>
                      <a:pt x="1369" y="792"/>
                      <a:pt x="1581" y="944"/>
                      <a:pt x="1794" y="1096"/>
                    </a:cubicBezTo>
                    <a:lnTo>
                      <a:pt x="1764" y="1096"/>
                    </a:lnTo>
                    <a:cubicBezTo>
                      <a:pt x="2007" y="1278"/>
                      <a:pt x="2250" y="1460"/>
                      <a:pt x="2493" y="1612"/>
                    </a:cubicBezTo>
                    <a:cubicBezTo>
                      <a:pt x="2524" y="1643"/>
                      <a:pt x="2524" y="1643"/>
                      <a:pt x="2554" y="1643"/>
                    </a:cubicBezTo>
                    <a:cubicBezTo>
                      <a:pt x="2584" y="1673"/>
                      <a:pt x="2615" y="1703"/>
                      <a:pt x="2676" y="1703"/>
                    </a:cubicBezTo>
                    <a:cubicBezTo>
                      <a:pt x="2797" y="1734"/>
                      <a:pt x="2888" y="1764"/>
                      <a:pt x="3010" y="1795"/>
                    </a:cubicBezTo>
                    <a:cubicBezTo>
                      <a:pt x="3010" y="1734"/>
                      <a:pt x="2980" y="1673"/>
                      <a:pt x="2949" y="1612"/>
                    </a:cubicBezTo>
                    <a:cubicBezTo>
                      <a:pt x="2354" y="661"/>
                      <a:pt x="126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47000" y="-1430575"/>
                <a:ext cx="25" cy="25"/>
              </a:xfrm>
              <a:custGeom>
                <a:avLst/>
                <a:gdLst/>
                <a:ahLst/>
                <a:cxnLst/>
                <a:rect l="l" t="t" r="r" b="b"/>
                <a:pathLst>
                  <a:path w="1" h="1" extrusionOk="0">
                    <a:moveTo>
                      <a:pt x="0" y="0"/>
                    </a:moveTo>
                    <a:lnTo>
                      <a:pt x="0" y="0"/>
                    </a:lnTo>
                    <a:cubicBezTo>
                      <a:pt x="0" y="0"/>
                      <a:pt x="0" y="0"/>
                      <a:pt x="0" y="0"/>
                    </a:cubicBezTo>
                    <a:cubicBezTo>
                      <a:pt x="0" y="0"/>
                      <a:pt x="0" y="0"/>
                      <a:pt x="0"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 name="Google Shape;2678;p41"/>
              <p:cNvGrpSpPr/>
              <p:nvPr/>
            </p:nvGrpSpPr>
            <p:grpSpPr>
              <a:xfrm>
                <a:off x="-1984575" y="-1952875"/>
                <a:ext cx="1916475" cy="2669775"/>
                <a:chOff x="-1984575" y="-1952875"/>
                <a:chExt cx="1916475" cy="2669775"/>
              </a:xfrm>
            </p:grpSpPr>
            <p:sp>
              <p:nvSpPr>
                <p:cNvPr id="2679" name="Google Shape;2679;p41"/>
                <p:cNvSpPr/>
                <p:nvPr/>
              </p:nvSpPr>
              <p:spPr>
                <a:xfrm>
                  <a:off x="-1893496" y="-1712922"/>
                  <a:ext cx="1695350" cy="2088200"/>
                </a:xfrm>
                <a:custGeom>
                  <a:avLst/>
                  <a:gdLst/>
                  <a:ahLst/>
                  <a:cxnLst/>
                  <a:rect l="l" t="t" r="r" b="b"/>
                  <a:pathLst>
                    <a:path w="67814" h="83528" extrusionOk="0">
                      <a:moveTo>
                        <a:pt x="51919" y="5538"/>
                      </a:moveTo>
                      <a:cubicBezTo>
                        <a:pt x="52972" y="5538"/>
                        <a:pt x="54007" y="6060"/>
                        <a:pt x="54682" y="6870"/>
                      </a:cubicBezTo>
                      <a:cubicBezTo>
                        <a:pt x="54713" y="6931"/>
                        <a:pt x="54743" y="6961"/>
                        <a:pt x="54743" y="7022"/>
                      </a:cubicBezTo>
                      <a:cubicBezTo>
                        <a:pt x="54622" y="6992"/>
                        <a:pt x="54530" y="6992"/>
                        <a:pt x="54409" y="6961"/>
                      </a:cubicBezTo>
                      <a:cubicBezTo>
                        <a:pt x="54348" y="6961"/>
                        <a:pt x="54287" y="6931"/>
                        <a:pt x="54226" y="6931"/>
                      </a:cubicBezTo>
                      <a:cubicBezTo>
                        <a:pt x="54196" y="6901"/>
                        <a:pt x="54166" y="6901"/>
                        <a:pt x="54135" y="6870"/>
                      </a:cubicBezTo>
                      <a:cubicBezTo>
                        <a:pt x="54074" y="6840"/>
                        <a:pt x="54014" y="6810"/>
                        <a:pt x="53922" y="6779"/>
                      </a:cubicBezTo>
                      <a:cubicBezTo>
                        <a:pt x="53831" y="6688"/>
                        <a:pt x="53710" y="6627"/>
                        <a:pt x="53618" y="6536"/>
                      </a:cubicBezTo>
                      <a:cubicBezTo>
                        <a:pt x="53527" y="6475"/>
                        <a:pt x="53436" y="6414"/>
                        <a:pt x="53345" y="6354"/>
                      </a:cubicBezTo>
                      <a:cubicBezTo>
                        <a:pt x="53254" y="6323"/>
                        <a:pt x="53163" y="6262"/>
                        <a:pt x="53041" y="6202"/>
                      </a:cubicBezTo>
                      <a:cubicBezTo>
                        <a:pt x="52919" y="6141"/>
                        <a:pt x="52737" y="6110"/>
                        <a:pt x="52585" y="6050"/>
                      </a:cubicBezTo>
                      <a:cubicBezTo>
                        <a:pt x="52494" y="6019"/>
                        <a:pt x="52372" y="5989"/>
                        <a:pt x="52251" y="5928"/>
                      </a:cubicBezTo>
                      <a:cubicBezTo>
                        <a:pt x="52129" y="5898"/>
                        <a:pt x="52038" y="5867"/>
                        <a:pt x="51916" y="5837"/>
                      </a:cubicBezTo>
                      <a:cubicBezTo>
                        <a:pt x="51916" y="5806"/>
                        <a:pt x="51886" y="5806"/>
                        <a:pt x="51856" y="5776"/>
                      </a:cubicBezTo>
                      <a:cubicBezTo>
                        <a:pt x="51825" y="5776"/>
                        <a:pt x="51795" y="5746"/>
                        <a:pt x="51764" y="5746"/>
                      </a:cubicBezTo>
                      <a:cubicBezTo>
                        <a:pt x="51704" y="5715"/>
                        <a:pt x="51673" y="5685"/>
                        <a:pt x="51612" y="5654"/>
                      </a:cubicBezTo>
                      <a:cubicBezTo>
                        <a:pt x="51582" y="5624"/>
                        <a:pt x="51552" y="5594"/>
                        <a:pt x="51521" y="5563"/>
                      </a:cubicBezTo>
                      <a:cubicBezTo>
                        <a:pt x="51654" y="5546"/>
                        <a:pt x="51786" y="5538"/>
                        <a:pt x="51919" y="5538"/>
                      </a:cubicBezTo>
                      <a:close/>
                      <a:moveTo>
                        <a:pt x="61992" y="11094"/>
                      </a:moveTo>
                      <a:cubicBezTo>
                        <a:pt x="63121" y="11094"/>
                        <a:pt x="64209" y="11755"/>
                        <a:pt x="64804" y="12706"/>
                      </a:cubicBezTo>
                      <a:cubicBezTo>
                        <a:pt x="64835" y="12767"/>
                        <a:pt x="64865" y="12828"/>
                        <a:pt x="64865" y="12889"/>
                      </a:cubicBezTo>
                      <a:cubicBezTo>
                        <a:pt x="64743" y="12858"/>
                        <a:pt x="64652" y="12828"/>
                        <a:pt x="64531" y="12797"/>
                      </a:cubicBezTo>
                      <a:cubicBezTo>
                        <a:pt x="64470" y="12797"/>
                        <a:pt x="64439" y="12767"/>
                        <a:pt x="64409" y="12767"/>
                      </a:cubicBezTo>
                      <a:cubicBezTo>
                        <a:pt x="64379" y="12737"/>
                        <a:pt x="64348" y="12737"/>
                        <a:pt x="64348" y="12737"/>
                      </a:cubicBezTo>
                      <a:cubicBezTo>
                        <a:pt x="64105" y="12554"/>
                        <a:pt x="63892" y="12372"/>
                        <a:pt x="63649" y="12220"/>
                      </a:cubicBezTo>
                      <a:cubicBezTo>
                        <a:pt x="63436" y="12038"/>
                        <a:pt x="63193" y="11916"/>
                        <a:pt x="62980" y="11764"/>
                      </a:cubicBezTo>
                      <a:cubicBezTo>
                        <a:pt x="62889" y="11703"/>
                        <a:pt x="62798" y="11673"/>
                        <a:pt x="62707" y="11612"/>
                      </a:cubicBezTo>
                      <a:cubicBezTo>
                        <a:pt x="62585" y="11582"/>
                        <a:pt x="62494" y="11551"/>
                        <a:pt x="62372" y="11490"/>
                      </a:cubicBezTo>
                      <a:cubicBezTo>
                        <a:pt x="62312" y="11460"/>
                        <a:pt x="62251" y="11430"/>
                        <a:pt x="62160" y="11399"/>
                      </a:cubicBezTo>
                      <a:cubicBezTo>
                        <a:pt x="62099" y="11369"/>
                        <a:pt x="62038" y="11308"/>
                        <a:pt x="61977" y="11247"/>
                      </a:cubicBezTo>
                      <a:cubicBezTo>
                        <a:pt x="61917" y="11217"/>
                        <a:pt x="61886" y="11186"/>
                        <a:pt x="61825" y="11126"/>
                      </a:cubicBezTo>
                      <a:cubicBezTo>
                        <a:pt x="61856" y="11126"/>
                        <a:pt x="61886" y="11126"/>
                        <a:pt x="61917" y="11095"/>
                      </a:cubicBezTo>
                      <a:cubicBezTo>
                        <a:pt x="61942" y="11095"/>
                        <a:pt x="61967" y="11094"/>
                        <a:pt x="61992" y="11094"/>
                      </a:cubicBezTo>
                      <a:close/>
                      <a:moveTo>
                        <a:pt x="50584" y="11251"/>
                      </a:moveTo>
                      <a:cubicBezTo>
                        <a:pt x="50761" y="11251"/>
                        <a:pt x="50937" y="11296"/>
                        <a:pt x="51096" y="11399"/>
                      </a:cubicBezTo>
                      <a:cubicBezTo>
                        <a:pt x="52207" y="12207"/>
                        <a:pt x="51409" y="13666"/>
                        <a:pt x="50340" y="13666"/>
                      </a:cubicBezTo>
                      <a:cubicBezTo>
                        <a:pt x="50122" y="13666"/>
                        <a:pt x="49893" y="13605"/>
                        <a:pt x="49667" y="13466"/>
                      </a:cubicBezTo>
                      <a:cubicBezTo>
                        <a:pt x="49302" y="13132"/>
                        <a:pt x="49150" y="12493"/>
                        <a:pt x="49363" y="12038"/>
                      </a:cubicBezTo>
                      <a:cubicBezTo>
                        <a:pt x="49565" y="11611"/>
                        <a:pt x="50082" y="11251"/>
                        <a:pt x="50584" y="11251"/>
                      </a:cubicBezTo>
                      <a:close/>
                      <a:moveTo>
                        <a:pt x="40565" y="5765"/>
                      </a:moveTo>
                      <a:cubicBezTo>
                        <a:pt x="41014" y="5765"/>
                        <a:pt x="41411" y="5985"/>
                        <a:pt x="41521" y="6536"/>
                      </a:cubicBezTo>
                      <a:cubicBezTo>
                        <a:pt x="41612" y="7661"/>
                        <a:pt x="40883" y="8664"/>
                        <a:pt x="40640" y="9727"/>
                      </a:cubicBezTo>
                      <a:cubicBezTo>
                        <a:pt x="40640" y="9788"/>
                        <a:pt x="40609" y="9849"/>
                        <a:pt x="40579" y="9910"/>
                      </a:cubicBezTo>
                      <a:cubicBezTo>
                        <a:pt x="40518" y="10092"/>
                        <a:pt x="40488" y="10305"/>
                        <a:pt x="40457" y="10487"/>
                      </a:cubicBezTo>
                      <a:lnTo>
                        <a:pt x="40396" y="10487"/>
                      </a:lnTo>
                      <a:cubicBezTo>
                        <a:pt x="40289" y="10466"/>
                        <a:pt x="40166" y="10444"/>
                        <a:pt x="40039" y="10444"/>
                      </a:cubicBezTo>
                      <a:cubicBezTo>
                        <a:pt x="39986" y="10444"/>
                        <a:pt x="39933" y="10448"/>
                        <a:pt x="39880" y="10457"/>
                      </a:cubicBezTo>
                      <a:cubicBezTo>
                        <a:pt x="39788" y="10487"/>
                        <a:pt x="39667" y="10518"/>
                        <a:pt x="39576" y="10579"/>
                      </a:cubicBezTo>
                      <a:cubicBezTo>
                        <a:pt x="38998" y="10731"/>
                        <a:pt x="38816" y="11369"/>
                        <a:pt x="38816" y="11946"/>
                      </a:cubicBezTo>
                      <a:cubicBezTo>
                        <a:pt x="38816" y="11977"/>
                        <a:pt x="38816" y="12007"/>
                        <a:pt x="38816" y="12038"/>
                      </a:cubicBezTo>
                      <a:cubicBezTo>
                        <a:pt x="38816" y="12129"/>
                        <a:pt x="38816" y="12220"/>
                        <a:pt x="38816" y="12311"/>
                      </a:cubicBezTo>
                      <a:cubicBezTo>
                        <a:pt x="38846" y="12463"/>
                        <a:pt x="38846" y="12585"/>
                        <a:pt x="38846" y="12737"/>
                      </a:cubicBezTo>
                      <a:cubicBezTo>
                        <a:pt x="38877" y="12889"/>
                        <a:pt x="38907" y="13041"/>
                        <a:pt x="38937" y="13193"/>
                      </a:cubicBezTo>
                      <a:cubicBezTo>
                        <a:pt x="38968" y="13345"/>
                        <a:pt x="38998" y="13466"/>
                        <a:pt x="39029" y="13618"/>
                      </a:cubicBezTo>
                      <a:cubicBezTo>
                        <a:pt x="39089" y="13770"/>
                        <a:pt x="39150" y="13892"/>
                        <a:pt x="39181" y="14013"/>
                      </a:cubicBezTo>
                      <a:cubicBezTo>
                        <a:pt x="37873" y="13055"/>
                        <a:pt x="37954" y="10042"/>
                        <a:pt x="39794" y="10042"/>
                      </a:cubicBezTo>
                      <a:cubicBezTo>
                        <a:pt x="39880" y="10042"/>
                        <a:pt x="39969" y="10048"/>
                        <a:pt x="40062" y="10062"/>
                      </a:cubicBezTo>
                      <a:cubicBezTo>
                        <a:pt x="40184" y="8846"/>
                        <a:pt x="41065" y="7782"/>
                        <a:pt x="41004" y="6597"/>
                      </a:cubicBezTo>
                      <a:cubicBezTo>
                        <a:pt x="40898" y="6384"/>
                        <a:pt x="40744" y="6287"/>
                        <a:pt x="40565" y="6287"/>
                      </a:cubicBezTo>
                      <a:cubicBezTo>
                        <a:pt x="40539" y="6287"/>
                        <a:pt x="40514" y="6289"/>
                        <a:pt x="40488" y="6293"/>
                      </a:cubicBezTo>
                      <a:cubicBezTo>
                        <a:pt x="40412" y="6278"/>
                        <a:pt x="40328" y="6270"/>
                        <a:pt x="40244" y="6270"/>
                      </a:cubicBezTo>
                      <a:cubicBezTo>
                        <a:pt x="40161" y="6270"/>
                        <a:pt x="40077" y="6278"/>
                        <a:pt x="40001" y="6293"/>
                      </a:cubicBezTo>
                      <a:cubicBezTo>
                        <a:pt x="39910" y="6293"/>
                        <a:pt x="39788" y="6323"/>
                        <a:pt x="39697" y="6384"/>
                      </a:cubicBezTo>
                      <a:lnTo>
                        <a:pt x="39667" y="6384"/>
                      </a:lnTo>
                      <a:cubicBezTo>
                        <a:pt x="39606" y="6414"/>
                        <a:pt x="39545" y="6445"/>
                        <a:pt x="39454" y="6475"/>
                      </a:cubicBezTo>
                      <a:cubicBezTo>
                        <a:pt x="39363" y="6506"/>
                        <a:pt x="39272" y="6566"/>
                        <a:pt x="39181" y="6597"/>
                      </a:cubicBezTo>
                      <a:cubicBezTo>
                        <a:pt x="39120" y="6658"/>
                        <a:pt x="39029" y="6718"/>
                        <a:pt x="38937" y="6779"/>
                      </a:cubicBezTo>
                      <a:cubicBezTo>
                        <a:pt x="38968" y="6688"/>
                        <a:pt x="39059" y="6597"/>
                        <a:pt x="39120" y="6536"/>
                      </a:cubicBezTo>
                      <a:cubicBezTo>
                        <a:pt x="39403" y="6087"/>
                        <a:pt x="40022" y="5765"/>
                        <a:pt x="40565" y="5765"/>
                      </a:cubicBezTo>
                      <a:close/>
                      <a:moveTo>
                        <a:pt x="59797" y="16805"/>
                      </a:moveTo>
                      <a:cubicBezTo>
                        <a:pt x="59991" y="16805"/>
                        <a:pt x="60194" y="16853"/>
                        <a:pt x="60397" y="16962"/>
                      </a:cubicBezTo>
                      <a:cubicBezTo>
                        <a:pt x="61381" y="17765"/>
                        <a:pt x="60643" y="19098"/>
                        <a:pt x="59633" y="19098"/>
                      </a:cubicBezTo>
                      <a:cubicBezTo>
                        <a:pt x="59457" y="19098"/>
                        <a:pt x="59274" y="19058"/>
                        <a:pt x="59090" y="18968"/>
                      </a:cubicBezTo>
                      <a:cubicBezTo>
                        <a:pt x="57960" y="18223"/>
                        <a:pt x="58739" y="16805"/>
                        <a:pt x="59797" y="16805"/>
                      </a:cubicBezTo>
                      <a:close/>
                      <a:moveTo>
                        <a:pt x="56354" y="14956"/>
                      </a:moveTo>
                      <a:cubicBezTo>
                        <a:pt x="56354" y="14956"/>
                        <a:pt x="56354" y="14986"/>
                        <a:pt x="56324" y="15016"/>
                      </a:cubicBezTo>
                      <a:cubicBezTo>
                        <a:pt x="56293" y="15138"/>
                        <a:pt x="56233" y="15259"/>
                        <a:pt x="56172" y="15381"/>
                      </a:cubicBezTo>
                      <a:cubicBezTo>
                        <a:pt x="56141" y="15533"/>
                        <a:pt x="56081" y="15655"/>
                        <a:pt x="56050" y="15807"/>
                      </a:cubicBezTo>
                      <a:cubicBezTo>
                        <a:pt x="55959" y="16141"/>
                        <a:pt x="55898" y="16475"/>
                        <a:pt x="55837" y="16810"/>
                      </a:cubicBezTo>
                      <a:cubicBezTo>
                        <a:pt x="55837" y="16962"/>
                        <a:pt x="55807" y="17144"/>
                        <a:pt x="55807" y="17296"/>
                      </a:cubicBezTo>
                      <a:cubicBezTo>
                        <a:pt x="55777" y="17357"/>
                        <a:pt x="55777" y="17418"/>
                        <a:pt x="55777" y="17509"/>
                      </a:cubicBezTo>
                      <a:cubicBezTo>
                        <a:pt x="55716" y="18573"/>
                        <a:pt x="55929" y="19788"/>
                        <a:pt x="55199" y="20670"/>
                      </a:cubicBezTo>
                      <a:cubicBezTo>
                        <a:pt x="54750" y="21282"/>
                        <a:pt x="54041" y="21607"/>
                        <a:pt x="53320" y="21607"/>
                      </a:cubicBezTo>
                      <a:cubicBezTo>
                        <a:pt x="52967" y="21607"/>
                        <a:pt x="52611" y="21529"/>
                        <a:pt x="52281" y="21369"/>
                      </a:cubicBezTo>
                      <a:cubicBezTo>
                        <a:pt x="52220" y="21339"/>
                        <a:pt x="52190" y="21308"/>
                        <a:pt x="52129" y="21278"/>
                      </a:cubicBezTo>
                      <a:cubicBezTo>
                        <a:pt x="52129" y="21278"/>
                        <a:pt x="52099" y="21278"/>
                        <a:pt x="52099" y="21247"/>
                      </a:cubicBezTo>
                      <a:lnTo>
                        <a:pt x="52099" y="21247"/>
                      </a:lnTo>
                      <a:cubicBezTo>
                        <a:pt x="52160" y="21278"/>
                        <a:pt x="52220" y="21278"/>
                        <a:pt x="52281" y="21278"/>
                      </a:cubicBezTo>
                      <a:cubicBezTo>
                        <a:pt x="52387" y="21293"/>
                        <a:pt x="52486" y="21301"/>
                        <a:pt x="52581" y="21301"/>
                      </a:cubicBezTo>
                      <a:cubicBezTo>
                        <a:pt x="52676" y="21301"/>
                        <a:pt x="52767" y="21293"/>
                        <a:pt x="52859" y="21278"/>
                      </a:cubicBezTo>
                      <a:cubicBezTo>
                        <a:pt x="52950" y="21278"/>
                        <a:pt x="53041" y="21278"/>
                        <a:pt x="53132" y="21247"/>
                      </a:cubicBezTo>
                      <a:lnTo>
                        <a:pt x="53193" y="21247"/>
                      </a:lnTo>
                      <a:cubicBezTo>
                        <a:pt x="53284" y="21217"/>
                        <a:pt x="53345" y="21217"/>
                        <a:pt x="53436" y="21187"/>
                      </a:cubicBezTo>
                      <a:cubicBezTo>
                        <a:pt x="53527" y="21156"/>
                        <a:pt x="53618" y="21126"/>
                        <a:pt x="53710" y="21095"/>
                      </a:cubicBezTo>
                      <a:cubicBezTo>
                        <a:pt x="53740" y="21065"/>
                        <a:pt x="53801" y="21035"/>
                        <a:pt x="53831" y="21004"/>
                      </a:cubicBezTo>
                      <a:lnTo>
                        <a:pt x="53892" y="21004"/>
                      </a:lnTo>
                      <a:cubicBezTo>
                        <a:pt x="54378" y="20822"/>
                        <a:pt x="54774" y="20488"/>
                        <a:pt x="55017" y="20001"/>
                      </a:cubicBezTo>
                      <a:cubicBezTo>
                        <a:pt x="55260" y="19454"/>
                        <a:pt x="55199" y="18877"/>
                        <a:pt x="55229" y="18329"/>
                      </a:cubicBezTo>
                      <a:cubicBezTo>
                        <a:pt x="55199" y="17418"/>
                        <a:pt x="55351" y="16506"/>
                        <a:pt x="55868" y="15715"/>
                      </a:cubicBezTo>
                      <a:cubicBezTo>
                        <a:pt x="55989" y="15533"/>
                        <a:pt x="56141" y="15108"/>
                        <a:pt x="56354" y="14956"/>
                      </a:cubicBezTo>
                      <a:close/>
                      <a:moveTo>
                        <a:pt x="46611" y="23249"/>
                      </a:moveTo>
                      <a:cubicBezTo>
                        <a:pt x="46619" y="23254"/>
                        <a:pt x="46627" y="23254"/>
                        <a:pt x="46627" y="23254"/>
                      </a:cubicBezTo>
                      <a:cubicBezTo>
                        <a:pt x="46931" y="23466"/>
                        <a:pt x="47205" y="23679"/>
                        <a:pt x="47509" y="23892"/>
                      </a:cubicBezTo>
                      <a:cubicBezTo>
                        <a:pt x="47600" y="23983"/>
                        <a:pt x="47752" y="24074"/>
                        <a:pt x="47874" y="24165"/>
                      </a:cubicBezTo>
                      <a:cubicBezTo>
                        <a:pt x="47995" y="24257"/>
                        <a:pt x="48117" y="24348"/>
                        <a:pt x="48269" y="24439"/>
                      </a:cubicBezTo>
                      <a:cubicBezTo>
                        <a:pt x="48421" y="24530"/>
                        <a:pt x="48573" y="24591"/>
                        <a:pt x="48725" y="24682"/>
                      </a:cubicBezTo>
                      <a:cubicBezTo>
                        <a:pt x="48786" y="24713"/>
                        <a:pt x="48846" y="24743"/>
                        <a:pt x="48877" y="24773"/>
                      </a:cubicBezTo>
                      <a:cubicBezTo>
                        <a:pt x="48907" y="24773"/>
                        <a:pt x="48938" y="24804"/>
                        <a:pt x="48968" y="24804"/>
                      </a:cubicBezTo>
                      <a:cubicBezTo>
                        <a:pt x="49819" y="25320"/>
                        <a:pt x="50731" y="25716"/>
                        <a:pt x="51673" y="25989"/>
                      </a:cubicBezTo>
                      <a:cubicBezTo>
                        <a:pt x="51582" y="25989"/>
                        <a:pt x="51460" y="26020"/>
                        <a:pt x="51369" y="26020"/>
                      </a:cubicBezTo>
                      <a:cubicBezTo>
                        <a:pt x="51248" y="26020"/>
                        <a:pt x="51126" y="26050"/>
                        <a:pt x="51035" y="26050"/>
                      </a:cubicBezTo>
                      <a:lnTo>
                        <a:pt x="50609" y="26050"/>
                      </a:lnTo>
                      <a:cubicBezTo>
                        <a:pt x="50579" y="26050"/>
                        <a:pt x="50549" y="26020"/>
                        <a:pt x="50549" y="26020"/>
                      </a:cubicBezTo>
                      <a:lnTo>
                        <a:pt x="50488" y="26020"/>
                      </a:lnTo>
                      <a:cubicBezTo>
                        <a:pt x="50427" y="26020"/>
                        <a:pt x="50366" y="26020"/>
                        <a:pt x="50336" y="25989"/>
                      </a:cubicBezTo>
                      <a:lnTo>
                        <a:pt x="50305" y="25989"/>
                      </a:lnTo>
                      <a:cubicBezTo>
                        <a:pt x="50245" y="25989"/>
                        <a:pt x="50153" y="25989"/>
                        <a:pt x="50093" y="25959"/>
                      </a:cubicBezTo>
                      <a:lnTo>
                        <a:pt x="50032" y="25959"/>
                      </a:lnTo>
                      <a:cubicBezTo>
                        <a:pt x="50032" y="25959"/>
                        <a:pt x="50001" y="25959"/>
                        <a:pt x="50001" y="25928"/>
                      </a:cubicBezTo>
                      <a:lnTo>
                        <a:pt x="49941" y="25928"/>
                      </a:lnTo>
                      <a:cubicBezTo>
                        <a:pt x="49789" y="25868"/>
                        <a:pt x="49637" y="25776"/>
                        <a:pt x="49485" y="25716"/>
                      </a:cubicBezTo>
                      <a:cubicBezTo>
                        <a:pt x="49272" y="25594"/>
                        <a:pt x="49059" y="25503"/>
                        <a:pt x="48877" y="25381"/>
                      </a:cubicBezTo>
                      <a:cubicBezTo>
                        <a:pt x="48664" y="25260"/>
                        <a:pt x="48147" y="24925"/>
                        <a:pt x="47631" y="24530"/>
                      </a:cubicBezTo>
                      <a:cubicBezTo>
                        <a:pt x="47479" y="24348"/>
                        <a:pt x="47296" y="24196"/>
                        <a:pt x="47144" y="24013"/>
                      </a:cubicBezTo>
                      <a:cubicBezTo>
                        <a:pt x="47144" y="23983"/>
                        <a:pt x="47144" y="23983"/>
                        <a:pt x="47144" y="23983"/>
                      </a:cubicBezTo>
                      <a:cubicBezTo>
                        <a:pt x="47144" y="23983"/>
                        <a:pt x="47114" y="23953"/>
                        <a:pt x="47114" y="23953"/>
                      </a:cubicBezTo>
                      <a:cubicBezTo>
                        <a:pt x="46992" y="23831"/>
                        <a:pt x="46901" y="23709"/>
                        <a:pt x="46810" y="23557"/>
                      </a:cubicBezTo>
                      <a:cubicBezTo>
                        <a:pt x="46749" y="23497"/>
                        <a:pt x="46719" y="23436"/>
                        <a:pt x="46658" y="23375"/>
                      </a:cubicBezTo>
                      <a:cubicBezTo>
                        <a:pt x="46658" y="23324"/>
                        <a:pt x="46636" y="23294"/>
                        <a:pt x="46611" y="23249"/>
                      </a:cubicBezTo>
                      <a:close/>
                      <a:moveTo>
                        <a:pt x="19150" y="37904"/>
                      </a:moveTo>
                      <a:cubicBezTo>
                        <a:pt x="19241" y="37935"/>
                        <a:pt x="19302" y="37995"/>
                        <a:pt x="19393" y="38026"/>
                      </a:cubicBezTo>
                      <a:cubicBezTo>
                        <a:pt x="19636" y="38178"/>
                        <a:pt x="19879" y="38299"/>
                        <a:pt x="20122" y="38421"/>
                      </a:cubicBezTo>
                      <a:cubicBezTo>
                        <a:pt x="20548" y="38664"/>
                        <a:pt x="20974" y="38877"/>
                        <a:pt x="21399" y="39090"/>
                      </a:cubicBezTo>
                      <a:cubicBezTo>
                        <a:pt x="21855" y="39302"/>
                        <a:pt x="22281" y="39546"/>
                        <a:pt x="22706" y="39789"/>
                      </a:cubicBezTo>
                      <a:cubicBezTo>
                        <a:pt x="23891" y="40579"/>
                        <a:pt x="25168" y="41278"/>
                        <a:pt x="26080" y="42372"/>
                      </a:cubicBezTo>
                      <a:cubicBezTo>
                        <a:pt x="26141" y="42433"/>
                        <a:pt x="26202" y="42464"/>
                        <a:pt x="26262" y="42524"/>
                      </a:cubicBezTo>
                      <a:cubicBezTo>
                        <a:pt x="26323" y="42676"/>
                        <a:pt x="26414" y="42828"/>
                        <a:pt x="26506" y="42980"/>
                      </a:cubicBezTo>
                      <a:cubicBezTo>
                        <a:pt x="26597" y="43102"/>
                        <a:pt x="26688" y="43254"/>
                        <a:pt x="26779" y="43375"/>
                      </a:cubicBezTo>
                      <a:cubicBezTo>
                        <a:pt x="26901" y="43558"/>
                        <a:pt x="27022" y="43740"/>
                        <a:pt x="27113" y="43953"/>
                      </a:cubicBezTo>
                      <a:cubicBezTo>
                        <a:pt x="27205" y="44074"/>
                        <a:pt x="27265" y="44226"/>
                        <a:pt x="27357" y="44348"/>
                      </a:cubicBezTo>
                      <a:cubicBezTo>
                        <a:pt x="27357" y="44378"/>
                        <a:pt x="27357" y="44378"/>
                        <a:pt x="27357" y="44378"/>
                      </a:cubicBezTo>
                      <a:cubicBezTo>
                        <a:pt x="27448" y="44500"/>
                        <a:pt x="27539" y="44622"/>
                        <a:pt x="27600" y="44774"/>
                      </a:cubicBezTo>
                      <a:cubicBezTo>
                        <a:pt x="27691" y="44926"/>
                        <a:pt x="27782" y="45047"/>
                        <a:pt x="27873" y="45199"/>
                      </a:cubicBezTo>
                      <a:cubicBezTo>
                        <a:pt x="27965" y="45382"/>
                        <a:pt x="28056" y="45533"/>
                        <a:pt x="28177" y="45685"/>
                      </a:cubicBezTo>
                      <a:cubicBezTo>
                        <a:pt x="28238" y="45746"/>
                        <a:pt x="28299" y="45837"/>
                        <a:pt x="28329" y="45898"/>
                      </a:cubicBezTo>
                      <a:cubicBezTo>
                        <a:pt x="26961" y="44713"/>
                        <a:pt x="26232" y="42889"/>
                        <a:pt x="24743" y="41795"/>
                      </a:cubicBezTo>
                      <a:cubicBezTo>
                        <a:pt x="23983" y="41278"/>
                        <a:pt x="23223" y="40731"/>
                        <a:pt x="22463" y="40245"/>
                      </a:cubicBezTo>
                      <a:cubicBezTo>
                        <a:pt x="22189" y="40062"/>
                        <a:pt x="21885" y="39910"/>
                        <a:pt x="21612" y="39789"/>
                      </a:cubicBezTo>
                      <a:cubicBezTo>
                        <a:pt x="21460" y="39667"/>
                        <a:pt x="21277" y="39576"/>
                        <a:pt x="21125" y="39454"/>
                      </a:cubicBezTo>
                      <a:cubicBezTo>
                        <a:pt x="21004" y="39363"/>
                        <a:pt x="20852" y="39272"/>
                        <a:pt x="20700" y="39181"/>
                      </a:cubicBezTo>
                      <a:cubicBezTo>
                        <a:pt x="20305" y="38877"/>
                        <a:pt x="19910" y="38573"/>
                        <a:pt x="19545" y="38239"/>
                      </a:cubicBezTo>
                      <a:cubicBezTo>
                        <a:pt x="19423" y="38147"/>
                        <a:pt x="19271" y="38026"/>
                        <a:pt x="19150" y="37904"/>
                      </a:cubicBezTo>
                      <a:close/>
                      <a:moveTo>
                        <a:pt x="35199" y="47023"/>
                      </a:moveTo>
                      <a:cubicBezTo>
                        <a:pt x="36475" y="47084"/>
                        <a:pt x="37782" y="47205"/>
                        <a:pt x="39029" y="47661"/>
                      </a:cubicBezTo>
                      <a:cubicBezTo>
                        <a:pt x="42190" y="48695"/>
                        <a:pt x="45290" y="50002"/>
                        <a:pt x="48299" y="51461"/>
                      </a:cubicBezTo>
                      <a:cubicBezTo>
                        <a:pt x="48056" y="51369"/>
                        <a:pt x="47783" y="51309"/>
                        <a:pt x="47509" y="51217"/>
                      </a:cubicBezTo>
                      <a:cubicBezTo>
                        <a:pt x="47235" y="51126"/>
                        <a:pt x="46962" y="51035"/>
                        <a:pt x="46658" y="50944"/>
                      </a:cubicBezTo>
                      <a:cubicBezTo>
                        <a:pt x="46324" y="50822"/>
                        <a:pt x="45989" y="50701"/>
                        <a:pt x="45685" y="50579"/>
                      </a:cubicBezTo>
                      <a:lnTo>
                        <a:pt x="45716" y="50579"/>
                      </a:lnTo>
                      <a:cubicBezTo>
                        <a:pt x="45472" y="50488"/>
                        <a:pt x="45229" y="50427"/>
                        <a:pt x="45017" y="50336"/>
                      </a:cubicBezTo>
                      <a:lnTo>
                        <a:pt x="44986" y="50336"/>
                      </a:lnTo>
                      <a:cubicBezTo>
                        <a:pt x="44986" y="50336"/>
                        <a:pt x="44986" y="50336"/>
                        <a:pt x="44986" y="50306"/>
                      </a:cubicBezTo>
                      <a:lnTo>
                        <a:pt x="44956" y="50306"/>
                      </a:lnTo>
                      <a:cubicBezTo>
                        <a:pt x="44621" y="50184"/>
                        <a:pt x="44257" y="50062"/>
                        <a:pt x="43922" y="49941"/>
                      </a:cubicBezTo>
                      <a:cubicBezTo>
                        <a:pt x="43618" y="49789"/>
                        <a:pt x="43284" y="49667"/>
                        <a:pt x="42980" y="49576"/>
                      </a:cubicBezTo>
                      <a:cubicBezTo>
                        <a:pt x="42646" y="49455"/>
                        <a:pt x="42311" y="49333"/>
                        <a:pt x="41977" y="49242"/>
                      </a:cubicBezTo>
                      <a:lnTo>
                        <a:pt x="41947" y="49211"/>
                      </a:lnTo>
                      <a:cubicBezTo>
                        <a:pt x="40214" y="48573"/>
                        <a:pt x="38481" y="47996"/>
                        <a:pt x="36688" y="47661"/>
                      </a:cubicBezTo>
                      <a:cubicBezTo>
                        <a:pt x="36075" y="47574"/>
                        <a:pt x="35467" y="47548"/>
                        <a:pt x="34862" y="47548"/>
                      </a:cubicBezTo>
                      <a:cubicBezTo>
                        <a:pt x="33997" y="47548"/>
                        <a:pt x="33139" y="47600"/>
                        <a:pt x="32281" y="47600"/>
                      </a:cubicBezTo>
                      <a:cubicBezTo>
                        <a:pt x="32159" y="47600"/>
                        <a:pt x="32038" y="47570"/>
                        <a:pt x="31946" y="47540"/>
                      </a:cubicBezTo>
                      <a:cubicBezTo>
                        <a:pt x="32190" y="47479"/>
                        <a:pt x="32433" y="47418"/>
                        <a:pt x="32676" y="47357"/>
                      </a:cubicBezTo>
                      <a:cubicBezTo>
                        <a:pt x="33041" y="47296"/>
                        <a:pt x="33436" y="47205"/>
                        <a:pt x="33800" y="47144"/>
                      </a:cubicBezTo>
                      <a:cubicBezTo>
                        <a:pt x="33983" y="47144"/>
                        <a:pt x="34165" y="47114"/>
                        <a:pt x="34348" y="47084"/>
                      </a:cubicBezTo>
                      <a:cubicBezTo>
                        <a:pt x="34621" y="47053"/>
                        <a:pt x="34895" y="47053"/>
                        <a:pt x="35168" y="47023"/>
                      </a:cubicBezTo>
                      <a:close/>
                      <a:moveTo>
                        <a:pt x="26627" y="54287"/>
                      </a:moveTo>
                      <a:lnTo>
                        <a:pt x="26627" y="54287"/>
                      </a:lnTo>
                      <a:cubicBezTo>
                        <a:pt x="24895" y="57874"/>
                        <a:pt x="23223" y="61522"/>
                        <a:pt x="22341" y="65412"/>
                      </a:cubicBezTo>
                      <a:cubicBezTo>
                        <a:pt x="22250" y="65838"/>
                        <a:pt x="22159" y="66233"/>
                        <a:pt x="22037" y="66628"/>
                      </a:cubicBezTo>
                      <a:cubicBezTo>
                        <a:pt x="22037" y="66658"/>
                        <a:pt x="22037" y="66689"/>
                        <a:pt x="22037" y="66689"/>
                      </a:cubicBezTo>
                      <a:cubicBezTo>
                        <a:pt x="22037" y="66658"/>
                        <a:pt x="22037" y="66628"/>
                        <a:pt x="22007" y="66598"/>
                      </a:cubicBezTo>
                      <a:cubicBezTo>
                        <a:pt x="22007" y="66354"/>
                        <a:pt x="21977" y="66142"/>
                        <a:pt x="21977" y="65899"/>
                      </a:cubicBezTo>
                      <a:lnTo>
                        <a:pt x="21977" y="65868"/>
                      </a:lnTo>
                      <a:lnTo>
                        <a:pt x="21977" y="65777"/>
                      </a:lnTo>
                      <a:lnTo>
                        <a:pt x="21977" y="65747"/>
                      </a:lnTo>
                      <a:lnTo>
                        <a:pt x="21977" y="65625"/>
                      </a:lnTo>
                      <a:cubicBezTo>
                        <a:pt x="21977" y="65169"/>
                        <a:pt x="22007" y="64713"/>
                        <a:pt x="22098" y="64257"/>
                      </a:cubicBezTo>
                      <a:cubicBezTo>
                        <a:pt x="22129" y="64166"/>
                        <a:pt x="22159" y="64044"/>
                        <a:pt x="22159" y="63953"/>
                      </a:cubicBezTo>
                      <a:cubicBezTo>
                        <a:pt x="22706" y="62099"/>
                        <a:pt x="23375" y="60275"/>
                        <a:pt x="24135" y="58482"/>
                      </a:cubicBezTo>
                      <a:cubicBezTo>
                        <a:pt x="24287" y="58117"/>
                        <a:pt x="24469" y="57753"/>
                        <a:pt x="24651" y="57418"/>
                      </a:cubicBezTo>
                      <a:cubicBezTo>
                        <a:pt x="24773" y="57236"/>
                        <a:pt x="24864" y="57023"/>
                        <a:pt x="24955" y="56841"/>
                      </a:cubicBezTo>
                      <a:cubicBezTo>
                        <a:pt x="25047" y="56658"/>
                        <a:pt x="25168" y="56476"/>
                        <a:pt x="25259" y="56294"/>
                      </a:cubicBezTo>
                      <a:cubicBezTo>
                        <a:pt x="25472" y="55959"/>
                        <a:pt x="25685" y="55625"/>
                        <a:pt x="25898" y="55290"/>
                      </a:cubicBezTo>
                      <a:cubicBezTo>
                        <a:pt x="25928" y="55260"/>
                        <a:pt x="25958" y="55230"/>
                        <a:pt x="25958" y="55199"/>
                      </a:cubicBezTo>
                      <a:lnTo>
                        <a:pt x="25989" y="55199"/>
                      </a:lnTo>
                      <a:cubicBezTo>
                        <a:pt x="25989" y="55169"/>
                        <a:pt x="26019" y="55108"/>
                        <a:pt x="26050" y="55078"/>
                      </a:cubicBezTo>
                      <a:cubicBezTo>
                        <a:pt x="26171" y="54895"/>
                        <a:pt x="26293" y="54743"/>
                        <a:pt x="26414" y="54561"/>
                      </a:cubicBezTo>
                      <a:cubicBezTo>
                        <a:pt x="26475" y="54470"/>
                        <a:pt x="26566" y="54379"/>
                        <a:pt x="26627" y="54287"/>
                      </a:cubicBezTo>
                      <a:close/>
                      <a:moveTo>
                        <a:pt x="59922" y="60549"/>
                      </a:moveTo>
                      <a:cubicBezTo>
                        <a:pt x="60222" y="60549"/>
                        <a:pt x="60532" y="60578"/>
                        <a:pt x="60853" y="60640"/>
                      </a:cubicBezTo>
                      <a:cubicBezTo>
                        <a:pt x="60913" y="60640"/>
                        <a:pt x="60944" y="60670"/>
                        <a:pt x="60974" y="60670"/>
                      </a:cubicBezTo>
                      <a:cubicBezTo>
                        <a:pt x="60761" y="60701"/>
                        <a:pt x="60549" y="60701"/>
                        <a:pt x="60336" y="60731"/>
                      </a:cubicBezTo>
                      <a:cubicBezTo>
                        <a:pt x="60093" y="60762"/>
                        <a:pt x="59880" y="60792"/>
                        <a:pt x="59667" y="60883"/>
                      </a:cubicBezTo>
                      <a:cubicBezTo>
                        <a:pt x="59454" y="60944"/>
                        <a:pt x="59272" y="61005"/>
                        <a:pt x="59059" y="61066"/>
                      </a:cubicBezTo>
                      <a:cubicBezTo>
                        <a:pt x="58877" y="61157"/>
                        <a:pt x="58695" y="61218"/>
                        <a:pt x="58543" y="61309"/>
                      </a:cubicBezTo>
                      <a:cubicBezTo>
                        <a:pt x="58451" y="61370"/>
                        <a:pt x="58360" y="61400"/>
                        <a:pt x="58269" y="61461"/>
                      </a:cubicBezTo>
                      <a:cubicBezTo>
                        <a:pt x="54804" y="63193"/>
                        <a:pt x="51734" y="70124"/>
                        <a:pt x="49697" y="74865"/>
                      </a:cubicBezTo>
                      <a:cubicBezTo>
                        <a:pt x="49637" y="74956"/>
                        <a:pt x="49576" y="75048"/>
                        <a:pt x="49545" y="75139"/>
                      </a:cubicBezTo>
                      <a:cubicBezTo>
                        <a:pt x="49424" y="75352"/>
                        <a:pt x="49302" y="75564"/>
                        <a:pt x="49211" y="75807"/>
                      </a:cubicBezTo>
                      <a:cubicBezTo>
                        <a:pt x="48998" y="76263"/>
                        <a:pt x="48816" y="76719"/>
                        <a:pt x="48603" y="77145"/>
                      </a:cubicBezTo>
                      <a:cubicBezTo>
                        <a:pt x="48542" y="77327"/>
                        <a:pt x="48451" y="77510"/>
                        <a:pt x="48360" y="77722"/>
                      </a:cubicBezTo>
                      <a:cubicBezTo>
                        <a:pt x="48299" y="77874"/>
                        <a:pt x="48238" y="78026"/>
                        <a:pt x="48147" y="78209"/>
                      </a:cubicBezTo>
                      <a:cubicBezTo>
                        <a:pt x="48086" y="78391"/>
                        <a:pt x="47995" y="78573"/>
                        <a:pt x="47904" y="78756"/>
                      </a:cubicBezTo>
                      <a:cubicBezTo>
                        <a:pt x="47752" y="79090"/>
                        <a:pt x="47570" y="79455"/>
                        <a:pt x="47448" y="79789"/>
                      </a:cubicBezTo>
                      <a:cubicBezTo>
                        <a:pt x="47296" y="80124"/>
                        <a:pt x="47144" y="80458"/>
                        <a:pt x="47023" y="80823"/>
                      </a:cubicBezTo>
                      <a:cubicBezTo>
                        <a:pt x="46962" y="80975"/>
                        <a:pt x="46901" y="81127"/>
                        <a:pt x="46840" y="81279"/>
                      </a:cubicBezTo>
                      <a:cubicBezTo>
                        <a:pt x="46810" y="81339"/>
                        <a:pt x="46810" y="81400"/>
                        <a:pt x="46779" y="81491"/>
                      </a:cubicBezTo>
                      <a:lnTo>
                        <a:pt x="46749" y="81491"/>
                      </a:lnTo>
                      <a:cubicBezTo>
                        <a:pt x="46749" y="81431"/>
                        <a:pt x="46779" y="81400"/>
                        <a:pt x="46779" y="81339"/>
                      </a:cubicBezTo>
                      <a:cubicBezTo>
                        <a:pt x="46840" y="81066"/>
                        <a:pt x="46901" y="80762"/>
                        <a:pt x="46992" y="80458"/>
                      </a:cubicBezTo>
                      <a:cubicBezTo>
                        <a:pt x="46992" y="80458"/>
                        <a:pt x="46992" y="80458"/>
                        <a:pt x="46992" y="80428"/>
                      </a:cubicBezTo>
                      <a:cubicBezTo>
                        <a:pt x="47083" y="80154"/>
                        <a:pt x="47175" y="79850"/>
                        <a:pt x="47266" y="79546"/>
                      </a:cubicBezTo>
                      <a:cubicBezTo>
                        <a:pt x="47266" y="79546"/>
                        <a:pt x="47266" y="79516"/>
                        <a:pt x="47266" y="79516"/>
                      </a:cubicBezTo>
                      <a:cubicBezTo>
                        <a:pt x="47266" y="79485"/>
                        <a:pt x="47266" y="79485"/>
                        <a:pt x="47266" y="79485"/>
                      </a:cubicBezTo>
                      <a:lnTo>
                        <a:pt x="47266" y="79455"/>
                      </a:lnTo>
                      <a:cubicBezTo>
                        <a:pt x="47387" y="79060"/>
                        <a:pt x="47539" y="78665"/>
                        <a:pt x="47661" y="78300"/>
                      </a:cubicBezTo>
                      <a:cubicBezTo>
                        <a:pt x="47813" y="77935"/>
                        <a:pt x="47934" y="77570"/>
                        <a:pt x="48056" y="77236"/>
                      </a:cubicBezTo>
                      <a:cubicBezTo>
                        <a:pt x="49485" y="73862"/>
                        <a:pt x="50913" y="70519"/>
                        <a:pt x="52737" y="67358"/>
                      </a:cubicBezTo>
                      <a:cubicBezTo>
                        <a:pt x="54334" y="64612"/>
                        <a:pt x="56396" y="60549"/>
                        <a:pt x="59922" y="60549"/>
                      </a:cubicBezTo>
                      <a:close/>
                      <a:moveTo>
                        <a:pt x="58178" y="1"/>
                      </a:moveTo>
                      <a:cubicBezTo>
                        <a:pt x="57783" y="366"/>
                        <a:pt x="57388" y="700"/>
                        <a:pt x="57023" y="913"/>
                      </a:cubicBezTo>
                      <a:cubicBezTo>
                        <a:pt x="56362" y="1350"/>
                        <a:pt x="55680" y="1497"/>
                        <a:pt x="54986" y="1497"/>
                      </a:cubicBezTo>
                      <a:cubicBezTo>
                        <a:pt x="53586" y="1497"/>
                        <a:pt x="52138" y="900"/>
                        <a:pt x="50718" y="900"/>
                      </a:cubicBezTo>
                      <a:cubicBezTo>
                        <a:pt x="50448" y="900"/>
                        <a:pt x="50178" y="922"/>
                        <a:pt x="49910" y="974"/>
                      </a:cubicBezTo>
                      <a:cubicBezTo>
                        <a:pt x="48725" y="1156"/>
                        <a:pt x="47783" y="2007"/>
                        <a:pt x="47175" y="2980"/>
                      </a:cubicBezTo>
                      <a:cubicBezTo>
                        <a:pt x="46749" y="3588"/>
                        <a:pt x="46354" y="4317"/>
                        <a:pt x="45837" y="4864"/>
                      </a:cubicBezTo>
                      <a:cubicBezTo>
                        <a:pt x="45837" y="4925"/>
                        <a:pt x="45807" y="4986"/>
                        <a:pt x="45776" y="5047"/>
                      </a:cubicBezTo>
                      <a:cubicBezTo>
                        <a:pt x="45168" y="6293"/>
                        <a:pt x="44530" y="7539"/>
                        <a:pt x="43953" y="8816"/>
                      </a:cubicBezTo>
                      <a:cubicBezTo>
                        <a:pt x="43466" y="9971"/>
                        <a:pt x="42919" y="11126"/>
                        <a:pt x="42433" y="12250"/>
                      </a:cubicBezTo>
                      <a:cubicBezTo>
                        <a:pt x="42433" y="12342"/>
                        <a:pt x="42372" y="12463"/>
                        <a:pt x="42311" y="12554"/>
                      </a:cubicBezTo>
                      <a:cubicBezTo>
                        <a:pt x="42311" y="12463"/>
                        <a:pt x="42281" y="12402"/>
                        <a:pt x="42281" y="12311"/>
                      </a:cubicBezTo>
                      <a:cubicBezTo>
                        <a:pt x="42250" y="12068"/>
                        <a:pt x="42250" y="11825"/>
                        <a:pt x="42220" y="11612"/>
                      </a:cubicBezTo>
                      <a:lnTo>
                        <a:pt x="42220" y="11582"/>
                      </a:lnTo>
                      <a:cubicBezTo>
                        <a:pt x="42220" y="11551"/>
                        <a:pt x="42220" y="11521"/>
                        <a:pt x="42220" y="11490"/>
                      </a:cubicBezTo>
                      <a:lnTo>
                        <a:pt x="42220" y="11430"/>
                      </a:lnTo>
                      <a:lnTo>
                        <a:pt x="42220" y="11369"/>
                      </a:lnTo>
                      <a:lnTo>
                        <a:pt x="42220" y="11278"/>
                      </a:lnTo>
                      <a:cubicBezTo>
                        <a:pt x="42220" y="11065"/>
                        <a:pt x="42220" y="10852"/>
                        <a:pt x="42220" y="10609"/>
                      </a:cubicBezTo>
                      <a:cubicBezTo>
                        <a:pt x="42250" y="10396"/>
                        <a:pt x="42250" y="10153"/>
                        <a:pt x="42281" y="9940"/>
                      </a:cubicBezTo>
                      <a:cubicBezTo>
                        <a:pt x="42281" y="9940"/>
                        <a:pt x="42281" y="9910"/>
                        <a:pt x="42281" y="9910"/>
                      </a:cubicBezTo>
                      <a:cubicBezTo>
                        <a:pt x="42281" y="9849"/>
                        <a:pt x="42281" y="9788"/>
                        <a:pt x="42281" y="9697"/>
                      </a:cubicBezTo>
                      <a:cubicBezTo>
                        <a:pt x="42554" y="8329"/>
                        <a:pt x="42858" y="6931"/>
                        <a:pt x="42889" y="5533"/>
                      </a:cubicBezTo>
                      <a:cubicBezTo>
                        <a:pt x="42858" y="5503"/>
                        <a:pt x="42858" y="5503"/>
                        <a:pt x="42858" y="5472"/>
                      </a:cubicBezTo>
                      <a:cubicBezTo>
                        <a:pt x="42706" y="5199"/>
                        <a:pt x="42524" y="4955"/>
                        <a:pt x="42311" y="4743"/>
                      </a:cubicBezTo>
                      <a:cubicBezTo>
                        <a:pt x="42041" y="4423"/>
                        <a:pt x="41685" y="4297"/>
                        <a:pt x="41312" y="4297"/>
                      </a:cubicBezTo>
                      <a:cubicBezTo>
                        <a:pt x="40763" y="4297"/>
                        <a:pt x="40174" y="4569"/>
                        <a:pt x="39758" y="4895"/>
                      </a:cubicBezTo>
                      <a:cubicBezTo>
                        <a:pt x="37235" y="6840"/>
                        <a:pt x="36445" y="10791"/>
                        <a:pt x="36992" y="13801"/>
                      </a:cubicBezTo>
                      <a:cubicBezTo>
                        <a:pt x="37205" y="14925"/>
                        <a:pt x="37722" y="16870"/>
                        <a:pt x="39120" y="16870"/>
                      </a:cubicBezTo>
                      <a:cubicBezTo>
                        <a:pt x="39181" y="16840"/>
                        <a:pt x="39241" y="16840"/>
                        <a:pt x="39302" y="16840"/>
                      </a:cubicBezTo>
                      <a:cubicBezTo>
                        <a:pt x="39272" y="16962"/>
                        <a:pt x="39211" y="17053"/>
                        <a:pt x="39181" y="17144"/>
                      </a:cubicBezTo>
                      <a:cubicBezTo>
                        <a:pt x="39150" y="17235"/>
                        <a:pt x="39120" y="17296"/>
                        <a:pt x="39089" y="17387"/>
                      </a:cubicBezTo>
                      <a:lnTo>
                        <a:pt x="39059" y="17387"/>
                      </a:lnTo>
                      <a:cubicBezTo>
                        <a:pt x="39059" y="17418"/>
                        <a:pt x="39059" y="17448"/>
                        <a:pt x="39059" y="17478"/>
                      </a:cubicBezTo>
                      <a:cubicBezTo>
                        <a:pt x="37843" y="20579"/>
                        <a:pt x="36202" y="23527"/>
                        <a:pt x="34743" y="26506"/>
                      </a:cubicBezTo>
                      <a:cubicBezTo>
                        <a:pt x="33770" y="28482"/>
                        <a:pt x="32828" y="30548"/>
                        <a:pt x="31551" y="32342"/>
                      </a:cubicBezTo>
                      <a:lnTo>
                        <a:pt x="31278" y="32676"/>
                      </a:lnTo>
                      <a:cubicBezTo>
                        <a:pt x="31156" y="32859"/>
                        <a:pt x="31004" y="33011"/>
                        <a:pt x="30852" y="33162"/>
                      </a:cubicBezTo>
                      <a:cubicBezTo>
                        <a:pt x="30731" y="33314"/>
                        <a:pt x="30579" y="33466"/>
                        <a:pt x="30427" y="33588"/>
                      </a:cubicBezTo>
                      <a:cubicBezTo>
                        <a:pt x="30275" y="33740"/>
                        <a:pt x="30123" y="33892"/>
                        <a:pt x="29971" y="34014"/>
                      </a:cubicBezTo>
                      <a:cubicBezTo>
                        <a:pt x="29758" y="34166"/>
                        <a:pt x="29545" y="34318"/>
                        <a:pt x="29332" y="34439"/>
                      </a:cubicBezTo>
                      <a:cubicBezTo>
                        <a:pt x="29150" y="34561"/>
                        <a:pt x="28968" y="34621"/>
                        <a:pt x="28785" y="34713"/>
                      </a:cubicBezTo>
                      <a:cubicBezTo>
                        <a:pt x="28664" y="34743"/>
                        <a:pt x="28572" y="34804"/>
                        <a:pt x="28451" y="34834"/>
                      </a:cubicBezTo>
                      <a:lnTo>
                        <a:pt x="28420" y="34834"/>
                      </a:lnTo>
                      <a:cubicBezTo>
                        <a:pt x="28420" y="34834"/>
                        <a:pt x="28390" y="34834"/>
                        <a:pt x="28390" y="34865"/>
                      </a:cubicBezTo>
                      <a:lnTo>
                        <a:pt x="28208" y="34865"/>
                      </a:lnTo>
                      <a:cubicBezTo>
                        <a:pt x="28170" y="34865"/>
                        <a:pt x="28144" y="34865"/>
                        <a:pt x="28122" y="34872"/>
                      </a:cubicBezTo>
                      <a:lnTo>
                        <a:pt x="28122" y="34872"/>
                      </a:lnTo>
                      <a:cubicBezTo>
                        <a:pt x="28296" y="34765"/>
                        <a:pt x="28489" y="34707"/>
                        <a:pt x="28603" y="34621"/>
                      </a:cubicBezTo>
                      <a:cubicBezTo>
                        <a:pt x="29697" y="33953"/>
                        <a:pt x="30518" y="32919"/>
                        <a:pt x="31247" y="31855"/>
                      </a:cubicBezTo>
                      <a:lnTo>
                        <a:pt x="31247" y="31855"/>
                      </a:lnTo>
                      <a:cubicBezTo>
                        <a:pt x="29940" y="32737"/>
                        <a:pt x="28329" y="33102"/>
                        <a:pt x="26779" y="33254"/>
                      </a:cubicBezTo>
                      <a:cubicBezTo>
                        <a:pt x="25096" y="33514"/>
                        <a:pt x="23404" y="33614"/>
                        <a:pt x="21708" y="33614"/>
                      </a:cubicBezTo>
                      <a:cubicBezTo>
                        <a:pt x="18842" y="33614"/>
                        <a:pt x="15966" y="33327"/>
                        <a:pt x="13101" y="33041"/>
                      </a:cubicBezTo>
                      <a:cubicBezTo>
                        <a:pt x="10396" y="33011"/>
                        <a:pt x="7691" y="32859"/>
                        <a:pt x="4985" y="32585"/>
                      </a:cubicBezTo>
                      <a:cubicBezTo>
                        <a:pt x="3952" y="35928"/>
                        <a:pt x="3283" y="39363"/>
                        <a:pt x="2645" y="42767"/>
                      </a:cubicBezTo>
                      <a:cubicBezTo>
                        <a:pt x="1855" y="46719"/>
                        <a:pt x="1125" y="50670"/>
                        <a:pt x="608" y="54652"/>
                      </a:cubicBezTo>
                      <a:cubicBezTo>
                        <a:pt x="456" y="55838"/>
                        <a:pt x="274" y="57053"/>
                        <a:pt x="152" y="58239"/>
                      </a:cubicBezTo>
                      <a:cubicBezTo>
                        <a:pt x="92" y="58847"/>
                        <a:pt x="31" y="59455"/>
                        <a:pt x="0" y="60032"/>
                      </a:cubicBezTo>
                      <a:cubicBezTo>
                        <a:pt x="2037" y="61066"/>
                        <a:pt x="4073" y="62069"/>
                        <a:pt x="6080" y="63072"/>
                      </a:cubicBezTo>
                      <a:cubicBezTo>
                        <a:pt x="8147" y="64075"/>
                        <a:pt x="10244" y="65108"/>
                        <a:pt x="12311" y="66142"/>
                      </a:cubicBezTo>
                      <a:cubicBezTo>
                        <a:pt x="14590" y="67266"/>
                        <a:pt x="16870" y="68421"/>
                        <a:pt x="19180" y="69546"/>
                      </a:cubicBezTo>
                      <a:cubicBezTo>
                        <a:pt x="21308" y="70610"/>
                        <a:pt x="23466" y="71674"/>
                        <a:pt x="25624" y="72738"/>
                      </a:cubicBezTo>
                      <a:cubicBezTo>
                        <a:pt x="27721" y="73771"/>
                        <a:pt x="29819" y="74835"/>
                        <a:pt x="31886" y="75868"/>
                      </a:cubicBezTo>
                      <a:cubicBezTo>
                        <a:pt x="34074" y="76932"/>
                        <a:pt x="36293" y="78026"/>
                        <a:pt x="38481" y="79121"/>
                      </a:cubicBezTo>
                      <a:cubicBezTo>
                        <a:pt x="40700" y="80215"/>
                        <a:pt x="42950" y="81339"/>
                        <a:pt x="45199" y="82464"/>
                      </a:cubicBezTo>
                      <a:lnTo>
                        <a:pt x="47357" y="83528"/>
                      </a:lnTo>
                      <a:cubicBezTo>
                        <a:pt x="49697" y="79911"/>
                        <a:pt x="52372" y="76537"/>
                        <a:pt x="55169" y="73285"/>
                      </a:cubicBezTo>
                      <a:cubicBezTo>
                        <a:pt x="57114" y="70488"/>
                        <a:pt x="63072" y="65534"/>
                        <a:pt x="62707" y="61613"/>
                      </a:cubicBezTo>
                      <a:cubicBezTo>
                        <a:pt x="62494" y="60883"/>
                        <a:pt x="61977" y="60275"/>
                        <a:pt x="61461" y="59728"/>
                      </a:cubicBezTo>
                      <a:cubicBezTo>
                        <a:pt x="61430" y="59698"/>
                        <a:pt x="61430" y="59667"/>
                        <a:pt x="61400" y="59637"/>
                      </a:cubicBezTo>
                      <a:cubicBezTo>
                        <a:pt x="56050" y="54531"/>
                        <a:pt x="48968" y="49394"/>
                        <a:pt x="47418" y="41947"/>
                      </a:cubicBezTo>
                      <a:cubicBezTo>
                        <a:pt x="47205" y="40245"/>
                        <a:pt x="47995" y="38694"/>
                        <a:pt x="48603" y="37175"/>
                      </a:cubicBezTo>
                      <a:cubicBezTo>
                        <a:pt x="49302" y="35290"/>
                        <a:pt x="50245" y="33527"/>
                        <a:pt x="51126" y="31734"/>
                      </a:cubicBezTo>
                      <a:cubicBezTo>
                        <a:pt x="51187" y="31643"/>
                        <a:pt x="51217" y="31521"/>
                        <a:pt x="51278" y="31400"/>
                      </a:cubicBezTo>
                      <a:lnTo>
                        <a:pt x="51278" y="31400"/>
                      </a:lnTo>
                      <a:cubicBezTo>
                        <a:pt x="50298" y="31602"/>
                        <a:pt x="49374" y="31772"/>
                        <a:pt x="48464" y="31772"/>
                      </a:cubicBezTo>
                      <a:cubicBezTo>
                        <a:pt x="47597" y="31772"/>
                        <a:pt x="46743" y="31617"/>
                        <a:pt x="45868" y="31187"/>
                      </a:cubicBezTo>
                      <a:cubicBezTo>
                        <a:pt x="45624" y="31065"/>
                        <a:pt x="45381" y="30913"/>
                        <a:pt x="45138" y="30761"/>
                      </a:cubicBezTo>
                      <a:cubicBezTo>
                        <a:pt x="42737" y="29333"/>
                        <a:pt x="41430" y="26688"/>
                        <a:pt x="40396" y="24196"/>
                      </a:cubicBezTo>
                      <a:cubicBezTo>
                        <a:pt x="39393" y="22007"/>
                        <a:pt x="39181" y="19606"/>
                        <a:pt x="39728" y="17266"/>
                      </a:cubicBezTo>
                      <a:cubicBezTo>
                        <a:pt x="39728" y="17235"/>
                        <a:pt x="39728" y="17235"/>
                        <a:pt x="39728" y="17205"/>
                      </a:cubicBezTo>
                      <a:cubicBezTo>
                        <a:pt x="39758" y="17205"/>
                        <a:pt x="39758" y="17174"/>
                        <a:pt x="39758" y="17174"/>
                      </a:cubicBezTo>
                      <a:cubicBezTo>
                        <a:pt x="39758" y="17387"/>
                        <a:pt x="39788" y="17570"/>
                        <a:pt x="39788" y="17782"/>
                      </a:cubicBezTo>
                      <a:cubicBezTo>
                        <a:pt x="39788" y="18056"/>
                        <a:pt x="39819" y="18329"/>
                        <a:pt x="39819" y="18633"/>
                      </a:cubicBezTo>
                      <a:cubicBezTo>
                        <a:pt x="39819" y="18694"/>
                        <a:pt x="39819" y="18755"/>
                        <a:pt x="39849" y="18846"/>
                      </a:cubicBezTo>
                      <a:cubicBezTo>
                        <a:pt x="39849" y="19059"/>
                        <a:pt x="39849" y="19302"/>
                        <a:pt x="39880" y="19515"/>
                      </a:cubicBezTo>
                      <a:cubicBezTo>
                        <a:pt x="39880" y="19667"/>
                        <a:pt x="39880" y="19819"/>
                        <a:pt x="39910" y="19971"/>
                      </a:cubicBezTo>
                      <a:cubicBezTo>
                        <a:pt x="39910" y="20092"/>
                        <a:pt x="39910" y="20214"/>
                        <a:pt x="39910" y="20366"/>
                      </a:cubicBezTo>
                      <a:cubicBezTo>
                        <a:pt x="40336" y="23740"/>
                        <a:pt x="41947" y="26992"/>
                        <a:pt x="44226" y="29485"/>
                      </a:cubicBezTo>
                      <a:cubicBezTo>
                        <a:pt x="45715" y="30741"/>
                        <a:pt x="47081" y="31260"/>
                        <a:pt x="48613" y="31260"/>
                      </a:cubicBezTo>
                      <a:cubicBezTo>
                        <a:pt x="49489" y="31260"/>
                        <a:pt x="50421" y="31090"/>
                        <a:pt x="51460" y="30792"/>
                      </a:cubicBezTo>
                      <a:cubicBezTo>
                        <a:pt x="52889" y="30548"/>
                        <a:pt x="54348" y="30214"/>
                        <a:pt x="55716" y="29697"/>
                      </a:cubicBezTo>
                      <a:cubicBezTo>
                        <a:pt x="59272" y="27934"/>
                        <a:pt x="61035" y="24135"/>
                        <a:pt x="62676" y="20731"/>
                      </a:cubicBezTo>
                      <a:cubicBezTo>
                        <a:pt x="64135" y="17661"/>
                        <a:pt x="67813" y="15320"/>
                        <a:pt x="67114" y="11490"/>
                      </a:cubicBezTo>
                      <a:cubicBezTo>
                        <a:pt x="66841" y="10396"/>
                        <a:pt x="66324" y="9332"/>
                        <a:pt x="66537" y="8177"/>
                      </a:cubicBezTo>
                      <a:cubicBezTo>
                        <a:pt x="66506" y="7326"/>
                        <a:pt x="66901" y="6506"/>
                        <a:pt x="67236" y="5685"/>
                      </a:cubicBezTo>
                      <a:cubicBezTo>
                        <a:pt x="66081" y="4834"/>
                        <a:pt x="64926" y="3983"/>
                        <a:pt x="63740" y="3162"/>
                      </a:cubicBezTo>
                      <a:cubicBezTo>
                        <a:pt x="63710" y="3162"/>
                        <a:pt x="63710" y="3162"/>
                        <a:pt x="63679" y="3132"/>
                      </a:cubicBezTo>
                      <a:cubicBezTo>
                        <a:pt x="63649" y="3101"/>
                        <a:pt x="63619" y="3071"/>
                        <a:pt x="63588" y="3071"/>
                      </a:cubicBezTo>
                      <a:cubicBezTo>
                        <a:pt x="61856" y="1916"/>
                        <a:pt x="60062" y="852"/>
                        <a:pt x="58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932875" y="-1914175"/>
                  <a:ext cx="650475" cy="460825"/>
                </a:xfrm>
                <a:custGeom>
                  <a:avLst/>
                  <a:gdLst/>
                  <a:ahLst/>
                  <a:cxnLst/>
                  <a:rect l="l" t="t" r="r" b="b"/>
                  <a:pathLst>
                    <a:path w="26019" h="18433" extrusionOk="0">
                      <a:moveTo>
                        <a:pt x="20399" y="0"/>
                      </a:moveTo>
                      <a:cubicBezTo>
                        <a:pt x="20175" y="0"/>
                        <a:pt x="19951" y="14"/>
                        <a:pt x="19727" y="43"/>
                      </a:cubicBezTo>
                      <a:cubicBezTo>
                        <a:pt x="19663" y="65"/>
                        <a:pt x="19598" y="86"/>
                        <a:pt x="19544" y="86"/>
                      </a:cubicBezTo>
                      <a:cubicBezTo>
                        <a:pt x="19522" y="86"/>
                        <a:pt x="19502" y="82"/>
                        <a:pt x="19484" y="73"/>
                      </a:cubicBezTo>
                      <a:cubicBezTo>
                        <a:pt x="18754" y="165"/>
                        <a:pt x="18025" y="377"/>
                        <a:pt x="17356" y="681"/>
                      </a:cubicBezTo>
                      <a:cubicBezTo>
                        <a:pt x="15836" y="1502"/>
                        <a:pt x="14499" y="2779"/>
                        <a:pt x="12736" y="3052"/>
                      </a:cubicBezTo>
                      <a:cubicBezTo>
                        <a:pt x="12427" y="3128"/>
                        <a:pt x="12120" y="3157"/>
                        <a:pt x="11813" y="3157"/>
                      </a:cubicBezTo>
                      <a:cubicBezTo>
                        <a:pt x="10796" y="3157"/>
                        <a:pt x="9785" y="2838"/>
                        <a:pt x="8741" y="2838"/>
                      </a:cubicBezTo>
                      <a:cubicBezTo>
                        <a:pt x="8705" y="2838"/>
                        <a:pt x="8669" y="2839"/>
                        <a:pt x="8633" y="2839"/>
                      </a:cubicBezTo>
                      <a:cubicBezTo>
                        <a:pt x="6414" y="2900"/>
                        <a:pt x="4803" y="4602"/>
                        <a:pt x="3860" y="6426"/>
                      </a:cubicBezTo>
                      <a:cubicBezTo>
                        <a:pt x="3192" y="7520"/>
                        <a:pt x="1733" y="7855"/>
                        <a:pt x="1277" y="9101"/>
                      </a:cubicBezTo>
                      <a:cubicBezTo>
                        <a:pt x="1155" y="9466"/>
                        <a:pt x="1064" y="9830"/>
                        <a:pt x="1034" y="10195"/>
                      </a:cubicBezTo>
                      <a:cubicBezTo>
                        <a:pt x="1155" y="10134"/>
                        <a:pt x="1277" y="10104"/>
                        <a:pt x="1429" y="10074"/>
                      </a:cubicBezTo>
                      <a:cubicBezTo>
                        <a:pt x="2280" y="9830"/>
                        <a:pt x="3253" y="9982"/>
                        <a:pt x="3891" y="9223"/>
                      </a:cubicBezTo>
                      <a:cubicBezTo>
                        <a:pt x="4651" y="8493"/>
                        <a:pt x="4985" y="7429"/>
                        <a:pt x="5684" y="6609"/>
                      </a:cubicBezTo>
                      <a:cubicBezTo>
                        <a:pt x="6414" y="5818"/>
                        <a:pt x="7356" y="5180"/>
                        <a:pt x="8450" y="5028"/>
                      </a:cubicBezTo>
                      <a:cubicBezTo>
                        <a:pt x="8679" y="5001"/>
                        <a:pt x="8894" y="4989"/>
                        <a:pt x="9098" y="4989"/>
                      </a:cubicBezTo>
                      <a:cubicBezTo>
                        <a:pt x="10650" y="4989"/>
                        <a:pt x="11544" y="5678"/>
                        <a:pt x="12768" y="5678"/>
                      </a:cubicBezTo>
                      <a:cubicBezTo>
                        <a:pt x="13199" y="5678"/>
                        <a:pt x="13670" y="5593"/>
                        <a:pt x="14225" y="5362"/>
                      </a:cubicBezTo>
                      <a:cubicBezTo>
                        <a:pt x="14256" y="5362"/>
                        <a:pt x="14286" y="5362"/>
                        <a:pt x="14317" y="5332"/>
                      </a:cubicBezTo>
                      <a:cubicBezTo>
                        <a:pt x="14590" y="5241"/>
                        <a:pt x="14894" y="5180"/>
                        <a:pt x="15168" y="5058"/>
                      </a:cubicBezTo>
                      <a:cubicBezTo>
                        <a:pt x="15472" y="4967"/>
                        <a:pt x="15776" y="4876"/>
                        <a:pt x="16080" y="4754"/>
                      </a:cubicBezTo>
                      <a:cubicBezTo>
                        <a:pt x="16219" y="4699"/>
                        <a:pt x="16358" y="4643"/>
                        <a:pt x="16474" y="4587"/>
                      </a:cubicBezTo>
                      <a:lnTo>
                        <a:pt x="16474" y="4587"/>
                      </a:lnTo>
                      <a:cubicBezTo>
                        <a:pt x="16473" y="4602"/>
                        <a:pt x="16469" y="4602"/>
                        <a:pt x="16444" y="4602"/>
                      </a:cubicBezTo>
                      <a:cubicBezTo>
                        <a:pt x="16353" y="4663"/>
                        <a:pt x="16262" y="4724"/>
                        <a:pt x="16201" y="4785"/>
                      </a:cubicBezTo>
                      <a:cubicBezTo>
                        <a:pt x="16080" y="4876"/>
                        <a:pt x="15958" y="4937"/>
                        <a:pt x="15867" y="5028"/>
                      </a:cubicBezTo>
                      <a:cubicBezTo>
                        <a:pt x="15836" y="5028"/>
                        <a:pt x="15836" y="5028"/>
                        <a:pt x="15836" y="5058"/>
                      </a:cubicBezTo>
                      <a:cubicBezTo>
                        <a:pt x="15684" y="5150"/>
                        <a:pt x="15563" y="5241"/>
                        <a:pt x="15441" y="5332"/>
                      </a:cubicBezTo>
                      <a:cubicBezTo>
                        <a:pt x="15289" y="5423"/>
                        <a:pt x="15107" y="5514"/>
                        <a:pt x="14955" y="5605"/>
                      </a:cubicBezTo>
                      <a:cubicBezTo>
                        <a:pt x="14199" y="6010"/>
                        <a:pt x="13323" y="6224"/>
                        <a:pt x="12477" y="6224"/>
                      </a:cubicBezTo>
                      <a:cubicBezTo>
                        <a:pt x="12370" y="6224"/>
                        <a:pt x="12264" y="6220"/>
                        <a:pt x="12159" y="6213"/>
                      </a:cubicBezTo>
                      <a:cubicBezTo>
                        <a:pt x="11112" y="5952"/>
                        <a:pt x="10050" y="5518"/>
                        <a:pt x="8983" y="5518"/>
                      </a:cubicBezTo>
                      <a:cubicBezTo>
                        <a:pt x="8563" y="5518"/>
                        <a:pt x="8142" y="5586"/>
                        <a:pt x="7721" y="5757"/>
                      </a:cubicBezTo>
                      <a:cubicBezTo>
                        <a:pt x="5897" y="6426"/>
                        <a:pt x="5411" y="8463"/>
                        <a:pt x="4134" y="9709"/>
                      </a:cubicBezTo>
                      <a:cubicBezTo>
                        <a:pt x="3435" y="10499"/>
                        <a:pt x="2341" y="10347"/>
                        <a:pt x="1429" y="10621"/>
                      </a:cubicBezTo>
                      <a:cubicBezTo>
                        <a:pt x="395" y="10955"/>
                        <a:pt x="0" y="12110"/>
                        <a:pt x="274" y="13083"/>
                      </a:cubicBezTo>
                      <a:cubicBezTo>
                        <a:pt x="335" y="13022"/>
                        <a:pt x="395" y="12961"/>
                        <a:pt x="487" y="12900"/>
                      </a:cubicBezTo>
                      <a:cubicBezTo>
                        <a:pt x="1069" y="12318"/>
                        <a:pt x="1960" y="11868"/>
                        <a:pt x="2789" y="11868"/>
                      </a:cubicBezTo>
                      <a:cubicBezTo>
                        <a:pt x="3387" y="11868"/>
                        <a:pt x="3952" y="12102"/>
                        <a:pt x="4347" y="12688"/>
                      </a:cubicBezTo>
                      <a:cubicBezTo>
                        <a:pt x="4468" y="12840"/>
                        <a:pt x="4620" y="12992"/>
                        <a:pt x="4742" y="13174"/>
                      </a:cubicBezTo>
                      <a:cubicBezTo>
                        <a:pt x="4742" y="13204"/>
                        <a:pt x="4772" y="13265"/>
                        <a:pt x="4772" y="13296"/>
                      </a:cubicBezTo>
                      <a:cubicBezTo>
                        <a:pt x="4803" y="13326"/>
                        <a:pt x="4803" y="13356"/>
                        <a:pt x="4803" y="13356"/>
                      </a:cubicBezTo>
                      <a:lnTo>
                        <a:pt x="4803" y="13387"/>
                      </a:lnTo>
                      <a:cubicBezTo>
                        <a:pt x="4803" y="13417"/>
                        <a:pt x="4833" y="13417"/>
                        <a:pt x="4833" y="13448"/>
                      </a:cubicBezTo>
                      <a:cubicBezTo>
                        <a:pt x="4833" y="13448"/>
                        <a:pt x="4833" y="13478"/>
                        <a:pt x="4833" y="13478"/>
                      </a:cubicBezTo>
                      <a:cubicBezTo>
                        <a:pt x="4833" y="13508"/>
                        <a:pt x="4833" y="13508"/>
                        <a:pt x="4833" y="13539"/>
                      </a:cubicBezTo>
                      <a:cubicBezTo>
                        <a:pt x="4864" y="13569"/>
                        <a:pt x="4864" y="13600"/>
                        <a:pt x="4864" y="13630"/>
                      </a:cubicBezTo>
                      <a:cubicBezTo>
                        <a:pt x="4864" y="13660"/>
                        <a:pt x="4864" y="13721"/>
                        <a:pt x="4864" y="13751"/>
                      </a:cubicBezTo>
                      <a:lnTo>
                        <a:pt x="4864" y="13812"/>
                      </a:lnTo>
                      <a:lnTo>
                        <a:pt x="4864" y="13873"/>
                      </a:lnTo>
                      <a:cubicBezTo>
                        <a:pt x="4864" y="13903"/>
                        <a:pt x="4864" y="13903"/>
                        <a:pt x="4864" y="13903"/>
                      </a:cubicBezTo>
                      <a:cubicBezTo>
                        <a:pt x="4833" y="15423"/>
                        <a:pt x="4438" y="16943"/>
                        <a:pt x="4164" y="18432"/>
                      </a:cubicBezTo>
                      <a:cubicBezTo>
                        <a:pt x="4864" y="16821"/>
                        <a:pt x="5593" y="15241"/>
                        <a:pt x="6383" y="13660"/>
                      </a:cubicBezTo>
                      <a:lnTo>
                        <a:pt x="6383" y="13660"/>
                      </a:lnTo>
                      <a:cubicBezTo>
                        <a:pt x="6234" y="13750"/>
                        <a:pt x="6055" y="13810"/>
                        <a:pt x="5847" y="13841"/>
                      </a:cubicBezTo>
                      <a:lnTo>
                        <a:pt x="5847" y="13841"/>
                      </a:lnTo>
                      <a:cubicBezTo>
                        <a:pt x="5867" y="13835"/>
                        <a:pt x="5871" y="13808"/>
                        <a:pt x="5897" y="13782"/>
                      </a:cubicBezTo>
                      <a:cubicBezTo>
                        <a:pt x="6079" y="13569"/>
                        <a:pt x="6262" y="13387"/>
                        <a:pt x="6414" y="13174"/>
                      </a:cubicBezTo>
                      <a:cubicBezTo>
                        <a:pt x="6566" y="12961"/>
                        <a:pt x="6748" y="12779"/>
                        <a:pt x="6900" y="12596"/>
                      </a:cubicBezTo>
                      <a:cubicBezTo>
                        <a:pt x="6930" y="12566"/>
                        <a:pt x="6930" y="12566"/>
                        <a:pt x="6930" y="12566"/>
                      </a:cubicBezTo>
                      <a:cubicBezTo>
                        <a:pt x="7143" y="12323"/>
                        <a:pt x="7326" y="12080"/>
                        <a:pt x="7478" y="11837"/>
                      </a:cubicBezTo>
                      <a:cubicBezTo>
                        <a:pt x="8237" y="10712"/>
                        <a:pt x="8967" y="9435"/>
                        <a:pt x="10244" y="8858"/>
                      </a:cubicBezTo>
                      <a:cubicBezTo>
                        <a:pt x="10844" y="8540"/>
                        <a:pt x="11450" y="8429"/>
                        <a:pt x="12058" y="8429"/>
                      </a:cubicBezTo>
                      <a:cubicBezTo>
                        <a:pt x="13496" y="8429"/>
                        <a:pt x="14949" y="9051"/>
                        <a:pt x="16391" y="9051"/>
                      </a:cubicBezTo>
                      <a:cubicBezTo>
                        <a:pt x="16500" y="9051"/>
                        <a:pt x="16609" y="9048"/>
                        <a:pt x="16718" y="9040"/>
                      </a:cubicBezTo>
                      <a:cubicBezTo>
                        <a:pt x="17964" y="8949"/>
                        <a:pt x="18906" y="8068"/>
                        <a:pt x="19757" y="7247"/>
                      </a:cubicBezTo>
                      <a:cubicBezTo>
                        <a:pt x="20437" y="6691"/>
                        <a:pt x="21366" y="6163"/>
                        <a:pt x="22255" y="6163"/>
                      </a:cubicBezTo>
                      <a:cubicBezTo>
                        <a:pt x="22678" y="6163"/>
                        <a:pt x="23093" y="6284"/>
                        <a:pt x="23466" y="6578"/>
                      </a:cubicBezTo>
                      <a:cubicBezTo>
                        <a:pt x="23587" y="6639"/>
                        <a:pt x="23709" y="6821"/>
                        <a:pt x="23830" y="7004"/>
                      </a:cubicBezTo>
                      <a:cubicBezTo>
                        <a:pt x="23830" y="7064"/>
                        <a:pt x="23861" y="7125"/>
                        <a:pt x="23891" y="7156"/>
                      </a:cubicBezTo>
                      <a:cubicBezTo>
                        <a:pt x="23891" y="7216"/>
                        <a:pt x="23891" y="7277"/>
                        <a:pt x="23922" y="7308"/>
                      </a:cubicBezTo>
                      <a:cubicBezTo>
                        <a:pt x="23922" y="7368"/>
                        <a:pt x="23922" y="7429"/>
                        <a:pt x="23952" y="7490"/>
                      </a:cubicBezTo>
                      <a:cubicBezTo>
                        <a:pt x="23952" y="7520"/>
                        <a:pt x="23952" y="7551"/>
                        <a:pt x="23952" y="7581"/>
                      </a:cubicBezTo>
                      <a:cubicBezTo>
                        <a:pt x="23952" y="7642"/>
                        <a:pt x="23952" y="7733"/>
                        <a:pt x="23952" y="7794"/>
                      </a:cubicBezTo>
                      <a:cubicBezTo>
                        <a:pt x="23922" y="7733"/>
                        <a:pt x="23861" y="7642"/>
                        <a:pt x="23830" y="7612"/>
                      </a:cubicBezTo>
                      <a:cubicBezTo>
                        <a:pt x="23709" y="7429"/>
                        <a:pt x="23587" y="7277"/>
                        <a:pt x="23405" y="7156"/>
                      </a:cubicBezTo>
                      <a:cubicBezTo>
                        <a:pt x="23344" y="7125"/>
                        <a:pt x="23253" y="7064"/>
                        <a:pt x="23192" y="7034"/>
                      </a:cubicBezTo>
                      <a:cubicBezTo>
                        <a:pt x="23192" y="7034"/>
                        <a:pt x="23162" y="7004"/>
                        <a:pt x="23162" y="7004"/>
                      </a:cubicBezTo>
                      <a:cubicBezTo>
                        <a:pt x="22805" y="6778"/>
                        <a:pt x="22462" y="6683"/>
                        <a:pt x="22131" y="6683"/>
                      </a:cubicBezTo>
                      <a:cubicBezTo>
                        <a:pt x="21392" y="6683"/>
                        <a:pt x="20712" y="7157"/>
                        <a:pt x="20061" y="7703"/>
                      </a:cubicBezTo>
                      <a:cubicBezTo>
                        <a:pt x="21125" y="8159"/>
                        <a:pt x="22128" y="8706"/>
                        <a:pt x="23131" y="9314"/>
                      </a:cubicBezTo>
                      <a:cubicBezTo>
                        <a:pt x="23587" y="8797"/>
                        <a:pt x="24226" y="8402"/>
                        <a:pt x="24530" y="7703"/>
                      </a:cubicBezTo>
                      <a:cubicBezTo>
                        <a:pt x="25077" y="6639"/>
                        <a:pt x="24985" y="5241"/>
                        <a:pt x="24165" y="4450"/>
                      </a:cubicBezTo>
                      <a:lnTo>
                        <a:pt x="24134" y="4450"/>
                      </a:lnTo>
                      <a:cubicBezTo>
                        <a:pt x="24043" y="4359"/>
                        <a:pt x="23922" y="4268"/>
                        <a:pt x="23800" y="4177"/>
                      </a:cubicBezTo>
                      <a:cubicBezTo>
                        <a:pt x="23800" y="4177"/>
                        <a:pt x="23770" y="4146"/>
                        <a:pt x="23770" y="4146"/>
                      </a:cubicBezTo>
                      <a:cubicBezTo>
                        <a:pt x="23709" y="4086"/>
                        <a:pt x="23648" y="4055"/>
                        <a:pt x="23557" y="4025"/>
                      </a:cubicBezTo>
                      <a:cubicBezTo>
                        <a:pt x="23526" y="3995"/>
                        <a:pt x="23466" y="3964"/>
                        <a:pt x="23405" y="3934"/>
                      </a:cubicBezTo>
                      <a:cubicBezTo>
                        <a:pt x="23375" y="3934"/>
                        <a:pt x="23344" y="3903"/>
                        <a:pt x="23314" y="3903"/>
                      </a:cubicBezTo>
                      <a:lnTo>
                        <a:pt x="23253" y="3873"/>
                      </a:lnTo>
                      <a:cubicBezTo>
                        <a:pt x="23253" y="3873"/>
                        <a:pt x="23223" y="3843"/>
                        <a:pt x="23192" y="3843"/>
                      </a:cubicBezTo>
                      <a:lnTo>
                        <a:pt x="23162" y="3843"/>
                      </a:lnTo>
                      <a:cubicBezTo>
                        <a:pt x="23131" y="3812"/>
                        <a:pt x="23131" y="3812"/>
                        <a:pt x="23101" y="3812"/>
                      </a:cubicBezTo>
                      <a:cubicBezTo>
                        <a:pt x="22444" y="3538"/>
                        <a:pt x="21712" y="3412"/>
                        <a:pt x="21018" y="3412"/>
                      </a:cubicBezTo>
                      <a:cubicBezTo>
                        <a:pt x="20942" y="3412"/>
                        <a:pt x="20866" y="3414"/>
                        <a:pt x="20791" y="3417"/>
                      </a:cubicBezTo>
                      <a:lnTo>
                        <a:pt x="19757" y="3417"/>
                      </a:lnTo>
                      <a:cubicBezTo>
                        <a:pt x="19636" y="3447"/>
                        <a:pt x="19514" y="3447"/>
                        <a:pt x="19362" y="3447"/>
                      </a:cubicBezTo>
                      <a:lnTo>
                        <a:pt x="19028" y="3447"/>
                      </a:lnTo>
                      <a:cubicBezTo>
                        <a:pt x="18785" y="3478"/>
                        <a:pt x="18572" y="3539"/>
                        <a:pt x="18329" y="3599"/>
                      </a:cubicBezTo>
                      <a:lnTo>
                        <a:pt x="18268" y="3599"/>
                      </a:lnTo>
                      <a:cubicBezTo>
                        <a:pt x="18390" y="3508"/>
                        <a:pt x="18572" y="3447"/>
                        <a:pt x="18663" y="3387"/>
                      </a:cubicBezTo>
                      <a:cubicBezTo>
                        <a:pt x="19414" y="3051"/>
                        <a:pt x="20260" y="2876"/>
                        <a:pt x="21104" y="2876"/>
                      </a:cubicBezTo>
                      <a:cubicBezTo>
                        <a:pt x="22173" y="2876"/>
                        <a:pt x="23238" y="3157"/>
                        <a:pt x="24104" y="3751"/>
                      </a:cubicBezTo>
                      <a:cubicBezTo>
                        <a:pt x="25593" y="4694"/>
                        <a:pt x="25685" y="6548"/>
                        <a:pt x="24925" y="8037"/>
                      </a:cubicBezTo>
                      <a:cubicBezTo>
                        <a:pt x="25289" y="7460"/>
                        <a:pt x="25563" y="6821"/>
                        <a:pt x="25685" y="6183"/>
                      </a:cubicBezTo>
                      <a:cubicBezTo>
                        <a:pt x="26019" y="3569"/>
                        <a:pt x="24438" y="773"/>
                        <a:pt x="21824" y="165"/>
                      </a:cubicBezTo>
                      <a:cubicBezTo>
                        <a:pt x="21349" y="61"/>
                        <a:pt x="20874" y="0"/>
                        <a:pt x="20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872100" y="-1940000"/>
                  <a:ext cx="411125" cy="202450"/>
                </a:xfrm>
                <a:custGeom>
                  <a:avLst/>
                  <a:gdLst/>
                  <a:ahLst/>
                  <a:cxnLst/>
                  <a:rect l="l" t="t" r="r" b="b"/>
                  <a:pathLst>
                    <a:path w="16445" h="8098" extrusionOk="0">
                      <a:moveTo>
                        <a:pt x="13853" y="0"/>
                      </a:moveTo>
                      <a:cubicBezTo>
                        <a:pt x="11771" y="0"/>
                        <a:pt x="10493" y="1435"/>
                        <a:pt x="8147" y="1927"/>
                      </a:cubicBezTo>
                      <a:cubicBezTo>
                        <a:pt x="7771" y="1990"/>
                        <a:pt x="7388" y="2009"/>
                        <a:pt x="7003" y="2009"/>
                      </a:cubicBezTo>
                      <a:cubicBezTo>
                        <a:pt x="6357" y="2009"/>
                        <a:pt x="5704" y="1954"/>
                        <a:pt x="5068" y="1954"/>
                      </a:cubicBezTo>
                      <a:cubicBezTo>
                        <a:pt x="4979" y="1954"/>
                        <a:pt x="4891" y="1955"/>
                        <a:pt x="4803" y="1958"/>
                      </a:cubicBezTo>
                      <a:cubicBezTo>
                        <a:pt x="4044" y="2079"/>
                        <a:pt x="3314" y="2505"/>
                        <a:pt x="2706" y="2991"/>
                      </a:cubicBezTo>
                      <a:cubicBezTo>
                        <a:pt x="1733" y="3629"/>
                        <a:pt x="1460" y="4663"/>
                        <a:pt x="1095" y="5696"/>
                      </a:cubicBezTo>
                      <a:cubicBezTo>
                        <a:pt x="852" y="6335"/>
                        <a:pt x="274" y="6882"/>
                        <a:pt x="92" y="7550"/>
                      </a:cubicBezTo>
                      <a:cubicBezTo>
                        <a:pt x="62" y="7733"/>
                        <a:pt x="31" y="7915"/>
                        <a:pt x="1" y="8097"/>
                      </a:cubicBezTo>
                      <a:cubicBezTo>
                        <a:pt x="335" y="7885"/>
                        <a:pt x="639" y="7672"/>
                        <a:pt x="852" y="7338"/>
                      </a:cubicBezTo>
                      <a:cubicBezTo>
                        <a:pt x="2452" y="4514"/>
                        <a:pt x="4070" y="3385"/>
                        <a:pt x="6594" y="3385"/>
                      </a:cubicBezTo>
                      <a:cubicBezTo>
                        <a:pt x="7331" y="3385"/>
                        <a:pt x="8145" y="3481"/>
                        <a:pt x="9059" y="3660"/>
                      </a:cubicBezTo>
                      <a:cubicBezTo>
                        <a:pt x="9167" y="3668"/>
                        <a:pt x="9273" y="3672"/>
                        <a:pt x="9379" y="3672"/>
                      </a:cubicBezTo>
                      <a:cubicBezTo>
                        <a:pt x="11611" y="3672"/>
                        <a:pt x="13223" y="1888"/>
                        <a:pt x="15168" y="1046"/>
                      </a:cubicBezTo>
                      <a:cubicBezTo>
                        <a:pt x="15563" y="894"/>
                        <a:pt x="15989" y="772"/>
                        <a:pt x="16445" y="681"/>
                      </a:cubicBezTo>
                      <a:cubicBezTo>
                        <a:pt x="16263" y="590"/>
                        <a:pt x="16111" y="529"/>
                        <a:pt x="15959" y="438"/>
                      </a:cubicBezTo>
                      <a:cubicBezTo>
                        <a:pt x="15154" y="126"/>
                        <a:pt x="14468" y="0"/>
                        <a:pt x="138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385750" y="-1251250"/>
                  <a:ext cx="149725" cy="190750"/>
                </a:xfrm>
                <a:custGeom>
                  <a:avLst/>
                  <a:gdLst/>
                  <a:ahLst/>
                  <a:cxnLst/>
                  <a:rect l="l" t="t" r="r" b="b"/>
                  <a:pathLst>
                    <a:path w="5989" h="7630" extrusionOk="0">
                      <a:moveTo>
                        <a:pt x="5654" y="1"/>
                      </a:moveTo>
                      <a:lnTo>
                        <a:pt x="5654" y="1"/>
                      </a:lnTo>
                      <a:cubicBezTo>
                        <a:pt x="5441" y="183"/>
                        <a:pt x="5259" y="365"/>
                        <a:pt x="5076" y="548"/>
                      </a:cubicBezTo>
                      <a:cubicBezTo>
                        <a:pt x="4499" y="1004"/>
                        <a:pt x="4012" y="1520"/>
                        <a:pt x="3556" y="2037"/>
                      </a:cubicBezTo>
                      <a:cubicBezTo>
                        <a:pt x="3952" y="1794"/>
                        <a:pt x="4286" y="1612"/>
                        <a:pt x="4408" y="1551"/>
                      </a:cubicBezTo>
                      <a:cubicBezTo>
                        <a:pt x="4461" y="1515"/>
                        <a:pt x="4504" y="1500"/>
                        <a:pt x="4543" y="1500"/>
                      </a:cubicBezTo>
                      <a:cubicBezTo>
                        <a:pt x="4570" y="1500"/>
                        <a:pt x="4595" y="1508"/>
                        <a:pt x="4620" y="1520"/>
                      </a:cubicBezTo>
                      <a:cubicBezTo>
                        <a:pt x="4620" y="1520"/>
                        <a:pt x="4590" y="1551"/>
                        <a:pt x="4590" y="1551"/>
                      </a:cubicBezTo>
                      <a:cubicBezTo>
                        <a:pt x="4590" y="1581"/>
                        <a:pt x="4590" y="1581"/>
                        <a:pt x="4590" y="1581"/>
                      </a:cubicBezTo>
                      <a:cubicBezTo>
                        <a:pt x="4529" y="1612"/>
                        <a:pt x="4499" y="1672"/>
                        <a:pt x="4438" y="1703"/>
                      </a:cubicBezTo>
                      <a:cubicBezTo>
                        <a:pt x="4377" y="1794"/>
                        <a:pt x="4316" y="1855"/>
                        <a:pt x="4256" y="1916"/>
                      </a:cubicBezTo>
                      <a:cubicBezTo>
                        <a:pt x="4164" y="2007"/>
                        <a:pt x="4043" y="2098"/>
                        <a:pt x="3921" y="2220"/>
                      </a:cubicBezTo>
                      <a:cubicBezTo>
                        <a:pt x="3860" y="2280"/>
                        <a:pt x="3769" y="2341"/>
                        <a:pt x="3678" y="2402"/>
                      </a:cubicBezTo>
                      <a:cubicBezTo>
                        <a:pt x="3556" y="2493"/>
                        <a:pt x="3465" y="2615"/>
                        <a:pt x="3344" y="2706"/>
                      </a:cubicBezTo>
                      <a:cubicBezTo>
                        <a:pt x="3283" y="2736"/>
                        <a:pt x="3192" y="2797"/>
                        <a:pt x="3131" y="2858"/>
                      </a:cubicBezTo>
                      <a:cubicBezTo>
                        <a:pt x="3070" y="2919"/>
                        <a:pt x="2979" y="2979"/>
                        <a:pt x="2888" y="3040"/>
                      </a:cubicBezTo>
                      <a:cubicBezTo>
                        <a:pt x="2797" y="3131"/>
                        <a:pt x="2705" y="3223"/>
                        <a:pt x="2614" y="3314"/>
                      </a:cubicBezTo>
                      <a:cubicBezTo>
                        <a:pt x="2553" y="3405"/>
                        <a:pt x="2493" y="3466"/>
                        <a:pt x="2401" y="3557"/>
                      </a:cubicBezTo>
                      <a:cubicBezTo>
                        <a:pt x="2371" y="3618"/>
                        <a:pt x="2310" y="3678"/>
                        <a:pt x="2280" y="3709"/>
                      </a:cubicBezTo>
                      <a:cubicBezTo>
                        <a:pt x="2280" y="3739"/>
                        <a:pt x="2249" y="3739"/>
                        <a:pt x="2249" y="3770"/>
                      </a:cubicBezTo>
                      <a:cubicBezTo>
                        <a:pt x="2249" y="3770"/>
                        <a:pt x="2280" y="3770"/>
                        <a:pt x="2280" y="3800"/>
                      </a:cubicBezTo>
                      <a:cubicBezTo>
                        <a:pt x="2857" y="4499"/>
                        <a:pt x="2158" y="5472"/>
                        <a:pt x="1459" y="5806"/>
                      </a:cubicBezTo>
                      <a:cubicBezTo>
                        <a:pt x="1324" y="5860"/>
                        <a:pt x="1164" y="5963"/>
                        <a:pt x="1023" y="5963"/>
                      </a:cubicBezTo>
                      <a:cubicBezTo>
                        <a:pt x="1006" y="5963"/>
                        <a:pt x="989" y="5961"/>
                        <a:pt x="973" y="5958"/>
                      </a:cubicBezTo>
                      <a:cubicBezTo>
                        <a:pt x="669" y="6536"/>
                        <a:pt x="334" y="7083"/>
                        <a:pt x="0" y="7630"/>
                      </a:cubicBezTo>
                      <a:cubicBezTo>
                        <a:pt x="486" y="7630"/>
                        <a:pt x="942" y="7508"/>
                        <a:pt x="1338" y="7174"/>
                      </a:cubicBezTo>
                      <a:cubicBezTo>
                        <a:pt x="2401" y="6141"/>
                        <a:pt x="3009" y="4773"/>
                        <a:pt x="3860" y="3587"/>
                      </a:cubicBezTo>
                      <a:cubicBezTo>
                        <a:pt x="4499" y="2463"/>
                        <a:pt x="5988" y="1399"/>
                        <a:pt x="5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1612225" y="10925"/>
                  <a:ext cx="473425" cy="421775"/>
                </a:xfrm>
                <a:custGeom>
                  <a:avLst/>
                  <a:gdLst/>
                  <a:ahLst/>
                  <a:cxnLst/>
                  <a:rect l="l" t="t" r="r" b="b"/>
                  <a:pathLst>
                    <a:path w="18937" h="16871" extrusionOk="0">
                      <a:moveTo>
                        <a:pt x="5350" y="1"/>
                      </a:moveTo>
                      <a:cubicBezTo>
                        <a:pt x="5320" y="31"/>
                        <a:pt x="5289" y="92"/>
                        <a:pt x="5259" y="122"/>
                      </a:cubicBezTo>
                      <a:cubicBezTo>
                        <a:pt x="3648" y="3223"/>
                        <a:pt x="1976" y="6293"/>
                        <a:pt x="304" y="9363"/>
                      </a:cubicBezTo>
                      <a:cubicBezTo>
                        <a:pt x="183" y="9606"/>
                        <a:pt x="92" y="9849"/>
                        <a:pt x="0" y="10122"/>
                      </a:cubicBezTo>
                      <a:cubicBezTo>
                        <a:pt x="882" y="10548"/>
                        <a:pt x="1733" y="10973"/>
                        <a:pt x="2614" y="11429"/>
                      </a:cubicBezTo>
                      <a:cubicBezTo>
                        <a:pt x="4712" y="12432"/>
                        <a:pt x="6809" y="13466"/>
                        <a:pt x="8876" y="14499"/>
                      </a:cubicBezTo>
                      <a:cubicBezTo>
                        <a:pt x="9393" y="14743"/>
                        <a:pt x="9879" y="14986"/>
                        <a:pt x="10335" y="15198"/>
                      </a:cubicBezTo>
                      <a:cubicBezTo>
                        <a:pt x="10852" y="15472"/>
                        <a:pt x="11399" y="15715"/>
                        <a:pt x="11885" y="15958"/>
                      </a:cubicBezTo>
                      <a:cubicBezTo>
                        <a:pt x="12463" y="16232"/>
                        <a:pt x="13010" y="16536"/>
                        <a:pt x="13557" y="16779"/>
                      </a:cubicBezTo>
                      <a:cubicBezTo>
                        <a:pt x="13618" y="16809"/>
                        <a:pt x="13679" y="16840"/>
                        <a:pt x="13739" y="16870"/>
                      </a:cubicBezTo>
                      <a:cubicBezTo>
                        <a:pt x="14712" y="14955"/>
                        <a:pt x="15593" y="13010"/>
                        <a:pt x="16627" y="11125"/>
                      </a:cubicBezTo>
                      <a:cubicBezTo>
                        <a:pt x="17448" y="9666"/>
                        <a:pt x="18056" y="8147"/>
                        <a:pt x="18937" y="6748"/>
                      </a:cubicBezTo>
                      <a:cubicBezTo>
                        <a:pt x="18694" y="6627"/>
                        <a:pt x="18481" y="6505"/>
                        <a:pt x="18238" y="6384"/>
                      </a:cubicBezTo>
                      <a:cubicBezTo>
                        <a:pt x="16171" y="5350"/>
                        <a:pt x="14104" y="4347"/>
                        <a:pt x="12037" y="3314"/>
                      </a:cubicBezTo>
                      <a:cubicBezTo>
                        <a:pt x="9788" y="2220"/>
                        <a:pt x="7569" y="1095"/>
                        <a:pt x="5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1967100" y="127950"/>
                  <a:ext cx="1016775" cy="571475"/>
                </a:xfrm>
                <a:custGeom>
                  <a:avLst/>
                  <a:gdLst/>
                  <a:ahLst/>
                  <a:cxnLst/>
                  <a:rect l="l" t="t" r="r" b="b"/>
                  <a:pathLst>
                    <a:path w="40671" h="22859" extrusionOk="0">
                      <a:moveTo>
                        <a:pt x="1976" y="1"/>
                      </a:moveTo>
                      <a:cubicBezTo>
                        <a:pt x="1520" y="912"/>
                        <a:pt x="1095" y="1824"/>
                        <a:pt x="609" y="2706"/>
                      </a:cubicBezTo>
                      <a:cubicBezTo>
                        <a:pt x="426" y="3101"/>
                        <a:pt x="183" y="3496"/>
                        <a:pt x="1" y="3861"/>
                      </a:cubicBezTo>
                      <a:cubicBezTo>
                        <a:pt x="1672" y="4682"/>
                        <a:pt x="3375" y="5502"/>
                        <a:pt x="5046" y="6323"/>
                      </a:cubicBezTo>
                      <a:cubicBezTo>
                        <a:pt x="7113" y="7356"/>
                        <a:pt x="9211" y="8390"/>
                        <a:pt x="11308" y="9393"/>
                      </a:cubicBezTo>
                      <a:cubicBezTo>
                        <a:pt x="13405" y="10426"/>
                        <a:pt x="15502" y="11460"/>
                        <a:pt x="17630" y="12493"/>
                      </a:cubicBezTo>
                      <a:cubicBezTo>
                        <a:pt x="19667" y="13496"/>
                        <a:pt x="21734" y="14499"/>
                        <a:pt x="23770" y="15502"/>
                      </a:cubicBezTo>
                      <a:cubicBezTo>
                        <a:pt x="25776" y="16505"/>
                        <a:pt x="27782" y="17478"/>
                        <a:pt x="29788" y="18481"/>
                      </a:cubicBezTo>
                      <a:cubicBezTo>
                        <a:pt x="31947" y="19545"/>
                        <a:pt x="34135" y="20609"/>
                        <a:pt x="36293" y="21642"/>
                      </a:cubicBezTo>
                      <a:cubicBezTo>
                        <a:pt x="37114" y="22068"/>
                        <a:pt x="37904" y="22463"/>
                        <a:pt x="38725" y="22858"/>
                      </a:cubicBezTo>
                      <a:cubicBezTo>
                        <a:pt x="39363" y="21551"/>
                        <a:pt x="40001" y="20274"/>
                        <a:pt x="40670" y="19028"/>
                      </a:cubicBezTo>
                      <a:cubicBezTo>
                        <a:pt x="39120" y="18268"/>
                        <a:pt x="37570" y="17508"/>
                        <a:pt x="36050" y="16779"/>
                      </a:cubicBezTo>
                      <a:cubicBezTo>
                        <a:pt x="35746" y="16627"/>
                        <a:pt x="35442" y="16475"/>
                        <a:pt x="35169" y="16323"/>
                      </a:cubicBezTo>
                      <a:cubicBezTo>
                        <a:pt x="33132" y="15350"/>
                        <a:pt x="31126" y="14347"/>
                        <a:pt x="29150" y="13375"/>
                      </a:cubicBezTo>
                      <a:cubicBezTo>
                        <a:pt x="28603" y="13101"/>
                        <a:pt x="28056" y="12828"/>
                        <a:pt x="27539" y="12584"/>
                      </a:cubicBezTo>
                      <a:cubicBezTo>
                        <a:pt x="26962" y="12311"/>
                        <a:pt x="26415" y="12037"/>
                        <a:pt x="25867" y="11764"/>
                      </a:cubicBezTo>
                      <a:cubicBezTo>
                        <a:pt x="25351" y="11521"/>
                        <a:pt x="24834" y="11247"/>
                        <a:pt x="24317" y="11004"/>
                      </a:cubicBezTo>
                      <a:cubicBezTo>
                        <a:pt x="22220" y="9970"/>
                        <a:pt x="20123" y="8937"/>
                        <a:pt x="18056" y="7934"/>
                      </a:cubicBezTo>
                      <a:cubicBezTo>
                        <a:pt x="16718" y="7265"/>
                        <a:pt x="15381" y="6627"/>
                        <a:pt x="14074" y="5958"/>
                      </a:cubicBezTo>
                      <a:lnTo>
                        <a:pt x="14043" y="5958"/>
                      </a:lnTo>
                      <a:cubicBezTo>
                        <a:pt x="14013" y="5958"/>
                        <a:pt x="13983" y="5928"/>
                        <a:pt x="13952" y="5897"/>
                      </a:cubicBezTo>
                      <a:lnTo>
                        <a:pt x="13922" y="5897"/>
                      </a:lnTo>
                      <a:cubicBezTo>
                        <a:pt x="13892" y="5867"/>
                        <a:pt x="13892" y="5867"/>
                        <a:pt x="13861" y="5867"/>
                      </a:cubicBezTo>
                      <a:lnTo>
                        <a:pt x="13800" y="5837"/>
                      </a:lnTo>
                      <a:cubicBezTo>
                        <a:pt x="13740" y="5806"/>
                        <a:pt x="13648" y="5776"/>
                        <a:pt x="13588" y="5745"/>
                      </a:cubicBezTo>
                      <a:cubicBezTo>
                        <a:pt x="13588" y="5745"/>
                        <a:pt x="13557" y="5745"/>
                        <a:pt x="13557" y="5715"/>
                      </a:cubicBezTo>
                      <a:cubicBezTo>
                        <a:pt x="12980" y="5411"/>
                        <a:pt x="12372" y="5137"/>
                        <a:pt x="11794" y="4833"/>
                      </a:cubicBezTo>
                      <a:cubicBezTo>
                        <a:pt x="9758" y="3861"/>
                        <a:pt x="7752" y="2858"/>
                        <a:pt x="5715" y="1855"/>
                      </a:cubicBezTo>
                      <a:cubicBezTo>
                        <a:pt x="5198" y="1612"/>
                        <a:pt x="4682" y="1338"/>
                        <a:pt x="4195" y="1095"/>
                      </a:cubicBezTo>
                      <a:cubicBezTo>
                        <a:pt x="3891" y="973"/>
                        <a:pt x="3618" y="821"/>
                        <a:pt x="3375" y="700"/>
                      </a:cubicBezTo>
                      <a:cubicBezTo>
                        <a:pt x="2919" y="487"/>
                        <a:pt x="2432" y="244"/>
                        <a:pt x="1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844725" y="-1748825"/>
                  <a:ext cx="511425" cy="292325"/>
                </a:xfrm>
                <a:custGeom>
                  <a:avLst/>
                  <a:gdLst/>
                  <a:ahLst/>
                  <a:cxnLst/>
                  <a:rect l="l" t="t" r="r" b="b"/>
                  <a:pathLst>
                    <a:path w="20457" h="11693" extrusionOk="0">
                      <a:moveTo>
                        <a:pt x="3161" y="7168"/>
                      </a:moveTo>
                      <a:cubicBezTo>
                        <a:pt x="3100" y="7350"/>
                        <a:pt x="3131" y="7502"/>
                        <a:pt x="3222" y="7593"/>
                      </a:cubicBezTo>
                      <a:cubicBezTo>
                        <a:pt x="2675" y="8262"/>
                        <a:pt x="2219" y="9052"/>
                        <a:pt x="1763" y="9812"/>
                      </a:cubicBezTo>
                      <a:cubicBezTo>
                        <a:pt x="1885" y="9417"/>
                        <a:pt x="2006" y="9052"/>
                        <a:pt x="2219" y="8688"/>
                      </a:cubicBezTo>
                      <a:cubicBezTo>
                        <a:pt x="2280" y="8505"/>
                        <a:pt x="2432" y="8323"/>
                        <a:pt x="2341" y="8141"/>
                      </a:cubicBezTo>
                      <a:cubicBezTo>
                        <a:pt x="2432" y="7989"/>
                        <a:pt x="2675" y="7867"/>
                        <a:pt x="2645" y="7654"/>
                      </a:cubicBezTo>
                      <a:cubicBezTo>
                        <a:pt x="2827" y="7502"/>
                        <a:pt x="3070" y="7381"/>
                        <a:pt x="3161" y="7168"/>
                      </a:cubicBezTo>
                      <a:close/>
                      <a:moveTo>
                        <a:pt x="18679" y="1"/>
                      </a:moveTo>
                      <a:cubicBezTo>
                        <a:pt x="17110" y="1"/>
                        <a:pt x="15820" y="1418"/>
                        <a:pt x="14529" y="2244"/>
                      </a:cubicBezTo>
                      <a:cubicBezTo>
                        <a:pt x="13928" y="2578"/>
                        <a:pt x="13245" y="2667"/>
                        <a:pt x="12565" y="2667"/>
                      </a:cubicBezTo>
                      <a:cubicBezTo>
                        <a:pt x="12316" y="2667"/>
                        <a:pt x="12068" y="2655"/>
                        <a:pt x="11824" y="2639"/>
                      </a:cubicBezTo>
                      <a:cubicBezTo>
                        <a:pt x="11824" y="2517"/>
                        <a:pt x="11733" y="2426"/>
                        <a:pt x="11611" y="2426"/>
                      </a:cubicBezTo>
                      <a:cubicBezTo>
                        <a:pt x="10817" y="2324"/>
                        <a:pt x="10022" y="2200"/>
                        <a:pt x="9228" y="2200"/>
                      </a:cubicBezTo>
                      <a:cubicBezTo>
                        <a:pt x="9080" y="2200"/>
                        <a:pt x="8932" y="2204"/>
                        <a:pt x="8784" y="2213"/>
                      </a:cubicBezTo>
                      <a:cubicBezTo>
                        <a:pt x="8748" y="2055"/>
                        <a:pt x="8657" y="1999"/>
                        <a:pt x="8548" y="1999"/>
                      </a:cubicBezTo>
                      <a:cubicBezTo>
                        <a:pt x="8386" y="1999"/>
                        <a:pt x="8182" y="2122"/>
                        <a:pt x="8055" y="2213"/>
                      </a:cubicBezTo>
                      <a:cubicBezTo>
                        <a:pt x="7113" y="2669"/>
                        <a:pt x="6049" y="3095"/>
                        <a:pt x="5350" y="3916"/>
                      </a:cubicBezTo>
                      <a:cubicBezTo>
                        <a:pt x="5167" y="4037"/>
                        <a:pt x="4772" y="4523"/>
                        <a:pt x="4316" y="5101"/>
                      </a:cubicBezTo>
                      <a:cubicBezTo>
                        <a:pt x="4296" y="5093"/>
                        <a:pt x="4274" y="5089"/>
                        <a:pt x="4251" y="5089"/>
                      </a:cubicBezTo>
                      <a:cubicBezTo>
                        <a:pt x="4108" y="5089"/>
                        <a:pt x="3935" y="5239"/>
                        <a:pt x="3830" y="5344"/>
                      </a:cubicBezTo>
                      <a:cubicBezTo>
                        <a:pt x="3326" y="5920"/>
                        <a:pt x="2620" y="6261"/>
                        <a:pt x="1913" y="6261"/>
                      </a:cubicBezTo>
                      <a:cubicBezTo>
                        <a:pt x="1426" y="6261"/>
                        <a:pt x="939" y="6099"/>
                        <a:pt x="517" y="5739"/>
                      </a:cubicBezTo>
                      <a:cubicBezTo>
                        <a:pt x="440" y="5650"/>
                        <a:pt x="363" y="5614"/>
                        <a:pt x="293" y="5614"/>
                      </a:cubicBezTo>
                      <a:cubicBezTo>
                        <a:pt x="197" y="5614"/>
                        <a:pt x="114" y="5682"/>
                        <a:pt x="61" y="5770"/>
                      </a:cubicBezTo>
                      <a:cubicBezTo>
                        <a:pt x="0" y="5922"/>
                        <a:pt x="31" y="6104"/>
                        <a:pt x="274" y="6134"/>
                      </a:cubicBezTo>
                      <a:cubicBezTo>
                        <a:pt x="517" y="6317"/>
                        <a:pt x="760" y="6530"/>
                        <a:pt x="1034" y="6651"/>
                      </a:cubicBezTo>
                      <a:cubicBezTo>
                        <a:pt x="942" y="6834"/>
                        <a:pt x="1064" y="7016"/>
                        <a:pt x="1216" y="7107"/>
                      </a:cubicBezTo>
                      <a:cubicBezTo>
                        <a:pt x="1094" y="7198"/>
                        <a:pt x="1003" y="7411"/>
                        <a:pt x="1155" y="7533"/>
                      </a:cubicBezTo>
                      <a:cubicBezTo>
                        <a:pt x="1094" y="7593"/>
                        <a:pt x="1064" y="7715"/>
                        <a:pt x="1094" y="7806"/>
                      </a:cubicBezTo>
                      <a:cubicBezTo>
                        <a:pt x="1094" y="7867"/>
                        <a:pt x="1125" y="7867"/>
                        <a:pt x="1155" y="7897"/>
                      </a:cubicBezTo>
                      <a:cubicBezTo>
                        <a:pt x="1094" y="7989"/>
                        <a:pt x="1064" y="8080"/>
                        <a:pt x="1094" y="8171"/>
                      </a:cubicBezTo>
                      <a:cubicBezTo>
                        <a:pt x="1034" y="8232"/>
                        <a:pt x="973" y="8353"/>
                        <a:pt x="1064" y="8475"/>
                      </a:cubicBezTo>
                      <a:cubicBezTo>
                        <a:pt x="1064" y="8505"/>
                        <a:pt x="1125" y="8536"/>
                        <a:pt x="1155" y="8566"/>
                      </a:cubicBezTo>
                      <a:cubicBezTo>
                        <a:pt x="912" y="9508"/>
                        <a:pt x="851" y="10451"/>
                        <a:pt x="699" y="11423"/>
                      </a:cubicBezTo>
                      <a:cubicBezTo>
                        <a:pt x="663" y="11584"/>
                        <a:pt x="807" y="11693"/>
                        <a:pt x="949" y="11693"/>
                      </a:cubicBezTo>
                      <a:cubicBezTo>
                        <a:pt x="1049" y="11693"/>
                        <a:pt x="1148" y="11640"/>
                        <a:pt x="1186" y="11514"/>
                      </a:cubicBezTo>
                      <a:cubicBezTo>
                        <a:pt x="1186" y="11484"/>
                        <a:pt x="1216" y="11423"/>
                        <a:pt x="1216" y="11393"/>
                      </a:cubicBezTo>
                      <a:cubicBezTo>
                        <a:pt x="1398" y="11393"/>
                        <a:pt x="1550" y="11150"/>
                        <a:pt x="1641" y="10998"/>
                      </a:cubicBezTo>
                      <a:cubicBezTo>
                        <a:pt x="2918" y="8779"/>
                        <a:pt x="4377" y="6682"/>
                        <a:pt x="6140" y="4827"/>
                      </a:cubicBezTo>
                      <a:cubicBezTo>
                        <a:pt x="6827" y="3912"/>
                        <a:pt x="7856" y="3566"/>
                        <a:pt x="8925" y="3566"/>
                      </a:cubicBezTo>
                      <a:cubicBezTo>
                        <a:pt x="9416" y="3566"/>
                        <a:pt x="9916" y="3639"/>
                        <a:pt x="10395" y="3764"/>
                      </a:cubicBezTo>
                      <a:cubicBezTo>
                        <a:pt x="11099" y="3897"/>
                        <a:pt x="11841" y="3997"/>
                        <a:pt x="12576" y="3997"/>
                      </a:cubicBezTo>
                      <a:cubicBezTo>
                        <a:pt x="13682" y="3997"/>
                        <a:pt x="14771" y="3771"/>
                        <a:pt x="15684" y="3095"/>
                      </a:cubicBezTo>
                      <a:cubicBezTo>
                        <a:pt x="16774" y="2270"/>
                        <a:pt x="17808" y="902"/>
                        <a:pt x="19282" y="902"/>
                      </a:cubicBezTo>
                      <a:cubicBezTo>
                        <a:pt x="19328" y="902"/>
                        <a:pt x="19375" y="904"/>
                        <a:pt x="19423" y="906"/>
                      </a:cubicBezTo>
                      <a:cubicBezTo>
                        <a:pt x="19788" y="998"/>
                        <a:pt x="20122" y="1180"/>
                        <a:pt x="20456" y="1271"/>
                      </a:cubicBezTo>
                      <a:cubicBezTo>
                        <a:pt x="20456" y="1180"/>
                        <a:pt x="20426" y="1058"/>
                        <a:pt x="20426" y="937"/>
                      </a:cubicBezTo>
                      <a:cubicBezTo>
                        <a:pt x="20396" y="846"/>
                        <a:pt x="20396" y="754"/>
                        <a:pt x="20365" y="663"/>
                      </a:cubicBezTo>
                      <a:cubicBezTo>
                        <a:pt x="20365" y="633"/>
                        <a:pt x="20335" y="572"/>
                        <a:pt x="20335" y="542"/>
                      </a:cubicBezTo>
                      <a:cubicBezTo>
                        <a:pt x="20061" y="359"/>
                        <a:pt x="19697" y="177"/>
                        <a:pt x="19545" y="147"/>
                      </a:cubicBezTo>
                      <a:cubicBezTo>
                        <a:pt x="19246" y="46"/>
                        <a:pt x="18958" y="1"/>
                        <a:pt x="1867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946550" y="-1404750"/>
                  <a:ext cx="25" cy="25"/>
                </a:xfrm>
                <a:custGeom>
                  <a:avLst/>
                  <a:gdLst/>
                  <a:ahLst/>
                  <a:cxnLst/>
                  <a:rect l="l" t="t" r="r" b="b"/>
                  <a:pathLst>
                    <a:path w="1" h="1" extrusionOk="0">
                      <a:moveTo>
                        <a:pt x="0" y="1"/>
                      </a:moveTo>
                      <a:lnTo>
                        <a:pt x="0" y="1"/>
                      </a:lnTo>
                      <a:lnTo>
                        <a:pt x="0" y="1"/>
                      </a:ln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946550" y="-1404750"/>
                  <a:ext cx="25" cy="800"/>
                </a:xfrm>
                <a:custGeom>
                  <a:avLst/>
                  <a:gdLst/>
                  <a:ahLst/>
                  <a:cxnLst/>
                  <a:rect l="l" t="t" r="r" b="b"/>
                  <a:pathLst>
                    <a:path w="1" h="32" extrusionOk="0">
                      <a:moveTo>
                        <a:pt x="0" y="1"/>
                      </a:moveTo>
                      <a:cubicBezTo>
                        <a:pt x="0" y="1"/>
                        <a:pt x="0" y="1"/>
                        <a:pt x="0" y="31"/>
                      </a:cubicBezTo>
                      <a:cubicBezTo>
                        <a:pt x="0" y="1"/>
                        <a:pt x="0" y="1"/>
                        <a:pt x="0" y="1"/>
                      </a:cubicBezTo>
                      <a:cubicBezTo>
                        <a:pt x="0" y="1"/>
                        <a:pt x="0" y="1"/>
                        <a:pt x="0" y="1"/>
                      </a:cubicBez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946550" y="-1403975"/>
                  <a:ext cx="25" cy="25"/>
                </a:xfrm>
                <a:custGeom>
                  <a:avLst/>
                  <a:gdLst/>
                  <a:ahLst/>
                  <a:cxnLst/>
                  <a:rect l="l" t="t" r="r" b="b"/>
                  <a:pathLst>
                    <a:path w="1" h="1" extrusionOk="0">
                      <a:moveTo>
                        <a:pt x="0" y="0"/>
                      </a:moveTo>
                      <a:lnTo>
                        <a:pt x="0" y="0"/>
                      </a:lnTo>
                      <a:cubicBezTo>
                        <a:pt x="0" y="0"/>
                        <a:pt x="0" y="0"/>
                        <a:pt x="0" y="0"/>
                      </a:cubicBezTo>
                      <a:cubicBezTo>
                        <a:pt x="0" y="0"/>
                        <a:pt x="0" y="0"/>
                        <a:pt x="0" y="0"/>
                      </a:cubicBez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947325" y="-1407025"/>
                  <a:ext cx="25" cy="25"/>
                </a:xfrm>
                <a:custGeom>
                  <a:avLst/>
                  <a:gdLst/>
                  <a:ahLst/>
                  <a:cxnLst/>
                  <a:rect l="l" t="t" r="r" b="b"/>
                  <a:pathLst>
                    <a:path w="1" h="1" extrusionOk="0">
                      <a:moveTo>
                        <a:pt x="1" y="1"/>
                      </a:move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963275" y="-1564375"/>
                  <a:ext cx="95775" cy="197650"/>
                </a:xfrm>
                <a:custGeom>
                  <a:avLst/>
                  <a:gdLst/>
                  <a:ahLst/>
                  <a:cxnLst/>
                  <a:rect l="l" t="t" r="r" b="b"/>
                  <a:pathLst>
                    <a:path w="3831" h="7906" extrusionOk="0">
                      <a:moveTo>
                        <a:pt x="3006" y="0"/>
                      </a:moveTo>
                      <a:cubicBezTo>
                        <a:pt x="2776" y="0"/>
                        <a:pt x="2521" y="75"/>
                        <a:pt x="2280" y="215"/>
                      </a:cubicBezTo>
                      <a:cubicBezTo>
                        <a:pt x="639" y="1310"/>
                        <a:pt x="0" y="3802"/>
                        <a:pt x="456" y="5869"/>
                      </a:cubicBezTo>
                      <a:cubicBezTo>
                        <a:pt x="487" y="5869"/>
                        <a:pt x="487" y="5899"/>
                        <a:pt x="487" y="5899"/>
                      </a:cubicBezTo>
                      <a:cubicBezTo>
                        <a:pt x="517" y="6021"/>
                        <a:pt x="578" y="6143"/>
                        <a:pt x="639" y="6264"/>
                      </a:cubicBezTo>
                      <a:cubicBezTo>
                        <a:pt x="639" y="6264"/>
                        <a:pt x="639" y="6264"/>
                        <a:pt x="639" y="6295"/>
                      </a:cubicBezTo>
                      <a:cubicBezTo>
                        <a:pt x="639" y="6325"/>
                        <a:pt x="639" y="6325"/>
                        <a:pt x="669" y="6355"/>
                      </a:cubicBezTo>
                      <a:cubicBezTo>
                        <a:pt x="669" y="6355"/>
                        <a:pt x="669" y="6355"/>
                        <a:pt x="669" y="6386"/>
                      </a:cubicBezTo>
                      <a:cubicBezTo>
                        <a:pt x="669" y="6386"/>
                        <a:pt x="669" y="6386"/>
                        <a:pt x="669" y="6416"/>
                      </a:cubicBezTo>
                      <a:cubicBezTo>
                        <a:pt x="699" y="6447"/>
                        <a:pt x="699" y="6477"/>
                        <a:pt x="730" y="6538"/>
                      </a:cubicBezTo>
                      <a:cubicBezTo>
                        <a:pt x="730" y="6568"/>
                        <a:pt x="760" y="6568"/>
                        <a:pt x="760" y="6568"/>
                      </a:cubicBezTo>
                      <a:cubicBezTo>
                        <a:pt x="760" y="6598"/>
                        <a:pt x="791" y="6629"/>
                        <a:pt x="791" y="6629"/>
                      </a:cubicBezTo>
                      <a:cubicBezTo>
                        <a:pt x="821" y="6690"/>
                        <a:pt x="851" y="6720"/>
                        <a:pt x="851" y="6781"/>
                      </a:cubicBezTo>
                      <a:lnTo>
                        <a:pt x="851" y="6750"/>
                      </a:lnTo>
                      <a:cubicBezTo>
                        <a:pt x="943" y="6902"/>
                        <a:pt x="1064" y="7085"/>
                        <a:pt x="1155" y="7237"/>
                      </a:cubicBezTo>
                      <a:cubicBezTo>
                        <a:pt x="1155" y="7237"/>
                        <a:pt x="1186" y="7237"/>
                        <a:pt x="1186" y="7267"/>
                      </a:cubicBezTo>
                      <a:cubicBezTo>
                        <a:pt x="1307" y="7450"/>
                        <a:pt x="1459" y="7602"/>
                        <a:pt x="1611" y="7784"/>
                      </a:cubicBezTo>
                      <a:cubicBezTo>
                        <a:pt x="1642" y="7845"/>
                        <a:pt x="1672" y="7875"/>
                        <a:pt x="1703" y="7906"/>
                      </a:cubicBezTo>
                      <a:cubicBezTo>
                        <a:pt x="1672" y="7754"/>
                        <a:pt x="1642" y="7602"/>
                        <a:pt x="1611" y="7480"/>
                      </a:cubicBezTo>
                      <a:cubicBezTo>
                        <a:pt x="1581" y="7389"/>
                        <a:pt x="1551" y="7298"/>
                        <a:pt x="1551" y="7206"/>
                      </a:cubicBezTo>
                      <a:cubicBezTo>
                        <a:pt x="1551" y="7176"/>
                        <a:pt x="1520" y="7146"/>
                        <a:pt x="1520" y="7115"/>
                      </a:cubicBezTo>
                      <a:cubicBezTo>
                        <a:pt x="1277" y="6720"/>
                        <a:pt x="1125" y="6264"/>
                        <a:pt x="1003" y="5839"/>
                      </a:cubicBezTo>
                      <a:cubicBezTo>
                        <a:pt x="1155" y="5656"/>
                        <a:pt x="1034" y="5443"/>
                        <a:pt x="1125" y="5261"/>
                      </a:cubicBezTo>
                      <a:cubicBezTo>
                        <a:pt x="1277" y="4957"/>
                        <a:pt x="1490" y="4714"/>
                        <a:pt x="1794" y="4532"/>
                      </a:cubicBezTo>
                      <a:cubicBezTo>
                        <a:pt x="1946" y="4440"/>
                        <a:pt x="2158" y="4410"/>
                        <a:pt x="2341" y="4380"/>
                      </a:cubicBezTo>
                      <a:cubicBezTo>
                        <a:pt x="2380" y="4395"/>
                        <a:pt x="2421" y="4403"/>
                        <a:pt x="2462" y="4403"/>
                      </a:cubicBezTo>
                      <a:cubicBezTo>
                        <a:pt x="2577" y="4403"/>
                        <a:pt x="2683" y="4340"/>
                        <a:pt x="2706" y="4228"/>
                      </a:cubicBezTo>
                      <a:cubicBezTo>
                        <a:pt x="2979" y="3133"/>
                        <a:pt x="3617" y="2100"/>
                        <a:pt x="3769" y="975"/>
                      </a:cubicBezTo>
                      <a:cubicBezTo>
                        <a:pt x="3830" y="304"/>
                        <a:pt x="3470" y="0"/>
                        <a:pt x="3006"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951125" y="-1417675"/>
                  <a:ext cx="25" cy="800"/>
                </a:xfrm>
                <a:custGeom>
                  <a:avLst/>
                  <a:gdLst/>
                  <a:ahLst/>
                  <a:cxnLst/>
                  <a:rect l="l" t="t" r="r" b="b"/>
                  <a:pathLst>
                    <a:path w="1" h="32" extrusionOk="0">
                      <a:moveTo>
                        <a:pt x="1" y="1"/>
                      </a:moveTo>
                      <a:cubicBezTo>
                        <a:pt x="1" y="31"/>
                        <a:pt x="1" y="31"/>
                        <a:pt x="1" y="31"/>
                      </a:cubicBezTo>
                      <a:cubicBezTo>
                        <a:pt x="1" y="31"/>
                        <a:pt x="1" y="31"/>
                        <a:pt x="1" y="1"/>
                      </a:cubicBezTo>
                      <a:cubicBezTo>
                        <a:pt x="1" y="1"/>
                        <a:pt x="1" y="1"/>
                        <a:pt x="1" y="1"/>
                      </a:cubicBez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947325" y="-1407775"/>
                  <a:ext cx="25" cy="775"/>
                </a:xfrm>
                <a:custGeom>
                  <a:avLst/>
                  <a:gdLst/>
                  <a:ahLst/>
                  <a:cxnLst/>
                  <a:rect l="l" t="t" r="r" b="b"/>
                  <a:pathLst>
                    <a:path w="1" h="31" extrusionOk="0">
                      <a:moveTo>
                        <a:pt x="1" y="31"/>
                      </a:moveTo>
                      <a:cubicBezTo>
                        <a:pt x="1" y="0"/>
                        <a:pt x="1" y="0"/>
                        <a:pt x="1" y="0"/>
                      </a:cubicBezTo>
                      <a:lnTo>
                        <a:pt x="1" y="0"/>
                      </a:lnTo>
                      <a:cubicBezTo>
                        <a:pt x="1" y="0"/>
                        <a:pt x="1" y="0"/>
                        <a:pt x="1" y="31"/>
                      </a:cubicBez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951125" y="-1416900"/>
                  <a:ext cx="25" cy="25"/>
                </a:xfrm>
                <a:custGeom>
                  <a:avLst/>
                  <a:gdLst/>
                  <a:ahLst/>
                  <a:cxnLst/>
                  <a:rect l="l" t="t" r="r" b="b"/>
                  <a:pathLst>
                    <a:path w="1" h="1" extrusionOk="0">
                      <a:moveTo>
                        <a:pt x="1" y="0"/>
                      </a:move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912375" y="-1813850"/>
                  <a:ext cx="393650" cy="156550"/>
                </a:xfrm>
                <a:custGeom>
                  <a:avLst/>
                  <a:gdLst/>
                  <a:ahLst/>
                  <a:cxnLst/>
                  <a:rect l="l" t="t" r="r" b="b"/>
                  <a:pathLst>
                    <a:path w="15746" h="6262" extrusionOk="0">
                      <a:moveTo>
                        <a:pt x="12797" y="1349"/>
                      </a:moveTo>
                      <a:cubicBezTo>
                        <a:pt x="12737" y="1349"/>
                        <a:pt x="12676" y="1349"/>
                        <a:pt x="12615" y="1380"/>
                      </a:cubicBezTo>
                      <a:cubicBezTo>
                        <a:pt x="12615" y="1349"/>
                        <a:pt x="12615" y="1349"/>
                        <a:pt x="12615" y="1349"/>
                      </a:cubicBezTo>
                      <a:close/>
                      <a:moveTo>
                        <a:pt x="8509" y="1"/>
                      </a:moveTo>
                      <a:cubicBezTo>
                        <a:pt x="6122" y="1"/>
                        <a:pt x="4516" y="1472"/>
                        <a:pt x="2828" y="3994"/>
                      </a:cubicBezTo>
                      <a:cubicBezTo>
                        <a:pt x="2649" y="4195"/>
                        <a:pt x="2339" y="4494"/>
                        <a:pt x="2067" y="4494"/>
                      </a:cubicBezTo>
                      <a:cubicBezTo>
                        <a:pt x="1968" y="4494"/>
                        <a:pt x="1875" y="4455"/>
                        <a:pt x="1794" y="4358"/>
                      </a:cubicBezTo>
                      <a:cubicBezTo>
                        <a:pt x="1673" y="4146"/>
                        <a:pt x="1673" y="3872"/>
                        <a:pt x="1825" y="3659"/>
                      </a:cubicBezTo>
                      <a:cubicBezTo>
                        <a:pt x="2088" y="3516"/>
                        <a:pt x="1936" y="3183"/>
                        <a:pt x="1726" y="3183"/>
                      </a:cubicBezTo>
                      <a:cubicBezTo>
                        <a:pt x="1669" y="3183"/>
                        <a:pt x="1609" y="3206"/>
                        <a:pt x="1551" y="3264"/>
                      </a:cubicBezTo>
                      <a:cubicBezTo>
                        <a:pt x="1338" y="3447"/>
                        <a:pt x="1217" y="3781"/>
                        <a:pt x="1217" y="4085"/>
                      </a:cubicBezTo>
                      <a:cubicBezTo>
                        <a:pt x="1156" y="4115"/>
                        <a:pt x="1126" y="4115"/>
                        <a:pt x="1095" y="4146"/>
                      </a:cubicBezTo>
                      <a:cubicBezTo>
                        <a:pt x="1077" y="4143"/>
                        <a:pt x="1059" y="4142"/>
                        <a:pt x="1042" y="4142"/>
                      </a:cubicBezTo>
                      <a:cubicBezTo>
                        <a:pt x="662" y="4142"/>
                        <a:pt x="571" y="4765"/>
                        <a:pt x="396" y="5027"/>
                      </a:cubicBezTo>
                      <a:cubicBezTo>
                        <a:pt x="274" y="5027"/>
                        <a:pt x="183" y="5058"/>
                        <a:pt x="122" y="5149"/>
                      </a:cubicBezTo>
                      <a:cubicBezTo>
                        <a:pt x="62" y="5270"/>
                        <a:pt x="92" y="5392"/>
                        <a:pt x="183" y="5483"/>
                      </a:cubicBezTo>
                      <a:cubicBezTo>
                        <a:pt x="62" y="5757"/>
                        <a:pt x="1" y="6061"/>
                        <a:pt x="366" y="6121"/>
                      </a:cubicBezTo>
                      <a:cubicBezTo>
                        <a:pt x="366" y="6121"/>
                        <a:pt x="366" y="6121"/>
                        <a:pt x="366" y="6152"/>
                      </a:cubicBezTo>
                      <a:cubicBezTo>
                        <a:pt x="429" y="6228"/>
                        <a:pt x="514" y="6262"/>
                        <a:pt x="603" y="6262"/>
                      </a:cubicBezTo>
                      <a:cubicBezTo>
                        <a:pt x="725" y="6262"/>
                        <a:pt x="855" y="6197"/>
                        <a:pt x="943" y="6091"/>
                      </a:cubicBezTo>
                      <a:cubicBezTo>
                        <a:pt x="1066" y="6110"/>
                        <a:pt x="1185" y="6120"/>
                        <a:pt x="1302" y="6120"/>
                      </a:cubicBezTo>
                      <a:cubicBezTo>
                        <a:pt x="2461" y="6120"/>
                        <a:pt x="3339" y="5203"/>
                        <a:pt x="3892" y="4237"/>
                      </a:cubicBezTo>
                      <a:cubicBezTo>
                        <a:pt x="4591" y="3295"/>
                        <a:pt x="5351" y="2292"/>
                        <a:pt x="6445" y="1836"/>
                      </a:cubicBezTo>
                      <a:cubicBezTo>
                        <a:pt x="7013" y="1585"/>
                        <a:pt x="7592" y="1499"/>
                        <a:pt x="8176" y="1499"/>
                      </a:cubicBezTo>
                      <a:cubicBezTo>
                        <a:pt x="9455" y="1499"/>
                        <a:pt x="10760" y="1911"/>
                        <a:pt x="12037" y="1911"/>
                      </a:cubicBezTo>
                      <a:cubicBezTo>
                        <a:pt x="12581" y="1911"/>
                        <a:pt x="13119" y="1836"/>
                        <a:pt x="13649" y="1623"/>
                      </a:cubicBezTo>
                      <a:cubicBezTo>
                        <a:pt x="13861" y="1532"/>
                        <a:pt x="14256" y="1501"/>
                        <a:pt x="14256" y="1228"/>
                      </a:cubicBezTo>
                      <a:cubicBezTo>
                        <a:pt x="14469" y="1228"/>
                        <a:pt x="14652" y="1197"/>
                        <a:pt x="14864" y="1167"/>
                      </a:cubicBezTo>
                      <a:cubicBezTo>
                        <a:pt x="14895" y="1137"/>
                        <a:pt x="14956" y="1137"/>
                        <a:pt x="14986" y="1106"/>
                      </a:cubicBezTo>
                      <a:cubicBezTo>
                        <a:pt x="15007" y="1086"/>
                        <a:pt x="15027" y="1079"/>
                        <a:pt x="15048" y="1067"/>
                      </a:cubicBezTo>
                      <a:lnTo>
                        <a:pt x="15048" y="1067"/>
                      </a:lnTo>
                      <a:cubicBezTo>
                        <a:pt x="15047" y="1070"/>
                        <a:pt x="15047" y="1073"/>
                        <a:pt x="15047" y="1076"/>
                      </a:cubicBezTo>
                      <a:cubicBezTo>
                        <a:pt x="15290" y="893"/>
                        <a:pt x="15503" y="741"/>
                        <a:pt x="15746" y="589"/>
                      </a:cubicBezTo>
                      <a:lnTo>
                        <a:pt x="15503" y="589"/>
                      </a:lnTo>
                      <a:cubicBezTo>
                        <a:pt x="14636" y="628"/>
                        <a:pt x="13744" y="825"/>
                        <a:pt x="12860" y="825"/>
                      </a:cubicBezTo>
                      <a:cubicBezTo>
                        <a:pt x="12348" y="825"/>
                        <a:pt x="11839" y="759"/>
                        <a:pt x="11339" y="559"/>
                      </a:cubicBezTo>
                      <a:cubicBezTo>
                        <a:pt x="10275" y="181"/>
                        <a:pt x="9344" y="1"/>
                        <a:pt x="850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882725" y="-1936775"/>
                  <a:ext cx="432400" cy="199550"/>
                </a:xfrm>
                <a:custGeom>
                  <a:avLst/>
                  <a:gdLst/>
                  <a:ahLst/>
                  <a:cxnLst/>
                  <a:rect l="l" t="t" r="r" b="b"/>
                  <a:pathLst>
                    <a:path w="17296" h="7982" extrusionOk="0">
                      <a:moveTo>
                        <a:pt x="16348" y="0"/>
                      </a:moveTo>
                      <a:cubicBezTo>
                        <a:pt x="16133" y="0"/>
                        <a:pt x="15903" y="85"/>
                        <a:pt x="15715" y="126"/>
                      </a:cubicBezTo>
                      <a:cubicBezTo>
                        <a:pt x="14165" y="522"/>
                        <a:pt x="12919" y="1525"/>
                        <a:pt x="11460" y="2133"/>
                      </a:cubicBezTo>
                      <a:cubicBezTo>
                        <a:pt x="10713" y="2396"/>
                        <a:pt x="9950" y="2453"/>
                        <a:pt x="9183" y="2453"/>
                      </a:cubicBezTo>
                      <a:cubicBezTo>
                        <a:pt x="8888" y="2453"/>
                        <a:pt x="8593" y="2445"/>
                        <a:pt x="8298" y="2436"/>
                      </a:cubicBezTo>
                      <a:cubicBezTo>
                        <a:pt x="7843" y="2341"/>
                        <a:pt x="7400" y="2295"/>
                        <a:pt x="6970" y="2295"/>
                      </a:cubicBezTo>
                      <a:cubicBezTo>
                        <a:pt x="4128" y="2295"/>
                        <a:pt x="1868" y="4283"/>
                        <a:pt x="547" y="6844"/>
                      </a:cubicBezTo>
                      <a:cubicBezTo>
                        <a:pt x="395" y="7057"/>
                        <a:pt x="0" y="7543"/>
                        <a:pt x="456" y="7665"/>
                      </a:cubicBezTo>
                      <a:cubicBezTo>
                        <a:pt x="456" y="7695"/>
                        <a:pt x="456" y="7695"/>
                        <a:pt x="456" y="7725"/>
                      </a:cubicBezTo>
                      <a:cubicBezTo>
                        <a:pt x="456" y="7887"/>
                        <a:pt x="591" y="7982"/>
                        <a:pt x="726" y="7982"/>
                      </a:cubicBezTo>
                      <a:cubicBezTo>
                        <a:pt x="794" y="7982"/>
                        <a:pt x="862" y="7958"/>
                        <a:pt x="912" y="7908"/>
                      </a:cubicBezTo>
                      <a:cubicBezTo>
                        <a:pt x="1095" y="7665"/>
                        <a:pt x="1399" y="7421"/>
                        <a:pt x="1399" y="7117"/>
                      </a:cubicBezTo>
                      <a:cubicBezTo>
                        <a:pt x="2523" y="5263"/>
                        <a:pt x="4286" y="3652"/>
                        <a:pt x="6505" y="3409"/>
                      </a:cubicBezTo>
                      <a:cubicBezTo>
                        <a:pt x="6540" y="3408"/>
                        <a:pt x="6575" y="3408"/>
                        <a:pt x="6610" y="3408"/>
                      </a:cubicBezTo>
                      <a:cubicBezTo>
                        <a:pt x="7606" y="3408"/>
                        <a:pt x="8583" y="3752"/>
                        <a:pt x="9574" y="3752"/>
                      </a:cubicBezTo>
                      <a:cubicBezTo>
                        <a:pt x="9756" y="3752"/>
                        <a:pt x="9939" y="3741"/>
                        <a:pt x="10122" y="3713"/>
                      </a:cubicBezTo>
                      <a:cubicBezTo>
                        <a:pt x="12280" y="3409"/>
                        <a:pt x="13861" y="1768"/>
                        <a:pt x="15837" y="1008"/>
                      </a:cubicBezTo>
                      <a:cubicBezTo>
                        <a:pt x="16201" y="856"/>
                        <a:pt x="16596" y="826"/>
                        <a:pt x="16961" y="643"/>
                      </a:cubicBezTo>
                      <a:cubicBezTo>
                        <a:pt x="17295" y="370"/>
                        <a:pt x="16900" y="126"/>
                        <a:pt x="16627" y="66"/>
                      </a:cubicBezTo>
                      <a:cubicBezTo>
                        <a:pt x="16541" y="18"/>
                        <a:pt x="16446" y="0"/>
                        <a:pt x="1634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823450" y="-1642575"/>
                  <a:ext cx="14450" cy="12925"/>
                </a:xfrm>
                <a:custGeom>
                  <a:avLst/>
                  <a:gdLst/>
                  <a:ahLst/>
                  <a:cxnLst/>
                  <a:rect l="l" t="t" r="r" b="b"/>
                  <a:pathLst>
                    <a:path w="578" h="517" extrusionOk="0">
                      <a:moveTo>
                        <a:pt x="284" y="1"/>
                      </a:moveTo>
                      <a:cubicBezTo>
                        <a:pt x="187" y="1"/>
                        <a:pt x="103" y="48"/>
                        <a:pt x="61" y="152"/>
                      </a:cubicBezTo>
                      <a:cubicBezTo>
                        <a:pt x="0" y="273"/>
                        <a:pt x="31" y="425"/>
                        <a:pt x="152" y="486"/>
                      </a:cubicBezTo>
                      <a:cubicBezTo>
                        <a:pt x="203" y="507"/>
                        <a:pt x="254" y="517"/>
                        <a:pt x="301" y="517"/>
                      </a:cubicBezTo>
                      <a:cubicBezTo>
                        <a:pt x="395" y="517"/>
                        <a:pt x="476" y="476"/>
                        <a:pt x="517" y="395"/>
                      </a:cubicBezTo>
                      <a:cubicBezTo>
                        <a:pt x="578" y="273"/>
                        <a:pt x="547" y="91"/>
                        <a:pt x="426" y="30"/>
                      </a:cubicBezTo>
                      <a:cubicBezTo>
                        <a:pt x="378" y="11"/>
                        <a:pt x="330" y="1"/>
                        <a:pt x="28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805225" y="-1632675"/>
                  <a:ext cx="15225" cy="12900"/>
                </a:xfrm>
                <a:custGeom>
                  <a:avLst/>
                  <a:gdLst/>
                  <a:ahLst/>
                  <a:cxnLst/>
                  <a:rect l="l" t="t" r="r" b="b"/>
                  <a:pathLst>
                    <a:path w="609" h="516" extrusionOk="0">
                      <a:moveTo>
                        <a:pt x="305" y="0"/>
                      </a:moveTo>
                      <a:cubicBezTo>
                        <a:pt x="218" y="0"/>
                        <a:pt x="133" y="47"/>
                        <a:pt x="92" y="151"/>
                      </a:cubicBezTo>
                      <a:cubicBezTo>
                        <a:pt x="1" y="242"/>
                        <a:pt x="61" y="425"/>
                        <a:pt x="183" y="485"/>
                      </a:cubicBezTo>
                      <a:cubicBezTo>
                        <a:pt x="224" y="506"/>
                        <a:pt x="271" y="516"/>
                        <a:pt x="318" y="516"/>
                      </a:cubicBezTo>
                      <a:cubicBezTo>
                        <a:pt x="413" y="516"/>
                        <a:pt x="507" y="475"/>
                        <a:pt x="548" y="394"/>
                      </a:cubicBezTo>
                      <a:cubicBezTo>
                        <a:pt x="609" y="273"/>
                        <a:pt x="578" y="90"/>
                        <a:pt x="426" y="29"/>
                      </a:cubicBezTo>
                      <a:cubicBezTo>
                        <a:pt x="388" y="10"/>
                        <a:pt x="346" y="0"/>
                        <a:pt x="30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805225" y="-1650925"/>
                  <a:ext cx="14475" cy="13250"/>
                </a:xfrm>
                <a:custGeom>
                  <a:avLst/>
                  <a:gdLst/>
                  <a:ahLst/>
                  <a:cxnLst/>
                  <a:rect l="l" t="t" r="r" b="b"/>
                  <a:pathLst>
                    <a:path w="579" h="530" extrusionOk="0">
                      <a:moveTo>
                        <a:pt x="285" y="1"/>
                      </a:moveTo>
                      <a:cubicBezTo>
                        <a:pt x="187" y="1"/>
                        <a:pt x="103" y="48"/>
                        <a:pt x="61" y="152"/>
                      </a:cubicBezTo>
                      <a:cubicBezTo>
                        <a:pt x="1" y="273"/>
                        <a:pt x="31" y="425"/>
                        <a:pt x="153" y="486"/>
                      </a:cubicBezTo>
                      <a:cubicBezTo>
                        <a:pt x="203" y="516"/>
                        <a:pt x="254" y="530"/>
                        <a:pt x="301" y="530"/>
                      </a:cubicBezTo>
                      <a:cubicBezTo>
                        <a:pt x="396" y="530"/>
                        <a:pt x="477" y="476"/>
                        <a:pt x="517" y="395"/>
                      </a:cubicBezTo>
                      <a:cubicBezTo>
                        <a:pt x="578" y="273"/>
                        <a:pt x="548" y="91"/>
                        <a:pt x="426" y="30"/>
                      </a:cubicBezTo>
                      <a:cubicBezTo>
                        <a:pt x="378" y="11"/>
                        <a:pt x="330" y="1"/>
                        <a:pt x="28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704150" y="-1742900"/>
                  <a:ext cx="14450" cy="12950"/>
                </a:xfrm>
                <a:custGeom>
                  <a:avLst/>
                  <a:gdLst/>
                  <a:ahLst/>
                  <a:cxnLst/>
                  <a:rect l="l" t="t" r="r" b="b"/>
                  <a:pathLst>
                    <a:path w="578" h="518" extrusionOk="0">
                      <a:moveTo>
                        <a:pt x="277" y="1"/>
                      </a:moveTo>
                      <a:cubicBezTo>
                        <a:pt x="183" y="1"/>
                        <a:pt x="102" y="41"/>
                        <a:pt x="61" y="122"/>
                      </a:cubicBezTo>
                      <a:cubicBezTo>
                        <a:pt x="0" y="244"/>
                        <a:pt x="31" y="426"/>
                        <a:pt x="152" y="487"/>
                      </a:cubicBezTo>
                      <a:cubicBezTo>
                        <a:pt x="203" y="507"/>
                        <a:pt x="254" y="517"/>
                        <a:pt x="301" y="517"/>
                      </a:cubicBezTo>
                      <a:cubicBezTo>
                        <a:pt x="395" y="517"/>
                        <a:pt x="477" y="477"/>
                        <a:pt x="517" y="396"/>
                      </a:cubicBezTo>
                      <a:cubicBezTo>
                        <a:pt x="578" y="274"/>
                        <a:pt x="547" y="92"/>
                        <a:pt x="426" y="31"/>
                      </a:cubicBezTo>
                      <a:cubicBezTo>
                        <a:pt x="375" y="11"/>
                        <a:pt x="325" y="1"/>
                        <a:pt x="27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488350" y="-1758100"/>
                  <a:ext cx="15225" cy="12950"/>
                </a:xfrm>
                <a:custGeom>
                  <a:avLst/>
                  <a:gdLst/>
                  <a:ahLst/>
                  <a:cxnLst/>
                  <a:rect l="l" t="t" r="r" b="b"/>
                  <a:pathLst>
                    <a:path w="609" h="518" extrusionOk="0">
                      <a:moveTo>
                        <a:pt x="291" y="1"/>
                      </a:moveTo>
                      <a:cubicBezTo>
                        <a:pt x="197" y="1"/>
                        <a:pt x="102" y="41"/>
                        <a:pt x="62" y="122"/>
                      </a:cubicBezTo>
                      <a:cubicBezTo>
                        <a:pt x="1" y="244"/>
                        <a:pt x="31" y="426"/>
                        <a:pt x="183" y="487"/>
                      </a:cubicBezTo>
                      <a:cubicBezTo>
                        <a:pt x="224" y="507"/>
                        <a:pt x="268" y="518"/>
                        <a:pt x="310" y="518"/>
                      </a:cubicBezTo>
                      <a:cubicBezTo>
                        <a:pt x="396" y="518"/>
                        <a:pt x="477" y="477"/>
                        <a:pt x="517" y="396"/>
                      </a:cubicBezTo>
                      <a:cubicBezTo>
                        <a:pt x="609" y="274"/>
                        <a:pt x="548" y="92"/>
                        <a:pt x="426" y="31"/>
                      </a:cubicBezTo>
                      <a:cubicBezTo>
                        <a:pt x="386" y="11"/>
                        <a:pt x="338" y="1"/>
                        <a:pt x="29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473150" y="-1770250"/>
                  <a:ext cx="15225" cy="12950"/>
                </a:xfrm>
                <a:custGeom>
                  <a:avLst/>
                  <a:gdLst/>
                  <a:ahLst/>
                  <a:cxnLst/>
                  <a:rect l="l" t="t" r="r" b="b"/>
                  <a:pathLst>
                    <a:path w="609" h="518" extrusionOk="0">
                      <a:moveTo>
                        <a:pt x="278" y="0"/>
                      </a:moveTo>
                      <a:cubicBezTo>
                        <a:pt x="183" y="0"/>
                        <a:pt x="102" y="41"/>
                        <a:pt x="61" y="122"/>
                      </a:cubicBezTo>
                      <a:cubicBezTo>
                        <a:pt x="1" y="244"/>
                        <a:pt x="31" y="426"/>
                        <a:pt x="153" y="487"/>
                      </a:cubicBezTo>
                      <a:cubicBezTo>
                        <a:pt x="203" y="507"/>
                        <a:pt x="254" y="517"/>
                        <a:pt x="301" y="517"/>
                      </a:cubicBezTo>
                      <a:cubicBezTo>
                        <a:pt x="396" y="517"/>
                        <a:pt x="477" y="477"/>
                        <a:pt x="517" y="396"/>
                      </a:cubicBezTo>
                      <a:cubicBezTo>
                        <a:pt x="609" y="274"/>
                        <a:pt x="548" y="92"/>
                        <a:pt x="426" y="31"/>
                      </a:cubicBezTo>
                      <a:cubicBezTo>
                        <a:pt x="376" y="11"/>
                        <a:pt x="325" y="0"/>
                        <a:pt x="27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468600" y="-1891675"/>
                  <a:ext cx="15225" cy="13375"/>
                </a:xfrm>
                <a:custGeom>
                  <a:avLst/>
                  <a:gdLst/>
                  <a:ahLst/>
                  <a:cxnLst/>
                  <a:rect l="l" t="t" r="r" b="b"/>
                  <a:pathLst>
                    <a:path w="609" h="535" extrusionOk="0">
                      <a:moveTo>
                        <a:pt x="319" y="1"/>
                      </a:moveTo>
                      <a:cubicBezTo>
                        <a:pt x="216" y="1"/>
                        <a:pt x="106" y="57"/>
                        <a:pt x="62" y="146"/>
                      </a:cubicBezTo>
                      <a:cubicBezTo>
                        <a:pt x="1" y="268"/>
                        <a:pt x="62" y="450"/>
                        <a:pt x="183" y="511"/>
                      </a:cubicBezTo>
                      <a:cubicBezTo>
                        <a:pt x="216" y="527"/>
                        <a:pt x="253" y="535"/>
                        <a:pt x="291" y="535"/>
                      </a:cubicBezTo>
                      <a:cubicBezTo>
                        <a:pt x="394" y="535"/>
                        <a:pt x="504" y="478"/>
                        <a:pt x="548" y="389"/>
                      </a:cubicBezTo>
                      <a:cubicBezTo>
                        <a:pt x="609" y="268"/>
                        <a:pt x="548" y="85"/>
                        <a:pt x="427" y="25"/>
                      </a:cubicBezTo>
                      <a:cubicBezTo>
                        <a:pt x="394" y="8"/>
                        <a:pt x="357" y="1"/>
                        <a:pt x="31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449600" y="-1896225"/>
                  <a:ext cx="15225" cy="13375"/>
                </a:xfrm>
                <a:custGeom>
                  <a:avLst/>
                  <a:gdLst/>
                  <a:ahLst/>
                  <a:cxnLst/>
                  <a:rect l="l" t="t" r="r" b="b"/>
                  <a:pathLst>
                    <a:path w="609" h="535" extrusionOk="0">
                      <a:moveTo>
                        <a:pt x="319" y="0"/>
                      </a:moveTo>
                      <a:cubicBezTo>
                        <a:pt x="216" y="0"/>
                        <a:pt x="106" y="57"/>
                        <a:pt x="62" y="146"/>
                      </a:cubicBezTo>
                      <a:cubicBezTo>
                        <a:pt x="1" y="267"/>
                        <a:pt x="62" y="419"/>
                        <a:pt x="183" y="511"/>
                      </a:cubicBezTo>
                      <a:cubicBezTo>
                        <a:pt x="216" y="527"/>
                        <a:pt x="253" y="534"/>
                        <a:pt x="291" y="534"/>
                      </a:cubicBezTo>
                      <a:cubicBezTo>
                        <a:pt x="394" y="534"/>
                        <a:pt x="504" y="478"/>
                        <a:pt x="548" y="389"/>
                      </a:cubicBezTo>
                      <a:cubicBezTo>
                        <a:pt x="609" y="237"/>
                        <a:pt x="548" y="85"/>
                        <a:pt x="426" y="24"/>
                      </a:cubicBezTo>
                      <a:cubicBezTo>
                        <a:pt x="394" y="8"/>
                        <a:pt x="357" y="0"/>
                        <a:pt x="319"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489875" y="-1778450"/>
                  <a:ext cx="15225" cy="13375"/>
                </a:xfrm>
                <a:custGeom>
                  <a:avLst/>
                  <a:gdLst/>
                  <a:ahLst/>
                  <a:cxnLst/>
                  <a:rect l="l" t="t" r="r" b="b"/>
                  <a:pathLst>
                    <a:path w="609" h="535" extrusionOk="0">
                      <a:moveTo>
                        <a:pt x="306" y="1"/>
                      </a:moveTo>
                      <a:cubicBezTo>
                        <a:pt x="200" y="1"/>
                        <a:pt x="106" y="57"/>
                        <a:pt x="62" y="146"/>
                      </a:cubicBezTo>
                      <a:cubicBezTo>
                        <a:pt x="1" y="268"/>
                        <a:pt x="62" y="450"/>
                        <a:pt x="183" y="511"/>
                      </a:cubicBezTo>
                      <a:cubicBezTo>
                        <a:pt x="216" y="527"/>
                        <a:pt x="251" y="535"/>
                        <a:pt x="286" y="535"/>
                      </a:cubicBezTo>
                      <a:cubicBezTo>
                        <a:pt x="382" y="535"/>
                        <a:pt x="481" y="478"/>
                        <a:pt x="548" y="389"/>
                      </a:cubicBezTo>
                      <a:cubicBezTo>
                        <a:pt x="609" y="268"/>
                        <a:pt x="548" y="85"/>
                        <a:pt x="426" y="24"/>
                      </a:cubicBezTo>
                      <a:cubicBezTo>
                        <a:pt x="386" y="8"/>
                        <a:pt x="345" y="1"/>
                        <a:pt x="306"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475425" y="-1854125"/>
                  <a:ext cx="194550" cy="146075"/>
                </a:xfrm>
                <a:custGeom>
                  <a:avLst/>
                  <a:gdLst/>
                  <a:ahLst/>
                  <a:cxnLst/>
                  <a:rect l="l" t="t" r="r" b="b"/>
                  <a:pathLst>
                    <a:path w="7782" h="5843" extrusionOk="0">
                      <a:moveTo>
                        <a:pt x="3179" y="0"/>
                      </a:moveTo>
                      <a:cubicBezTo>
                        <a:pt x="1970" y="0"/>
                        <a:pt x="775" y="397"/>
                        <a:pt x="0" y="1197"/>
                      </a:cubicBezTo>
                      <a:lnTo>
                        <a:pt x="0" y="1228"/>
                      </a:lnTo>
                      <a:cubicBezTo>
                        <a:pt x="274" y="1137"/>
                        <a:pt x="517" y="1076"/>
                        <a:pt x="791" y="1015"/>
                      </a:cubicBezTo>
                      <a:cubicBezTo>
                        <a:pt x="943" y="985"/>
                        <a:pt x="1095" y="985"/>
                        <a:pt x="1247" y="954"/>
                      </a:cubicBezTo>
                      <a:cubicBezTo>
                        <a:pt x="1763" y="741"/>
                        <a:pt x="2341" y="559"/>
                        <a:pt x="2918" y="529"/>
                      </a:cubicBezTo>
                      <a:cubicBezTo>
                        <a:pt x="2969" y="629"/>
                        <a:pt x="3061" y="688"/>
                        <a:pt x="3160" y="688"/>
                      </a:cubicBezTo>
                      <a:cubicBezTo>
                        <a:pt x="3181" y="688"/>
                        <a:pt x="3202" y="686"/>
                        <a:pt x="3222" y="681"/>
                      </a:cubicBezTo>
                      <a:cubicBezTo>
                        <a:pt x="3286" y="675"/>
                        <a:pt x="3349" y="672"/>
                        <a:pt x="3411" y="672"/>
                      </a:cubicBezTo>
                      <a:cubicBezTo>
                        <a:pt x="3674" y="672"/>
                        <a:pt x="3925" y="717"/>
                        <a:pt x="4195" y="741"/>
                      </a:cubicBezTo>
                      <a:cubicBezTo>
                        <a:pt x="5654" y="893"/>
                        <a:pt x="6687" y="2261"/>
                        <a:pt x="6870" y="3690"/>
                      </a:cubicBezTo>
                      <a:cubicBezTo>
                        <a:pt x="6931" y="3872"/>
                        <a:pt x="6870" y="4176"/>
                        <a:pt x="6931" y="4359"/>
                      </a:cubicBezTo>
                      <a:lnTo>
                        <a:pt x="6900" y="4359"/>
                      </a:lnTo>
                      <a:cubicBezTo>
                        <a:pt x="6748" y="4389"/>
                        <a:pt x="6687" y="4541"/>
                        <a:pt x="6657" y="4693"/>
                      </a:cubicBezTo>
                      <a:cubicBezTo>
                        <a:pt x="6596" y="4966"/>
                        <a:pt x="6475" y="5240"/>
                        <a:pt x="6353" y="5483"/>
                      </a:cubicBezTo>
                      <a:cubicBezTo>
                        <a:pt x="6277" y="5693"/>
                        <a:pt x="6452" y="5843"/>
                        <a:pt x="6623" y="5843"/>
                      </a:cubicBezTo>
                      <a:cubicBezTo>
                        <a:pt x="6724" y="5843"/>
                        <a:pt x="6825" y="5790"/>
                        <a:pt x="6870" y="5666"/>
                      </a:cubicBezTo>
                      <a:cubicBezTo>
                        <a:pt x="6991" y="5392"/>
                        <a:pt x="7113" y="5118"/>
                        <a:pt x="7174" y="4814"/>
                      </a:cubicBezTo>
                      <a:cubicBezTo>
                        <a:pt x="7295" y="4723"/>
                        <a:pt x="7295" y="4602"/>
                        <a:pt x="7204" y="4480"/>
                      </a:cubicBezTo>
                      <a:cubicBezTo>
                        <a:pt x="7782" y="4267"/>
                        <a:pt x="7387" y="2748"/>
                        <a:pt x="7235" y="2292"/>
                      </a:cubicBezTo>
                      <a:cubicBezTo>
                        <a:pt x="6580" y="770"/>
                        <a:pt x="4865" y="0"/>
                        <a:pt x="3179"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615250" y="-1574950"/>
                  <a:ext cx="92725" cy="43775"/>
                </a:xfrm>
                <a:custGeom>
                  <a:avLst/>
                  <a:gdLst/>
                  <a:ahLst/>
                  <a:cxnLst/>
                  <a:rect l="l" t="t" r="r" b="b"/>
                  <a:pathLst>
                    <a:path w="3709" h="1751" extrusionOk="0">
                      <a:moveTo>
                        <a:pt x="1" y="0"/>
                      </a:moveTo>
                      <a:cubicBezTo>
                        <a:pt x="1" y="182"/>
                        <a:pt x="153" y="334"/>
                        <a:pt x="274" y="456"/>
                      </a:cubicBezTo>
                      <a:cubicBezTo>
                        <a:pt x="609" y="821"/>
                        <a:pt x="1034" y="1094"/>
                        <a:pt x="1490" y="1338"/>
                      </a:cubicBezTo>
                      <a:cubicBezTo>
                        <a:pt x="1520" y="1338"/>
                        <a:pt x="1581" y="1368"/>
                        <a:pt x="1612" y="1398"/>
                      </a:cubicBezTo>
                      <a:cubicBezTo>
                        <a:pt x="2060" y="1612"/>
                        <a:pt x="2570" y="1751"/>
                        <a:pt x="3075" y="1751"/>
                      </a:cubicBezTo>
                      <a:cubicBezTo>
                        <a:pt x="3289" y="1751"/>
                        <a:pt x="3501" y="1726"/>
                        <a:pt x="3709" y="1672"/>
                      </a:cubicBezTo>
                      <a:cubicBezTo>
                        <a:pt x="3618" y="1611"/>
                        <a:pt x="3557" y="1550"/>
                        <a:pt x="3496" y="1489"/>
                      </a:cubicBezTo>
                      <a:cubicBezTo>
                        <a:pt x="3314" y="1338"/>
                        <a:pt x="3162" y="1186"/>
                        <a:pt x="3010" y="1034"/>
                      </a:cubicBezTo>
                      <a:cubicBezTo>
                        <a:pt x="2827" y="973"/>
                        <a:pt x="2615" y="942"/>
                        <a:pt x="2402" y="851"/>
                      </a:cubicBezTo>
                      <a:cubicBezTo>
                        <a:pt x="1976" y="699"/>
                        <a:pt x="1581" y="517"/>
                        <a:pt x="1216" y="304"/>
                      </a:cubicBezTo>
                      <a:cubicBezTo>
                        <a:pt x="1170" y="281"/>
                        <a:pt x="1128" y="271"/>
                        <a:pt x="1089" y="271"/>
                      </a:cubicBezTo>
                      <a:cubicBezTo>
                        <a:pt x="1025" y="271"/>
                        <a:pt x="969" y="297"/>
                        <a:pt x="912" y="334"/>
                      </a:cubicBezTo>
                      <a:cubicBezTo>
                        <a:pt x="821" y="243"/>
                        <a:pt x="700" y="182"/>
                        <a:pt x="639" y="61"/>
                      </a:cubicBezTo>
                      <a:lnTo>
                        <a:pt x="457" y="61"/>
                      </a:lnTo>
                      <a:cubicBezTo>
                        <a:pt x="365" y="61"/>
                        <a:pt x="274" y="31"/>
                        <a:pt x="18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9525" y="-1162350"/>
                  <a:ext cx="775" cy="25"/>
                </a:xfrm>
                <a:custGeom>
                  <a:avLst/>
                  <a:gdLst/>
                  <a:ahLst/>
                  <a:cxnLst/>
                  <a:rect l="l" t="t" r="r" b="b"/>
                  <a:pathLst>
                    <a:path w="31" h="1" extrusionOk="0">
                      <a:moveTo>
                        <a:pt x="31" y="1"/>
                      </a:moveTo>
                      <a:cubicBezTo>
                        <a:pt x="31" y="1"/>
                        <a:pt x="31" y="1"/>
                        <a:pt x="0" y="1"/>
                      </a:cubicBezTo>
                      <a:lnTo>
                        <a:pt x="0" y="1"/>
                      </a:lnTo>
                      <a:cubicBezTo>
                        <a:pt x="0" y="1"/>
                        <a:pt x="31" y="1"/>
                        <a:pt x="31" y="1"/>
                      </a:cubicBezTo>
                      <a:close/>
                    </a:path>
                  </a:pathLst>
                </a:custGeom>
                <a:solidFill>
                  <a:srgbClr val="B1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7000" y="-1334075"/>
                  <a:ext cx="119325" cy="179850"/>
                </a:xfrm>
                <a:custGeom>
                  <a:avLst/>
                  <a:gdLst/>
                  <a:ahLst/>
                  <a:cxnLst/>
                  <a:rect l="l" t="t" r="r" b="b"/>
                  <a:pathLst>
                    <a:path w="4773" h="7194" extrusionOk="0">
                      <a:moveTo>
                        <a:pt x="4347" y="1"/>
                      </a:moveTo>
                      <a:lnTo>
                        <a:pt x="4347" y="1"/>
                      </a:lnTo>
                      <a:cubicBezTo>
                        <a:pt x="4286" y="152"/>
                        <a:pt x="4195" y="304"/>
                        <a:pt x="4134" y="456"/>
                      </a:cubicBezTo>
                      <a:cubicBezTo>
                        <a:pt x="4043" y="669"/>
                        <a:pt x="3952" y="882"/>
                        <a:pt x="3860" y="1095"/>
                      </a:cubicBezTo>
                      <a:cubicBezTo>
                        <a:pt x="3800" y="1186"/>
                        <a:pt x="3769" y="1277"/>
                        <a:pt x="3708" y="1399"/>
                      </a:cubicBezTo>
                      <a:cubicBezTo>
                        <a:pt x="3678" y="1429"/>
                        <a:pt x="3648" y="1490"/>
                        <a:pt x="3648" y="1520"/>
                      </a:cubicBezTo>
                      <a:cubicBezTo>
                        <a:pt x="3587" y="1581"/>
                        <a:pt x="3556" y="1672"/>
                        <a:pt x="3526" y="1703"/>
                      </a:cubicBezTo>
                      <a:cubicBezTo>
                        <a:pt x="3496" y="1733"/>
                        <a:pt x="3496" y="1733"/>
                        <a:pt x="3496" y="1733"/>
                      </a:cubicBezTo>
                      <a:cubicBezTo>
                        <a:pt x="3435" y="2615"/>
                        <a:pt x="3465" y="3496"/>
                        <a:pt x="3678" y="4347"/>
                      </a:cubicBezTo>
                      <a:cubicBezTo>
                        <a:pt x="3526" y="4955"/>
                        <a:pt x="3283" y="5593"/>
                        <a:pt x="2766" y="6019"/>
                      </a:cubicBezTo>
                      <a:cubicBezTo>
                        <a:pt x="2364" y="6206"/>
                        <a:pt x="1962" y="6394"/>
                        <a:pt x="1518" y="6394"/>
                      </a:cubicBezTo>
                      <a:cubicBezTo>
                        <a:pt x="1459" y="6394"/>
                        <a:pt x="1399" y="6391"/>
                        <a:pt x="1338" y="6384"/>
                      </a:cubicBezTo>
                      <a:cubicBezTo>
                        <a:pt x="1316" y="6378"/>
                        <a:pt x="1295" y="6376"/>
                        <a:pt x="1276" y="6376"/>
                      </a:cubicBezTo>
                      <a:cubicBezTo>
                        <a:pt x="1186" y="6376"/>
                        <a:pt x="1119" y="6430"/>
                        <a:pt x="1094" y="6505"/>
                      </a:cubicBezTo>
                      <a:cubicBezTo>
                        <a:pt x="882" y="6414"/>
                        <a:pt x="730" y="6323"/>
                        <a:pt x="578" y="6171"/>
                      </a:cubicBezTo>
                      <a:cubicBezTo>
                        <a:pt x="444" y="6215"/>
                        <a:pt x="294" y="6244"/>
                        <a:pt x="152" y="6244"/>
                      </a:cubicBezTo>
                      <a:cubicBezTo>
                        <a:pt x="100" y="6244"/>
                        <a:pt x="49" y="6240"/>
                        <a:pt x="0" y="6232"/>
                      </a:cubicBezTo>
                      <a:lnTo>
                        <a:pt x="0" y="6232"/>
                      </a:lnTo>
                      <a:cubicBezTo>
                        <a:pt x="0" y="6262"/>
                        <a:pt x="31" y="6262"/>
                        <a:pt x="31" y="6292"/>
                      </a:cubicBezTo>
                      <a:cubicBezTo>
                        <a:pt x="61" y="6323"/>
                        <a:pt x="91" y="6353"/>
                        <a:pt x="122" y="6384"/>
                      </a:cubicBezTo>
                      <a:lnTo>
                        <a:pt x="152" y="6384"/>
                      </a:lnTo>
                      <a:cubicBezTo>
                        <a:pt x="274" y="6536"/>
                        <a:pt x="426" y="6657"/>
                        <a:pt x="578" y="6779"/>
                      </a:cubicBezTo>
                      <a:cubicBezTo>
                        <a:pt x="608" y="6809"/>
                        <a:pt x="669" y="6840"/>
                        <a:pt x="699" y="6870"/>
                      </a:cubicBezTo>
                      <a:cubicBezTo>
                        <a:pt x="851" y="6931"/>
                        <a:pt x="973" y="7022"/>
                        <a:pt x="1094" y="7052"/>
                      </a:cubicBezTo>
                      <a:cubicBezTo>
                        <a:pt x="1216" y="7113"/>
                        <a:pt x="1338" y="7143"/>
                        <a:pt x="1429" y="7174"/>
                      </a:cubicBezTo>
                      <a:lnTo>
                        <a:pt x="1459" y="7174"/>
                      </a:lnTo>
                      <a:cubicBezTo>
                        <a:pt x="1598" y="7186"/>
                        <a:pt x="1736" y="7194"/>
                        <a:pt x="1872" y="7194"/>
                      </a:cubicBezTo>
                      <a:cubicBezTo>
                        <a:pt x="2065" y="7194"/>
                        <a:pt x="2254" y="7179"/>
                        <a:pt x="2432" y="7143"/>
                      </a:cubicBezTo>
                      <a:cubicBezTo>
                        <a:pt x="3952" y="6840"/>
                        <a:pt x="4772" y="5198"/>
                        <a:pt x="4651" y="3739"/>
                      </a:cubicBezTo>
                      <a:cubicBezTo>
                        <a:pt x="4559" y="2706"/>
                        <a:pt x="4012" y="1733"/>
                        <a:pt x="4195" y="669"/>
                      </a:cubicBezTo>
                      <a:cubicBezTo>
                        <a:pt x="4225" y="426"/>
                        <a:pt x="4286" y="213"/>
                        <a:pt x="434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712525" y="-1041450"/>
                  <a:ext cx="45625" cy="33625"/>
                </a:xfrm>
                <a:custGeom>
                  <a:avLst/>
                  <a:gdLst/>
                  <a:ahLst/>
                  <a:cxnLst/>
                  <a:rect l="l" t="t" r="r" b="b"/>
                  <a:pathLst>
                    <a:path w="1825" h="1345" extrusionOk="0">
                      <a:moveTo>
                        <a:pt x="762" y="1"/>
                      </a:moveTo>
                      <a:cubicBezTo>
                        <a:pt x="643" y="1"/>
                        <a:pt x="528" y="20"/>
                        <a:pt x="427" y="59"/>
                      </a:cubicBezTo>
                      <a:cubicBezTo>
                        <a:pt x="1" y="241"/>
                        <a:pt x="62" y="879"/>
                        <a:pt x="427" y="1092"/>
                      </a:cubicBezTo>
                      <a:cubicBezTo>
                        <a:pt x="653" y="1224"/>
                        <a:pt x="949" y="1344"/>
                        <a:pt x="1221" y="1344"/>
                      </a:cubicBezTo>
                      <a:cubicBezTo>
                        <a:pt x="1388" y="1344"/>
                        <a:pt x="1546" y="1299"/>
                        <a:pt x="1673" y="1183"/>
                      </a:cubicBezTo>
                      <a:cubicBezTo>
                        <a:pt x="1825" y="970"/>
                        <a:pt x="1825" y="667"/>
                        <a:pt x="1612" y="454"/>
                      </a:cubicBezTo>
                      <a:cubicBezTo>
                        <a:pt x="1476" y="160"/>
                        <a:pt x="1106" y="1"/>
                        <a:pt x="762"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943525" y="-1291525"/>
                  <a:ext cx="335150" cy="407275"/>
                </a:xfrm>
                <a:custGeom>
                  <a:avLst/>
                  <a:gdLst/>
                  <a:ahLst/>
                  <a:cxnLst/>
                  <a:rect l="l" t="t" r="r" b="b"/>
                  <a:pathLst>
                    <a:path w="13406" h="16291" extrusionOk="0">
                      <a:moveTo>
                        <a:pt x="1581" y="1"/>
                      </a:moveTo>
                      <a:lnTo>
                        <a:pt x="1581" y="1"/>
                      </a:lnTo>
                      <a:cubicBezTo>
                        <a:pt x="1" y="5320"/>
                        <a:pt x="1308" y="12159"/>
                        <a:pt x="6323" y="15198"/>
                      </a:cubicBezTo>
                      <a:cubicBezTo>
                        <a:pt x="6505" y="15290"/>
                        <a:pt x="6657" y="15411"/>
                        <a:pt x="6840" y="15502"/>
                      </a:cubicBezTo>
                      <a:cubicBezTo>
                        <a:pt x="7957" y="16061"/>
                        <a:pt x="9208" y="16290"/>
                        <a:pt x="10463" y="16290"/>
                      </a:cubicBezTo>
                      <a:cubicBezTo>
                        <a:pt x="11188" y="16290"/>
                        <a:pt x="11913" y="16214"/>
                        <a:pt x="12615" y="16080"/>
                      </a:cubicBezTo>
                      <a:cubicBezTo>
                        <a:pt x="12797" y="16050"/>
                        <a:pt x="12888" y="15806"/>
                        <a:pt x="12767" y="15654"/>
                      </a:cubicBezTo>
                      <a:cubicBezTo>
                        <a:pt x="12797" y="15594"/>
                        <a:pt x="12767" y="15502"/>
                        <a:pt x="12797" y="15442"/>
                      </a:cubicBezTo>
                      <a:cubicBezTo>
                        <a:pt x="12949" y="15198"/>
                        <a:pt x="13162" y="14986"/>
                        <a:pt x="13284" y="14743"/>
                      </a:cubicBezTo>
                      <a:cubicBezTo>
                        <a:pt x="13405" y="14621"/>
                        <a:pt x="13405" y="14408"/>
                        <a:pt x="13284" y="14317"/>
                      </a:cubicBezTo>
                      <a:cubicBezTo>
                        <a:pt x="13215" y="14262"/>
                        <a:pt x="13146" y="14244"/>
                        <a:pt x="13080" y="14244"/>
                      </a:cubicBezTo>
                      <a:cubicBezTo>
                        <a:pt x="13000" y="14244"/>
                        <a:pt x="12925" y="14270"/>
                        <a:pt x="12858" y="14287"/>
                      </a:cubicBezTo>
                      <a:cubicBezTo>
                        <a:pt x="12025" y="14472"/>
                        <a:pt x="11161" y="14602"/>
                        <a:pt x="10305" y="14602"/>
                      </a:cubicBezTo>
                      <a:cubicBezTo>
                        <a:pt x="9474" y="14602"/>
                        <a:pt x="8652" y="14479"/>
                        <a:pt x="7873" y="14165"/>
                      </a:cubicBezTo>
                      <a:cubicBezTo>
                        <a:pt x="5320" y="12797"/>
                        <a:pt x="3648" y="10274"/>
                        <a:pt x="2736" y="7630"/>
                      </a:cubicBezTo>
                      <a:cubicBezTo>
                        <a:pt x="1824" y="5928"/>
                        <a:pt x="1399" y="4074"/>
                        <a:pt x="1672" y="2189"/>
                      </a:cubicBezTo>
                      <a:cubicBezTo>
                        <a:pt x="1672" y="2159"/>
                        <a:pt x="1672" y="2128"/>
                        <a:pt x="1672" y="2098"/>
                      </a:cubicBezTo>
                      <a:cubicBezTo>
                        <a:pt x="1672" y="2007"/>
                        <a:pt x="1642" y="1916"/>
                        <a:pt x="1642" y="1824"/>
                      </a:cubicBezTo>
                      <a:cubicBezTo>
                        <a:pt x="1642" y="1733"/>
                        <a:pt x="1642" y="1642"/>
                        <a:pt x="1642" y="1551"/>
                      </a:cubicBezTo>
                      <a:cubicBezTo>
                        <a:pt x="1612" y="1399"/>
                        <a:pt x="1612" y="1277"/>
                        <a:pt x="1612" y="1156"/>
                      </a:cubicBezTo>
                      <a:cubicBezTo>
                        <a:pt x="1612" y="1004"/>
                        <a:pt x="1581" y="852"/>
                        <a:pt x="1581" y="700"/>
                      </a:cubicBezTo>
                      <a:cubicBezTo>
                        <a:pt x="1581" y="639"/>
                        <a:pt x="1581" y="578"/>
                        <a:pt x="1581" y="517"/>
                      </a:cubicBezTo>
                      <a:cubicBezTo>
                        <a:pt x="1581" y="457"/>
                        <a:pt x="1581" y="365"/>
                        <a:pt x="1581" y="305"/>
                      </a:cubicBezTo>
                      <a:cubicBezTo>
                        <a:pt x="1581" y="305"/>
                        <a:pt x="1612" y="274"/>
                        <a:pt x="1612" y="274"/>
                      </a:cubicBezTo>
                      <a:lnTo>
                        <a:pt x="1581" y="1"/>
                      </a:ln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1247475" y="-930350"/>
                  <a:ext cx="146675" cy="91975"/>
                </a:xfrm>
                <a:custGeom>
                  <a:avLst/>
                  <a:gdLst/>
                  <a:ahLst/>
                  <a:cxnLst/>
                  <a:rect l="l" t="t" r="r" b="b"/>
                  <a:pathLst>
                    <a:path w="5867" h="3679" extrusionOk="0">
                      <a:moveTo>
                        <a:pt x="5535" y="1"/>
                      </a:moveTo>
                      <a:cubicBezTo>
                        <a:pt x="5332" y="1"/>
                        <a:pt x="5111" y="237"/>
                        <a:pt x="4955" y="326"/>
                      </a:cubicBezTo>
                      <a:cubicBezTo>
                        <a:pt x="4681" y="539"/>
                        <a:pt x="4377" y="721"/>
                        <a:pt x="4043" y="843"/>
                      </a:cubicBezTo>
                      <a:cubicBezTo>
                        <a:pt x="2949" y="1390"/>
                        <a:pt x="0" y="1238"/>
                        <a:pt x="791" y="3122"/>
                      </a:cubicBezTo>
                      <a:cubicBezTo>
                        <a:pt x="1046" y="3529"/>
                        <a:pt x="1404" y="3678"/>
                        <a:pt x="1795" y="3678"/>
                      </a:cubicBezTo>
                      <a:cubicBezTo>
                        <a:pt x="2426" y="3678"/>
                        <a:pt x="3141" y="3289"/>
                        <a:pt x="3648" y="2970"/>
                      </a:cubicBezTo>
                      <a:cubicBezTo>
                        <a:pt x="4377" y="2423"/>
                        <a:pt x="4864" y="1633"/>
                        <a:pt x="5350" y="903"/>
                      </a:cubicBezTo>
                      <a:cubicBezTo>
                        <a:pt x="5441" y="812"/>
                        <a:pt x="5502" y="721"/>
                        <a:pt x="5472" y="599"/>
                      </a:cubicBezTo>
                      <a:cubicBezTo>
                        <a:pt x="5654" y="508"/>
                        <a:pt x="5867" y="356"/>
                        <a:pt x="5745" y="113"/>
                      </a:cubicBezTo>
                      <a:cubicBezTo>
                        <a:pt x="5680" y="32"/>
                        <a:pt x="5609" y="1"/>
                        <a:pt x="5535"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7400" y="-1590925"/>
                  <a:ext cx="15225" cy="12950"/>
                </a:xfrm>
                <a:custGeom>
                  <a:avLst/>
                  <a:gdLst/>
                  <a:ahLst/>
                  <a:cxnLst/>
                  <a:rect l="l" t="t" r="r" b="b"/>
                  <a:pathLst>
                    <a:path w="609" h="518" extrusionOk="0">
                      <a:moveTo>
                        <a:pt x="299" y="1"/>
                      </a:moveTo>
                      <a:cubicBezTo>
                        <a:pt x="213" y="1"/>
                        <a:pt x="132" y="41"/>
                        <a:pt x="92" y="122"/>
                      </a:cubicBezTo>
                      <a:cubicBezTo>
                        <a:pt x="0" y="244"/>
                        <a:pt x="31" y="426"/>
                        <a:pt x="183" y="487"/>
                      </a:cubicBezTo>
                      <a:cubicBezTo>
                        <a:pt x="223" y="507"/>
                        <a:pt x="267" y="518"/>
                        <a:pt x="311" y="518"/>
                      </a:cubicBezTo>
                      <a:cubicBezTo>
                        <a:pt x="399" y="518"/>
                        <a:pt x="487" y="477"/>
                        <a:pt x="548" y="396"/>
                      </a:cubicBezTo>
                      <a:cubicBezTo>
                        <a:pt x="608" y="274"/>
                        <a:pt x="578" y="92"/>
                        <a:pt x="426" y="31"/>
                      </a:cubicBezTo>
                      <a:cubicBezTo>
                        <a:pt x="385" y="11"/>
                        <a:pt x="342" y="1"/>
                        <a:pt x="29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362200" y="-1581050"/>
                  <a:ext cx="15225" cy="12950"/>
                </a:xfrm>
                <a:custGeom>
                  <a:avLst/>
                  <a:gdLst/>
                  <a:ahLst/>
                  <a:cxnLst/>
                  <a:rect l="l" t="t" r="r" b="b"/>
                  <a:pathLst>
                    <a:path w="609" h="518" extrusionOk="0">
                      <a:moveTo>
                        <a:pt x="298" y="1"/>
                      </a:moveTo>
                      <a:cubicBezTo>
                        <a:pt x="210" y="1"/>
                        <a:pt x="122" y="41"/>
                        <a:pt x="61" y="123"/>
                      </a:cubicBezTo>
                      <a:cubicBezTo>
                        <a:pt x="0" y="244"/>
                        <a:pt x="31" y="426"/>
                        <a:pt x="183" y="487"/>
                      </a:cubicBezTo>
                      <a:cubicBezTo>
                        <a:pt x="223" y="508"/>
                        <a:pt x="267" y="518"/>
                        <a:pt x="310" y="518"/>
                      </a:cubicBezTo>
                      <a:cubicBezTo>
                        <a:pt x="396" y="518"/>
                        <a:pt x="477" y="477"/>
                        <a:pt x="517" y="396"/>
                      </a:cubicBezTo>
                      <a:cubicBezTo>
                        <a:pt x="608" y="275"/>
                        <a:pt x="578" y="92"/>
                        <a:pt x="426" y="31"/>
                      </a:cubicBezTo>
                      <a:cubicBezTo>
                        <a:pt x="385" y="11"/>
                        <a:pt x="342" y="1"/>
                        <a:pt x="298"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831825" y="-1337125"/>
                  <a:ext cx="14475" cy="12950"/>
                </a:xfrm>
                <a:custGeom>
                  <a:avLst/>
                  <a:gdLst/>
                  <a:ahLst/>
                  <a:cxnLst/>
                  <a:rect l="l" t="t" r="r" b="b"/>
                  <a:pathLst>
                    <a:path w="579" h="518" extrusionOk="0">
                      <a:moveTo>
                        <a:pt x="298" y="1"/>
                      </a:moveTo>
                      <a:cubicBezTo>
                        <a:pt x="210" y="1"/>
                        <a:pt x="122" y="41"/>
                        <a:pt x="62" y="123"/>
                      </a:cubicBezTo>
                      <a:cubicBezTo>
                        <a:pt x="1" y="244"/>
                        <a:pt x="31" y="426"/>
                        <a:pt x="153" y="487"/>
                      </a:cubicBezTo>
                      <a:cubicBezTo>
                        <a:pt x="203" y="508"/>
                        <a:pt x="254" y="518"/>
                        <a:pt x="301" y="518"/>
                      </a:cubicBezTo>
                      <a:cubicBezTo>
                        <a:pt x="396" y="518"/>
                        <a:pt x="477" y="477"/>
                        <a:pt x="518" y="396"/>
                      </a:cubicBezTo>
                      <a:cubicBezTo>
                        <a:pt x="578" y="274"/>
                        <a:pt x="548" y="92"/>
                        <a:pt x="426" y="31"/>
                      </a:cubicBezTo>
                      <a:cubicBezTo>
                        <a:pt x="386" y="11"/>
                        <a:pt x="342" y="1"/>
                        <a:pt x="298"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821950" y="-1354600"/>
                  <a:ext cx="14475" cy="12950"/>
                </a:xfrm>
                <a:custGeom>
                  <a:avLst/>
                  <a:gdLst/>
                  <a:ahLst/>
                  <a:cxnLst/>
                  <a:rect l="l" t="t" r="r" b="b"/>
                  <a:pathLst>
                    <a:path w="579" h="518" extrusionOk="0">
                      <a:moveTo>
                        <a:pt x="298" y="1"/>
                      </a:moveTo>
                      <a:cubicBezTo>
                        <a:pt x="210" y="1"/>
                        <a:pt x="123" y="41"/>
                        <a:pt x="62" y="122"/>
                      </a:cubicBezTo>
                      <a:cubicBezTo>
                        <a:pt x="1" y="244"/>
                        <a:pt x="31" y="426"/>
                        <a:pt x="153" y="487"/>
                      </a:cubicBezTo>
                      <a:cubicBezTo>
                        <a:pt x="204" y="507"/>
                        <a:pt x="254" y="518"/>
                        <a:pt x="302" y="518"/>
                      </a:cubicBezTo>
                      <a:cubicBezTo>
                        <a:pt x="396" y="518"/>
                        <a:pt x="477" y="477"/>
                        <a:pt x="518" y="396"/>
                      </a:cubicBezTo>
                      <a:cubicBezTo>
                        <a:pt x="579" y="274"/>
                        <a:pt x="548" y="92"/>
                        <a:pt x="427" y="31"/>
                      </a:cubicBezTo>
                      <a:cubicBezTo>
                        <a:pt x="386" y="11"/>
                        <a:pt x="342" y="1"/>
                        <a:pt x="298"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811300" y="-1338625"/>
                  <a:ext cx="14475" cy="12925"/>
                </a:xfrm>
                <a:custGeom>
                  <a:avLst/>
                  <a:gdLst/>
                  <a:ahLst/>
                  <a:cxnLst/>
                  <a:rect l="l" t="t" r="r" b="b"/>
                  <a:pathLst>
                    <a:path w="579" h="517" extrusionOk="0">
                      <a:moveTo>
                        <a:pt x="298" y="0"/>
                      </a:moveTo>
                      <a:cubicBezTo>
                        <a:pt x="210" y="0"/>
                        <a:pt x="122" y="41"/>
                        <a:pt x="61" y="122"/>
                      </a:cubicBezTo>
                      <a:cubicBezTo>
                        <a:pt x="1" y="243"/>
                        <a:pt x="31" y="426"/>
                        <a:pt x="153" y="486"/>
                      </a:cubicBezTo>
                      <a:cubicBezTo>
                        <a:pt x="193" y="507"/>
                        <a:pt x="240" y="517"/>
                        <a:pt x="288" y="517"/>
                      </a:cubicBezTo>
                      <a:cubicBezTo>
                        <a:pt x="382" y="517"/>
                        <a:pt x="477" y="476"/>
                        <a:pt x="517" y="395"/>
                      </a:cubicBezTo>
                      <a:cubicBezTo>
                        <a:pt x="578" y="274"/>
                        <a:pt x="548" y="91"/>
                        <a:pt x="426" y="31"/>
                      </a:cubicBezTo>
                      <a:cubicBezTo>
                        <a:pt x="386" y="10"/>
                        <a:pt x="342" y="0"/>
                        <a:pt x="29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466300" y="-1442750"/>
                  <a:ext cx="15225" cy="12950"/>
                </a:xfrm>
                <a:custGeom>
                  <a:avLst/>
                  <a:gdLst/>
                  <a:ahLst/>
                  <a:cxnLst/>
                  <a:rect l="l" t="t" r="r" b="b"/>
                  <a:pathLst>
                    <a:path w="609" h="518" extrusionOk="0">
                      <a:moveTo>
                        <a:pt x="308" y="1"/>
                      </a:moveTo>
                      <a:cubicBezTo>
                        <a:pt x="213" y="1"/>
                        <a:pt x="132" y="41"/>
                        <a:pt x="91" y="123"/>
                      </a:cubicBezTo>
                      <a:cubicBezTo>
                        <a:pt x="0" y="244"/>
                        <a:pt x="61" y="426"/>
                        <a:pt x="183" y="487"/>
                      </a:cubicBezTo>
                      <a:cubicBezTo>
                        <a:pt x="223" y="508"/>
                        <a:pt x="267" y="518"/>
                        <a:pt x="311" y="518"/>
                      </a:cubicBezTo>
                      <a:cubicBezTo>
                        <a:pt x="399" y="518"/>
                        <a:pt x="487" y="477"/>
                        <a:pt x="547" y="396"/>
                      </a:cubicBezTo>
                      <a:cubicBezTo>
                        <a:pt x="608" y="275"/>
                        <a:pt x="578" y="92"/>
                        <a:pt x="456" y="31"/>
                      </a:cubicBezTo>
                      <a:cubicBezTo>
                        <a:pt x="405" y="11"/>
                        <a:pt x="355" y="1"/>
                        <a:pt x="308"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05825" y="-1036950"/>
                  <a:ext cx="14475" cy="12925"/>
                </a:xfrm>
                <a:custGeom>
                  <a:avLst/>
                  <a:gdLst/>
                  <a:ahLst/>
                  <a:cxnLst/>
                  <a:rect l="l" t="t" r="r" b="b"/>
                  <a:pathLst>
                    <a:path w="579" h="517" extrusionOk="0">
                      <a:moveTo>
                        <a:pt x="298" y="0"/>
                      </a:moveTo>
                      <a:cubicBezTo>
                        <a:pt x="210" y="0"/>
                        <a:pt x="122" y="41"/>
                        <a:pt x="61" y="122"/>
                      </a:cubicBezTo>
                      <a:cubicBezTo>
                        <a:pt x="1" y="243"/>
                        <a:pt x="31" y="426"/>
                        <a:pt x="153" y="487"/>
                      </a:cubicBezTo>
                      <a:cubicBezTo>
                        <a:pt x="203" y="507"/>
                        <a:pt x="254" y="517"/>
                        <a:pt x="301" y="517"/>
                      </a:cubicBezTo>
                      <a:cubicBezTo>
                        <a:pt x="396" y="517"/>
                        <a:pt x="477" y="476"/>
                        <a:pt x="517" y="395"/>
                      </a:cubicBezTo>
                      <a:cubicBezTo>
                        <a:pt x="578" y="274"/>
                        <a:pt x="548" y="91"/>
                        <a:pt x="426" y="31"/>
                      </a:cubicBezTo>
                      <a:cubicBezTo>
                        <a:pt x="386" y="10"/>
                        <a:pt x="342" y="0"/>
                        <a:pt x="29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486825" y="-1049125"/>
                  <a:ext cx="15225" cy="12950"/>
                </a:xfrm>
                <a:custGeom>
                  <a:avLst/>
                  <a:gdLst/>
                  <a:ahLst/>
                  <a:cxnLst/>
                  <a:rect l="l" t="t" r="r" b="b"/>
                  <a:pathLst>
                    <a:path w="609" h="518" extrusionOk="0">
                      <a:moveTo>
                        <a:pt x="298" y="1"/>
                      </a:moveTo>
                      <a:cubicBezTo>
                        <a:pt x="210" y="1"/>
                        <a:pt x="122" y="41"/>
                        <a:pt x="61" y="122"/>
                      </a:cubicBezTo>
                      <a:cubicBezTo>
                        <a:pt x="1" y="244"/>
                        <a:pt x="31" y="426"/>
                        <a:pt x="152" y="487"/>
                      </a:cubicBezTo>
                      <a:cubicBezTo>
                        <a:pt x="203" y="507"/>
                        <a:pt x="254" y="518"/>
                        <a:pt x="301" y="518"/>
                      </a:cubicBezTo>
                      <a:cubicBezTo>
                        <a:pt x="396" y="518"/>
                        <a:pt x="477" y="477"/>
                        <a:pt x="517" y="396"/>
                      </a:cubicBezTo>
                      <a:cubicBezTo>
                        <a:pt x="608" y="274"/>
                        <a:pt x="578" y="92"/>
                        <a:pt x="426" y="31"/>
                      </a:cubicBezTo>
                      <a:cubicBezTo>
                        <a:pt x="386" y="11"/>
                        <a:pt x="342" y="1"/>
                        <a:pt x="298"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954150" y="-951850"/>
                  <a:ext cx="14450" cy="12950"/>
                </a:xfrm>
                <a:custGeom>
                  <a:avLst/>
                  <a:gdLst/>
                  <a:ahLst/>
                  <a:cxnLst/>
                  <a:rect l="l" t="t" r="r" b="b"/>
                  <a:pathLst>
                    <a:path w="578" h="518" extrusionOk="0">
                      <a:moveTo>
                        <a:pt x="277" y="0"/>
                      </a:moveTo>
                      <a:cubicBezTo>
                        <a:pt x="183" y="0"/>
                        <a:pt x="101" y="41"/>
                        <a:pt x="61" y="122"/>
                      </a:cubicBezTo>
                      <a:cubicBezTo>
                        <a:pt x="0" y="244"/>
                        <a:pt x="31" y="426"/>
                        <a:pt x="152" y="487"/>
                      </a:cubicBezTo>
                      <a:cubicBezTo>
                        <a:pt x="193" y="507"/>
                        <a:pt x="237" y="517"/>
                        <a:pt x="280" y="517"/>
                      </a:cubicBezTo>
                      <a:cubicBezTo>
                        <a:pt x="368" y="517"/>
                        <a:pt x="456" y="477"/>
                        <a:pt x="517" y="396"/>
                      </a:cubicBezTo>
                      <a:cubicBezTo>
                        <a:pt x="578" y="274"/>
                        <a:pt x="547" y="92"/>
                        <a:pt x="426" y="31"/>
                      </a:cubicBezTo>
                      <a:cubicBezTo>
                        <a:pt x="375" y="11"/>
                        <a:pt x="324" y="0"/>
                        <a:pt x="27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942000" y="-937400"/>
                  <a:ext cx="14450" cy="12925"/>
                </a:xfrm>
                <a:custGeom>
                  <a:avLst/>
                  <a:gdLst/>
                  <a:ahLst/>
                  <a:cxnLst/>
                  <a:rect l="l" t="t" r="r" b="b"/>
                  <a:pathLst>
                    <a:path w="578" h="517" extrusionOk="0">
                      <a:moveTo>
                        <a:pt x="298" y="0"/>
                      </a:moveTo>
                      <a:cubicBezTo>
                        <a:pt x="210" y="0"/>
                        <a:pt x="122" y="41"/>
                        <a:pt x="61" y="122"/>
                      </a:cubicBezTo>
                      <a:cubicBezTo>
                        <a:pt x="0" y="243"/>
                        <a:pt x="31" y="426"/>
                        <a:pt x="152" y="486"/>
                      </a:cubicBezTo>
                      <a:cubicBezTo>
                        <a:pt x="203" y="507"/>
                        <a:pt x="254" y="517"/>
                        <a:pt x="301" y="517"/>
                      </a:cubicBezTo>
                      <a:cubicBezTo>
                        <a:pt x="396" y="517"/>
                        <a:pt x="477" y="476"/>
                        <a:pt x="517" y="395"/>
                      </a:cubicBezTo>
                      <a:cubicBezTo>
                        <a:pt x="578" y="274"/>
                        <a:pt x="548" y="91"/>
                        <a:pt x="426" y="30"/>
                      </a:cubicBezTo>
                      <a:cubicBezTo>
                        <a:pt x="385" y="10"/>
                        <a:pt x="342" y="0"/>
                        <a:pt x="29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963275" y="-933625"/>
                  <a:ext cx="15225" cy="12950"/>
                </a:xfrm>
                <a:custGeom>
                  <a:avLst/>
                  <a:gdLst/>
                  <a:ahLst/>
                  <a:cxnLst/>
                  <a:rect l="l" t="t" r="r" b="b"/>
                  <a:pathLst>
                    <a:path w="609" h="518" extrusionOk="0">
                      <a:moveTo>
                        <a:pt x="299" y="1"/>
                      </a:moveTo>
                      <a:cubicBezTo>
                        <a:pt x="213" y="1"/>
                        <a:pt x="132" y="42"/>
                        <a:pt x="92" y="123"/>
                      </a:cubicBezTo>
                      <a:cubicBezTo>
                        <a:pt x="0" y="244"/>
                        <a:pt x="31" y="427"/>
                        <a:pt x="183" y="487"/>
                      </a:cubicBezTo>
                      <a:cubicBezTo>
                        <a:pt x="223" y="508"/>
                        <a:pt x="267" y="518"/>
                        <a:pt x="311" y="518"/>
                      </a:cubicBezTo>
                      <a:cubicBezTo>
                        <a:pt x="399" y="518"/>
                        <a:pt x="487" y="477"/>
                        <a:pt x="548" y="396"/>
                      </a:cubicBezTo>
                      <a:cubicBezTo>
                        <a:pt x="608" y="275"/>
                        <a:pt x="578" y="92"/>
                        <a:pt x="426" y="31"/>
                      </a:cubicBezTo>
                      <a:cubicBezTo>
                        <a:pt x="385" y="11"/>
                        <a:pt x="342" y="1"/>
                        <a:pt x="29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831825" y="-623150"/>
                  <a:ext cx="15225" cy="13275"/>
                </a:xfrm>
                <a:custGeom>
                  <a:avLst/>
                  <a:gdLst/>
                  <a:ahLst/>
                  <a:cxnLst/>
                  <a:rect l="l" t="t" r="r" b="b"/>
                  <a:pathLst>
                    <a:path w="609" h="531" extrusionOk="0">
                      <a:moveTo>
                        <a:pt x="308" y="0"/>
                      </a:moveTo>
                      <a:cubicBezTo>
                        <a:pt x="214" y="0"/>
                        <a:pt x="133" y="54"/>
                        <a:pt x="92" y="135"/>
                      </a:cubicBezTo>
                      <a:cubicBezTo>
                        <a:pt x="1" y="257"/>
                        <a:pt x="62" y="439"/>
                        <a:pt x="183" y="500"/>
                      </a:cubicBezTo>
                      <a:cubicBezTo>
                        <a:pt x="224" y="520"/>
                        <a:pt x="268" y="530"/>
                        <a:pt x="312" y="530"/>
                      </a:cubicBezTo>
                      <a:cubicBezTo>
                        <a:pt x="399" y="530"/>
                        <a:pt x="487" y="490"/>
                        <a:pt x="548" y="409"/>
                      </a:cubicBezTo>
                      <a:cubicBezTo>
                        <a:pt x="609" y="287"/>
                        <a:pt x="578" y="105"/>
                        <a:pt x="457" y="44"/>
                      </a:cubicBezTo>
                      <a:cubicBezTo>
                        <a:pt x="406" y="14"/>
                        <a:pt x="355" y="0"/>
                        <a:pt x="30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1416925" y="-764150"/>
                  <a:ext cx="724200" cy="338175"/>
                </a:xfrm>
                <a:custGeom>
                  <a:avLst/>
                  <a:gdLst/>
                  <a:ahLst/>
                  <a:cxnLst/>
                  <a:rect l="l" t="t" r="r" b="b"/>
                  <a:pathLst>
                    <a:path w="28968" h="13527" extrusionOk="0">
                      <a:moveTo>
                        <a:pt x="0" y="0"/>
                      </a:moveTo>
                      <a:cubicBezTo>
                        <a:pt x="91" y="61"/>
                        <a:pt x="152" y="122"/>
                        <a:pt x="243" y="213"/>
                      </a:cubicBezTo>
                      <a:cubicBezTo>
                        <a:pt x="274" y="243"/>
                        <a:pt x="335" y="304"/>
                        <a:pt x="395" y="365"/>
                      </a:cubicBezTo>
                      <a:cubicBezTo>
                        <a:pt x="882" y="608"/>
                        <a:pt x="1398" y="790"/>
                        <a:pt x="1915" y="1003"/>
                      </a:cubicBezTo>
                      <a:cubicBezTo>
                        <a:pt x="1885" y="1064"/>
                        <a:pt x="1885" y="1155"/>
                        <a:pt x="1945" y="1216"/>
                      </a:cubicBezTo>
                      <a:cubicBezTo>
                        <a:pt x="2645" y="1702"/>
                        <a:pt x="3496" y="2067"/>
                        <a:pt x="4225" y="2553"/>
                      </a:cubicBezTo>
                      <a:cubicBezTo>
                        <a:pt x="5775" y="3587"/>
                        <a:pt x="7113" y="4955"/>
                        <a:pt x="8146" y="6505"/>
                      </a:cubicBezTo>
                      <a:cubicBezTo>
                        <a:pt x="8116" y="6657"/>
                        <a:pt x="8298" y="6870"/>
                        <a:pt x="8420" y="6991"/>
                      </a:cubicBezTo>
                      <a:cubicBezTo>
                        <a:pt x="8997" y="7964"/>
                        <a:pt x="9940" y="8693"/>
                        <a:pt x="10912" y="9271"/>
                      </a:cubicBezTo>
                      <a:cubicBezTo>
                        <a:pt x="11594" y="9582"/>
                        <a:pt x="12304" y="9679"/>
                        <a:pt x="13028" y="9679"/>
                      </a:cubicBezTo>
                      <a:cubicBezTo>
                        <a:pt x="14200" y="9679"/>
                        <a:pt x="15409" y="9426"/>
                        <a:pt x="16596" y="9426"/>
                      </a:cubicBezTo>
                      <a:cubicBezTo>
                        <a:pt x="16963" y="9426"/>
                        <a:pt x="17329" y="9450"/>
                        <a:pt x="17690" y="9514"/>
                      </a:cubicBezTo>
                      <a:cubicBezTo>
                        <a:pt x="20396" y="9970"/>
                        <a:pt x="22919" y="11095"/>
                        <a:pt x="25411" y="12250"/>
                      </a:cubicBezTo>
                      <a:cubicBezTo>
                        <a:pt x="25563" y="12280"/>
                        <a:pt x="25685" y="12341"/>
                        <a:pt x="25837" y="12371"/>
                      </a:cubicBezTo>
                      <a:cubicBezTo>
                        <a:pt x="26019" y="12432"/>
                        <a:pt x="26232" y="12493"/>
                        <a:pt x="26444" y="12584"/>
                      </a:cubicBezTo>
                      <a:cubicBezTo>
                        <a:pt x="26627" y="12645"/>
                        <a:pt x="26809" y="12706"/>
                        <a:pt x="26992" y="12766"/>
                      </a:cubicBezTo>
                      <a:cubicBezTo>
                        <a:pt x="27204" y="12858"/>
                        <a:pt x="27417" y="12949"/>
                        <a:pt x="27599" y="13009"/>
                      </a:cubicBezTo>
                      <a:lnTo>
                        <a:pt x="27569" y="13009"/>
                      </a:lnTo>
                      <a:cubicBezTo>
                        <a:pt x="27843" y="13101"/>
                        <a:pt x="28116" y="13192"/>
                        <a:pt x="28359" y="13313"/>
                      </a:cubicBezTo>
                      <a:cubicBezTo>
                        <a:pt x="28359" y="13306"/>
                        <a:pt x="28359" y="13300"/>
                        <a:pt x="28359" y="13296"/>
                      </a:cubicBezTo>
                      <a:lnTo>
                        <a:pt x="28359" y="13296"/>
                      </a:lnTo>
                      <a:cubicBezTo>
                        <a:pt x="28562" y="13383"/>
                        <a:pt x="28764" y="13468"/>
                        <a:pt x="28967" y="13526"/>
                      </a:cubicBezTo>
                      <a:cubicBezTo>
                        <a:pt x="28754" y="13405"/>
                        <a:pt x="28572" y="13253"/>
                        <a:pt x="28390" y="13131"/>
                      </a:cubicBezTo>
                      <a:cubicBezTo>
                        <a:pt x="28086" y="12949"/>
                        <a:pt x="27782" y="12797"/>
                        <a:pt x="27447" y="12614"/>
                      </a:cubicBezTo>
                      <a:cubicBezTo>
                        <a:pt x="27174" y="12432"/>
                        <a:pt x="26931" y="12250"/>
                        <a:pt x="26657" y="12067"/>
                      </a:cubicBezTo>
                      <a:cubicBezTo>
                        <a:pt x="26323" y="11885"/>
                        <a:pt x="26019" y="11733"/>
                        <a:pt x="25715" y="11551"/>
                      </a:cubicBezTo>
                      <a:cubicBezTo>
                        <a:pt x="23101" y="10122"/>
                        <a:pt x="20517" y="8693"/>
                        <a:pt x="17721" y="7812"/>
                      </a:cubicBezTo>
                      <a:cubicBezTo>
                        <a:pt x="16019" y="7022"/>
                        <a:pt x="14165" y="7082"/>
                        <a:pt x="12341" y="6778"/>
                      </a:cubicBezTo>
                      <a:cubicBezTo>
                        <a:pt x="10639" y="6383"/>
                        <a:pt x="9514" y="4894"/>
                        <a:pt x="8389" y="3648"/>
                      </a:cubicBezTo>
                      <a:cubicBezTo>
                        <a:pt x="7022" y="2341"/>
                        <a:pt x="5228" y="1611"/>
                        <a:pt x="3465" y="1003"/>
                      </a:cubicBezTo>
                      <a:cubicBezTo>
                        <a:pt x="3161" y="882"/>
                        <a:pt x="2857" y="790"/>
                        <a:pt x="2553" y="669"/>
                      </a:cubicBezTo>
                      <a:cubicBezTo>
                        <a:pt x="2493" y="669"/>
                        <a:pt x="2432" y="638"/>
                        <a:pt x="2371" y="638"/>
                      </a:cubicBezTo>
                      <a:lnTo>
                        <a:pt x="2401" y="638"/>
                      </a:lnTo>
                      <a:cubicBezTo>
                        <a:pt x="2371" y="638"/>
                        <a:pt x="2371" y="638"/>
                        <a:pt x="2371" y="608"/>
                      </a:cubicBezTo>
                      <a:cubicBezTo>
                        <a:pt x="2310" y="608"/>
                        <a:pt x="2249" y="578"/>
                        <a:pt x="2219" y="578"/>
                      </a:cubicBezTo>
                      <a:lnTo>
                        <a:pt x="2158" y="578"/>
                      </a:lnTo>
                      <a:cubicBezTo>
                        <a:pt x="1915" y="517"/>
                        <a:pt x="1672" y="456"/>
                        <a:pt x="1429" y="395"/>
                      </a:cubicBezTo>
                      <a:lnTo>
                        <a:pt x="1459" y="395"/>
                      </a:lnTo>
                      <a:cubicBezTo>
                        <a:pt x="973" y="274"/>
                        <a:pt x="486" y="152"/>
                        <a:pt x="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1897175" y="-508175"/>
                  <a:ext cx="1585900" cy="884450"/>
                </a:xfrm>
                <a:custGeom>
                  <a:avLst/>
                  <a:gdLst/>
                  <a:ahLst/>
                  <a:cxnLst/>
                  <a:rect l="l" t="t" r="r" b="b"/>
                  <a:pathLst>
                    <a:path w="63436" h="35378" extrusionOk="0">
                      <a:moveTo>
                        <a:pt x="1573" y="1"/>
                      </a:moveTo>
                      <a:cubicBezTo>
                        <a:pt x="1467" y="1"/>
                        <a:pt x="1367" y="54"/>
                        <a:pt x="1337" y="156"/>
                      </a:cubicBezTo>
                      <a:cubicBezTo>
                        <a:pt x="1337" y="339"/>
                        <a:pt x="1398" y="521"/>
                        <a:pt x="1459" y="704"/>
                      </a:cubicBezTo>
                      <a:cubicBezTo>
                        <a:pt x="1368" y="795"/>
                        <a:pt x="1307" y="916"/>
                        <a:pt x="1277" y="1038"/>
                      </a:cubicBezTo>
                      <a:cubicBezTo>
                        <a:pt x="578" y="4169"/>
                        <a:pt x="304" y="7421"/>
                        <a:pt x="122" y="10613"/>
                      </a:cubicBezTo>
                      <a:cubicBezTo>
                        <a:pt x="61" y="11068"/>
                        <a:pt x="30" y="11494"/>
                        <a:pt x="0" y="11950"/>
                      </a:cubicBezTo>
                      <a:cubicBezTo>
                        <a:pt x="0" y="12041"/>
                        <a:pt x="30" y="12132"/>
                        <a:pt x="122" y="12193"/>
                      </a:cubicBezTo>
                      <a:cubicBezTo>
                        <a:pt x="163" y="12234"/>
                        <a:pt x="210" y="12251"/>
                        <a:pt x="258" y="12251"/>
                      </a:cubicBezTo>
                      <a:cubicBezTo>
                        <a:pt x="316" y="12251"/>
                        <a:pt x="376" y="12226"/>
                        <a:pt x="426" y="12193"/>
                      </a:cubicBezTo>
                      <a:cubicBezTo>
                        <a:pt x="1763" y="12831"/>
                        <a:pt x="3100" y="13500"/>
                        <a:pt x="4407" y="14138"/>
                      </a:cubicBezTo>
                      <a:cubicBezTo>
                        <a:pt x="6474" y="15172"/>
                        <a:pt x="8541" y="16205"/>
                        <a:pt x="10608" y="17208"/>
                      </a:cubicBezTo>
                      <a:cubicBezTo>
                        <a:pt x="12645" y="18211"/>
                        <a:pt x="14681" y="19215"/>
                        <a:pt x="16718" y="20248"/>
                      </a:cubicBezTo>
                      <a:cubicBezTo>
                        <a:pt x="18815" y="21281"/>
                        <a:pt x="20943" y="22315"/>
                        <a:pt x="23040" y="23379"/>
                      </a:cubicBezTo>
                      <a:cubicBezTo>
                        <a:pt x="25168" y="24412"/>
                        <a:pt x="27265" y="25446"/>
                        <a:pt x="29362" y="26509"/>
                      </a:cubicBezTo>
                      <a:cubicBezTo>
                        <a:pt x="31460" y="27512"/>
                        <a:pt x="33527" y="28546"/>
                        <a:pt x="35593" y="29579"/>
                      </a:cubicBezTo>
                      <a:cubicBezTo>
                        <a:pt x="37630" y="30582"/>
                        <a:pt x="39636" y="31555"/>
                        <a:pt x="41642" y="32558"/>
                      </a:cubicBezTo>
                      <a:cubicBezTo>
                        <a:pt x="43527" y="33500"/>
                        <a:pt x="45381" y="34412"/>
                        <a:pt x="47265" y="35355"/>
                      </a:cubicBezTo>
                      <a:cubicBezTo>
                        <a:pt x="47311" y="35370"/>
                        <a:pt x="47357" y="35377"/>
                        <a:pt x="47398" y="35377"/>
                      </a:cubicBezTo>
                      <a:cubicBezTo>
                        <a:pt x="47440" y="35377"/>
                        <a:pt x="47478" y="35370"/>
                        <a:pt x="47509" y="35355"/>
                      </a:cubicBezTo>
                      <a:cubicBezTo>
                        <a:pt x="47527" y="35358"/>
                        <a:pt x="47546" y="35359"/>
                        <a:pt x="47564" y="35359"/>
                      </a:cubicBezTo>
                      <a:cubicBezTo>
                        <a:pt x="47727" y="35359"/>
                        <a:pt x="47876" y="35242"/>
                        <a:pt x="47904" y="35051"/>
                      </a:cubicBezTo>
                      <a:cubicBezTo>
                        <a:pt x="48694" y="33956"/>
                        <a:pt x="49545" y="32862"/>
                        <a:pt x="50244" y="31707"/>
                      </a:cubicBezTo>
                      <a:cubicBezTo>
                        <a:pt x="50427" y="31677"/>
                        <a:pt x="50609" y="31494"/>
                        <a:pt x="50731" y="31373"/>
                      </a:cubicBezTo>
                      <a:cubicBezTo>
                        <a:pt x="50905" y="31198"/>
                        <a:pt x="50752" y="30900"/>
                        <a:pt x="50540" y="30900"/>
                      </a:cubicBezTo>
                      <a:cubicBezTo>
                        <a:pt x="50494" y="30900"/>
                        <a:pt x="50445" y="30915"/>
                        <a:pt x="50396" y="30947"/>
                      </a:cubicBezTo>
                      <a:cubicBezTo>
                        <a:pt x="50335" y="31008"/>
                        <a:pt x="50275" y="31008"/>
                        <a:pt x="50244" y="31038"/>
                      </a:cubicBezTo>
                      <a:cubicBezTo>
                        <a:pt x="52068" y="28120"/>
                        <a:pt x="54226" y="25385"/>
                        <a:pt x="56323" y="22649"/>
                      </a:cubicBezTo>
                      <a:cubicBezTo>
                        <a:pt x="57661" y="20765"/>
                        <a:pt x="63436" y="14838"/>
                        <a:pt x="61369" y="12771"/>
                      </a:cubicBezTo>
                      <a:cubicBezTo>
                        <a:pt x="60970" y="12537"/>
                        <a:pt x="60557" y="12432"/>
                        <a:pt x="60136" y="12432"/>
                      </a:cubicBezTo>
                      <a:cubicBezTo>
                        <a:pt x="56996" y="12432"/>
                        <a:pt x="53430" y="18293"/>
                        <a:pt x="52250" y="20491"/>
                      </a:cubicBezTo>
                      <a:cubicBezTo>
                        <a:pt x="52220" y="20552"/>
                        <a:pt x="52220" y="20643"/>
                        <a:pt x="52250" y="20673"/>
                      </a:cubicBezTo>
                      <a:cubicBezTo>
                        <a:pt x="51794" y="21555"/>
                        <a:pt x="51338" y="22467"/>
                        <a:pt x="50913" y="23379"/>
                      </a:cubicBezTo>
                      <a:cubicBezTo>
                        <a:pt x="50639" y="23379"/>
                        <a:pt x="50366" y="23409"/>
                        <a:pt x="50092" y="23409"/>
                      </a:cubicBezTo>
                      <a:cubicBezTo>
                        <a:pt x="45746" y="23348"/>
                        <a:pt x="41369" y="23227"/>
                        <a:pt x="37113" y="22376"/>
                      </a:cubicBezTo>
                      <a:cubicBezTo>
                        <a:pt x="33314" y="21677"/>
                        <a:pt x="29605" y="20400"/>
                        <a:pt x="26140" y="18728"/>
                      </a:cubicBezTo>
                      <a:cubicBezTo>
                        <a:pt x="24803" y="18059"/>
                        <a:pt x="23496" y="17360"/>
                        <a:pt x="22219" y="16600"/>
                      </a:cubicBezTo>
                      <a:cubicBezTo>
                        <a:pt x="22371" y="16145"/>
                        <a:pt x="22432" y="15385"/>
                        <a:pt x="22523" y="15172"/>
                      </a:cubicBezTo>
                      <a:cubicBezTo>
                        <a:pt x="22888" y="13713"/>
                        <a:pt x="23466" y="12345"/>
                        <a:pt x="23982" y="10947"/>
                      </a:cubicBezTo>
                      <a:cubicBezTo>
                        <a:pt x="24469" y="9792"/>
                        <a:pt x="25046" y="8637"/>
                        <a:pt x="25776" y="7634"/>
                      </a:cubicBezTo>
                      <a:cubicBezTo>
                        <a:pt x="25867" y="7482"/>
                        <a:pt x="26049" y="7299"/>
                        <a:pt x="26140" y="7117"/>
                      </a:cubicBezTo>
                      <a:cubicBezTo>
                        <a:pt x="26140" y="7087"/>
                        <a:pt x="26140" y="7026"/>
                        <a:pt x="26171" y="6995"/>
                      </a:cubicBezTo>
                      <a:cubicBezTo>
                        <a:pt x="26201" y="6904"/>
                        <a:pt x="26232" y="6844"/>
                        <a:pt x="26292" y="6783"/>
                      </a:cubicBezTo>
                      <a:lnTo>
                        <a:pt x="26262" y="6783"/>
                      </a:lnTo>
                      <a:cubicBezTo>
                        <a:pt x="26444" y="6509"/>
                        <a:pt x="26627" y="6236"/>
                        <a:pt x="26809" y="5932"/>
                      </a:cubicBezTo>
                      <a:cubicBezTo>
                        <a:pt x="26839" y="5871"/>
                        <a:pt x="26870" y="5810"/>
                        <a:pt x="26931" y="5719"/>
                      </a:cubicBezTo>
                      <a:lnTo>
                        <a:pt x="26931" y="5719"/>
                      </a:lnTo>
                      <a:cubicBezTo>
                        <a:pt x="23678" y="8059"/>
                        <a:pt x="21611" y="11828"/>
                        <a:pt x="20791" y="15719"/>
                      </a:cubicBezTo>
                      <a:cubicBezTo>
                        <a:pt x="17660" y="13804"/>
                        <a:pt x="14681" y="11646"/>
                        <a:pt x="11763" y="9458"/>
                      </a:cubicBezTo>
                      <a:cubicBezTo>
                        <a:pt x="10304" y="8302"/>
                        <a:pt x="8724" y="7330"/>
                        <a:pt x="7447" y="6023"/>
                      </a:cubicBezTo>
                      <a:cubicBezTo>
                        <a:pt x="5562" y="4564"/>
                        <a:pt x="3739" y="3074"/>
                        <a:pt x="2341" y="1160"/>
                      </a:cubicBezTo>
                      <a:cubicBezTo>
                        <a:pt x="2128" y="886"/>
                        <a:pt x="1945" y="521"/>
                        <a:pt x="1854" y="187"/>
                      </a:cubicBezTo>
                      <a:cubicBezTo>
                        <a:pt x="1807" y="61"/>
                        <a:pt x="1687" y="1"/>
                        <a:pt x="157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1415425" y="-203325"/>
                  <a:ext cx="15225" cy="13250"/>
                </a:xfrm>
                <a:custGeom>
                  <a:avLst/>
                  <a:gdLst/>
                  <a:ahLst/>
                  <a:cxnLst/>
                  <a:rect l="l" t="t" r="r" b="b"/>
                  <a:pathLst>
                    <a:path w="609" h="530" extrusionOk="0">
                      <a:moveTo>
                        <a:pt x="306" y="0"/>
                      </a:moveTo>
                      <a:cubicBezTo>
                        <a:pt x="218" y="0"/>
                        <a:pt x="134" y="47"/>
                        <a:pt x="92" y="151"/>
                      </a:cubicBezTo>
                      <a:cubicBezTo>
                        <a:pt x="1" y="273"/>
                        <a:pt x="62" y="425"/>
                        <a:pt x="183" y="485"/>
                      </a:cubicBezTo>
                      <a:cubicBezTo>
                        <a:pt x="224" y="516"/>
                        <a:pt x="271" y="529"/>
                        <a:pt x="318" y="529"/>
                      </a:cubicBezTo>
                      <a:cubicBezTo>
                        <a:pt x="413" y="529"/>
                        <a:pt x="508" y="475"/>
                        <a:pt x="548" y="394"/>
                      </a:cubicBezTo>
                      <a:cubicBezTo>
                        <a:pt x="609" y="273"/>
                        <a:pt x="578" y="90"/>
                        <a:pt x="426" y="30"/>
                      </a:cubicBezTo>
                      <a:cubicBezTo>
                        <a:pt x="388" y="10"/>
                        <a:pt x="346" y="0"/>
                        <a:pt x="30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1719375" y="-451850"/>
                  <a:ext cx="15225" cy="12950"/>
                </a:xfrm>
                <a:custGeom>
                  <a:avLst/>
                  <a:gdLst/>
                  <a:ahLst/>
                  <a:cxnLst/>
                  <a:rect l="l" t="t" r="r" b="b"/>
                  <a:pathLst>
                    <a:path w="609" h="518" extrusionOk="0">
                      <a:moveTo>
                        <a:pt x="308" y="1"/>
                      </a:moveTo>
                      <a:cubicBezTo>
                        <a:pt x="213" y="1"/>
                        <a:pt x="132" y="41"/>
                        <a:pt x="92" y="122"/>
                      </a:cubicBezTo>
                      <a:cubicBezTo>
                        <a:pt x="1" y="244"/>
                        <a:pt x="61" y="426"/>
                        <a:pt x="183" y="487"/>
                      </a:cubicBezTo>
                      <a:cubicBezTo>
                        <a:pt x="224" y="507"/>
                        <a:pt x="267" y="517"/>
                        <a:pt x="311" y="517"/>
                      </a:cubicBezTo>
                      <a:cubicBezTo>
                        <a:pt x="399" y="517"/>
                        <a:pt x="487" y="477"/>
                        <a:pt x="548" y="396"/>
                      </a:cubicBezTo>
                      <a:cubicBezTo>
                        <a:pt x="609" y="274"/>
                        <a:pt x="578" y="92"/>
                        <a:pt x="457" y="31"/>
                      </a:cubicBezTo>
                      <a:cubicBezTo>
                        <a:pt x="406" y="11"/>
                        <a:pt x="355" y="1"/>
                        <a:pt x="308"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1701900" y="-437400"/>
                  <a:ext cx="15225" cy="12950"/>
                </a:xfrm>
                <a:custGeom>
                  <a:avLst/>
                  <a:gdLst/>
                  <a:ahLst/>
                  <a:cxnLst/>
                  <a:rect l="l" t="t" r="r" b="b"/>
                  <a:pathLst>
                    <a:path w="609" h="518" extrusionOk="0">
                      <a:moveTo>
                        <a:pt x="298" y="0"/>
                      </a:moveTo>
                      <a:cubicBezTo>
                        <a:pt x="210" y="0"/>
                        <a:pt x="122" y="41"/>
                        <a:pt x="62" y="122"/>
                      </a:cubicBezTo>
                      <a:cubicBezTo>
                        <a:pt x="1" y="243"/>
                        <a:pt x="31" y="426"/>
                        <a:pt x="153" y="487"/>
                      </a:cubicBezTo>
                      <a:cubicBezTo>
                        <a:pt x="203" y="507"/>
                        <a:pt x="254" y="517"/>
                        <a:pt x="301" y="517"/>
                      </a:cubicBezTo>
                      <a:cubicBezTo>
                        <a:pt x="396" y="517"/>
                        <a:pt x="477" y="476"/>
                        <a:pt x="518" y="395"/>
                      </a:cubicBezTo>
                      <a:cubicBezTo>
                        <a:pt x="609" y="274"/>
                        <a:pt x="548" y="91"/>
                        <a:pt x="426" y="31"/>
                      </a:cubicBezTo>
                      <a:cubicBezTo>
                        <a:pt x="386" y="10"/>
                        <a:pt x="342" y="0"/>
                        <a:pt x="29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1699625" y="-456400"/>
                  <a:ext cx="14475" cy="12950"/>
                </a:xfrm>
                <a:custGeom>
                  <a:avLst/>
                  <a:gdLst/>
                  <a:ahLst/>
                  <a:cxnLst/>
                  <a:rect l="l" t="t" r="r" b="b"/>
                  <a:pathLst>
                    <a:path w="579" h="518" extrusionOk="0">
                      <a:moveTo>
                        <a:pt x="278" y="0"/>
                      </a:moveTo>
                      <a:cubicBezTo>
                        <a:pt x="183" y="0"/>
                        <a:pt x="102" y="41"/>
                        <a:pt x="62" y="122"/>
                      </a:cubicBezTo>
                      <a:cubicBezTo>
                        <a:pt x="1" y="244"/>
                        <a:pt x="31" y="426"/>
                        <a:pt x="153" y="487"/>
                      </a:cubicBezTo>
                      <a:cubicBezTo>
                        <a:pt x="193" y="507"/>
                        <a:pt x="237" y="517"/>
                        <a:pt x="281" y="517"/>
                      </a:cubicBezTo>
                      <a:cubicBezTo>
                        <a:pt x="369" y="517"/>
                        <a:pt x="457" y="477"/>
                        <a:pt x="518" y="396"/>
                      </a:cubicBezTo>
                      <a:cubicBezTo>
                        <a:pt x="578" y="274"/>
                        <a:pt x="548" y="92"/>
                        <a:pt x="427" y="31"/>
                      </a:cubicBezTo>
                      <a:cubicBezTo>
                        <a:pt x="376" y="11"/>
                        <a:pt x="325" y="0"/>
                        <a:pt x="27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1322700" y="-576475"/>
                  <a:ext cx="14450" cy="13150"/>
                </a:xfrm>
                <a:custGeom>
                  <a:avLst/>
                  <a:gdLst/>
                  <a:ahLst/>
                  <a:cxnLst/>
                  <a:rect l="l" t="t" r="r" b="b"/>
                  <a:pathLst>
                    <a:path w="578" h="526" extrusionOk="0">
                      <a:moveTo>
                        <a:pt x="297" y="1"/>
                      </a:moveTo>
                      <a:cubicBezTo>
                        <a:pt x="210" y="1"/>
                        <a:pt x="122" y="41"/>
                        <a:pt x="61" y="122"/>
                      </a:cubicBezTo>
                      <a:cubicBezTo>
                        <a:pt x="0" y="244"/>
                        <a:pt x="31" y="426"/>
                        <a:pt x="152" y="487"/>
                      </a:cubicBezTo>
                      <a:cubicBezTo>
                        <a:pt x="199" y="511"/>
                        <a:pt x="256" y="525"/>
                        <a:pt x="310" y="525"/>
                      </a:cubicBezTo>
                      <a:cubicBezTo>
                        <a:pt x="397" y="525"/>
                        <a:pt x="480" y="489"/>
                        <a:pt x="517" y="396"/>
                      </a:cubicBezTo>
                      <a:cubicBezTo>
                        <a:pt x="578" y="274"/>
                        <a:pt x="547" y="92"/>
                        <a:pt x="426" y="31"/>
                      </a:cubicBezTo>
                      <a:cubicBezTo>
                        <a:pt x="385" y="11"/>
                        <a:pt x="341" y="1"/>
                        <a:pt x="29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1334100" y="-591675"/>
                  <a:ext cx="14450" cy="12950"/>
                </a:xfrm>
                <a:custGeom>
                  <a:avLst/>
                  <a:gdLst/>
                  <a:ahLst/>
                  <a:cxnLst/>
                  <a:rect l="l" t="t" r="r" b="b"/>
                  <a:pathLst>
                    <a:path w="578" h="518" extrusionOk="0">
                      <a:moveTo>
                        <a:pt x="291" y="1"/>
                      </a:moveTo>
                      <a:cubicBezTo>
                        <a:pt x="196" y="1"/>
                        <a:pt x="102" y="42"/>
                        <a:pt x="61" y="123"/>
                      </a:cubicBezTo>
                      <a:cubicBezTo>
                        <a:pt x="0" y="244"/>
                        <a:pt x="31" y="427"/>
                        <a:pt x="152" y="487"/>
                      </a:cubicBezTo>
                      <a:cubicBezTo>
                        <a:pt x="193" y="508"/>
                        <a:pt x="237" y="518"/>
                        <a:pt x="281" y="518"/>
                      </a:cubicBezTo>
                      <a:cubicBezTo>
                        <a:pt x="368" y="518"/>
                        <a:pt x="456" y="477"/>
                        <a:pt x="517" y="396"/>
                      </a:cubicBezTo>
                      <a:cubicBezTo>
                        <a:pt x="578" y="275"/>
                        <a:pt x="547" y="92"/>
                        <a:pt x="426" y="31"/>
                      </a:cubicBezTo>
                      <a:cubicBezTo>
                        <a:pt x="385" y="11"/>
                        <a:pt x="338" y="1"/>
                        <a:pt x="29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1692025" y="-823425"/>
                  <a:ext cx="14475" cy="12950"/>
                </a:xfrm>
                <a:custGeom>
                  <a:avLst/>
                  <a:gdLst/>
                  <a:ahLst/>
                  <a:cxnLst/>
                  <a:rect l="l" t="t" r="r" b="b"/>
                  <a:pathLst>
                    <a:path w="579" h="518" extrusionOk="0">
                      <a:moveTo>
                        <a:pt x="298" y="0"/>
                      </a:moveTo>
                      <a:cubicBezTo>
                        <a:pt x="210" y="0"/>
                        <a:pt x="123" y="41"/>
                        <a:pt x="62" y="122"/>
                      </a:cubicBezTo>
                      <a:cubicBezTo>
                        <a:pt x="1" y="244"/>
                        <a:pt x="31" y="426"/>
                        <a:pt x="153" y="487"/>
                      </a:cubicBezTo>
                      <a:cubicBezTo>
                        <a:pt x="193" y="507"/>
                        <a:pt x="241" y="517"/>
                        <a:pt x="288" y="517"/>
                      </a:cubicBezTo>
                      <a:cubicBezTo>
                        <a:pt x="383" y="517"/>
                        <a:pt x="477" y="477"/>
                        <a:pt x="518" y="395"/>
                      </a:cubicBezTo>
                      <a:cubicBezTo>
                        <a:pt x="578" y="274"/>
                        <a:pt x="548" y="92"/>
                        <a:pt x="426" y="31"/>
                      </a:cubicBezTo>
                      <a:cubicBezTo>
                        <a:pt x="386" y="10"/>
                        <a:pt x="342" y="0"/>
                        <a:pt x="29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1146400" y="-77825"/>
                  <a:ext cx="15200" cy="13375"/>
                </a:xfrm>
                <a:custGeom>
                  <a:avLst/>
                  <a:gdLst/>
                  <a:ahLst/>
                  <a:cxnLst/>
                  <a:rect l="l" t="t" r="r" b="b"/>
                  <a:pathLst>
                    <a:path w="608" h="535" extrusionOk="0">
                      <a:moveTo>
                        <a:pt x="293" y="1"/>
                      </a:moveTo>
                      <a:cubicBezTo>
                        <a:pt x="199" y="1"/>
                        <a:pt x="105" y="57"/>
                        <a:pt x="61" y="146"/>
                      </a:cubicBezTo>
                      <a:cubicBezTo>
                        <a:pt x="0" y="298"/>
                        <a:pt x="61" y="450"/>
                        <a:pt x="182" y="511"/>
                      </a:cubicBezTo>
                      <a:cubicBezTo>
                        <a:pt x="215" y="527"/>
                        <a:pt x="250" y="535"/>
                        <a:pt x="285" y="535"/>
                      </a:cubicBezTo>
                      <a:cubicBezTo>
                        <a:pt x="381" y="535"/>
                        <a:pt x="480" y="479"/>
                        <a:pt x="547" y="390"/>
                      </a:cubicBezTo>
                      <a:cubicBezTo>
                        <a:pt x="608" y="268"/>
                        <a:pt x="547" y="86"/>
                        <a:pt x="395" y="25"/>
                      </a:cubicBezTo>
                      <a:cubicBezTo>
                        <a:pt x="363" y="9"/>
                        <a:pt x="328" y="1"/>
                        <a:pt x="29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1121325" y="-73250"/>
                  <a:ext cx="15225" cy="13375"/>
                </a:xfrm>
                <a:custGeom>
                  <a:avLst/>
                  <a:gdLst/>
                  <a:ahLst/>
                  <a:cxnLst/>
                  <a:rect l="l" t="t" r="r" b="b"/>
                  <a:pathLst>
                    <a:path w="609" h="535" extrusionOk="0">
                      <a:moveTo>
                        <a:pt x="309" y="1"/>
                      </a:moveTo>
                      <a:cubicBezTo>
                        <a:pt x="201" y="1"/>
                        <a:pt x="106" y="63"/>
                        <a:pt x="61" y="176"/>
                      </a:cubicBezTo>
                      <a:cubicBezTo>
                        <a:pt x="0" y="298"/>
                        <a:pt x="61" y="450"/>
                        <a:pt x="182" y="510"/>
                      </a:cubicBezTo>
                      <a:cubicBezTo>
                        <a:pt x="223" y="527"/>
                        <a:pt x="264" y="534"/>
                        <a:pt x="303" y="534"/>
                      </a:cubicBezTo>
                      <a:cubicBezTo>
                        <a:pt x="409" y="534"/>
                        <a:pt x="503" y="478"/>
                        <a:pt x="547" y="389"/>
                      </a:cubicBezTo>
                      <a:cubicBezTo>
                        <a:pt x="608" y="267"/>
                        <a:pt x="547" y="115"/>
                        <a:pt x="426" y="24"/>
                      </a:cubicBezTo>
                      <a:cubicBezTo>
                        <a:pt x="386" y="8"/>
                        <a:pt x="347" y="1"/>
                        <a:pt x="30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761900" y="-371125"/>
                  <a:ext cx="15225" cy="13075"/>
                </a:xfrm>
                <a:custGeom>
                  <a:avLst/>
                  <a:gdLst/>
                  <a:ahLst/>
                  <a:cxnLst/>
                  <a:rect l="l" t="t" r="r" b="b"/>
                  <a:pathLst>
                    <a:path w="609" h="523" extrusionOk="0">
                      <a:moveTo>
                        <a:pt x="318" y="0"/>
                      </a:moveTo>
                      <a:cubicBezTo>
                        <a:pt x="215" y="0"/>
                        <a:pt x="106" y="57"/>
                        <a:pt x="61" y="146"/>
                      </a:cubicBezTo>
                      <a:cubicBezTo>
                        <a:pt x="0" y="267"/>
                        <a:pt x="61" y="419"/>
                        <a:pt x="183" y="480"/>
                      </a:cubicBezTo>
                      <a:cubicBezTo>
                        <a:pt x="231" y="509"/>
                        <a:pt x="280" y="523"/>
                        <a:pt x="326" y="523"/>
                      </a:cubicBezTo>
                      <a:cubicBezTo>
                        <a:pt x="423" y="523"/>
                        <a:pt x="506" y="462"/>
                        <a:pt x="547" y="358"/>
                      </a:cubicBezTo>
                      <a:cubicBezTo>
                        <a:pt x="608" y="237"/>
                        <a:pt x="547" y="85"/>
                        <a:pt x="426" y="24"/>
                      </a:cubicBezTo>
                      <a:cubicBezTo>
                        <a:pt x="393" y="8"/>
                        <a:pt x="356" y="0"/>
                        <a:pt x="31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42150" y="-363525"/>
                  <a:ext cx="15225" cy="13375"/>
                </a:xfrm>
                <a:custGeom>
                  <a:avLst/>
                  <a:gdLst/>
                  <a:ahLst/>
                  <a:cxnLst/>
                  <a:rect l="l" t="t" r="r" b="b"/>
                  <a:pathLst>
                    <a:path w="609" h="535" extrusionOk="0">
                      <a:moveTo>
                        <a:pt x="319" y="0"/>
                      </a:moveTo>
                      <a:cubicBezTo>
                        <a:pt x="215" y="0"/>
                        <a:pt x="106" y="57"/>
                        <a:pt x="61" y="146"/>
                      </a:cubicBezTo>
                      <a:cubicBezTo>
                        <a:pt x="1" y="267"/>
                        <a:pt x="61" y="450"/>
                        <a:pt x="183" y="510"/>
                      </a:cubicBezTo>
                      <a:cubicBezTo>
                        <a:pt x="224" y="527"/>
                        <a:pt x="264" y="534"/>
                        <a:pt x="303" y="534"/>
                      </a:cubicBezTo>
                      <a:cubicBezTo>
                        <a:pt x="410" y="534"/>
                        <a:pt x="503" y="478"/>
                        <a:pt x="548" y="389"/>
                      </a:cubicBezTo>
                      <a:cubicBezTo>
                        <a:pt x="608" y="237"/>
                        <a:pt x="548" y="85"/>
                        <a:pt x="426" y="24"/>
                      </a:cubicBezTo>
                      <a:cubicBezTo>
                        <a:pt x="394" y="8"/>
                        <a:pt x="357" y="0"/>
                        <a:pt x="319"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58875" y="-349100"/>
                  <a:ext cx="15225" cy="13375"/>
                </a:xfrm>
                <a:custGeom>
                  <a:avLst/>
                  <a:gdLst/>
                  <a:ahLst/>
                  <a:cxnLst/>
                  <a:rect l="l" t="t" r="r" b="b"/>
                  <a:pathLst>
                    <a:path w="609" h="535" extrusionOk="0">
                      <a:moveTo>
                        <a:pt x="319" y="1"/>
                      </a:moveTo>
                      <a:cubicBezTo>
                        <a:pt x="216" y="1"/>
                        <a:pt x="106" y="57"/>
                        <a:pt x="62" y="146"/>
                      </a:cubicBezTo>
                      <a:cubicBezTo>
                        <a:pt x="1" y="298"/>
                        <a:pt x="62" y="450"/>
                        <a:pt x="183" y="511"/>
                      </a:cubicBezTo>
                      <a:cubicBezTo>
                        <a:pt x="224" y="527"/>
                        <a:pt x="265" y="535"/>
                        <a:pt x="304" y="535"/>
                      </a:cubicBezTo>
                      <a:cubicBezTo>
                        <a:pt x="410" y="535"/>
                        <a:pt x="503" y="478"/>
                        <a:pt x="548" y="389"/>
                      </a:cubicBezTo>
                      <a:cubicBezTo>
                        <a:pt x="609" y="237"/>
                        <a:pt x="548" y="85"/>
                        <a:pt x="426" y="25"/>
                      </a:cubicBezTo>
                      <a:cubicBezTo>
                        <a:pt x="394" y="8"/>
                        <a:pt x="357" y="1"/>
                        <a:pt x="31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645650" y="-65650"/>
                  <a:ext cx="15225" cy="13375"/>
                </a:xfrm>
                <a:custGeom>
                  <a:avLst/>
                  <a:gdLst/>
                  <a:ahLst/>
                  <a:cxnLst/>
                  <a:rect l="l" t="t" r="r" b="b"/>
                  <a:pathLst>
                    <a:path w="609" h="535" extrusionOk="0">
                      <a:moveTo>
                        <a:pt x="324" y="0"/>
                      </a:moveTo>
                      <a:cubicBezTo>
                        <a:pt x="228" y="0"/>
                        <a:pt x="128" y="57"/>
                        <a:pt x="62" y="146"/>
                      </a:cubicBezTo>
                      <a:cubicBezTo>
                        <a:pt x="1" y="298"/>
                        <a:pt x="62" y="450"/>
                        <a:pt x="214" y="510"/>
                      </a:cubicBezTo>
                      <a:cubicBezTo>
                        <a:pt x="246" y="527"/>
                        <a:pt x="281" y="534"/>
                        <a:pt x="316" y="534"/>
                      </a:cubicBezTo>
                      <a:cubicBezTo>
                        <a:pt x="410" y="534"/>
                        <a:pt x="503" y="478"/>
                        <a:pt x="548" y="389"/>
                      </a:cubicBezTo>
                      <a:cubicBezTo>
                        <a:pt x="609" y="267"/>
                        <a:pt x="548" y="85"/>
                        <a:pt x="426" y="24"/>
                      </a:cubicBezTo>
                      <a:cubicBezTo>
                        <a:pt x="394" y="8"/>
                        <a:pt x="359" y="0"/>
                        <a:pt x="32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634250" y="-83125"/>
                  <a:ext cx="15225" cy="13075"/>
                </a:xfrm>
                <a:custGeom>
                  <a:avLst/>
                  <a:gdLst/>
                  <a:ahLst/>
                  <a:cxnLst/>
                  <a:rect l="l" t="t" r="r" b="b"/>
                  <a:pathLst>
                    <a:path w="609" h="523" extrusionOk="0">
                      <a:moveTo>
                        <a:pt x="324" y="0"/>
                      </a:moveTo>
                      <a:cubicBezTo>
                        <a:pt x="228" y="0"/>
                        <a:pt x="128" y="57"/>
                        <a:pt x="62" y="146"/>
                      </a:cubicBezTo>
                      <a:cubicBezTo>
                        <a:pt x="1" y="267"/>
                        <a:pt x="62" y="419"/>
                        <a:pt x="183" y="480"/>
                      </a:cubicBezTo>
                      <a:cubicBezTo>
                        <a:pt x="232" y="509"/>
                        <a:pt x="281" y="523"/>
                        <a:pt x="326" y="523"/>
                      </a:cubicBezTo>
                      <a:cubicBezTo>
                        <a:pt x="423" y="523"/>
                        <a:pt x="507" y="462"/>
                        <a:pt x="548" y="358"/>
                      </a:cubicBezTo>
                      <a:cubicBezTo>
                        <a:pt x="609" y="237"/>
                        <a:pt x="548" y="85"/>
                        <a:pt x="426" y="24"/>
                      </a:cubicBezTo>
                      <a:cubicBezTo>
                        <a:pt x="394" y="8"/>
                        <a:pt x="359" y="0"/>
                        <a:pt x="32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443500" y="-251825"/>
                  <a:ext cx="15200" cy="13375"/>
                </a:xfrm>
                <a:custGeom>
                  <a:avLst/>
                  <a:gdLst/>
                  <a:ahLst/>
                  <a:cxnLst/>
                  <a:rect l="l" t="t" r="r" b="b"/>
                  <a:pathLst>
                    <a:path w="608" h="535" extrusionOk="0">
                      <a:moveTo>
                        <a:pt x="305" y="0"/>
                      </a:moveTo>
                      <a:cubicBezTo>
                        <a:pt x="199" y="0"/>
                        <a:pt x="105" y="57"/>
                        <a:pt x="61" y="146"/>
                      </a:cubicBezTo>
                      <a:cubicBezTo>
                        <a:pt x="0" y="298"/>
                        <a:pt x="61" y="450"/>
                        <a:pt x="182" y="511"/>
                      </a:cubicBezTo>
                      <a:cubicBezTo>
                        <a:pt x="215" y="527"/>
                        <a:pt x="250" y="534"/>
                        <a:pt x="285" y="534"/>
                      </a:cubicBezTo>
                      <a:cubicBezTo>
                        <a:pt x="381" y="534"/>
                        <a:pt x="480" y="478"/>
                        <a:pt x="547" y="389"/>
                      </a:cubicBezTo>
                      <a:cubicBezTo>
                        <a:pt x="608" y="267"/>
                        <a:pt x="547" y="85"/>
                        <a:pt x="426" y="24"/>
                      </a:cubicBezTo>
                      <a:cubicBezTo>
                        <a:pt x="385" y="8"/>
                        <a:pt x="344" y="0"/>
                        <a:pt x="30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1540025" y="5600"/>
                  <a:ext cx="410350" cy="254475"/>
                </a:xfrm>
                <a:custGeom>
                  <a:avLst/>
                  <a:gdLst/>
                  <a:ahLst/>
                  <a:cxnLst/>
                  <a:rect l="l" t="t" r="r" b="b"/>
                  <a:pathLst>
                    <a:path w="16414" h="10179" extrusionOk="0">
                      <a:moveTo>
                        <a:pt x="2189" y="1"/>
                      </a:moveTo>
                      <a:cubicBezTo>
                        <a:pt x="1854" y="183"/>
                        <a:pt x="1885" y="700"/>
                        <a:pt x="1702" y="1004"/>
                      </a:cubicBezTo>
                      <a:cubicBezTo>
                        <a:pt x="1520" y="1642"/>
                        <a:pt x="1003" y="2098"/>
                        <a:pt x="821" y="2767"/>
                      </a:cubicBezTo>
                      <a:cubicBezTo>
                        <a:pt x="0" y="3223"/>
                        <a:pt x="2097" y="3831"/>
                        <a:pt x="2432" y="4044"/>
                      </a:cubicBezTo>
                      <a:cubicBezTo>
                        <a:pt x="6444" y="5928"/>
                        <a:pt x="10395" y="8025"/>
                        <a:pt x="14347" y="10092"/>
                      </a:cubicBezTo>
                      <a:cubicBezTo>
                        <a:pt x="14406" y="10152"/>
                        <a:pt x="14482" y="10179"/>
                        <a:pt x="14555" y="10179"/>
                      </a:cubicBezTo>
                      <a:cubicBezTo>
                        <a:pt x="14705" y="10179"/>
                        <a:pt x="14844" y="10064"/>
                        <a:pt x="14803" y="9879"/>
                      </a:cubicBezTo>
                      <a:cubicBezTo>
                        <a:pt x="15228" y="9180"/>
                        <a:pt x="15502" y="8360"/>
                        <a:pt x="15897" y="7661"/>
                      </a:cubicBezTo>
                      <a:cubicBezTo>
                        <a:pt x="16019" y="7417"/>
                        <a:pt x="16414" y="7053"/>
                        <a:pt x="16231" y="6749"/>
                      </a:cubicBezTo>
                      <a:cubicBezTo>
                        <a:pt x="13982" y="5594"/>
                        <a:pt x="11642" y="4408"/>
                        <a:pt x="9301" y="3405"/>
                      </a:cubicBezTo>
                      <a:cubicBezTo>
                        <a:pt x="7781" y="2737"/>
                        <a:pt x="6292" y="2037"/>
                        <a:pt x="4833" y="1308"/>
                      </a:cubicBezTo>
                      <a:cubicBezTo>
                        <a:pt x="3982" y="882"/>
                        <a:pt x="3161" y="122"/>
                        <a:pt x="218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1491400" y="155325"/>
                  <a:ext cx="15225" cy="12900"/>
                </a:xfrm>
                <a:custGeom>
                  <a:avLst/>
                  <a:gdLst/>
                  <a:ahLst/>
                  <a:cxnLst/>
                  <a:rect l="l" t="t" r="r" b="b"/>
                  <a:pathLst>
                    <a:path w="609" h="516" extrusionOk="0">
                      <a:moveTo>
                        <a:pt x="284" y="1"/>
                      </a:moveTo>
                      <a:cubicBezTo>
                        <a:pt x="187" y="1"/>
                        <a:pt x="103" y="48"/>
                        <a:pt x="61" y="152"/>
                      </a:cubicBezTo>
                      <a:cubicBezTo>
                        <a:pt x="0" y="273"/>
                        <a:pt x="61" y="425"/>
                        <a:pt x="183" y="486"/>
                      </a:cubicBezTo>
                      <a:cubicBezTo>
                        <a:pt x="221" y="505"/>
                        <a:pt x="266" y="516"/>
                        <a:pt x="311" y="516"/>
                      </a:cubicBezTo>
                      <a:cubicBezTo>
                        <a:pt x="408" y="516"/>
                        <a:pt x="506" y="468"/>
                        <a:pt x="548" y="365"/>
                      </a:cubicBezTo>
                      <a:cubicBezTo>
                        <a:pt x="608" y="243"/>
                        <a:pt x="548" y="91"/>
                        <a:pt x="426" y="30"/>
                      </a:cubicBezTo>
                      <a:cubicBezTo>
                        <a:pt x="378" y="11"/>
                        <a:pt x="330" y="1"/>
                        <a:pt x="28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1473175" y="163075"/>
                  <a:ext cx="15225" cy="13375"/>
                </a:xfrm>
                <a:custGeom>
                  <a:avLst/>
                  <a:gdLst/>
                  <a:ahLst/>
                  <a:cxnLst/>
                  <a:rect l="l" t="t" r="r" b="b"/>
                  <a:pathLst>
                    <a:path w="609" h="535" extrusionOk="0">
                      <a:moveTo>
                        <a:pt x="306" y="0"/>
                      </a:moveTo>
                      <a:cubicBezTo>
                        <a:pt x="200" y="0"/>
                        <a:pt x="106" y="57"/>
                        <a:pt x="62" y="146"/>
                      </a:cubicBezTo>
                      <a:cubicBezTo>
                        <a:pt x="1" y="267"/>
                        <a:pt x="62" y="450"/>
                        <a:pt x="183" y="511"/>
                      </a:cubicBezTo>
                      <a:cubicBezTo>
                        <a:pt x="216" y="527"/>
                        <a:pt x="253" y="534"/>
                        <a:pt x="291" y="534"/>
                      </a:cubicBezTo>
                      <a:cubicBezTo>
                        <a:pt x="394" y="534"/>
                        <a:pt x="503" y="478"/>
                        <a:pt x="548" y="389"/>
                      </a:cubicBezTo>
                      <a:cubicBezTo>
                        <a:pt x="609" y="237"/>
                        <a:pt x="548" y="85"/>
                        <a:pt x="426" y="24"/>
                      </a:cubicBezTo>
                      <a:cubicBezTo>
                        <a:pt x="386" y="8"/>
                        <a:pt x="345" y="0"/>
                        <a:pt x="306"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1488375" y="174000"/>
                  <a:ext cx="14475" cy="13075"/>
                </a:xfrm>
                <a:custGeom>
                  <a:avLst/>
                  <a:gdLst/>
                  <a:ahLst/>
                  <a:cxnLst/>
                  <a:rect l="l" t="t" r="r" b="b"/>
                  <a:pathLst>
                    <a:path w="579" h="523" extrusionOk="0">
                      <a:moveTo>
                        <a:pt x="274" y="0"/>
                      </a:moveTo>
                      <a:cubicBezTo>
                        <a:pt x="186" y="0"/>
                        <a:pt x="103" y="61"/>
                        <a:pt x="62" y="165"/>
                      </a:cubicBezTo>
                      <a:cubicBezTo>
                        <a:pt x="1" y="286"/>
                        <a:pt x="31" y="438"/>
                        <a:pt x="183" y="499"/>
                      </a:cubicBezTo>
                      <a:cubicBezTo>
                        <a:pt x="216" y="515"/>
                        <a:pt x="251" y="523"/>
                        <a:pt x="285" y="523"/>
                      </a:cubicBezTo>
                      <a:cubicBezTo>
                        <a:pt x="380" y="523"/>
                        <a:pt x="473" y="466"/>
                        <a:pt x="518" y="377"/>
                      </a:cubicBezTo>
                      <a:cubicBezTo>
                        <a:pt x="578" y="256"/>
                        <a:pt x="518" y="104"/>
                        <a:pt x="396" y="43"/>
                      </a:cubicBezTo>
                      <a:cubicBezTo>
                        <a:pt x="357" y="14"/>
                        <a:pt x="315" y="0"/>
                        <a:pt x="27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1350075" y="341650"/>
                  <a:ext cx="15225" cy="13375"/>
                </a:xfrm>
                <a:custGeom>
                  <a:avLst/>
                  <a:gdLst/>
                  <a:ahLst/>
                  <a:cxnLst/>
                  <a:rect l="l" t="t" r="r" b="b"/>
                  <a:pathLst>
                    <a:path w="609" h="535" extrusionOk="0">
                      <a:moveTo>
                        <a:pt x="319" y="0"/>
                      </a:moveTo>
                      <a:cubicBezTo>
                        <a:pt x="216" y="0"/>
                        <a:pt x="106" y="57"/>
                        <a:pt x="62" y="146"/>
                      </a:cubicBezTo>
                      <a:cubicBezTo>
                        <a:pt x="1" y="267"/>
                        <a:pt x="62" y="450"/>
                        <a:pt x="183" y="510"/>
                      </a:cubicBezTo>
                      <a:cubicBezTo>
                        <a:pt x="216" y="527"/>
                        <a:pt x="253" y="534"/>
                        <a:pt x="291" y="534"/>
                      </a:cubicBezTo>
                      <a:cubicBezTo>
                        <a:pt x="394" y="534"/>
                        <a:pt x="504" y="478"/>
                        <a:pt x="548" y="389"/>
                      </a:cubicBezTo>
                      <a:cubicBezTo>
                        <a:pt x="609" y="267"/>
                        <a:pt x="548" y="85"/>
                        <a:pt x="427" y="24"/>
                      </a:cubicBezTo>
                      <a:cubicBezTo>
                        <a:pt x="394" y="8"/>
                        <a:pt x="357" y="0"/>
                        <a:pt x="319"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1334875" y="349525"/>
                  <a:ext cx="15225" cy="13100"/>
                </a:xfrm>
                <a:custGeom>
                  <a:avLst/>
                  <a:gdLst/>
                  <a:ahLst/>
                  <a:cxnLst/>
                  <a:rect l="l" t="t" r="r" b="b"/>
                  <a:pathLst>
                    <a:path w="609" h="524" extrusionOk="0">
                      <a:moveTo>
                        <a:pt x="297" y="1"/>
                      </a:moveTo>
                      <a:cubicBezTo>
                        <a:pt x="200" y="1"/>
                        <a:pt x="103" y="62"/>
                        <a:pt x="62" y="165"/>
                      </a:cubicBezTo>
                      <a:cubicBezTo>
                        <a:pt x="1" y="287"/>
                        <a:pt x="62" y="439"/>
                        <a:pt x="183" y="499"/>
                      </a:cubicBezTo>
                      <a:cubicBezTo>
                        <a:pt x="224" y="516"/>
                        <a:pt x="265" y="523"/>
                        <a:pt x="304" y="523"/>
                      </a:cubicBezTo>
                      <a:cubicBezTo>
                        <a:pt x="410" y="523"/>
                        <a:pt x="504" y="467"/>
                        <a:pt x="548" y="378"/>
                      </a:cubicBezTo>
                      <a:cubicBezTo>
                        <a:pt x="609" y="256"/>
                        <a:pt x="548" y="104"/>
                        <a:pt x="426" y="43"/>
                      </a:cubicBezTo>
                      <a:cubicBezTo>
                        <a:pt x="387" y="14"/>
                        <a:pt x="342" y="1"/>
                        <a:pt x="29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1974700" y="172200"/>
                  <a:ext cx="1000800" cy="533050"/>
                </a:xfrm>
                <a:custGeom>
                  <a:avLst/>
                  <a:gdLst/>
                  <a:ahLst/>
                  <a:cxnLst/>
                  <a:rect l="l" t="t" r="r" b="b"/>
                  <a:pathLst>
                    <a:path w="40032" h="21322" extrusionOk="0">
                      <a:moveTo>
                        <a:pt x="1140" y="0"/>
                      </a:moveTo>
                      <a:cubicBezTo>
                        <a:pt x="1036" y="0"/>
                        <a:pt x="927" y="57"/>
                        <a:pt x="882" y="146"/>
                      </a:cubicBezTo>
                      <a:cubicBezTo>
                        <a:pt x="852" y="237"/>
                        <a:pt x="852" y="297"/>
                        <a:pt x="882" y="358"/>
                      </a:cubicBezTo>
                      <a:cubicBezTo>
                        <a:pt x="821" y="419"/>
                        <a:pt x="791" y="510"/>
                        <a:pt x="821" y="601"/>
                      </a:cubicBezTo>
                      <a:cubicBezTo>
                        <a:pt x="730" y="875"/>
                        <a:pt x="578" y="1179"/>
                        <a:pt x="457" y="1422"/>
                      </a:cubicBezTo>
                      <a:cubicBezTo>
                        <a:pt x="335" y="1696"/>
                        <a:pt x="1" y="2000"/>
                        <a:pt x="122" y="2304"/>
                      </a:cubicBezTo>
                      <a:cubicBezTo>
                        <a:pt x="153" y="2334"/>
                        <a:pt x="153" y="2364"/>
                        <a:pt x="183" y="2364"/>
                      </a:cubicBezTo>
                      <a:cubicBezTo>
                        <a:pt x="153" y="2395"/>
                        <a:pt x="153" y="2425"/>
                        <a:pt x="153" y="2425"/>
                      </a:cubicBezTo>
                      <a:cubicBezTo>
                        <a:pt x="213" y="2790"/>
                        <a:pt x="609" y="2608"/>
                        <a:pt x="821" y="2729"/>
                      </a:cubicBezTo>
                      <a:cubicBezTo>
                        <a:pt x="1916" y="3033"/>
                        <a:pt x="2949" y="3398"/>
                        <a:pt x="3983" y="3823"/>
                      </a:cubicBezTo>
                      <a:cubicBezTo>
                        <a:pt x="4013" y="3915"/>
                        <a:pt x="4074" y="3975"/>
                        <a:pt x="4195" y="4036"/>
                      </a:cubicBezTo>
                      <a:cubicBezTo>
                        <a:pt x="4530" y="4188"/>
                        <a:pt x="4864" y="4371"/>
                        <a:pt x="5198" y="4522"/>
                      </a:cubicBezTo>
                      <a:cubicBezTo>
                        <a:pt x="5198" y="4583"/>
                        <a:pt x="5229" y="4674"/>
                        <a:pt x="5320" y="4705"/>
                      </a:cubicBezTo>
                      <a:lnTo>
                        <a:pt x="7600" y="5951"/>
                      </a:lnTo>
                      <a:cubicBezTo>
                        <a:pt x="8420" y="6377"/>
                        <a:pt x="9241" y="6772"/>
                        <a:pt x="10062" y="7167"/>
                      </a:cubicBezTo>
                      <a:cubicBezTo>
                        <a:pt x="10090" y="7174"/>
                        <a:pt x="10119" y="7178"/>
                        <a:pt x="10147" y="7178"/>
                      </a:cubicBezTo>
                      <a:cubicBezTo>
                        <a:pt x="10237" y="7178"/>
                        <a:pt x="10319" y="7138"/>
                        <a:pt x="10366" y="7045"/>
                      </a:cubicBezTo>
                      <a:cubicBezTo>
                        <a:pt x="11217" y="7501"/>
                        <a:pt x="12068" y="7957"/>
                        <a:pt x="12949" y="8352"/>
                      </a:cubicBezTo>
                      <a:cubicBezTo>
                        <a:pt x="18633" y="11210"/>
                        <a:pt x="24378" y="14006"/>
                        <a:pt x="30032" y="16924"/>
                      </a:cubicBezTo>
                      <a:cubicBezTo>
                        <a:pt x="32798" y="18322"/>
                        <a:pt x="35685" y="19447"/>
                        <a:pt x="38330" y="21027"/>
                      </a:cubicBezTo>
                      <a:cubicBezTo>
                        <a:pt x="38390" y="21088"/>
                        <a:pt x="38451" y="21088"/>
                        <a:pt x="38542" y="21088"/>
                      </a:cubicBezTo>
                      <a:cubicBezTo>
                        <a:pt x="38559" y="21236"/>
                        <a:pt x="38690" y="21321"/>
                        <a:pt x="38817" y="21321"/>
                      </a:cubicBezTo>
                      <a:cubicBezTo>
                        <a:pt x="38926" y="21321"/>
                        <a:pt x="39031" y="21259"/>
                        <a:pt x="39059" y="21118"/>
                      </a:cubicBezTo>
                      <a:cubicBezTo>
                        <a:pt x="39090" y="21058"/>
                        <a:pt x="39090" y="21027"/>
                        <a:pt x="39120" y="20966"/>
                      </a:cubicBezTo>
                      <a:cubicBezTo>
                        <a:pt x="39302" y="20571"/>
                        <a:pt x="39941" y="20267"/>
                        <a:pt x="39849" y="19781"/>
                      </a:cubicBezTo>
                      <a:cubicBezTo>
                        <a:pt x="39910" y="19781"/>
                        <a:pt x="39941" y="19720"/>
                        <a:pt x="39971" y="19690"/>
                      </a:cubicBezTo>
                      <a:cubicBezTo>
                        <a:pt x="40032" y="19538"/>
                        <a:pt x="39971" y="19386"/>
                        <a:pt x="39849" y="19325"/>
                      </a:cubicBezTo>
                      <a:cubicBezTo>
                        <a:pt x="39333" y="19052"/>
                        <a:pt x="38816" y="18808"/>
                        <a:pt x="38299" y="18565"/>
                      </a:cubicBezTo>
                      <a:cubicBezTo>
                        <a:pt x="36293" y="17562"/>
                        <a:pt x="34317" y="16559"/>
                        <a:pt x="32311" y="15556"/>
                      </a:cubicBezTo>
                      <a:cubicBezTo>
                        <a:pt x="30244" y="14523"/>
                        <a:pt x="28178" y="13489"/>
                        <a:pt x="26111" y="12456"/>
                      </a:cubicBezTo>
                      <a:cubicBezTo>
                        <a:pt x="24013" y="11422"/>
                        <a:pt x="21946" y="10389"/>
                        <a:pt x="19849" y="9325"/>
                      </a:cubicBezTo>
                      <a:cubicBezTo>
                        <a:pt x="17813" y="8322"/>
                        <a:pt x="15776" y="7288"/>
                        <a:pt x="13740" y="6255"/>
                      </a:cubicBezTo>
                      <a:cubicBezTo>
                        <a:pt x="11642" y="5222"/>
                        <a:pt x="9575" y="4188"/>
                        <a:pt x="7508" y="3155"/>
                      </a:cubicBezTo>
                      <a:cubicBezTo>
                        <a:pt x="5411" y="2121"/>
                        <a:pt x="3344" y="1088"/>
                        <a:pt x="1247" y="24"/>
                      </a:cubicBezTo>
                      <a:cubicBezTo>
                        <a:pt x="1214" y="8"/>
                        <a:pt x="1177" y="0"/>
                        <a:pt x="114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1503550" y="353050"/>
                  <a:ext cx="15200" cy="12750"/>
                </a:xfrm>
                <a:custGeom>
                  <a:avLst/>
                  <a:gdLst/>
                  <a:ahLst/>
                  <a:cxnLst/>
                  <a:rect l="l" t="t" r="r" b="b"/>
                  <a:pathLst>
                    <a:path w="608" h="510" extrusionOk="0">
                      <a:moveTo>
                        <a:pt x="318" y="0"/>
                      </a:moveTo>
                      <a:cubicBezTo>
                        <a:pt x="215" y="0"/>
                        <a:pt x="105" y="57"/>
                        <a:pt x="61" y="146"/>
                      </a:cubicBezTo>
                      <a:cubicBezTo>
                        <a:pt x="0" y="267"/>
                        <a:pt x="61" y="419"/>
                        <a:pt x="182" y="480"/>
                      </a:cubicBezTo>
                      <a:cubicBezTo>
                        <a:pt x="221" y="499"/>
                        <a:pt x="266" y="509"/>
                        <a:pt x="310" y="509"/>
                      </a:cubicBezTo>
                      <a:cubicBezTo>
                        <a:pt x="407" y="509"/>
                        <a:pt x="506" y="462"/>
                        <a:pt x="547" y="358"/>
                      </a:cubicBezTo>
                      <a:cubicBezTo>
                        <a:pt x="608" y="237"/>
                        <a:pt x="547" y="85"/>
                        <a:pt x="426" y="24"/>
                      </a:cubicBezTo>
                      <a:cubicBezTo>
                        <a:pt x="393" y="8"/>
                        <a:pt x="356" y="0"/>
                        <a:pt x="31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1084100" y="569600"/>
                  <a:ext cx="14450" cy="13375"/>
                </a:xfrm>
                <a:custGeom>
                  <a:avLst/>
                  <a:gdLst/>
                  <a:ahLst/>
                  <a:cxnLst/>
                  <a:rect l="l" t="t" r="r" b="b"/>
                  <a:pathLst>
                    <a:path w="578" h="535" extrusionOk="0">
                      <a:moveTo>
                        <a:pt x="294" y="1"/>
                      </a:moveTo>
                      <a:cubicBezTo>
                        <a:pt x="199" y="1"/>
                        <a:pt x="106" y="57"/>
                        <a:pt x="61" y="146"/>
                      </a:cubicBezTo>
                      <a:cubicBezTo>
                        <a:pt x="0" y="298"/>
                        <a:pt x="61" y="450"/>
                        <a:pt x="183" y="511"/>
                      </a:cubicBezTo>
                      <a:cubicBezTo>
                        <a:pt x="215" y="527"/>
                        <a:pt x="250" y="535"/>
                        <a:pt x="285" y="535"/>
                      </a:cubicBezTo>
                      <a:cubicBezTo>
                        <a:pt x="379" y="535"/>
                        <a:pt x="473" y="479"/>
                        <a:pt x="517" y="390"/>
                      </a:cubicBezTo>
                      <a:cubicBezTo>
                        <a:pt x="578" y="268"/>
                        <a:pt x="548" y="86"/>
                        <a:pt x="396" y="25"/>
                      </a:cubicBezTo>
                      <a:cubicBezTo>
                        <a:pt x="363" y="9"/>
                        <a:pt x="328" y="1"/>
                        <a:pt x="29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1066625" y="578725"/>
                  <a:ext cx="14475" cy="13375"/>
                </a:xfrm>
                <a:custGeom>
                  <a:avLst/>
                  <a:gdLst/>
                  <a:ahLst/>
                  <a:cxnLst/>
                  <a:rect l="l" t="t" r="r" b="b"/>
                  <a:pathLst>
                    <a:path w="579" h="535" extrusionOk="0">
                      <a:moveTo>
                        <a:pt x="294" y="1"/>
                      </a:moveTo>
                      <a:cubicBezTo>
                        <a:pt x="199" y="1"/>
                        <a:pt x="106" y="57"/>
                        <a:pt x="61" y="146"/>
                      </a:cubicBezTo>
                      <a:cubicBezTo>
                        <a:pt x="1" y="298"/>
                        <a:pt x="31" y="450"/>
                        <a:pt x="183" y="511"/>
                      </a:cubicBezTo>
                      <a:cubicBezTo>
                        <a:pt x="216" y="527"/>
                        <a:pt x="250" y="535"/>
                        <a:pt x="285" y="535"/>
                      </a:cubicBezTo>
                      <a:cubicBezTo>
                        <a:pt x="379" y="535"/>
                        <a:pt x="473" y="478"/>
                        <a:pt x="517" y="389"/>
                      </a:cubicBezTo>
                      <a:cubicBezTo>
                        <a:pt x="578" y="268"/>
                        <a:pt x="548" y="116"/>
                        <a:pt x="396" y="25"/>
                      </a:cubicBezTo>
                      <a:cubicBezTo>
                        <a:pt x="363" y="8"/>
                        <a:pt x="328" y="1"/>
                        <a:pt x="29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1185925" y="-840900"/>
                  <a:ext cx="775" cy="25"/>
                </a:xfrm>
                <a:custGeom>
                  <a:avLst/>
                  <a:gdLst/>
                  <a:ahLst/>
                  <a:cxnLst/>
                  <a:rect l="l" t="t" r="r" b="b"/>
                  <a:pathLst>
                    <a:path w="31" h="1" extrusionOk="0">
                      <a:moveTo>
                        <a:pt x="31" y="0"/>
                      </a:moveTo>
                      <a:cubicBezTo>
                        <a:pt x="31" y="0"/>
                        <a:pt x="31" y="0"/>
                        <a:pt x="31" y="0"/>
                      </a:cubicBezTo>
                      <a:cubicBezTo>
                        <a:pt x="31" y="0"/>
                        <a:pt x="31" y="0"/>
                        <a:pt x="0" y="0"/>
                      </a:cubicBezTo>
                      <a:cubicBezTo>
                        <a:pt x="31" y="0"/>
                        <a:pt x="31" y="0"/>
                        <a:pt x="3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1176800" y="-844700"/>
                  <a:ext cx="775" cy="775"/>
                </a:xfrm>
                <a:custGeom>
                  <a:avLst/>
                  <a:gdLst/>
                  <a:ahLst/>
                  <a:cxnLst/>
                  <a:rect l="l" t="t" r="r" b="b"/>
                  <a:pathLst>
                    <a:path w="31" h="31" extrusionOk="0">
                      <a:moveTo>
                        <a:pt x="31" y="0"/>
                      </a:moveTo>
                      <a:cubicBezTo>
                        <a:pt x="31" y="31"/>
                        <a:pt x="0" y="31"/>
                        <a:pt x="0" y="31"/>
                      </a:cubicBezTo>
                      <a:cubicBezTo>
                        <a:pt x="0" y="31"/>
                        <a:pt x="0" y="31"/>
                        <a:pt x="0" y="31"/>
                      </a:cubicBezTo>
                      <a:cubicBezTo>
                        <a:pt x="0" y="31"/>
                        <a:pt x="31" y="31"/>
                        <a:pt x="3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1984575" y="-1952875"/>
                  <a:ext cx="1916475" cy="2669775"/>
                </a:xfrm>
                <a:custGeom>
                  <a:avLst/>
                  <a:gdLst/>
                  <a:ahLst/>
                  <a:cxnLst/>
                  <a:rect l="l" t="t" r="r" b="b"/>
                  <a:pathLst>
                    <a:path w="76659" h="106791" extrusionOk="0">
                      <a:moveTo>
                        <a:pt x="58352" y="515"/>
                      </a:moveTo>
                      <a:cubicBezTo>
                        <a:pt x="58967" y="515"/>
                        <a:pt x="59653" y="641"/>
                        <a:pt x="60458" y="953"/>
                      </a:cubicBezTo>
                      <a:cubicBezTo>
                        <a:pt x="60610" y="1014"/>
                        <a:pt x="60792" y="1105"/>
                        <a:pt x="60944" y="1196"/>
                      </a:cubicBezTo>
                      <a:cubicBezTo>
                        <a:pt x="60488" y="1257"/>
                        <a:pt x="60062" y="1409"/>
                        <a:pt x="59667" y="1561"/>
                      </a:cubicBezTo>
                      <a:cubicBezTo>
                        <a:pt x="57722" y="2403"/>
                        <a:pt x="56110" y="4187"/>
                        <a:pt x="53878" y="4187"/>
                      </a:cubicBezTo>
                      <a:cubicBezTo>
                        <a:pt x="53772" y="4187"/>
                        <a:pt x="53666" y="4183"/>
                        <a:pt x="53558" y="4175"/>
                      </a:cubicBezTo>
                      <a:cubicBezTo>
                        <a:pt x="52644" y="3996"/>
                        <a:pt x="51830" y="3900"/>
                        <a:pt x="51093" y="3900"/>
                      </a:cubicBezTo>
                      <a:cubicBezTo>
                        <a:pt x="48569" y="3900"/>
                        <a:pt x="46951" y="5029"/>
                        <a:pt x="45351" y="7853"/>
                      </a:cubicBezTo>
                      <a:cubicBezTo>
                        <a:pt x="45138" y="8187"/>
                        <a:pt x="44834" y="8400"/>
                        <a:pt x="44500" y="8612"/>
                      </a:cubicBezTo>
                      <a:cubicBezTo>
                        <a:pt x="44530" y="8430"/>
                        <a:pt x="44561" y="8248"/>
                        <a:pt x="44591" y="8065"/>
                      </a:cubicBezTo>
                      <a:cubicBezTo>
                        <a:pt x="44773" y="7366"/>
                        <a:pt x="45351" y="6850"/>
                        <a:pt x="45625" y="6181"/>
                      </a:cubicBezTo>
                      <a:cubicBezTo>
                        <a:pt x="45959" y="5178"/>
                        <a:pt x="46232" y="4144"/>
                        <a:pt x="47205" y="3506"/>
                      </a:cubicBezTo>
                      <a:cubicBezTo>
                        <a:pt x="47813" y="3020"/>
                        <a:pt x="48512" y="2594"/>
                        <a:pt x="49333" y="2473"/>
                      </a:cubicBezTo>
                      <a:cubicBezTo>
                        <a:pt x="49418" y="2470"/>
                        <a:pt x="49504" y="2469"/>
                        <a:pt x="49590" y="2469"/>
                      </a:cubicBezTo>
                      <a:cubicBezTo>
                        <a:pt x="50211" y="2469"/>
                        <a:pt x="50859" y="2524"/>
                        <a:pt x="51504" y="2524"/>
                      </a:cubicBezTo>
                      <a:cubicBezTo>
                        <a:pt x="51887" y="2524"/>
                        <a:pt x="52270" y="2505"/>
                        <a:pt x="52646" y="2442"/>
                      </a:cubicBezTo>
                      <a:cubicBezTo>
                        <a:pt x="54992" y="1950"/>
                        <a:pt x="56270" y="515"/>
                        <a:pt x="58352" y="515"/>
                      </a:cubicBezTo>
                      <a:close/>
                      <a:moveTo>
                        <a:pt x="67623" y="10865"/>
                      </a:moveTo>
                      <a:cubicBezTo>
                        <a:pt x="68892" y="10865"/>
                        <a:pt x="70176" y="11479"/>
                        <a:pt x="70944" y="12503"/>
                      </a:cubicBezTo>
                      <a:cubicBezTo>
                        <a:pt x="71370" y="13263"/>
                        <a:pt x="71218" y="14053"/>
                        <a:pt x="70944" y="14813"/>
                      </a:cubicBezTo>
                      <a:cubicBezTo>
                        <a:pt x="70488" y="14448"/>
                        <a:pt x="70032" y="14084"/>
                        <a:pt x="69516" y="13749"/>
                      </a:cubicBezTo>
                      <a:cubicBezTo>
                        <a:pt x="68877" y="13293"/>
                        <a:pt x="68209" y="12837"/>
                        <a:pt x="67540" y="12382"/>
                      </a:cubicBezTo>
                      <a:cubicBezTo>
                        <a:pt x="67449" y="12260"/>
                        <a:pt x="67297" y="12169"/>
                        <a:pt x="67175" y="12108"/>
                      </a:cubicBezTo>
                      <a:cubicBezTo>
                        <a:pt x="66932" y="11926"/>
                        <a:pt x="66658" y="11682"/>
                        <a:pt x="66415" y="11530"/>
                      </a:cubicBezTo>
                      <a:cubicBezTo>
                        <a:pt x="66263" y="11470"/>
                        <a:pt x="66111" y="11348"/>
                        <a:pt x="65959" y="11226"/>
                      </a:cubicBezTo>
                      <a:cubicBezTo>
                        <a:pt x="66020" y="11196"/>
                        <a:pt x="66081" y="11166"/>
                        <a:pt x="66111" y="11166"/>
                      </a:cubicBezTo>
                      <a:lnTo>
                        <a:pt x="66142" y="11166"/>
                      </a:lnTo>
                      <a:cubicBezTo>
                        <a:pt x="66172" y="11166"/>
                        <a:pt x="66172" y="11135"/>
                        <a:pt x="66202" y="11135"/>
                      </a:cubicBezTo>
                      <a:cubicBezTo>
                        <a:pt x="66263" y="11105"/>
                        <a:pt x="66324" y="11105"/>
                        <a:pt x="66385" y="11075"/>
                      </a:cubicBezTo>
                      <a:cubicBezTo>
                        <a:pt x="66415" y="11044"/>
                        <a:pt x="66446" y="11044"/>
                        <a:pt x="66476" y="11044"/>
                      </a:cubicBezTo>
                      <a:cubicBezTo>
                        <a:pt x="66847" y="10923"/>
                        <a:pt x="67234" y="10865"/>
                        <a:pt x="67623" y="10865"/>
                      </a:cubicBezTo>
                      <a:close/>
                      <a:moveTo>
                        <a:pt x="62436" y="1562"/>
                      </a:moveTo>
                      <a:cubicBezTo>
                        <a:pt x="62923" y="1562"/>
                        <a:pt x="63415" y="1609"/>
                        <a:pt x="63892" y="1713"/>
                      </a:cubicBezTo>
                      <a:cubicBezTo>
                        <a:pt x="66506" y="2351"/>
                        <a:pt x="68087" y="5147"/>
                        <a:pt x="67753" y="7731"/>
                      </a:cubicBezTo>
                      <a:cubicBezTo>
                        <a:pt x="67631" y="8369"/>
                        <a:pt x="67357" y="9008"/>
                        <a:pt x="66993" y="9585"/>
                      </a:cubicBezTo>
                      <a:cubicBezTo>
                        <a:pt x="67661" y="8278"/>
                        <a:pt x="67661" y="6667"/>
                        <a:pt x="66598" y="5664"/>
                      </a:cubicBezTo>
                      <a:cubicBezTo>
                        <a:pt x="66598" y="5664"/>
                        <a:pt x="66598" y="5634"/>
                        <a:pt x="66567" y="5634"/>
                      </a:cubicBezTo>
                      <a:lnTo>
                        <a:pt x="66537" y="5573"/>
                      </a:lnTo>
                      <a:cubicBezTo>
                        <a:pt x="66476" y="5543"/>
                        <a:pt x="66385" y="5482"/>
                        <a:pt x="66324" y="5421"/>
                      </a:cubicBezTo>
                      <a:cubicBezTo>
                        <a:pt x="65439" y="4762"/>
                        <a:pt x="64317" y="4449"/>
                        <a:pt x="63188" y="4449"/>
                      </a:cubicBezTo>
                      <a:cubicBezTo>
                        <a:pt x="62340" y="4449"/>
                        <a:pt x="61488" y="4626"/>
                        <a:pt x="60731" y="4965"/>
                      </a:cubicBezTo>
                      <a:cubicBezTo>
                        <a:pt x="60640" y="5026"/>
                        <a:pt x="60458" y="5087"/>
                        <a:pt x="60336" y="5178"/>
                      </a:cubicBezTo>
                      <a:cubicBezTo>
                        <a:pt x="60366" y="5178"/>
                        <a:pt x="60366" y="5178"/>
                        <a:pt x="60397" y="5147"/>
                      </a:cubicBezTo>
                      <a:cubicBezTo>
                        <a:pt x="60640" y="5117"/>
                        <a:pt x="60853" y="5056"/>
                        <a:pt x="61096" y="5026"/>
                      </a:cubicBezTo>
                      <a:cubicBezTo>
                        <a:pt x="61157" y="5011"/>
                        <a:pt x="61210" y="5011"/>
                        <a:pt x="61263" y="5011"/>
                      </a:cubicBezTo>
                      <a:cubicBezTo>
                        <a:pt x="61316" y="5011"/>
                        <a:pt x="61369" y="5011"/>
                        <a:pt x="61430" y="4995"/>
                      </a:cubicBezTo>
                      <a:lnTo>
                        <a:pt x="61825" y="4995"/>
                      </a:lnTo>
                      <a:cubicBezTo>
                        <a:pt x="62099" y="4965"/>
                        <a:pt x="62342" y="4965"/>
                        <a:pt x="62585" y="4965"/>
                      </a:cubicBezTo>
                      <a:cubicBezTo>
                        <a:pt x="62677" y="4965"/>
                        <a:pt x="62768" y="4965"/>
                        <a:pt x="62859" y="4995"/>
                      </a:cubicBezTo>
                      <a:cubicBezTo>
                        <a:pt x="62980" y="4987"/>
                        <a:pt x="63102" y="4982"/>
                        <a:pt x="63223" y="4982"/>
                      </a:cubicBezTo>
                      <a:cubicBezTo>
                        <a:pt x="63951" y="4982"/>
                        <a:pt x="64670" y="5139"/>
                        <a:pt x="65321" y="5451"/>
                      </a:cubicBezTo>
                      <a:cubicBezTo>
                        <a:pt x="65443" y="5482"/>
                        <a:pt x="65534" y="5512"/>
                        <a:pt x="65625" y="5573"/>
                      </a:cubicBezTo>
                      <a:cubicBezTo>
                        <a:pt x="65686" y="5603"/>
                        <a:pt x="65746" y="5664"/>
                        <a:pt x="65807" y="5694"/>
                      </a:cubicBezTo>
                      <a:cubicBezTo>
                        <a:pt x="65807" y="5694"/>
                        <a:pt x="65807" y="5694"/>
                        <a:pt x="65838" y="5725"/>
                      </a:cubicBezTo>
                      <a:cubicBezTo>
                        <a:pt x="65959" y="5816"/>
                        <a:pt x="66111" y="5907"/>
                        <a:pt x="66233" y="6029"/>
                      </a:cubicBezTo>
                      <a:cubicBezTo>
                        <a:pt x="67053" y="6819"/>
                        <a:pt x="67145" y="8217"/>
                        <a:pt x="66598" y="9281"/>
                      </a:cubicBezTo>
                      <a:cubicBezTo>
                        <a:pt x="66294" y="9950"/>
                        <a:pt x="65655" y="10345"/>
                        <a:pt x="65199" y="10862"/>
                      </a:cubicBezTo>
                      <a:cubicBezTo>
                        <a:pt x="64196" y="10284"/>
                        <a:pt x="63193" y="9737"/>
                        <a:pt x="62129" y="9281"/>
                      </a:cubicBezTo>
                      <a:cubicBezTo>
                        <a:pt x="62787" y="8729"/>
                        <a:pt x="63475" y="8252"/>
                        <a:pt x="64223" y="8252"/>
                      </a:cubicBezTo>
                      <a:cubicBezTo>
                        <a:pt x="64547" y="8252"/>
                        <a:pt x="64881" y="8341"/>
                        <a:pt x="65230" y="8552"/>
                      </a:cubicBezTo>
                      <a:cubicBezTo>
                        <a:pt x="65230" y="8582"/>
                        <a:pt x="65260" y="8582"/>
                        <a:pt x="65260" y="8582"/>
                      </a:cubicBezTo>
                      <a:cubicBezTo>
                        <a:pt x="65321" y="8643"/>
                        <a:pt x="65412" y="8673"/>
                        <a:pt x="65473" y="8734"/>
                      </a:cubicBezTo>
                      <a:cubicBezTo>
                        <a:pt x="65655" y="8825"/>
                        <a:pt x="65777" y="9008"/>
                        <a:pt x="65898" y="9160"/>
                      </a:cubicBezTo>
                      <a:cubicBezTo>
                        <a:pt x="65959" y="9220"/>
                        <a:pt x="65990" y="9281"/>
                        <a:pt x="66020" y="9342"/>
                      </a:cubicBezTo>
                      <a:cubicBezTo>
                        <a:pt x="66020" y="9281"/>
                        <a:pt x="66020" y="9220"/>
                        <a:pt x="66020" y="9160"/>
                      </a:cubicBezTo>
                      <a:cubicBezTo>
                        <a:pt x="66020" y="9129"/>
                        <a:pt x="66020" y="9068"/>
                        <a:pt x="66020" y="9038"/>
                      </a:cubicBezTo>
                      <a:cubicBezTo>
                        <a:pt x="66020" y="8977"/>
                        <a:pt x="65990" y="8916"/>
                        <a:pt x="65990" y="8856"/>
                      </a:cubicBezTo>
                      <a:cubicBezTo>
                        <a:pt x="65990" y="8825"/>
                        <a:pt x="65959" y="8764"/>
                        <a:pt x="65959" y="8734"/>
                      </a:cubicBezTo>
                      <a:cubicBezTo>
                        <a:pt x="65929" y="8673"/>
                        <a:pt x="65898" y="8612"/>
                        <a:pt x="65898" y="8552"/>
                      </a:cubicBezTo>
                      <a:cubicBezTo>
                        <a:pt x="65777" y="8369"/>
                        <a:pt x="65655" y="8217"/>
                        <a:pt x="65564" y="8157"/>
                      </a:cubicBezTo>
                      <a:cubicBezTo>
                        <a:pt x="65174" y="7847"/>
                        <a:pt x="64745" y="7721"/>
                        <a:pt x="64308" y="7721"/>
                      </a:cubicBezTo>
                      <a:cubicBezTo>
                        <a:pt x="63418" y="7721"/>
                        <a:pt x="62499" y="8244"/>
                        <a:pt x="61825" y="8795"/>
                      </a:cubicBezTo>
                      <a:cubicBezTo>
                        <a:pt x="60974" y="9646"/>
                        <a:pt x="60062" y="10527"/>
                        <a:pt x="58786" y="10588"/>
                      </a:cubicBezTo>
                      <a:cubicBezTo>
                        <a:pt x="58659" y="10599"/>
                        <a:pt x="58531" y="10604"/>
                        <a:pt x="58404" y="10604"/>
                      </a:cubicBezTo>
                      <a:cubicBezTo>
                        <a:pt x="56973" y="10604"/>
                        <a:pt x="55531" y="9982"/>
                        <a:pt x="54115" y="9982"/>
                      </a:cubicBezTo>
                      <a:cubicBezTo>
                        <a:pt x="53519" y="9982"/>
                        <a:pt x="52927" y="10092"/>
                        <a:pt x="52342" y="10406"/>
                      </a:cubicBezTo>
                      <a:cubicBezTo>
                        <a:pt x="51035" y="10983"/>
                        <a:pt x="50336" y="12260"/>
                        <a:pt x="49546" y="13385"/>
                      </a:cubicBezTo>
                      <a:cubicBezTo>
                        <a:pt x="49394" y="13628"/>
                        <a:pt x="49211" y="13901"/>
                        <a:pt x="48998" y="14114"/>
                      </a:cubicBezTo>
                      <a:cubicBezTo>
                        <a:pt x="48998" y="14114"/>
                        <a:pt x="48998" y="14144"/>
                        <a:pt x="48968" y="14144"/>
                      </a:cubicBezTo>
                      <a:cubicBezTo>
                        <a:pt x="48816" y="14327"/>
                        <a:pt x="48664" y="14540"/>
                        <a:pt x="48482" y="14722"/>
                      </a:cubicBezTo>
                      <a:cubicBezTo>
                        <a:pt x="48330" y="14935"/>
                        <a:pt x="48147" y="15117"/>
                        <a:pt x="47965" y="15330"/>
                      </a:cubicBezTo>
                      <a:cubicBezTo>
                        <a:pt x="47971" y="15330"/>
                        <a:pt x="47975" y="15330"/>
                        <a:pt x="47979" y="15330"/>
                      </a:cubicBezTo>
                      <a:lnTo>
                        <a:pt x="47979" y="15330"/>
                      </a:lnTo>
                      <a:cubicBezTo>
                        <a:pt x="47954" y="15371"/>
                        <a:pt x="47929" y="15396"/>
                        <a:pt x="47904" y="15421"/>
                      </a:cubicBezTo>
                      <a:cubicBezTo>
                        <a:pt x="48117" y="15360"/>
                        <a:pt x="48299" y="15299"/>
                        <a:pt x="48482" y="15208"/>
                      </a:cubicBezTo>
                      <a:lnTo>
                        <a:pt x="48482" y="15208"/>
                      </a:lnTo>
                      <a:cubicBezTo>
                        <a:pt x="47691" y="16789"/>
                        <a:pt x="46932" y="18369"/>
                        <a:pt x="46263" y="19980"/>
                      </a:cubicBezTo>
                      <a:cubicBezTo>
                        <a:pt x="46506" y="18491"/>
                        <a:pt x="46901" y="17002"/>
                        <a:pt x="46962" y="15451"/>
                      </a:cubicBezTo>
                      <a:cubicBezTo>
                        <a:pt x="46932" y="15421"/>
                        <a:pt x="46932" y="15391"/>
                        <a:pt x="46932" y="15360"/>
                      </a:cubicBezTo>
                      <a:lnTo>
                        <a:pt x="46932" y="15299"/>
                      </a:lnTo>
                      <a:cubicBezTo>
                        <a:pt x="46932" y="15269"/>
                        <a:pt x="46932" y="15239"/>
                        <a:pt x="46932" y="15208"/>
                      </a:cubicBezTo>
                      <a:lnTo>
                        <a:pt x="46932" y="15178"/>
                      </a:lnTo>
                      <a:cubicBezTo>
                        <a:pt x="46932" y="15148"/>
                        <a:pt x="46932" y="15148"/>
                        <a:pt x="46932" y="15117"/>
                      </a:cubicBezTo>
                      <a:lnTo>
                        <a:pt x="46932" y="15087"/>
                      </a:lnTo>
                      <a:cubicBezTo>
                        <a:pt x="46901" y="15087"/>
                        <a:pt x="46901" y="15056"/>
                        <a:pt x="46901" y="15026"/>
                      </a:cubicBezTo>
                      <a:cubicBezTo>
                        <a:pt x="46901" y="14996"/>
                        <a:pt x="46901" y="14965"/>
                        <a:pt x="46871" y="14935"/>
                      </a:cubicBezTo>
                      <a:cubicBezTo>
                        <a:pt x="46871" y="14904"/>
                        <a:pt x="46871" y="14904"/>
                        <a:pt x="46871" y="14904"/>
                      </a:cubicBezTo>
                      <a:cubicBezTo>
                        <a:pt x="46871" y="14874"/>
                        <a:pt x="46871" y="14874"/>
                        <a:pt x="46871" y="14874"/>
                      </a:cubicBezTo>
                      <a:cubicBezTo>
                        <a:pt x="46840" y="14813"/>
                        <a:pt x="46840" y="14752"/>
                        <a:pt x="46810" y="14722"/>
                      </a:cubicBezTo>
                      <a:cubicBezTo>
                        <a:pt x="46688" y="14540"/>
                        <a:pt x="46536" y="14388"/>
                        <a:pt x="46445" y="14236"/>
                      </a:cubicBezTo>
                      <a:cubicBezTo>
                        <a:pt x="46040" y="13653"/>
                        <a:pt x="45470" y="13418"/>
                        <a:pt x="44871" y="13418"/>
                      </a:cubicBezTo>
                      <a:cubicBezTo>
                        <a:pt x="44034" y="13418"/>
                        <a:pt x="43139" y="13876"/>
                        <a:pt x="42555" y="14479"/>
                      </a:cubicBezTo>
                      <a:cubicBezTo>
                        <a:pt x="42494" y="14509"/>
                        <a:pt x="42433" y="14570"/>
                        <a:pt x="42372" y="14631"/>
                      </a:cubicBezTo>
                      <a:cubicBezTo>
                        <a:pt x="42068" y="13689"/>
                        <a:pt x="42463" y="12503"/>
                        <a:pt x="43497" y="12169"/>
                      </a:cubicBezTo>
                      <a:cubicBezTo>
                        <a:pt x="44409" y="11895"/>
                        <a:pt x="45503" y="12047"/>
                        <a:pt x="46202" y="11257"/>
                      </a:cubicBezTo>
                      <a:cubicBezTo>
                        <a:pt x="47479" y="10011"/>
                        <a:pt x="47965" y="8005"/>
                        <a:pt x="49789" y="7336"/>
                      </a:cubicBezTo>
                      <a:cubicBezTo>
                        <a:pt x="50223" y="7150"/>
                        <a:pt x="50658" y="7077"/>
                        <a:pt x="51092" y="7077"/>
                      </a:cubicBezTo>
                      <a:cubicBezTo>
                        <a:pt x="52145" y="7077"/>
                        <a:pt x="53193" y="7503"/>
                        <a:pt x="54227" y="7761"/>
                      </a:cubicBezTo>
                      <a:cubicBezTo>
                        <a:pt x="54332" y="7768"/>
                        <a:pt x="54438" y="7772"/>
                        <a:pt x="54545" y="7772"/>
                      </a:cubicBezTo>
                      <a:cubicBezTo>
                        <a:pt x="55391" y="7772"/>
                        <a:pt x="56267" y="7558"/>
                        <a:pt x="57023" y="7153"/>
                      </a:cubicBezTo>
                      <a:cubicBezTo>
                        <a:pt x="57175" y="7062"/>
                        <a:pt x="57357" y="6971"/>
                        <a:pt x="57509" y="6880"/>
                      </a:cubicBezTo>
                      <a:lnTo>
                        <a:pt x="57904" y="6606"/>
                      </a:lnTo>
                      <a:cubicBezTo>
                        <a:pt x="57904" y="6606"/>
                        <a:pt x="57904" y="6606"/>
                        <a:pt x="57935" y="6576"/>
                      </a:cubicBezTo>
                      <a:cubicBezTo>
                        <a:pt x="58026" y="6515"/>
                        <a:pt x="58148" y="6424"/>
                        <a:pt x="58269" y="6363"/>
                      </a:cubicBezTo>
                      <a:cubicBezTo>
                        <a:pt x="58360" y="6272"/>
                        <a:pt x="58452" y="6211"/>
                        <a:pt x="58543" y="6150"/>
                      </a:cubicBezTo>
                      <a:cubicBezTo>
                        <a:pt x="58543" y="6150"/>
                        <a:pt x="58573" y="6120"/>
                        <a:pt x="58573" y="6120"/>
                      </a:cubicBezTo>
                      <a:lnTo>
                        <a:pt x="58573" y="6120"/>
                      </a:lnTo>
                      <a:cubicBezTo>
                        <a:pt x="58452" y="6181"/>
                        <a:pt x="58300" y="6272"/>
                        <a:pt x="58148" y="6302"/>
                      </a:cubicBezTo>
                      <a:cubicBezTo>
                        <a:pt x="57844" y="6424"/>
                        <a:pt x="57540" y="6515"/>
                        <a:pt x="57236" y="6637"/>
                      </a:cubicBezTo>
                      <a:lnTo>
                        <a:pt x="57266" y="6606"/>
                      </a:lnTo>
                      <a:lnTo>
                        <a:pt x="57266" y="6606"/>
                      </a:lnTo>
                      <a:cubicBezTo>
                        <a:pt x="56993" y="6728"/>
                        <a:pt x="56689" y="6819"/>
                        <a:pt x="56415" y="6880"/>
                      </a:cubicBezTo>
                      <a:cubicBezTo>
                        <a:pt x="56354" y="6910"/>
                        <a:pt x="56324" y="6910"/>
                        <a:pt x="56293" y="6910"/>
                      </a:cubicBezTo>
                      <a:cubicBezTo>
                        <a:pt x="55737" y="7142"/>
                        <a:pt x="55265" y="7227"/>
                        <a:pt x="54833" y="7227"/>
                      </a:cubicBezTo>
                      <a:cubicBezTo>
                        <a:pt x="53626" y="7227"/>
                        <a:pt x="52739" y="6560"/>
                        <a:pt x="51223" y="6560"/>
                      </a:cubicBezTo>
                      <a:cubicBezTo>
                        <a:pt x="51002" y="6560"/>
                        <a:pt x="50768" y="6574"/>
                        <a:pt x="50518" y="6606"/>
                      </a:cubicBezTo>
                      <a:cubicBezTo>
                        <a:pt x="49454" y="6728"/>
                        <a:pt x="48482" y="7366"/>
                        <a:pt x="47783" y="8187"/>
                      </a:cubicBezTo>
                      <a:cubicBezTo>
                        <a:pt x="47053" y="8977"/>
                        <a:pt x="46719" y="10041"/>
                        <a:pt x="45959" y="10801"/>
                      </a:cubicBezTo>
                      <a:cubicBezTo>
                        <a:pt x="45321" y="11530"/>
                        <a:pt x="44348" y="11409"/>
                        <a:pt x="43497" y="11622"/>
                      </a:cubicBezTo>
                      <a:cubicBezTo>
                        <a:pt x="43345" y="11652"/>
                        <a:pt x="43223" y="11713"/>
                        <a:pt x="43102" y="11774"/>
                      </a:cubicBezTo>
                      <a:cubicBezTo>
                        <a:pt x="43132" y="11378"/>
                        <a:pt x="43223" y="11014"/>
                        <a:pt x="43345" y="10649"/>
                      </a:cubicBezTo>
                      <a:cubicBezTo>
                        <a:pt x="43801" y="9403"/>
                        <a:pt x="45260" y="9068"/>
                        <a:pt x="45928" y="8005"/>
                      </a:cubicBezTo>
                      <a:cubicBezTo>
                        <a:pt x="46901" y="6150"/>
                        <a:pt x="48512" y="4448"/>
                        <a:pt x="50731" y="4387"/>
                      </a:cubicBezTo>
                      <a:cubicBezTo>
                        <a:pt x="50766" y="4387"/>
                        <a:pt x="50802" y="4386"/>
                        <a:pt x="50837" y="4386"/>
                      </a:cubicBezTo>
                      <a:cubicBezTo>
                        <a:pt x="51882" y="4386"/>
                        <a:pt x="52910" y="4719"/>
                        <a:pt x="53948" y="4719"/>
                      </a:cubicBezTo>
                      <a:cubicBezTo>
                        <a:pt x="54232" y="4719"/>
                        <a:pt x="54517" y="4694"/>
                        <a:pt x="54804" y="4631"/>
                      </a:cubicBezTo>
                      <a:cubicBezTo>
                        <a:pt x="56567" y="4327"/>
                        <a:pt x="57904" y="3050"/>
                        <a:pt x="59424" y="2260"/>
                      </a:cubicBezTo>
                      <a:cubicBezTo>
                        <a:pt x="60093" y="1925"/>
                        <a:pt x="60822" y="1713"/>
                        <a:pt x="61582" y="1621"/>
                      </a:cubicBezTo>
                      <a:cubicBezTo>
                        <a:pt x="61600" y="1630"/>
                        <a:pt x="61618" y="1634"/>
                        <a:pt x="61636" y="1634"/>
                      </a:cubicBezTo>
                      <a:cubicBezTo>
                        <a:pt x="61679" y="1634"/>
                        <a:pt x="61722" y="1613"/>
                        <a:pt x="61765" y="1591"/>
                      </a:cubicBezTo>
                      <a:cubicBezTo>
                        <a:pt x="61986" y="1572"/>
                        <a:pt x="62210" y="1562"/>
                        <a:pt x="62436" y="1562"/>
                      </a:cubicBezTo>
                      <a:close/>
                      <a:moveTo>
                        <a:pt x="68148" y="5543"/>
                      </a:moveTo>
                      <a:cubicBezTo>
                        <a:pt x="68664" y="5603"/>
                        <a:pt x="69151" y="5725"/>
                        <a:pt x="69668" y="5816"/>
                      </a:cubicBezTo>
                      <a:cubicBezTo>
                        <a:pt x="73193" y="6211"/>
                        <a:pt x="76081" y="8795"/>
                        <a:pt x="75868" y="12533"/>
                      </a:cubicBezTo>
                      <a:cubicBezTo>
                        <a:pt x="75868" y="14053"/>
                        <a:pt x="74987" y="15360"/>
                        <a:pt x="74896" y="16850"/>
                      </a:cubicBezTo>
                      <a:cubicBezTo>
                        <a:pt x="74774" y="17914"/>
                        <a:pt x="75139" y="18917"/>
                        <a:pt x="75321" y="19950"/>
                      </a:cubicBezTo>
                      <a:cubicBezTo>
                        <a:pt x="75473" y="21287"/>
                        <a:pt x="75078" y="22746"/>
                        <a:pt x="74136" y="23689"/>
                      </a:cubicBezTo>
                      <a:cubicBezTo>
                        <a:pt x="73801" y="23962"/>
                        <a:pt x="73437" y="24205"/>
                        <a:pt x="73041" y="24418"/>
                      </a:cubicBezTo>
                      <a:cubicBezTo>
                        <a:pt x="73558" y="23597"/>
                        <a:pt x="73862" y="22686"/>
                        <a:pt x="73862" y="21561"/>
                      </a:cubicBezTo>
                      <a:cubicBezTo>
                        <a:pt x="73984" y="20072"/>
                        <a:pt x="73133" y="18734"/>
                        <a:pt x="73193" y="17245"/>
                      </a:cubicBezTo>
                      <a:cubicBezTo>
                        <a:pt x="73801" y="14509"/>
                        <a:pt x="74348" y="11196"/>
                        <a:pt x="71917" y="9129"/>
                      </a:cubicBezTo>
                      <a:cubicBezTo>
                        <a:pt x="71155" y="8506"/>
                        <a:pt x="70095" y="7988"/>
                        <a:pt x="69083" y="7988"/>
                      </a:cubicBezTo>
                      <a:cubicBezTo>
                        <a:pt x="68763" y="7988"/>
                        <a:pt x="68447" y="8040"/>
                        <a:pt x="68148" y="8157"/>
                      </a:cubicBezTo>
                      <a:cubicBezTo>
                        <a:pt x="68330" y="7305"/>
                        <a:pt x="68330" y="6394"/>
                        <a:pt x="68148" y="5543"/>
                      </a:cubicBezTo>
                      <a:close/>
                      <a:moveTo>
                        <a:pt x="69126" y="8501"/>
                      </a:moveTo>
                      <a:cubicBezTo>
                        <a:pt x="69961" y="8501"/>
                        <a:pt x="70833" y="8947"/>
                        <a:pt x="71461" y="9433"/>
                      </a:cubicBezTo>
                      <a:cubicBezTo>
                        <a:pt x="72920" y="10588"/>
                        <a:pt x="73315" y="12594"/>
                        <a:pt x="73163" y="14357"/>
                      </a:cubicBezTo>
                      <a:cubicBezTo>
                        <a:pt x="73133" y="15421"/>
                        <a:pt x="72586" y="16455"/>
                        <a:pt x="72646" y="17518"/>
                      </a:cubicBezTo>
                      <a:cubicBezTo>
                        <a:pt x="72646" y="18673"/>
                        <a:pt x="73163" y="19707"/>
                        <a:pt x="73315" y="20831"/>
                      </a:cubicBezTo>
                      <a:cubicBezTo>
                        <a:pt x="73406" y="21591"/>
                        <a:pt x="73254" y="22382"/>
                        <a:pt x="73072" y="23111"/>
                      </a:cubicBezTo>
                      <a:cubicBezTo>
                        <a:pt x="72707" y="24509"/>
                        <a:pt x="71582" y="25543"/>
                        <a:pt x="70549" y="26455"/>
                      </a:cubicBezTo>
                      <a:cubicBezTo>
                        <a:pt x="69485" y="27519"/>
                        <a:pt x="68300" y="28461"/>
                        <a:pt x="67266" y="29585"/>
                      </a:cubicBezTo>
                      <a:cubicBezTo>
                        <a:pt x="67509" y="29221"/>
                        <a:pt x="67722" y="28856"/>
                        <a:pt x="67965" y="28522"/>
                      </a:cubicBezTo>
                      <a:cubicBezTo>
                        <a:pt x="69303" y="26819"/>
                        <a:pt x="70914" y="25178"/>
                        <a:pt x="71157" y="22898"/>
                      </a:cubicBezTo>
                      <a:cubicBezTo>
                        <a:pt x="71613" y="21135"/>
                        <a:pt x="70336" y="19524"/>
                        <a:pt x="70579" y="17731"/>
                      </a:cubicBezTo>
                      <a:cubicBezTo>
                        <a:pt x="70701" y="16363"/>
                        <a:pt x="71582" y="15178"/>
                        <a:pt x="71734" y="13810"/>
                      </a:cubicBezTo>
                      <a:cubicBezTo>
                        <a:pt x="71978" y="12017"/>
                        <a:pt x="70123" y="10801"/>
                        <a:pt x="68604" y="10436"/>
                      </a:cubicBezTo>
                      <a:cubicBezTo>
                        <a:pt x="68312" y="10351"/>
                        <a:pt x="68031" y="10313"/>
                        <a:pt x="67748" y="10313"/>
                      </a:cubicBezTo>
                      <a:cubicBezTo>
                        <a:pt x="67529" y="10313"/>
                        <a:pt x="67309" y="10336"/>
                        <a:pt x="67084" y="10375"/>
                      </a:cubicBezTo>
                      <a:cubicBezTo>
                        <a:pt x="67449" y="9919"/>
                        <a:pt x="67722" y="9403"/>
                        <a:pt x="67935" y="8886"/>
                      </a:cubicBezTo>
                      <a:cubicBezTo>
                        <a:pt x="68300" y="8612"/>
                        <a:pt x="68708" y="8501"/>
                        <a:pt x="69126" y="8501"/>
                      </a:cubicBezTo>
                      <a:close/>
                      <a:moveTo>
                        <a:pt x="65838" y="32230"/>
                      </a:moveTo>
                      <a:cubicBezTo>
                        <a:pt x="65868" y="32260"/>
                        <a:pt x="65868" y="32260"/>
                        <a:pt x="65868" y="32260"/>
                      </a:cubicBezTo>
                      <a:cubicBezTo>
                        <a:pt x="66020" y="32716"/>
                        <a:pt x="65686" y="33051"/>
                        <a:pt x="65321" y="33294"/>
                      </a:cubicBezTo>
                      <a:cubicBezTo>
                        <a:pt x="65503" y="32959"/>
                        <a:pt x="65655" y="32595"/>
                        <a:pt x="65838" y="32230"/>
                      </a:cubicBezTo>
                      <a:close/>
                      <a:moveTo>
                        <a:pt x="69576" y="28066"/>
                      </a:moveTo>
                      <a:lnTo>
                        <a:pt x="69576" y="28066"/>
                      </a:lnTo>
                      <a:cubicBezTo>
                        <a:pt x="69911" y="29464"/>
                        <a:pt x="68452" y="30528"/>
                        <a:pt x="67813" y="31652"/>
                      </a:cubicBezTo>
                      <a:cubicBezTo>
                        <a:pt x="66962" y="32838"/>
                        <a:pt x="66354" y="34206"/>
                        <a:pt x="65291" y="35239"/>
                      </a:cubicBezTo>
                      <a:cubicBezTo>
                        <a:pt x="64926" y="35573"/>
                        <a:pt x="64439" y="35695"/>
                        <a:pt x="63953" y="35695"/>
                      </a:cubicBezTo>
                      <a:cubicBezTo>
                        <a:pt x="64318" y="35148"/>
                        <a:pt x="64622" y="34601"/>
                        <a:pt x="64926" y="34023"/>
                      </a:cubicBezTo>
                      <a:cubicBezTo>
                        <a:pt x="64942" y="34026"/>
                        <a:pt x="64959" y="34028"/>
                        <a:pt x="64976" y="34028"/>
                      </a:cubicBezTo>
                      <a:cubicBezTo>
                        <a:pt x="65117" y="34028"/>
                        <a:pt x="65273" y="33925"/>
                        <a:pt x="65382" y="33871"/>
                      </a:cubicBezTo>
                      <a:cubicBezTo>
                        <a:pt x="66111" y="33537"/>
                        <a:pt x="66810" y="32564"/>
                        <a:pt x="66233" y="31865"/>
                      </a:cubicBezTo>
                      <a:cubicBezTo>
                        <a:pt x="66202" y="31835"/>
                        <a:pt x="66202" y="31835"/>
                        <a:pt x="66172" y="31835"/>
                      </a:cubicBezTo>
                      <a:cubicBezTo>
                        <a:pt x="66202" y="31804"/>
                        <a:pt x="66202" y="31804"/>
                        <a:pt x="66202" y="31774"/>
                      </a:cubicBezTo>
                      <a:lnTo>
                        <a:pt x="66233" y="31774"/>
                      </a:lnTo>
                      <a:cubicBezTo>
                        <a:pt x="66263" y="31713"/>
                        <a:pt x="66324" y="31683"/>
                        <a:pt x="66354" y="31622"/>
                      </a:cubicBezTo>
                      <a:cubicBezTo>
                        <a:pt x="66415" y="31531"/>
                        <a:pt x="66506" y="31470"/>
                        <a:pt x="66567" y="31379"/>
                      </a:cubicBezTo>
                      <a:cubicBezTo>
                        <a:pt x="66658" y="31288"/>
                        <a:pt x="66750" y="31196"/>
                        <a:pt x="66841" y="31105"/>
                      </a:cubicBezTo>
                      <a:cubicBezTo>
                        <a:pt x="66932" y="31044"/>
                        <a:pt x="66993" y="30953"/>
                        <a:pt x="67084" y="30892"/>
                      </a:cubicBezTo>
                      <a:cubicBezTo>
                        <a:pt x="67145" y="30862"/>
                        <a:pt x="67205" y="30801"/>
                        <a:pt x="67266" y="30771"/>
                      </a:cubicBezTo>
                      <a:cubicBezTo>
                        <a:pt x="67388" y="30680"/>
                        <a:pt x="67509" y="30558"/>
                        <a:pt x="67631" y="30467"/>
                      </a:cubicBezTo>
                      <a:cubicBezTo>
                        <a:pt x="67722" y="30406"/>
                        <a:pt x="67813" y="30345"/>
                        <a:pt x="67874" y="30285"/>
                      </a:cubicBezTo>
                      <a:cubicBezTo>
                        <a:pt x="67996" y="30193"/>
                        <a:pt x="68087" y="30072"/>
                        <a:pt x="68178" y="29981"/>
                      </a:cubicBezTo>
                      <a:cubicBezTo>
                        <a:pt x="68239" y="29920"/>
                        <a:pt x="68330" y="29859"/>
                        <a:pt x="68391" y="29768"/>
                      </a:cubicBezTo>
                      <a:cubicBezTo>
                        <a:pt x="68421" y="29737"/>
                        <a:pt x="68482" y="29677"/>
                        <a:pt x="68512" y="29646"/>
                      </a:cubicBezTo>
                      <a:cubicBezTo>
                        <a:pt x="68512" y="29646"/>
                        <a:pt x="68512" y="29616"/>
                        <a:pt x="68543" y="29616"/>
                      </a:cubicBezTo>
                      <a:cubicBezTo>
                        <a:pt x="68543" y="29616"/>
                        <a:pt x="68543" y="29585"/>
                        <a:pt x="68573" y="29585"/>
                      </a:cubicBezTo>
                      <a:cubicBezTo>
                        <a:pt x="68543" y="29570"/>
                        <a:pt x="68505" y="29563"/>
                        <a:pt x="68467" y="29563"/>
                      </a:cubicBezTo>
                      <a:cubicBezTo>
                        <a:pt x="68429" y="29563"/>
                        <a:pt x="68391" y="29570"/>
                        <a:pt x="68361" y="29585"/>
                      </a:cubicBezTo>
                      <a:cubicBezTo>
                        <a:pt x="68239" y="29677"/>
                        <a:pt x="67905" y="29859"/>
                        <a:pt x="67509" y="30102"/>
                      </a:cubicBezTo>
                      <a:cubicBezTo>
                        <a:pt x="67965" y="29555"/>
                        <a:pt x="68452" y="29069"/>
                        <a:pt x="68999" y="28613"/>
                      </a:cubicBezTo>
                      <a:cubicBezTo>
                        <a:pt x="69212" y="28430"/>
                        <a:pt x="69394" y="28248"/>
                        <a:pt x="69576" y="28066"/>
                      </a:cubicBezTo>
                      <a:close/>
                      <a:moveTo>
                        <a:pt x="33983" y="43203"/>
                      </a:moveTo>
                      <a:lnTo>
                        <a:pt x="33983" y="43203"/>
                      </a:lnTo>
                      <a:cubicBezTo>
                        <a:pt x="33973" y="43213"/>
                        <a:pt x="33963" y="43223"/>
                        <a:pt x="33953" y="43233"/>
                      </a:cubicBezTo>
                      <a:cubicBezTo>
                        <a:pt x="33981" y="43233"/>
                        <a:pt x="33983" y="43207"/>
                        <a:pt x="33983" y="43203"/>
                      </a:cubicBezTo>
                      <a:close/>
                      <a:moveTo>
                        <a:pt x="61704" y="9646"/>
                      </a:moveTo>
                      <a:cubicBezTo>
                        <a:pt x="63619" y="10497"/>
                        <a:pt x="65412" y="11561"/>
                        <a:pt x="67175" y="12746"/>
                      </a:cubicBezTo>
                      <a:cubicBezTo>
                        <a:pt x="67175" y="12746"/>
                        <a:pt x="67205" y="12746"/>
                        <a:pt x="67205" y="12777"/>
                      </a:cubicBezTo>
                      <a:lnTo>
                        <a:pt x="67236" y="12777"/>
                      </a:lnTo>
                      <a:cubicBezTo>
                        <a:pt x="68421" y="13597"/>
                        <a:pt x="69607" y="14448"/>
                        <a:pt x="70762" y="15330"/>
                      </a:cubicBezTo>
                      <a:cubicBezTo>
                        <a:pt x="70427" y="16151"/>
                        <a:pt x="70032" y="16971"/>
                        <a:pt x="70063" y="17822"/>
                      </a:cubicBezTo>
                      <a:cubicBezTo>
                        <a:pt x="69880" y="18977"/>
                        <a:pt x="70397" y="20041"/>
                        <a:pt x="70640" y="21135"/>
                      </a:cubicBezTo>
                      <a:cubicBezTo>
                        <a:pt x="71339" y="24965"/>
                        <a:pt x="67692" y="27275"/>
                        <a:pt x="66202" y="30376"/>
                      </a:cubicBezTo>
                      <a:cubicBezTo>
                        <a:pt x="64561" y="33780"/>
                        <a:pt x="62798" y="37579"/>
                        <a:pt x="59242" y="39342"/>
                      </a:cubicBezTo>
                      <a:cubicBezTo>
                        <a:pt x="57874" y="39859"/>
                        <a:pt x="56415" y="40163"/>
                        <a:pt x="54986" y="40437"/>
                      </a:cubicBezTo>
                      <a:cubicBezTo>
                        <a:pt x="53949" y="40724"/>
                        <a:pt x="53020" y="40890"/>
                        <a:pt x="52145" y="40890"/>
                      </a:cubicBezTo>
                      <a:cubicBezTo>
                        <a:pt x="50610" y="40890"/>
                        <a:pt x="49243" y="40377"/>
                        <a:pt x="47752" y="39099"/>
                      </a:cubicBezTo>
                      <a:cubicBezTo>
                        <a:pt x="45473" y="36607"/>
                        <a:pt x="43862" y="33354"/>
                        <a:pt x="43466" y="30011"/>
                      </a:cubicBezTo>
                      <a:cubicBezTo>
                        <a:pt x="43436" y="29859"/>
                        <a:pt x="43436" y="29737"/>
                        <a:pt x="43436" y="29616"/>
                      </a:cubicBezTo>
                      <a:cubicBezTo>
                        <a:pt x="43406" y="29464"/>
                        <a:pt x="43406" y="29312"/>
                        <a:pt x="43406" y="29160"/>
                      </a:cubicBezTo>
                      <a:cubicBezTo>
                        <a:pt x="43375" y="28917"/>
                        <a:pt x="43375" y="28674"/>
                        <a:pt x="43375" y="28430"/>
                      </a:cubicBezTo>
                      <a:cubicBezTo>
                        <a:pt x="43375" y="28461"/>
                        <a:pt x="43375" y="28461"/>
                        <a:pt x="43375" y="28461"/>
                      </a:cubicBezTo>
                      <a:cubicBezTo>
                        <a:pt x="43375" y="28400"/>
                        <a:pt x="43345" y="28339"/>
                        <a:pt x="43345" y="28248"/>
                      </a:cubicBezTo>
                      <a:lnTo>
                        <a:pt x="43345" y="28278"/>
                      </a:lnTo>
                      <a:cubicBezTo>
                        <a:pt x="43345" y="27974"/>
                        <a:pt x="43345" y="27701"/>
                        <a:pt x="43314" y="27427"/>
                      </a:cubicBezTo>
                      <a:cubicBezTo>
                        <a:pt x="43314" y="27215"/>
                        <a:pt x="43284" y="27032"/>
                        <a:pt x="43284" y="26819"/>
                      </a:cubicBezTo>
                      <a:cubicBezTo>
                        <a:pt x="43284" y="26819"/>
                        <a:pt x="43284" y="26850"/>
                        <a:pt x="43254" y="26850"/>
                      </a:cubicBezTo>
                      <a:cubicBezTo>
                        <a:pt x="43254" y="26880"/>
                        <a:pt x="43254" y="26880"/>
                        <a:pt x="43254" y="26911"/>
                      </a:cubicBezTo>
                      <a:cubicBezTo>
                        <a:pt x="42707" y="29251"/>
                        <a:pt x="42919" y="31652"/>
                        <a:pt x="43922" y="33841"/>
                      </a:cubicBezTo>
                      <a:cubicBezTo>
                        <a:pt x="44956" y="36333"/>
                        <a:pt x="46263" y="38978"/>
                        <a:pt x="48664" y="40406"/>
                      </a:cubicBezTo>
                      <a:cubicBezTo>
                        <a:pt x="48907" y="40558"/>
                        <a:pt x="49150" y="40710"/>
                        <a:pt x="49394" y="40832"/>
                      </a:cubicBezTo>
                      <a:cubicBezTo>
                        <a:pt x="50259" y="41272"/>
                        <a:pt x="51104" y="41429"/>
                        <a:pt x="51962" y="41429"/>
                      </a:cubicBezTo>
                      <a:cubicBezTo>
                        <a:pt x="52880" y="41429"/>
                        <a:pt x="53814" y="41249"/>
                        <a:pt x="54804" y="41045"/>
                      </a:cubicBezTo>
                      <a:lnTo>
                        <a:pt x="54804" y="41045"/>
                      </a:lnTo>
                      <a:cubicBezTo>
                        <a:pt x="54743" y="41166"/>
                        <a:pt x="54713" y="41288"/>
                        <a:pt x="54652" y="41379"/>
                      </a:cubicBezTo>
                      <a:cubicBezTo>
                        <a:pt x="53771" y="43172"/>
                        <a:pt x="52828" y="44935"/>
                        <a:pt x="52129" y="46820"/>
                      </a:cubicBezTo>
                      <a:cubicBezTo>
                        <a:pt x="51552" y="48339"/>
                        <a:pt x="50761" y="49920"/>
                        <a:pt x="50974" y="51592"/>
                      </a:cubicBezTo>
                      <a:cubicBezTo>
                        <a:pt x="52494" y="59069"/>
                        <a:pt x="59607" y="64176"/>
                        <a:pt x="64956" y="69282"/>
                      </a:cubicBezTo>
                      <a:cubicBezTo>
                        <a:pt x="64956" y="69312"/>
                        <a:pt x="64987" y="69343"/>
                        <a:pt x="64987" y="69373"/>
                      </a:cubicBezTo>
                      <a:cubicBezTo>
                        <a:pt x="65503" y="69920"/>
                        <a:pt x="66020" y="70528"/>
                        <a:pt x="66233" y="71258"/>
                      </a:cubicBezTo>
                      <a:cubicBezTo>
                        <a:pt x="66233" y="71258"/>
                        <a:pt x="66233" y="71258"/>
                        <a:pt x="66233" y="71288"/>
                      </a:cubicBezTo>
                      <a:cubicBezTo>
                        <a:pt x="66598" y="75179"/>
                        <a:pt x="60640" y="80133"/>
                        <a:pt x="58725" y="82930"/>
                      </a:cubicBezTo>
                      <a:cubicBezTo>
                        <a:pt x="55929" y="86182"/>
                        <a:pt x="53254" y="89556"/>
                        <a:pt x="50913" y="93173"/>
                      </a:cubicBezTo>
                      <a:cubicBezTo>
                        <a:pt x="50184" y="92808"/>
                        <a:pt x="49454" y="92443"/>
                        <a:pt x="48755" y="92109"/>
                      </a:cubicBezTo>
                      <a:cubicBezTo>
                        <a:pt x="46506" y="90984"/>
                        <a:pt x="44257" y="89860"/>
                        <a:pt x="42007" y="88735"/>
                      </a:cubicBezTo>
                      <a:cubicBezTo>
                        <a:pt x="39819" y="87671"/>
                        <a:pt x="37630" y="86577"/>
                        <a:pt x="35442" y="85483"/>
                      </a:cubicBezTo>
                      <a:cubicBezTo>
                        <a:pt x="33345" y="84449"/>
                        <a:pt x="31247" y="83416"/>
                        <a:pt x="29150" y="82383"/>
                      </a:cubicBezTo>
                      <a:cubicBezTo>
                        <a:pt x="27022" y="81319"/>
                        <a:pt x="24864" y="80255"/>
                        <a:pt x="22706" y="79191"/>
                      </a:cubicBezTo>
                      <a:cubicBezTo>
                        <a:pt x="20426" y="78036"/>
                        <a:pt x="18116" y="76911"/>
                        <a:pt x="15837" y="75787"/>
                      </a:cubicBezTo>
                      <a:cubicBezTo>
                        <a:pt x="13770" y="74753"/>
                        <a:pt x="11703" y="73720"/>
                        <a:pt x="9636" y="72686"/>
                      </a:cubicBezTo>
                      <a:cubicBezTo>
                        <a:pt x="7599" y="71683"/>
                        <a:pt x="5563" y="70680"/>
                        <a:pt x="3526" y="69677"/>
                      </a:cubicBezTo>
                      <a:cubicBezTo>
                        <a:pt x="3587" y="69069"/>
                        <a:pt x="3618" y="68492"/>
                        <a:pt x="3678" y="67884"/>
                      </a:cubicBezTo>
                      <a:cubicBezTo>
                        <a:pt x="3800" y="66668"/>
                        <a:pt x="4013" y="65483"/>
                        <a:pt x="4165" y="64267"/>
                      </a:cubicBezTo>
                      <a:cubicBezTo>
                        <a:pt x="4651" y="60315"/>
                        <a:pt x="5381" y="56334"/>
                        <a:pt x="6201" y="52412"/>
                      </a:cubicBezTo>
                      <a:cubicBezTo>
                        <a:pt x="6809" y="48978"/>
                        <a:pt x="7478" y="45543"/>
                        <a:pt x="8511" y="42230"/>
                      </a:cubicBezTo>
                      <a:cubicBezTo>
                        <a:pt x="11217" y="42473"/>
                        <a:pt x="13922" y="42656"/>
                        <a:pt x="16627" y="42686"/>
                      </a:cubicBezTo>
                      <a:cubicBezTo>
                        <a:pt x="19446" y="42968"/>
                        <a:pt x="22277" y="43238"/>
                        <a:pt x="25105" y="43238"/>
                      </a:cubicBezTo>
                      <a:cubicBezTo>
                        <a:pt x="26851" y="43238"/>
                        <a:pt x="28595" y="43135"/>
                        <a:pt x="30335" y="42868"/>
                      </a:cubicBezTo>
                      <a:cubicBezTo>
                        <a:pt x="31886" y="42747"/>
                        <a:pt x="33466" y="42352"/>
                        <a:pt x="34773" y="41500"/>
                      </a:cubicBezTo>
                      <a:lnTo>
                        <a:pt x="34773" y="41500"/>
                      </a:lnTo>
                      <a:cubicBezTo>
                        <a:pt x="34044" y="42564"/>
                        <a:pt x="33253" y="43598"/>
                        <a:pt x="32129" y="44266"/>
                      </a:cubicBezTo>
                      <a:cubicBezTo>
                        <a:pt x="32038" y="44358"/>
                        <a:pt x="31794" y="44418"/>
                        <a:pt x="31612" y="44510"/>
                      </a:cubicBezTo>
                      <a:lnTo>
                        <a:pt x="31734" y="44510"/>
                      </a:lnTo>
                      <a:cubicBezTo>
                        <a:pt x="31794" y="44510"/>
                        <a:pt x="31855" y="44479"/>
                        <a:pt x="31916" y="44479"/>
                      </a:cubicBezTo>
                      <a:cubicBezTo>
                        <a:pt x="31946" y="44479"/>
                        <a:pt x="31977" y="44479"/>
                        <a:pt x="31977" y="44449"/>
                      </a:cubicBezTo>
                      <a:cubicBezTo>
                        <a:pt x="32098" y="44418"/>
                        <a:pt x="32220" y="44388"/>
                        <a:pt x="32311" y="44358"/>
                      </a:cubicBezTo>
                      <a:cubicBezTo>
                        <a:pt x="32494" y="44266"/>
                        <a:pt x="32676" y="44175"/>
                        <a:pt x="32858" y="44084"/>
                      </a:cubicBezTo>
                      <a:cubicBezTo>
                        <a:pt x="33071" y="43932"/>
                        <a:pt x="33284" y="43811"/>
                        <a:pt x="33497" y="43659"/>
                      </a:cubicBezTo>
                      <a:cubicBezTo>
                        <a:pt x="33679" y="43507"/>
                        <a:pt x="33831" y="43355"/>
                        <a:pt x="33983" y="43203"/>
                      </a:cubicBezTo>
                      <a:lnTo>
                        <a:pt x="33983" y="43203"/>
                      </a:lnTo>
                      <a:cubicBezTo>
                        <a:pt x="33983" y="43203"/>
                        <a:pt x="33983" y="43203"/>
                        <a:pt x="33983" y="43203"/>
                      </a:cubicBezTo>
                      <a:lnTo>
                        <a:pt x="33983" y="43203"/>
                      </a:lnTo>
                      <a:cubicBezTo>
                        <a:pt x="34125" y="43065"/>
                        <a:pt x="34265" y="42949"/>
                        <a:pt x="34378" y="42807"/>
                      </a:cubicBezTo>
                      <a:cubicBezTo>
                        <a:pt x="34560" y="42656"/>
                        <a:pt x="34682" y="42473"/>
                        <a:pt x="34834" y="42291"/>
                      </a:cubicBezTo>
                      <a:cubicBezTo>
                        <a:pt x="34834" y="42321"/>
                        <a:pt x="34834" y="42321"/>
                        <a:pt x="34834" y="42321"/>
                      </a:cubicBezTo>
                      <a:cubicBezTo>
                        <a:pt x="34925" y="42200"/>
                        <a:pt x="35016" y="42078"/>
                        <a:pt x="35108" y="41956"/>
                      </a:cubicBezTo>
                      <a:cubicBezTo>
                        <a:pt x="36384" y="40163"/>
                        <a:pt x="37326" y="38127"/>
                        <a:pt x="38269" y="36151"/>
                      </a:cubicBezTo>
                      <a:cubicBezTo>
                        <a:pt x="39728" y="33142"/>
                        <a:pt x="41369" y="30193"/>
                        <a:pt x="42585" y="27093"/>
                      </a:cubicBezTo>
                      <a:cubicBezTo>
                        <a:pt x="42615" y="27063"/>
                        <a:pt x="42615" y="27032"/>
                        <a:pt x="42615" y="27032"/>
                      </a:cubicBezTo>
                      <a:cubicBezTo>
                        <a:pt x="42646" y="26941"/>
                        <a:pt x="42676" y="26850"/>
                        <a:pt x="42707" y="26789"/>
                      </a:cubicBezTo>
                      <a:cubicBezTo>
                        <a:pt x="42767" y="26698"/>
                        <a:pt x="42798" y="26576"/>
                        <a:pt x="42828" y="26485"/>
                      </a:cubicBezTo>
                      <a:lnTo>
                        <a:pt x="42646" y="26485"/>
                      </a:lnTo>
                      <a:cubicBezTo>
                        <a:pt x="42635" y="26485"/>
                        <a:pt x="42624" y="26485"/>
                        <a:pt x="42613" y="26485"/>
                      </a:cubicBezTo>
                      <a:cubicBezTo>
                        <a:pt x="41240" y="26485"/>
                        <a:pt x="40759" y="24561"/>
                        <a:pt x="40518" y="23446"/>
                      </a:cubicBezTo>
                      <a:cubicBezTo>
                        <a:pt x="39971" y="20436"/>
                        <a:pt x="40792" y="16485"/>
                        <a:pt x="43314" y="14509"/>
                      </a:cubicBezTo>
                      <a:cubicBezTo>
                        <a:pt x="43724" y="14189"/>
                        <a:pt x="44300" y="13931"/>
                        <a:pt x="44835" y="13931"/>
                      </a:cubicBezTo>
                      <a:cubicBezTo>
                        <a:pt x="45214" y="13931"/>
                        <a:pt x="45573" y="14060"/>
                        <a:pt x="45837" y="14388"/>
                      </a:cubicBezTo>
                      <a:cubicBezTo>
                        <a:pt x="46050" y="14570"/>
                        <a:pt x="46232" y="14844"/>
                        <a:pt x="46384" y="15087"/>
                      </a:cubicBezTo>
                      <a:cubicBezTo>
                        <a:pt x="46415" y="15117"/>
                        <a:pt x="46415" y="15148"/>
                        <a:pt x="46415" y="15178"/>
                      </a:cubicBezTo>
                      <a:cubicBezTo>
                        <a:pt x="46384" y="16576"/>
                        <a:pt x="46080" y="17944"/>
                        <a:pt x="45807" y="19342"/>
                      </a:cubicBezTo>
                      <a:cubicBezTo>
                        <a:pt x="45807" y="19403"/>
                        <a:pt x="45807" y="19464"/>
                        <a:pt x="45807" y="19524"/>
                      </a:cubicBezTo>
                      <a:lnTo>
                        <a:pt x="45807" y="19555"/>
                      </a:lnTo>
                      <a:cubicBezTo>
                        <a:pt x="45776" y="19798"/>
                        <a:pt x="45776" y="20011"/>
                        <a:pt x="45776" y="20254"/>
                      </a:cubicBezTo>
                      <a:cubicBezTo>
                        <a:pt x="45746" y="20497"/>
                        <a:pt x="45746" y="20710"/>
                        <a:pt x="45746" y="20953"/>
                      </a:cubicBezTo>
                      <a:lnTo>
                        <a:pt x="45746" y="21014"/>
                      </a:lnTo>
                      <a:lnTo>
                        <a:pt x="45746" y="21075"/>
                      </a:lnTo>
                      <a:lnTo>
                        <a:pt x="45746" y="21135"/>
                      </a:lnTo>
                      <a:lnTo>
                        <a:pt x="45746" y="21227"/>
                      </a:lnTo>
                      <a:cubicBezTo>
                        <a:pt x="45776" y="21470"/>
                        <a:pt x="45776" y="21713"/>
                        <a:pt x="45807" y="21956"/>
                      </a:cubicBezTo>
                      <a:cubicBezTo>
                        <a:pt x="45807" y="22047"/>
                        <a:pt x="45807" y="22108"/>
                        <a:pt x="45837" y="22199"/>
                      </a:cubicBezTo>
                      <a:cubicBezTo>
                        <a:pt x="45898" y="22108"/>
                        <a:pt x="45959" y="21987"/>
                        <a:pt x="45959" y="21865"/>
                      </a:cubicBezTo>
                      <a:cubicBezTo>
                        <a:pt x="46445" y="20771"/>
                        <a:pt x="46992" y="19585"/>
                        <a:pt x="47479" y="18461"/>
                      </a:cubicBezTo>
                      <a:cubicBezTo>
                        <a:pt x="48056" y="17184"/>
                        <a:pt x="48694" y="15938"/>
                        <a:pt x="49302" y="14692"/>
                      </a:cubicBezTo>
                      <a:cubicBezTo>
                        <a:pt x="49333" y="14631"/>
                        <a:pt x="49363" y="14570"/>
                        <a:pt x="49363" y="14479"/>
                      </a:cubicBezTo>
                      <a:cubicBezTo>
                        <a:pt x="49880" y="13932"/>
                        <a:pt x="50275" y="13233"/>
                        <a:pt x="50701" y="12625"/>
                      </a:cubicBezTo>
                      <a:cubicBezTo>
                        <a:pt x="51309" y="11652"/>
                        <a:pt x="52251" y="10801"/>
                        <a:pt x="53436" y="10588"/>
                      </a:cubicBezTo>
                      <a:cubicBezTo>
                        <a:pt x="53687" y="10543"/>
                        <a:pt x="53940" y="10524"/>
                        <a:pt x="54193" y="10524"/>
                      </a:cubicBezTo>
                      <a:cubicBezTo>
                        <a:pt x="55631" y="10524"/>
                        <a:pt x="57099" y="11141"/>
                        <a:pt x="58518" y="11141"/>
                      </a:cubicBezTo>
                      <a:cubicBezTo>
                        <a:pt x="59210" y="11141"/>
                        <a:pt x="59890" y="10994"/>
                        <a:pt x="60549" y="10558"/>
                      </a:cubicBezTo>
                      <a:cubicBezTo>
                        <a:pt x="60914" y="10315"/>
                        <a:pt x="61309" y="9980"/>
                        <a:pt x="61704" y="9646"/>
                      </a:cubicBezTo>
                      <a:close/>
                      <a:moveTo>
                        <a:pt x="20244" y="78553"/>
                      </a:moveTo>
                      <a:cubicBezTo>
                        <a:pt x="22463" y="79647"/>
                        <a:pt x="24682" y="80741"/>
                        <a:pt x="26901" y="81866"/>
                      </a:cubicBezTo>
                      <a:cubicBezTo>
                        <a:pt x="28998" y="82869"/>
                        <a:pt x="31065" y="83902"/>
                        <a:pt x="33132" y="84936"/>
                      </a:cubicBezTo>
                      <a:cubicBezTo>
                        <a:pt x="33345" y="85057"/>
                        <a:pt x="33588" y="85149"/>
                        <a:pt x="33801" y="85270"/>
                      </a:cubicBezTo>
                      <a:cubicBezTo>
                        <a:pt x="32950" y="86699"/>
                        <a:pt x="32342" y="88218"/>
                        <a:pt x="31521" y="89677"/>
                      </a:cubicBezTo>
                      <a:cubicBezTo>
                        <a:pt x="30487" y="91562"/>
                        <a:pt x="29576" y="93477"/>
                        <a:pt x="28633" y="95422"/>
                      </a:cubicBezTo>
                      <a:cubicBezTo>
                        <a:pt x="28573" y="95392"/>
                        <a:pt x="28512" y="95361"/>
                        <a:pt x="28451" y="95331"/>
                      </a:cubicBezTo>
                      <a:cubicBezTo>
                        <a:pt x="27904" y="95057"/>
                        <a:pt x="27357" y="94784"/>
                        <a:pt x="26779" y="94510"/>
                      </a:cubicBezTo>
                      <a:cubicBezTo>
                        <a:pt x="26293" y="94267"/>
                        <a:pt x="25746" y="93994"/>
                        <a:pt x="25229" y="93750"/>
                      </a:cubicBezTo>
                      <a:cubicBezTo>
                        <a:pt x="24773" y="93507"/>
                        <a:pt x="24287" y="93264"/>
                        <a:pt x="23770" y="93021"/>
                      </a:cubicBezTo>
                      <a:cubicBezTo>
                        <a:pt x="21703" y="92018"/>
                        <a:pt x="19606" y="90984"/>
                        <a:pt x="17508" y="89951"/>
                      </a:cubicBezTo>
                      <a:cubicBezTo>
                        <a:pt x="16627" y="89525"/>
                        <a:pt x="15776" y="89100"/>
                        <a:pt x="14894" y="88674"/>
                      </a:cubicBezTo>
                      <a:cubicBezTo>
                        <a:pt x="14986" y="88401"/>
                        <a:pt x="15077" y="88158"/>
                        <a:pt x="15198" y="87915"/>
                      </a:cubicBezTo>
                      <a:cubicBezTo>
                        <a:pt x="16870" y="84845"/>
                        <a:pt x="18542" y="81775"/>
                        <a:pt x="20153" y="78674"/>
                      </a:cubicBezTo>
                      <a:cubicBezTo>
                        <a:pt x="20183" y="78644"/>
                        <a:pt x="20214" y="78583"/>
                        <a:pt x="20244" y="78553"/>
                      </a:cubicBezTo>
                      <a:close/>
                      <a:moveTo>
                        <a:pt x="2675" y="83264"/>
                      </a:moveTo>
                      <a:cubicBezTo>
                        <a:pt x="3131" y="83477"/>
                        <a:pt x="3618" y="83720"/>
                        <a:pt x="4074" y="83933"/>
                      </a:cubicBezTo>
                      <a:cubicBezTo>
                        <a:pt x="4317" y="84054"/>
                        <a:pt x="4590" y="84206"/>
                        <a:pt x="4894" y="84328"/>
                      </a:cubicBezTo>
                      <a:cubicBezTo>
                        <a:pt x="5381" y="84571"/>
                        <a:pt x="5897" y="84845"/>
                        <a:pt x="6414" y="85088"/>
                      </a:cubicBezTo>
                      <a:cubicBezTo>
                        <a:pt x="8451" y="86091"/>
                        <a:pt x="10457" y="87094"/>
                        <a:pt x="12493" y="88066"/>
                      </a:cubicBezTo>
                      <a:cubicBezTo>
                        <a:pt x="13071" y="88370"/>
                        <a:pt x="13679" y="88674"/>
                        <a:pt x="14256" y="88948"/>
                      </a:cubicBezTo>
                      <a:cubicBezTo>
                        <a:pt x="14287" y="88948"/>
                        <a:pt x="14287" y="88978"/>
                        <a:pt x="14287" y="88978"/>
                      </a:cubicBezTo>
                      <a:cubicBezTo>
                        <a:pt x="14347" y="89009"/>
                        <a:pt x="14439" y="89039"/>
                        <a:pt x="14499" y="89070"/>
                      </a:cubicBezTo>
                      <a:cubicBezTo>
                        <a:pt x="14530" y="89070"/>
                        <a:pt x="14560" y="89100"/>
                        <a:pt x="14591" y="89100"/>
                      </a:cubicBezTo>
                      <a:cubicBezTo>
                        <a:pt x="14621" y="89130"/>
                        <a:pt x="14651" y="89130"/>
                        <a:pt x="14651" y="89130"/>
                      </a:cubicBezTo>
                      <a:cubicBezTo>
                        <a:pt x="14682" y="89161"/>
                        <a:pt x="14712" y="89161"/>
                        <a:pt x="14742" y="89191"/>
                      </a:cubicBezTo>
                      <a:lnTo>
                        <a:pt x="14773" y="89191"/>
                      </a:lnTo>
                      <a:cubicBezTo>
                        <a:pt x="16080" y="89829"/>
                        <a:pt x="17417" y="90498"/>
                        <a:pt x="18755" y="91136"/>
                      </a:cubicBezTo>
                      <a:cubicBezTo>
                        <a:pt x="20822" y="92170"/>
                        <a:pt x="22919" y="93203"/>
                        <a:pt x="25016" y="94237"/>
                      </a:cubicBezTo>
                      <a:cubicBezTo>
                        <a:pt x="25503" y="94480"/>
                        <a:pt x="26050" y="94723"/>
                        <a:pt x="26566" y="94997"/>
                      </a:cubicBezTo>
                      <a:cubicBezTo>
                        <a:pt x="27114" y="95270"/>
                        <a:pt x="27661" y="95544"/>
                        <a:pt x="28238" y="95817"/>
                      </a:cubicBezTo>
                      <a:cubicBezTo>
                        <a:pt x="28755" y="96061"/>
                        <a:pt x="29302" y="96334"/>
                        <a:pt x="29849" y="96608"/>
                      </a:cubicBezTo>
                      <a:cubicBezTo>
                        <a:pt x="31825" y="97580"/>
                        <a:pt x="33831" y="98583"/>
                        <a:pt x="35868" y="99556"/>
                      </a:cubicBezTo>
                      <a:cubicBezTo>
                        <a:pt x="36141" y="99708"/>
                        <a:pt x="36445" y="99860"/>
                        <a:pt x="36749" y="100012"/>
                      </a:cubicBezTo>
                      <a:cubicBezTo>
                        <a:pt x="38269" y="100741"/>
                        <a:pt x="39819" y="101501"/>
                        <a:pt x="41369" y="102261"/>
                      </a:cubicBezTo>
                      <a:cubicBezTo>
                        <a:pt x="40700" y="103538"/>
                        <a:pt x="40062" y="104814"/>
                        <a:pt x="39424" y="106091"/>
                      </a:cubicBezTo>
                      <a:cubicBezTo>
                        <a:pt x="38634" y="105696"/>
                        <a:pt x="37813" y="105301"/>
                        <a:pt x="36992" y="104906"/>
                      </a:cubicBezTo>
                      <a:cubicBezTo>
                        <a:pt x="34834" y="103842"/>
                        <a:pt x="32676" y="102778"/>
                        <a:pt x="30487" y="101714"/>
                      </a:cubicBezTo>
                      <a:cubicBezTo>
                        <a:pt x="28481" y="100711"/>
                        <a:pt x="26475" y="99738"/>
                        <a:pt x="24469" y="98766"/>
                      </a:cubicBezTo>
                      <a:cubicBezTo>
                        <a:pt x="22433" y="97763"/>
                        <a:pt x="20366" y="96760"/>
                        <a:pt x="18329" y="95726"/>
                      </a:cubicBezTo>
                      <a:cubicBezTo>
                        <a:pt x="16201" y="94693"/>
                        <a:pt x="14104" y="93659"/>
                        <a:pt x="12007" y="92626"/>
                      </a:cubicBezTo>
                      <a:cubicBezTo>
                        <a:pt x="9910" y="91623"/>
                        <a:pt x="7812" y="90589"/>
                        <a:pt x="5745" y="89556"/>
                      </a:cubicBezTo>
                      <a:cubicBezTo>
                        <a:pt x="4074" y="88735"/>
                        <a:pt x="2371" y="87915"/>
                        <a:pt x="700" y="87094"/>
                      </a:cubicBezTo>
                      <a:cubicBezTo>
                        <a:pt x="882" y="86729"/>
                        <a:pt x="1125" y="86334"/>
                        <a:pt x="1308" y="85939"/>
                      </a:cubicBezTo>
                      <a:cubicBezTo>
                        <a:pt x="1794" y="85057"/>
                        <a:pt x="2219" y="84145"/>
                        <a:pt x="2675" y="83264"/>
                      </a:cubicBezTo>
                      <a:close/>
                      <a:moveTo>
                        <a:pt x="58246" y="0"/>
                      </a:moveTo>
                      <a:cubicBezTo>
                        <a:pt x="57543" y="0"/>
                        <a:pt x="56847" y="125"/>
                        <a:pt x="56202" y="406"/>
                      </a:cubicBezTo>
                      <a:cubicBezTo>
                        <a:pt x="54926" y="953"/>
                        <a:pt x="53771" y="1804"/>
                        <a:pt x="52372" y="1925"/>
                      </a:cubicBezTo>
                      <a:cubicBezTo>
                        <a:pt x="52075" y="1982"/>
                        <a:pt x="51769" y="2000"/>
                        <a:pt x="51460" y="2000"/>
                      </a:cubicBezTo>
                      <a:cubicBezTo>
                        <a:pt x="50907" y="2000"/>
                        <a:pt x="50342" y="1942"/>
                        <a:pt x="49790" y="1942"/>
                      </a:cubicBezTo>
                      <a:cubicBezTo>
                        <a:pt x="49480" y="1942"/>
                        <a:pt x="49174" y="1960"/>
                        <a:pt x="48877" y="2017"/>
                      </a:cubicBezTo>
                      <a:cubicBezTo>
                        <a:pt x="47387" y="2473"/>
                        <a:pt x="45837" y="3567"/>
                        <a:pt x="45412" y="5147"/>
                      </a:cubicBezTo>
                      <a:cubicBezTo>
                        <a:pt x="45108" y="6515"/>
                        <a:pt x="43801" y="7518"/>
                        <a:pt x="43953" y="9038"/>
                      </a:cubicBezTo>
                      <a:cubicBezTo>
                        <a:pt x="43041" y="9767"/>
                        <a:pt x="42494" y="10923"/>
                        <a:pt x="42585" y="12108"/>
                      </a:cubicBezTo>
                      <a:cubicBezTo>
                        <a:pt x="41825" y="12746"/>
                        <a:pt x="41521" y="13871"/>
                        <a:pt x="41855" y="14874"/>
                      </a:cubicBezTo>
                      <a:cubicBezTo>
                        <a:pt x="41886" y="14965"/>
                        <a:pt x="41947" y="14996"/>
                        <a:pt x="41977" y="15056"/>
                      </a:cubicBezTo>
                      <a:cubicBezTo>
                        <a:pt x="39545" y="17974"/>
                        <a:pt x="38755" y="24266"/>
                        <a:pt x="41673" y="26759"/>
                      </a:cubicBezTo>
                      <a:cubicBezTo>
                        <a:pt x="41734" y="26819"/>
                        <a:pt x="41825" y="26880"/>
                        <a:pt x="41886" y="26911"/>
                      </a:cubicBezTo>
                      <a:cubicBezTo>
                        <a:pt x="41947" y="26941"/>
                        <a:pt x="42007" y="26971"/>
                        <a:pt x="42099" y="26971"/>
                      </a:cubicBezTo>
                      <a:cubicBezTo>
                        <a:pt x="42068" y="27002"/>
                        <a:pt x="42068" y="27032"/>
                        <a:pt x="42068" y="27063"/>
                      </a:cubicBezTo>
                      <a:cubicBezTo>
                        <a:pt x="40214" y="31318"/>
                        <a:pt x="38056" y="35421"/>
                        <a:pt x="35989" y="39586"/>
                      </a:cubicBezTo>
                      <a:cubicBezTo>
                        <a:pt x="35928" y="39586"/>
                        <a:pt x="35898" y="39616"/>
                        <a:pt x="35868" y="39646"/>
                      </a:cubicBezTo>
                      <a:cubicBezTo>
                        <a:pt x="35594" y="40011"/>
                        <a:pt x="35290" y="40345"/>
                        <a:pt x="34956" y="40680"/>
                      </a:cubicBezTo>
                      <a:cubicBezTo>
                        <a:pt x="34500" y="41136"/>
                        <a:pt x="33892" y="41440"/>
                        <a:pt x="33284" y="41683"/>
                      </a:cubicBezTo>
                      <a:cubicBezTo>
                        <a:pt x="30748" y="42468"/>
                        <a:pt x="28156" y="42712"/>
                        <a:pt x="25542" y="42712"/>
                      </a:cubicBezTo>
                      <a:cubicBezTo>
                        <a:pt x="21231" y="42712"/>
                        <a:pt x="16861" y="42047"/>
                        <a:pt x="12581" y="42047"/>
                      </a:cubicBezTo>
                      <a:cubicBezTo>
                        <a:pt x="12521" y="42047"/>
                        <a:pt x="12462" y="42047"/>
                        <a:pt x="12402" y="42048"/>
                      </a:cubicBezTo>
                      <a:cubicBezTo>
                        <a:pt x="11308" y="41956"/>
                        <a:pt x="10244" y="41835"/>
                        <a:pt x="9150" y="41744"/>
                      </a:cubicBezTo>
                      <a:lnTo>
                        <a:pt x="9028" y="41744"/>
                      </a:lnTo>
                      <a:cubicBezTo>
                        <a:pt x="8967" y="41713"/>
                        <a:pt x="8907" y="41713"/>
                        <a:pt x="8846" y="41713"/>
                      </a:cubicBezTo>
                      <a:cubicBezTo>
                        <a:pt x="8724" y="41713"/>
                        <a:pt x="8603" y="41683"/>
                        <a:pt x="8481" y="41683"/>
                      </a:cubicBezTo>
                      <a:lnTo>
                        <a:pt x="8420" y="41683"/>
                      </a:lnTo>
                      <a:cubicBezTo>
                        <a:pt x="8329" y="41652"/>
                        <a:pt x="8238" y="41652"/>
                        <a:pt x="8147" y="41652"/>
                      </a:cubicBezTo>
                      <a:cubicBezTo>
                        <a:pt x="8147" y="41713"/>
                        <a:pt x="8116" y="41774"/>
                        <a:pt x="8086" y="41835"/>
                      </a:cubicBezTo>
                      <a:cubicBezTo>
                        <a:pt x="8055" y="41956"/>
                        <a:pt x="7995" y="42078"/>
                        <a:pt x="7964" y="42169"/>
                      </a:cubicBezTo>
                      <a:lnTo>
                        <a:pt x="7995" y="42169"/>
                      </a:lnTo>
                      <a:cubicBezTo>
                        <a:pt x="6718" y="46273"/>
                        <a:pt x="6080" y="50498"/>
                        <a:pt x="5168" y="54662"/>
                      </a:cubicBezTo>
                      <a:cubicBezTo>
                        <a:pt x="4347" y="59586"/>
                        <a:pt x="3405" y="64480"/>
                        <a:pt x="3040" y="69434"/>
                      </a:cubicBezTo>
                      <a:lnTo>
                        <a:pt x="3010" y="69434"/>
                      </a:lnTo>
                      <a:cubicBezTo>
                        <a:pt x="3010" y="69586"/>
                        <a:pt x="2979" y="69768"/>
                        <a:pt x="2979" y="69920"/>
                      </a:cubicBezTo>
                      <a:cubicBezTo>
                        <a:pt x="3131" y="70012"/>
                        <a:pt x="3253" y="70103"/>
                        <a:pt x="3405" y="70164"/>
                      </a:cubicBezTo>
                      <a:cubicBezTo>
                        <a:pt x="3466" y="70224"/>
                        <a:pt x="3557" y="70255"/>
                        <a:pt x="3618" y="70285"/>
                      </a:cubicBezTo>
                      <a:cubicBezTo>
                        <a:pt x="3618" y="70285"/>
                        <a:pt x="3618" y="70285"/>
                        <a:pt x="3648" y="70315"/>
                      </a:cubicBezTo>
                      <a:lnTo>
                        <a:pt x="3678" y="70315"/>
                      </a:lnTo>
                      <a:cubicBezTo>
                        <a:pt x="3739" y="70376"/>
                        <a:pt x="3830" y="70407"/>
                        <a:pt x="3891" y="70437"/>
                      </a:cubicBezTo>
                      <a:cubicBezTo>
                        <a:pt x="4985" y="70984"/>
                        <a:pt x="6049" y="71531"/>
                        <a:pt x="7144" y="72048"/>
                      </a:cubicBezTo>
                      <a:cubicBezTo>
                        <a:pt x="9241" y="73112"/>
                        <a:pt x="11369" y="74145"/>
                        <a:pt x="13466" y="75209"/>
                      </a:cubicBezTo>
                      <a:cubicBezTo>
                        <a:pt x="15563" y="76243"/>
                        <a:pt x="17660" y="77276"/>
                        <a:pt x="19788" y="78310"/>
                      </a:cubicBezTo>
                      <a:cubicBezTo>
                        <a:pt x="19271" y="78857"/>
                        <a:pt x="18724" y="80468"/>
                        <a:pt x="18451" y="80802"/>
                      </a:cubicBezTo>
                      <a:cubicBezTo>
                        <a:pt x="17205" y="83386"/>
                        <a:pt x="15563" y="85787"/>
                        <a:pt x="14408" y="88431"/>
                      </a:cubicBezTo>
                      <a:cubicBezTo>
                        <a:pt x="13405" y="87945"/>
                        <a:pt x="12402" y="87459"/>
                        <a:pt x="11369" y="86942"/>
                      </a:cubicBezTo>
                      <a:cubicBezTo>
                        <a:pt x="9271" y="85908"/>
                        <a:pt x="7174" y="84875"/>
                        <a:pt x="5077" y="83842"/>
                      </a:cubicBezTo>
                      <a:cubicBezTo>
                        <a:pt x="4833" y="83720"/>
                        <a:pt x="4560" y="83598"/>
                        <a:pt x="4286" y="83446"/>
                      </a:cubicBezTo>
                      <a:cubicBezTo>
                        <a:pt x="3678" y="83173"/>
                        <a:pt x="3071" y="82869"/>
                        <a:pt x="2463" y="82565"/>
                      </a:cubicBezTo>
                      <a:cubicBezTo>
                        <a:pt x="2402" y="82656"/>
                        <a:pt x="2341" y="82747"/>
                        <a:pt x="2280" y="82869"/>
                      </a:cubicBezTo>
                      <a:cubicBezTo>
                        <a:pt x="2219" y="82990"/>
                        <a:pt x="2128" y="83142"/>
                        <a:pt x="2067" y="83294"/>
                      </a:cubicBezTo>
                      <a:cubicBezTo>
                        <a:pt x="2007" y="83355"/>
                        <a:pt x="1976" y="83416"/>
                        <a:pt x="1946" y="83507"/>
                      </a:cubicBezTo>
                      <a:cubicBezTo>
                        <a:pt x="1885" y="83629"/>
                        <a:pt x="1855" y="83750"/>
                        <a:pt x="1794" y="83842"/>
                      </a:cubicBezTo>
                      <a:cubicBezTo>
                        <a:pt x="1308" y="84875"/>
                        <a:pt x="760" y="85848"/>
                        <a:pt x="244" y="86881"/>
                      </a:cubicBezTo>
                      <a:cubicBezTo>
                        <a:pt x="153" y="87033"/>
                        <a:pt x="92" y="87185"/>
                        <a:pt x="1" y="87337"/>
                      </a:cubicBezTo>
                      <a:cubicBezTo>
                        <a:pt x="1034" y="87854"/>
                        <a:pt x="2037" y="88340"/>
                        <a:pt x="3071" y="88857"/>
                      </a:cubicBezTo>
                      <a:cubicBezTo>
                        <a:pt x="5077" y="89829"/>
                        <a:pt x="7113" y="90832"/>
                        <a:pt x="9119" y="91805"/>
                      </a:cubicBezTo>
                      <a:cubicBezTo>
                        <a:pt x="11277" y="92869"/>
                        <a:pt x="13435" y="93933"/>
                        <a:pt x="15624" y="94997"/>
                      </a:cubicBezTo>
                      <a:cubicBezTo>
                        <a:pt x="17721" y="96030"/>
                        <a:pt x="19819" y="97064"/>
                        <a:pt x="21946" y="98097"/>
                      </a:cubicBezTo>
                      <a:cubicBezTo>
                        <a:pt x="24044" y="99130"/>
                        <a:pt x="26110" y="100164"/>
                        <a:pt x="28208" y="101167"/>
                      </a:cubicBezTo>
                      <a:cubicBezTo>
                        <a:pt x="30275" y="102200"/>
                        <a:pt x="32342" y="103203"/>
                        <a:pt x="34409" y="104207"/>
                      </a:cubicBezTo>
                      <a:cubicBezTo>
                        <a:pt x="36171" y="105088"/>
                        <a:pt x="37904" y="105939"/>
                        <a:pt x="39667" y="106790"/>
                      </a:cubicBezTo>
                      <a:cubicBezTo>
                        <a:pt x="39697" y="106699"/>
                        <a:pt x="39758" y="106608"/>
                        <a:pt x="39789" y="106517"/>
                      </a:cubicBezTo>
                      <a:cubicBezTo>
                        <a:pt x="39819" y="106486"/>
                        <a:pt x="39819" y="106456"/>
                        <a:pt x="39849" y="106425"/>
                      </a:cubicBezTo>
                      <a:cubicBezTo>
                        <a:pt x="39880" y="106365"/>
                        <a:pt x="39910" y="106304"/>
                        <a:pt x="39941" y="106243"/>
                      </a:cubicBezTo>
                      <a:cubicBezTo>
                        <a:pt x="40214" y="105666"/>
                        <a:pt x="40518" y="105118"/>
                        <a:pt x="40792" y="104541"/>
                      </a:cubicBezTo>
                      <a:cubicBezTo>
                        <a:pt x="41217" y="103690"/>
                        <a:pt x="41673" y="102839"/>
                        <a:pt x="42099" y="102018"/>
                      </a:cubicBezTo>
                      <a:cubicBezTo>
                        <a:pt x="42007" y="101957"/>
                        <a:pt x="41916" y="101927"/>
                        <a:pt x="41825" y="101866"/>
                      </a:cubicBezTo>
                      <a:cubicBezTo>
                        <a:pt x="41764" y="101836"/>
                        <a:pt x="41673" y="101805"/>
                        <a:pt x="41612" y="101775"/>
                      </a:cubicBezTo>
                      <a:cubicBezTo>
                        <a:pt x="41612" y="101805"/>
                        <a:pt x="41612" y="101805"/>
                        <a:pt x="41612" y="101805"/>
                      </a:cubicBezTo>
                      <a:cubicBezTo>
                        <a:pt x="40062" y="101045"/>
                        <a:pt x="38512" y="100286"/>
                        <a:pt x="36962" y="99526"/>
                      </a:cubicBezTo>
                      <a:cubicBezTo>
                        <a:pt x="36658" y="99374"/>
                        <a:pt x="36354" y="99222"/>
                        <a:pt x="36050" y="99070"/>
                      </a:cubicBezTo>
                      <a:cubicBezTo>
                        <a:pt x="34074" y="98097"/>
                        <a:pt x="32068" y="97124"/>
                        <a:pt x="30032" y="96121"/>
                      </a:cubicBezTo>
                      <a:cubicBezTo>
                        <a:pt x="29728" y="95969"/>
                        <a:pt x="29424" y="95817"/>
                        <a:pt x="29089" y="95665"/>
                      </a:cubicBezTo>
                      <a:cubicBezTo>
                        <a:pt x="29241" y="95392"/>
                        <a:pt x="29363" y="95149"/>
                        <a:pt x="29484" y="94875"/>
                      </a:cubicBezTo>
                      <a:cubicBezTo>
                        <a:pt x="31035" y="91744"/>
                        <a:pt x="32615" y="88614"/>
                        <a:pt x="34287" y="85544"/>
                      </a:cubicBezTo>
                      <a:cubicBezTo>
                        <a:pt x="36050" y="86425"/>
                        <a:pt x="37813" y="87276"/>
                        <a:pt x="39606" y="88158"/>
                      </a:cubicBezTo>
                      <a:cubicBezTo>
                        <a:pt x="41855" y="89282"/>
                        <a:pt x="44105" y="90407"/>
                        <a:pt x="46384" y="91532"/>
                      </a:cubicBezTo>
                      <a:cubicBezTo>
                        <a:pt x="47691" y="92170"/>
                        <a:pt x="48998" y="92839"/>
                        <a:pt x="50305" y="93477"/>
                      </a:cubicBezTo>
                      <a:cubicBezTo>
                        <a:pt x="50397" y="93507"/>
                        <a:pt x="50488" y="93568"/>
                        <a:pt x="50609" y="93598"/>
                      </a:cubicBezTo>
                      <a:cubicBezTo>
                        <a:pt x="50609" y="93598"/>
                        <a:pt x="50609" y="93629"/>
                        <a:pt x="50609" y="93629"/>
                      </a:cubicBezTo>
                      <a:cubicBezTo>
                        <a:pt x="50792" y="93690"/>
                        <a:pt x="50944" y="93781"/>
                        <a:pt x="51096" y="93842"/>
                      </a:cubicBezTo>
                      <a:cubicBezTo>
                        <a:pt x="51126" y="93750"/>
                        <a:pt x="51187" y="93690"/>
                        <a:pt x="51248" y="93598"/>
                      </a:cubicBezTo>
                      <a:cubicBezTo>
                        <a:pt x="51309" y="93477"/>
                        <a:pt x="51369" y="93386"/>
                        <a:pt x="51460" y="93295"/>
                      </a:cubicBezTo>
                      <a:cubicBezTo>
                        <a:pt x="51491" y="93203"/>
                        <a:pt x="51552" y="93143"/>
                        <a:pt x="51612" y="93082"/>
                      </a:cubicBezTo>
                      <a:cubicBezTo>
                        <a:pt x="51612" y="93082"/>
                        <a:pt x="51612" y="93051"/>
                        <a:pt x="51643" y="93051"/>
                      </a:cubicBezTo>
                      <a:cubicBezTo>
                        <a:pt x="51673" y="92960"/>
                        <a:pt x="51734" y="92899"/>
                        <a:pt x="51764" y="92839"/>
                      </a:cubicBezTo>
                      <a:cubicBezTo>
                        <a:pt x="52524" y="91744"/>
                        <a:pt x="53254" y="90650"/>
                        <a:pt x="54014" y="89586"/>
                      </a:cubicBezTo>
                      <a:cubicBezTo>
                        <a:pt x="55868" y="87033"/>
                        <a:pt x="57996" y="84632"/>
                        <a:pt x="60002" y="82200"/>
                      </a:cubicBezTo>
                      <a:cubicBezTo>
                        <a:pt x="62129" y="79343"/>
                        <a:pt x="67631" y="74692"/>
                        <a:pt x="66658" y="70711"/>
                      </a:cubicBezTo>
                      <a:cubicBezTo>
                        <a:pt x="66658" y="70680"/>
                        <a:pt x="66628" y="70650"/>
                        <a:pt x="66628" y="70650"/>
                      </a:cubicBezTo>
                      <a:cubicBezTo>
                        <a:pt x="66598" y="70559"/>
                        <a:pt x="66567" y="70498"/>
                        <a:pt x="66506" y="70407"/>
                      </a:cubicBezTo>
                      <a:cubicBezTo>
                        <a:pt x="66476" y="70346"/>
                        <a:pt x="66415" y="70255"/>
                        <a:pt x="66354" y="70194"/>
                      </a:cubicBezTo>
                      <a:cubicBezTo>
                        <a:pt x="66354" y="70164"/>
                        <a:pt x="66324" y="70164"/>
                        <a:pt x="66324" y="70133"/>
                      </a:cubicBezTo>
                      <a:cubicBezTo>
                        <a:pt x="66233" y="70042"/>
                        <a:pt x="66142" y="69890"/>
                        <a:pt x="66081" y="69799"/>
                      </a:cubicBezTo>
                      <a:cubicBezTo>
                        <a:pt x="66050" y="69768"/>
                        <a:pt x="66020" y="69738"/>
                        <a:pt x="66020" y="69708"/>
                      </a:cubicBezTo>
                      <a:lnTo>
                        <a:pt x="65990" y="69708"/>
                      </a:lnTo>
                      <a:cubicBezTo>
                        <a:pt x="65868" y="69586"/>
                        <a:pt x="65777" y="69464"/>
                        <a:pt x="65655" y="69343"/>
                      </a:cubicBezTo>
                      <a:cubicBezTo>
                        <a:pt x="65564" y="69252"/>
                        <a:pt x="65503" y="69160"/>
                        <a:pt x="65412" y="69069"/>
                      </a:cubicBezTo>
                      <a:cubicBezTo>
                        <a:pt x="65412" y="69039"/>
                        <a:pt x="65382" y="69008"/>
                        <a:pt x="65351" y="68978"/>
                      </a:cubicBezTo>
                      <a:cubicBezTo>
                        <a:pt x="64652" y="68309"/>
                        <a:pt x="63923" y="67641"/>
                        <a:pt x="63224" y="67002"/>
                      </a:cubicBezTo>
                      <a:cubicBezTo>
                        <a:pt x="61613" y="65543"/>
                        <a:pt x="59941" y="64084"/>
                        <a:pt x="58452" y="62534"/>
                      </a:cubicBezTo>
                      <a:cubicBezTo>
                        <a:pt x="55473" y="59525"/>
                        <a:pt x="52524" y="56060"/>
                        <a:pt x="51521" y="51896"/>
                      </a:cubicBezTo>
                      <a:cubicBezTo>
                        <a:pt x="51248" y="50498"/>
                        <a:pt x="51734" y="49130"/>
                        <a:pt x="52281" y="47853"/>
                      </a:cubicBezTo>
                      <a:cubicBezTo>
                        <a:pt x="52980" y="45938"/>
                        <a:pt x="53831" y="44084"/>
                        <a:pt x="54774" y="42260"/>
                      </a:cubicBezTo>
                      <a:cubicBezTo>
                        <a:pt x="54986" y="41835"/>
                        <a:pt x="55230" y="41379"/>
                        <a:pt x="55442" y="40923"/>
                      </a:cubicBezTo>
                      <a:cubicBezTo>
                        <a:pt x="55534" y="40893"/>
                        <a:pt x="55655" y="40862"/>
                        <a:pt x="55777" y="40862"/>
                      </a:cubicBezTo>
                      <a:cubicBezTo>
                        <a:pt x="56749" y="40619"/>
                        <a:pt x="57722" y="40345"/>
                        <a:pt x="58695" y="40133"/>
                      </a:cubicBezTo>
                      <a:cubicBezTo>
                        <a:pt x="60518" y="39525"/>
                        <a:pt x="61977" y="38187"/>
                        <a:pt x="63193" y="36728"/>
                      </a:cubicBezTo>
                      <a:cubicBezTo>
                        <a:pt x="63315" y="36576"/>
                        <a:pt x="63467" y="36394"/>
                        <a:pt x="63588" y="36181"/>
                      </a:cubicBezTo>
                      <a:cubicBezTo>
                        <a:pt x="63730" y="36203"/>
                        <a:pt x="63868" y="36213"/>
                        <a:pt x="64000" y="36213"/>
                      </a:cubicBezTo>
                      <a:cubicBezTo>
                        <a:pt x="66134" y="36213"/>
                        <a:pt x="67062" y="33563"/>
                        <a:pt x="68178" y="32017"/>
                      </a:cubicBezTo>
                      <a:cubicBezTo>
                        <a:pt x="68968" y="30740"/>
                        <a:pt x="70731" y="29373"/>
                        <a:pt x="70032" y="27701"/>
                      </a:cubicBezTo>
                      <a:lnTo>
                        <a:pt x="70002" y="27701"/>
                      </a:lnTo>
                      <a:cubicBezTo>
                        <a:pt x="70823" y="26941"/>
                        <a:pt x="71674" y="26211"/>
                        <a:pt x="72342" y="25391"/>
                      </a:cubicBezTo>
                      <a:cubicBezTo>
                        <a:pt x="72403" y="25391"/>
                        <a:pt x="72464" y="25391"/>
                        <a:pt x="72525" y="25360"/>
                      </a:cubicBezTo>
                      <a:cubicBezTo>
                        <a:pt x="74014" y="24540"/>
                        <a:pt x="75382" y="23597"/>
                        <a:pt x="75716" y="21835"/>
                      </a:cubicBezTo>
                      <a:cubicBezTo>
                        <a:pt x="76324" y="20072"/>
                        <a:pt x="75139" y="18369"/>
                        <a:pt x="75473" y="16576"/>
                      </a:cubicBezTo>
                      <a:cubicBezTo>
                        <a:pt x="75655" y="15269"/>
                        <a:pt x="76385" y="14023"/>
                        <a:pt x="76385" y="12655"/>
                      </a:cubicBezTo>
                      <a:cubicBezTo>
                        <a:pt x="76659" y="8400"/>
                        <a:pt x="73437" y="5694"/>
                        <a:pt x="69455" y="5239"/>
                      </a:cubicBezTo>
                      <a:cubicBezTo>
                        <a:pt x="68968" y="5147"/>
                        <a:pt x="68482" y="5026"/>
                        <a:pt x="68026" y="4965"/>
                      </a:cubicBezTo>
                      <a:lnTo>
                        <a:pt x="67996" y="4965"/>
                      </a:lnTo>
                      <a:cubicBezTo>
                        <a:pt x="67692" y="4114"/>
                        <a:pt x="67205" y="3293"/>
                        <a:pt x="66506" y="2625"/>
                      </a:cubicBezTo>
                      <a:cubicBezTo>
                        <a:pt x="65441" y="1507"/>
                        <a:pt x="63976" y="1034"/>
                        <a:pt x="62472" y="1034"/>
                      </a:cubicBezTo>
                      <a:cubicBezTo>
                        <a:pt x="62217" y="1034"/>
                        <a:pt x="61960" y="1048"/>
                        <a:pt x="61704" y="1074"/>
                      </a:cubicBezTo>
                      <a:cubicBezTo>
                        <a:pt x="61430" y="801"/>
                        <a:pt x="60883" y="588"/>
                        <a:pt x="60670" y="466"/>
                      </a:cubicBezTo>
                      <a:cubicBezTo>
                        <a:pt x="59900" y="172"/>
                        <a:pt x="59068" y="0"/>
                        <a:pt x="58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727700" y="-198650"/>
                  <a:ext cx="355650" cy="524200"/>
                </a:xfrm>
                <a:custGeom>
                  <a:avLst/>
                  <a:gdLst/>
                  <a:ahLst/>
                  <a:cxnLst/>
                  <a:rect l="l" t="t" r="r" b="b"/>
                  <a:pathLst>
                    <a:path w="14226" h="20968" extrusionOk="0">
                      <a:moveTo>
                        <a:pt x="1185" y="18171"/>
                      </a:moveTo>
                      <a:lnTo>
                        <a:pt x="1185" y="18171"/>
                      </a:lnTo>
                      <a:cubicBezTo>
                        <a:pt x="1181" y="18179"/>
                        <a:pt x="1177" y="18188"/>
                        <a:pt x="1173" y="18196"/>
                      </a:cubicBezTo>
                      <a:lnTo>
                        <a:pt x="1173" y="18196"/>
                      </a:lnTo>
                      <a:cubicBezTo>
                        <a:pt x="1180" y="18192"/>
                        <a:pt x="1185" y="18184"/>
                        <a:pt x="1185" y="18171"/>
                      </a:cubicBezTo>
                      <a:close/>
                      <a:moveTo>
                        <a:pt x="13224" y="1"/>
                      </a:moveTo>
                      <a:cubicBezTo>
                        <a:pt x="9657" y="1"/>
                        <a:pt x="7589" y="4053"/>
                        <a:pt x="5988" y="6834"/>
                      </a:cubicBezTo>
                      <a:cubicBezTo>
                        <a:pt x="4195" y="9995"/>
                        <a:pt x="2736" y="13338"/>
                        <a:pt x="1307" y="16682"/>
                      </a:cubicBezTo>
                      <a:cubicBezTo>
                        <a:pt x="1185" y="17046"/>
                        <a:pt x="1064" y="17411"/>
                        <a:pt x="942" y="17746"/>
                      </a:cubicBezTo>
                      <a:cubicBezTo>
                        <a:pt x="790" y="18141"/>
                        <a:pt x="669" y="18536"/>
                        <a:pt x="547" y="18931"/>
                      </a:cubicBezTo>
                      <a:cubicBezTo>
                        <a:pt x="517" y="18931"/>
                        <a:pt x="517" y="18931"/>
                        <a:pt x="517" y="18961"/>
                      </a:cubicBezTo>
                      <a:lnTo>
                        <a:pt x="517" y="19022"/>
                      </a:lnTo>
                      <a:cubicBezTo>
                        <a:pt x="426" y="19296"/>
                        <a:pt x="334" y="19600"/>
                        <a:pt x="243" y="19904"/>
                      </a:cubicBezTo>
                      <a:cubicBezTo>
                        <a:pt x="152" y="20208"/>
                        <a:pt x="91" y="20512"/>
                        <a:pt x="30" y="20815"/>
                      </a:cubicBezTo>
                      <a:cubicBezTo>
                        <a:pt x="30" y="20876"/>
                        <a:pt x="0" y="20907"/>
                        <a:pt x="0" y="20967"/>
                      </a:cubicBezTo>
                      <a:cubicBezTo>
                        <a:pt x="0" y="20937"/>
                        <a:pt x="30" y="20937"/>
                        <a:pt x="30" y="20937"/>
                      </a:cubicBezTo>
                      <a:cubicBezTo>
                        <a:pt x="61" y="20876"/>
                        <a:pt x="91" y="20815"/>
                        <a:pt x="91" y="20755"/>
                      </a:cubicBezTo>
                      <a:lnTo>
                        <a:pt x="91" y="20785"/>
                      </a:lnTo>
                      <a:cubicBezTo>
                        <a:pt x="152" y="20633"/>
                        <a:pt x="213" y="20451"/>
                        <a:pt x="274" y="20299"/>
                      </a:cubicBezTo>
                      <a:cubicBezTo>
                        <a:pt x="395" y="19934"/>
                        <a:pt x="547" y="19630"/>
                        <a:pt x="699" y="19265"/>
                      </a:cubicBezTo>
                      <a:cubicBezTo>
                        <a:pt x="848" y="18909"/>
                        <a:pt x="996" y="18553"/>
                        <a:pt x="1173" y="18196"/>
                      </a:cubicBezTo>
                      <a:lnTo>
                        <a:pt x="1173" y="18196"/>
                      </a:lnTo>
                      <a:cubicBezTo>
                        <a:pt x="1165" y="18201"/>
                        <a:pt x="1155" y="18201"/>
                        <a:pt x="1155" y="18201"/>
                      </a:cubicBezTo>
                      <a:cubicBezTo>
                        <a:pt x="1246" y="18049"/>
                        <a:pt x="1337" y="17867"/>
                        <a:pt x="1398" y="17685"/>
                      </a:cubicBezTo>
                      <a:cubicBezTo>
                        <a:pt x="1459" y="17502"/>
                        <a:pt x="1550" y="17350"/>
                        <a:pt x="1611" y="17198"/>
                      </a:cubicBezTo>
                      <a:cubicBezTo>
                        <a:pt x="1702" y="16986"/>
                        <a:pt x="1793" y="16803"/>
                        <a:pt x="1885" y="16590"/>
                      </a:cubicBezTo>
                      <a:lnTo>
                        <a:pt x="1885" y="16590"/>
                      </a:lnTo>
                      <a:cubicBezTo>
                        <a:pt x="1885" y="16590"/>
                        <a:pt x="1854" y="16621"/>
                        <a:pt x="1854" y="16621"/>
                      </a:cubicBezTo>
                      <a:cubicBezTo>
                        <a:pt x="2067" y="16165"/>
                        <a:pt x="2249" y="15739"/>
                        <a:pt x="2462" y="15283"/>
                      </a:cubicBezTo>
                      <a:cubicBezTo>
                        <a:pt x="2553" y="15040"/>
                        <a:pt x="2675" y="14828"/>
                        <a:pt x="2766" y="14615"/>
                      </a:cubicBezTo>
                      <a:cubicBezTo>
                        <a:pt x="2827" y="14524"/>
                        <a:pt x="2888" y="14432"/>
                        <a:pt x="2948" y="14341"/>
                      </a:cubicBezTo>
                      <a:cubicBezTo>
                        <a:pt x="4985" y="9600"/>
                        <a:pt x="8055" y="2700"/>
                        <a:pt x="11520" y="937"/>
                      </a:cubicBezTo>
                      <a:cubicBezTo>
                        <a:pt x="11611" y="876"/>
                        <a:pt x="11702" y="846"/>
                        <a:pt x="11794" y="785"/>
                      </a:cubicBezTo>
                      <a:cubicBezTo>
                        <a:pt x="11946" y="694"/>
                        <a:pt x="12128" y="602"/>
                        <a:pt x="12310" y="542"/>
                      </a:cubicBezTo>
                      <a:cubicBezTo>
                        <a:pt x="12523" y="481"/>
                        <a:pt x="12705" y="390"/>
                        <a:pt x="12918" y="359"/>
                      </a:cubicBezTo>
                      <a:cubicBezTo>
                        <a:pt x="13131" y="298"/>
                        <a:pt x="13344" y="238"/>
                        <a:pt x="13587" y="207"/>
                      </a:cubicBezTo>
                      <a:cubicBezTo>
                        <a:pt x="13800" y="177"/>
                        <a:pt x="14012" y="177"/>
                        <a:pt x="14225" y="146"/>
                      </a:cubicBezTo>
                      <a:cubicBezTo>
                        <a:pt x="14195" y="116"/>
                        <a:pt x="14164" y="116"/>
                        <a:pt x="14134" y="86"/>
                      </a:cubicBezTo>
                      <a:cubicBezTo>
                        <a:pt x="13820" y="28"/>
                        <a:pt x="13517" y="1"/>
                        <a:pt x="13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839425" y="-1464025"/>
                  <a:ext cx="25" cy="800"/>
                </a:xfrm>
                <a:custGeom>
                  <a:avLst/>
                  <a:gdLst/>
                  <a:ahLst/>
                  <a:cxnLst/>
                  <a:rect l="l" t="t" r="r" b="b"/>
                  <a:pathLst>
                    <a:path w="1" h="32" extrusionOk="0">
                      <a:moveTo>
                        <a:pt x="1" y="1"/>
                      </a:moveTo>
                      <a:lnTo>
                        <a:pt x="1" y="1"/>
                      </a:lnTo>
                      <a:lnTo>
                        <a:pt x="1" y="31"/>
                      </a:lnTo>
                      <a:lnTo>
                        <a:pt x="1" y="1"/>
                      </a:lnTo>
                      <a:lnTo>
                        <a:pt x="1" y="1"/>
                      </a:lnTo>
                      <a:cubicBezTo>
                        <a:pt x="1" y="1"/>
                        <a:pt x="1" y="1"/>
                        <a:pt x="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521775" y="-1799125"/>
                  <a:ext cx="775" cy="25"/>
                </a:xfrm>
                <a:custGeom>
                  <a:avLst/>
                  <a:gdLst/>
                  <a:ahLst/>
                  <a:cxnLst/>
                  <a:rect l="l" t="t" r="r" b="b"/>
                  <a:pathLst>
                    <a:path w="31" h="1" extrusionOk="0">
                      <a:moveTo>
                        <a:pt x="31" y="0"/>
                      </a:moveTo>
                      <a:cubicBezTo>
                        <a:pt x="31" y="0"/>
                        <a:pt x="31" y="0"/>
                        <a:pt x="31" y="0"/>
                      </a:cubicBezTo>
                      <a:lnTo>
                        <a:pt x="0" y="0"/>
                      </a:lnTo>
                      <a:cubicBezTo>
                        <a:pt x="31" y="0"/>
                        <a:pt x="31" y="0"/>
                        <a:pt x="31" y="0"/>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536975" y="-1788500"/>
                  <a:ext cx="775" cy="800"/>
                </a:xfrm>
                <a:custGeom>
                  <a:avLst/>
                  <a:gdLst/>
                  <a:ahLst/>
                  <a:cxnLst/>
                  <a:rect l="l" t="t" r="r" b="b"/>
                  <a:pathLst>
                    <a:path w="31" h="32" extrusionOk="0">
                      <a:moveTo>
                        <a:pt x="31" y="1"/>
                      </a:moveTo>
                      <a:cubicBezTo>
                        <a:pt x="0" y="1"/>
                        <a:pt x="0" y="31"/>
                        <a:pt x="0" y="31"/>
                      </a:cubicBezTo>
                      <a:cubicBezTo>
                        <a:pt x="0" y="31"/>
                        <a:pt x="0" y="31"/>
                        <a:pt x="3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949600" y="-1567625"/>
                  <a:ext cx="93500" cy="206225"/>
                </a:xfrm>
                <a:custGeom>
                  <a:avLst/>
                  <a:gdLst/>
                  <a:ahLst/>
                  <a:cxnLst/>
                  <a:rect l="l" t="t" r="r" b="b"/>
                  <a:pathLst>
                    <a:path w="3740" h="8249" extrusionOk="0">
                      <a:moveTo>
                        <a:pt x="2692" y="0"/>
                      </a:moveTo>
                      <a:cubicBezTo>
                        <a:pt x="2149" y="0"/>
                        <a:pt x="1530" y="322"/>
                        <a:pt x="1247" y="771"/>
                      </a:cubicBezTo>
                      <a:cubicBezTo>
                        <a:pt x="1186" y="832"/>
                        <a:pt x="1095" y="923"/>
                        <a:pt x="1064" y="1014"/>
                      </a:cubicBezTo>
                      <a:cubicBezTo>
                        <a:pt x="1156" y="953"/>
                        <a:pt x="1216" y="893"/>
                        <a:pt x="1308" y="832"/>
                      </a:cubicBezTo>
                      <a:cubicBezTo>
                        <a:pt x="1399" y="801"/>
                        <a:pt x="1490" y="741"/>
                        <a:pt x="1581" y="710"/>
                      </a:cubicBezTo>
                      <a:cubicBezTo>
                        <a:pt x="1672" y="680"/>
                        <a:pt x="1733" y="649"/>
                        <a:pt x="1794" y="619"/>
                      </a:cubicBezTo>
                      <a:lnTo>
                        <a:pt x="1824" y="619"/>
                      </a:lnTo>
                      <a:cubicBezTo>
                        <a:pt x="1915" y="558"/>
                        <a:pt x="2007" y="528"/>
                        <a:pt x="2128" y="528"/>
                      </a:cubicBezTo>
                      <a:cubicBezTo>
                        <a:pt x="2204" y="513"/>
                        <a:pt x="2288" y="505"/>
                        <a:pt x="2371" y="505"/>
                      </a:cubicBezTo>
                      <a:cubicBezTo>
                        <a:pt x="2455" y="505"/>
                        <a:pt x="2539" y="513"/>
                        <a:pt x="2615" y="528"/>
                      </a:cubicBezTo>
                      <a:cubicBezTo>
                        <a:pt x="2641" y="524"/>
                        <a:pt x="2666" y="522"/>
                        <a:pt x="2692" y="522"/>
                      </a:cubicBezTo>
                      <a:cubicBezTo>
                        <a:pt x="2871" y="522"/>
                        <a:pt x="3025" y="619"/>
                        <a:pt x="3131" y="832"/>
                      </a:cubicBezTo>
                      <a:cubicBezTo>
                        <a:pt x="3192" y="2017"/>
                        <a:pt x="2311" y="3081"/>
                        <a:pt x="2189" y="4297"/>
                      </a:cubicBezTo>
                      <a:cubicBezTo>
                        <a:pt x="2096" y="4283"/>
                        <a:pt x="2007" y="4277"/>
                        <a:pt x="1921" y="4277"/>
                      </a:cubicBezTo>
                      <a:cubicBezTo>
                        <a:pt x="81" y="4277"/>
                        <a:pt x="0" y="7290"/>
                        <a:pt x="1308" y="8248"/>
                      </a:cubicBezTo>
                      <a:cubicBezTo>
                        <a:pt x="1247" y="8127"/>
                        <a:pt x="1216" y="8005"/>
                        <a:pt x="1156" y="7853"/>
                      </a:cubicBezTo>
                      <a:cubicBezTo>
                        <a:pt x="1125" y="7701"/>
                        <a:pt x="1095" y="7580"/>
                        <a:pt x="1064" y="7428"/>
                      </a:cubicBezTo>
                      <a:cubicBezTo>
                        <a:pt x="1034" y="7276"/>
                        <a:pt x="1004" y="7124"/>
                        <a:pt x="973" y="6972"/>
                      </a:cubicBezTo>
                      <a:cubicBezTo>
                        <a:pt x="973" y="6820"/>
                        <a:pt x="973" y="6698"/>
                        <a:pt x="943" y="6546"/>
                      </a:cubicBezTo>
                      <a:cubicBezTo>
                        <a:pt x="943" y="6455"/>
                        <a:pt x="943" y="6364"/>
                        <a:pt x="943" y="6273"/>
                      </a:cubicBezTo>
                      <a:cubicBezTo>
                        <a:pt x="943" y="6242"/>
                        <a:pt x="943" y="6212"/>
                        <a:pt x="943" y="6181"/>
                      </a:cubicBezTo>
                      <a:cubicBezTo>
                        <a:pt x="943" y="5604"/>
                        <a:pt x="1125" y="4966"/>
                        <a:pt x="1703" y="4814"/>
                      </a:cubicBezTo>
                      <a:cubicBezTo>
                        <a:pt x="1794" y="4753"/>
                        <a:pt x="1915" y="4722"/>
                        <a:pt x="2007" y="4692"/>
                      </a:cubicBezTo>
                      <a:cubicBezTo>
                        <a:pt x="2060" y="4683"/>
                        <a:pt x="2113" y="4679"/>
                        <a:pt x="2166" y="4679"/>
                      </a:cubicBezTo>
                      <a:cubicBezTo>
                        <a:pt x="2293" y="4679"/>
                        <a:pt x="2416" y="4701"/>
                        <a:pt x="2523" y="4722"/>
                      </a:cubicBezTo>
                      <a:lnTo>
                        <a:pt x="2584" y="4722"/>
                      </a:lnTo>
                      <a:cubicBezTo>
                        <a:pt x="2615" y="4540"/>
                        <a:pt x="2645" y="4327"/>
                        <a:pt x="2706" y="4145"/>
                      </a:cubicBezTo>
                      <a:cubicBezTo>
                        <a:pt x="2736" y="4084"/>
                        <a:pt x="2767" y="3993"/>
                        <a:pt x="2767" y="3932"/>
                      </a:cubicBezTo>
                      <a:cubicBezTo>
                        <a:pt x="3010" y="2899"/>
                        <a:pt x="3739" y="1865"/>
                        <a:pt x="3648" y="771"/>
                      </a:cubicBezTo>
                      <a:cubicBezTo>
                        <a:pt x="3538" y="220"/>
                        <a:pt x="3141" y="0"/>
                        <a:pt x="2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593200" y="-1337875"/>
                  <a:ext cx="105650" cy="166300"/>
                </a:xfrm>
                <a:custGeom>
                  <a:avLst/>
                  <a:gdLst/>
                  <a:ahLst/>
                  <a:cxnLst/>
                  <a:rect l="l" t="t" r="r" b="b"/>
                  <a:pathLst>
                    <a:path w="4226" h="6652" extrusionOk="0">
                      <a:moveTo>
                        <a:pt x="4225" y="1"/>
                      </a:moveTo>
                      <a:cubicBezTo>
                        <a:pt x="4012" y="183"/>
                        <a:pt x="3891" y="578"/>
                        <a:pt x="3739" y="760"/>
                      </a:cubicBezTo>
                      <a:cubicBezTo>
                        <a:pt x="3222" y="1551"/>
                        <a:pt x="3070" y="2463"/>
                        <a:pt x="3131" y="3374"/>
                      </a:cubicBezTo>
                      <a:cubicBezTo>
                        <a:pt x="3070" y="3922"/>
                        <a:pt x="3131" y="4499"/>
                        <a:pt x="2918" y="5046"/>
                      </a:cubicBezTo>
                      <a:cubicBezTo>
                        <a:pt x="2675" y="5533"/>
                        <a:pt x="2249" y="5897"/>
                        <a:pt x="1763" y="6049"/>
                      </a:cubicBezTo>
                      <a:cubicBezTo>
                        <a:pt x="1733" y="6049"/>
                        <a:pt x="1733" y="6080"/>
                        <a:pt x="1702" y="6080"/>
                      </a:cubicBezTo>
                      <a:lnTo>
                        <a:pt x="1733" y="6080"/>
                      </a:lnTo>
                      <a:cubicBezTo>
                        <a:pt x="1672" y="6080"/>
                        <a:pt x="1641" y="6110"/>
                        <a:pt x="1581" y="6140"/>
                      </a:cubicBezTo>
                      <a:cubicBezTo>
                        <a:pt x="1489" y="6171"/>
                        <a:pt x="1398" y="6201"/>
                        <a:pt x="1307" y="6232"/>
                      </a:cubicBezTo>
                      <a:cubicBezTo>
                        <a:pt x="1246" y="6262"/>
                        <a:pt x="1155" y="6262"/>
                        <a:pt x="1094" y="6292"/>
                      </a:cubicBezTo>
                      <a:lnTo>
                        <a:pt x="1003" y="6292"/>
                      </a:lnTo>
                      <a:cubicBezTo>
                        <a:pt x="912" y="6323"/>
                        <a:pt x="821" y="6323"/>
                        <a:pt x="760" y="6323"/>
                      </a:cubicBezTo>
                      <a:cubicBezTo>
                        <a:pt x="654" y="6338"/>
                        <a:pt x="555" y="6346"/>
                        <a:pt x="460" y="6346"/>
                      </a:cubicBezTo>
                      <a:cubicBezTo>
                        <a:pt x="365" y="6346"/>
                        <a:pt x="274" y="6338"/>
                        <a:pt x="182" y="6323"/>
                      </a:cubicBezTo>
                      <a:lnTo>
                        <a:pt x="0" y="6323"/>
                      </a:lnTo>
                      <a:cubicBezTo>
                        <a:pt x="0" y="6323"/>
                        <a:pt x="0" y="6323"/>
                        <a:pt x="30" y="6353"/>
                      </a:cubicBezTo>
                      <a:cubicBezTo>
                        <a:pt x="61" y="6353"/>
                        <a:pt x="122" y="6384"/>
                        <a:pt x="152" y="6414"/>
                      </a:cubicBezTo>
                      <a:cubicBezTo>
                        <a:pt x="482" y="6574"/>
                        <a:pt x="838" y="6652"/>
                        <a:pt x="1191" y="6652"/>
                      </a:cubicBezTo>
                      <a:cubicBezTo>
                        <a:pt x="1912" y="6652"/>
                        <a:pt x="2621" y="6327"/>
                        <a:pt x="3070" y="5715"/>
                      </a:cubicBezTo>
                      <a:cubicBezTo>
                        <a:pt x="3800" y="4864"/>
                        <a:pt x="3587" y="3618"/>
                        <a:pt x="3648" y="2554"/>
                      </a:cubicBezTo>
                      <a:cubicBezTo>
                        <a:pt x="3648" y="2493"/>
                        <a:pt x="3678" y="2402"/>
                        <a:pt x="3678" y="2341"/>
                      </a:cubicBezTo>
                      <a:cubicBezTo>
                        <a:pt x="3708" y="2189"/>
                        <a:pt x="3708" y="2037"/>
                        <a:pt x="3739" y="1855"/>
                      </a:cubicBezTo>
                      <a:cubicBezTo>
                        <a:pt x="3769" y="1520"/>
                        <a:pt x="3830" y="1186"/>
                        <a:pt x="3921" y="852"/>
                      </a:cubicBezTo>
                      <a:cubicBezTo>
                        <a:pt x="3952" y="730"/>
                        <a:pt x="4012" y="578"/>
                        <a:pt x="4073" y="456"/>
                      </a:cubicBezTo>
                      <a:cubicBezTo>
                        <a:pt x="4104" y="304"/>
                        <a:pt x="4164" y="183"/>
                        <a:pt x="4225" y="61"/>
                      </a:cubicBezTo>
                      <a:cubicBezTo>
                        <a:pt x="4225" y="31"/>
                        <a:pt x="4225" y="1"/>
                        <a:pt x="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36225" y="-1537725"/>
                  <a:ext cx="25" cy="25"/>
                </a:xfrm>
                <a:custGeom>
                  <a:avLst/>
                  <a:gdLst/>
                  <a:ahLst/>
                  <a:cxnLst/>
                  <a:rect l="l" t="t" r="r" b="b"/>
                  <a:pathLst>
                    <a:path w="1" h="1" extrusionOk="0">
                      <a:moveTo>
                        <a:pt x="1" y="0"/>
                      </a:moveTo>
                      <a:lnTo>
                        <a:pt x="1" y="0"/>
                      </a:lnTo>
                      <a:lnTo>
                        <a:pt x="1" y="0"/>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608400" y="-1573850"/>
                  <a:ext cx="80575" cy="37675"/>
                </a:xfrm>
                <a:custGeom>
                  <a:avLst/>
                  <a:gdLst/>
                  <a:ahLst/>
                  <a:cxnLst/>
                  <a:rect l="l" t="t" r="r" b="b"/>
                  <a:pathLst>
                    <a:path w="3223" h="1507" extrusionOk="0">
                      <a:moveTo>
                        <a:pt x="331" y="0"/>
                      </a:moveTo>
                      <a:cubicBezTo>
                        <a:pt x="221" y="0"/>
                        <a:pt x="110" y="6"/>
                        <a:pt x="0" y="17"/>
                      </a:cubicBezTo>
                      <a:cubicBezTo>
                        <a:pt x="0" y="17"/>
                        <a:pt x="0" y="17"/>
                        <a:pt x="0" y="47"/>
                      </a:cubicBezTo>
                      <a:cubicBezTo>
                        <a:pt x="31" y="78"/>
                        <a:pt x="61" y="78"/>
                        <a:pt x="91" y="108"/>
                      </a:cubicBezTo>
                      <a:cubicBezTo>
                        <a:pt x="122" y="138"/>
                        <a:pt x="183" y="199"/>
                        <a:pt x="243" y="230"/>
                      </a:cubicBezTo>
                      <a:cubicBezTo>
                        <a:pt x="274" y="230"/>
                        <a:pt x="304" y="260"/>
                        <a:pt x="335" y="260"/>
                      </a:cubicBezTo>
                      <a:lnTo>
                        <a:pt x="395" y="290"/>
                      </a:lnTo>
                      <a:cubicBezTo>
                        <a:pt x="517" y="351"/>
                        <a:pt x="608" y="382"/>
                        <a:pt x="730" y="412"/>
                      </a:cubicBezTo>
                      <a:cubicBezTo>
                        <a:pt x="851" y="442"/>
                        <a:pt x="973" y="503"/>
                        <a:pt x="1125" y="534"/>
                      </a:cubicBezTo>
                      <a:lnTo>
                        <a:pt x="1064" y="534"/>
                      </a:lnTo>
                      <a:cubicBezTo>
                        <a:pt x="1216" y="594"/>
                        <a:pt x="1368" y="625"/>
                        <a:pt x="1520" y="686"/>
                      </a:cubicBezTo>
                      <a:cubicBezTo>
                        <a:pt x="1642" y="746"/>
                        <a:pt x="1733" y="777"/>
                        <a:pt x="1824" y="838"/>
                      </a:cubicBezTo>
                      <a:cubicBezTo>
                        <a:pt x="1915" y="898"/>
                        <a:pt x="2006" y="959"/>
                        <a:pt x="2097" y="1020"/>
                      </a:cubicBezTo>
                      <a:cubicBezTo>
                        <a:pt x="2189" y="1111"/>
                        <a:pt x="2310" y="1172"/>
                        <a:pt x="2401" y="1263"/>
                      </a:cubicBezTo>
                      <a:cubicBezTo>
                        <a:pt x="2493" y="1294"/>
                        <a:pt x="2553" y="1324"/>
                        <a:pt x="2614" y="1354"/>
                      </a:cubicBezTo>
                      <a:cubicBezTo>
                        <a:pt x="2645" y="1385"/>
                        <a:pt x="2675" y="1385"/>
                        <a:pt x="2705" y="1385"/>
                      </a:cubicBezTo>
                      <a:cubicBezTo>
                        <a:pt x="2766" y="1415"/>
                        <a:pt x="2827" y="1415"/>
                        <a:pt x="2888" y="1445"/>
                      </a:cubicBezTo>
                      <a:cubicBezTo>
                        <a:pt x="3009" y="1476"/>
                        <a:pt x="3101" y="1476"/>
                        <a:pt x="3222" y="1506"/>
                      </a:cubicBezTo>
                      <a:cubicBezTo>
                        <a:pt x="3222" y="1445"/>
                        <a:pt x="3192" y="1415"/>
                        <a:pt x="3161" y="1354"/>
                      </a:cubicBezTo>
                      <a:cubicBezTo>
                        <a:pt x="2472" y="527"/>
                        <a:pt x="1408"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667675" y="-1430500"/>
                  <a:ext cx="76425" cy="60400"/>
                </a:xfrm>
                <a:custGeom>
                  <a:avLst/>
                  <a:gdLst/>
                  <a:ahLst/>
                  <a:cxnLst/>
                  <a:rect l="l" t="t" r="r" b="b"/>
                  <a:pathLst>
                    <a:path w="3057" h="2416" extrusionOk="0">
                      <a:moveTo>
                        <a:pt x="1434" y="1"/>
                      </a:moveTo>
                      <a:cubicBezTo>
                        <a:pt x="932" y="1"/>
                        <a:pt x="415" y="361"/>
                        <a:pt x="213" y="788"/>
                      </a:cubicBezTo>
                      <a:cubicBezTo>
                        <a:pt x="0" y="1274"/>
                        <a:pt x="152" y="1882"/>
                        <a:pt x="517" y="2216"/>
                      </a:cubicBezTo>
                      <a:cubicBezTo>
                        <a:pt x="743" y="2355"/>
                        <a:pt x="972" y="2416"/>
                        <a:pt x="1190" y="2416"/>
                      </a:cubicBezTo>
                      <a:cubicBezTo>
                        <a:pt x="2259" y="2416"/>
                        <a:pt x="3057" y="957"/>
                        <a:pt x="1946" y="149"/>
                      </a:cubicBezTo>
                      <a:cubicBezTo>
                        <a:pt x="1787" y="46"/>
                        <a:pt x="1611" y="1"/>
                        <a:pt x="1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447450" y="-1291625"/>
                  <a:ext cx="85450" cy="57325"/>
                </a:xfrm>
                <a:custGeom>
                  <a:avLst/>
                  <a:gdLst/>
                  <a:ahLst/>
                  <a:cxnLst/>
                  <a:rect l="l" t="t" r="r" b="b"/>
                  <a:pathLst>
                    <a:path w="3418" h="2293" extrusionOk="0">
                      <a:moveTo>
                        <a:pt x="1819" y="0"/>
                      </a:moveTo>
                      <a:cubicBezTo>
                        <a:pt x="780" y="0"/>
                        <a:pt x="1" y="1418"/>
                        <a:pt x="1131" y="2163"/>
                      </a:cubicBezTo>
                      <a:cubicBezTo>
                        <a:pt x="1315" y="2253"/>
                        <a:pt x="1498" y="2293"/>
                        <a:pt x="1673" y="2293"/>
                      </a:cubicBezTo>
                      <a:cubicBezTo>
                        <a:pt x="2684" y="2293"/>
                        <a:pt x="3418" y="960"/>
                        <a:pt x="2407" y="157"/>
                      </a:cubicBezTo>
                      <a:cubicBezTo>
                        <a:pt x="2209" y="48"/>
                        <a:pt x="2010"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34250" y="-1061275"/>
                  <a:ext cx="25" cy="25"/>
                </a:xfrm>
                <a:custGeom>
                  <a:avLst/>
                  <a:gdLst/>
                  <a:ahLst/>
                  <a:cxnLst/>
                  <a:rect l="l" t="t" r="r" b="b"/>
                  <a:pathLst>
                    <a:path w="1" h="1" extrusionOk="0">
                      <a:moveTo>
                        <a:pt x="1" y="1"/>
                      </a:moveTo>
                      <a:lnTo>
                        <a:pt x="1" y="1"/>
                      </a:lnTo>
                      <a:lnTo>
                        <a:pt x="1"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34250" y="-1061275"/>
                  <a:ext cx="25" cy="25"/>
                </a:xfrm>
                <a:custGeom>
                  <a:avLst/>
                  <a:gdLst/>
                  <a:ahLst/>
                  <a:cxnLst/>
                  <a:rect l="l" t="t" r="r" b="b"/>
                  <a:pathLst>
                    <a:path w="1" h="1" extrusionOk="0">
                      <a:moveTo>
                        <a:pt x="1" y="1"/>
                      </a:moveTo>
                      <a:lnTo>
                        <a:pt x="1" y="1"/>
                      </a:lnTo>
                      <a:lnTo>
                        <a:pt x="1"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31500" y="-1131175"/>
                  <a:ext cx="126925" cy="70675"/>
                </a:xfrm>
                <a:custGeom>
                  <a:avLst/>
                  <a:gdLst/>
                  <a:ahLst/>
                  <a:cxnLst/>
                  <a:rect l="l" t="t" r="r" b="b"/>
                  <a:pathLst>
                    <a:path w="5077" h="2827" extrusionOk="0">
                      <a:moveTo>
                        <a:pt x="851" y="638"/>
                      </a:moveTo>
                      <a:cubicBezTo>
                        <a:pt x="861" y="646"/>
                        <a:pt x="871" y="654"/>
                        <a:pt x="881" y="662"/>
                      </a:cubicBezTo>
                      <a:lnTo>
                        <a:pt x="881" y="662"/>
                      </a:lnTo>
                      <a:cubicBezTo>
                        <a:pt x="879" y="653"/>
                        <a:pt x="872" y="638"/>
                        <a:pt x="851" y="638"/>
                      </a:cubicBezTo>
                      <a:close/>
                      <a:moveTo>
                        <a:pt x="0" y="0"/>
                      </a:moveTo>
                      <a:cubicBezTo>
                        <a:pt x="0" y="31"/>
                        <a:pt x="30" y="91"/>
                        <a:pt x="61" y="122"/>
                      </a:cubicBezTo>
                      <a:cubicBezTo>
                        <a:pt x="91" y="213"/>
                        <a:pt x="152" y="274"/>
                        <a:pt x="182" y="334"/>
                      </a:cubicBezTo>
                      <a:cubicBezTo>
                        <a:pt x="304" y="456"/>
                        <a:pt x="395" y="608"/>
                        <a:pt x="517" y="730"/>
                      </a:cubicBezTo>
                      <a:cubicBezTo>
                        <a:pt x="517" y="730"/>
                        <a:pt x="517" y="760"/>
                        <a:pt x="517" y="760"/>
                      </a:cubicBezTo>
                      <a:cubicBezTo>
                        <a:pt x="547" y="790"/>
                        <a:pt x="547" y="790"/>
                        <a:pt x="547" y="790"/>
                      </a:cubicBezTo>
                      <a:cubicBezTo>
                        <a:pt x="547" y="790"/>
                        <a:pt x="547" y="790"/>
                        <a:pt x="547" y="790"/>
                      </a:cubicBezTo>
                      <a:lnTo>
                        <a:pt x="547" y="790"/>
                      </a:lnTo>
                      <a:cubicBezTo>
                        <a:pt x="547" y="790"/>
                        <a:pt x="578" y="790"/>
                        <a:pt x="578" y="821"/>
                      </a:cubicBezTo>
                      <a:lnTo>
                        <a:pt x="547" y="790"/>
                      </a:lnTo>
                      <a:lnTo>
                        <a:pt x="547" y="790"/>
                      </a:lnTo>
                      <a:cubicBezTo>
                        <a:pt x="699" y="973"/>
                        <a:pt x="882" y="1125"/>
                        <a:pt x="1034" y="1307"/>
                      </a:cubicBezTo>
                      <a:cubicBezTo>
                        <a:pt x="1550" y="1702"/>
                        <a:pt x="2067" y="2037"/>
                        <a:pt x="2280" y="2158"/>
                      </a:cubicBezTo>
                      <a:cubicBezTo>
                        <a:pt x="2462" y="2280"/>
                        <a:pt x="2675" y="2371"/>
                        <a:pt x="2888" y="2493"/>
                      </a:cubicBezTo>
                      <a:cubicBezTo>
                        <a:pt x="3040" y="2553"/>
                        <a:pt x="3192" y="2614"/>
                        <a:pt x="3344" y="2705"/>
                      </a:cubicBezTo>
                      <a:lnTo>
                        <a:pt x="3404" y="2705"/>
                      </a:lnTo>
                      <a:lnTo>
                        <a:pt x="3435" y="2736"/>
                      </a:lnTo>
                      <a:lnTo>
                        <a:pt x="3496" y="2736"/>
                      </a:lnTo>
                      <a:cubicBezTo>
                        <a:pt x="3556" y="2736"/>
                        <a:pt x="3617" y="2766"/>
                        <a:pt x="3678" y="2766"/>
                      </a:cubicBezTo>
                      <a:lnTo>
                        <a:pt x="3708" y="2766"/>
                      </a:lnTo>
                      <a:cubicBezTo>
                        <a:pt x="3769" y="2766"/>
                        <a:pt x="3830" y="2797"/>
                        <a:pt x="3891" y="2797"/>
                      </a:cubicBezTo>
                      <a:lnTo>
                        <a:pt x="3952" y="2797"/>
                      </a:lnTo>
                      <a:cubicBezTo>
                        <a:pt x="3952" y="2797"/>
                        <a:pt x="3982" y="2797"/>
                        <a:pt x="3982" y="2827"/>
                      </a:cubicBezTo>
                      <a:lnTo>
                        <a:pt x="4438" y="2827"/>
                      </a:lnTo>
                      <a:cubicBezTo>
                        <a:pt x="4529" y="2827"/>
                        <a:pt x="4651" y="2827"/>
                        <a:pt x="4742" y="2797"/>
                      </a:cubicBezTo>
                      <a:cubicBezTo>
                        <a:pt x="4863" y="2797"/>
                        <a:pt x="4985" y="2766"/>
                        <a:pt x="5076" y="2766"/>
                      </a:cubicBezTo>
                      <a:cubicBezTo>
                        <a:pt x="4134" y="2493"/>
                        <a:pt x="3222" y="2097"/>
                        <a:pt x="2371" y="1581"/>
                      </a:cubicBezTo>
                      <a:cubicBezTo>
                        <a:pt x="2341" y="1581"/>
                        <a:pt x="2310" y="1550"/>
                        <a:pt x="2280" y="1550"/>
                      </a:cubicBezTo>
                      <a:cubicBezTo>
                        <a:pt x="2249" y="1520"/>
                        <a:pt x="2189" y="1490"/>
                        <a:pt x="2128" y="1459"/>
                      </a:cubicBezTo>
                      <a:cubicBezTo>
                        <a:pt x="1976" y="1398"/>
                        <a:pt x="1824" y="1307"/>
                        <a:pt x="1672" y="1216"/>
                      </a:cubicBezTo>
                      <a:cubicBezTo>
                        <a:pt x="1520" y="1125"/>
                        <a:pt x="1398" y="1034"/>
                        <a:pt x="1277" y="942"/>
                      </a:cubicBezTo>
                      <a:cubicBezTo>
                        <a:pt x="1135" y="857"/>
                        <a:pt x="1019" y="772"/>
                        <a:pt x="881" y="662"/>
                      </a:cubicBezTo>
                      <a:lnTo>
                        <a:pt x="881" y="662"/>
                      </a:lnTo>
                      <a:cubicBezTo>
                        <a:pt x="882" y="666"/>
                        <a:pt x="882" y="669"/>
                        <a:pt x="882" y="669"/>
                      </a:cubicBezTo>
                      <a:cubicBezTo>
                        <a:pt x="608" y="456"/>
                        <a:pt x="304" y="243"/>
                        <a:pt x="30" y="31"/>
                      </a:cubicBezTo>
                      <a:cubicBezTo>
                        <a:pt x="0" y="3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1417700" y="-764150"/>
                  <a:ext cx="229525" cy="199875"/>
                </a:xfrm>
                <a:custGeom>
                  <a:avLst/>
                  <a:gdLst/>
                  <a:ahLst/>
                  <a:cxnLst/>
                  <a:rect l="l" t="t" r="r" b="b"/>
                  <a:pathLst>
                    <a:path w="9181" h="7995" extrusionOk="0">
                      <a:moveTo>
                        <a:pt x="1" y="0"/>
                      </a:moveTo>
                      <a:lnTo>
                        <a:pt x="1" y="0"/>
                      </a:lnTo>
                      <a:cubicBezTo>
                        <a:pt x="122" y="122"/>
                        <a:pt x="274" y="243"/>
                        <a:pt x="396" y="335"/>
                      </a:cubicBezTo>
                      <a:cubicBezTo>
                        <a:pt x="791" y="669"/>
                        <a:pt x="1156" y="973"/>
                        <a:pt x="1551" y="1277"/>
                      </a:cubicBezTo>
                      <a:cubicBezTo>
                        <a:pt x="1703" y="1368"/>
                        <a:pt x="1855" y="1459"/>
                        <a:pt x="1976" y="1550"/>
                      </a:cubicBezTo>
                      <a:cubicBezTo>
                        <a:pt x="2128" y="1672"/>
                        <a:pt x="2311" y="1763"/>
                        <a:pt x="2463" y="1885"/>
                      </a:cubicBezTo>
                      <a:cubicBezTo>
                        <a:pt x="2736" y="2037"/>
                        <a:pt x="3010" y="2158"/>
                        <a:pt x="3314" y="2341"/>
                      </a:cubicBezTo>
                      <a:cubicBezTo>
                        <a:pt x="4074" y="2827"/>
                        <a:pt x="4834" y="3374"/>
                        <a:pt x="5594" y="3891"/>
                      </a:cubicBezTo>
                      <a:cubicBezTo>
                        <a:pt x="7083" y="5015"/>
                        <a:pt x="7812" y="6809"/>
                        <a:pt x="9180" y="7994"/>
                      </a:cubicBezTo>
                      <a:cubicBezTo>
                        <a:pt x="9119" y="7933"/>
                        <a:pt x="9089" y="7842"/>
                        <a:pt x="9028" y="7781"/>
                      </a:cubicBezTo>
                      <a:cubicBezTo>
                        <a:pt x="8907" y="7629"/>
                        <a:pt x="8816" y="7478"/>
                        <a:pt x="8724" y="7295"/>
                      </a:cubicBezTo>
                      <a:cubicBezTo>
                        <a:pt x="8633" y="7143"/>
                        <a:pt x="8542" y="7022"/>
                        <a:pt x="8451" y="6870"/>
                      </a:cubicBezTo>
                      <a:cubicBezTo>
                        <a:pt x="8360" y="6748"/>
                        <a:pt x="8299" y="6596"/>
                        <a:pt x="8208" y="6474"/>
                      </a:cubicBezTo>
                      <a:cubicBezTo>
                        <a:pt x="8208" y="6474"/>
                        <a:pt x="8208" y="6444"/>
                        <a:pt x="8208" y="6444"/>
                      </a:cubicBezTo>
                      <a:cubicBezTo>
                        <a:pt x="8116" y="6292"/>
                        <a:pt x="8025" y="6140"/>
                        <a:pt x="7964" y="6019"/>
                      </a:cubicBezTo>
                      <a:cubicBezTo>
                        <a:pt x="7964" y="6019"/>
                        <a:pt x="7964" y="6019"/>
                        <a:pt x="7964" y="6049"/>
                      </a:cubicBezTo>
                      <a:cubicBezTo>
                        <a:pt x="7843" y="5836"/>
                        <a:pt x="7721" y="5654"/>
                        <a:pt x="7630" y="5471"/>
                      </a:cubicBezTo>
                      <a:cubicBezTo>
                        <a:pt x="7539" y="5350"/>
                        <a:pt x="7448" y="5198"/>
                        <a:pt x="7357" y="5076"/>
                      </a:cubicBezTo>
                      <a:cubicBezTo>
                        <a:pt x="7265" y="4924"/>
                        <a:pt x="7174" y="4772"/>
                        <a:pt x="7083" y="4620"/>
                      </a:cubicBezTo>
                      <a:cubicBezTo>
                        <a:pt x="7053" y="4560"/>
                        <a:pt x="6992" y="4529"/>
                        <a:pt x="6931" y="4468"/>
                      </a:cubicBezTo>
                      <a:cubicBezTo>
                        <a:pt x="6019" y="3374"/>
                        <a:pt x="4742" y="2645"/>
                        <a:pt x="3557" y="1885"/>
                      </a:cubicBezTo>
                      <a:cubicBezTo>
                        <a:pt x="3132" y="1611"/>
                        <a:pt x="2706" y="1398"/>
                        <a:pt x="2250" y="1186"/>
                      </a:cubicBezTo>
                      <a:cubicBezTo>
                        <a:pt x="1825" y="973"/>
                        <a:pt x="1399" y="760"/>
                        <a:pt x="973" y="517"/>
                      </a:cubicBezTo>
                      <a:cubicBezTo>
                        <a:pt x="730" y="395"/>
                        <a:pt x="487" y="274"/>
                        <a:pt x="244" y="122"/>
                      </a:cubicBezTo>
                      <a:cubicBezTo>
                        <a:pt x="153" y="91"/>
                        <a:pt x="92" y="3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1097775" y="-536200"/>
                  <a:ext cx="409600" cy="110225"/>
                </a:xfrm>
                <a:custGeom>
                  <a:avLst/>
                  <a:gdLst/>
                  <a:ahLst/>
                  <a:cxnLst/>
                  <a:rect l="l" t="t" r="r" b="b"/>
                  <a:pathLst>
                    <a:path w="16384" h="4409" extrusionOk="0">
                      <a:moveTo>
                        <a:pt x="13748" y="3549"/>
                      </a:moveTo>
                      <a:cubicBezTo>
                        <a:pt x="13757" y="3557"/>
                        <a:pt x="13770" y="3557"/>
                        <a:pt x="13770" y="3557"/>
                      </a:cubicBezTo>
                      <a:cubicBezTo>
                        <a:pt x="13762" y="3554"/>
                        <a:pt x="13755" y="3552"/>
                        <a:pt x="13748" y="3549"/>
                      </a:cubicBezTo>
                      <a:close/>
                      <a:moveTo>
                        <a:pt x="3222" y="1"/>
                      </a:moveTo>
                      <a:cubicBezTo>
                        <a:pt x="2949" y="31"/>
                        <a:pt x="2675" y="31"/>
                        <a:pt x="2371" y="62"/>
                      </a:cubicBezTo>
                      <a:cubicBezTo>
                        <a:pt x="2219" y="92"/>
                        <a:pt x="2037" y="92"/>
                        <a:pt x="1854" y="122"/>
                      </a:cubicBezTo>
                      <a:cubicBezTo>
                        <a:pt x="1490" y="183"/>
                        <a:pt x="1095" y="244"/>
                        <a:pt x="730" y="335"/>
                      </a:cubicBezTo>
                      <a:cubicBezTo>
                        <a:pt x="487" y="396"/>
                        <a:pt x="244" y="457"/>
                        <a:pt x="0" y="518"/>
                      </a:cubicBezTo>
                      <a:cubicBezTo>
                        <a:pt x="122" y="548"/>
                        <a:pt x="213" y="548"/>
                        <a:pt x="335" y="548"/>
                      </a:cubicBezTo>
                      <a:cubicBezTo>
                        <a:pt x="1145" y="548"/>
                        <a:pt x="1956" y="501"/>
                        <a:pt x="2772" y="501"/>
                      </a:cubicBezTo>
                      <a:cubicBezTo>
                        <a:pt x="3424" y="501"/>
                        <a:pt x="4080" y="531"/>
                        <a:pt x="4742" y="639"/>
                      </a:cubicBezTo>
                      <a:cubicBezTo>
                        <a:pt x="6535" y="974"/>
                        <a:pt x="8268" y="1521"/>
                        <a:pt x="10001" y="2189"/>
                      </a:cubicBezTo>
                      <a:lnTo>
                        <a:pt x="10031" y="2189"/>
                      </a:lnTo>
                      <a:cubicBezTo>
                        <a:pt x="10365" y="2281"/>
                        <a:pt x="10700" y="2402"/>
                        <a:pt x="11034" y="2524"/>
                      </a:cubicBezTo>
                      <a:cubicBezTo>
                        <a:pt x="11338" y="2645"/>
                        <a:pt x="11672" y="2767"/>
                        <a:pt x="11976" y="2888"/>
                      </a:cubicBezTo>
                      <a:lnTo>
                        <a:pt x="11946" y="2888"/>
                      </a:lnTo>
                      <a:cubicBezTo>
                        <a:pt x="12280" y="3010"/>
                        <a:pt x="12645" y="3162"/>
                        <a:pt x="13010" y="3284"/>
                      </a:cubicBezTo>
                      <a:lnTo>
                        <a:pt x="13040" y="3284"/>
                      </a:lnTo>
                      <a:cubicBezTo>
                        <a:pt x="13071" y="3284"/>
                        <a:pt x="13071" y="3284"/>
                        <a:pt x="13071" y="3314"/>
                      </a:cubicBezTo>
                      <a:cubicBezTo>
                        <a:pt x="13071" y="3314"/>
                        <a:pt x="13071" y="3314"/>
                        <a:pt x="13071" y="3284"/>
                      </a:cubicBezTo>
                      <a:cubicBezTo>
                        <a:pt x="13306" y="3372"/>
                        <a:pt x="13514" y="3461"/>
                        <a:pt x="13748" y="3549"/>
                      </a:cubicBezTo>
                      <a:lnTo>
                        <a:pt x="13748" y="3549"/>
                      </a:lnTo>
                      <a:cubicBezTo>
                        <a:pt x="13743" y="3545"/>
                        <a:pt x="13739" y="3538"/>
                        <a:pt x="13739" y="3527"/>
                      </a:cubicBezTo>
                      <a:lnTo>
                        <a:pt x="13739" y="3527"/>
                      </a:lnTo>
                      <a:cubicBezTo>
                        <a:pt x="14074" y="3648"/>
                        <a:pt x="14408" y="3800"/>
                        <a:pt x="14742" y="3891"/>
                      </a:cubicBezTo>
                      <a:cubicBezTo>
                        <a:pt x="15016" y="4013"/>
                        <a:pt x="15289" y="4104"/>
                        <a:pt x="15593" y="4195"/>
                      </a:cubicBezTo>
                      <a:cubicBezTo>
                        <a:pt x="15867" y="4256"/>
                        <a:pt x="16110" y="4347"/>
                        <a:pt x="16384" y="4408"/>
                      </a:cubicBezTo>
                      <a:cubicBezTo>
                        <a:pt x="13374" y="2949"/>
                        <a:pt x="10274" y="1642"/>
                        <a:pt x="7083" y="609"/>
                      </a:cubicBezTo>
                      <a:cubicBezTo>
                        <a:pt x="5836" y="183"/>
                        <a:pt x="4529" y="31"/>
                        <a:pt x="3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1039275" y="-534675"/>
                  <a:ext cx="1550" cy="25"/>
                </a:xfrm>
                <a:custGeom>
                  <a:avLst/>
                  <a:gdLst/>
                  <a:ahLst/>
                  <a:cxnLst/>
                  <a:rect l="l" t="t" r="r" b="b"/>
                  <a:pathLst>
                    <a:path w="62" h="1" extrusionOk="0">
                      <a:moveTo>
                        <a:pt x="1" y="1"/>
                      </a:moveTo>
                      <a:cubicBezTo>
                        <a:pt x="31" y="1"/>
                        <a:pt x="31" y="1"/>
                        <a:pt x="62" y="1"/>
                      </a:cubicBezTo>
                      <a:lnTo>
                        <a:pt x="62" y="1"/>
                      </a:lnTo>
                      <a:cubicBezTo>
                        <a:pt x="31" y="1"/>
                        <a:pt x="31" y="1"/>
                        <a:pt x="1" y="1"/>
                      </a:cubicBez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1347025" y="-68100"/>
                  <a:ext cx="25" cy="25"/>
                </a:xfrm>
                <a:custGeom>
                  <a:avLst/>
                  <a:gdLst/>
                  <a:ahLst/>
                  <a:cxnLst/>
                  <a:rect l="l" t="t" r="r" b="b"/>
                  <a:pathLst>
                    <a:path w="1" h="1" extrusionOk="0">
                      <a:moveTo>
                        <a:pt x="1" y="1"/>
                      </a:moveTo>
                      <a:cubicBezTo>
                        <a:pt x="1" y="1"/>
                        <a:pt x="1" y="1"/>
                        <a:pt x="1" y="1"/>
                      </a:cubicBezTo>
                      <a:lnTo>
                        <a:pt x="1"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1347025" y="-355325"/>
                  <a:ext cx="116300" cy="310800"/>
                </a:xfrm>
                <a:custGeom>
                  <a:avLst/>
                  <a:gdLst/>
                  <a:ahLst/>
                  <a:cxnLst/>
                  <a:rect l="l" t="t" r="r" b="b"/>
                  <a:pathLst>
                    <a:path w="4652" h="12432" extrusionOk="0">
                      <a:moveTo>
                        <a:pt x="4651" y="0"/>
                      </a:moveTo>
                      <a:cubicBezTo>
                        <a:pt x="4590" y="91"/>
                        <a:pt x="4499" y="182"/>
                        <a:pt x="4438" y="304"/>
                      </a:cubicBezTo>
                      <a:cubicBezTo>
                        <a:pt x="4317" y="486"/>
                        <a:pt x="4195" y="669"/>
                        <a:pt x="4043" y="851"/>
                      </a:cubicBezTo>
                      <a:cubicBezTo>
                        <a:pt x="4044" y="851"/>
                        <a:pt x="4045" y="851"/>
                        <a:pt x="4045" y="851"/>
                      </a:cubicBezTo>
                      <a:lnTo>
                        <a:pt x="4045" y="851"/>
                      </a:lnTo>
                      <a:cubicBezTo>
                        <a:pt x="4027" y="874"/>
                        <a:pt x="4013" y="901"/>
                        <a:pt x="4013" y="942"/>
                      </a:cubicBezTo>
                      <a:cubicBezTo>
                        <a:pt x="3982" y="973"/>
                        <a:pt x="3952" y="1003"/>
                        <a:pt x="3922" y="1033"/>
                      </a:cubicBezTo>
                      <a:cubicBezTo>
                        <a:pt x="3709" y="1368"/>
                        <a:pt x="3496" y="1702"/>
                        <a:pt x="3283" y="2037"/>
                      </a:cubicBezTo>
                      <a:cubicBezTo>
                        <a:pt x="3192" y="2219"/>
                        <a:pt x="3101" y="2401"/>
                        <a:pt x="2979" y="2553"/>
                      </a:cubicBezTo>
                      <a:cubicBezTo>
                        <a:pt x="2888" y="2766"/>
                        <a:pt x="2767" y="2948"/>
                        <a:pt x="2675" y="3161"/>
                      </a:cubicBezTo>
                      <a:cubicBezTo>
                        <a:pt x="2493" y="3496"/>
                        <a:pt x="2311" y="3860"/>
                        <a:pt x="2128" y="4225"/>
                      </a:cubicBezTo>
                      <a:cubicBezTo>
                        <a:pt x="1399" y="6018"/>
                        <a:pt x="730" y="7812"/>
                        <a:pt x="183" y="9696"/>
                      </a:cubicBezTo>
                      <a:cubicBezTo>
                        <a:pt x="183" y="9787"/>
                        <a:pt x="153" y="9879"/>
                        <a:pt x="122" y="10000"/>
                      </a:cubicBezTo>
                      <a:cubicBezTo>
                        <a:pt x="61" y="10456"/>
                        <a:pt x="1" y="10912"/>
                        <a:pt x="1" y="11368"/>
                      </a:cubicBezTo>
                      <a:lnTo>
                        <a:pt x="1" y="11490"/>
                      </a:lnTo>
                      <a:lnTo>
                        <a:pt x="1" y="11642"/>
                      </a:lnTo>
                      <a:cubicBezTo>
                        <a:pt x="1" y="11854"/>
                        <a:pt x="31" y="12097"/>
                        <a:pt x="31" y="12341"/>
                      </a:cubicBezTo>
                      <a:cubicBezTo>
                        <a:pt x="61" y="12371"/>
                        <a:pt x="61" y="12401"/>
                        <a:pt x="61" y="12432"/>
                      </a:cubicBezTo>
                      <a:cubicBezTo>
                        <a:pt x="61" y="12401"/>
                        <a:pt x="61" y="12371"/>
                        <a:pt x="61" y="12371"/>
                      </a:cubicBezTo>
                      <a:cubicBezTo>
                        <a:pt x="183" y="11976"/>
                        <a:pt x="274" y="11581"/>
                        <a:pt x="365" y="11155"/>
                      </a:cubicBezTo>
                      <a:cubicBezTo>
                        <a:pt x="1247" y="7265"/>
                        <a:pt x="2919" y="3587"/>
                        <a:pt x="4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1347025" y="-68100"/>
                  <a:ext cx="25" cy="775"/>
                </a:xfrm>
                <a:custGeom>
                  <a:avLst/>
                  <a:gdLst/>
                  <a:ahLst/>
                  <a:cxnLst/>
                  <a:rect l="l" t="t" r="r" b="b"/>
                  <a:pathLst>
                    <a:path w="1" h="31" extrusionOk="0">
                      <a:moveTo>
                        <a:pt x="1" y="31"/>
                      </a:moveTo>
                      <a:lnTo>
                        <a:pt x="1" y="31"/>
                      </a:lnTo>
                      <a:lnTo>
                        <a:pt x="1" y="1"/>
                      </a:lnTo>
                      <a:close/>
                    </a:path>
                  </a:pathLst>
                </a:custGeom>
                <a:solidFill>
                  <a:srgbClr val="1908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73" name="Google Shape;2773;p41"/>
          <p:cNvGrpSpPr/>
          <p:nvPr/>
        </p:nvGrpSpPr>
        <p:grpSpPr>
          <a:xfrm>
            <a:off x="6357438" y="539500"/>
            <a:ext cx="180975" cy="237700"/>
            <a:chOff x="4147313" y="4459888"/>
            <a:chExt cx="180975" cy="237700"/>
          </a:xfrm>
        </p:grpSpPr>
        <p:sp>
          <p:nvSpPr>
            <p:cNvPr id="2774" name="Google Shape;2774;p41"/>
            <p:cNvSpPr/>
            <p:nvPr/>
          </p:nvSpPr>
          <p:spPr>
            <a:xfrm>
              <a:off x="4164825" y="4488674"/>
              <a:ext cx="135119" cy="168052"/>
            </a:xfrm>
            <a:custGeom>
              <a:avLst/>
              <a:gdLst/>
              <a:ahLst/>
              <a:cxnLst/>
              <a:rect l="l" t="t" r="r" b="b"/>
              <a:pathLst>
                <a:path w="4772" h="6238" extrusionOk="0">
                  <a:moveTo>
                    <a:pt x="2403" y="0"/>
                  </a:moveTo>
                  <a:cubicBezTo>
                    <a:pt x="1936" y="1368"/>
                    <a:pt x="1202" y="2736"/>
                    <a:pt x="1" y="3536"/>
                  </a:cubicBezTo>
                  <a:cubicBezTo>
                    <a:pt x="68" y="3569"/>
                    <a:pt x="168" y="3603"/>
                    <a:pt x="234" y="3670"/>
                  </a:cubicBezTo>
                  <a:cubicBezTo>
                    <a:pt x="1168" y="4303"/>
                    <a:pt x="1869" y="5237"/>
                    <a:pt x="2403" y="6238"/>
                  </a:cubicBezTo>
                  <a:cubicBezTo>
                    <a:pt x="2703" y="4804"/>
                    <a:pt x="3437" y="3269"/>
                    <a:pt x="4771" y="2535"/>
                  </a:cubicBezTo>
                  <a:cubicBezTo>
                    <a:pt x="3604" y="2202"/>
                    <a:pt x="2803" y="1134"/>
                    <a:pt x="2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4242488" y="4551888"/>
              <a:ext cx="15025" cy="14500"/>
            </a:xfrm>
            <a:custGeom>
              <a:avLst/>
              <a:gdLst/>
              <a:ahLst/>
              <a:cxnLst/>
              <a:rect l="l" t="t" r="r" b="b"/>
              <a:pathLst>
                <a:path w="601" h="580" extrusionOk="0">
                  <a:moveTo>
                    <a:pt x="286" y="1"/>
                  </a:moveTo>
                  <a:cubicBezTo>
                    <a:pt x="269" y="1"/>
                    <a:pt x="251" y="2"/>
                    <a:pt x="234" y="6"/>
                  </a:cubicBezTo>
                  <a:cubicBezTo>
                    <a:pt x="100" y="39"/>
                    <a:pt x="0" y="206"/>
                    <a:pt x="0" y="373"/>
                  </a:cubicBezTo>
                  <a:cubicBezTo>
                    <a:pt x="29" y="489"/>
                    <a:pt x="159" y="579"/>
                    <a:pt x="302" y="579"/>
                  </a:cubicBezTo>
                  <a:cubicBezTo>
                    <a:pt x="323" y="579"/>
                    <a:pt x="345" y="577"/>
                    <a:pt x="367" y="573"/>
                  </a:cubicBezTo>
                  <a:cubicBezTo>
                    <a:pt x="501" y="573"/>
                    <a:pt x="601" y="406"/>
                    <a:pt x="601" y="239"/>
                  </a:cubicBezTo>
                  <a:cubicBezTo>
                    <a:pt x="571" y="120"/>
                    <a:pt x="434"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4147313" y="4459888"/>
              <a:ext cx="180975" cy="237700"/>
            </a:xfrm>
            <a:custGeom>
              <a:avLst/>
              <a:gdLst/>
              <a:ahLst/>
              <a:cxnLst/>
              <a:rect l="l" t="t" r="r" b="b"/>
              <a:pathLst>
                <a:path w="7239" h="9508" extrusionOk="0">
                  <a:moveTo>
                    <a:pt x="3503" y="1568"/>
                  </a:moveTo>
                  <a:cubicBezTo>
                    <a:pt x="3903" y="2702"/>
                    <a:pt x="4704" y="3736"/>
                    <a:pt x="5871" y="4103"/>
                  </a:cubicBezTo>
                  <a:cubicBezTo>
                    <a:pt x="4537" y="4837"/>
                    <a:pt x="3803" y="6372"/>
                    <a:pt x="3503" y="7806"/>
                  </a:cubicBezTo>
                  <a:cubicBezTo>
                    <a:pt x="2969" y="6805"/>
                    <a:pt x="2268" y="5871"/>
                    <a:pt x="1334" y="5238"/>
                  </a:cubicBezTo>
                  <a:cubicBezTo>
                    <a:pt x="1268" y="5171"/>
                    <a:pt x="1168" y="5137"/>
                    <a:pt x="1101" y="5104"/>
                  </a:cubicBezTo>
                  <a:cubicBezTo>
                    <a:pt x="2302" y="4304"/>
                    <a:pt x="3036" y="2936"/>
                    <a:pt x="3503" y="1568"/>
                  </a:cubicBezTo>
                  <a:close/>
                  <a:moveTo>
                    <a:pt x="3536" y="0"/>
                  </a:moveTo>
                  <a:cubicBezTo>
                    <a:pt x="3536" y="67"/>
                    <a:pt x="3503" y="134"/>
                    <a:pt x="3469" y="201"/>
                  </a:cubicBezTo>
                  <a:cubicBezTo>
                    <a:pt x="3403" y="367"/>
                    <a:pt x="3303" y="567"/>
                    <a:pt x="3236" y="734"/>
                  </a:cubicBezTo>
                  <a:cubicBezTo>
                    <a:pt x="3169" y="934"/>
                    <a:pt x="3069" y="1101"/>
                    <a:pt x="3002" y="1301"/>
                  </a:cubicBezTo>
                  <a:cubicBezTo>
                    <a:pt x="2969" y="1401"/>
                    <a:pt x="2936" y="1502"/>
                    <a:pt x="2869" y="1602"/>
                  </a:cubicBezTo>
                  <a:lnTo>
                    <a:pt x="2869" y="1635"/>
                  </a:lnTo>
                  <a:cubicBezTo>
                    <a:pt x="2502" y="2536"/>
                    <a:pt x="2035" y="3570"/>
                    <a:pt x="1334" y="4203"/>
                  </a:cubicBezTo>
                  <a:cubicBezTo>
                    <a:pt x="1301" y="4237"/>
                    <a:pt x="1234" y="4304"/>
                    <a:pt x="1201" y="4337"/>
                  </a:cubicBezTo>
                  <a:cubicBezTo>
                    <a:pt x="1068" y="4470"/>
                    <a:pt x="934" y="4570"/>
                    <a:pt x="834" y="4704"/>
                  </a:cubicBezTo>
                  <a:cubicBezTo>
                    <a:pt x="634" y="4837"/>
                    <a:pt x="467" y="4971"/>
                    <a:pt x="267" y="5104"/>
                  </a:cubicBezTo>
                  <a:cubicBezTo>
                    <a:pt x="167" y="5171"/>
                    <a:pt x="100" y="5238"/>
                    <a:pt x="0" y="5304"/>
                  </a:cubicBezTo>
                  <a:cubicBezTo>
                    <a:pt x="1268" y="5571"/>
                    <a:pt x="2235" y="6672"/>
                    <a:pt x="2869" y="7839"/>
                  </a:cubicBezTo>
                  <a:cubicBezTo>
                    <a:pt x="2869" y="7873"/>
                    <a:pt x="2902" y="7906"/>
                    <a:pt x="2936" y="7973"/>
                  </a:cubicBezTo>
                  <a:cubicBezTo>
                    <a:pt x="3069" y="8173"/>
                    <a:pt x="3202" y="8406"/>
                    <a:pt x="3303" y="8640"/>
                  </a:cubicBezTo>
                  <a:cubicBezTo>
                    <a:pt x="3436" y="8907"/>
                    <a:pt x="3569" y="9140"/>
                    <a:pt x="3669" y="9374"/>
                  </a:cubicBezTo>
                  <a:cubicBezTo>
                    <a:pt x="3669" y="9374"/>
                    <a:pt x="3669" y="9374"/>
                    <a:pt x="3669" y="9340"/>
                  </a:cubicBezTo>
                  <a:cubicBezTo>
                    <a:pt x="3669" y="9407"/>
                    <a:pt x="3703" y="9474"/>
                    <a:pt x="3736" y="9507"/>
                  </a:cubicBezTo>
                  <a:cubicBezTo>
                    <a:pt x="3736" y="9441"/>
                    <a:pt x="3770" y="9374"/>
                    <a:pt x="3770" y="9307"/>
                  </a:cubicBezTo>
                  <a:cubicBezTo>
                    <a:pt x="3770" y="9340"/>
                    <a:pt x="3770" y="9340"/>
                    <a:pt x="3770" y="9340"/>
                  </a:cubicBezTo>
                  <a:cubicBezTo>
                    <a:pt x="3803" y="9140"/>
                    <a:pt x="3836" y="8940"/>
                    <a:pt x="3903" y="8707"/>
                  </a:cubicBezTo>
                  <a:cubicBezTo>
                    <a:pt x="3936" y="8540"/>
                    <a:pt x="3970" y="8340"/>
                    <a:pt x="4003" y="8173"/>
                  </a:cubicBezTo>
                  <a:cubicBezTo>
                    <a:pt x="4036" y="8106"/>
                    <a:pt x="4036" y="8040"/>
                    <a:pt x="4036" y="8006"/>
                  </a:cubicBezTo>
                  <a:cubicBezTo>
                    <a:pt x="4070" y="7973"/>
                    <a:pt x="4070" y="7939"/>
                    <a:pt x="4070" y="7906"/>
                  </a:cubicBezTo>
                  <a:cubicBezTo>
                    <a:pt x="4136" y="7639"/>
                    <a:pt x="4203" y="7372"/>
                    <a:pt x="4270" y="7106"/>
                  </a:cubicBezTo>
                  <a:cubicBezTo>
                    <a:pt x="4303" y="7072"/>
                    <a:pt x="4303" y="7039"/>
                    <a:pt x="4303" y="7005"/>
                  </a:cubicBezTo>
                  <a:cubicBezTo>
                    <a:pt x="4770" y="5738"/>
                    <a:pt x="5671" y="4570"/>
                    <a:pt x="7072" y="4270"/>
                  </a:cubicBezTo>
                  <a:cubicBezTo>
                    <a:pt x="7139" y="4270"/>
                    <a:pt x="7205" y="4237"/>
                    <a:pt x="7239" y="4203"/>
                  </a:cubicBezTo>
                  <a:cubicBezTo>
                    <a:pt x="7172" y="4203"/>
                    <a:pt x="7139" y="4170"/>
                    <a:pt x="7072" y="4170"/>
                  </a:cubicBezTo>
                  <a:cubicBezTo>
                    <a:pt x="6772" y="4070"/>
                    <a:pt x="6471" y="3903"/>
                    <a:pt x="6171" y="3736"/>
                  </a:cubicBezTo>
                  <a:cubicBezTo>
                    <a:pt x="6004" y="3670"/>
                    <a:pt x="5871" y="3570"/>
                    <a:pt x="5738" y="3470"/>
                  </a:cubicBezTo>
                  <a:cubicBezTo>
                    <a:pt x="5704" y="3436"/>
                    <a:pt x="5671" y="3403"/>
                    <a:pt x="5604" y="3403"/>
                  </a:cubicBezTo>
                  <a:cubicBezTo>
                    <a:pt x="4537" y="2769"/>
                    <a:pt x="3936" y="1401"/>
                    <a:pt x="3636" y="167"/>
                  </a:cubicBezTo>
                  <a:cubicBezTo>
                    <a:pt x="3636" y="100"/>
                    <a:pt x="3603" y="34"/>
                    <a:pt x="3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68179D72-1E8C-0AAC-802F-AAFA54C4ECED}"/>
              </a:ext>
            </a:extLst>
          </p:cNvPr>
          <p:cNvSpPr>
            <a:spLocks noGrp="1"/>
          </p:cNvSpPr>
          <p:nvPr>
            <p:ph type="body" idx="1"/>
          </p:nvPr>
        </p:nvSpPr>
        <p:spPr>
          <a:xfrm>
            <a:off x="750849" y="3588524"/>
            <a:ext cx="2235213" cy="613290"/>
          </a:xfrm>
        </p:spPr>
        <p:txBody>
          <a:bodyPr/>
          <a:lstStyle/>
          <a:p>
            <a:pPr marL="139700" indent="0">
              <a:buNone/>
            </a:pPr>
            <a:r>
              <a:rPr lang="vi-VN" sz="1600">
                <a:latin typeface="Bahnschrift"/>
              </a:rPr>
              <a:t>Chức năng </a:t>
            </a:r>
            <a:r>
              <a:rPr lang="vi-VN" sz="1600" err="1">
                <a:latin typeface="Bahnschrift"/>
              </a:rPr>
              <a:t>SignIn</a:t>
            </a:r>
            <a:endParaRPr lang="vi-VN" sz="1600">
              <a:latin typeface="Bahnschrift"/>
            </a:endParaRPr>
          </a:p>
        </p:txBody>
      </p:sp>
      <p:pic>
        <p:nvPicPr>
          <p:cNvPr id="2" name="Hình ảnh 1" descr="Ảnh có chứa văn bản, đá ngầm, ảnh chụp màn hình&#10;&#10;Mô tả được tự động tạo">
            <a:extLst>
              <a:ext uri="{FF2B5EF4-FFF2-40B4-BE49-F238E27FC236}">
                <a16:creationId xmlns:a16="http://schemas.microsoft.com/office/drawing/2014/main" id="{1F0D7176-228C-AB6E-4329-0A2F451B54E9}"/>
              </a:ext>
            </a:extLst>
          </p:cNvPr>
          <p:cNvPicPr>
            <a:picLocks noChangeAspect="1"/>
          </p:cNvPicPr>
          <p:nvPr/>
        </p:nvPicPr>
        <p:blipFill>
          <a:blip r:embed="rId2"/>
          <a:stretch>
            <a:fillRect/>
          </a:stretch>
        </p:blipFill>
        <p:spPr>
          <a:xfrm>
            <a:off x="236918" y="571500"/>
            <a:ext cx="4383915" cy="2911561"/>
          </a:xfrm>
          <a:prstGeom prst="rect">
            <a:avLst/>
          </a:prstGeom>
        </p:spPr>
      </p:pic>
      <p:pic>
        <p:nvPicPr>
          <p:cNvPr id="4" name="Hình ảnh 3" descr="Ảnh có chứa văn bản, ảnh chụp màn hình, thiết kế đồ họa, Đồ họa&#10;&#10;Mô tả được tự động tạo">
            <a:extLst>
              <a:ext uri="{FF2B5EF4-FFF2-40B4-BE49-F238E27FC236}">
                <a16:creationId xmlns:a16="http://schemas.microsoft.com/office/drawing/2014/main" id="{02CB6F9B-6E0B-EFC2-20B2-B173B94EFAD0}"/>
              </a:ext>
            </a:extLst>
          </p:cNvPr>
          <p:cNvPicPr>
            <a:picLocks noChangeAspect="1"/>
          </p:cNvPicPr>
          <p:nvPr/>
        </p:nvPicPr>
        <p:blipFill>
          <a:blip r:embed="rId3"/>
          <a:stretch>
            <a:fillRect/>
          </a:stretch>
        </p:blipFill>
        <p:spPr>
          <a:xfrm>
            <a:off x="4721440" y="569827"/>
            <a:ext cx="4257675" cy="2752725"/>
          </a:xfrm>
          <a:prstGeom prst="rect">
            <a:avLst/>
          </a:prstGeom>
        </p:spPr>
      </p:pic>
      <p:pic>
        <p:nvPicPr>
          <p:cNvPr id="8" name="Hình ảnh 7" descr="Ảnh có chứa văn bản, ảnh chụp màn hình, đá ngầm, Hệ điều hành&#10;&#10;Mô tả được tự động tạo">
            <a:extLst>
              <a:ext uri="{FF2B5EF4-FFF2-40B4-BE49-F238E27FC236}">
                <a16:creationId xmlns:a16="http://schemas.microsoft.com/office/drawing/2014/main" id="{9678B58E-409F-48ED-0A2A-800967F10585}"/>
              </a:ext>
            </a:extLst>
          </p:cNvPr>
          <p:cNvPicPr>
            <a:picLocks noChangeAspect="1"/>
          </p:cNvPicPr>
          <p:nvPr/>
        </p:nvPicPr>
        <p:blipFill>
          <a:blip r:embed="rId4"/>
          <a:stretch>
            <a:fillRect/>
          </a:stretch>
        </p:blipFill>
        <p:spPr>
          <a:xfrm>
            <a:off x="4723145" y="1776284"/>
            <a:ext cx="4269710" cy="2911562"/>
          </a:xfrm>
          <a:prstGeom prst="rect">
            <a:avLst/>
          </a:prstGeom>
        </p:spPr>
      </p:pic>
    </p:spTree>
    <p:extLst>
      <p:ext uri="{BB962C8B-B14F-4D97-AF65-F5344CB8AC3E}">
        <p14:creationId xmlns:p14="http://schemas.microsoft.com/office/powerpoint/2010/main" val="3963165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ED7DFCF-3D3A-30D8-0994-FB4D8DE58D3E}"/>
              </a:ext>
            </a:extLst>
          </p:cNvPr>
          <p:cNvSpPr txBox="1"/>
          <p:nvPr/>
        </p:nvSpPr>
        <p:spPr>
          <a:xfrm>
            <a:off x="4630775" y="4155621"/>
            <a:ext cx="410166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chemeClr val="bg1"/>
                </a:solidFill>
                <a:latin typeface="Bahnschrift"/>
              </a:rPr>
              <a:t>Thêm</a:t>
            </a:r>
            <a:r>
              <a:rPr lang="en-US" sz="1600">
                <a:solidFill>
                  <a:schemeClr val="bg1"/>
                </a:solidFill>
                <a:latin typeface="Bahnschrift"/>
              </a:rPr>
              <a:t> </a:t>
            </a:r>
            <a:r>
              <a:rPr lang="en-US" sz="1600" err="1">
                <a:solidFill>
                  <a:schemeClr val="bg1"/>
                </a:solidFill>
                <a:latin typeface="Bahnschrift"/>
              </a:rPr>
              <a:t>khối</a:t>
            </a:r>
            <a:r>
              <a:rPr lang="vi-VN" sz="1600">
                <a:solidFill>
                  <a:schemeClr val="bg1"/>
                </a:solidFill>
                <a:latin typeface="Bahnschrift"/>
                <a:cs typeface="Times New Roman"/>
              </a:rPr>
              <a:t> và khối sau khi di chuyển xuống</a:t>
            </a:r>
            <a:endParaRPr lang="vi-VN" sz="1600">
              <a:solidFill>
                <a:schemeClr val="bg1"/>
              </a:solidFill>
              <a:latin typeface="Bahnschrift"/>
            </a:endParaRPr>
          </a:p>
        </p:txBody>
      </p:sp>
      <p:sp>
        <p:nvSpPr>
          <p:cNvPr id="7" name="Hộp Văn bản 6">
            <a:extLst>
              <a:ext uri="{FF2B5EF4-FFF2-40B4-BE49-F238E27FC236}">
                <a16:creationId xmlns:a16="http://schemas.microsoft.com/office/drawing/2014/main" id="{C71AFA33-E063-62D8-8769-3B954AD50096}"/>
              </a:ext>
            </a:extLst>
          </p:cNvPr>
          <p:cNvSpPr txBox="1"/>
          <p:nvPr/>
        </p:nvSpPr>
        <p:spPr>
          <a:xfrm>
            <a:off x="612018" y="4124729"/>
            <a:ext cx="37004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latin typeface="Bahnschrift"/>
              </a:rPr>
              <a:t>Hình </a:t>
            </a:r>
            <a:r>
              <a:rPr lang="en-US" sz="1600" err="1">
                <a:solidFill>
                  <a:schemeClr val="bg1"/>
                </a:solidFill>
                <a:latin typeface="Bahnschrift"/>
              </a:rPr>
              <a:t>dạng</a:t>
            </a:r>
            <a:r>
              <a:rPr lang="en-US" sz="1600">
                <a:solidFill>
                  <a:schemeClr val="bg1"/>
                </a:solidFill>
                <a:latin typeface="Bahnschrift"/>
              </a:rPr>
              <a:t> </a:t>
            </a:r>
            <a:r>
              <a:rPr lang="en-US" sz="1600" err="1">
                <a:solidFill>
                  <a:schemeClr val="bg1"/>
                </a:solidFill>
                <a:latin typeface="Bahnschrift"/>
              </a:rPr>
              <a:t>khối</a:t>
            </a:r>
            <a:r>
              <a:rPr lang="en-US" sz="1600">
                <a:solidFill>
                  <a:schemeClr val="bg1"/>
                </a:solidFill>
                <a:latin typeface="Bahnschrift"/>
              </a:rPr>
              <a:t> </a:t>
            </a:r>
            <a:r>
              <a:rPr lang="en-US" sz="1600" err="1">
                <a:solidFill>
                  <a:schemeClr val="bg1"/>
                </a:solidFill>
                <a:latin typeface="Bahnschrift"/>
              </a:rPr>
              <a:t>trước</a:t>
            </a:r>
            <a:r>
              <a:rPr lang="en-US" sz="1600">
                <a:solidFill>
                  <a:schemeClr val="bg1"/>
                </a:solidFill>
                <a:latin typeface="Bahnschrift"/>
              </a:rPr>
              <a:t> </a:t>
            </a:r>
            <a:r>
              <a:rPr lang="en-US" sz="1600" err="1">
                <a:solidFill>
                  <a:schemeClr val="bg1"/>
                </a:solidFill>
                <a:latin typeface="Bahnschrift"/>
              </a:rPr>
              <a:t>và</a:t>
            </a:r>
            <a:r>
              <a:rPr lang="en-US" sz="1600">
                <a:solidFill>
                  <a:schemeClr val="bg1"/>
                </a:solidFill>
                <a:latin typeface="Bahnschrift"/>
              </a:rPr>
              <a:t> </a:t>
            </a:r>
            <a:r>
              <a:rPr lang="en-US" sz="1600" err="1">
                <a:solidFill>
                  <a:schemeClr val="bg1"/>
                </a:solidFill>
                <a:latin typeface="Bahnschrift"/>
              </a:rPr>
              <a:t>sau</a:t>
            </a:r>
            <a:r>
              <a:rPr lang="en-US" sz="1600">
                <a:solidFill>
                  <a:schemeClr val="bg1"/>
                </a:solidFill>
                <a:latin typeface="Bahnschrift"/>
              </a:rPr>
              <a:t> </a:t>
            </a:r>
            <a:r>
              <a:rPr lang="en-US" sz="1600" err="1">
                <a:solidFill>
                  <a:schemeClr val="bg1"/>
                </a:solidFill>
                <a:latin typeface="Bahnschrift"/>
              </a:rPr>
              <a:t>khi</a:t>
            </a:r>
            <a:r>
              <a:rPr lang="en-US" sz="1600">
                <a:solidFill>
                  <a:schemeClr val="bg1"/>
                </a:solidFill>
                <a:latin typeface="Bahnschrift"/>
              </a:rPr>
              <a:t> </a:t>
            </a:r>
            <a:r>
              <a:rPr lang="en-US" sz="1600" err="1">
                <a:solidFill>
                  <a:schemeClr val="bg1"/>
                </a:solidFill>
                <a:latin typeface="Bahnschrift"/>
              </a:rPr>
              <a:t>xoay</a:t>
            </a:r>
            <a:endParaRPr lang="en-US" sz="1600">
              <a:solidFill>
                <a:schemeClr val="bg1"/>
              </a:solidFill>
              <a:latin typeface="Bahnschrift"/>
            </a:endParaRPr>
          </a:p>
        </p:txBody>
      </p:sp>
      <p:pic>
        <p:nvPicPr>
          <p:cNvPr id="2" name="Hình ảnh 1" descr="Ảnh có chứa đá ngầm, văn bản, nước, ảnh chụp màn hình&#10;&#10;Mô tả được tự động tạo">
            <a:extLst>
              <a:ext uri="{FF2B5EF4-FFF2-40B4-BE49-F238E27FC236}">
                <a16:creationId xmlns:a16="http://schemas.microsoft.com/office/drawing/2014/main" id="{04A4F7D9-1CC4-91AB-BC8B-3F395AC2D4CA}"/>
              </a:ext>
            </a:extLst>
          </p:cNvPr>
          <p:cNvPicPr>
            <a:picLocks noChangeAspect="1"/>
          </p:cNvPicPr>
          <p:nvPr/>
        </p:nvPicPr>
        <p:blipFill>
          <a:blip r:embed="rId3"/>
          <a:stretch>
            <a:fillRect/>
          </a:stretch>
        </p:blipFill>
        <p:spPr>
          <a:xfrm>
            <a:off x="699177" y="586946"/>
            <a:ext cx="3428506" cy="3359495"/>
          </a:xfrm>
          <a:prstGeom prst="rect">
            <a:avLst/>
          </a:prstGeom>
        </p:spPr>
      </p:pic>
      <p:pic>
        <p:nvPicPr>
          <p:cNvPr id="8" name="Hình ảnh 7" descr="Ảnh có chứa văn bản, ảnh chụp màn hình, đá ngầm, Phần mềm đa phương tiện&#10;&#10;Mô tả được tự động tạo">
            <a:extLst>
              <a:ext uri="{FF2B5EF4-FFF2-40B4-BE49-F238E27FC236}">
                <a16:creationId xmlns:a16="http://schemas.microsoft.com/office/drawing/2014/main" id="{EC2D3D77-3727-0E47-8C44-A63EFA99AB0A}"/>
              </a:ext>
            </a:extLst>
          </p:cNvPr>
          <p:cNvPicPr>
            <a:picLocks noChangeAspect="1"/>
          </p:cNvPicPr>
          <p:nvPr/>
        </p:nvPicPr>
        <p:blipFill>
          <a:blip r:embed="rId4"/>
          <a:stretch>
            <a:fillRect/>
          </a:stretch>
        </p:blipFill>
        <p:spPr>
          <a:xfrm>
            <a:off x="4868947" y="586946"/>
            <a:ext cx="3437496" cy="3359494"/>
          </a:xfrm>
          <a:prstGeom prst="rect">
            <a:avLst/>
          </a:prstGeom>
        </p:spPr>
      </p:pic>
    </p:spTree>
    <p:extLst>
      <p:ext uri="{BB962C8B-B14F-4D97-AF65-F5344CB8AC3E}">
        <p14:creationId xmlns:p14="http://schemas.microsoft.com/office/powerpoint/2010/main" val="34974020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7504E1B-79BF-C6D3-C491-E1019C0A0F58}"/>
              </a:ext>
            </a:extLst>
          </p:cNvPr>
          <p:cNvSpPr>
            <a:spLocks noGrp="1"/>
          </p:cNvSpPr>
          <p:nvPr>
            <p:ph type="title"/>
          </p:nvPr>
        </p:nvSpPr>
        <p:spPr/>
        <p:txBody>
          <a:bodyPr/>
          <a:lstStyle/>
          <a:p>
            <a:endParaRPr lang="vi-VN"/>
          </a:p>
        </p:txBody>
      </p:sp>
      <p:sp>
        <p:nvSpPr>
          <p:cNvPr id="3" name="Tiêu đề phụ 2">
            <a:extLst>
              <a:ext uri="{FF2B5EF4-FFF2-40B4-BE49-F238E27FC236}">
                <a16:creationId xmlns:a16="http://schemas.microsoft.com/office/drawing/2014/main" id="{1C242F43-436B-A9DE-F33D-6D6C97B0666F}"/>
              </a:ext>
            </a:extLst>
          </p:cNvPr>
          <p:cNvSpPr>
            <a:spLocks noGrp="1"/>
          </p:cNvSpPr>
          <p:nvPr>
            <p:ph type="subTitle" idx="1"/>
          </p:nvPr>
        </p:nvSpPr>
        <p:spPr>
          <a:xfrm>
            <a:off x="5959632" y="4154422"/>
            <a:ext cx="2474080" cy="1196157"/>
          </a:xfrm>
        </p:spPr>
        <p:txBody>
          <a:bodyPr/>
          <a:lstStyle/>
          <a:p>
            <a:r>
              <a:rPr lang="vi-VN" sz="1600">
                <a:latin typeface="Bahnschrift"/>
              </a:rPr>
              <a:t>Xóa hàng đầy</a:t>
            </a:r>
          </a:p>
        </p:txBody>
      </p:sp>
      <p:sp>
        <p:nvSpPr>
          <p:cNvPr id="4" name="Tiêu đề phụ 3">
            <a:extLst>
              <a:ext uri="{FF2B5EF4-FFF2-40B4-BE49-F238E27FC236}">
                <a16:creationId xmlns:a16="http://schemas.microsoft.com/office/drawing/2014/main" id="{3350A35A-EE43-A49F-20AB-A8720306F43B}"/>
              </a:ext>
            </a:extLst>
          </p:cNvPr>
          <p:cNvSpPr>
            <a:spLocks noGrp="1"/>
          </p:cNvSpPr>
          <p:nvPr>
            <p:ph type="subTitle" idx="2"/>
          </p:nvPr>
        </p:nvSpPr>
        <p:spPr>
          <a:xfrm>
            <a:off x="810764" y="4154422"/>
            <a:ext cx="3153702" cy="748225"/>
          </a:xfrm>
        </p:spPr>
        <p:txBody>
          <a:bodyPr/>
          <a:lstStyle/>
          <a:p>
            <a:r>
              <a:rPr lang="vi-VN" sz="1600">
                <a:latin typeface="Bahnschrift"/>
              </a:rPr>
              <a:t>Di chuyển khối sang trái/phải</a:t>
            </a:r>
          </a:p>
        </p:txBody>
      </p:sp>
      <p:pic>
        <p:nvPicPr>
          <p:cNvPr id="5" name="Hình ảnh 4" descr="Ảnh có chứa văn bản, đá ngầm, ảnh chụp màn hình, Phần mềm đa phương tiện&#10;&#10;Mô tả được tự động tạo">
            <a:extLst>
              <a:ext uri="{FF2B5EF4-FFF2-40B4-BE49-F238E27FC236}">
                <a16:creationId xmlns:a16="http://schemas.microsoft.com/office/drawing/2014/main" id="{1E0706D3-CBF2-76F1-CCAC-CB663F56E28D}"/>
              </a:ext>
            </a:extLst>
          </p:cNvPr>
          <p:cNvPicPr>
            <a:picLocks noChangeAspect="1"/>
          </p:cNvPicPr>
          <p:nvPr/>
        </p:nvPicPr>
        <p:blipFill>
          <a:blip r:embed="rId2"/>
          <a:stretch>
            <a:fillRect/>
          </a:stretch>
        </p:blipFill>
        <p:spPr>
          <a:xfrm>
            <a:off x="239926" y="131291"/>
            <a:ext cx="3984025" cy="3923271"/>
          </a:xfrm>
          <a:prstGeom prst="rect">
            <a:avLst/>
          </a:prstGeom>
        </p:spPr>
      </p:pic>
      <p:pic>
        <p:nvPicPr>
          <p:cNvPr id="6" name="Hình ảnh 5" descr="Ảnh có chứa ảnh chụp màn hình, văn bản, đá ngầm, Phần mềm đa phương tiện&#10;&#10;Mô tả được tự động tạo">
            <a:extLst>
              <a:ext uri="{FF2B5EF4-FFF2-40B4-BE49-F238E27FC236}">
                <a16:creationId xmlns:a16="http://schemas.microsoft.com/office/drawing/2014/main" id="{C446E4C2-6072-8126-BD3E-3F8FECC7FD08}"/>
              </a:ext>
            </a:extLst>
          </p:cNvPr>
          <p:cNvPicPr>
            <a:picLocks noChangeAspect="1"/>
          </p:cNvPicPr>
          <p:nvPr/>
        </p:nvPicPr>
        <p:blipFill>
          <a:blip r:embed="rId3"/>
          <a:stretch>
            <a:fillRect/>
          </a:stretch>
        </p:blipFill>
        <p:spPr>
          <a:xfrm>
            <a:off x="4669953" y="131291"/>
            <a:ext cx="3989946" cy="3923271"/>
          </a:xfrm>
          <a:prstGeom prst="rect">
            <a:avLst/>
          </a:prstGeom>
        </p:spPr>
      </p:pic>
    </p:spTree>
    <p:extLst>
      <p:ext uri="{BB962C8B-B14F-4D97-AF65-F5344CB8AC3E}">
        <p14:creationId xmlns:p14="http://schemas.microsoft.com/office/powerpoint/2010/main" val="42137518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403DC75-64DB-E482-A7DA-B174A7428C03}"/>
              </a:ext>
            </a:extLst>
          </p:cNvPr>
          <p:cNvSpPr>
            <a:spLocks noGrp="1"/>
          </p:cNvSpPr>
          <p:nvPr>
            <p:ph type="title"/>
          </p:nvPr>
        </p:nvSpPr>
        <p:spPr/>
        <p:txBody>
          <a:bodyPr/>
          <a:lstStyle/>
          <a:p>
            <a:endParaRPr lang="vi-VN"/>
          </a:p>
        </p:txBody>
      </p:sp>
      <p:sp>
        <p:nvSpPr>
          <p:cNvPr id="3" name="Tiêu đề phụ 2">
            <a:extLst>
              <a:ext uri="{FF2B5EF4-FFF2-40B4-BE49-F238E27FC236}">
                <a16:creationId xmlns:a16="http://schemas.microsoft.com/office/drawing/2014/main" id="{41EEB5EC-BF99-2677-CED0-18D72A531104}"/>
              </a:ext>
            </a:extLst>
          </p:cNvPr>
          <p:cNvSpPr>
            <a:spLocks noGrp="1"/>
          </p:cNvSpPr>
          <p:nvPr>
            <p:ph type="subTitle" idx="1"/>
          </p:nvPr>
        </p:nvSpPr>
        <p:spPr>
          <a:xfrm>
            <a:off x="5434470" y="4054024"/>
            <a:ext cx="2999241" cy="1180711"/>
          </a:xfrm>
        </p:spPr>
        <p:txBody>
          <a:bodyPr/>
          <a:lstStyle/>
          <a:p>
            <a:r>
              <a:rPr lang="vi-VN" sz="1600">
                <a:latin typeface="Bahnschrift"/>
              </a:rPr>
              <a:t>Giao diện trước và sau </a:t>
            </a:r>
            <a:r>
              <a:rPr lang="vi-VN" sz="1600" err="1">
                <a:latin typeface="Bahnschrift"/>
              </a:rPr>
              <a:t>reset</a:t>
            </a:r>
            <a:r>
              <a:rPr lang="vi-VN" sz="1600">
                <a:latin typeface="Bahnschrift"/>
              </a:rPr>
              <a:t> </a:t>
            </a:r>
          </a:p>
        </p:txBody>
      </p:sp>
      <p:sp>
        <p:nvSpPr>
          <p:cNvPr id="4" name="Tiêu đề phụ 3">
            <a:extLst>
              <a:ext uri="{FF2B5EF4-FFF2-40B4-BE49-F238E27FC236}">
                <a16:creationId xmlns:a16="http://schemas.microsoft.com/office/drawing/2014/main" id="{D4F1CFB5-3A8A-6F0F-7679-1268F6D23E35}"/>
              </a:ext>
            </a:extLst>
          </p:cNvPr>
          <p:cNvSpPr>
            <a:spLocks noGrp="1"/>
          </p:cNvSpPr>
          <p:nvPr>
            <p:ph type="subTitle" idx="2"/>
          </p:nvPr>
        </p:nvSpPr>
        <p:spPr>
          <a:xfrm>
            <a:off x="1196914" y="4054024"/>
            <a:ext cx="2335067" cy="925853"/>
          </a:xfrm>
        </p:spPr>
        <p:txBody>
          <a:bodyPr/>
          <a:lstStyle/>
          <a:p>
            <a:r>
              <a:rPr lang="vi-VN" sz="1600">
                <a:latin typeface="Bahnschrift"/>
              </a:rPr>
              <a:t>Giao diện </a:t>
            </a:r>
            <a:r>
              <a:rPr lang="vi-VN" sz="1600" err="1">
                <a:latin typeface="Bahnschrift"/>
              </a:rPr>
              <a:t>Play</a:t>
            </a:r>
            <a:r>
              <a:rPr lang="vi-VN" sz="1600">
                <a:latin typeface="Bahnschrift"/>
              </a:rPr>
              <a:t>/</a:t>
            </a:r>
            <a:r>
              <a:rPr lang="vi-VN" sz="1600" err="1">
                <a:latin typeface="Bahnschrift"/>
              </a:rPr>
              <a:t>Pause</a:t>
            </a:r>
            <a:endParaRPr lang="vi-VN" sz="1600">
              <a:latin typeface="Bahnschrift"/>
            </a:endParaRPr>
          </a:p>
        </p:txBody>
      </p:sp>
      <p:pic>
        <p:nvPicPr>
          <p:cNvPr id="6" name="Hình ảnh 5" descr="Ảnh có chứa văn bản, ảnh chụp màn hình, đá ngầm, Phần mềm đa phương tiện&#10;&#10;Mô tả được tự động tạo">
            <a:extLst>
              <a:ext uri="{FF2B5EF4-FFF2-40B4-BE49-F238E27FC236}">
                <a16:creationId xmlns:a16="http://schemas.microsoft.com/office/drawing/2014/main" id="{DBDBAC75-F083-484F-8DA4-8D5159834CAE}"/>
              </a:ext>
            </a:extLst>
          </p:cNvPr>
          <p:cNvPicPr>
            <a:picLocks noChangeAspect="1"/>
          </p:cNvPicPr>
          <p:nvPr/>
        </p:nvPicPr>
        <p:blipFill>
          <a:blip r:embed="rId2"/>
          <a:stretch>
            <a:fillRect/>
          </a:stretch>
        </p:blipFill>
        <p:spPr>
          <a:xfrm>
            <a:off x="5031775" y="333246"/>
            <a:ext cx="3544331" cy="3550251"/>
          </a:xfrm>
          <a:prstGeom prst="rect">
            <a:avLst/>
          </a:prstGeom>
        </p:spPr>
      </p:pic>
      <p:pic>
        <p:nvPicPr>
          <p:cNvPr id="7" name="Hình ảnh 6" descr="Ảnh có chứa văn bản, ảnh chụp màn hình, đá ngầm&#10;&#10;Mô tả được tự động tạo">
            <a:extLst>
              <a:ext uri="{FF2B5EF4-FFF2-40B4-BE49-F238E27FC236}">
                <a16:creationId xmlns:a16="http://schemas.microsoft.com/office/drawing/2014/main" id="{6B1D49F2-FA62-0D68-3656-39A831CC4CC7}"/>
              </a:ext>
            </a:extLst>
          </p:cNvPr>
          <p:cNvPicPr>
            <a:picLocks noChangeAspect="1"/>
          </p:cNvPicPr>
          <p:nvPr/>
        </p:nvPicPr>
        <p:blipFill>
          <a:blip r:embed="rId3"/>
          <a:stretch>
            <a:fillRect/>
          </a:stretch>
        </p:blipFill>
        <p:spPr>
          <a:xfrm>
            <a:off x="623116" y="331444"/>
            <a:ext cx="3549737" cy="3553856"/>
          </a:xfrm>
          <a:prstGeom prst="rect">
            <a:avLst/>
          </a:prstGeom>
        </p:spPr>
      </p:pic>
    </p:spTree>
    <p:extLst>
      <p:ext uri="{BB962C8B-B14F-4D97-AF65-F5344CB8AC3E}">
        <p14:creationId xmlns:p14="http://schemas.microsoft.com/office/powerpoint/2010/main" val="38340727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2B2ADAE-B708-971B-BF90-1ED9674CC71C}"/>
              </a:ext>
            </a:extLst>
          </p:cNvPr>
          <p:cNvSpPr>
            <a:spLocks noGrp="1"/>
          </p:cNvSpPr>
          <p:nvPr>
            <p:ph type="title"/>
          </p:nvPr>
        </p:nvSpPr>
        <p:spPr>
          <a:xfrm>
            <a:off x="3087643" y="4355718"/>
            <a:ext cx="7704000" cy="572700"/>
          </a:xfrm>
        </p:spPr>
        <p:txBody>
          <a:bodyPr/>
          <a:lstStyle/>
          <a:p>
            <a:r>
              <a:rPr lang="vi-VN" sz="1600">
                <a:latin typeface="Bahnschrift"/>
              </a:rPr>
              <a:t>Giao diện kết thúc trò chơi</a:t>
            </a:r>
          </a:p>
        </p:txBody>
      </p:sp>
      <p:sp>
        <p:nvSpPr>
          <p:cNvPr id="3" name="Chỗ dành sẵn cho Văn bản 2">
            <a:extLst>
              <a:ext uri="{FF2B5EF4-FFF2-40B4-BE49-F238E27FC236}">
                <a16:creationId xmlns:a16="http://schemas.microsoft.com/office/drawing/2014/main" id="{89C6EB9E-C87D-5DCE-2FC2-7A4F31D0C66B}"/>
              </a:ext>
            </a:extLst>
          </p:cNvPr>
          <p:cNvSpPr>
            <a:spLocks noGrp="1"/>
          </p:cNvSpPr>
          <p:nvPr>
            <p:ph type="body" idx="1"/>
          </p:nvPr>
        </p:nvSpPr>
        <p:spPr>
          <a:xfrm>
            <a:off x="1258842" y="4285521"/>
            <a:ext cx="5213893" cy="1410300"/>
          </a:xfrm>
        </p:spPr>
        <p:txBody>
          <a:bodyPr/>
          <a:lstStyle/>
          <a:p>
            <a:pPr marL="139700" indent="0">
              <a:buNone/>
            </a:pPr>
            <a:r>
              <a:rPr lang="vi-VN" sz="1600">
                <a:latin typeface="Bahnschrift"/>
              </a:rPr>
              <a:t>Giao diện </a:t>
            </a:r>
            <a:r>
              <a:rPr lang="vi-VN" sz="1600" err="1">
                <a:latin typeface="Bahnschrift"/>
              </a:rPr>
              <a:t>formOption</a:t>
            </a:r>
            <a:endParaRPr lang="vi-VN" sz="1600">
              <a:latin typeface="Bahnschrift"/>
            </a:endParaRPr>
          </a:p>
        </p:txBody>
      </p:sp>
      <p:pic>
        <p:nvPicPr>
          <p:cNvPr id="4" name="Hình ảnh 3" descr="Ảnh có chứa văn bản, đá ngầm, nước, ảnh chụp màn hình&#10;&#10;Mô tả được tự động tạo">
            <a:extLst>
              <a:ext uri="{FF2B5EF4-FFF2-40B4-BE49-F238E27FC236}">
                <a16:creationId xmlns:a16="http://schemas.microsoft.com/office/drawing/2014/main" id="{2FC9C209-A309-DC4D-668F-6024DA867533}"/>
              </a:ext>
            </a:extLst>
          </p:cNvPr>
          <p:cNvPicPr>
            <a:picLocks noChangeAspect="1"/>
          </p:cNvPicPr>
          <p:nvPr/>
        </p:nvPicPr>
        <p:blipFill>
          <a:blip r:embed="rId2"/>
          <a:stretch>
            <a:fillRect/>
          </a:stretch>
        </p:blipFill>
        <p:spPr>
          <a:xfrm>
            <a:off x="151720" y="540884"/>
            <a:ext cx="4995181" cy="3277960"/>
          </a:xfrm>
          <a:prstGeom prst="rect">
            <a:avLst/>
          </a:prstGeom>
        </p:spPr>
      </p:pic>
      <p:pic>
        <p:nvPicPr>
          <p:cNvPr id="5" name="Hình ảnh 4" descr="Ảnh có chứa văn bản, ảnh chụp màn hình, Phông chữ, Hệ điều hành&#10;&#10;Mô tả được tự động tạo">
            <a:extLst>
              <a:ext uri="{FF2B5EF4-FFF2-40B4-BE49-F238E27FC236}">
                <a16:creationId xmlns:a16="http://schemas.microsoft.com/office/drawing/2014/main" id="{207CE628-1869-A20D-8804-806CD8EC8AA7}"/>
              </a:ext>
            </a:extLst>
          </p:cNvPr>
          <p:cNvPicPr>
            <a:picLocks noChangeAspect="1"/>
          </p:cNvPicPr>
          <p:nvPr/>
        </p:nvPicPr>
        <p:blipFill>
          <a:blip r:embed="rId3"/>
          <a:stretch>
            <a:fillRect/>
          </a:stretch>
        </p:blipFill>
        <p:spPr>
          <a:xfrm>
            <a:off x="5315890" y="48986"/>
            <a:ext cx="3255672" cy="4147458"/>
          </a:xfrm>
          <a:prstGeom prst="rect">
            <a:avLst/>
          </a:prstGeom>
        </p:spPr>
      </p:pic>
    </p:spTree>
    <p:extLst>
      <p:ext uri="{BB962C8B-B14F-4D97-AF65-F5344CB8AC3E}">
        <p14:creationId xmlns:p14="http://schemas.microsoft.com/office/powerpoint/2010/main" val="29018105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phụ 2">
            <a:extLst>
              <a:ext uri="{FF2B5EF4-FFF2-40B4-BE49-F238E27FC236}">
                <a16:creationId xmlns:a16="http://schemas.microsoft.com/office/drawing/2014/main" id="{1DCF5C4B-6DA9-7AD4-A5D2-A9E02D73C00B}"/>
              </a:ext>
            </a:extLst>
          </p:cNvPr>
          <p:cNvSpPr>
            <a:spLocks noGrp="1"/>
          </p:cNvSpPr>
          <p:nvPr>
            <p:ph type="subTitle" idx="1"/>
          </p:nvPr>
        </p:nvSpPr>
        <p:spPr>
          <a:xfrm>
            <a:off x="4811526" y="4157732"/>
            <a:ext cx="4013379" cy="473846"/>
          </a:xfrm>
        </p:spPr>
        <p:txBody>
          <a:bodyPr/>
          <a:lstStyle/>
          <a:p>
            <a:pPr>
              <a:lnSpc>
                <a:spcPct val="114999"/>
              </a:lnSpc>
            </a:pPr>
            <a:r>
              <a:rPr lang="vi-VN" sz="1600" dirty="0">
                <a:solidFill>
                  <a:schemeClr val="bg1"/>
                </a:solidFill>
                <a:latin typeface="Bahnschrift"/>
                <a:cs typeface="Times New Roman"/>
              </a:rPr>
              <a:t>Giao diện bảng điểm của từng người chơi</a:t>
            </a:r>
            <a:endParaRPr lang="vi-VN" sz="1600" dirty="0">
              <a:solidFill>
                <a:schemeClr val="bg1"/>
              </a:solidFill>
              <a:latin typeface="Bahnschrift" panose="020B0502040204020203" pitchFamily="34" charset="0"/>
            </a:endParaRPr>
          </a:p>
        </p:txBody>
      </p:sp>
      <p:sp>
        <p:nvSpPr>
          <p:cNvPr id="4" name="Tiêu đề phụ 3">
            <a:extLst>
              <a:ext uri="{FF2B5EF4-FFF2-40B4-BE49-F238E27FC236}">
                <a16:creationId xmlns:a16="http://schemas.microsoft.com/office/drawing/2014/main" id="{7FA64A04-4C62-3423-3765-84E13AB9014E}"/>
              </a:ext>
            </a:extLst>
          </p:cNvPr>
          <p:cNvSpPr>
            <a:spLocks noGrp="1"/>
          </p:cNvSpPr>
          <p:nvPr>
            <p:ph type="subTitle" idx="2"/>
          </p:nvPr>
        </p:nvSpPr>
        <p:spPr>
          <a:xfrm>
            <a:off x="921355" y="4157732"/>
            <a:ext cx="3254100" cy="1983900"/>
          </a:xfrm>
        </p:spPr>
        <p:txBody>
          <a:bodyPr/>
          <a:lstStyle/>
          <a:p>
            <a:pPr>
              <a:lnSpc>
                <a:spcPct val="114999"/>
              </a:lnSpc>
            </a:pPr>
            <a:r>
              <a:rPr lang="en-US" sz="1600" dirty="0">
                <a:solidFill>
                  <a:schemeClr val="bg1"/>
                </a:solidFill>
                <a:latin typeface="Bahnschrift"/>
                <a:cs typeface="Times New Roman"/>
              </a:rPr>
              <a:t>Giao </a:t>
            </a:r>
            <a:r>
              <a:rPr lang="en-US" sz="1600" dirty="0" err="1">
                <a:solidFill>
                  <a:schemeClr val="bg1"/>
                </a:solidFill>
                <a:latin typeface="Bahnschrift"/>
                <a:cs typeface="Times New Roman"/>
              </a:rPr>
              <a:t>diện</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bảng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xếp</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hạng</a:t>
            </a:r>
            <a:r>
              <a:rPr lang="en-US" sz="1600" dirty="0">
                <a:solidFill>
                  <a:schemeClr val="bg1"/>
                </a:solidFill>
                <a:latin typeface="Bahnschrift"/>
                <a:cs typeface="Times New Roman"/>
              </a:rPr>
              <a:t> </a:t>
            </a:r>
            <a:r>
              <a:rPr lang="en-US" sz="1600" dirty="0" err="1">
                <a:solidFill>
                  <a:schemeClr val="bg1"/>
                </a:solidFill>
                <a:latin typeface="Bahnschrift"/>
                <a:cs typeface="Times New Roman"/>
              </a:rPr>
              <a:t>điểm</a:t>
            </a:r>
            <a:endParaRPr lang="vi-VN" sz="1600" dirty="0">
              <a:solidFill>
                <a:schemeClr val="bg1"/>
              </a:solidFill>
              <a:latin typeface="Bahnschrift"/>
              <a:cs typeface="Times New Roman"/>
            </a:endParaRPr>
          </a:p>
        </p:txBody>
      </p:sp>
      <p:pic>
        <p:nvPicPr>
          <p:cNvPr id="2" name="Hình ảnh 1" descr="Ảnh có chứa văn bản, ảnh chụp màn hình, phần mềm, Hệ điều hành&#10;&#10;Mô tả được tự động tạo">
            <a:extLst>
              <a:ext uri="{FF2B5EF4-FFF2-40B4-BE49-F238E27FC236}">
                <a16:creationId xmlns:a16="http://schemas.microsoft.com/office/drawing/2014/main" id="{2A30FED0-1351-5D0A-46D9-1179A7289C84}"/>
              </a:ext>
            </a:extLst>
          </p:cNvPr>
          <p:cNvPicPr>
            <a:picLocks noChangeAspect="1"/>
          </p:cNvPicPr>
          <p:nvPr/>
        </p:nvPicPr>
        <p:blipFill>
          <a:blip r:embed="rId2"/>
          <a:stretch>
            <a:fillRect/>
          </a:stretch>
        </p:blipFill>
        <p:spPr>
          <a:xfrm>
            <a:off x="576850" y="511922"/>
            <a:ext cx="3943111" cy="3545728"/>
          </a:xfrm>
          <a:prstGeom prst="rect">
            <a:avLst/>
          </a:prstGeom>
          <a:ln w="12700">
            <a:solidFill>
              <a:schemeClr val="tx1"/>
            </a:solidFill>
          </a:ln>
        </p:spPr>
      </p:pic>
      <p:pic>
        <p:nvPicPr>
          <p:cNvPr id="5" name="Hình ảnh 4" descr="Ảnh có chứa văn bản, ảnh chụp màn hình, Phông chữ, số&#10;&#10;Mô tả được tự động tạo">
            <a:extLst>
              <a:ext uri="{FF2B5EF4-FFF2-40B4-BE49-F238E27FC236}">
                <a16:creationId xmlns:a16="http://schemas.microsoft.com/office/drawing/2014/main" id="{7FFC038A-F721-B3AC-65E7-3540CD3BE3F4}"/>
              </a:ext>
            </a:extLst>
          </p:cNvPr>
          <p:cNvPicPr>
            <a:picLocks noChangeAspect="1"/>
          </p:cNvPicPr>
          <p:nvPr/>
        </p:nvPicPr>
        <p:blipFill>
          <a:blip r:embed="rId3"/>
          <a:stretch>
            <a:fillRect/>
          </a:stretch>
        </p:blipFill>
        <p:spPr>
          <a:xfrm>
            <a:off x="5069282" y="511922"/>
            <a:ext cx="3497868" cy="3545728"/>
          </a:xfrm>
          <a:prstGeom prst="rect">
            <a:avLst/>
          </a:prstGeom>
          <a:ln w="12700">
            <a:solidFill>
              <a:srgbClr val="000000"/>
            </a:solidFill>
          </a:ln>
        </p:spPr>
      </p:pic>
    </p:spTree>
    <p:extLst>
      <p:ext uri="{BB962C8B-B14F-4D97-AF65-F5344CB8AC3E}">
        <p14:creationId xmlns:p14="http://schemas.microsoft.com/office/powerpoint/2010/main" val="30014323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54"/>
        <p:cNvGrpSpPr/>
        <p:nvPr/>
      </p:nvGrpSpPr>
      <p:grpSpPr>
        <a:xfrm>
          <a:off x="0" y="0"/>
          <a:ext cx="0" cy="0"/>
          <a:chOff x="0" y="0"/>
          <a:chExt cx="0" cy="0"/>
        </a:xfrm>
      </p:grpSpPr>
      <p:sp>
        <p:nvSpPr>
          <p:cNvPr id="4555" name="Google Shape;4555;p59"/>
          <p:cNvSpPr/>
          <p:nvPr/>
        </p:nvSpPr>
        <p:spPr>
          <a:xfrm>
            <a:off x="5127654" y="2531004"/>
            <a:ext cx="707100" cy="707100"/>
          </a:xfrm>
          <a:prstGeom prst="rect">
            <a:avLst/>
          </a:pr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
        <p:nvSpPr>
          <p:cNvPr id="4556" name="Google Shape;4556;p59"/>
          <p:cNvSpPr txBox="1">
            <a:spLocks noGrp="1"/>
          </p:cNvSpPr>
          <p:nvPr>
            <p:ph type="title"/>
          </p:nvPr>
        </p:nvSpPr>
        <p:spPr>
          <a:xfrm>
            <a:off x="2464838" y="117247"/>
            <a:ext cx="3304125" cy="572700"/>
          </a:xfrm>
          <a:prstGeom prst="rect">
            <a:avLst/>
          </a:prstGeom>
        </p:spPr>
        <p:txBody>
          <a:bodyPr spcFirstLastPara="1" wrap="square" lIns="91425" tIns="91425" rIns="91425" bIns="91425" anchor="t" anchorCtr="0">
            <a:noAutofit/>
          </a:bodyPr>
          <a:lstStyle/>
          <a:p>
            <a:r>
              <a:rPr lang="en" sz="2400" b="1">
                <a:solidFill>
                  <a:srgbClr val="002060"/>
                </a:solidFill>
              </a:rPr>
              <a:t> </a:t>
            </a:r>
            <a:r>
              <a:rPr lang="en" sz="2400" b="1">
                <a:solidFill>
                  <a:schemeClr val="bg1"/>
                </a:solidFill>
                <a:cs typeface="Calibri"/>
              </a:rPr>
              <a:t>KẾT LUẬN</a:t>
            </a:r>
            <a:endParaRPr lang="vi-VN" sz="2400">
              <a:solidFill>
                <a:schemeClr val="bg1"/>
              </a:solidFill>
            </a:endParaRPr>
          </a:p>
        </p:txBody>
      </p:sp>
      <p:cxnSp>
        <p:nvCxnSpPr>
          <p:cNvPr id="4557" name="Google Shape;4557;p59"/>
          <p:cNvCxnSpPr>
            <a:cxnSpLocks/>
          </p:cNvCxnSpPr>
          <p:nvPr/>
        </p:nvCxnSpPr>
        <p:spPr>
          <a:xfrm flipH="1" flipV="1">
            <a:off x="1287611" y="2460527"/>
            <a:ext cx="2" cy="601157"/>
          </a:xfrm>
          <a:prstGeom prst="straightConnector1">
            <a:avLst/>
          </a:prstGeom>
          <a:noFill/>
          <a:ln w="19050" cap="flat" cmpd="sng">
            <a:solidFill>
              <a:schemeClr val="lt2"/>
            </a:solidFill>
            <a:prstDash val="solid"/>
            <a:round/>
            <a:headEnd type="none" w="med" len="med"/>
            <a:tailEnd type="oval" w="med" len="med"/>
          </a:ln>
        </p:spPr>
      </p:cxnSp>
      <p:sp>
        <p:nvSpPr>
          <p:cNvPr id="4559" name="Google Shape;4559;p59"/>
          <p:cNvSpPr txBox="1"/>
          <p:nvPr/>
        </p:nvSpPr>
        <p:spPr>
          <a:xfrm flipH="1">
            <a:off x="482756" y="652479"/>
            <a:ext cx="2143200" cy="461100"/>
          </a:xfrm>
          <a:prstGeom prst="rect">
            <a:avLst/>
          </a:prstGeom>
          <a:noFill/>
          <a:ln>
            <a:noFill/>
          </a:ln>
        </p:spPr>
        <p:txBody>
          <a:bodyPr spcFirstLastPara="1" wrap="square" lIns="91425" tIns="91425" rIns="91425" bIns="91425" anchor="t" anchorCtr="0">
            <a:noAutofit/>
          </a:bodyPr>
          <a:lstStyle/>
          <a:p>
            <a:pPr algn="ctr">
              <a:lnSpc>
                <a:spcPct val="114999"/>
              </a:lnSpc>
            </a:pPr>
            <a:r>
              <a:rPr lang="en" sz="1600" b="1">
                <a:solidFill>
                  <a:schemeClr val="bg1"/>
                </a:solidFill>
                <a:latin typeface="Bahnschrift"/>
                <a:cs typeface="Calibri"/>
                <a:sym typeface="Tilt Warp"/>
              </a:rPr>
              <a:t>Các </a:t>
            </a:r>
            <a:r>
              <a:rPr lang="en" sz="1600" b="1" err="1">
                <a:solidFill>
                  <a:schemeClr val="bg1"/>
                </a:solidFill>
                <a:latin typeface="Bahnschrift"/>
                <a:cs typeface="Calibri"/>
                <a:sym typeface="Tilt Warp"/>
              </a:rPr>
              <a:t>kết</a:t>
            </a:r>
            <a:r>
              <a:rPr lang="en" sz="1600" b="1">
                <a:solidFill>
                  <a:schemeClr val="bg1"/>
                </a:solidFill>
                <a:latin typeface="Bahnschrift"/>
                <a:cs typeface="Calibri"/>
                <a:sym typeface="Tilt Warp"/>
              </a:rPr>
              <a:t> </a:t>
            </a:r>
            <a:r>
              <a:rPr lang="en" sz="1600" b="1" err="1">
                <a:solidFill>
                  <a:schemeClr val="bg1"/>
                </a:solidFill>
                <a:latin typeface="Bahnschrift"/>
                <a:cs typeface="Calibri"/>
                <a:sym typeface="Tilt Warp"/>
              </a:rPr>
              <a:t>quả</a:t>
            </a:r>
            <a:r>
              <a:rPr lang="en" sz="1600" b="1">
                <a:solidFill>
                  <a:schemeClr val="bg1"/>
                </a:solidFill>
                <a:latin typeface="Bahnschrift"/>
                <a:cs typeface="Calibri"/>
                <a:sym typeface="Tilt Warp"/>
              </a:rPr>
              <a:t> </a:t>
            </a:r>
            <a:r>
              <a:rPr lang="en" sz="1600" b="1" err="1">
                <a:solidFill>
                  <a:schemeClr val="bg1"/>
                </a:solidFill>
                <a:latin typeface="Bahnschrift"/>
                <a:cs typeface="Calibri"/>
                <a:sym typeface="Tilt Warp"/>
              </a:rPr>
              <a:t>đạt</a:t>
            </a:r>
            <a:r>
              <a:rPr lang="en" sz="1600" b="1">
                <a:solidFill>
                  <a:schemeClr val="bg1"/>
                </a:solidFill>
                <a:latin typeface="Bahnschrift"/>
                <a:cs typeface="Calibri"/>
                <a:sym typeface="Tilt Warp"/>
              </a:rPr>
              <a:t> </a:t>
            </a:r>
            <a:r>
              <a:rPr lang="en" sz="1600" b="1" err="1">
                <a:solidFill>
                  <a:schemeClr val="bg1"/>
                </a:solidFill>
                <a:latin typeface="Bahnschrift"/>
                <a:cs typeface="Calibri"/>
                <a:sym typeface="Tilt Warp"/>
              </a:rPr>
              <a:t>được</a:t>
            </a:r>
            <a:endParaRPr lang="vi-VN" sz="1600" err="1">
              <a:solidFill>
                <a:schemeClr val="bg1"/>
              </a:solidFill>
              <a:latin typeface="Bahnschrift"/>
            </a:endParaRPr>
          </a:p>
        </p:txBody>
      </p:sp>
      <p:sp>
        <p:nvSpPr>
          <p:cNvPr id="4560" name="Google Shape;4560;p59"/>
          <p:cNvSpPr txBox="1"/>
          <p:nvPr/>
        </p:nvSpPr>
        <p:spPr>
          <a:xfrm flipH="1">
            <a:off x="215772" y="963449"/>
            <a:ext cx="3138624" cy="1533110"/>
          </a:xfrm>
          <a:prstGeom prst="rect">
            <a:avLst/>
          </a:prstGeom>
          <a:noFill/>
          <a:ln>
            <a:noFill/>
          </a:ln>
        </p:spPr>
        <p:txBody>
          <a:bodyPr spcFirstLastPara="1" wrap="square" lIns="91425" tIns="91425" rIns="91425" bIns="91425" anchor="t" anchorCtr="0">
            <a:noAutofit/>
          </a:bodyPr>
          <a:lstStyle/>
          <a:p>
            <a:pPr marL="285750" indent="-285750">
              <a:buFont typeface="Calibri"/>
              <a:buChar char="-"/>
            </a:pPr>
            <a:r>
              <a:rPr lang="en" sz="1600" err="1">
                <a:solidFill>
                  <a:schemeClr val="bg1"/>
                </a:solidFill>
                <a:latin typeface="Bahnschrift"/>
              </a:rPr>
              <a:t>Tạo</a:t>
            </a:r>
            <a:r>
              <a:rPr lang="en" sz="1600">
                <a:solidFill>
                  <a:schemeClr val="bg1"/>
                </a:solidFill>
                <a:latin typeface="Bahnschrift"/>
              </a:rPr>
              <a:t> </a:t>
            </a:r>
            <a:r>
              <a:rPr lang="en" sz="1600" err="1">
                <a:solidFill>
                  <a:schemeClr val="bg1"/>
                </a:solidFill>
                <a:latin typeface="Bahnschrift"/>
              </a:rPr>
              <a:t>ra</a:t>
            </a:r>
            <a:r>
              <a:rPr lang="en" sz="1600">
                <a:solidFill>
                  <a:schemeClr val="bg1"/>
                </a:solidFill>
                <a:latin typeface="Bahnschrift"/>
              </a:rPr>
              <a:t> </a:t>
            </a:r>
            <a:r>
              <a:rPr lang="en" sz="1600" err="1">
                <a:solidFill>
                  <a:schemeClr val="bg1"/>
                </a:solidFill>
                <a:latin typeface="Bahnschrift"/>
              </a:rPr>
              <a:t>được</a:t>
            </a:r>
            <a:r>
              <a:rPr lang="en" sz="1600">
                <a:solidFill>
                  <a:schemeClr val="bg1"/>
                </a:solidFill>
                <a:latin typeface="Bahnschrift"/>
              </a:rPr>
              <a:t> </a:t>
            </a:r>
            <a:r>
              <a:rPr lang="en" sz="1600" err="1">
                <a:solidFill>
                  <a:schemeClr val="bg1"/>
                </a:solidFill>
                <a:latin typeface="Bahnschrift"/>
              </a:rPr>
              <a:t>một</a:t>
            </a:r>
            <a:r>
              <a:rPr lang="en" sz="1600">
                <a:solidFill>
                  <a:schemeClr val="bg1"/>
                </a:solidFill>
                <a:latin typeface="Bahnschrift"/>
              </a:rPr>
              <a:t> </a:t>
            </a:r>
            <a:r>
              <a:rPr lang="en" sz="1600" err="1">
                <a:solidFill>
                  <a:schemeClr val="bg1"/>
                </a:solidFill>
                <a:latin typeface="Bahnschrift"/>
              </a:rPr>
              <a:t>trò</a:t>
            </a:r>
            <a:r>
              <a:rPr lang="en" sz="1600">
                <a:solidFill>
                  <a:schemeClr val="bg1"/>
                </a:solidFill>
                <a:latin typeface="Bahnschrift"/>
              </a:rPr>
              <a:t> </a:t>
            </a:r>
            <a:r>
              <a:rPr lang="en" sz="1600" err="1">
                <a:solidFill>
                  <a:schemeClr val="bg1"/>
                </a:solidFill>
                <a:latin typeface="Bahnschrift"/>
              </a:rPr>
              <a:t>chơi</a:t>
            </a:r>
            <a:r>
              <a:rPr lang="en" sz="1600">
                <a:solidFill>
                  <a:schemeClr val="bg1"/>
                </a:solidFill>
                <a:latin typeface="Bahnschrift"/>
              </a:rPr>
              <a:t> </a:t>
            </a:r>
            <a:r>
              <a:rPr lang="en" sz="1600" err="1">
                <a:solidFill>
                  <a:schemeClr val="bg1"/>
                </a:solidFill>
                <a:latin typeface="Bahnschrift"/>
              </a:rPr>
              <a:t>chứa</a:t>
            </a:r>
            <a:r>
              <a:rPr lang="en" sz="1600">
                <a:solidFill>
                  <a:schemeClr val="bg1"/>
                </a:solidFill>
                <a:latin typeface="Bahnschrift"/>
              </a:rPr>
              <a:t> </a:t>
            </a:r>
            <a:r>
              <a:rPr lang="en" sz="1600" err="1">
                <a:solidFill>
                  <a:schemeClr val="bg1"/>
                </a:solidFill>
                <a:latin typeface="Bahnschrift"/>
              </a:rPr>
              <a:t>đầy</a:t>
            </a:r>
            <a:r>
              <a:rPr lang="en" sz="1600">
                <a:solidFill>
                  <a:schemeClr val="bg1"/>
                </a:solidFill>
                <a:latin typeface="Bahnschrift"/>
              </a:rPr>
              <a:t> </a:t>
            </a:r>
            <a:r>
              <a:rPr lang="en" sz="1600" err="1">
                <a:solidFill>
                  <a:schemeClr val="bg1"/>
                </a:solidFill>
                <a:latin typeface="Bahnschrift"/>
              </a:rPr>
              <a:t>đủ</a:t>
            </a:r>
            <a:r>
              <a:rPr lang="en" sz="1600">
                <a:solidFill>
                  <a:schemeClr val="bg1"/>
                </a:solidFill>
                <a:latin typeface="Bahnschrift"/>
              </a:rPr>
              <a:t> </a:t>
            </a:r>
            <a:r>
              <a:rPr lang="en" sz="1600" err="1">
                <a:solidFill>
                  <a:schemeClr val="bg1"/>
                </a:solidFill>
                <a:latin typeface="Bahnschrift"/>
              </a:rPr>
              <a:t>những</a:t>
            </a:r>
            <a:r>
              <a:rPr lang="en" sz="1600">
                <a:solidFill>
                  <a:schemeClr val="bg1"/>
                </a:solidFill>
                <a:latin typeface="Bahnschrift"/>
              </a:rPr>
              <a:t> </a:t>
            </a:r>
            <a:r>
              <a:rPr lang="en" sz="1600" err="1">
                <a:solidFill>
                  <a:schemeClr val="bg1"/>
                </a:solidFill>
                <a:latin typeface="Bahnschrift"/>
              </a:rPr>
              <a:t>tính</a:t>
            </a:r>
            <a:r>
              <a:rPr lang="en" sz="1600">
                <a:solidFill>
                  <a:schemeClr val="bg1"/>
                </a:solidFill>
                <a:latin typeface="Bahnschrift"/>
              </a:rPr>
              <a:t> </a:t>
            </a:r>
            <a:r>
              <a:rPr lang="en" sz="1600" err="1">
                <a:solidFill>
                  <a:schemeClr val="bg1"/>
                </a:solidFill>
                <a:latin typeface="Bahnschrift"/>
              </a:rPr>
              <a:t>năng</a:t>
            </a:r>
            <a:r>
              <a:rPr lang="en" sz="1600">
                <a:solidFill>
                  <a:schemeClr val="bg1"/>
                </a:solidFill>
                <a:latin typeface="Bahnschrift"/>
              </a:rPr>
              <a:t> </a:t>
            </a:r>
            <a:r>
              <a:rPr lang="en" sz="1600" err="1">
                <a:solidFill>
                  <a:schemeClr val="bg1"/>
                </a:solidFill>
                <a:latin typeface="Bahnschrift"/>
              </a:rPr>
              <a:t>cơ</a:t>
            </a:r>
            <a:r>
              <a:rPr lang="en" sz="1600">
                <a:solidFill>
                  <a:schemeClr val="bg1"/>
                </a:solidFill>
                <a:latin typeface="Bahnschrift"/>
              </a:rPr>
              <a:t> </a:t>
            </a:r>
            <a:r>
              <a:rPr lang="en" sz="1600" err="1">
                <a:solidFill>
                  <a:schemeClr val="bg1"/>
                </a:solidFill>
                <a:latin typeface="Bahnschrift"/>
              </a:rPr>
              <a:t>bản</a:t>
            </a:r>
            <a:r>
              <a:rPr lang="en" sz="1600">
                <a:solidFill>
                  <a:schemeClr val="bg1"/>
                </a:solidFill>
                <a:latin typeface="Bahnschrift"/>
              </a:rPr>
              <a:t> </a:t>
            </a:r>
            <a:r>
              <a:rPr lang="en" sz="1600" err="1">
                <a:solidFill>
                  <a:schemeClr val="bg1"/>
                </a:solidFill>
                <a:latin typeface="Bahnschrift"/>
              </a:rPr>
              <a:t>của</a:t>
            </a:r>
            <a:r>
              <a:rPr lang="en" sz="1600">
                <a:solidFill>
                  <a:schemeClr val="bg1"/>
                </a:solidFill>
                <a:latin typeface="Bahnschrift"/>
              </a:rPr>
              <a:t> </a:t>
            </a:r>
            <a:r>
              <a:rPr lang="en" sz="1600" err="1">
                <a:solidFill>
                  <a:schemeClr val="bg1"/>
                </a:solidFill>
                <a:latin typeface="Bahnschrift"/>
              </a:rPr>
              <a:t>trò</a:t>
            </a:r>
            <a:r>
              <a:rPr lang="en" sz="1600">
                <a:solidFill>
                  <a:schemeClr val="bg1"/>
                </a:solidFill>
                <a:latin typeface="Bahnschrift"/>
              </a:rPr>
              <a:t> </a:t>
            </a:r>
            <a:r>
              <a:rPr lang="en" sz="1600" err="1">
                <a:solidFill>
                  <a:schemeClr val="bg1"/>
                </a:solidFill>
                <a:latin typeface="Bahnschrift"/>
              </a:rPr>
              <a:t>chơi</a:t>
            </a:r>
            <a:r>
              <a:rPr lang="en" sz="1600">
                <a:solidFill>
                  <a:schemeClr val="bg1"/>
                </a:solidFill>
                <a:latin typeface="Bahnschrift"/>
              </a:rPr>
              <a:t> </a:t>
            </a:r>
            <a:r>
              <a:rPr lang="en" sz="1600" err="1">
                <a:solidFill>
                  <a:schemeClr val="bg1"/>
                </a:solidFill>
                <a:latin typeface="Bahnschrift"/>
              </a:rPr>
              <a:t>xếp</a:t>
            </a:r>
            <a:r>
              <a:rPr lang="en" sz="1600">
                <a:solidFill>
                  <a:schemeClr val="bg1"/>
                </a:solidFill>
                <a:latin typeface="Bahnschrift"/>
              </a:rPr>
              <a:t> </a:t>
            </a:r>
            <a:r>
              <a:rPr lang="en" sz="1600" err="1">
                <a:solidFill>
                  <a:schemeClr val="bg1"/>
                </a:solidFill>
                <a:latin typeface="Bahnschrift"/>
              </a:rPr>
              <a:t>gạch</a:t>
            </a:r>
          </a:p>
          <a:p>
            <a:pPr marL="285750" indent="-285750">
              <a:buFont typeface="Calibri"/>
              <a:buChar char="-"/>
            </a:pPr>
            <a:r>
              <a:rPr lang="en" sz="1600" err="1">
                <a:solidFill>
                  <a:schemeClr val="bg1"/>
                </a:solidFill>
                <a:latin typeface="Bahnschrift"/>
                <a:ea typeface="Outfit"/>
                <a:cs typeface="Calibri"/>
              </a:rPr>
              <a:t>Phát</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triển</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thêm</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một</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vài</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tính</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năng</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mới</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cho</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trò</a:t>
            </a:r>
            <a:r>
              <a:rPr lang="en" sz="1600">
                <a:solidFill>
                  <a:schemeClr val="bg1"/>
                </a:solidFill>
                <a:latin typeface="Bahnschrift"/>
                <a:ea typeface="Outfit"/>
                <a:cs typeface="Calibri"/>
              </a:rPr>
              <a:t> </a:t>
            </a:r>
            <a:r>
              <a:rPr lang="en" sz="1600" err="1">
                <a:solidFill>
                  <a:schemeClr val="bg1"/>
                </a:solidFill>
                <a:latin typeface="Bahnschrift"/>
                <a:ea typeface="Outfit"/>
                <a:cs typeface="Calibri"/>
              </a:rPr>
              <a:t>chơi</a:t>
            </a:r>
            <a:endParaRPr lang="en" sz="1600">
              <a:solidFill>
                <a:schemeClr val="bg1"/>
              </a:solidFill>
              <a:latin typeface="Bahnschrift"/>
              <a:ea typeface="Outfit"/>
              <a:cs typeface="Calibri"/>
            </a:endParaRPr>
          </a:p>
          <a:p>
            <a:pPr marL="285750" indent="-285750" algn="ctr">
              <a:lnSpc>
                <a:spcPct val="114999"/>
              </a:lnSpc>
              <a:buFont typeface="Calibri"/>
              <a:buChar char="-"/>
            </a:pPr>
            <a:endParaRPr lang="en">
              <a:solidFill>
                <a:schemeClr val="bg1"/>
              </a:solidFill>
              <a:latin typeface="Bahnschrift" panose="020B0502040204020203" pitchFamily="34" charset="0"/>
              <a:ea typeface="Outfit"/>
              <a:cs typeface="Outfit"/>
            </a:endParaRPr>
          </a:p>
        </p:txBody>
      </p:sp>
      <p:sp>
        <p:nvSpPr>
          <p:cNvPr id="4561" name="Google Shape;4561;p59"/>
          <p:cNvSpPr txBox="1"/>
          <p:nvPr/>
        </p:nvSpPr>
        <p:spPr>
          <a:xfrm flipH="1">
            <a:off x="2579816" y="3054504"/>
            <a:ext cx="2143200" cy="461100"/>
          </a:xfrm>
          <a:prstGeom prst="rect">
            <a:avLst/>
          </a:prstGeom>
          <a:noFill/>
          <a:ln>
            <a:noFill/>
          </a:ln>
        </p:spPr>
        <p:txBody>
          <a:bodyPr spcFirstLastPara="1" wrap="square" lIns="91425" tIns="91425" rIns="91425" bIns="91425" anchor="b" anchorCtr="0">
            <a:noAutofit/>
          </a:bodyPr>
          <a:lstStyle/>
          <a:p>
            <a:pPr algn="ctr">
              <a:lnSpc>
                <a:spcPct val="114999"/>
              </a:lnSpc>
            </a:pPr>
            <a:r>
              <a:rPr lang="en" sz="1600" b="1" err="1">
                <a:solidFill>
                  <a:schemeClr val="bg1"/>
                </a:solidFill>
                <a:latin typeface="Calibri"/>
                <a:cs typeface="Calibri"/>
                <a:sym typeface="Tilt Warp"/>
              </a:rPr>
              <a:t>Ưu</a:t>
            </a:r>
            <a:r>
              <a:rPr lang="en" sz="1600" b="1">
                <a:solidFill>
                  <a:schemeClr val="bg1"/>
                </a:solidFill>
                <a:latin typeface="Calibri"/>
                <a:cs typeface="Calibri"/>
                <a:sym typeface="Tilt Warp"/>
              </a:rPr>
              <a:t> </a:t>
            </a:r>
            <a:r>
              <a:rPr lang="en" sz="1600" b="1" err="1">
                <a:solidFill>
                  <a:schemeClr val="bg1"/>
                </a:solidFill>
                <a:latin typeface="Calibri"/>
                <a:cs typeface="Calibri"/>
                <a:sym typeface="Tilt Warp"/>
              </a:rPr>
              <a:t>điểm</a:t>
            </a:r>
            <a:endParaRPr lang="vi-VN" sz="1600" err="1">
              <a:solidFill>
                <a:schemeClr val="bg1"/>
              </a:solidFill>
              <a:latin typeface="Calibri"/>
            </a:endParaRPr>
          </a:p>
        </p:txBody>
      </p:sp>
      <p:sp>
        <p:nvSpPr>
          <p:cNvPr id="4562" name="Google Shape;4562;p59"/>
          <p:cNvSpPr txBox="1"/>
          <p:nvPr/>
        </p:nvSpPr>
        <p:spPr>
          <a:xfrm flipH="1">
            <a:off x="2191302" y="3329135"/>
            <a:ext cx="3221768" cy="1222512"/>
          </a:xfrm>
          <a:prstGeom prst="rect">
            <a:avLst/>
          </a:prstGeom>
          <a:noFill/>
          <a:ln>
            <a:noFill/>
          </a:ln>
        </p:spPr>
        <p:txBody>
          <a:bodyPr spcFirstLastPara="1" wrap="square" lIns="91425" tIns="91425" rIns="91425" bIns="91425" anchor="t" anchorCtr="0">
            <a:noAutofit/>
          </a:bodyPr>
          <a:lstStyle/>
          <a:p>
            <a:pPr marL="285750" indent="-285750">
              <a:lnSpc>
                <a:spcPct val="114999"/>
              </a:lnSpc>
              <a:buFont typeface="Calibri"/>
              <a:buChar char="-"/>
            </a:pPr>
            <a:r>
              <a:rPr lang="en" sz="1600">
                <a:solidFill>
                  <a:schemeClr val="bg1"/>
                </a:solidFill>
                <a:latin typeface="Bahnschrift"/>
                <a:cs typeface="Calibri"/>
                <a:sym typeface="Outfit"/>
              </a:rPr>
              <a:t>Giao </a:t>
            </a:r>
            <a:r>
              <a:rPr lang="en" sz="1600" err="1">
                <a:solidFill>
                  <a:schemeClr val="bg1"/>
                </a:solidFill>
                <a:latin typeface="Bahnschrift"/>
                <a:cs typeface="Calibri"/>
                <a:sym typeface="Outfit"/>
              </a:rPr>
              <a:t>diện</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trò</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chơi</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được</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thiết</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kế</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dễ</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nhìn</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bắt</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mắt</a:t>
            </a:r>
            <a:endParaRPr lang="en" sz="1600" err="1">
              <a:solidFill>
                <a:schemeClr val="bg1"/>
              </a:solidFill>
              <a:latin typeface="Bahnschrift"/>
              <a:cs typeface="Calibri"/>
            </a:endParaRPr>
          </a:p>
          <a:p>
            <a:pPr marL="285750" indent="-285750">
              <a:lnSpc>
                <a:spcPct val="114999"/>
              </a:lnSpc>
              <a:buFont typeface="Calibri"/>
              <a:buChar char="-"/>
            </a:pPr>
            <a:r>
              <a:rPr lang="en" sz="1600" err="1">
                <a:solidFill>
                  <a:schemeClr val="bg1"/>
                </a:solidFill>
                <a:latin typeface="Bahnschrift"/>
                <a:cs typeface="Calibri"/>
              </a:rPr>
              <a:t>Có</a:t>
            </a:r>
            <a:r>
              <a:rPr lang="en" sz="1600">
                <a:solidFill>
                  <a:schemeClr val="bg1"/>
                </a:solidFill>
                <a:latin typeface="Bahnschrift"/>
                <a:cs typeface="Calibri"/>
              </a:rPr>
              <a:t> </a:t>
            </a:r>
            <a:r>
              <a:rPr lang="en" sz="1600" err="1">
                <a:solidFill>
                  <a:schemeClr val="bg1"/>
                </a:solidFill>
                <a:latin typeface="Bahnschrift"/>
                <a:cs typeface="Calibri"/>
              </a:rPr>
              <a:t>khung</a:t>
            </a:r>
            <a:r>
              <a:rPr lang="en" sz="1600">
                <a:solidFill>
                  <a:schemeClr val="bg1"/>
                </a:solidFill>
                <a:latin typeface="Bahnschrift"/>
                <a:cs typeface="Calibri"/>
              </a:rPr>
              <a:t> </a:t>
            </a:r>
            <a:r>
              <a:rPr lang="en" sz="1600" err="1">
                <a:solidFill>
                  <a:schemeClr val="bg1"/>
                </a:solidFill>
                <a:latin typeface="Bahnschrift"/>
                <a:cs typeface="Calibri"/>
              </a:rPr>
              <a:t>thể</a:t>
            </a:r>
            <a:r>
              <a:rPr lang="en" sz="1600">
                <a:solidFill>
                  <a:schemeClr val="bg1"/>
                </a:solidFill>
                <a:latin typeface="Bahnschrift"/>
                <a:cs typeface="Calibri"/>
              </a:rPr>
              <a:t> </a:t>
            </a:r>
            <a:r>
              <a:rPr lang="en" sz="1600" err="1">
                <a:solidFill>
                  <a:schemeClr val="bg1"/>
                </a:solidFill>
                <a:latin typeface="Bahnschrift"/>
                <a:cs typeface="Calibri"/>
              </a:rPr>
              <a:t>hiện</a:t>
            </a:r>
            <a:r>
              <a:rPr lang="en" sz="1600">
                <a:solidFill>
                  <a:schemeClr val="bg1"/>
                </a:solidFill>
                <a:latin typeface="Bahnschrift"/>
                <a:cs typeface="Calibri"/>
              </a:rPr>
              <a:t> </a:t>
            </a:r>
            <a:r>
              <a:rPr lang="en" sz="1600" err="1">
                <a:solidFill>
                  <a:schemeClr val="bg1"/>
                </a:solidFill>
                <a:latin typeface="Bahnschrift"/>
                <a:cs typeface="Calibri"/>
              </a:rPr>
              <a:t>tên</a:t>
            </a:r>
            <a:r>
              <a:rPr lang="en" sz="1600">
                <a:solidFill>
                  <a:schemeClr val="bg1"/>
                </a:solidFill>
                <a:latin typeface="Bahnschrift"/>
                <a:cs typeface="Calibri"/>
              </a:rPr>
              <a:t> </a:t>
            </a:r>
            <a:r>
              <a:rPr lang="en" sz="1600" err="1">
                <a:solidFill>
                  <a:schemeClr val="bg1"/>
                </a:solidFill>
                <a:latin typeface="Bahnschrift"/>
                <a:cs typeface="Calibri"/>
              </a:rPr>
              <a:t>và</a:t>
            </a:r>
            <a:r>
              <a:rPr lang="en" sz="1600">
                <a:solidFill>
                  <a:schemeClr val="bg1"/>
                </a:solidFill>
                <a:latin typeface="Bahnschrift"/>
                <a:cs typeface="Calibri"/>
              </a:rPr>
              <a:t> </a:t>
            </a:r>
            <a:r>
              <a:rPr lang="en" sz="1600" err="1">
                <a:solidFill>
                  <a:schemeClr val="bg1"/>
                </a:solidFill>
                <a:latin typeface="Bahnschrift"/>
                <a:cs typeface="Calibri"/>
              </a:rPr>
              <a:t>điểm</a:t>
            </a:r>
            <a:r>
              <a:rPr lang="en" sz="1600">
                <a:solidFill>
                  <a:schemeClr val="bg1"/>
                </a:solidFill>
                <a:latin typeface="Bahnschrift"/>
                <a:cs typeface="Calibri"/>
              </a:rPr>
              <a:t>, </a:t>
            </a:r>
            <a:r>
              <a:rPr lang="en" sz="1600" err="1">
                <a:solidFill>
                  <a:schemeClr val="bg1"/>
                </a:solidFill>
                <a:latin typeface="Bahnschrift"/>
                <a:cs typeface="Calibri"/>
              </a:rPr>
              <a:t>thời</a:t>
            </a:r>
            <a:r>
              <a:rPr lang="en" sz="1600">
                <a:solidFill>
                  <a:schemeClr val="bg1"/>
                </a:solidFill>
                <a:latin typeface="Bahnschrift"/>
                <a:cs typeface="Calibri"/>
              </a:rPr>
              <a:t> </a:t>
            </a:r>
            <a:r>
              <a:rPr lang="en" sz="1600" err="1">
                <a:solidFill>
                  <a:schemeClr val="bg1"/>
                </a:solidFill>
                <a:latin typeface="Bahnschrift"/>
                <a:cs typeface="Calibri"/>
              </a:rPr>
              <a:t>gian</a:t>
            </a:r>
            <a:r>
              <a:rPr lang="en" sz="1600">
                <a:solidFill>
                  <a:schemeClr val="bg1"/>
                </a:solidFill>
                <a:latin typeface="Bahnschrift"/>
                <a:cs typeface="Calibri"/>
              </a:rPr>
              <a:t> </a:t>
            </a:r>
            <a:r>
              <a:rPr lang="en" sz="1600" err="1">
                <a:solidFill>
                  <a:schemeClr val="bg1"/>
                </a:solidFill>
                <a:latin typeface="Bahnschrift"/>
                <a:cs typeface="Calibri"/>
              </a:rPr>
              <a:t>của</a:t>
            </a:r>
            <a:r>
              <a:rPr lang="en" sz="1600">
                <a:solidFill>
                  <a:schemeClr val="bg1"/>
                </a:solidFill>
                <a:latin typeface="Bahnschrift"/>
                <a:cs typeface="Calibri"/>
              </a:rPr>
              <a:t> </a:t>
            </a:r>
            <a:r>
              <a:rPr lang="en" sz="1600" err="1">
                <a:solidFill>
                  <a:schemeClr val="bg1"/>
                </a:solidFill>
                <a:latin typeface="Bahnschrift"/>
                <a:cs typeface="Calibri"/>
              </a:rPr>
              <a:t>người</a:t>
            </a:r>
            <a:r>
              <a:rPr lang="en" sz="1600">
                <a:solidFill>
                  <a:schemeClr val="bg1"/>
                </a:solidFill>
                <a:latin typeface="Bahnschrift"/>
                <a:cs typeface="Calibri"/>
              </a:rPr>
              <a:t> </a:t>
            </a:r>
            <a:r>
              <a:rPr lang="en" sz="1600" err="1">
                <a:solidFill>
                  <a:schemeClr val="bg1"/>
                </a:solidFill>
                <a:latin typeface="Bahnschrift"/>
                <a:cs typeface="Calibri"/>
              </a:rPr>
              <a:t>chơi</a:t>
            </a:r>
          </a:p>
        </p:txBody>
      </p:sp>
      <p:cxnSp>
        <p:nvCxnSpPr>
          <p:cNvPr id="4563" name="Google Shape;4563;p59"/>
          <p:cNvCxnSpPr>
            <a:cxnSpLocks/>
            <a:stCxn id="4561" idx="0"/>
          </p:cNvCxnSpPr>
          <p:nvPr/>
        </p:nvCxnSpPr>
        <p:spPr>
          <a:xfrm rot="10800000">
            <a:off x="3649016" y="2714604"/>
            <a:ext cx="2400" cy="339900"/>
          </a:xfrm>
          <a:prstGeom prst="straightConnector1">
            <a:avLst/>
          </a:prstGeom>
          <a:noFill/>
          <a:ln w="19050" cap="flat" cmpd="sng">
            <a:solidFill>
              <a:schemeClr val="accent2"/>
            </a:solidFill>
            <a:prstDash val="solid"/>
            <a:round/>
            <a:headEnd type="oval" w="med" len="med"/>
            <a:tailEnd type="none" w="med" len="med"/>
          </a:ln>
        </p:spPr>
      </p:cxnSp>
      <p:sp>
        <p:nvSpPr>
          <p:cNvPr id="4565" name="Google Shape;4565;p59"/>
          <p:cNvSpPr txBox="1"/>
          <p:nvPr/>
        </p:nvSpPr>
        <p:spPr>
          <a:xfrm flipH="1">
            <a:off x="3860795" y="596032"/>
            <a:ext cx="2143200" cy="461100"/>
          </a:xfrm>
          <a:prstGeom prst="rect">
            <a:avLst/>
          </a:prstGeom>
          <a:noFill/>
          <a:ln>
            <a:noFill/>
          </a:ln>
        </p:spPr>
        <p:txBody>
          <a:bodyPr spcFirstLastPara="1" wrap="square" lIns="91425" tIns="91425" rIns="91425" bIns="91425" anchor="t" anchorCtr="0">
            <a:noAutofit/>
          </a:bodyPr>
          <a:lstStyle/>
          <a:p>
            <a:pPr algn="ctr">
              <a:lnSpc>
                <a:spcPct val="114999"/>
              </a:lnSpc>
            </a:pPr>
            <a:r>
              <a:rPr lang="en" sz="1600" b="1" err="1">
                <a:solidFill>
                  <a:schemeClr val="bg1"/>
                </a:solidFill>
                <a:latin typeface="Bahnschrift"/>
                <a:cs typeface="Calibri"/>
                <a:sym typeface="Tilt Warp"/>
              </a:rPr>
              <a:t>Hạn</a:t>
            </a:r>
            <a:r>
              <a:rPr lang="en" sz="1600" b="1">
                <a:solidFill>
                  <a:schemeClr val="bg1"/>
                </a:solidFill>
                <a:latin typeface="Bahnschrift"/>
                <a:cs typeface="Calibri"/>
                <a:sym typeface="Tilt Warp"/>
              </a:rPr>
              <a:t> </a:t>
            </a:r>
            <a:r>
              <a:rPr lang="en" sz="1600" b="1" err="1">
                <a:solidFill>
                  <a:schemeClr val="bg1"/>
                </a:solidFill>
                <a:latin typeface="Bahnschrift"/>
                <a:cs typeface="Calibri"/>
                <a:sym typeface="Tilt Warp"/>
              </a:rPr>
              <a:t>chế</a:t>
            </a:r>
            <a:endParaRPr lang="vi-VN" sz="1600" err="1">
              <a:solidFill>
                <a:schemeClr val="bg1"/>
              </a:solidFill>
              <a:latin typeface="Bahnschrift"/>
            </a:endParaRPr>
          </a:p>
        </p:txBody>
      </p:sp>
      <p:sp>
        <p:nvSpPr>
          <p:cNvPr id="4566" name="Google Shape;4566;p59"/>
          <p:cNvSpPr txBox="1"/>
          <p:nvPr/>
        </p:nvSpPr>
        <p:spPr>
          <a:xfrm flipH="1">
            <a:off x="4187273" y="927189"/>
            <a:ext cx="3633443" cy="1046262"/>
          </a:xfrm>
          <a:prstGeom prst="rect">
            <a:avLst/>
          </a:prstGeom>
          <a:noFill/>
          <a:ln>
            <a:noFill/>
          </a:ln>
        </p:spPr>
        <p:txBody>
          <a:bodyPr spcFirstLastPara="1" wrap="square" lIns="91425" tIns="91425" rIns="91425" bIns="91425" anchor="t" anchorCtr="0">
            <a:noAutofit/>
          </a:bodyPr>
          <a:lstStyle/>
          <a:p>
            <a:pPr marL="285750" indent="-285750">
              <a:lnSpc>
                <a:spcPct val="114999"/>
              </a:lnSpc>
              <a:buFont typeface="Calibri"/>
              <a:buChar char="-"/>
            </a:pPr>
            <a:r>
              <a:rPr lang="en" sz="1600" err="1">
                <a:solidFill>
                  <a:schemeClr val="bg1"/>
                </a:solidFill>
                <a:latin typeface="Bahnschrift"/>
                <a:cs typeface="Calibri"/>
                <a:sym typeface="Outfit"/>
              </a:rPr>
              <a:t>Đôi</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khi</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trò</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chơi</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hoạt</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động</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không</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được</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mượt</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mà</a:t>
            </a:r>
            <a:endParaRPr lang="en" sz="1600" err="1">
              <a:solidFill>
                <a:schemeClr val="bg1"/>
              </a:solidFill>
              <a:latin typeface="Bahnschrift"/>
              <a:cs typeface="Calibri"/>
            </a:endParaRPr>
          </a:p>
          <a:p>
            <a:pPr marL="285750" indent="-285750">
              <a:lnSpc>
                <a:spcPct val="114999"/>
              </a:lnSpc>
              <a:buFont typeface="Calibri"/>
              <a:buChar char="-"/>
            </a:pPr>
            <a:r>
              <a:rPr lang="en" sz="1600" err="1">
                <a:solidFill>
                  <a:schemeClr val="bg1"/>
                </a:solidFill>
                <a:latin typeface="Bahnschrift"/>
                <a:cs typeface="Calibri"/>
              </a:rPr>
              <a:t>Chưa</a:t>
            </a:r>
            <a:r>
              <a:rPr lang="en" sz="1600">
                <a:solidFill>
                  <a:schemeClr val="bg1"/>
                </a:solidFill>
                <a:latin typeface="Bahnschrift"/>
                <a:cs typeface="Calibri"/>
              </a:rPr>
              <a:t> </a:t>
            </a:r>
            <a:r>
              <a:rPr lang="en" sz="1600" err="1">
                <a:solidFill>
                  <a:schemeClr val="bg1"/>
                </a:solidFill>
                <a:latin typeface="Bahnschrift"/>
                <a:cs typeface="Calibri"/>
              </a:rPr>
              <a:t>cải</a:t>
            </a:r>
            <a:r>
              <a:rPr lang="en" sz="1600">
                <a:solidFill>
                  <a:schemeClr val="bg1"/>
                </a:solidFill>
                <a:latin typeface="Bahnschrift"/>
                <a:cs typeface="Calibri"/>
              </a:rPr>
              <a:t> </a:t>
            </a:r>
            <a:r>
              <a:rPr lang="en" sz="1600" err="1">
                <a:solidFill>
                  <a:schemeClr val="bg1"/>
                </a:solidFill>
                <a:latin typeface="Bahnschrift"/>
                <a:cs typeface="Calibri"/>
              </a:rPr>
              <a:t>tiến</a:t>
            </a:r>
            <a:r>
              <a:rPr lang="en" sz="1600">
                <a:solidFill>
                  <a:schemeClr val="bg1"/>
                </a:solidFill>
                <a:latin typeface="Bahnschrift"/>
                <a:cs typeface="Calibri"/>
              </a:rPr>
              <a:t> </a:t>
            </a:r>
            <a:r>
              <a:rPr lang="en" sz="1600" err="1">
                <a:solidFill>
                  <a:schemeClr val="bg1"/>
                </a:solidFill>
                <a:latin typeface="Bahnschrift"/>
                <a:cs typeface="Calibri"/>
              </a:rPr>
              <a:t>các</a:t>
            </a:r>
            <a:r>
              <a:rPr lang="en" sz="1600">
                <a:solidFill>
                  <a:schemeClr val="bg1"/>
                </a:solidFill>
                <a:latin typeface="Bahnschrift"/>
                <a:cs typeface="Calibri"/>
              </a:rPr>
              <a:t> </a:t>
            </a:r>
            <a:r>
              <a:rPr lang="en" sz="1600" err="1">
                <a:solidFill>
                  <a:schemeClr val="bg1"/>
                </a:solidFill>
                <a:latin typeface="Bahnschrift"/>
                <a:cs typeface="Calibri"/>
              </a:rPr>
              <a:t>tính</a:t>
            </a:r>
            <a:r>
              <a:rPr lang="en" sz="1600">
                <a:solidFill>
                  <a:schemeClr val="bg1"/>
                </a:solidFill>
                <a:latin typeface="Bahnschrift"/>
                <a:cs typeface="Calibri"/>
              </a:rPr>
              <a:t> </a:t>
            </a:r>
            <a:r>
              <a:rPr lang="en" sz="1600" err="1">
                <a:solidFill>
                  <a:schemeClr val="bg1"/>
                </a:solidFill>
                <a:latin typeface="Bahnschrift"/>
                <a:cs typeface="Calibri"/>
              </a:rPr>
              <a:t>năng</a:t>
            </a:r>
            <a:r>
              <a:rPr lang="en" sz="1600">
                <a:solidFill>
                  <a:schemeClr val="bg1"/>
                </a:solidFill>
                <a:latin typeface="Bahnschrift"/>
                <a:cs typeface="Calibri"/>
              </a:rPr>
              <a:t> </a:t>
            </a:r>
            <a:r>
              <a:rPr lang="en" sz="1600" err="1">
                <a:solidFill>
                  <a:schemeClr val="bg1"/>
                </a:solidFill>
                <a:latin typeface="Bahnschrift"/>
                <a:cs typeface="Calibri"/>
              </a:rPr>
              <a:t>nhiều</a:t>
            </a:r>
          </a:p>
        </p:txBody>
      </p:sp>
      <p:sp>
        <p:nvSpPr>
          <p:cNvPr id="4567" name="Google Shape;4567;p59"/>
          <p:cNvSpPr txBox="1"/>
          <p:nvPr/>
        </p:nvSpPr>
        <p:spPr>
          <a:xfrm flipH="1">
            <a:off x="6035259" y="3054504"/>
            <a:ext cx="2551414" cy="469264"/>
          </a:xfrm>
          <a:prstGeom prst="rect">
            <a:avLst/>
          </a:prstGeom>
          <a:noFill/>
          <a:ln>
            <a:noFill/>
          </a:ln>
        </p:spPr>
        <p:txBody>
          <a:bodyPr spcFirstLastPara="1" wrap="square" lIns="91425" tIns="91425" rIns="91425" bIns="91425" anchor="b" anchorCtr="0">
            <a:noAutofit/>
          </a:bodyPr>
          <a:lstStyle/>
          <a:p>
            <a:pPr algn="ctr">
              <a:lnSpc>
                <a:spcPct val="114999"/>
              </a:lnSpc>
            </a:pPr>
            <a:r>
              <a:rPr lang="en" sz="1600" b="1" err="1">
                <a:solidFill>
                  <a:schemeClr val="bg1"/>
                </a:solidFill>
                <a:latin typeface="Calibri"/>
                <a:cs typeface="Calibri"/>
                <a:sym typeface="Tilt Warp"/>
              </a:rPr>
              <a:t>Hướng</a:t>
            </a:r>
            <a:r>
              <a:rPr lang="en" sz="1600" b="1">
                <a:solidFill>
                  <a:schemeClr val="bg1"/>
                </a:solidFill>
                <a:latin typeface="Calibri"/>
                <a:cs typeface="Calibri"/>
                <a:sym typeface="Tilt Warp"/>
              </a:rPr>
              <a:t> </a:t>
            </a:r>
            <a:r>
              <a:rPr lang="en" sz="1600" b="1" err="1">
                <a:solidFill>
                  <a:schemeClr val="bg1"/>
                </a:solidFill>
                <a:latin typeface="Calibri"/>
                <a:cs typeface="Calibri"/>
                <a:sym typeface="Tilt Warp"/>
              </a:rPr>
              <a:t>phát</a:t>
            </a:r>
            <a:r>
              <a:rPr lang="en" sz="1600" b="1">
                <a:solidFill>
                  <a:schemeClr val="bg1"/>
                </a:solidFill>
                <a:latin typeface="Calibri"/>
                <a:cs typeface="Calibri"/>
                <a:sym typeface="Tilt Warp"/>
              </a:rPr>
              <a:t> </a:t>
            </a:r>
            <a:r>
              <a:rPr lang="en" sz="1600" b="1" err="1">
                <a:solidFill>
                  <a:schemeClr val="bg1"/>
                </a:solidFill>
                <a:latin typeface="Calibri"/>
                <a:cs typeface="Calibri"/>
                <a:sym typeface="Tilt Warp"/>
              </a:rPr>
              <a:t>triển</a:t>
            </a:r>
            <a:r>
              <a:rPr lang="en" sz="1600" b="1">
                <a:solidFill>
                  <a:schemeClr val="bg1"/>
                </a:solidFill>
                <a:latin typeface="Calibri"/>
                <a:cs typeface="Calibri"/>
                <a:sym typeface="Tilt Warp"/>
              </a:rPr>
              <a:t> </a:t>
            </a:r>
            <a:r>
              <a:rPr lang="en" sz="1600" b="1" err="1">
                <a:solidFill>
                  <a:schemeClr val="bg1"/>
                </a:solidFill>
                <a:latin typeface="Calibri"/>
                <a:cs typeface="Calibri"/>
                <a:sym typeface="Tilt Warp"/>
              </a:rPr>
              <a:t>của</a:t>
            </a:r>
            <a:r>
              <a:rPr lang="en" sz="1600" b="1">
                <a:solidFill>
                  <a:schemeClr val="bg1"/>
                </a:solidFill>
                <a:latin typeface="Calibri"/>
                <a:cs typeface="Calibri"/>
                <a:sym typeface="Tilt Warp"/>
              </a:rPr>
              <a:t> </a:t>
            </a:r>
            <a:r>
              <a:rPr lang="en" sz="1600" b="1" err="1">
                <a:solidFill>
                  <a:schemeClr val="bg1"/>
                </a:solidFill>
                <a:latin typeface="Calibri"/>
                <a:cs typeface="Calibri"/>
                <a:sym typeface="Tilt Warp"/>
              </a:rPr>
              <a:t>đồ</a:t>
            </a:r>
            <a:r>
              <a:rPr lang="en" sz="1600" b="1">
                <a:solidFill>
                  <a:schemeClr val="bg1"/>
                </a:solidFill>
                <a:latin typeface="Calibri"/>
                <a:cs typeface="Calibri"/>
                <a:sym typeface="Tilt Warp"/>
              </a:rPr>
              <a:t> </a:t>
            </a:r>
            <a:r>
              <a:rPr lang="en" sz="1600" b="1" err="1">
                <a:solidFill>
                  <a:schemeClr val="bg1"/>
                </a:solidFill>
                <a:latin typeface="Calibri"/>
                <a:cs typeface="Calibri"/>
                <a:sym typeface="Tilt Warp"/>
              </a:rPr>
              <a:t>án</a:t>
            </a:r>
            <a:endParaRPr lang="vi-VN" sz="1600" err="1">
              <a:solidFill>
                <a:schemeClr val="bg1"/>
              </a:solidFill>
            </a:endParaRPr>
          </a:p>
        </p:txBody>
      </p:sp>
      <p:sp>
        <p:nvSpPr>
          <p:cNvPr id="4568" name="Google Shape;4568;p59"/>
          <p:cNvSpPr txBox="1"/>
          <p:nvPr/>
        </p:nvSpPr>
        <p:spPr>
          <a:xfrm flipH="1">
            <a:off x="5917580" y="3407744"/>
            <a:ext cx="3037661" cy="1415259"/>
          </a:xfrm>
          <a:prstGeom prst="rect">
            <a:avLst/>
          </a:prstGeom>
          <a:noFill/>
          <a:ln>
            <a:noFill/>
          </a:ln>
        </p:spPr>
        <p:txBody>
          <a:bodyPr spcFirstLastPara="1" wrap="square" lIns="91425" tIns="91425" rIns="91425" bIns="91425" anchor="t" anchorCtr="0">
            <a:noAutofit/>
          </a:bodyPr>
          <a:lstStyle/>
          <a:p>
            <a:pPr marL="285750" indent="-285750">
              <a:lnSpc>
                <a:spcPct val="114999"/>
              </a:lnSpc>
              <a:buFont typeface="Calibri"/>
              <a:buChar char="-"/>
            </a:pPr>
            <a:r>
              <a:rPr lang="en" sz="1600" err="1">
                <a:solidFill>
                  <a:schemeClr val="bg1"/>
                </a:solidFill>
                <a:latin typeface="Bahnschrift"/>
                <a:cs typeface="Calibri"/>
                <a:sym typeface="Outfit"/>
              </a:rPr>
              <a:t>Mở</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rộng</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cho</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hai</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người</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chơi</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thi</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đấu</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với</a:t>
            </a:r>
            <a:r>
              <a:rPr lang="en" sz="1600">
                <a:solidFill>
                  <a:schemeClr val="bg1"/>
                </a:solidFill>
                <a:latin typeface="Bahnschrift"/>
                <a:cs typeface="Calibri"/>
                <a:sym typeface="Outfit"/>
              </a:rPr>
              <a:t> </a:t>
            </a:r>
            <a:r>
              <a:rPr lang="en" sz="1600" err="1">
                <a:solidFill>
                  <a:schemeClr val="bg1"/>
                </a:solidFill>
                <a:latin typeface="Bahnschrift"/>
                <a:cs typeface="Calibri"/>
                <a:sym typeface="Outfit"/>
              </a:rPr>
              <a:t>nhau</a:t>
            </a:r>
            <a:endParaRPr lang="en" sz="1600" err="1">
              <a:solidFill>
                <a:schemeClr val="bg1"/>
              </a:solidFill>
              <a:latin typeface="Bahnschrift"/>
              <a:cs typeface="Calibri"/>
            </a:endParaRPr>
          </a:p>
          <a:p>
            <a:pPr marL="285750" indent="-285750">
              <a:buFont typeface="Calibri"/>
              <a:buChar char="-"/>
            </a:pPr>
            <a:r>
              <a:rPr lang="en" sz="1600" err="1">
                <a:solidFill>
                  <a:schemeClr val="bg1"/>
                </a:solidFill>
                <a:latin typeface="Bahnschrift"/>
              </a:rPr>
              <a:t>Sử</a:t>
            </a:r>
            <a:r>
              <a:rPr lang="en" sz="1600">
                <a:solidFill>
                  <a:schemeClr val="bg1"/>
                </a:solidFill>
                <a:latin typeface="Bahnschrift"/>
              </a:rPr>
              <a:t> </a:t>
            </a:r>
            <a:r>
              <a:rPr lang="en" sz="1600" err="1">
                <a:solidFill>
                  <a:schemeClr val="bg1"/>
                </a:solidFill>
                <a:latin typeface="Bahnschrift"/>
              </a:rPr>
              <a:t>dụng</a:t>
            </a:r>
            <a:r>
              <a:rPr lang="en" sz="1600">
                <a:solidFill>
                  <a:schemeClr val="bg1"/>
                </a:solidFill>
                <a:latin typeface="Bahnschrift"/>
              </a:rPr>
              <a:t> </a:t>
            </a:r>
            <a:r>
              <a:rPr lang="en" sz="1600" err="1">
                <a:solidFill>
                  <a:schemeClr val="bg1"/>
                </a:solidFill>
                <a:latin typeface="Bahnschrift"/>
              </a:rPr>
              <a:t>thêm</a:t>
            </a:r>
            <a:r>
              <a:rPr lang="en" sz="1600">
                <a:solidFill>
                  <a:schemeClr val="bg1"/>
                </a:solidFill>
                <a:latin typeface="Bahnschrift"/>
              </a:rPr>
              <a:t> </a:t>
            </a:r>
            <a:r>
              <a:rPr lang="en" sz="1600" err="1">
                <a:solidFill>
                  <a:schemeClr val="bg1"/>
                </a:solidFill>
                <a:latin typeface="Bahnschrift"/>
              </a:rPr>
              <a:t>bảng</a:t>
            </a:r>
            <a:r>
              <a:rPr lang="en" sz="1600">
                <a:solidFill>
                  <a:schemeClr val="bg1"/>
                </a:solidFill>
                <a:latin typeface="Bahnschrift"/>
              </a:rPr>
              <a:t> hold </a:t>
            </a:r>
            <a:r>
              <a:rPr lang="en" sz="1600" err="1">
                <a:solidFill>
                  <a:schemeClr val="bg1"/>
                </a:solidFill>
                <a:latin typeface="Bahnschrift"/>
              </a:rPr>
              <a:t>với</a:t>
            </a:r>
            <a:r>
              <a:rPr lang="en" sz="1600">
                <a:solidFill>
                  <a:schemeClr val="bg1"/>
                </a:solidFill>
                <a:latin typeface="Bahnschrift"/>
              </a:rPr>
              <a:t> </a:t>
            </a:r>
            <a:r>
              <a:rPr lang="en" sz="1600" err="1">
                <a:solidFill>
                  <a:schemeClr val="bg1"/>
                </a:solidFill>
                <a:latin typeface="Bahnschrift"/>
              </a:rPr>
              <a:t>chức</a:t>
            </a:r>
            <a:r>
              <a:rPr lang="en" sz="1600">
                <a:solidFill>
                  <a:schemeClr val="bg1"/>
                </a:solidFill>
                <a:latin typeface="Bahnschrift"/>
              </a:rPr>
              <a:t> </a:t>
            </a:r>
            <a:r>
              <a:rPr lang="en" sz="1600" err="1">
                <a:solidFill>
                  <a:schemeClr val="bg1"/>
                </a:solidFill>
                <a:latin typeface="Bahnschrift"/>
              </a:rPr>
              <a:t>năng</a:t>
            </a:r>
            <a:r>
              <a:rPr lang="en" sz="1600">
                <a:solidFill>
                  <a:schemeClr val="bg1"/>
                </a:solidFill>
                <a:latin typeface="Bahnschrift"/>
              </a:rPr>
              <a:t> </a:t>
            </a:r>
            <a:r>
              <a:rPr lang="en" sz="1600" err="1">
                <a:solidFill>
                  <a:schemeClr val="bg1"/>
                </a:solidFill>
                <a:latin typeface="Bahnschrift"/>
              </a:rPr>
              <a:t>giữ</a:t>
            </a:r>
            <a:r>
              <a:rPr lang="en" sz="1600">
                <a:solidFill>
                  <a:schemeClr val="bg1"/>
                </a:solidFill>
                <a:latin typeface="Bahnschrift"/>
              </a:rPr>
              <a:t> </a:t>
            </a:r>
            <a:r>
              <a:rPr lang="en" sz="1600" err="1">
                <a:solidFill>
                  <a:schemeClr val="bg1"/>
                </a:solidFill>
                <a:latin typeface="Bahnschrift"/>
              </a:rPr>
              <a:t>lại</a:t>
            </a:r>
            <a:r>
              <a:rPr lang="en" sz="1600">
                <a:solidFill>
                  <a:schemeClr val="bg1"/>
                </a:solidFill>
                <a:latin typeface="Bahnschrift"/>
              </a:rPr>
              <a:t> </a:t>
            </a:r>
            <a:r>
              <a:rPr lang="en" sz="1600" err="1">
                <a:solidFill>
                  <a:schemeClr val="bg1"/>
                </a:solidFill>
                <a:latin typeface="Bahnschrift"/>
              </a:rPr>
              <a:t>khối</a:t>
            </a:r>
            <a:r>
              <a:rPr lang="en" sz="1600">
                <a:solidFill>
                  <a:schemeClr val="bg1"/>
                </a:solidFill>
                <a:latin typeface="Bahnschrift"/>
              </a:rPr>
              <a:t> </a:t>
            </a:r>
            <a:r>
              <a:rPr lang="en" sz="1600" err="1">
                <a:solidFill>
                  <a:schemeClr val="bg1"/>
                </a:solidFill>
                <a:latin typeface="Bahnschrift"/>
              </a:rPr>
              <a:t>gạch</a:t>
            </a:r>
            <a:r>
              <a:rPr lang="en" sz="1600">
                <a:solidFill>
                  <a:schemeClr val="bg1"/>
                </a:solidFill>
                <a:latin typeface="Bahnschrift"/>
              </a:rPr>
              <a:t> </a:t>
            </a:r>
            <a:r>
              <a:rPr lang="en" sz="1600" err="1">
                <a:solidFill>
                  <a:schemeClr val="bg1"/>
                </a:solidFill>
                <a:latin typeface="Bahnschrift"/>
              </a:rPr>
              <a:t>cho</a:t>
            </a:r>
            <a:r>
              <a:rPr lang="en" sz="1600">
                <a:solidFill>
                  <a:schemeClr val="bg1"/>
                </a:solidFill>
                <a:latin typeface="Bahnschrift"/>
              </a:rPr>
              <a:t> </a:t>
            </a:r>
            <a:r>
              <a:rPr lang="en" sz="1600" err="1">
                <a:solidFill>
                  <a:schemeClr val="bg1"/>
                </a:solidFill>
                <a:latin typeface="Bahnschrift"/>
              </a:rPr>
              <a:t>lần</a:t>
            </a:r>
            <a:r>
              <a:rPr lang="en" sz="1600">
                <a:solidFill>
                  <a:schemeClr val="bg1"/>
                </a:solidFill>
                <a:latin typeface="Bahnschrift"/>
              </a:rPr>
              <a:t> </a:t>
            </a:r>
            <a:r>
              <a:rPr lang="en" sz="1600" err="1">
                <a:solidFill>
                  <a:schemeClr val="bg1"/>
                </a:solidFill>
                <a:latin typeface="Bahnschrift"/>
              </a:rPr>
              <a:t>chơi</a:t>
            </a:r>
            <a:r>
              <a:rPr lang="en" sz="1600">
                <a:solidFill>
                  <a:schemeClr val="bg1"/>
                </a:solidFill>
                <a:latin typeface="Bahnschrift"/>
              </a:rPr>
              <a:t> </a:t>
            </a:r>
            <a:r>
              <a:rPr lang="en" sz="1600" err="1">
                <a:solidFill>
                  <a:schemeClr val="bg1"/>
                </a:solidFill>
                <a:latin typeface="Bahnschrift"/>
              </a:rPr>
              <a:t>kế</a:t>
            </a:r>
            <a:r>
              <a:rPr lang="en" sz="1600">
                <a:solidFill>
                  <a:schemeClr val="bg1"/>
                </a:solidFill>
                <a:latin typeface="Bahnschrift"/>
              </a:rPr>
              <a:t> </a:t>
            </a:r>
            <a:r>
              <a:rPr lang="en" sz="1600" err="1">
                <a:solidFill>
                  <a:schemeClr val="bg1"/>
                </a:solidFill>
                <a:latin typeface="Bahnschrift"/>
              </a:rPr>
              <a:t>tiếp</a:t>
            </a:r>
          </a:p>
          <a:p>
            <a:pPr marL="285750" indent="-285750">
              <a:lnSpc>
                <a:spcPct val="114999"/>
              </a:lnSpc>
              <a:buFont typeface="Calibri"/>
              <a:buChar char="-"/>
            </a:pPr>
            <a:endParaRPr lang="en">
              <a:latin typeface="Bahnschrift" panose="020B0502040204020203" pitchFamily="34" charset="0"/>
              <a:cs typeface="Calibri"/>
            </a:endParaRPr>
          </a:p>
        </p:txBody>
      </p:sp>
      <p:cxnSp>
        <p:nvCxnSpPr>
          <p:cNvPr id="4569" name="Google Shape;4569;p59"/>
          <p:cNvCxnSpPr>
            <a:cxnSpLocks/>
          </p:cNvCxnSpPr>
          <p:nvPr/>
        </p:nvCxnSpPr>
        <p:spPr>
          <a:xfrm flipV="1">
            <a:off x="5485008" y="2061009"/>
            <a:ext cx="1" cy="478695"/>
          </a:xfrm>
          <a:prstGeom prst="straightConnector1">
            <a:avLst/>
          </a:prstGeom>
          <a:noFill/>
          <a:ln w="19050" cap="flat" cmpd="sng">
            <a:solidFill>
              <a:schemeClr val="accent5"/>
            </a:solidFill>
            <a:prstDash val="solid"/>
            <a:round/>
            <a:headEnd type="none" w="med" len="med"/>
            <a:tailEnd type="oval" w="med" len="med"/>
          </a:ln>
        </p:spPr>
      </p:cxnSp>
      <p:cxnSp>
        <p:nvCxnSpPr>
          <p:cNvPr id="4571" name="Google Shape;4571;p59"/>
          <p:cNvCxnSpPr>
            <a:cxnSpLocks/>
            <a:stCxn id="4567" idx="0"/>
          </p:cNvCxnSpPr>
          <p:nvPr/>
        </p:nvCxnSpPr>
        <p:spPr>
          <a:xfrm flipV="1">
            <a:off x="7310966" y="2714604"/>
            <a:ext cx="0" cy="339900"/>
          </a:xfrm>
          <a:prstGeom prst="straightConnector1">
            <a:avLst/>
          </a:prstGeom>
          <a:noFill/>
          <a:ln w="19050" cap="flat" cmpd="sng">
            <a:solidFill>
              <a:schemeClr val="accent4"/>
            </a:solidFill>
            <a:prstDash val="solid"/>
            <a:round/>
            <a:headEnd type="oval" w="med" len="med"/>
            <a:tailEnd type="none" w="med" len="med"/>
          </a:ln>
        </p:spPr>
      </p:cxnSp>
      <p:sp>
        <p:nvSpPr>
          <p:cNvPr id="4573" name="Google Shape;4573;p59"/>
          <p:cNvSpPr/>
          <p:nvPr/>
        </p:nvSpPr>
        <p:spPr>
          <a:xfrm>
            <a:off x="933951" y="3053519"/>
            <a:ext cx="707100" cy="7071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cxnSp>
        <p:nvCxnSpPr>
          <p:cNvPr id="4574" name="Google Shape;4574;p59"/>
          <p:cNvCxnSpPr>
            <a:cxnSpLocks/>
          </p:cNvCxnSpPr>
          <p:nvPr/>
        </p:nvCxnSpPr>
        <p:spPr>
          <a:xfrm flipV="1">
            <a:off x="1657378" y="2393714"/>
            <a:ext cx="1613744" cy="980699"/>
          </a:xfrm>
          <a:prstGeom prst="straightConnector1">
            <a:avLst/>
          </a:prstGeom>
          <a:noFill/>
          <a:ln w="9525" cap="flat" cmpd="sng">
            <a:solidFill>
              <a:schemeClr val="lt1"/>
            </a:solidFill>
            <a:prstDash val="solid"/>
            <a:round/>
            <a:headEnd type="none" w="med" len="med"/>
            <a:tailEnd type="none" w="med" len="med"/>
          </a:ln>
        </p:spPr>
      </p:cxnSp>
      <p:cxnSp>
        <p:nvCxnSpPr>
          <p:cNvPr id="4576" name="Google Shape;4576;p59"/>
          <p:cNvCxnSpPr>
            <a:stCxn id="4575" idx="3"/>
            <a:endCxn id="4555" idx="1"/>
          </p:cNvCxnSpPr>
          <p:nvPr/>
        </p:nvCxnSpPr>
        <p:spPr>
          <a:xfrm>
            <a:off x="4002716" y="2361054"/>
            <a:ext cx="1125000" cy="523500"/>
          </a:xfrm>
          <a:prstGeom prst="straightConnector1">
            <a:avLst/>
          </a:prstGeom>
          <a:noFill/>
          <a:ln w="9525" cap="flat" cmpd="sng">
            <a:solidFill>
              <a:schemeClr val="lt1"/>
            </a:solidFill>
            <a:prstDash val="solid"/>
            <a:round/>
            <a:headEnd type="none" w="med" len="med"/>
            <a:tailEnd type="none" w="med" len="med"/>
          </a:ln>
        </p:spPr>
      </p:cxnSp>
      <p:cxnSp>
        <p:nvCxnSpPr>
          <p:cNvPr id="4577" name="Google Shape;4577;p59"/>
          <p:cNvCxnSpPr>
            <a:stCxn id="4555" idx="3"/>
            <a:endCxn id="4578" idx="1"/>
          </p:cNvCxnSpPr>
          <p:nvPr/>
        </p:nvCxnSpPr>
        <p:spPr>
          <a:xfrm rot="10800000" flipH="1">
            <a:off x="5834754" y="2361054"/>
            <a:ext cx="1122600" cy="523500"/>
          </a:xfrm>
          <a:prstGeom prst="straightConnector1">
            <a:avLst/>
          </a:prstGeom>
          <a:noFill/>
          <a:ln w="9525" cap="flat" cmpd="sng">
            <a:solidFill>
              <a:schemeClr val="lt1"/>
            </a:solidFill>
            <a:prstDash val="solid"/>
            <a:round/>
            <a:headEnd type="none" w="med" len="med"/>
            <a:tailEnd type="none" w="med" len="med"/>
          </a:ln>
        </p:spPr>
      </p:cxnSp>
      <p:sp>
        <p:nvSpPr>
          <p:cNvPr id="4575" name="Google Shape;4575;p59"/>
          <p:cNvSpPr/>
          <p:nvPr/>
        </p:nvSpPr>
        <p:spPr>
          <a:xfrm>
            <a:off x="3295616" y="2007504"/>
            <a:ext cx="707100" cy="707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
        <p:nvSpPr>
          <p:cNvPr id="4578" name="Google Shape;4578;p59"/>
          <p:cNvSpPr/>
          <p:nvPr/>
        </p:nvSpPr>
        <p:spPr>
          <a:xfrm>
            <a:off x="6957354" y="2007492"/>
            <a:ext cx="707100" cy="7071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utfit"/>
              <a:ea typeface="Outfit"/>
              <a:cs typeface="Outfit"/>
              <a:sym typeface="Outfit"/>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59"/>
                                        </p:tgtEl>
                                        <p:attrNameLst>
                                          <p:attrName>style.visibility</p:attrName>
                                        </p:attrNameLst>
                                      </p:cBhvr>
                                      <p:to>
                                        <p:strVal val="visible"/>
                                      </p:to>
                                    </p:set>
                                    <p:animEffect transition="in" filter="wipe(left)">
                                      <p:cBhvr>
                                        <p:cTn id="7" dur="250"/>
                                        <p:tgtEl>
                                          <p:spTgt spid="4559"/>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560"/>
                                        </p:tgtEl>
                                        <p:attrNameLst>
                                          <p:attrName>style.visibility</p:attrName>
                                        </p:attrNameLst>
                                      </p:cBhvr>
                                      <p:to>
                                        <p:strVal val="visible"/>
                                      </p:to>
                                    </p:set>
                                    <p:animEffect transition="in" filter="wipe(left)">
                                      <p:cBhvr>
                                        <p:cTn id="11" dur="250"/>
                                        <p:tgtEl>
                                          <p:spTgt spid="4560"/>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561"/>
                                        </p:tgtEl>
                                        <p:attrNameLst>
                                          <p:attrName>style.visibility</p:attrName>
                                        </p:attrNameLst>
                                      </p:cBhvr>
                                      <p:to>
                                        <p:strVal val="visible"/>
                                      </p:to>
                                    </p:set>
                                    <p:animEffect transition="in" filter="wipe(left)">
                                      <p:cBhvr>
                                        <p:cTn id="15" dur="250"/>
                                        <p:tgtEl>
                                          <p:spTgt spid="4561"/>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562"/>
                                        </p:tgtEl>
                                        <p:attrNameLst>
                                          <p:attrName>style.visibility</p:attrName>
                                        </p:attrNameLst>
                                      </p:cBhvr>
                                      <p:to>
                                        <p:strVal val="visible"/>
                                      </p:to>
                                    </p:set>
                                    <p:animEffect transition="in" filter="wipe(left)">
                                      <p:cBhvr>
                                        <p:cTn id="19" dur="250"/>
                                        <p:tgtEl>
                                          <p:spTgt spid="4562"/>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565"/>
                                        </p:tgtEl>
                                        <p:attrNameLst>
                                          <p:attrName>style.visibility</p:attrName>
                                        </p:attrNameLst>
                                      </p:cBhvr>
                                      <p:to>
                                        <p:strVal val="visible"/>
                                      </p:to>
                                    </p:set>
                                    <p:animEffect transition="in" filter="wipe(left)">
                                      <p:cBhvr>
                                        <p:cTn id="23" dur="250"/>
                                        <p:tgtEl>
                                          <p:spTgt spid="4565"/>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4566"/>
                                        </p:tgtEl>
                                        <p:attrNameLst>
                                          <p:attrName>style.visibility</p:attrName>
                                        </p:attrNameLst>
                                      </p:cBhvr>
                                      <p:to>
                                        <p:strVal val="visible"/>
                                      </p:to>
                                    </p:set>
                                    <p:animEffect transition="in" filter="wipe(left)">
                                      <p:cBhvr>
                                        <p:cTn id="27" dur="250"/>
                                        <p:tgtEl>
                                          <p:spTgt spid="4566"/>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4567">
                                            <p:txEl>
                                              <p:pRg st="0" end="0"/>
                                            </p:txEl>
                                          </p:spTgt>
                                        </p:tgtEl>
                                        <p:attrNameLst>
                                          <p:attrName>style.visibility</p:attrName>
                                        </p:attrNameLst>
                                      </p:cBhvr>
                                      <p:to>
                                        <p:strVal val="visible"/>
                                      </p:to>
                                    </p:set>
                                    <p:animEffect transition="in" filter="wipe(left)">
                                      <p:cBhvr>
                                        <p:cTn id="31" dur="250"/>
                                        <p:tgtEl>
                                          <p:spTgt spid="4567">
                                            <p:txEl>
                                              <p:pRg st="0" end="0"/>
                                            </p:txEl>
                                          </p:spTgt>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4568">
                                            <p:txEl>
                                              <p:pRg st="0" end="0"/>
                                            </p:txEl>
                                          </p:spTgt>
                                        </p:tgtEl>
                                        <p:attrNameLst>
                                          <p:attrName>style.visibility</p:attrName>
                                        </p:attrNameLst>
                                      </p:cBhvr>
                                      <p:to>
                                        <p:strVal val="visible"/>
                                      </p:to>
                                    </p:set>
                                    <p:animEffect transition="in" filter="wipe(left)">
                                      <p:cBhvr>
                                        <p:cTn id="35" dur="250"/>
                                        <p:tgtEl>
                                          <p:spTgt spid="4568">
                                            <p:txEl>
                                              <p:pRg st="0" end="0"/>
                                            </p:txEl>
                                          </p:spTgt>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4568">
                                            <p:txEl>
                                              <p:pRg st="1" end="1"/>
                                            </p:txEl>
                                          </p:spTgt>
                                        </p:tgtEl>
                                        <p:attrNameLst>
                                          <p:attrName>style.visibility</p:attrName>
                                        </p:attrNameLst>
                                      </p:cBhvr>
                                      <p:to>
                                        <p:strVal val="visible"/>
                                      </p:to>
                                    </p:set>
                                    <p:animEffect transition="in" filter="wipe(left)">
                                      <p:cBhvr>
                                        <p:cTn id="39" dur="250"/>
                                        <p:tgtEl>
                                          <p:spTgt spid="456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9" grpId="0"/>
      <p:bldP spid="4560" grpId="0"/>
      <p:bldP spid="4561" grpId="0"/>
      <p:bldP spid="4562" grpId="0"/>
      <p:bldP spid="4565" grpId="0"/>
      <p:bldP spid="45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49"/>
        <p:cNvGrpSpPr/>
        <p:nvPr/>
      </p:nvGrpSpPr>
      <p:grpSpPr>
        <a:xfrm>
          <a:off x="0" y="0"/>
          <a:ext cx="0" cy="0"/>
          <a:chOff x="0" y="0"/>
          <a:chExt cx="0" cy="0"/>
        </a:xfrm>
      </p:grpSpPr>
      <p:sp>
        <p:nvSpPr>
          <p:cNvPr id="5850" name="Google Shape;5850;p71"/>
          <p:cNvSpPr txBox="1">
            <a:spLocks noGrp="1"/>
          </p:cNvSpPr>
          <p:nvPr>
            <p:ph type="title"/>
          </p:nvPr>
        </p:nvSpPr>
        <p:spPr>
          <a:xfrm>
            <a:off x="2347900" y="515375"/>
            <a:ext cx="4448100" cy="12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5851" name="Google Shape;5851;p71"/>
          <p:cNvSpPr txBox="1">
            <a:spLocks noGrp="1"/>
          </p:cNvSpPr>
          <p:nvPr>
            <p:ph type="subTitle" idx="1"/>
          </p:nvPr>
        </p:nvSpPr>
        <p:spPr>
          <a:xfrm>
            <a:off x="2347950" y="1822575"/>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err="1">
                <a:latin typeface="Bahnschrift" panose="020B0502040204020203" pitchFamily="34" charset="0"/>
                <a:ea typeface="Tilt Warp"/>
                <a:cs typeface="Tilt Warp"/>
                <a:sym typeface="Tilt Warp"/>
              </a:rPr>
              <a:t>Cám</a:t>
            </a:r>
            <a:r>
              <a:rPr lang="vi-VN" sz="2000">
                <a:latin typeface="Bahnschrift" panose="020B0502040204020203" pitchFamily="34" charset="0"/>
                <a:ea typeface="Tilt Warp"/>
                <a:cs typeface="Tilt Warp"/>
                <a:sym typeface="Tilt Warp"/>
              </a:rPr>
              <a:t> </a:t>
            </a:r>
            <a:r>
              <a:rPr lang="vi-VN" sz="2000" err="1">
                <a:latin typeface="Bahnschrift" panose="020B0502040204020203" pitchFamily="34" charset="0"/>
                <a:ea typeface="Tilt Warp"/>
                <a:cs typeface="Tilt Warp"/>
                <a:sym typeface="Tilt Warp"/>
              </a:rPr>
              <a:t>ơn</a:t>
            </a:r>
            <a:r>
              <a:rPr lang="vi-VN" sz="2000">
                <a:latin typeface="Bahnschrift" panose="020B0502040204020203" pitchFamily="34" charset="0"/>
                <a:ea typeface="Tilt Warp"/>
                <a:cs typeface="Tilt Warp"/>
                <a:sym typeface="Tilt Warp"/>
              </a:rPr>
              <a:t> </a:t>
            </a:r>
            <a:r>
              <a:rPr lang="vi-VN" sz="2000" err="1">
                <a:latin typeface="Bahnschrift" panose="020B0502040204020203" pitchFamily="34" charset="0"/>
                <a:ea typeface="Tilt Warp"/>
                <a:cs typeface="Tilt Warp"/>
                <a:sym typeface="Tilt Warp"/>
              </a:rPr>
              <a:t>cô</a:t>
            </a:r>
            <a:r>
              <a:rPr lang="vi-VN" sz="2000">
                <a:latin typeface="Bahnschrift" panose="020B0502040204020203" pitchFamily="34" charset="0"/>
                <a:ea typeface="Tilt Warp"/>
                <a:cs typeface="Tilt Warp"/>
                <a:sym typeface="Tilt Warp"/>
              </a:rPr>
              <a:t> </a:t>
            </a:r>
            <a:r>
              <a:rPr lang="vi-VN" sz="2000" err="1">
                <a:latin typeface="Bahnschrift" panose="020B0502040204020203" pitchFamily="34" charset="0"/>
                <a:ea typeface="Tilt Warp"/>
                <a:cs typeface="Tilt Warp"/>
                <a:sym typeface="Tilt Warp"/>
              </a:rPr>
              <a:t>đã</a:t>
            </a:r>
            <a:r>
              <a:rPr lang="vi-VN" sz="2000">
                <a:latin typeface="Bahnschrift" panose="020B0502040204020203" pitchFamily="34" charset="0"/>
                <a:ea typeface="Tilt Warp"/>
                <a:cs typeface="Tilt Warp"/>
                <a:sym typeface="Tilt Warp"/>
              </a:rPr>
              <a:t> </a:t>
            </a:r>
            <a:r>
              <a:rPr lang="vi-VN" sz="2000" err="1">
                <a:latin typeface="Bahnschrift" panose="020B0502040204020203" pitchFamily="34" charset="0"/>
                <a:ea typeface="Tilt Warp"/>
                <a:cs typeface="Tilt Warp"/>
                <a:sym typeface="Tilt Warp"/>
              </a:rPr>
              <a:t>lắng</a:t>
            </a:r>
            <a:r>
              <a:rPr lang="vi-VN" sz="2000">
                <a:latin typeface="Bahnschrift" panose="020B0502040204020203" pitchFamily="34" charset="0"/>
                <a:ea typeface="Tilt Warp"/>
                <a:cs typeface="Tilt Warp"/>
                <a:sym typeface="Tilt Warp"/>
              </a:rPr>
              <a:t> </a:t>
            </a:r>
            <a:r>
              <a:rPr lang="vi-VN" sz="2000" err="1">
                <a:latin typeface="Bahnschrift" panose="020B0502040204020203" pitchFamily="34" charset="0"/>
                <a:ea typeface="Tilt Warp"/>
                <a:cs typeface="Tilt Warp"/>
                <a:sym typeface="Tilt Warp"/>
              </a:rPr>
              <a:t>nghe</a:t>
            </a:r>
            <a:endParaRPr lang="vi-VN" sz="2000">
              <a:latin typeface="Bahnschrift" panose="020B0502040204020203" pitchFamily="34" charset="0"/>
              <a:ea typeface="Tilt Warp"/>
              <a:cs typeface="Tilt Warp"/>
              <a:sym typeface="Tilt Warp"/>
            </a:endParaRPr>
          </a:p>
          <a:p>
            <a:pPr marL="0" lvl="0" indent="0" algn="ctr" rtl="0">
              <a:spcBef>
                <a:spcPts val="0"/>
              </a:spcBef>
              <a:spcAft>
                <a:spcPts val="0"/>
              </a:spcAft>
              <a:buNone/>
            </a:pPr>
            <a:r>
              <a:rPr lang="vi-VN" err="1">
                <a:solidFill>
                  <a:schemeClr val="accent4"/>
                </a:solidFill>
              </a:rPr>
              <a:t>Nhóm</a:t>
            </a:r>
            <a:r>
              <a:rPr lang="vi-VN">
                <a:solidFill>
                  <a:schemeClr val="accent4"/>
                </a:solidFill>
              </a:rPr>
              <a:t> 7</a:t>
            </a:r>
          </a:p>
        </p:txBody>
      </p:sp>
      <p:sp>
        <p:nvSpPr>
          <p:cNvPr id="5852" name="Google Shape;5852;p71"/>
          <p:cNvSpPr txBox="1"/>
          <p:nvPr/>
        </p:nvSpPr>
        <p:spPr>
          <a:xfrm>
            <a:off x="249610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Outfit"/>
                <a:ea typeface="Outfit"/>
                <a:cs typeface="Outfit"/>
                <a:sym typeface="Outfit"/>
              </a:rPr>
              <a:t>Please keep this slide for attribution</a:t>
            </a:r>
            <a:endParaRPr sz="1200">
              <a:solidFill>
                <a:schemeClr val="lt1"/>
              </a:solidFill>
              <a:latin typeface="Outfit"/>
              <a:ea typeface="Outfit"/>
              <a:cs typeface="Outfit"/>
              <a:sym typeface="Outfit"/>
            </a:endParaRPr>
          </a:p>
        </p:txBody>
      </p:sp>
      <p:grpSp>
        <p:nvGrpSpPr>
          <p:cNvPr id="5853" name="Google Shape;5853;p71"/>
          <p:cNvGrpSpPr/>
          <p:nvPr/>
        </p:nvGrpSpPr>
        <p:grpSpPr>
          <a:xfrm>
            <a:off x="3943307" y="3129784"/>
            <a:ext cx="372844" cy="353610"/>
            <a:chOff x="3302118" y="3796534"/>
            <a:chExt cx="372844" cy="353610"/>
          </a:xfrm>
        </p:grpSpPr>
        <p:sp>
          <p:nvSpPr>
            <p:cNvPr id="5854" name="Google Shape;5854;p71"/>
            <p:cNvSpPr/>
            <p:nvPr/>
          </p:nvSpPr>
          <p:spPr>
            <a:xfrm>
              <a:off x="3326480"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3475384" y="3802104"/>
              <a:ext cx="199579" cy="342522"/>
            </a:xfrm>
            <a:custGeom>
              <a:avLst/>
              <a:gdLst/>
              <a:ahLst/>
              <a:cxnLst/>
              <a:rect l="l" t="t" r="r" b="b"/>
              <a:pathLst>
                <a:path w="7668" h="13160" extrusionOk="0">
                  <a:moveTo>
                    <a:pt x="859" y="1"/>
                  </a:moveTo>
                  <a:cubicBezTo>
                    <a:pt x="570" y="1"/>
                    <a:pt x="282" y="18"/>
                    <a:pt x="0" y="57"/>
                  </a:cubicBezTo>
                  <a:cubicBezTo>
                    <a:pt x="3273" y="486"/>
                    <a:pt x="5721" y="3276"/>
                    <a:pt x="5721" y="6580"/>
                  </a:cubicBezTo>
                  <a:cubicBezTo>
                    <a:pt x="5721" y="9880"/>
                    <a:pt x="3273" y="12670"/>
                    <a:pt x="0" y="13103"/>
                  </a:cubicBezTo>
                  <a:cubicBezTo>
                    <a:pt x="291" y="13141"/>
                    <a:pt x="579" y="13160"/>
                    <a:pt x="863" y="13160"/>
                  </a:cubicBezTo>
                  <a:cubicBezTo>
                    <a:pt x="4274" y="13160"/>
                    <a:pt x="7190" y="10510"/>
                    <a:pt x="7417" y="7009"/>
                  </a:cubicBezTo>
                  <a:cubicBezTo>
                    <a:pt x="7667" y="3216"/>
                    <a:pt x="4659" y="4"/>
                    <a:pt x="85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1"/>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1"/>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3302118" y="3796534"/>
              <a:ext cx="372558" cy="353610"/>
            </a:xfrm>
            <a:custGeom>
              <a:avLst/>
              <a:gdLst/>
              <a:ahLst/>
              <a:cxnLst/>
              <a:rect l="l" t="t" r="r" b="b"/>
              <a:pathLst>
                <a:path w="14314" h="13586" extrusionOk="0">
                  <a:moveTo>
                    <a:pt x="7516" y="429"/>
                  </a:moveTo>
                  <a:cubicBezTo>
                    <a:pt x="11024" y="429"/>
                    <a:pt x="13877" y="3283"/>
                    <a:pt x="13877" y="6794"/>
                  </a:cubicBezTo>
                  <a:cubicBezTo>
                    <a:pt x="13877" y="10302"/>
                    <a:pt x="11024" y="13155"/>
                    <a:pt x="7516" y="13155"/>
                  </a:cubicBezTo>
                  <a:cubicBezTo>
                    <a:pt x="4004" y="13155"/>
                    <a:pt x="1151" y="10302"/>
                    <a:pt x="1151" y="6794"/>
                  </a:cubicBezTo>
                  <a:cubicBezTo>
                    <a:pt x="1151" y="3283"/>
                    <a:pt x="4004" y="429"/>
                    <a:pt x="7516" y="429"/>
                  </a:cubicBezTo>
                  <a:close/>
                  <a:moveTo>
                    <a:pt x="7514" y="1"/>
                  </a:moveTo>
                  <a:cubicBezTo>
                    <a:pt x="6207" y="1"/>
                    <a:pt x="4892" y="377"/>
                    <a:pt x="3741" y="1147"/>
                  </a:cubicBezTo>
                  <a:cubicBezTo>
                    <a:pt x="1045" y="2945"/>
                    <a:pt x="0" y="6400"/>
                    <a:pt x="1239" y="9391"/>
                  </a:cubicBezTo>
                  <a:cubicBezTo>
                    <a:pt x="2307" y="11966"/>
                    <a:pt x="4809" y="13586"/>
                    <a:pt x="7510" y="13586"/>
                  </a:cubicBezTo>
                  <a:cubicBezTo>
                    <a:pt x="7950" y="13586"/>
                    <a:pt x="8394" y="13543"/>
                    <a:pt x="8839" y="13454"/>
                  </a:cubicBezTo>
                  <a:cubicBezTo>
                    <a:pt x="12020" y="12825"/>
                    <a:pt x="14307" y="10035"/>
                    <a:pt x="14307" y="6794"/>
                  </a:cubicBezTo>
                  <a:cubicBezTo>
                    <a:pt x="14314" y="4989"/>
                    <a:pt x="13596" y="3261"/>
                    <a:pt x="12319" y="1991"/>
                  </a:cubicBezTo>
                  <a:cubicBezTo>
                    <a:pt x="11005" y="677"/>
                    <a:pt x="9266" y="1"/>
                    <a:pt x="7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1"/>
            <p:cNvSpPr/>
            <p:nvPr/>
          </p:nvSpPr>
          <p:spPr>
            <a:xfrm>
              <a:off x="3387931" y="3863555"/>
              <a:ext cx="219620" cy="219620"/>
            </a:xfrm>
            <a:custGeom>
              <a:avLst/>
              <a:gdLst/>
              <a:ahLst/>
              <a:cxnLst/>
              <a:rect l="l" t="t" r="r" b="b"/>
              <a:pathLst>
                <a:path w="8438" h="8438" extrusionOk="0">
                  <a:moveTo>
                    <a:pt x="6654" y="430"/>
                  </a:moveTo>
                  <a:cubicBezTo>
                    <a:pt x="7400" y="430"/>
                    <a:pt x="8005" y="1035"/>
                    <a:pt x="8008" y="1781"/>
                  </a:cubicBezTo>
                  <a:lnTo>
                    <a:pt x="8008" y="6654"/>
                  </a:lnTo>
                  <a:cubicBezTo>
                    <a:pt x="8005" y="7403"/>
                    <a:pt x="7400" y="8005"/>
                    <a:pt x="6654" y="8008"/>
                  </a:cubicBezTo>
                  <a:lnTo>
                    <a:pt x="1781" y="8008"/>
                  </a:lnTo>
                  <a:cubicBezTo>
                    <a:pt x="1035" y="8005"/>
                    <a:pt x="429" y="7403"/>
                    <a:pt x="429" y="6654"/>
                  </a:cubicBezTo>
                  <a:lnTo>
                    <a:pt x="429" y="1781"/>
                  </a:lnTo>
                  <a:cubicBezTo>
                    <a:pt x="429" y="1035"/>
                    <a:pt x="1035" y="430"/>
                    <a:pt x="1781" y="430"/>
                  </a:cubicBezTo>
                  <a:close/>
                  <a:moveTo>
                    <a:pt x="1781" y="0"/>
                  </a:moveTo>
                  <a:cubicBezTo>
                    <a:pt x="795" y="0"/>
                    <a:pt x="0" y="799"/>
                    <a:pt x="0" y="1781"/>
                  </a:cubicBezTo>
                  <a:lnTo>
                    <a:pt x="0" y="6654"/>
                  </a:lnTo>
                  <a:cubicBezTo>
                    <a:pt x="0" y="7639"/>
                    <a:pt x="795" y="8434"/>
                    <a:pt x="1781" y="8438"/>
                  </a:cubicBezTo>
                  <a:lnTo>
                    <a:pt x="6654" y="8438"/>
                  </a:lnTo>
                  <a:cubicBezTo>
                    <a:pt x="7639" y="8434"/>
                    <a:pt x="8434" y="7639"/>
                    <a:pt x="8438" y="6654"/>
                  </a:cubicBezTo>
                  <a:lnTo>
                    <a:pt x="8438" y="1781"/>
                  </a:lnTo>
                  <a:cubicBezTo>
                    <a:pt x="8434" y="799"/>
                    <a:pt x="7639" y="0"/>
                    <a:pt x="6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3434546" y="3915506"/>
              <a:ext cx="127665" cy="115562"/>
            </a:xfrm>
            <a:custGeom>
              <a:avLst/>
              <a:gdLst/>
              <a:ahLst/>
              <a:cxnLst/>
              <a:rect l="l" t="t" r="r" b="b"/>
              <a:pathLst>
                <a:path w="4905" h="4440" extrusionOk="0">
                  <a:moveTo>
                    <a:pt x="2426" y="0"/>
                  </a:moveTo>
                  <a:cubicBezTo>
                    <a:pt x="1830" y="0"/>
                    <a:pt x="1238" y="240"/>
                    <a:pt x="802" y="703"/>
                  </a:cubicBezTo>
                  <a:cubicBezTo>
                    <a:pt x="42" y="1516"/>
                    <a:pt x="0" y="2768"/>
                    <a:pt x="707" y="3627"/>
                  </a:cubicBezTo>
                  <a:cubicBezTo>
                    <a:pt x="1143" y="4158"/>
                    <a:pt x="1780" y="4440"/>
                    <a:pt x="2426" y="4440"/>
                  </a:cubicBezTo>
                  <a:cubicBezTo>
                    <a:pt x="2828" y="4440"/>
                    <a:pt x="3233" y="4331"/>
                    <a:pt x="3596" y="4105"/>
                  </a:cubicBezTo>
                  <a:cubicBezTo>
                    <a:pt x="3712" y="4032"/>
                    <a:pt x="3730" y="3870"/>
                    <a:pt x="3635" y="3775"/>
                  </a:cubicBezTo>
                  <a:lnTo>
                    <a:pt x="3631" y="3771"/>
                  </a:lnTo>
                  <a:cubicBezTo>
                    <a:pt x="3590" y="3730"/>
                    <a:pt x="3536" y="3708"/>
                    <a:pt x="3481" y="3708"/>
                  </a:cubicBezTo>
                  <a:cubicBezTo>
                    <a:pt x="3442" y="3708"/>
                    <a:pt x="3403" y="3719"/>
                    <a:pt x="3367" y="3743"/>
                  </a:cubicBezTo>
                  <a:cubicBezTo>
                    <a:pt x="3084" y="3916"/>
                    <a:pt x="2756" y="4010"/>
                    <a:pt x="2425" y="4010"/>
                  </a:cubicBezTo>
                  <a:cubicBezTo>
                    <a:pt x="2419" y="4010"/>
                    <a:pt x="2413" y="4010"/>
                    <a:pt x="2407" y="4010"/>
                  </a:cubicBezTo>
                  <a:cubicBezTo>
                    <a:pt x="1605" y="4003"/>
                    <a:pt x="904" y="3462"/>
                    <a:pt x="697" y="2687"/>
                  </a:cubicBezTo>
                  <a:cubicBezTo>
                    <a:pt x="489" y="1913"/>
                    <a:pt x="820" y="1094"/>
                    <a:pt x="1510" y="682"/>
                  </a:cubicBezTo>
                  <a:cubicBezTo>
                    <a:pt x="1793" y="514"/>
                    <a:pt x="2109" y="432"/>
                    <a:pt x="2422" y="432"/>
                  </a:cubicBezTo>
                  <a:cubicBezTo>
                    <a:pt x="2871" y="432"/>
                    <a:pt x="3316" y="600"/>
                    <a:pt x="3659" y="925"/>
                  </a:cubicBezTo>
                  <a:cubicBezTo>
                    <a:pt x="4240" y="1477"/>
                    <a:pt x="4381" y="2350"/>
                    <a:pt x="4008" y="3057"/>
                  </a:cubicBezTo>
                  <a:cubicBezTo>
                    <a:pt x="3962" y="3141"/>
                    <a:pt x="3976" y="3243"/>
                    <a:pt x="4043" y="3310"/>
                  </a:cubicBezTo>
                  <a:lnTo>
                    <a:pt x="4046" y="3314"/>
                  </a:lnTo>
                  <a:cubicBezTo>
                    <a:pt x="4087" y="3355"/>
                    <a:pt x="4141" y="3375"/>
                    <a:pt x="4194" y="3375"/>
                  </a:cubicBezTo>
                  <a:cubicBezTo>
                    <a:pt x="4268" y="3375"/>
                    <a:pt x="4342" y="3336"/>
                    <a:pt x="4381" y="3264"/>
                  </a:cubicBezTo>
                  <a:cubicBezTo>
                    <a:pt x="4905" y="2283"/>
                    <a:pt x="4620" y="1062"/>
                    <a:pt x="3716" y="415"/>
                  </a:cubicBezTo>
                  <a:cubicBezTo>
                    <a:pt x="3327" y="136"/>
                    <a:pt x="2875"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1"/>
            <p:cNvSpPr/>
            <p:nvPr/>
          </p:nvSpPr>
          <p:spPr>
            <a:xfrm>
              <a:off x="3542326" y="3891378"/>
              <a:ext cx="29775" cy="29880"/>
            </a:xfrm>
            <a:custGeom>
              <a:avLst/>
              <a:gdLst/>
              <a:ahLst/>
              <a:cxnLst/>
              <a:rect l="l" t="t" r="r" b="b"/>
              <a:pathLst>
                <a:path w="1144" h="1148" extrusionOk="0">
                  <a:moveTo>
                    <a:pt x="574" y="1"/>
                  </a:moveTo>
                  <a:cubicBezTo>
                    <a:pt x="257" y="1"/>
                    <a:pt x="0" y="258"/>
                    <a:pt x="0" y="575"/>
                  </a:cubicBezTo>
                  <a:cubicBezTo>
                    <a:pt x="0" y="891"/>
                    <a:pt x="257" y="1148"/>
                    <a:pt x="574" y="1148"/>
                  </a:cubicBezTo>
                  <a:cubicBezTo>
                    <a:pt x="891" y="1148"/>
                    <a:pt x="1144" y="891"/>
                    <a:pt x="1144" y="575"/>
                  </a:cubicBezTo>
                  <a:cubicBezTo>
                    <a:pt x="1144" y="258"/>
                    <a:pt x="891" y="1"/>
                    <a:pt x="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1"/>
          <p:cNvGrpSpPr/>
          <p:nvPr/>
        </p:nvGrpSpPr>
        <p:grpSpPr>
          <a:xfrm>
            <a:off x="4385618" y="3129784"/>
            <a:ext cx="372740" cy="353610"/>
            <a:chOff x="3744430" y="3796534"/>
            <a:chExt cx="372740" cy="353610"/>
          </a:xfrm>
        </p:grpSpPr>
        <p:sp>
          <p:nvSpPr>
            <p:cNvPr id="5863" name="Google Shape;5863;p71"/>
            <p:cNvSpPr/>
            <p:nvPr/>
          </p:nvSpPr>
          <p:spPr>
            <a:xfrm>
              <a:off x="3768713" y="3802104"/>
              <a:ext cx="342522" cy="342418"/>
            </a:xfrm>
            <a:custGeom>
              <a:avLst/>
              <a:gdLst/>
              <a:ahLst/>
              <a:cxnLst/>
              <a:rect l="l" t="t" r="r" b="b"/>
              <a:pathLst>
                <a:path w="13160" h="13156" extrusionOk="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1"/>
            <p:cNvSpPr/>
            <p:nvPr/>
          </p:nvSpPr>
          <p:spPr>
            <a:xfrm>
              <a:off x="3917617" y="3802104"/>
              <a:ext cx="199553" cy="342522"/>
            </a:xfrm>
            <a:custGeom>
              <a:avLst/>
              <a:gdLst/>
              <a:ahLst/>
              <a:cxnLst/>
              <a:rect l="l" t="t" r="r" b="b"/>
              <a:pathLst>
                <a:path w="7667" h="13160" extrusionOk="0">
                  <a:moveTo>
                    <a:pt x="859" y="1"/>
                  </a:moveTo>
                  <a:cubicBezTo>
                    <a:pt x="570" y="1"/>
                    <a:pt x="285" y="18"/>
                    <a:pt x="0" y="57"/>
                  </a:cubicBezTo>
                  <a:cubicBezTo>
                    <a:pt x="3272" y="486"/>
                    <a:pt x="5721" y="3276"/>
                    <a:pt x="5721" y="6580"/>
                  </a:cubicBezTo>
                  <a:cubicBezTo>
                    <a:pt x="5721" y="9880"/>
                    <a:pt x="3272" y="12670"/>
                    <a:pt x="0" y="13103"/>
                  </a:cubicBezTo>
                  <a:cubicBezTo>
                    <a:pt x="290" y="13141"/>
                    <a:pt x="578" y="13160"/>
                    <a:pt x="863" y="13160"/>
                  </a:cubicBezTo>
                  <a:cubicBezTo>
                    <a:pt x="4274" y="13160"/>
                    <a:pt x="7190" y="10510"/>
                    <a:pt x="7421" y="7009"/>
                  </a:cubicBezTo>
                  <a:cubicBezTo>
                    <a:pt x="7667" y="3216"/>
                    <a:pt x="4659" y="4"/>
                    <a:pt x="85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1"/>
            <p:cNvSpPr/>
            <p:nvPr/>
          </p:nvSpPr>
          <p:spPr>
            <a:xfrm>
              <a:off x="3850206" y="3943225"/>
              <a:ext cx="38026" cy="112387"/>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3835188" y="3876126"/>
              <a:ext cx="53044" cy="45522"/>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1"/>
            <p:cNvSpPr/>
            <p:nvPr/>
          </p:nvSpPr>
          <p:spPr>
            <a:xfrm>
              <a:off x="3924670" y="3943121"/>
              <a:ext cx="119805" cy="112491"/>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1"/>
            <p:cNvSpPr/>
            <p:nvPr/>
          </p:nvSpPr>
          <p:spPr>
            <a:xfrm>
              <a:off x="3744430" y="3796534"/>
              <a:ext cx="372480" cy="353610"/>
            </a:xfrm>
            <a:custGeom>
              <a:avLst/>
              <a:gdLst/>
              <a:ahLst/>
              <a:cxnLst/>
              <a:rect l="l" t="t" r="r" b="b"/>
              <a:pathLst>
                <a:path w="14311" h="13586" extrusionOk="0">
                  <a:moveTo>
                    <a:pt x="7513" y="429"/>
                  </a:moveTo>
                  <a:cubicBezTo>
                    <a:pt x="11021" y="429"/>
                    <a:pt x="13878" y="3283"/>
                    <a:pt x="13878" y="6794"/>
                  </a:cubicBezTo>
                  <a:cubicBezTo>
                    <a:pt x="13878" y="10302"/>
                    <a:pt x="11021" y="13155"/>
                    <a:pt x="7513" y="13155"/>
                  </a:cubicBezTo>
                  <a:cubicBezTo>
                    <a:pt x="4005" y="13155"/>
                    <a:pt x="1148" y="10302"/>
                    <a:pt x="1148" y="6794"/>
                  </a:cubicBezTo>
                  <a:cubicBezTo>
                    <a:pt x="1148" y="3283"/>
                    <a:pt x="4005" y="429"/>
                    <a:pt x="7513" y="429"/>
                  </a:cubicBezTo>
                  <a:close/>
                  <a:moveTo>
                    <a:pt x="7512" y="1"/>
                  </a:moveTo>
                  <a:cubicBezTo>
                    <a:pt x="6205" y="1"/>
                    <a:pt x="4891" y="377"/>
                    <a:pt x="3741" y="1147"/>
                  </a:cubicBezTo>
                  <a:cubicBezTo>
                    <a:pt x="1046" y="2945"/>
                    <a:pt x="1" y="6400"/>
                    <a:pt x="1239" y="9391"/>
                  </a:cubicBezTo>
                  <a:cubicBezTo>
                    <a:pt x="2304" y="11966"/>
                    <a:pt x="4809" y="13586"/>
                    <a:pt x="7510" y="13586"/>
                  </a:cubicBezTo>
                  <a:cubicBezTo>
                    <a:pt x="7950" y="13586"/>
                    <a:pt x="8395" y="13543"/>
                    <a:pt x="8839" y="13454"/>
                  </a:cubicBezTo>
                  <a:cubicBezTo>
                    <a:pt x="12016" y="12821"/>
                    <a:pt x="14307" y="10035"/>
                    <a:pt x="14307" y="6794"/>
                  </a:cubicBezTo>
                  <a:cubicBezTo>
                    <a:pt x="14310" y="4989"/>
                    <a:pt x="13593" y="3261"/>
                    <a:pt x="12315" y="1991"/>
                  </a:cubicBezTo>
                  <a:cubicBezTo>
                    <a:pt x="11003" y="677"/>
                    <a:pt x="9264" y="1"/>
                    <a:pt x="7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1"/>
            <p:cNvSpPr/>
            <p:nvPr/>
          </p:nvSpPr>
          <p:spPr>
            <a:xfrm>
              <a:off x="3844974" y="3937993"/>
              <a:ext cx="48489" cy="122850"/>
            </a:xfrm>
            <a:custGeom>
              <a:avLst/>
              <a:gdLst/>
              <a:ahLst/>
              <a:cxnLst/>
              <a:rect l="l" t="t" r="r" b="b"/>
              <a:pathLst>
                <a:path w="1863" h="4720" extrusionOk="0">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1"/>
            <p:cNvSpPr/>
            <p:nvPr/>
          </p:nvSpPr>
          <p:spPr>
            <a:xfrm>
              <a:off x="3828134" y="3870973"/>
              <a:ext cx="65329" cy="55881"/>
            </a:xfrm>
            <a:custGeom>
              <a:avLst/>
              <a:gdLst/>
              <a:ahLst/>
              <a:cxnLst/>
              <a:rect l="l" t="t" r="r" b="b"/>
              <a:pathLst>
                <a:path w="2510" h="2147" extrusionOk="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3919439" y="3937993"/>
              <a:ext cx="130346" cy="122850"/>
            </a:xfrm>
            <a:custGeom>
              <a:avLst/>
              <a:gdLst/>
              <a:ahLst/>
              <a:cxnLst/>
              <a:rect l="l" t="t" r="r" b="b"/>
              <a:pathLst>
                <a:path w="5008" h="4720" extrusionOk="0">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71"/>
          <p:cNvGrpSpPr/>
          <p:nvPr/>
        </p:nvGrpSpPr>
        <p:grpSpPr>
          <a:xfrm>
            <a:off x="4827851" y="3129784"/>
            <a:ext cx="372844" cy="353610"/>
            <a:chOff x="4186663" y="3796534"/>
            <a:chExt cx="372844" cy="353610"/>
          </a:xfrm>
        </p:grpSpPr>
        <p:sp>
          <p:nvSpPr>
            <p:cNvPr id="5873" name="Google Shape;5873;p71"/>
            <p:cNvSpPr/>
            <p:nvPr/>
          </p:nvSpPr>
          <p:spPr>
            <a:xfrm>
              <a:off x="4211025"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4359824" y="3802104"/>
              <a:ext cx="199683" cy="342522"/>
            </a:xfrm>
            <a:custGeom>
              <a:avLst/>
              <a:gdLst/>
              <a:ahLst/>
              <a:cxnLst/>
              <a:rect l="l" t="t" r="r" b="b"/>
              <a:pathLst>
                <a:path w="7672" h="13160" extrusionOk="0">
                  <a:moveTo>
                    <a:pt x="859" y="1"/>
                  </a:moveTo>
                  <a:cubicBezTo>
                    <a:pt x="574" y="1"/>
                    <a:pt x="286" y="18"/>
                    <a:pt x="1" y="57"/>
                  </a:cubicBezTo>
                  <a:cubicBezTo>
                    <a:pt x="3277" y="486"/>
                    <a:pt x="5725" y="3276"/>
                    <a:pt x="5725" y="6580"/>
                  </a:cubicBezTo>
                  <a:cubicBezTo>
                    <a:pt x="5725" y="9880"/>
                    <a:pt x="3277" y="12670"/>
                    <a:pt x="1" y="13103"/>
                  </a:cubicBezTo>
                  <a:cubicBezTo>
                    <a:pt x="291" y="13141"/>
                    <a:pt x="580" y="13160"/>
                    <a:pt x="864" y="13160"/>
                  </a:cubicBezTo>
                  <a:cubicBezTo>
                    <a:pt x="4278" y="13160"/>
                    <a:pt x="7194" y="10510"/>
                    <a:pt x="7421" y="7009"/>
                  </a:cubicBezTo>
                  <a:cubicBezTo>
                    <a:pt x="7671" y="3216"/>
                    <a:pt x="4663" y="4"/>
                    <a:pt x="859"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4284370" y="3890988"/>
              <a:ext cx="218241" cy="179564"/>
            </a:xfrm>
            <a:custGeom>
              <a:avLst/>
              <a:gdLst/>
              <a:ahLst/>
              <a:cxnLst/>
              <a:rect l="l" t="t" r="r" b="b"/>
              <a:pathLst>
                <a:path w="8385" h="6899" extrusionOk="0">
                  <a:moveTo>
                    <a:pt x="5479" y="1"/>
                  </a:moveTo>
                  <a:cubicBezTo>
                    <a:pt x="5224" y="1"/>
                    <a:pt x="4967" y="51"/>
                    <a:pt x="4722" y="153"/>
                  </a:cubicBezTo>
                  <a:cubicBezTo>
                    <a:pt x="3998" y="456"/>
                    <a:pt x="3530" y="1163"/>
                    <a:pt x="3530" y="1948"/>
                  </a:cubicBezTo>
                  <a:lnTo>
                    <a:pt x="3530" y="1979"/>
                  </a:lnTo>
                  <a:lnTo>
                    <a:pt x="3435" y="1976"/>
                  </a:lnTo>
                  <a:lnTo>
                    <a:pt x="3431" y="1976"/>
                  </a:lnTo>
                  <a:cubicBezTo>
                    <a:pt x="3234" y="1976"/>
                    <a:pt x="2664" y="1814"/>
                    <a:pt x="2478" y="1754"/>
                  </a:cubicBezTo>
                  <a:cubicBezTo>
                    <a:pt x="1760" y="1508"/>
                    <a:pt x="1112" y="1107"/>
                    <a:pt x="574" y="575"/>
                  </a:cubicBezTo>
                  <a:lnTo>
                    <a:pt x="370" y="375"/>
                  </a:lnTo>
                  <a:cubicBezTo>
                    <a:pt x="357" y="362"/>
                    <a:pt x="341" y="356"/>
                    <a:pt x="325" y="356"/>
                  </a:cubicBezTo>
                  <a:cubicBezTo>
                    <a:pt x="298" y="356"/>
                    <a:pt x="271" y="374"/>
                    <a:pt x="265" y="403"/>
                  </a:cubicBezTo>
                  <a:lnTo>
                    <a:pt x="191" y="681"/>
                  </a:lnTo>
                  <a:cubicBezTo>
                    <a:pt x="1" y="1423"/>
                    <a:pt x="307" y="2208"/>
                    <a:pt x="954" y="2623"/>
                  </a:cubicBezTo>
                  <a:lnTo>
                    <a:pt x="947" y="2623"/>
                  </a:lnTo>
                  <a:cubicBezTo>
                    <a:pt x="817" y="2623"/>
                    <a:pt x="683" y="2609"/>
                    <a:pt x="553" y="2577"/>
                  </a:cubicBezTo>
                  <a:lnTo>
                    <a:pt x="314" y="2521"/>
                  </a:lnTo>
                  <a:cubicBezTo>
                    <a:pt x="309" y="2520"/>
                    <a:pt x="304" y="2519"/>
                    <a:pt x="299" y="2519"/>
                  </a:cubicBezTo>
                  <a:cubicBezTo>
                    <a:pt x="259" y="2519"/>
                    <a:pt x="227" y="2554"/>
                    <a:pt x="236" y="2595"/>
                  </a:cubicBezTo>
                  <a:lnTo>
                    <a:pt x="275" y="2838"/>
                  </a:lnTo>
                  <a:cubicBezTo>
                    <a:pt x="367" y="3376"/>
                    <a:pt x="715" y="3837"/>
                    <a:pt x="1211" y="4066"/>
                  </a:cubicBezTo>
                  <a:cubicBezTo>
                    <a:pt x="1274" y="4090"/>
                    <a:pt x="1257" y="4185"/>
                    <a:pt x="1190" y="4189"/>
                  </a:cubicBezTo>
                  <a:lnTo>
                    <a:pt x="1186" y="4189"/>
                  </a:lnTo>
                  <a:lnTo>
                    <a:pt x="919" y="4203"/>
                  </a:lnTo>
                  <a:cubicBezTo>
                    <a:pt x="873" y="4203"/>
                    <a:pt x="845" y="4256"/>
                    <a:pt x="866" y="4298"/>
                  </a:cubicBezTo>
                  <a:lnTo>
                    <a:pt x="1000" y="4530"/>
                  </a:lnTo>
                  <a:cubicBezTo>
                    <a:pt x="1260" y="4984"/>
                    <a:pt x="1714" y="5297"/>
                    <a:pt x="2235" y="5375"/>
                  </a:cubicBezTo>
                  <a:cubicBezTo>
                    <a:pt x="2291" y="5382"/>
                    <a:pt x="2309" y="5456"/>
                    <a:pt x="2263" y="5487"/>
                  </a:cubicBezTo>
                  <a:cubicBezTo>
                    <a:pt x="1820" y="5818"/>
                    <a:pt x="1306" y="6040"/>
                    <a:pt x="761" y="6135"/>
                  </a:cubicBezTo>
                  <a:lnTo>
                    <a:pt x="173" y="6237"/>
                  </a:lnTo>
                  <a:cubicBezTo>
                    <a:pt x="110" y="6247"/>
                    <a:pt x="99" y="6339"/>
                    <a:pt x="162" y="6360"/>
                  </a:cubicBezTo>
                  <a:lnTo>
                    <a:pt x="718" y="6574"/>
                  </a:lnTo>
                  <a:cubicBezTo>
                    <a:pt x="1281" y="6789"/>
                    <a:pt x="1879" y="6898"/>
                    <a:pt x="2478" y="6898"/>
                  </a:cubicBezTo>
                  <a:cubicBezTo>
                    <a:pt x="5194" y="6898"/>
                    <a:pt x="7414" y="4689"/>
                    <a:pt x="7421" y="1969"/>
                  </a:cubicBezTo>
                  <a:lnTo>
                    <a:pt x="7421" y="1951"/>
                  </a:lnTo>
                  <a:lnTo>
                    <a:pt x="7421" y="1902"/>
                  </a:lnTo>
                  <a:lnTo>
                    <a:pt x="7421" y="1891"/>
                  </a:lnTo>
                  <a:cubicBezTo>
                    <a:pt x="7611" y="1758"/>
                    <a:pt x="7787" y="1610"/>
                    <a:pt x="7949" y="1444"/>
                  </a:cubicBezTo>
                  <a:lnTo>
                    <a:pt x="8343" y="1036"/>
                  </a:lnTo>
                  <a:cubicBezTo>
                    <a:pt x="8384" y="995"/>
                    <a:pt x="8354" y="928"/>
                    <a:pt x="8301" y="928"/>
                  </a:cubicBezTo>
                  <a:cubicBezTo>
                    <a:pt x="8295" y="928"/>
                    <a:pt x="8289" y="929"/>
                    <a:pt x="8283" y="931"/>
                  </a:cubicBezTo>
                  <a:lnTo>
                    <a:pt x="7731" y="1061"/>
                  </a:lnTo>
                  <a:cubicBezTo>
                    <a:pt x="7674" y="1075"/>
                    <a:pt x="7618" y="1089"/>
                    <a:pt x="7558" y="1100"/>
                  </a:cubicBezTo>
                  <a:cubicBezTo>
                    <a:pt x="7554" y="1100"/>
                    <a:pt x="7551" y="1101"/>
                    <a:pt x="7547" y="1101"/>
                  </a:cubicBezTo>
                  <a:cubicBezTo>
                    <a:pt x="7487" y="1101"/>
                    <a:pt x="7456" y="1024"/>
                    <a:pt x="7506" y="987"/>
                  </a:cubicBezTo>
                  <a:cubicBezTo>
                    <a:pt x="7572" y="931"/>
                    <a:pt x="7632" y="875"/>
                    <a:pt x="7688" y="811"/>
                  </a:cubicBezTo>
                  <a:lnTo>
                    <a:pt x="8118" y="343"/>
                  </a:lnTo>
                  <a:cubicBezTo>
                    <a:pt x="8154" y="300"/>
                    <a:pt x="8122" y="236"/>
                    <a:pt x="8072" y="236"/>
                  </a:cubicBezTo>
                  <a:cubicBezTo>
                    <a:pt x="8064" y="236"/>
                    <a:pt x="8056" y="238"/>
                    <a:pt x="8047" y="241"/>
                  </a:cubicBezTo>
                  <a:lnTo>
                    <a:pt x="7449" y="442"/>
                  </a:lnTo>
                  <a:cubicBezTo>
                    <a:pt x="7266" y="502"/>
                    <a:pt x="7080" y="544"/>
                    <a:pt x="6893" y="572"/>
                  </a:cubicBezTo>
                  <a:cubicBezTo>
                    <a:pt x="6890" y="573"/>
                    <a:pt x="6886" y="573"/>
                    <a:pt x="6882" y="573"/>
                  </a:cubicBezTo>
                  <a:cubicBezTo>
                    <a:pt x="6865" y="573"/>
                    <a:pt x="6849" y="566"/>
                    <a:pt x="6837" y="554"/>
                  </a:cubicBezTo>
                  <a:cubicBezTo>
                    <a:pt x="6467" y="191"/>
                    <a:pt x="5977" y="1"/>
                    <a:pt x="5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4186663" y="3796534"/>
              <a:ext cx="372480" cy="353610"/>
            </a:xfrm>
            <a:custGeom>
              <a:avLst/>
              <a:gdLst/>
              <a:ahLst/>
              <a:cxnLst/>
              <a:rect l="l" t="t" r="r" b="b"/>
              <a:pathLst>
                <a:path w="14311" h="13586" extrusionOk="0">
                  <a:moveTo>
                    <a:pt x="7512" y="429"/>
                  </a:moveTo>
                  <a:cubicBezTo>
                    <a:pt x="11024" y="429"/>
                    <a:pt x="13877" y="3283"/>
                    <a:pt x="13877" y="6794"/>
                  </a:cubicBezTo>
                  <a:cubicBezTo>
                    <a:pt x="13877" y="10302"/>
                    <a:pt x="11024" y="13155"/>
                    <a:pt x="7512" y="13155"/>
                  </a:cubicBezTo>
                  <a:cubicBezTo>
                    <a:pt x="4004" y="13155"/>
                    <a:pt x="1151" y="10302"/>
                    <a:pt x="1151" y="6794"/>
                  </a:cubicBezTo>
                  <a:cubicBezTo>
                    <a:pt x="1151" y="3283"/>
                    <a:pt x="4004" y="429"/>
                    <a:pt x="7512" y="429"/>
                  </a:cubicBezTo>
                  <a:close/>
                  <a:moveTo>
                    <a:pt x="7512" y="1"/>
                  </a:moveTo>
                  <a:cubicBezTo>
                    <a:pt x="6205" y="1"/>
                    <a:pt x="4891" y="377"/>
                    <a:pt x="3741" y="1147"/>
                  </a:cubicBezTo>
                  <a:cubicBezTo>
                    <a:pt x="1045" y="2945"/>
                    <a:pt x="0" y="6400"/>
                    <a:pt x="1239" y="9391"/>
                  </a:cubicBezTo>
                  <a:cubicBezTo>
                    <a:pt x="2307" y="11966"/>
                    <a:pt x="4809" y="13586"/>
                    <a:pt x="7510" y="13586"/>
                  </a:cubicBezTo>
                  <a:cubicBezTo>
                    <a:pt x="7950" y="13586"/>
                    <a:pt x="8394" y="13543"/>
                    <a:pt x="8839" y="13454"/>
                  </a:cubicBezTo>
                  <a:cubicBezTo>
                    <a:pt x="12016" y="12825"/>
                    <a:pt x="14307" y="10035"/>
                    <a:pt x="14307" y="6794"/>
                  </a:cubicBezTo>
                  <a:cubicBezTo>
                    <a:pt x="14310" y="4989"/>
                    <a:pt x="13596" y="3261"/>
                    <a:pt x="12315" y="1991"/>
                  </a:cubicBezTo>
                  <a:cubicBezTo>
                    <a:pt x="11003" y="677"/>
                    <a:pt x="9264" y="1"/>
                    <a:pt x="7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1"/>
            <p:cNvSpPr/>
            <p:nvPr/>
          </p:nvSpPr>
          <p:spPr>
            <a:xfrm>
              <a:off x="4277785" y="3885834"/>
              <a:ext cx="231515" cy="189871"/>
            </a:xfrm>
            <a:custGeom>
              <a:avLst/>
              <a:gdLst/>
              <a:ahLst/>
              <a:cxnLst/>
              <a:rect l="l" t="t" r="r" b="b"/>
              <a:pathLst>
                <a:path w="8895" h="7295" extrusionOk="0">
                  <a:moveTo>
                    <a:pt x="5726" y="0"/>
                  </a:moveTo>
                  <a:cubicBezTo>
                    <a:pt x="5464" y="0"/>
                    <a:pt x="5200" y="48"/>
                    <a:pt x="4947" y="147"/>
                  </a:cubicBezTo>
                  <a:cubicBezTo>
                    <a:pt x="4184" y="446"/>
                    <a:pt x="3660" y="1153"/>
                    <a:pt x="3589" y="1970"/>
                  </a:cubicBezTo>
                  <a:cubicBezTo>
                    <a:pt x="3322" y="1917"/>
                    <a:pt x="3054" y="1850"/>
                    <a:pt x="2794" y="1766"/>
                  </a:cubicBezTo>
                  <a:cubicBezTo>
                    <a:pt x="2006" y="1498"/>
                    <a:pt x="1302" y="1027"/>
                    <a:pt x="750" y="404"/>
                  </a:cubicBezTo>
                  <a:cubicBezTo>
                    <a:pt x="718" y="365"/>
                    <a:pt x="672" y="341"/>
                    <a:pt x="627" y="330"/>
                  </a:cubicBezTo>
                  <a:cubicBezTo>
                    <a:pt x="613" y="328"/>
                    <a:pt x="600" y="326"/>
                    <a:pt x="586" y="326"/>
                  </a:cubicBezTo>
                  <a:cubicBezTo>
                    <a:pt x="506" y="326"/>
                    <a:pt x="431" y="371"/>
                    <a:pt x="394" y="446"/>
                  </a:cubicBezTo>
                  <a:cubicBezTo>
                    <a:pt x="64" y="1104"/>
                    <a:pt x="130" y="1889"/>
                    <a:pt x="560" y="2487"/>
                  </a:cubicBezTo>
                  <a:cubicBezTo>
                    <a:pt x="547" y="2485"/>
                    <a:pt x="533" y="2483"/>
                    <a:pt x="520" y="2483"/>
                  </a:cubicBezTo>
                  <a:cubicBezTo>
                    <a:pt x="456" y="2483"/>
                    <a:pt x="393" y="2511"/>
                    <a:pt x="352" y="2561"/>
                  </a:cubicBezTo>
                  <a:cubicBezTo>
                    <a:pt x="324" y="2600"/>
                    <a:pt x="306" y="2645"/>
                    <a:pt x="306" y="2695"/>
                  </a:cubicBezTo>
                  <a:lnTo>
                    <a:pt x="306" y="2761"/>
                  </a:lnTo>
                  <a:cubicBezTo>
                    <a:pt x="306" y="3324"/>
                    <a:pt x="560" y="3856"/>
                    <a:pt x="1000" y="4207"/>
                  </a:cubicBezTo>
                  <a:cubicBezTo>
                    <a:pt x="968" y="4229"/>
                    <a:pt x="943" y="4257"/>
                    <a:pt x="929" y="4288"/>
                  </a:cubicBezTo>
                  <a:cubicBezTo>
                    <a:pt x="905" y="4341"/>
                    <a:pt x="897" y="4401"/>
                    <a:pt x="915" y="4454"/>
                  </a:cubicBezTo>
                  <a:cubicBezTo>
                    <a:pt x="1102" y="5041"/>
                    <a:pt x="1559" y="5506"/>
                    <a:pt x="2143" y="5696"/>
                  </a:cubicBezTo>
                  <a:cubicBezTo>
                    <a:pt x="1619" y="6016"/>
                    <a:pt x="1017" y="6185"/>
                    <a:pt x="401" y="6185"/>
                  </a:cubicBezTo>
                  <a:cubicBezTo>
                    <a:pt x="349" y="6185"/>
                    <a:pt x="292" y="6185"/>
                    <a:pt x="236" y="6181"/>
                  </a:cubicBezTo>
                  <a:cubicBezTo>
                    <a:pt x="231" y="6181"/>
                    <a:pt x="227" y="6181"/>
                    <a:pt x="222" y="6181"/>
                  </a:cubicBezTo>
                  <a:cubicBezTo>
                    <a:pt x="119" y="6181"/>
                    <a:pt x="31" y="6256"/>
                    <a:pt x="14" y="6361"/>
                  </a:cubicBezTo>
                  <a:cubicBezTo>
                    <a:pt x="0" y="6449"/>
                    <a:pt x="43" y="6537"/>
                    <a:pt x="123" y="6582"/>
                  </a:cubicBezTo>
                  <a:cubicBezTo>
                    <a:pt x="930" y="7059"/>
                    <a:pt x="1832" y="7294"/>
                    <a:pt x="2731" y="7294"/>
                  </a:cubicBezTo>
                  <a:cubicBezTo>
                    <a:pt x="3793" y="7294"/>
                    <a:pt x="4851" y="6966"/>
                    <a:pt x="5746" y="6319"/>
                  </a:cubicBezTo>
                  <a:cubicBezTo>
                    <a:pt x="5855" y="6241"/>
                    <a:pt x="5866" y="6086"/>
                    <a:pt x="5774" y="5991"/>
                  </a:cubicBezTo>
                  <a:cubicBezTo>
                    <a:pt x="5732" y="5949"/>
                    <a:pt x="5676" y="5927"/>
                    <a:pt x="5621" y="5927"/>
                  </a:cubicBezTo>
                  <a:cubicBezTo>
                    <a:pt x="5576" y="5927"/>
                    <a:pt x="5531" y="5942"/>
                    <a:pt x="5493" y="5970"/>
                  </a:cubicBezTo>
                  <a:cubicBezTo>
                    <a:pt x="4675" y="6560"/>
                    <a:pt x="3705" y="6864"/>
                    <a:pt x="2726" y="6864"/>
                  </a:cubicBezTo>
                  <a:cubicBezTo>
                    <a:pt x="2163" y="6864"/>
                    <a:pt x="1597" y="6763"/>
                    <a:pt x="1056" y="6558"/>
                  </a:cubicBezTo>
                  <a:cubicBezTo>
                    <a:pt x="1703" y="6442"/>
                    <a:pt x="2312" y="6160"/>
                    <a:pt x="2815" y="5741"/>
                  </a:cubicBezTo>
                  <a:cubicBezTo>
                    <a:pt x="2878" y="5692"/>
                    <a:pt x="2910" y="5611"/>
                    <a:pt x="2896" y="5530"/>
                  </a:cubicBezTo>
                  <a:cubicBezTo>
                    <a:pt x="2875" y="5432"/>
                    <a:pt x="2790" y="5362"/>
                    <a:pt x="2692" y="5358"/>
                  </a:cubicBezTo>
                  <a:cubicBezTo>
                    <a:pt x="2175" y="5344"/>
                    <a:pt x="1707" y="5062"/>
                    <a:pt x="1450" y="4612"/>
                  </a:cubicBezTo>
                  <a:cubicBezTo>
                    <a:pt x="1573" y="4609"/>
                    <a:pt x="1693" y="4591"/>
                    <a:pt x="1809" y="4566"/>
                  </a:cubicBezTo>
                  <a:cubicBezTo>
                    <a:pt x="1900" y="4549"/>
                    <a:pt x="1971" y="4475"/>
                    <a:pt x="1985" y="4380"/>
                  </a:cubicBezTo>
                  <a:cubicBezTo>
                    <a:pt x="1999" y="4274"/>
                    <a:pt x="1928" y="4172"/>
                    <a:pt x="1823" y="4144"/>
                  </a:cubicBezTo>
                  <a:cubicBezTo>
                    <a:pt x="1270" y="4010"/>
                    <a:pt x="852" y="3560"/>
                    <a:pt x="757" y="2997"/>
                  </a:cubicBezTo>
                  <a:lnTo>
                    <a:pt x="757" y="2997"/>
                  </a:lnTo>
                  <a:cubicBezTo>
                    <a:pt x="898" y="3030"/>
                    <a:pt x="1045" y="3048"/>
                    <a:pt x="1190" y="3048"/>
                  </a:cubicBezTo>
                  <a:cubicBezTo>
                    <a:pt x="1215" y="3048"/>
                    <a:pt x="1239" y="3047"/>
                    <a:pt x="1263" y="3046"/>
                  </a:cubicBezTo>
                  <a:cubicBezTo>
                    <a:pt x="1369" y="3043"/>
                    <a:pt x="1457" y="2962"/>
                    <a:pt x="1471" y="2856"/>
                  </a:cubicBezTo>
                  <a:cubicBezTo>
                    <a:pt x="1478" y="2772"/>
                    <a:pt x="1436" y="2691"/>
                    <a:pt x="1362" y="2645"/>
                  </a:cubicBezTo>
                  <a:cubicBezTo>
                    <a:pt x="778" y="2290"/>
                    <a:pt x="496" y="1597"/>
                    <a:pt x="669" y="935"/>
                  </a:cubicBezTo>
                  <a:lnTo>
                    <a:pt x="669" y="935"/>
                  </a:lnTo>
                  <a:cubicBezTo>
                    <a:pt x="1232" y="1491"/>
                    <a:pt x="1911" y="1913"/>
                    <a:pt x="2660" y="2170"/>
                  </a:cubicBezTo>
                  <a:cubicBezTo>
                    <a:pt x="2667" y="2174"/>
                    <a:pt x="3406" y="2402"/>
                    <a:pt x="3684" y="2402"/>
                  </a:cubicBezTo>
                  <a:lnTo>
                    <a:pt x="3790" y="2410"/>
                  </a:lnTo>
                  <a:cubicBezTo>
                    <a:pt x="3792" y="2410"/>
                    <a:pt x="3794" y="2410"/>
                    <a:pt x="3796" y="2410"/>
                  </a:cubicBezTo>
                  <a:cubicBezTo>
                    <a:pt x="3920" y="2410"/>
                    <a:pt x="4022" y="2309"/>
                    <a:pt x="4015" y="2184"/>
                  </a:cubicBezTo>
                  <a:lnTo>
                    <a:pt x="4015" y="2149"/>
                  </a:lnTo>
                  <a:cubicBezTo>
                    <a:pt x="4015" y="1449"/>
                    <a:pt x="4437" y="823"/>
                    <a:pt x="5081" y="559"/>
                  </a:cubicBezTo>
                  <a:cubicBezTo>
                    <a:pt x="5293" y="473"/>
                    <a:pt x="5514" y="431"/>
                    <a:pt x="5734" y="431"/>
                  </a:cubicBezTo>
                  <a:cubicBezTo>
                    <a:pt x="6187" y="431"/>
                    <a:pt x="6631" y="608"/>
                    <a:pt x="6960" y="942"/>
                  </a:cubicBezTo>
                  <a:cubicBezTo>
                    <a:pt x="7000" y="985"/>
                    <a:pt x="7056" y="1007"/>
                    <a:pt x="7114" y="1007"/>
                  </a:cubicBezTo>
                  <a:cubicBezTo>
                    <a:pt x="7123" y="1007"/>
                    <a:pt x="7131" y="1007"/>
                    <a:pt x="7139" y="1006"/>
                  </a:cubicBezTo>
                  <a:cubicBezTo>
                    <a:pt x="7354" y="974"/>
                    <a:pt x="7569" y="925"/>
                    <a:pt x="7776" y="854"/>
                  </a:cubicBezTo>
                  <a:lnTo>
                    <a:pt x="7776" y="854"/>
                  </a:lnTo>
                  <a:cubicBezTo>
                    <a:pt x="7667" y="978"/>
                    <a:pt x="7537" y="1080"/>
                    <a:pt x="7393" y="1160"/>
                  </a:cubicBezTo>
                  <a:cubicBezTo>
                    <a:pt x="7294" y="1213"/>
                    <a:pt x="7252" y="1336"/>
                    <a:pt x="7298" y="1438"/>
                  </a:cubicBezTo>
                  <a:lnTo>
                    <a:pt x="7301" y="1445"/>
                  </a:lnTo>
                  <a:cubicBezTo>
                    <a:pt x="7337" y="1519"/>
                    <a:pt x="7413" y="1570"/>
                    <a:pt x="7493" y="1570"/>
                  </a:cubicBezTo>
                  <a:cubicBezTo>
                    <a:pt x="7501" y="1570"/>
                    <a:pt x="7508" y="1570"/>
                    <a:pt x="7516" y="1569"/>
                  </a:cubicBezTo>
                  <a:cubicBezTo>
                    <a:pt x="7695" y="1551"/>
                    <a:pt x="7868" y="1523"/>
                    <a:pt x="8040" y="1481"/>
                  </a:cubicBezTo>
                  <a:lnTo>
                    <a:pt x="8040" y="1481"/>
                  </a:lnTo>
                  <a:cubicBezTo>
                    <a:pt x="7889" y="1639"/>
                    <a:pt x="7720" y="1783"/>
                    <a:pt x="7540" y="1906"/>
                  </a:cubicBezTo>
                  <a:cubicBezTo>
                    <a:pt x="7484" y="1949"/>
                    <a:pt x="7449" y="2019"/>
                    <a:pt x="7452" y="2089"/>
                  </a:cubicBezTo>
                  <a:lnTo>
                    <a:pt x="7452" y="2103"/>
                  </a:lnTo>
                  <a:lnTo>
                    <a:pt x="7452" y="2146"/>
                  </a:lnTo>
                  <a:lnTo>
                    <a:pt x="7452" y="2167"/>
                  </a:lnTo>
                  <a:cubicBezTo>
                    <a:pt x="7445" y="3324"/>
                    <a:pt x="7016" y="4440"/>
                    <a:pt x="6239" y="5298"/>
                  </a:cubicBezTo>
                  <a:cubicBezTo>
                    <a:pt x="6165" y="5383"/>
                    <a:pt x="6168" y="5513"/>
                    <a:pt x="6249" y="5594"/>
                  </a:cubicBezTo>
                  <a:cubicBezTo>
                    <a:pt x="6291" y="5636"/>
                    <a:pt x="6347" y="5657"/>
                    <a:pt x="6402" y="5657"/>
                  </a:cubicBezTo>
                  <a:cubicBezTo>
                    <a:pt x="6461" y="5657"/>
                    <a:pt x="6520" y="5632"/>
                    <a:pt x="6562" y="5583"/>
                  </a:cubicBezTo>
                  <a:cubicBezTo>
                    <a:pt x="7403" y="4654"/>
                    <a:pt x="7871" y="3444"/>
                    <a:pt x="7878" y="2191"/>
                  </a:cubicBezTo>
                  <a:cubicBezTo>
                    <a:pt x="8262" y="1906"/>
                    <a:pt x="8589" y="1555"/>
                    <a:pt x="8842" y="1153"/>
                  </a:cubicBezTo>
                  <a:cubicBezTo>
                    <a:pt x="8895" y="1062"/>
                    <a:pt x="8877" y="946"/>
                    <a:pt x="8796" y="879"/>
                  </a:cubicBezTo>
                  <a:cubicBezTo>
                    <a:pt x="8758" y="844"/>
                    <a:pt x="8707" y="827"/>
                    <a:pt x="8655" y="827"/>
                  </a:cubicBezTo>
                  <a:cubicBezTo>
                    <a:pt x="8623" y="827"/>
                    <a:pt x="8591" y="834"/>
                    <a:pt x="8561" y="847"/>
                  </a:cubicBezTo>
                  <a:cubicBezTo>
                    <a:pt x="8452" y="900"/>
                    <a:pt x="8339" y="946"/>
                    <a:pt x="8223" y="985"/>
                  </a:cubicBezTo>
                  <a:cubicBezTo>
                    <a:pt x="8339" y="826"/>
                    <a:pt x="8427" y="654"/>
                    <a:pt x="8494" y="467"/>
                  </a:cubicBezTo>
                  <a:cubicBezTo>
                    <a:pt x="8522" y="393"/>
                    <a:pt x="8504" y="305"/>
                    <a:pt x="8452" y="246"/>
                  </a:cubicBezTo>
                  <a:cubicBezTo>
                    <a:pt x="8410" y="200"/>
                    <a:pt x="8351" y="176"/>
                    <a:pt x="8292" y="176"/>
                  </a:cubicBezTo>
                  <a:cubicBezTo>
                    <a:pt x="8256" y="176"/>
                    <a:pt x="8220" y="185"/>
                    <a:pt x="8188" y="203"/>
                  </a:cubicBezTo>
                  <a:cubicBezTo>
                    <a:pt x="7875" y="383"/>
                    <a:pt x="7533" y="506"/>
                    <a:pt x="7182" y="566"/>
                  </a:cubicBezTo>
                  <a:cubicBezTo>
                    <a:pt x="6777" y="196"/>
                    <a:pt x="6255" y="0"/>
                    <a:pt x="5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71"/>
          <p:cNvGrpSpPr/>
          <p:nvPr/>
        </p:nvGrpSpPr>
        <p:grpSpPr>
          <a:xfrm>
            <a:off x="825950" y="590725"/>
            <a:ext cx="1131113" cy="1963050"/>
            <a:chOff x="955100" y="536325"/>
            <a:chExt cx="1131113" cy="1963050"/>
          </a:xfrm>
        </p:grpSpPr>
        <p:sp>
          <p:nvSpPr>
            <p:cNvPr id="5879" name="Google Shape;5879;p71"/>
            <p:cNvSpPr/>
            <p:nvPr/>
          </p:nvSpPr>
          <p:spPr>
            <a:xfrm>
              <a:off x="955100" y="605400"/>
              <a:ext cx="1120850" cy="1893975"/>
            </a:xfrm>
            <a:custGeom>
              <a:avLst/>
              <a:gdLst/>
              <a:ahLst/>
              <a:cxnLst/>
              <a:rect l="l" t="t" r="r" b="b"/>
              <a:pathLst>
                <a:path w="44834" h="75759" extrusionOk="0">
                  <a:moveTo>
                    <a:pt x="24985" y="6700"/>
                  </a:moveTo>
                  <a:cubicBezTo>
                    <a:pt x="25077" y="6700"/>
                    <a:pt x="25137" y="6700"/>
                    <a:pt x="25229" y="6730"/>
                  </a:cubicBezTo>
                  <a:cubicBezTo>
                    <a:pt x="25137" y="6700"/>
                    <a:pt x="25046" y="6700"/>
                    <a:pt x="24985" y="6700"/>
                  </a:cubicBezTo>
                  <a:close/>
                  <a:moveTo>
                    <a:pt x="22752" y="17764"/>
                  </a:moveTo>
                  <a:cubicBezTo>
                    <a:pt x="23021" y="17764"/>
                    <a:pt x="23302" y="17830"/>
                    <a:pt x="23587" y="17977"/>
                  </a:cubicBezTo>
                  <a:cubicBezTo>
                    <a:pt x="23296" y="17831"/>
                    <a:pt x="23014" y="17765"/>
                    <a:pt x="22745" y="17764"/>
                  </a:cubicBezTo>
                  <a:lnTo>
                    <a:pt x="22745" y="17764"/>
                  </a:lnTo>
                  <a:cubicBezTo>
                    <a:pt x="22748" y="17764"/>
                    <a:pt x="22750" y="17764"/>
                    <a:pt x="22752" y="17764"/>
                  </a:cubicBezTo>
                  <a:close/>
                  <a:moveTo>
                    <a:pt x="23590" y="17979"/>
                  </a:moveTo>
                  <a:cubicBezTo>
                    <a:pt x="24924" y="18861"/>
                    <a:pt x="24773" y="20713"/>
                    <a:pt x="24742" y="22111"/>
                  </a:cubicBezTo>
                  <a:cubicBezTo>
                    <a:pt x="24742" y="20713"/>
                    <a:pt x="24924" y="18861"/>
                    <a:pt x="23590" y="17979"/>
                  </a:cubicBezTo>
                  <a:close/>
                  <a:moveTo>
                    <a:pt x="20882" y="20624"/>
                  </a:moveTo>
                  <a:lnTo>
                    <a:pt x="20882" y="20624"/>
                  </a:lnTo>
                  <a:cubicBezTo>
                    <a:pt x="20761" y="21900"/>
                    <a:pt x="21156" y="23327"/>
                    <a:pt x="21611" y="24573"/>
                  </a:cubicBezTo>
                  <a:cubicBezTo>
                    <a:pt x="21125" y="23327"/>
                    <a:pt x="20761" y="21900"/>
                    <a:pt x="20882" y="20624"/>
                  </a:cubicBezTo>
                  <a:close/>
                  <a:moveTo>
                    <a:pt x="27994" y="24969"/>
                  </a:moveTo>
                  <a:cubicBezTo>
                    <a:pt x="27640" y="25352"/>
                    <a:pt x="27315" y="25735"/>
                    <a:pt x="26963" y="26118"/>
                  </a:cubicBezTo>
                  <a:lnTo>
                    <a:pt x="26963" y="26118"/>
                  </a:lnTo>
                  <a:cubicBezTo>
                    <a:pt x="26942" y="26129"/>
                    <a:pt x="26921" y="26141"/>
                    <a:pt x="26900" y="26153"/>
                  </a:cubicBezTo>
                  <a:cubicBezTo>
                    <a:pt x="27265" y="25758"/>
                    <a:pt x="27629" y="25363"/>
                    <a:pt x="27994" y="24969"/>
                  </a:cubicBezTo>
                  <a:close/>
                  <a:moveTo>
                    <a:pt x="31002" y="29467"/>
                  </a:moveTo>
                  <a:cubicBezTo>
                    <a:pt x="30418" y="29751"/>
                    <a:pt x="29753" y="29854"/>
                    <a:pt x="29069" y="29854"/>
                  </a:cubicBezTo>
                  <a:cubicBezTo>
                    <a:pt x="28436" y="29854"/>
                    <a:pt x="27787" y="29766"/>
                    <a:pt x="27174" y="29649"/>
                  </a:cubicBezTo>
                  <a:lnTo>
                    <a:pt x="27174" y="29649"/>
                  </a:lnTo>
                  <a:cubicBezTo>
                    <a:pt x="27799" y="29753"/>
                    <a:pt x="28461" y="29843"/>
                    <a:pt x="29106" y="29843"/>
                  </a:cubicBezTo>
                  <a:cubicBezTo>
                    <a:pt x="29777" y="29843"/>
                    <a:pt x="30429" y="29746"/>
                    <a:pt x="31002" y="29467"/>
                  </a:cubicBezTo>
                  <a:close/>
                  <a:moveTo>
                    <a:pt x="28299" y="30287"/>
                  </a:moveTo>
                  <a:lnTo>
                    <a:pt x="28481" y="30317"/>
                  </a:lnTo>
                  <a:lnTo>
                    <a:pt x="28359" y="30317"/>
                  </a:lnTo>
                  <a:cubicBezTo>
                    <a:pt x="28339" y="30307"/>
                    <a:pt x="28319" y="30297"/>
                    <a:pt x="28299" y="30287"/>
                  </a:cubicBezTo>
                  <a:close/>
                  <a:moveTo>
                    <a:pt x="18906" y="30956"/>
                  </a:moveTo>
                  <a:lnTo>
                    <a:pt x="18906" y="30956"/>
                  </a:lnTo>
                  <a:cubicBezTo>
                    <a:pt x="18693" y="31108"/>
                    <a:pt x="18450" y="31260"/>
                    <a:pt x="18238" y="31442"/>
                  </a:cubicBezTo>
                  <a:cubicBezTo>
                    <a:pt x="18450" y="31260"/>
                    <a:pt x="18663" y="31108"/>
                    <a:pt x="18906" y="30956"/>
                  </a:cubicBezTo>
                  <a:close/>
                  <a:moveTo>
                    <a:pt x="26140" y="34938"/>
                  </a:moveTo>
                  <a:cubicBezTo>
                    <a:pt x="26171" y="35029"/>
                    <a:pt x="26171" y="35089"/>
                    <a:pt x="26201" y="35211"/>
                  </a:cubicBezTo>
                  <a:cubicBezTo>
                    <a:pt x="26171" y="35120"/>
                    <a:pt x="26140" y="35029"/>
                    <a:pt x="26140" y="34938"/>
                  </a:cubicBezTo>
                  <a:close/>
                  <a:moveTo>
                    <a:pt x="22311" y="35971"/>
                  </a:moveTo>
                  <a:lnTo>
                    <a:pt x="22311" y="35971"/>
                  </a:lnTo>
                  <a:cubicBezTo>
                    <a:pt x="22341" y="36093"/>
                    <a:pt x="22402" y="36214"/>
                    <a:pt x="22432" y="36366"/>
                  </a:cubicBezTo>
                  <a:cubicBezTo>
                    <a:pt x="22402" y="36245"/>
                    <a:pt x="22341" y="36093"/>
                    <a:pt x="22311" y="35971"/>
                  </a:cubicBezTo>
                  <a:close/>
                  <a:moveTo>
                    <a:pt x="21308" y="34390"/>
                  </a:moveTo>
                  <a:cubicBezTo>
                    <a:pt x="20517" y="35880"/>
                    <a:pt x="19362" y="37460"/>
                    <a:pt x="17751" y="37460"/>
                  </a:cubicBezTo>
                  <a:cubicBezTo>
                    <a:pt x="19362" y="37460"/>
                    <a:pt x="20517" y="35849"/>
                    <a:pt x="21308" y="34390"/>
                  </a:cubicBezTo>
                  <a:close/>
                  <a:moveTo>
                    <a:pt x="15016" y="43540"/>
                  </a:moveTo>
                  <a:cubicBezTo>
                    <a:pt x="15016" y="43570"/>
                    <a:pt x="15046" y="43570"/>
                    <a:pt x="15076" y="43570"/>
                  </a:cubicBezTo>
                  <a:cubicBezTo>
                    <a:pt x="15137" y="43600"/>
                    <a:pt x="15228" y="43631"/>
                    <a:pt x="15320" y="43661"/>
                  </a:cubicBezTo>
                  <a:cubicBezTo>
                    <a:pt x="15228" y="43631"/>
                    <a:pt x="15137" y="43600"/>
                    <a:pt x="15046" y="43570"/>
                  </a:cubicBezTo>
                  <a:cubicBezTo>
                    <a:pt x="15046" y="43570"/>
                    <a:pt x="15016" y="43570"/>
                    <a:pt x="15016" y="43540"/>
                  </a:cubicBezTo>
                  <a:close/>
                  <a:moveTo>
                    <a:pt x="33040" y="45394"/>
                  </a:moveTo>
                  <a:cubicBezTo>
                    <a:pt x="33040" y="45424"/>
                    <a:pt x="33040" y="45424"/>
                    <a:pt x="33040" y="45424"/>
                  </a:cubicBezTo>
                  <a:cubicBezTo>
                    <a:pt x="33040" y="45454"/>
                    <a:pt x="33010" y="45485"/>
                    <a:pt x="33010" y="45485"/>
                  </a:cubicBezTo>
                  <a:cubicBezTo>
                    <a:pt x="33010" y="45454"/>
                    <a:pt x="33040" y="45424"/>
                    <a:pt x="33040" y="45394"/>
                  </a:cubicBezTo>
                  <a:close/>
                  <a:moveTo>
                    <a:pt x="33010" y="45667"/>
                  </a:moveTo>
                  <a:cubicBezTo>
                    <a:pt x="33010" y="45667"/>
                    <a:pt x="33010" y="45698"/>
                    <a:pt x="33010" y="45698"/>
                  </a:cubicBezTo>
                  <a:cubicBezTo>
                    <a:pt x="32736" y="46701"/>
                    <a:pt x="32372" y="47673"/>
                    <a:pt x="31976" y="48646"/>
                  </a:cubicBezTo>
                  <a:cubicBezTo>
                    <a:pt x="32372" y="47673"/>
                    <a:pt x="32736" y="46701"/>
                    <a:pt x="32979" y="45698"/>
                  </a:cubicBezTo>
                  <a:cubicBezTo>
                    <a:pt x="32979" y="45698"/>
                    <a:pt x="33010" y="45667"/>
                    <a:pt x="33010" y="45667"/>
                  </a:cubicBezTo>
                  <a:close/>
                  <a:moveTo>
                    <a:pt x="32615" y="45272"/>
                  </a:moveTo>
                  <a:lnTo>
                    <a:pt x="32615" y="45272"/>
                  </a:lnTo>
                  <a:cubicBezTo>
                    <a:pt x="29575" y="45546"/>
                    <a:pt x="27022" y="47612"/>
                    <a:pt x="25168" y="49892"/>
                  </a:cubicBezTo>
                  <a:cubicBezTo>
                    <a:pt x="27022" y="47612"/>
                    <a:pt x="29575" y="45515"/>
                    <a:pt x="32615" y="45272"/>
                  </a:cubicBezTo>
                  <a:close/>
                  <a:moveTo>
                    <a:pt x="23828" y="38786"/>
                  </a:moveTo>
                  <a:lnTo>
                    <a:pt x="23828" y="38786"/>
                  </a:lnTo>
                  <a:cubicBezTo>
                    <a:pt x="23585" y="43785"/>
                    <a:pt x="23282" y="48784"/>
                    <a:pt x="22979" y="53783"/>
                  </a:cubicBezTo>
                  <a:cubicBezTo>
                    <a:pt x="22962" y="53649"/>
                    <a:pt x="22941" y="53515"/>
                    <a:pt x="22917" y="53382"/>
                  </a:cubicBezTo>
                  <a:lnTo>
                    <a:pt x="22917" y="53382"/>
                  </a:lnTo>
                  <a:cubicBezTo>
                    <a:pt x="22940" y="53505"/>
                    <a:pt x="22961" y="53628"/>
                    <a:pt x="22979" y="53752"/>
                  </a:cubicBezTo>
                  <a:cubicBezTo>
                    <a:pt x="23282" y="48753"/>
                    <a:pt x="23585" y="43785"/>
                    <a:pt x="23828" y="38786"/>
                  </a:cubicBezTo>
                  <a:close/>
                  <a:moveTo>
                    <a:pt x="22981" y="0"/>
                  </a:moveTo>
                  <a:cubicBezTo>
                    <a:pt x="22369" y="0"/>
                    <a:pt x="21683" y="524"/>
                    <a:pt x="21611" y="1259"/>
                  </a:cubicBezTo>
                  <a:cubicBezTo>
                    <a:pt x="21392" y="731"/>
                    <a:pt x="21009" y="479"/>
                    <a:pt x="20624" y="479"/>
                  </a:cubicBezTo>
                  <a:cubicBezTo>
                    <a:pt x="20211" y="479"/>
                    <a:pt x="19795" y="769"/>
                    <a:pt x="19575" y="1320"/>
                  </a:cubicBezTo>
                  <a:cubicBezTo>
                    <a:pt x="19514" y="1502"/>
                    <a:pt x="19423" y="1928"/>
                    <a:pt x="19423" y="2293"/>
                  </a:cubicBezTo>
                  <a:cubicBezTo>
                    <a:pt x="18602" y="2505"/>
                    <a:pt x="17812" y="2749"/>
                    <a:pt x="17052" y="3053"/>
                  </a:cubicBezTo>
                  <a:cubicBezTo>
                    <a:pt x="9210" y="6335"/>
                    <a:pt x="5563" y="15120"/>
                    <a:pt x="4468" y="23053"/>
                  </a:cubicBezTo>
                  <a:cubicBezTo>
                    <a:pt x="3860" y="26700"/>
                    <a:pt x="3313" y="30378"/>
                    <a:pt x="3344" y="34086"/>
                  </a:cubicBezTo>
                  <a:lnTo>
                    <a:pt x="3313" y="34086"/>
                  </a:lnTo>
                  <a:cubicBezTo>
                    <a:pt x="3070" y="34147"/>
                    <a:pt x="2797" y="34178"/>
                    <a:pt x="2553" y="34208"/>
                  </a:cubicBezTo>
                  <a:cubicBezTo>
                    <a:pt x="1277" y="34390"/>
                    <a:pt x="0" y="35485"/>
                    <a:pt x="1641" y="36336"/>
                  </a:cubicBezTo>
                  <a:cubicBezTo>
                    <a:pt x="578" y="36609"/>
                    <a:pt x="365" y="37704"/>
                    <a:pt x="1459" y="38099"/>
                  </a:cubicBezTo>
                  <a:cubicBezTo>
                    <a:pt x="31" y="38828"/>
                    <a:pt x="1216" y="39892"/>
                    <a:pt x="2280" y="40135"/>
                  </a:cubicBezTo>
                  <a:cubicBezTo>
                    <a:pt x="2280" y="40166"/>
                    <a:pt x="2280" y="40196"/>
                    <a:pt x="2280" y="40226"/>
                  </a:cubicBezTo>
                  <a:cubicBezTo>
                    <a:pt x="2219" y="42749"/>
                    <a:pt x="2158" y="45272"/>
                    <a:pt x="2553" y="47795"/>
                  </a:cubicBezTo>
                  <a:cubicBezTo>
                    <a:pt x="3344" y="58798"/>
                    <a:pt x="7538" y="71929"/>
                    <a:pt x="20000" y="73570"/>
                  </a:cubicBezTo>
                  <a:cubicBezTo>
                    <a:pt x="20031" y="73874"/>
                    <a:pt x="20061" y="74178"/>
                    <a:pt x="20213" y="74482"/>
                  </a:cubicBezTo>
                  <a:cubicBezTo>
                    <a:pt x="20359" y="74961"/>
                    <a:pt x="20903" y="75454"/>
                    <a:pt x="21398" y="75454"/>
                  </a:cubicBezTo>
                  <a:cubicBezTo>
                    <a:pt x="21626" y="75454"/>
                    <a:pt x="21844" y="75349"/>
                    <a:pt x="22007" y="75090"/>
                  </a:cubicBezTo>
                  <a:cubicBezTo>
                    <a:pt x="22098" y="75364"/>
                    <a:pt x="22280" y="75637"/>
                    <a:pt x="22554" y="75759"/>
                  </a:cubicBezTo>
                  <a:lnTo>
                    <a:pt x="22675" y="75759"/>
                  </a:lnTo>
                  <a:cubicBezTo>
                    <a:pt x="23040" y="75759"/>
                    <a:pt x="23405" y="75424"/>
                    <a:pt x="23557" y="75120"/>
                  </a:cubicBezTo>
                  <a:cubicBezTo>
                    <a:pt x="23812" y="75507"/>
                    <a:pt x="24079" y="75663"/>
                    <a:pt x="24333" y="75663"/>
                  </a:cubicBezTo>
                  <a:cubicBezTo>
                    <a:pt x="24957" y="75663"/>
                    <a:pt x="25498" y="74722"/>
                    <a:pt x="25563" y="73965"/>
                  </a:cubicBezTo>
                  <a:cubicBezTo>
                    <a:pt x="25563" y="73813"/>
                    <a:pt x="25563" y="73661"/>
                    <a:pt x="25563" y="73479"/>
                  </a:cubicBezTo>
                  <a:cubicBezTo>
                    <a:pt x="26140" y="73388"/>
                    <a:pt x="26718" y="73266"/>
                    <a:pt x="27265" y="73114"/>
                  </a:cubicBezTo>
                  <a:cubicBezTo>
                    <a:pt x="30943" y="72446"/>
                    <a:pt x="33861" y="69953"/>
                    <a:pt x="36141" y="67096"/>
                  </a:cubicBezTo>
                  <a:cubicBezTo>
                    <a:pt x="39970" y="62658"/>
                    <a:pt x="41338" y="56731"/>
                    <a:pt x="41855" y="51017"/>
                  </a:cubicBezTo>
                  <a:cubicBezTo>
                    <a:pt x="42037" y="48676"/>
                    <a:pt x="41977" y="46305"/>
                    <a:pt x="41946" y="43965"/>
                  </a:cubicBezTo>
                  <a:cubicBezTo>
                    <a:pt x="42706" y="43904"/>
                    <a:pt x="43466" y="43722"/>
                    <a:pt x="43983" y="43144"/>
                  </a:cubicBezTo>
                  <a:cubicBezTo>
                    <a:pt x="44439" y="42658"/>
                    <a:pt x="44317" y="41837"/>
                    <a:pt x="43648" y="41594"/>
                  </a:cubicBezTo>
                  <a:cubicBezTo>
                    <a:pt x="44834" y="41199"/>
                    <a:pt x="44803" y="40014"/>
                    <a:pt x="43648" y="39618"/>
                  </a:cubicBezTo>
                  <a:cubicBezTo>
                    <a:pt x="44195" y="39466"/>
                    <a:pt x="44439" y="38828"/>
                    <a:pt x="44104" y="38372"/>
                  </a:cubicBezTo>
                  <a:cubicBezTo>
                    <a:pt x="43831" y="37886"/>
                    <a:pt x="43284" y="37704"/>
                    <a:pt x="42797" y="37521"/>
                  </a:cubicBezTo>
                  <a:cubicBezTo>
                    <a:pt x="42676" y="37460"/>
                    <a:pt x="42554" y="37430"/>
                    <a:pt x="42433" y="37400"/>
                  </a:cubicBezTo>
                  <a:cubicBezTo>
                    <a:pt x="42433" y="36731"/>
                    <a:pt x="42463" y="36032"/>
                    <a:pt x="42433" y="35333"/>
                  </a:cubicBezTo>
                  <a:cubicBezTo>
                    <a:pt x="42402" y="33053"/>
                    <a:pt x="42341" y="30773"/>
                    <a:pt x="42189" y="28494"/>
                  </a:cubicBezTo>
                  <a:cubicBezTo>
                    <a:pt x="41764" y="19101"/>
                    <a:pt x="39788" y="7673"/>
                    <a:pt x="30305" y="3296"/>
                  </a:cubicBezTo>
                  <a:cubicBezTo>
                    <a:pt x="29028" y="2657"/>
                    <a:pt x="27660" y="2293"/>
                    <a:pt x="26262" y="2110"/>
                  </a:cubicBezTo>
                  <a:cubicBezTo>
                    <a:pt x="26140" y="1472"/>
                    <a:pt x="25958" y="742"/>
                    <a:pt x="25381" y="378"/>
                  </a:cubicBezTo>
                  <a:cubicBezTo>
                    <a:pt x="25232" y="316"/>
                    <a:pt x="25065" y="285"/>
                    <a:pt x="24898" y="285"/>
                  </a:cubicBezTo>
                  <a:cubicBezTo>
                    <a:pt x="24486" y="285"/>
                    <a:pt x="24073" y="475"/>
                    <a:pt x="23922" y="864"/>
                  </a:cubicBezTo>
                  <a:cubicBezTo>
                    <a:pt x="23797" y="253"/>
                    <a:pt x="23407" y="0"/>
                    <a:pt x="2298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984725" y="550750"/>
              <a:ext cx="1074525" cy="1872650"/>
            </a:xfrm>
            <a:custGeom>
              <a:avLst/>
              <a:gdLst/>
              <a:ahLst/>
              <a:cxnLst/>
              <a:rect l="l" t="t" r="r" b="b"/>
              <a:pathLst>
                <a:path w="42981" h="74906" extrusionOk="0">
                  <a:moveTo>
                    <a:pt x="23472" y="5778"/>
                  </a:moveTo>
                  <a:cubicBezTo>
                    <a:pt x="25928" y="5778"/>
                    <a:pt x="28298" y="7182"/>
                    <a:pt x="30062" y="8795"/>
                  </a:cubicBezTo>
                  <a:cubicBezTo>
                    <a:pt x="35077" y="13445"/>
                    <a:pt x="35320" y="22746"/>
                    <a:pt x="36019" y="29221"/>
                  </a:cubicBezTo>
                  <a:cubicBezTo>
                    <a:pt x="36384" y="35725"/>
                    <a:pt x="36202" y="42260"/>
                    <a:pt x="35807" y="48735"/>
                  </a:cubicBezTo>
                  <a:cubicBezTo>
                    <a:pt x="35412" y="57063"/>
                    <a:pt x="33223" y="67914"/>
                    <a:pt x="22949" y="68157"/>
                  </a:cubicBezTo>
                  <a:cubicBezTo>
                    <a:pt x="13679" y="67732"/>
                    <a:pt x="9606" y="59890"/>
                    <a:pt x="8329" y="51653"/>
                  </a:cubicBezTo>
                  <a:cubicBezTo>
                    <a:pt x="6627" y="43203"/>
                    <a:pt x="6596" y="34449"/>
                    <a:pt x="7843" y="25938"/>
                  </a:cubicBezTo>
                  <a:cubicBezTo>
                    <a:pt x="8207" y="23962"/>
                    <a:pt x="8815" y="22047"/>
                    <a:pt x="9332" y="20102"/>
                  </a:cubicBezTo>
                  <a:cubicBezTo>
                    <a:pt x="10153" y="17123"/>
                    <a:pt x="11004" y="13992"/>
                    <a:pt x="12980" y="11500"/>
                  </a:cubicBezTo>
                  <a:cubicBezTo>
                    <a:pt x="15198" y="8704"/>
                    <a:pt x="18238" y="6150"/>
                    <a:pt x="21946" y="5968"/>
                  </a:cubicBezTo>
                  <a:cubicBezTo>
                    <a:pt x="22456" y="5838"/>
                    <a:pt x="22966" y="5778"/>
                    <a:pt x="23472" y="5778"/>
                  </a:cubicBezTo>
                  <a:close/>
                  <a:moveTo>
                    <a:pt x="21819" y="1"/>
                  </a:moveTo>
                  <a:cubicBezTo>
                    <a:pt x="21276" y="1"/>
                    <a:pt x="20880" y="533"/>
                    <a:pt x="20852" y="1014"/>
                  </a:cubicBezTo>
                  <a:cubicBezTo>
                    <a:pt x="20852" y="1044"/>
                    <a:pt x="20852" y="1044"/>
                    <a:pt x="20852" y="1074"/>
                  </a:cubicBezTo>
                  <a:cubicBezTo>
                    <a:pt x="20761" y="1439"/>
                    <a:pt x="20730" y="1834"/>
                    <a:pt x="20670" y="2199"/>
                  </a:cubicBezTo>
                  <a:lnTo>
                    <a:pt x="20670" y="2229"/>
                  </a:lnTo>
                  <a:cubicBezTo>
                    <a:pt x="20670" y="2229"/>
                    <a:pt x="20670" y="2260"/>
                    <a:pt x="20670" y="2290"/>
                  </a:cubicBezTo>
                  <a:cubicBezTo>
                    <a:pt x="20639" y="2260"/>
                    <a:pt x="20639" y="2229"/>
                    <a:pt x="20609" y="2199"/>
                  </a:cubicBezTo>
                  <a:cubicBezTo>
                    <a:pt x="20578" y="2108"/>
                    <a:pt x="20518" y="2017"/>
                    <a:pt x="20487" y="1925"/>
                  </a:cubicBezTo>
                  <a:cubicBezTo>
                    <a:pt x="20457" y="1865"/>
                    <a:pt x="20396" y="1804"/>
                    <a:pt x="20366" y="1743"/>
                  </a:cubicBezTo>
                  <a:cubicBezTo>
                    <a:pt x="20366" y="1713"/>
                    <a:pt x="20366" y="1713"/>
                    <a:pt x="20366" y="1713"/>
                  </a:cubicBezTo>
                  <a:lnTo>
                    <a:pt x="20335" y="1713"/>
                  </a:lnTo>
                  <a:lnTo>
                    <a:pt x="20335" y="1682"/>
                  </a:lnTo>
                  <a:cubicBezTo>
                    <a:pt x="20274" y="1530"/>
                    <a:pt x="20183" y="1378"/>
                    <a:pt x="20123" y="1196"/>
                  </a:cubicBezTo>
                  <a:cubicBezTo>
                    <a:pt x="20123" y="1196"/>
                    <a:pt x="20092" y="1166"/>
                    <a:pt x="20092" y="1166"/>
                  </a:cubicBezTo>
                  <a:cubicBezTo>
                    <a:pt x="20062" y="1044"/>
                    <a:pt x="20001" y="922"/>
                    <a:pt x="19940" y="831"/>
                  </a:cubicBezTo>
                  <a:cubicBezTo>
                    <a:pt x="19819" y="649"/>
                    <a:pt x="19636" y="527"/>
                    <a:pt x="19454" y="466"/>
                  </a:cubicBezTo>
                  <a:cubicBezTo>
                    <a:pt x="18907" y="618"/>
                    <a:pt x="18755" y="1135"/>
                    <a:pt x="18724" y="1652"/>
                  </a:cubicBezTo>
                  <a:cubicBezTo>
                    <a:pt x="18724" y="1652"/>
                    <a:pt x="18724" y="1682"/>
                    <a:pt x="18694" y="1713"/>
                  </a:cubicBezTo>
                  <a:cubicBezTo>
                    <a:pt x="18694" y="1834"/>
                    <a:pt x="18694" y="1925"/>
                    <a:pt x="18664" y="2047"/>
                  </a:cubicBezTo>
                  <a:cubicBezTo>
                    <a:pt x="18664" y="2108"/>
                    <a:pt x="18664" y="2138"/>
                    <a:pt x="18664" y="2199"/>
                  </a:cubicBezTo>
                  <a:cubicBezTo>
                    <a:pt x="18572" y="2229"/>
                    <a:pt x="18481" y="2260"/>
                    <a:pt x="18390" y="2290"/>
                  </a:cubicBezTo>
                  <a:cubicBezTo>
                    <a:pt x="18360" y="2290"/>
                    <a:pt x="18329" y="2290"/>
                    <a:pt x="18299" y="2321"/>
                  </a:cubicBezTo>
                  <a:lnTo>
                    <a:pt x="18268" y="2321"/>
                  </a:lnTo>
                  <a:cubicBezTo>
                    <a:pt x="17782" y="2442"/>
                    <a:pt x="17326" y="2594"/>
                    <a:pt x="16840" y="2746"/>
                  </a:cubicBezTo>
                  <a:cubicBezTo>
                    <a:pt x="10700" y="4813"/>
                    <a:pt x="6900" y="10801"/>
                    <a:pt x="5046" y="16728"/>
                  </a:cubicBezTo>
                  <a:cubicBezTo>
                    <a:pt x="4074" y="19798"/>
                    <a:pt x="3709" y="22990"/>
                    <a:pt x="3192" y="26151"/>
                  </a:cubicBezTo>
                  <a:cubicBezTo>
                    <a:pt x="2949" y="28126"/>
                    <a:pt x="2706" y="30102"/>
                    <a:pt x="2615" y="32047"/>
                  </a:cubicBezTo>
                  <a:cubicBezTo>
                    <a:pt x="2584" y="32716"/>
                    <a:pt x="2645" y="33354"/>
                    <a:pt x="2615" y="33993"/>
                  </a:cubicBezTo>
                  <a:cubicBezTo>
                    <a:pt x="2584" y="33993"/>
                    <a:pt x="2584" y="34023"/>
                    <a:pt x="2554" y="34023"/>
                  </a:cubicBezTo>
                  <a:lnTo>
                    <a:pt x="2584" y="34023"/>
                  </a:lnTo>
                  <a:cubicBezTo>
                    <a:pt x="2463" y="34054"/>
                    <a:pt x="2311" y="34084"/>
                    <a:pt x="2219" y="34114"/>
                  </a:cubicBezTo>
                  <a:lnTo>
                    <a:pt x="2189" y="34114"/>
                  </a:lnTo>
                  <a:cubicBezTo>
                    <a:pt x="2067" y="34145"/>
                    <a:pt x="1915" y="34145"/>
                    <a:pt x="1824" y="34175"/>
                  </a:cubicBezTo>
                  <a:cubicBezTo>
                    <a:pt x="1247" y="34297"/>
                    <a:pt x="396" y="34358"/>
                    <a:pt x="153" y="34965"/>
                  </a:cubicBezTo>
                  <a:cubicBezTo>
                    <a:pt x="183" y="35117"/>
                    <a:pt x="244" y="35239"/>
                    <a:pt x="365" y="35330"/>
                  </a:cubicBezTo>
                  <a:cubicBezTo>
                    <a:pt x="365" y="35361"/>
                    <a:pt x="396" y="35391"/>
                    <a:pt x="426" y="35391"/>
                  </a:cubicBezTo>
                  <a:cubicBezTo>
                    <a:pt x="487" y="35421"/>
                    <a:pt x="548" y="35452"/>
                    <a:pt x="608" y="35482"/>
                  </a:cubicBezTo>
                  <a:cubicBezTo>
                    <a:pt x="700" y="35543"/>
                    <a:pt x="821" y="35604"/>
                    <a:pt x="912" y="35634"/>
                  </a:cubicBezTo>
                  <a:cubicBezTo>
                    <a:pt x="1004" y="35665"/>
                    <a:pt x="1095" y="35695"/>
                    <a:pt x="1216" y="35756"/>
                  </a:cubicBezTo>
                  <a:cubicBezTo>
                    <a:pt x="1277" y="35756"/>
                    <a:pt x="1338" y="35816"/>
                    <a:pt x="1429" y="35847"/>
                  </a:cubicBezTo>
                  <a:cubicBezTo>
                    <a:pt x="1490" y="35877"/>
                    <a:pt x="1551" y="35877"/>
                    <a:pt x="1612" y="35908"/>
                  </a:cubicBezTo>
                  <a:cubicBezTo>
                    <a:pt x="1490" y="35968"/>
                    <a:pt x="1368" y="35999"/>
                    <a:pt x="1277" y="36060"/>
                  </a:cubicBezTo>
                  <a:lnTo>
                    <a:pt x="1247" y="36060"/>
                  </a:lnTo>
                  <a:cubicBezTo>
                    <a:pt x="1156" y="36090"/>
                    <a:pt x="1064" y="36120"/>
                    <a:pt x="973" y="36151"/>
                  </a:cubicBezTo>
                  <a:cubicBezTo>
                    <a:pt x="882" y="36181"/>
                    <a:pt x="791" y="36212"/>
                    <a:pt x="700" y="36242"/>
                  </a:cubicBezTo>
                  <a:cubicBezTo>
                    <a:pt x="669" y="36272"/>
                    <a:pt x="639" y="36272"/>
                    <a:pt x="578" y="36303"/>
                  </a:cubicBezTo>
                  <a:cubicBezTo>
                    <a:pt x="487" y="36333"/>
                    <a:pt x="426" y="36364"/>
                    <a:pt x="365" y="36424"/>
                  </a:cubicBezTo>
                  <a:cubicBezTo>
                    <a:pt x="213" y="36485"/>
                    <a:pt x="92" y="36576"/>
                    <a:pt x="31" y="36728"/>
                  </a:cubicBezTo>
                  <a:cubicBezTo>
                    <a:pt x="1" y="36759"/>
                    <a:pt x="1" y="36759"/>
                    <a:pt x="1" y="36789"/>
                  </a:cubicBezTo>
                  <a:cubicBezTo>
                    <a:pt x="1" y="36941"/>
                    <a:pt x="92" y="37032"/>
                    <a:pt x="183" y="37124"/>
                  </a:cubicBezTo>
                  <a:cubicBezTo>
                    <a:pt x="274" y="37215"/>
                    <a:pt x="396" y="37245"/>
                    <a:pt x="517" y="37306"/>
                  </a:cubicBezTo>
                  <a:cubicBezTo>
                    <a:pt x="578" y="37336"/>
                    <a:pt x="669" y="37367"/>
                    <a:pt x="760" y="37397"/>
                  </a:cubicBezTo>
                  <a:cubicBezTo>
                    <a:pt x="852" y="37427"/>
                    <a:pt x="943" y="37458"/>
                    <a:pt x="1004" y="37488"/>
                  </a:cubicBezTo>
                  <a:lnTo>
                    <a:pt x="1034" y="37488"/>
                  </a:lnTo>
                  <a:cubicBezTo>
                    <a:pt x="1095" y="37488"/>
                    <a:pt x="1125" y="37519"/>
                    <a:pt x="1186" y="37519"/>
                  </a:cubicBezTo>
                  <a:cubicBezTo>
                    <a:pt x="1338" y="37579"/>
                    <a:pt x="1460" y="37640"/>
                    <a:pt x="1612" y="37701"/>
                  </a:cubicBezTo>
                  <a:cubicBezTo>
                    <a:pt x="1520" y="37731"/>
                    <a:pt x="1429" y="37762"/>
                    <a:pt x="1338" y="37792"/>
                  </a:cubicBezTo>
                  <a:cubicBezTo>
                    <a:pt x="1247" y="37823"/>
                    <a:pt x="1186" y="37823"/>
                    <a:pt x="1095" y="37853"/>
                  </a:cubicBezTo>
                  <a:lnTo>
                    <a:pt x="1125" y="37853"/>
                  </a:lnTo>
                  <a:cubicBezTo>
                    <a:pt x="1034" y="37883"/>
                    <a:pt x="912" y="37914"/>
                    <a:pt x="821" y="37944"/>
                  </a:cubicBezTo>
                  <a:cubicBezTo>
                    <a:pt x="760" y="37975"/>
                    <a:pt x="730" y="37975"/>
                    <a:pt x="669" y="38005"/>
                  </a:cubicBezTo>
                  <a:cubicBezTo>
                    <a:pt x="426" y="38066"/>
                    <a:pt x="183" y="38187"/>
                    <a:pt x="122" y="38431"/>
                  </a:cubicBezTo>
                  <a:cubicBezTo>
                    <a:pt x="153" y="38856"/>
                    <a:pt x="578" y="39038"/>
                    <a:pt x="973" y="39160"/>
                  </a:cubicBezTo>
                  <a:cubicBezTo>
                    <a:pt x="1034" y="39160"/>
                    <a:pt x="1064" y="39190"/>
                    <a:pt x="1125" y="39190"/>
                  </a:cubicBezTo>
                  <a:cubicBezTo>
                    <a:pt x="1186" y="39221"/>
                    <a:pt x="1277" y="39251"/>
                    <a:pt x="1368" y="39282"/>
                  </a:cubicBezTo>
                  <a:cubicBezTo>
                    <a:pt x="1399" y="39282"/>
                    <a:pt x="1429" y="39282"/>
                    <a:pt x="1490" y="39312"/>
                  </a:cubicBezTo>
                  <a:lnTo>
                    <a:pt x="1551" y="39312"/>
                  </a:lnTo>
                  <a:cubicBezTo>
                    <a:pt x="1551" y="39434"/>
                    <a:pt x="1551" y="39525"/>
                    <a:pt x="1581" y="39646"/>
                  </a:cubicBezTo>
                  <a:lnTo>
                    <a:pt x="1581" y="39677"/>
                  </a:lnTo>
                  <a:cubicBezTo>
                    <a:pt x="1551" y="40041"/>
                    <a:pt x="1551" y="40406"/>
                    <a:pt x="1551" y="40771"/>
                  </a:cubicBezTo>
                  <a:cubicBezTo>
                    <a:pt x="1460" y="43081"/>
                    <a:pt x="1551" y="45422"/>
                    <a:pt x="1885" y="47701"/>
                  </a:cubicBezTo>
                  <a:cubicBezTo>
                    <a:pt x="2645" y="57792"/>
                    <a:pt x="6444" y="70224"/>
                    <a:pt x="17721" y="72504"/>
                  </a:cubicBezTo>
                  <a:cubicBezTo>
                    <a:pt x="17995" y="72534"/>
                    <a:pt x="18238" y="72595"/>
                    <a:pt x="18512" y="72626"/>
                  </a:cubicBezTo>
                  <a:lnTo>
                    <a:pt x="18572" y="72626"/>
                  </a:lnTo>
                  <a:cubicBezTo>
                    <a:pt x="18633" y="72656"/>
                    <a:pt x="18694" y="72656"/>
                    <a:pt x="18755" y="72686"/>
                  </a:cubicBezTo>
                  <a:lnTo>
                    <a:pt x="18846" y="72686"/>
                  </a:lnTo>
                  <a:cubicBezTo>
                    <a:pt x="18937" y="72686"/>
                    <a:pt x="19059" y="72717"/>
                    <a:pt x="19180" y="72717"/>
                  </a:cubicBezTo>
                  <a:cubicBezTo>
                    <a:pt x="19180" y="72808"/>
                    <a:pt x="19211" y="72899"/>
                    <a:pt x="19241" y="72990"/>
                  </a:cubicBezTo>
                  <a:cubicBezTo>
                    <a:pt x="19271" y="73021"/>
                    <a:pt x="19271" y="73051"/>
                    <a:pt x="19271" y="73081"/>
                  </a:cubicBezTo>
                  <a:cubicBezTo>
                    <a:pt x="19302" y="73112"/>
                    <a:pt x="19302" y="73142"/>
                    <a:pt x="19302" y="73173"/>
                  </a:cubicBezTo>
                  <a:cubicBezTo>
                    <a:pt x="19363" y="73629"/>
                    <a:pt x="19484" y="74085"/>
                    <a:pt x="19819" y="74388"/>
                  </a:cubicBezTo>
                  <a:cubicBezTo>
                    <a:pt x="19926" y="74474"/>
                    <a:pt x="20064" y="74560"/>
                    <a:pt x="20200" y="74560"/>
                  </a:cubicBezTo>
                  <a:cubicBezTo>
                    <a:pt x="20256" y="74560"/>
                    <a:pt x="20312" y="74546"/>
                    <a:pt x="20366" y="74510"/>
                  </a:cubicBezTo>
                  <a:cubicBezTo>
                    <a:pt x="20396" y="74480"/>
                    <a:pt x="20426" y="74480"/>
                    <a:pt x="20457" y="74449"/>
                  </a:cubicBezTo>
                  <a:cubicBezTo>
                    <a:pt x="20487" y="74419"/>
                    <a:pt x="20518" y="74388"/>
                    <a:pt x="20548" y="74358"/>
                  </a:cubicBezTo>
                  <a:cubicBezTo>
                    <a:pt x="20548" y="74328"/>
                    <a:pt x="20578" y="74328"/>
                    <a:pt x="20578" y="74297"/>
                  </a:cubicBezTo>
                  <a:cubicBezTo>
                    <a:pt x="20639" y="74237"/>
                    <a:pt x="20670" y="74145"/>
                    <a:pt x="20700" y="74054"/>
                  </a:cubicBezTo>
                  <a:cubicBezTo>
                    <a:pt x="20761" y="73933"/>
                    <a:pt x="20822" y="73841"/>
                    <a:pt x="20882" y="73720"/>
                  </a:cubicBezTo>
                  <a:lnTo>
                    <a:pt x="20882" y="73689"/>
                  </a:lnTo>
                  <a:lnTo>
                    <a:pt x="20913" y="73689"/>
                  </a:lnTo>
                  <a:cubicBezTo>
                    <a:pt x="20943" y="73720"/>
                    <a:pt x="20943" y="73781"/>
                    <a:pt x="20974" y="73841"/>
                  </a:cubicBezTo>
                  <a:cubicBezTo>
                    <a:pt x="21034" y="73993"/>
                    <a:pt x="21065" y="74176"/>
                    <a:pt x="21126" y="74328"/>
                  </a:cubicBezTo>
                  <a:cubicBezTo>
                    <a:pt x="21156" y="74419"/>
                    <a:pt x="21186" y="74510"/>
                    <a:pt x="21247" y="74601"/>
                  </a:cubicBezTo>
                  <a:cubicBezTo>
                    <a:pt x="21247" y="74662"/>
                    <a:pt x="21278" y="74692"/>
                    <a:pt x="21308" y="74753"/>
                  </a:cubicBezTo>
                  <a:cubicBezTo>
                    <a:pt x="21338" y="74844"/>
                    <a:pt x="21430" y="74905"/>
                    <a:pt x="21521" y="74905"/>
                  </a:cubicBezTo>
                  <a:lnTo>
                    <a:pt x="21612" y="74905"/>
                  </a:lnTo>
                  <a:cubicBezTo>
                    <a:pt x="21642" y="74905"/>
                    <a:pt x="21642" y="74905"/>
                    <a:pt x="21673" y="74875"/>
                  </a:cubicBezTo>
                  <a:cubicBezTo>
                    <a:pt x="21764" y="74875"/>
                    <a:pt x="21855" y="74814"/>
                    <a:pt x="21916" y="74723"/>
                  </a:cubicBezTo>
                  <a:cubicBezTo>
                    <a:pt x="21977" y="74662"/>
                    <a:pt x="22037" y="74601"/>
                    <a:pt x="22068" y="74510"/>
                  </a:cubicBezTo>
                  <a:cubicBezTo>
                    <a:pt x="22129" y="74449"/>
                    <a:pt x="22189" y="74358"/>
                    <a:pt x="22220" y="74297"/>
                  </a:cubicBezTo>
                  <a:lnTo>
                    <a:pt x="22341" y="74085"/>
                  </a:lnTo>
                  <a:cubicBezTo>
                    <a:pt x="22372" y="74024"/>
                    <a:pt x="22402" y="73933"/>
                    <a:pt x="22433" y="73872"/>
                  </a:cubicBezTo>
                  <a:cubicBezTo>
                    <a:pt x="22463" y="73841"/>
                    <a:pt x="22463" y="73811"/>
                    <a:pt x="22463" y="73811"/>
                  </a:cubicBezTo>
                  <a:cubicBezTo>
                    <a:pt x="22463" y="73781"/>
                    <a:pt x="22463" y="73781"/>
                    <a:pt x="22463" y="73781"/>
                  </a:cubicBezTo>
                  <a:cubicBezTo>
                    <a:pt x="22463" y="73781"/>
                    <a:pt x="22463" y="73781"/>
                    <a:pt x="22493" y="73750"/>
                  </a:cubicBezTo>
                  <a:lnTo>
                    <a:pt x="22493" y="73720"/>
                  </a:lnTo>
                  <a:cubicBezTo>
                    <a:pt x="22493" y="73720"/>
                    <a:pt x="22524" y="73689"/>
                    <a:pt x="22524" y="73659"/>
                  </a:cubicBezTo>
                  <a:cubicBezTo>
                    <a:pt x="22554" y="73598"/>
                    <a:pt x="22585" y="73537"/>
                    <a:pt x="22615" y="73507"/>
                  </a:cubicBezTo>
                  <a:cubicBezTo>
                    <a:pt x="22645" y="73963"/>
                    <a:pt x="22615" y="74692"/>
                    <a:pt x="23192" y="74753"/>
                  </a:cubicBezTo>
                  <a:cubicBezTo>
                    <a:pt x="23709" y="74662"/>
                    <a:pt x="23831" y="73933"/>
                    <a:pt x="23922" y="73507"/>
                  </a:cubicBezTo>
                  <a:cubicBezTo>
                    <a:pt x="23922" y="73477"/>
                    <a:pt x="23922" y="73446"/>
                    <a:pt x="23922" y="73416"/>
                  </a:cubicBezTo>
                  <a:cubicBezTo>
                    <a:pt x="23922" y="73385"/>
                    <a:pt x="23922" y="73385"/>
                    <a:pt x="23922" y="73385"/>
                  </a:cubicBezTo>
                  <a:cubicBezTo>
                    <a:pt x="23952" y="73294"/>
                    <a:pt x="23983" y="73233"/>
                    <a:pt x="23983" y="73142"/>
                  </a:cubicBezTo>
                  <a:lnTo>
                    <a:pt x="24044" y="72869"/>
                  </a:lnTo>
                  <a:cubicBezTo>
                    <a:pt x="24044" y="72808"/>
                    <a:pt x="24074" y="72778"/>
                    <a:pt x="24074" y="72717"/>
                  </a:cubicBezTo>
                  <a:cubicBezTo>
                    <a:pt x="24074" y="72717"/>
                    <a:pt x="24074" y="72717"/>
                    <a:pt x="24074" y="72686"/>
                  </a:cubicBezTo>
                  <a:lnTo>
                    <a:pt x="24104" y="72686"/>
                  </a:lnTo>
                  <a:lnTo>
                    <a:pt x="24104" y="72656"/>
                  </a:lnTo>
                  <a:lnTo>
                    <a:pt x="24135" y="72656"/>
                  </a:lnTo>
                  <a:cubicBezTo>
                    <a:pt x="24226" y="72656"/>
                    <a:pt x="24317" y="72626"/>
                    <a:pt x="24378" y="72626"/>
                  </a:cubicBezTo>
                  <a:lnTo>
                    <a:pt x="24408" y="72626"/>
                  </a:lnTo>
                  <a:cubicBezTo>
                    <a:pt x="24439" y="72595"/>
                    <a:pt x="24499" y="72595"/>
                    <a:pt x="24530" y="72595"/>
                  </a:cubicBezTo>
                  <a:cubicBezTo>
                    <a:pt x="26384" y="72230"/>
                    <a:pt x="28208" y="71744"/>
                    <a:pt x="29819" y="70802"/>
                  </a:cubicBezTo>
                  <a:cubicBezTo>
                    <a:pt x="33162" y="68644"/>
                    <a:pt x="35746" y="65361"/>
                    <a:pt x="37539" y="61866"/>
                  </a:cubicBezTo>
                  <a:cubicBezTo>
                    <a:pt x="38998" y="58583"/>
                    <a:pt x="39728" y="54996"/>
                    <a:pt x="40153" y="51440"/>
                  </a:cubicBezTo>
                  <a:cubicBezTo>
                    <a:pt x="40366" y="49008"/>
                    <a:pt x="40366" y="46546"/>
                    <a:pt x="40305" y="44114"/>
                  </a:cubicBezTo>
                  <a:cubicBezTo>
                    <a:pt x="40427" y="44023"/>
                    <a:pt x="40427" y="43780"/>
                    <a:pt x="40427" y="43659"/>
                  </a:cubicBezTo>
                  <a:cubicBezTo>
                    <a:pt x="40427" y="43507"/>
                    <a:pt x="40518" y="43263"/>
                    <a:pt x="40457" y="43111"/>
                  </a:cubicBezTo>
                  <a:lnTo>
                    <a:pt x="40609" y="43111"/>
                  </a:lnTo>
                  <a:cubicBezTo>
                    <a:pt x="41248" y="43051"/>
                    <a:pt x="41977" y="42929"/>
                    <a:pt x="42433" y="42473"/>
                  </a:cubicBezTo>
                  <a:cubicBezTo>
                    <a:pt x="42980" y="41774"/>
                    <a:pt x="42251" y="41531"/>
                    <a:pt x="41643" y="41440"/>
                  </a:cubicBezTo>
                  <a:cubicBezTo>
                    <a:pt x="41582" y="41409"/>
                    <a:pt x="41491" y="41409"/>
                    <a:pt x="41369" y="41409"/>
                  </a:cubicBezTo>
                  <a:cubicBezTo>
                    <a:pt x="41521" y="41318"/>
                    <a:pt x="41734" y="41348"/>
                    <a:pt x="41734" y="41136"/>
                  </a:cubicBezTo>
                  <a:cubicBezTo>
                    <a:pt x="41886" y="41014"/>
                    <a:pt x="42220" y="40953"/>
                    <a:pt x="42281" y="40771"/>
                  </a:cubicBezTo>
                  <a:cubicBezTo>
                    <a:pt x="42585" y="40649"/>
                    <a:pt x="42828" y="40497"/>
                    <a:pt x="42889" y="40163"/>
                  </a:cubicBezTo>
                  <a:cubicBezTo>
                    <a:pt x="42798" y="39859"/>
                    <a:pt x="42524" y="39677"/>
                    <a:pt x="42220" y="39555"/>
                  </a:cubicBezTo>
                  <a:cubicBezTo>
                    <a:pt x="42068" y="39434"/>
                    <a:pt x="41825" y="39373"/>
                    <a:pt x="41703" y="39251"/>
                  </a:cubicBezTo>
                  <a:cubicBezTo>
                    <a:pt x="41673" y="39221"/>
                    <a:pt x="41673" y="39190"/>
                    <a:pt x="41643" y="39160"/>
                  </a:cubicBezTo>
                  <a:cubicBezTo>
                    <a:pt x="41612" y="39130"/>
                    <a:pt x="41551" y="39099"/>
                    <a:pt x="41491" y="39069"/>
                  </a:cubicBezTo>
                  <a:cubicBezTo>
                    <a:pt x="41582" y="39008"/>
                    <a:pt x="41582" y="38947"/>
                    <a:pt x="41551" y="38886"/>
                  </a:cubicBezTo>
                  <a:cubicBezTo>
                    <a:pt x="42159" y="38856"/>
                    <a:pt x="42919" y="38734"/>
                    <a:pt x="42524" y="38127"/>
                  </a:cubicBezTo>
                  <a:cubicBezTo>
                    <a:pt x="42220" y="37762"/>
                    <a:pt x="41825" y="37610"/>
                    <a:pt x="41369" y="37488"/>
                  </a:cubicBezTo>
                  <a:cubicBezTo>
                    <a:pt x="41339" y="37306"/>
                    <a:pt x="41096" y="36941"/>
                    <a:pt x="40822" y="36698"/>
                  </a:cubicBezTo>
                  <a:cubicBezTo>
                    <a:pt x="40548" y="25360"/>
                    <a:pt x="40944" y="9555"/>
                    <a:pt x="29576" y="3628"/>
                  </a:cubicBezTo>
                  <a:cubicBezTo>
                    <a:pt x="28269" y="2868"/>
                    <a:pt x="26870" y="2381"/>
                    <a:pt x="25381" y="2169"/>
                  </a:cubicBezTo>
                  <a:cubicBezTo>
                    <a:pt x="25320" y="2138"/>
                    <a:pt x="25229" y="2138"/>
                    <a:pt x="25168" y="2138"/>
                  </a:cubicBezTo>
                  <a:lnTo>
                    <a:pt x="24864" y="2138"/>
                  </a:lnTo>
                  <a:cubicBezTo>
                    <a:pt x="24803" y="2108"/>
                    <a:pt x="24743" y="2108"/>
                    <a:pt x="24712" y="2108"/>
                  </a:cubicBezTo>
                  <a:cubicBezTo>
                    <a:pt x="24682" y="2047"/>
                    <a:pt x="24682" y="1986"/>
                    <a:pt x="24682" y="1925"/>
                  </a:cubicBezTo>
                  <a:cubicBezTo>
                    <a:pt x="24651" y="1895"/>
                    <a:pt x="24651" y="1834"/>
                    <a:pt x="24651" y="1773"/>
                  </a:cubicBezTo>
                  <a:cubicBezTo>
                    <a:pt x="24621" y="1713"/>
                    <a:pt x="24621" y="1682"/>
                    <a:pt x="24621" y="1621"/>
                  </a:cubicBezTo>
                  <a:cubicBezTo>
                    <a:pt x="24591" y="1591"/>
                    <a:pt x="24591" y="1561"/>
                    <a:pt x="24591" y="1530"/>
                  </a:cubicBezTo>
                  <a:cubicBezTo>
                    <a:pt x="24560" y="1469"/>
                    <a:pt x="24560" y="1439"/>
                    <a:pt x="24560" y="1409"/>
                  </a:cubicBezTo>
                  <a:cubicBezTo>
                    <a:pt x="24469" y="983"/>
                    <a:pt x="24348" y="618"/>
                    <a:pt x="24013" y="345"/>
                  </a:cubicBezTo>
                  <a:cubicBezTo>
                    <a:pt x="23933" y="311"/>
                    <a:pt x="23836" y="294"/>
                    <a:pt x="23737" y="294"/>
                  </a:cubicBezTo>
                  <a:cubicBezTo>
                    <a:pt x="23571" y="294"/>
                    <a:pt x="23398" y="341"/>
                    <a:pt x="23284" y="436"/>
                  </a:cubicBezTo>
                  <a:cubicBezTo>
                    <a:pt x="23223" y="497"/>
                    <a:pt x="23192" y="558"/>
                    <a:pt x="23162" y="649"/>
                  </a:cubicBezTo>
                  <a:lnTo>
                    <a:pt x="23132" y="679"/>
                  </a:lnTo>
                  <a:cubicBezTo>
                    <a:pt x="23101" y="740"/>
                    <a:pt x="23071" y="831"/>
                    <a:pt x="23071" y="892"/>
                  </a:cubicBezTo>
                  <a:cubicBezTo>
                    <a:pt x="23040" y="1014"/>
                    <a:pt x="22980" y="1105"/>
                    <a:pt x="22949" y="1226"/>
                  </a:cubicBezTo>
                  <a:cubicBezTo>
                    <a:pt x="22919" y="1348"/>
                    <a:pt x="22889" y="1469"/>
                    <a:pt x="22858" y="1591"/>
                  </a:cubicBezTo>
                  <a:cubicBezTo>
                    <a:pt x="22828" y="1713"/>
                    <a:pt x="22828" y="1834"/>
                    <a:pt x="22797" y="1986"/>
                  </a:cubicBezTo>
                  <a:cubicBezTo>
                    <a:pt x="22797" y="1986"/>
                    <a:pt x="22797" y="2017"/>
                    <a:pt x="22797" y="2017"/>
                  </a:cubicBezTo>
                  <a:cubicBezTo>
                    <a:pt x="22767" y="1925"/>
                    <a:pt x="22737" y="1834"/>
                    <a:pt x="22737" y="1773"/>
                  </a:cubicBezTo>
                  <a:lnTo>
                    <a:pt x="22737" y="1743"/>
                  </a:lnTo>
                  <a:lnTo>
                    <a:pt x="22706" y="1743"/>
                  </a:lnTo>
                  <a:cubicBezTo>
                    <a:pt x="22706" y="1652"/>
                    <a:pt x="22645" y="1530"/>
                    <a:pt x="22615" y="1439"/>
                  </a:cubicBezTo>
                  <a:cubicBezTo>
                    <a:pt x="22585" y="1348"/>
                    <a:pt x="22554" y="1257"/>
                    <a:pt x="22493" y="1166"/>
                  </a:cubicBezTo>
                  <a:cubicBezTo>
                    <a:pt x="22493" y="1135"/>
                    <a:pt x="22463" y="1105"/>
                    <a:pt x="22463" y="1074"/>
                  </a:cubicBezTo>
                  <a:cubicBezTo>
                    <a:pt x="22372" y="740"/>
                    <a:pt x="22281" y="436"/>
                    <a:pt x="22129" y="162"/>
                  </a:cubicBezTo>
                  <a:cubicBezTo>
                    <a:pt x="22098" y="102"/>
                    <a:pt x="22037" y="41"/>
                    <a:pt x="21946" y="11"/>
                  </a:cubicBezTo>
                  <a:cubicBezTo>
                    <a:pt x="21903" y="4"/>
                    <a:pt x="21861" y="1"/>
                    <a:pt x="218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1461950" y="1190075"/>
              <a:ext cx="155800" cy="136800"/>
            </a:xfrm>
            <a:custGeom>
              <a:avLst/>
              <a:gdLst/>
              <a:ahLst/>
              <a:cxnLst/>
              <a:rect l="l" t="t" r="r" b="b"/>
              <a:pathLst>
                <a:path w="6232" h="5472" extrusionOk="0">
                  <a:moveTo>
                    <a:pt x="2523" y="0"/>
                  </a:moveTo>
                  <a:cubicBezTo>
                    <a:pt x="973" y="0"/>
                    <a:pt x="0" y="1672"/>
                    <a:pt x="152" y="3070"/>
                  </a:cubicBezTo>
                  <a:cubicBezTo>
                    <a:pt x="274" y="4347"/>
                    <a:pt x="1459" y="5380"/>
                    <a:pt x="2705" y="5471"/>
                  </a:cubicBezTo>
                  <a:cubicBezTo>
                    <a:pt x="4894" y="5380"/>
                    <a:pt x="6231" y="3009"/>
                    <a:pt x="5046" y="1125"/>
                  </a:cubicBezTo>
                  <a:cubicBezTo>
                    <a:pt x="4620" y="274"/>
                    <a:pt x="3526" y="122"/>
                    <a:pt x="2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1460425" y="1248575"/>
              <a:ext cx="142875" cy="79375"/>
            </a:xfrm>
            <a:custGeom>
              <a:avLst/>
              <a:gdLst/>
              <a:ahLst/>
              <a:cxnLst/>
              <a:rect l="l" t="t" r="r" b="b"/>
              <a:pathLst>
                <a:path w="5715" h="3175" extrusionOk="0">
                  <a:moveTo>
                    <a:pt x="5593" y="1"/>
                  </a:moveTo>
                  <a:cubicBezTo>
                    <a:pt x="5198" y="335"/>
                    <a:pt x="4833" y="791"/>
                    <a:pt x="4408" y="1125"/>
                  </a:cubicBezTo>
                  <a:cubicBezTo>
                    <a:pt x="3891" y="1551"/>
                    <a:pt x="3222" y="1794"/>
                    <a:pt x="2554" y="1794"/>
                  </a:cubicBezTo>
                  <a:cubicBezTo>
                    <a:pt x="2494" y="1798"/>
                    <a:pt x="2435" y="1800"/>
                    <a:pt x="2375" y="1800"/>
                  </a:cubicBezTo>
                  <a:cubicBezTo>
                    <a:pt x="1547" y="1800"/>
                    <a:pt x="697" y="1411"/>
                    <a:pt x="243" y="730"/>
                  </a:cubicBezTo>
                  <a:cubicBezTo>
                    <a:pt x="198" y="715"/>
                    <a:pt x="152" y="707"/>
                    <a:pt x="110" y="707"/>
                  </a:cubicBezTo>
                  <a:cubicBezTo>
                    <a:pt x="69" y="707"/>
                    <a:pt x="31" y="715"/>
                    <a:pt x="0" y="730"/>
                  </a:cubicBezTo>
                  <a:cubicBezTo>
                    <a:pt x="31" y="973"/>
                    <a:pt x="91" y="1186"/>
                    <a:pt x="183" y="1399"/>
                  </a:cubicBezTo>
                  <a:cubicBezTo>
                    <a:pt x="243" y="1460"/>
                    <a:pt x="335" y="1520"/>
                    <a:pt x="395" y="1581"/>
                  </a:cubicBezTo>
                  <a:cubicBezTo>
                    <a:pt x="304" y="1885"/>
                    <a:pt x="639" y="2098"/>
                    <a:pt x="821" y="2280"/>
                  </a:cubicBezTo>
                  <a:cubicBezTo>
                    <a:pt x="1277" y="2584"/>
                    <a:pt x="1672" y="2979"/>
                    <a:pt x="2219" y="3101"/>
                  </a:cubicBezTo>
                  <a:cubicBezTo>
                    <a:pt x="2452" y="3151"/>
                    <a:pt x="2676" y="3175"/>
                    <a:pt x="2892" y="3175"/>
                  </a:cubicBezTo>
                  <a:cubicBezTo>
                    <a:pt x="4255" y="3175"/>
                    <a:pt x="5264" y="2225"/>
                    <a:pt x="5684" y="913"/>
                  </a:cubicBezTo>
                  <a:cubicBezTo>
                    <a:pt x="5715" y="639"/>
                    <a:pt x="5715" y="335"/>
                    <a:pt x="5715" y="31"/>
                  </a:cubicBezTo>
                  <a:cubicBezTo>
                    <a:pt x="5684" y="1"/>
                    <a:pt x="5623" y="1"/>
                    <a:pt x="559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1"/>
            <p:cNvSpPr/>
            <p:nvPr/>
          </p:nvSpPr>
          <p:spPr>
            <a:xfrm>
              <a:off x="1484725" y="1259975"/>
              <a:ext cx="11425" cy="11425"/>
            </a:xfrm>
            <a:custGeom>
              <a:avLst/>
              <a:gdLst/>
              <a:ahLst/>
              <a:cxnLst/>
              <a:rect l="l" t="t" r="r" b="b"/>
              <a:pathLst>
                <a:path w="457" h="457" extrusionOk="0">
                  <a:moveTo>
                    <a:pt x="244" y="1"/>
                  </a:moveTo>
                  <a:cubicBezTo>
                    <a:pt x="123" y="1"/>
                    <a:pt x="1" y="122"/>
                    <a:pt x="1" y="244"/>
                  </a:cubicBezTo>
                  <a:cubicBezTo>
                    <a:pt x="1" y="365"/>
                    <a:pt x="92" y="457"/>
                    <a:pt x="214" y="457"/>
                  </a:cubicBezTo>
                  <a:cubicBezTo>
                    <a:pt x="335" y="457"/>
                    <a:pt x="457"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1"/>
            <p:cNvSpPr/>
            <p:nvPr/>
          </p:nvSpPr>
          <p:spPr>
            <a:xfrm>
              <a:off x="1502225" y="1264525"/>
              <a:ext cx="11400" cy="11425"/>
            </a:xfrm>
            <a:custGeom>
              <a:avLst/>
              <a:gdLst/>
              <a:ahLst/>
              <a:cxnLst/>
              <a:rect l="l" t="t" r="r" b="b"/>
              <a:pathLst>
                <a:path w="456" h="457" extrusionOk="0">
                  <a:moveTo>
                    <a:pt x="243" y="1"/>
                  </a:moveTo>
                  <a:cubicBezTo>
                    <a:pt x="122" y="1"/>
                    <a:pt x="0" y="92"/>
                    <a:pt x="0" y="214"/>
                  </a:cubicBezTo>
                  <a:cubicBezTo>
                    <a:pt x="0" y="335"/>
                    <a:pt x="91" y="457"/>
                    <a:pt x="243" y="457"/>
                  </a:cubicBezTo>
                  <a:cubicBezTo>
                    <a:pt x="365" y="457"/>
                    <a:pt x="456" y="366"/>
                    <a:pt x="456" y="244"/>
                  </a:cubicBezTo>
                  <a:cubicBezTo>
                    <a:pt x="456" y="123"/>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1"/>
            <p:cNvSpPr/>
            <p:nvPr/>
          </p:nvSpPr>
          <p:spPr>
            <a:xfrm>
              <a:off x="1496125" y="1250100"/>
              <a:ext cx="11425" cy="11425"/>
            </a:xfrm>
            <a:custGeom>
              <a:avLst/>
              <a:gdLst/>
              <a:ahLst/>
              <a:cxnLst/>
              <a:rect l="l" t="t" r="r" b="b"/>
              <a:pathLst>
                <a:path w="457" h="457" extrusionOk="0">
                  <a:moveTo>
                    <a:pt x="214" y="0"/>
                  </a:moveTo>
                  <a:cubicBezTo>
                    <a:pt x="92" y="0"/>
                    <a:pt x="1" y="92"/>
                    <a:pt x="1" y="244"/>
                  </a:cubicBezTo>
                  <a:cubicBezTo>
                    <a:pt x="1" y="365"/>
                    <a:pt x="92" y="456"/>
                    <a:pt x="214" y="456"/>
                  </a:cubicBezTo>
                  <a:cubicBezTo>
                    <a:pt x="335" y="456"/>
                    <a:pt x="457" y="365"/>
                    <a:pt x="457" y="244"/>
                  </a:cubicBezTo>
                  <a:cubicBezTo>
                    <a:pt x="457" y="122"/>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1"/>
            <p:cNvSpPr/>
            <p:nvPr/>
          </p:nvSpPr>
          <p:spPr>
            <a:xfrm>
              <a:off x="1100225" y="659100"/>
              <a:ext cx="829825" cy="1628225"/>
            </a:xfrm>
            <a:custGeom>
              <a:avLst/>
              <a:gdLst/>
              <a:ahLst/>
              <a:cxnLst/>
              <a:rect l="l" t="t" r="r" b="b"/>
              <a:pathLst>
                <a:path w="33193" h="65129" extrusionOk="0">
                  <a:moveTo>
                    <a:pt x="11581" y="2303"/>
                  </a:moveTo>
                  <a:cubicBezTo>
                    <a:pt x="11460" y="2394"/>
                    <a:pt x="11308" y="2485"/>
                    <a:pt x="11156" y="2576"/>
                  </a:cubicBezTo>
                  <a:cubicBezTo>
                    <a:pt x="11308" y="2485"/>
                    <a:pt x="11429" y="2394"/>
                    <a:pt x="11581" y="2303"/>
                  </a:cubicBezTo>
                  <a:close/>
                  <a:moveTo>
                    <a:pt x="18928" y="1574"/>
                  </a:moveTo>
                  <a:cubicBezTo>
                    <a:pt x="19165" y="1574"/>
                    <a:pt x="19402" y="1584"/>
                    <a:pt x="19636" y="1604"/>
                  </a:cubicBezTo>
                  <a:cubicBezTo>
                    <a:pt x="20001" y="1664"/>
                    <a:pt x="20427" y="1756"/>
                    <a:pt x="20822" y="1816"/>
                  </a:cubicBezTo>
                  <a:lnTo>
                    <a:pt x="20852" y="1816"/>
                  </a:lnTo>
                  <a:cubicBezTo>
                    <a:pt x="20974" y="1847"/>
                    <a:pt x="21095" y="1877"/>
                    <a:pt x="21187" y="1938"/>
                  </a:cubicBezTo>
                  <a:cubicBezTo>
                    <a:pt x="22889" y="2576"/>
                    <a:pt x="24348" y="3671"/>
                    <a:pt x="25563" y="5008"/>
                  </a:cubicBezTo>
                  <a:lnTo>
                    <a:pt x="25624" y="5038"/>
                  </a:lnTo>
                  <a:cubicBezTo>
                    <a:pt x="26080" y="5494"/>
                    <a:pt x="26506" y="6011"/>
                    <a:pt x="26871" y="6558"/>
                  </a:cubicBezTo>
                  <a:cubicBezTo>
                    <a:pt x="27235" y="7044"/>
                    <a:pt x="27570" y="7531"/>
                    <a:pt x="27874" y="8017"/>
                  </a:cubicBezTo>
                  <a:cubicBezTo>
                    <a:pt x="27904" y="8108"/>
                    <a:pt x="27965" y="8199"/>
                    <a:pt x="27995" y="8260"/>
                  </a:cubicBezTo>
                  <a:cubicBezTo>
                    <a:pt x="28086" y="8291"/>
                    <a:pt x="28147" y="8351"/>
                    <a:pt x="28178" y="8412"/>
                  </a:cubicBezTo>
                  <a:cubicBezTo>
                    <a:pt x="28299" y="8716"/>
                    <a:pt x="28390" y="9020"/>
                    <a:pt x="28512" y="9294"/>
                  </a:cubicBezTo>
                  <a:cubicBezTo>
                    <a:pt x="28633" y="9689"/>
                    <a:pt x="28755" y="10084"/>
                    <a:pt x="28877" y="10479"/>
                  </a:cubicBezTo>
                  <a:cubicBezTo>
                    <a:pt x="29089" y="11178"/>
                    <a:pt x="29302" y="11908"/>
                    <a:pt x="29515" y="12607"/>
                  </a:cubicBezTo>
                  <a:cubicBezTo>
                    <a:pt x="29545" y="12911"/>
                    <a:pt x="29606" y="13184"/>
                    <a:pt x="29667" y="13458"/>
                  </a:cubicBezTo>
                  <a:cubicBezTo>
                    <a:pt x="29910" y="14370"/>
                    <a:pt x="30123" y="15282"/>
                    <a:pt x="30275" y="16194"/>
                  </a:cubicBezTo>
                  <a:cubicBezTo>
                    <a:pt x="30275" y="16224"/>
                    <a:pt x="30305" y="16224"/>
                    <a:pt x="30305" y="16254"/>
                  </a:cubicBezTo>
                  <a:cubicBezTo>
                    <a:pt x="30548" y="17440"/>
                    <a:pt x="30761" y="18625"/>
                    <a:pt x="30852" y="19841"/>
                  </a:cubicBezTo>
                  <a:cubicBezTo>
                    <a:pt x="30883" y="20236"/>
                    <a:pt x="30974" y="20631"/>
                    <a:pt x="31004" y="21057"/>
                  </a:cubicBezTo>
                  <a:cubicBezTo>
                    <a:pt x="30944" y="21057"/>
                    <a:pt x="30913" y="21118"/>
                    <a:pt x="30883" y="21178"/>
                  </a:cubicBezTo>
                  <a:cubicBezTo>
                    <a:pt x="30944" y="23154"/>
                    <a:pt x="31247" y="25130"/>
                    <a:pt x="31399" y="27106"/>
                  </a:cubicBezTo>
                  <a:cubicBezTo>
                    <a:pt x="31369" y="29780"/>
                    <a:pt x="31491" y="32455"/>
                    <a:pt x="31339" y="35130"/>
                  </a:cubicBezTo>
                  <a:cubicBezTo>
                    <a:pt x="31278" y="37744"/>
                    <a:pt x="31065" y="40328"/>
                    <a:pt x="30944" y="42942"/>
                  </a:cubicBezTo>
                  <a:cubicBezTo>
                    <a:pt x="30913" y="43094"/>
                    <a:pt x="30913" y="43276"/>
                    <a:pt x="31065" y="43337"/>
                  </a:cubicBezTo>
                  <a:cubicBezTo>
                    <a:pt x="31065" y="43428"/>
                    <a:pt x="31065" y="43550"/>
                    <a:pt x="31065" y="43641"/>
                  </a:cubicBezTo>
                  <a:cubicBezTo>
                    <a:pt x="30974" y="48565"/>
                    <a:pt x="30488" y="53671"/>
                    <a:pt x="27813" y="57957"/>
                  </a:cubicBezTo>
                  <a:cubicBezTo>
                    <a:pt x="27722" y="58170"/>
                    <a:pt x="27174" y="58717"/>
                    <a:pt x="27022" y="59082"/>
                  </a:cubicBezTo>
                  <a:cubicBezTo>
                    <a:pt x="26567" y="59811"/>
                    <a:pt x="25898" y="60389"/>
                    <a:pt x="25290" y="60997"/>
                  </a:cubicBezTo>
                  <a:cubicBezTo>
                    <a:pt x="25260" y="61027"/>
                    <a:pt x="25229" y="61057"/>
                    <a:pt x="25199" y="61057"/>
                  </a:cubicBezTo>
                  <a:cubicBezTo>
                    <a:pt x="23446" y="62667"/>
                    <a:pt x="21150" y="63651"/>
                    <a:pt x="18798" y="63651"/>
                  </a:cubicBezTo>
                  <a:cubicBezTo>
                    <a:pt x="18662" y="63651"/>
                    <a:pt x="18526" y="63648"/>
                    <a:pt x="18390" y="63641"/>
                  </a:cubicBezTo>
                  <a:cubicBezTo>
                    <a:pt x="18238" y="63611"/>
                    <a:pt x="18086" y="63611"/>
                    <a:pt x="17904" y="63580"/>
                  </a:cubicBezTo>
                  <a:cubicBezTo>
                    <a:pt x="17144" y="63580"/>
                    <a:pt x="16384" y="63489"/>
                    <a:pt x="15624" y="63307"/>
                  </a:cubicBezTo>
                  <a:cubicBezTo>
                    <a:pt x="15604" y="63309"/>
                    <a:pt x="15581" y="63311"/>
                    <a:pt x="15558" y="63311"/>
                  </a:cubicBezTo>
                  <a:cubicBezTo>
                    <a:pt x="15303" y="63311"/>
                    <a:pt x="14879" y="63162"/>
                    <a:pt x="14378" y="62912"/>
                  </a:cubicBezTo>
                  <a:cubicBezTo>
                    <a:pt x="12767" y="62304"/>
                    <a:pt x="11369" y="61422"/>
                    <a:pt x="10214" y="60389"/>
                  </a:cubicBezTo>
                  <a:cubicBezTo>
                    <a:pt x="10183" y="60358"/>
                    <a:pt x="10153" y="60358"/>
                    <a:pt x="10153" y="60358"/>
                  </a:cubicBezTo>
                  <a:cubicBezTo>
                    <a:pt x="9758" y="60115"/>
                    <a:pt x="9484" y="59750"/>
                    <a:pt x="9180" y="59386"/>
                  </a:cubicBezTo>
                  <a:cubicBezTo>
                    <a:pt x="8967" y="59142"/>
                    <a:pt x="8755" y="58899"/>
                    <a:pt x="8542" y="58626"/>
                  </a:cubicBezTo>
                  <a:cubicBezTo>
                    <a:pt x="8360" y="58443"/>
                    <a:pt x="8177" y="58261"/>
                    <a:pt x="8025" y="58048"/>
                  </a:cubicBezTo>
                  <a:cubicBezTo>
                    <a:pt x="7995" y="58018"/>
                    <a:pt x="7995" y="57957"/>
                    <a:pt x="7995" y="57927"/>
                  </a:cubicBezTo>
                  <a:cubicBezTo>
                    <a:pt x="7752" y="57592"/>
                    <a:pt x="7539" y="57258"/>
                    <a:pt x="7326" y="56924"/>
                  </a:cubicBezTo>
                  <a:cubicBezTo>
                    <a:pt x="7174" y="56711"/>
                    <a:pt x="7022" y="56498"/>
                    <a:pt x="6870" y="56255"/>
                  </a:cubicBezTo>
                  <a:cubicBezTo>
                    <a:pt x="6840" y="56194"/>
                    <a:pt x="6779" y="56133"/>
                    <a:pt x="6749" y="56073"/>
                  </a:cubicBezTo>
                  <a:cubicBezTo>
                    <a:pt x="6627" y="55829"/>
                    <a:pt x="6505" y="55586"/>
                    <a:pt x="6384" y="55313"/>
                  </a:cubicBezTo>
                  <a:cubicBezTo>
                    <a:pt x="6384" y="55313"/>
                    <a:pt x="6384" y="55282"/>
                    <a:pt x="6384" y="55282"/>
                  </a:cubicBezTo>
                  <a:cubicBezTo>
                    <a:pt x="5958" y="54431"/>
                    <a:pt x="5563" y="53550"/>
                    <a:pt x="5229" y="52638"/>
                  </a:cubicBezTo>
                  <a:cubicBezTo>
                    <a:pt x="5198" y="52577"/>
                    <a:pt x="5168" y="52516"/>
                    <a:pt x="5138" y="52486"/>
                  </a:cubicBezTo>
                  <a:cubicBezTo>
                    <a:pt x="5016" y="51969"/>
                    <a:pt x="4742" y="51300"/>
                    <a:pt x="4712" y="51088"/>
                  </a:cubicBezTo>
                  <a:cubicBezTo>
                    <a:pt x="3922" y="48747"/>
                    <a:pt x="3739" y="46255"/>
                    <a:pt x="3375" y="43823"/>
                  </a:cubicBezTo>
                  <a:cubicBezTo>
                    <a:pt x="2858" y="41118"/>
                    <a:pt x="2645" y="38322"/>
                    <a:pt x="2584" y="35556"/>
                  </a:cubicBezTo>
                  <a:cubicBezTo>
                    <a:pt x="2402" y="35069"/>
                    <a:pt x="2463" y="34461"/>
                    <a:pt x="2432" y="33945"/>
                  </a:cubicBezTo>
                  <a:cubicBezTo>
                    <a:pt x="2463" y="33610"/>
                    <a:pt x="2463" y="33276"/>
                    <a:pt x="2463" y="32911"/>
                  </a:cubicBezTo>
                  <a:cubicBezTo>
                    <a:pt x="2432" y="30875"/>
                    <a:pt x="2584" y="28838"/>
                    <a:pt x="2797" y="26802"/>
                  </a:cubicBezTo>
                  <a:cubicBezTo>
                    <a:pt x="2919" y="25525"/>
                    <a:pt x="3071" y="24248"/>
                    <a:pt x="3314" y="23002"/>
                  </a:cubicBezTo>
                  <a:cubicBezTo>
                    <a:pt x="3557" y="20054"/>
                    <a:pt x="4530" y="17288"/>
                    <a:pt x="5320" y="14461"/>
                  </a:cubicBezTo>
                  <a:cubicBezTo>
                    <a:pt x="5350" y="14370"/>
                    <a:pt x="5320" y="14309"/>
                    <a:pt x="5259" y="14248"/>
                  </a:cubicBezTo>
                  <a:cubicBezTo>
                    <a:pt x="5259" y="14248"/>
                    <a:pt x="5259" y="14218"/>
                    <a:pt x="5290" y="14218"/>
                  </a:cubicBezTo>
                  <a:cubicBezTo>
                    <a:pt x="5685" y="12941"/>
                    <a:pt x="6171" y="11665"/>
                    <a:pt x="6718" y="10449"/>
                  </a:cubicBezTo>
                  <a:cubicBezTo>
                    <a:pt x="6718" y="10449"/>
                    <a:pt x="6688" y="10449"/>
                    <a:pt x="6688" y="10418"/>
                  </a:cubicBezTo>
                  <a:cubicBezTo>
                    <a:pt x="6566" y="10358"/>
                    <a:pt x="6536" y="10206"/>
                    <a:pt x="6597" y="10114"/>
                  </a:cubicBezTo>
                  <a:cubicBezTo>
                    <a:pt x="6961" y="9476"/>
                    <a:pt x="7387" y="8868"/>
                    <a:pt x="7873" y="8291"/>
                  </a:cubicBezTo>
                  <a:cubicBezTo>
                    <a:pt x="8177" y="7804"/>
                    <a:pt x="8481" y="7318"/>
                    <a:pt x="8846" y="6862"/>
                  </a:cubicBezTo>
                  <a:cubicBezTo>
                    <a:pt x="11076" y="4003"/>
                    <a:pt x="15162" y="1574"/>
                    <a:pt x="18928" y="1574"/>
                  </a:cubicBezTo>
                  <a:close/>
                  <a:moveTo>
                    <a:pt x="18105" y="0"/>
                  </a:moveTo>
                  <a:cubicBezTo>
                    <a:pt x="17859" y="0"/>
                    <a:pt x="17609" y="8"/>
                    <a:pt x="17357" y="23"/>
                  </a:cubicBezTo>
                  <a:cubicBezTo>
                    <a:pt x="16445" y="23"/>
                    <a:pt x="15533" y="205"/>
                    <a:pt x="14651" y="449"/>
                  </a:cubicBezTo>
                  <a:cubicBezTo>
                    <a:pt x="14439" y="509"/>
                    <a:pt x="14226" y="570"/>
                    <a:pt x="14044" y="631"/>
                  </a:cubicBezTo>
                  <a:cubicBezTo>
                    <a:pt x="14044" y="631"/>
                    <a:pt x="14013" y="661"/>
                    <a:pt x="14013" y="661"/>
                  </a:cubicBezTo>
                  <a:lnTo>
                    <a:pt x="13983" y="661"/>
                  </a:lnTo>
                  <a:cubicBezTo>
                    <a:pt x="13132" y="965"/>
                    <a:pt x="12311" y="1360"/>
                    <a:pt x="11521" y="1816"/>
                  </a:cubicBezTo>
                  <a:cubicBezTo>
                    <a:pt x="7417" y="4157"/>
                    <a:pt x="4894" y="8473"/>
                    <a:pt x="3435" y="12850"/>
                  </a:cubicBezTo>
                  <a:cubicBezTo>
                    <a:pt x="2037" y="16984"/>
                    <a:pt x="1429" y="21361"/>
                    <a:pt x="943" y="25707"/>
                  </a:cubicBezTo>
                  <a:cubicBezTo>
                    <a:pt x="1" y="32911"/>
                    <a:pt x="791" y="40206"/>
                    <a:pt x="1733" y="47410"/>
                  </a:cubicBezTo>
                  <a:cubicBezTo>
                    <a:pt x="3405" y="57015"/>
                    <a:pt x="5624" y="63854"/>
                    <a:pt x="15654" y="64948"/>
                  </a:cubicBezTo>
                  <a:cubicBezTo>
                    <a:pt x="15685" y="64978"/>
                    <a:pt x="15746" y="65009"/>
                    <a:pt x="15806" y="65009"/>
                  </a:cubicBezTo>
                  <a:cubicBezTo>
                    <a:pt x="16354" y="65039"/>
                    <a:pt x="16901" y="65039"/>
                    <a:pt x="17448" y="65070"/>
                  </a:cubicBezTo>
                  <a:cubicBezTo>
                    <a:pt x="17810" y="65109"/>
                    <a:pt x="18174" y="65129"/>
                    <a:pt x="18537" y="65129"/>
                  </a:cubicBezTo>
                  <a:cubicBezTo>
                    <a:pt x="20944" y="65129"/>
                    <a:pt x="23327" y="64273"/>
                    <a:pt x="25229" y="62820"/>
                  </a:cubicBezTo>
                  <a:cubicBezTo>
                    <a:pt x="25867" y="62668"/>
                    <a:pt x="27357" y="60905"/>
                    <a:pt x="27691" y="60571"/>
                  </a:cubicBezTo>
                  <a:cubicBezTo>
                    <a:pt x="31278" y="56133"/>
                    <a:pt x="32220" y="50176"/>
                    <a:pt x="32433" y="44613"/>
                  </a:cubicBezTo>
                  <a:cubicBezTo>
                    <a:pt x="32433" y="44249"/>
                    <a:pt x="32524" y="43884"/>
                    <a:pt x="32463" y="43550"/>
                  </a:cubicBezTo>
                  <a:cubicBezTo>
                    <a:pt x="32585" y="41543"/>
                    <a:pt x="32706" y="39568"/>
                    <a:pt x="32767" y="37531"/>
                  </a:cubicBezTo>
                  <a:cubicBezTo>
                    <a:pt x="33071" y="34005"/>
                    <a:pt x="33193" y="30449"/>
                    <a:pt x="32858" y="26893"/>
                  </a:cubicBezTo>
                  <a:cubicBezTo>
                    <a:pt x="32767" y="24826"/>
                    <a:pt x="32706" y="22759"/>
                    <a:pt x="32463" y="20722"/>
                  </a:cubicBezTo>
                  <a:cubicBezTo>
                    <a:pt x="32494" y="20692"/>
                    <a:pt x="32494" y="20662"/>
                    <a:pt x="32494" y="20631"/>
                  </a:cubicBezTo>
                  <a:cubicBezTo>
                    <a:pt x="32311" y="19355"/>
                    <a:pt x="32159" y="18078"/>
                    <a:pt x="31977" y="16801"/>
                  </a:cubicBezTo>
                  <a:cubicBezTo>
                    <a:pt x="31120" y="9177"/>
                    <a:pt x="26729" y="0"/>
                    <a:pt x="18105"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1"/>
            <p:cNvSpPr/>
            <p:nvPr/>
          </p:nvSpPr>
          <p:spPr>
            <a:xfrm>
              <a:off x="1091875" y="1752375"/>
              <a:ext cx="11425" cy="11425"/>
            </a:xfrm>
            <a:custGeom>
              <a:avLst/>
              <a:gdLst/>
              <a:ahLst/>
              <a:cxnLst/>
              <a:rect l="l" t="t" r="r" b="b"/>
              <a:pathLst>
                <a:path w="457" h="457" extrusionOk="0">
                  <a:moveTo>
                    <a:pt x="244" y="1"/>
                  </a:moveTo>
                  <a:cubicBezTo>
                    <a:pt x="122" y="1"/>
                    <a:pt x="0" y="122"/>
                    <a:pt x="31" y="244"/>
                  </a:cubicBezTo>
                  <a:cubicBezTo>
                    <a:pt x="31" y="366"/>
                    <a:pt x="122" y="457"/>
                    <a:pt x="244" y="457"/>
                  </a:cubicBezTo>
                  <a:cubicBezTo>
                    <a:pt x="365" y="457"/>
                    <a:pt x="456" y="366"/>
                    <a:pt x="456" y="244"/>
                  </a:cubicBezTo>
                  <a:cubicBezTo>
                    <a:pt x="456"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1"/>
            <p:cNvSpPr/>
            <p:nvPr/>
          </p:nvSpPr>
          <p:spPr>
            <a:xfrm>
              <a:off x="1090350" y="1734150"/>
              <a:ext cx="11425" cy="11425"/>
            </a:xfrm>
            <a:custGeom>
              <a:avLst/>
              <a:gdLst/>
              <a:ahLst/>
              <a:cxnLst/>
              <a:rect l="l" t="t" r="r" b="b"/>
              <a:pathLst>
                <a:path w="457" h="457" extrusionOk="0">
                  <a:moveTo>
                    <a:pt x="213" y="0"/>
                  </a:moveTo>
                  <a:cubicBezTo>
                    <a:pt x="92" y="0"/>
                    <a:pt x="1" y="122"/>
                    <a:pt x="1" y="244"/>
                  </a:cubicBezTo>
                  <a:cubicBezTo>
                    <a:pt x="1" y="365"/>
                    <a:pt x="92" y="456"/>
                    <a:pt x="213" y="456"/>
                  </a:cubicBezTo>
                  <a:cubicBezTo>
                    <a:pt x="335" y="456"/>
                    <a:pt x="456" y="365"/>
                    <a:pt x="456" y="244"/>
                  </a:cubicBezTo>
                  <a:cubicBezTo>
                    <a:pt x="456" y="92"/>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1"/>
            <p:cNvSpPr/>
            <p:nvPr/>
          </p:nvSpPr>
          <p:spPr>
            <a:xfrm>
              <a:off x="1079725" y="1468175"/>
              <a:ext cx="11400" cy="11425"/>
            </a:xfrm>
            <a:custGeom>
              <a:avLst/>
              <a:gdLst/>
              <a:ahLst/>
              <a:cxnLst/>
              <a:rect l="l" t="t" r="r" b="b"/>
              <a:pathLst>
                <a:path w="456" h="457" extrusionOk="0">
                  <a:moveTo>
                    <a:pt x="213" y="1"/>
                  </a:moveTo>
                  <a:cubicBezTo>
                    <a:pt x="91" y="1"/>
                    <a:pt x="0" y="123"/>
                    <a:pt x="0" y="244"/>
                  </a:cubicBezTo>
                  <a:cubicBezTo>
                    <a:pt x="0" y="366"/>
                    <a:pt x="91" y="457"/>
                    <a:pt x="213" y="457"/>
                  </a:cubicBezTo>
                  <a:cubicBezTo>
                    <a:pt x="365" y="457"/>
                    <a:pt x="456" y="335"/>
                    <a:pt x="456" y="214"/>
                  </a:cubicBezTo>
                  <a:cubicBezTo>
                    <a:pt x="45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1"/>
            <p:cNvSpPr/>
            <p:nvPr/>
          </p:nvSpPr>
          <p:spPr>
            <a:xfrm>
              <a:off x="1112400" y="1150550"/>
              <a:ext cx="11400" cy="11425"/>
            </a:xfrm>
            <a:custGeom>
              <a:avLst/>
              <a:gdLst/>
              <a:ahLst/>
              <a:cxnLst/>
              <a:rect l="l" t="t" r="r" b="b"/>
              <a:pathLst>
                <a:path w="456" h="457" extrusionOk="0">
                  <a:moveTo>
                    <a:pt x="213" y="1"/>
                  </a:moveTo>
                  <a:cubicBezTo>
                    <a:pt x="91" y="1"/>
                    <a:pt x="0" y="122"/>
                    <a:pt x="0" y="244"/>
                  </a:cubicBezTo>
                  <a:cubicBezTo>
                    <a:pt x="0" y="365"/>
                    <a:pt x="91" y="457"/>
                    <a:pt x="213" y="457"/>
                  </a:cubicBezTo>
                  <a:cubicBezTo>
                    <a:pt x="334" y="457"/>
                    <a:pt x="456" y="335"/>
                    <a:pt x="426" y="213"/>
                  </a:cubicBezTo>
                  <a:cubicBezTo>
                    <a:pt x="42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1114675" y="1134600"/>
              <a:ext cx="11425" cy="11425"/>
            </a:xfrm>
            <a:custGeom>
              <a:avLst/>
              <a:gdLst/>
              <a:ahLst/>
              <a:cxnLst/>
              <a:rect l="l" t="t" r="r" b="b"/>
              <a:pathLst>
                <a:path w="457" h="457" extrusionOk="0">
                  <a:moveTo>
                    <a:pt x="213" y="0"/>
                  </a:moveTo>
                  <a:cubicBezTo>
                    <a:pt x="91" y="0"/>
                    <a:pt x="0" y="122"/>
                    <a:pt x="0" y="243"/>
                  </a:cubicBezTo>
                  <a:cubicBezTo>
                    <a:pt x="0" y="365"/>
                    <a:pt x="122" y="456"/>
                    <a:pt x="213" y="456"/>
                  </a:cubicBezTo>
                  <a:cubicBezTo>
                    <a:pt x="365" y="456"/>
                    <a:pt x="456" y="335"/>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1233975" y="816950"/>
              <a:ext cx="11425" cy="11425"/>
            </a:xfrm>
            <a:custGeom>
              <a:avLst/>
              <a:gdLst/>
              <a:ahLst/>
              <a:cxnLst/>
              <a:rect l="l" t="t" r="r" b="b"/>
              <a:pathLst>
                <a:path w="457" h="457" extrusionOk="0">
                  <a:moveTo>
                    <a:pt x="244" y="1"/>
                  </a:moveTo>
                  <a:cubicBezTo>
                    <a:pt x="92" y="1"/>
                    <a:pt x="0" y="92"/>
                    <a:pt x="0" y="214"/>
                  </a:cubicBezTo>
                  <a:cubicBezTo>
                    <a:pt x="0" y="366"/>
                    <a:pt x="122" y="457"/>
                    <a:pt x="244" y="457"/>
                  </a:cubicBezTo>
                  <a:cubicBezTo>
                    <a:pt x="365" y="457"/>
                    <a:pt x="456" y="335"/>
                    <a:pt x="456" y="214"/>
                  </a:cubicBezTo>
                  <a:cubicBezTo>
                    <a:pt x="456"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1507525" y="633825"/>
              <a:ext cx="11425" cy="11425"/>
            </a:xfrm>
            <a:custGeom>
              <a:avLst/>
              <a:gdLst/>
              <a:ahLst/>
              <a:cxnLst/>
              <a:rect l="l" t="t" r="r" b="b"/>
              <a:pathLst>
                <a:path w="457" h="457" extrusionOk="0">
                  <a:moveTo>
                    <a:pt x="214" y="1"/>
                  </a:moveTo>
                  <a:cubicBezTo>
                    <a:pt x="92" y="1"/>
                    <a:pt x="1" y="92"/>
                    <a:pt x="1" y="244"/>
                  </a:cubicBezTo>
                  <a:cubicBezTo>
                    <a:pt x="1" y="365"/>
                    <a:pt x="92" y="457"/>
                    <a:pt x="214" y="457"/>
                  </a:cubicBezTo>
                  <a:cubicBezTo>
                    <a:pt x="335" y="457"/>
                    <a:pt x="457" y="365"/>
                    <a:pt x="457" y="244"/>
                  </a:cubicBezTo>
                  <a:cubicBezTo>
                    <a:pt x="457" y="12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1"/>
            <p:cNvSpPr/>
            <p:nvPr/>
          </p:nvSpPr>
          <p:spPr>
            <a:xfrm>
              <a:off x="1525775" y="63230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2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1"/>
            <p:cNvSpPr/>
            <p:nvPr/>
          </p:nvSpPr>
          <p:spPr>
            <a:xfrm>
              <a:off x="1813775" y="792650"/>
              <a:ext cx="11425" cy="11425"/>
            </a:xfrm>
            <a:custGeom>
              <a:avLst/>
              <a:gdLst/>
              <a:ahLst/>
              <a:cxnLst/>
              <a:rect l="l" t="t" r="r" b="b"/>
              <a:pathLst>
                <a:path w="457" h="457" extrusionOk="0">
                  <a:moveTo>
                    <a:pt x="243" y="0"/>
                  </a:moveTo>
                  <a:cubicBezTo>
                    <a:pt x="122" y="0"/>
                    <a:pt x="31" y="91"/>
                    <a:pt x="31" y="213"/>
                  </a:cubicBezTo>
                  <a:cubicBezTo>
                    <a:pt x="0" y="335"/>
                    <a:pt x="122" y="456"/>
                    <a:pt x="243" y="456"/>
                  </a:cubicBezTo>
                  <a:cubicBezTo>
                    <a:pt x="365" y="456"/>
                    <a:pt x="456" y="335"/>
                    <a:pt x="456" y="213"/>
                  </a:cubicBezTo>
                  <a:cubicBezTo>
                    <a:pt x="456" y="91"/>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1"/>
            <p:cNvSpPr/>
            <p:nvPr/>
          </p:nvSpPr>
          <p:spPr>
            <a:xfrm>
              <a:off x="1827450" y="807850"/>
              <a:ext cx="12175" cy="10650"/>
            </a:xfrm>
            <a:custGeom>
              <a:avLst/>
              <a:gdLst/>
              <a:ahLst/>
              <a:cxnLst/>
              <a:rect l="l" t="t" r="r" b="b"/>
              <a:pathLst>
                <a:path w="487" h="426" extrusionOk="0">
                  <a:moveTo>
                    <a:pt x="244" y="0"/>
                  </a:moveTo>
                  <a:cubicBezTo>
                    <a:pt x="122" y="0"/>
                    <a:pt x="31" y="91"/>
                    <a:pt x="31" y="213"/>
                  </a:cubicBezTo>
                  <a:cubicBezTo>
                    <a:pt x="0" y="335"/>
                    <a:pt x="122" y="426"/>
                    <a:pt x="244" y="426"/>
                  </a:cubicBezTo>
                  <a:cubicBezTo>
                    <a:pt x="365" y="426"/>
                    <a:pt x="456" y="335"/>
                    <a:pt x="456" y="213"/>
                  </a:cubicBezTo>
                  <a:cubicBezTo>
                    <a:pt x="48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1"/>
            <p:cNvSpPr/>
            <p:nvPr/>
          </p:nvSpPr>
          <p:spPr>
            <a:xfrm>
              <a:off x="1829725" y="788850"/>
              <a:ext cx="11425" cy="11425"/>
            </a:xfrm>
            <a:custGeom>
              <a:avLst/>
              <a:gdLst/>
              <a:ahLst/>
              <a:cxnLst/>
              <a:rect l="l" t="t" r="r" b="b"/>
              <a:pathLst>
                <a:path w="457" h="457" extrusionOk="0">
                  <a:moveTo>
                    <a:pt x="244" y="0"/>
                  </a:moveTo>
                  <a:cubicBezTo>
                    <a:pt x="122" y="0"/>
                    <a:pt x="1" y="92"/>
                    <a:pt x="1" y="243"/>
                  </a:cubicBezTo>
                  <a:cubicBezTo>
                    <a:pt x="1" y="365"/>
                    <a:pt x="92" y="456"/>
                    <a:pt x="213" y="456"/>
                  </a:cubicBezTo>
                  <a:cubicBezTo>
                    <a:pt x="335" y="456"/>
                    <a:pt x="457" y="365"/>
                    <a:pt x="457" y="243"/>
                  </a:cubicBezTo>
                  <a:cubicBezTo>
                    <a:pt x="457"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1932300" y="1164225"/>
              <a:ext cx="11425" cy="11425"/>
            </a:xfrm>
            <a:custGeom>
              <a:avLst/>
              <a:gdLst/>
              <a:ahLst/>
              <a:cxnLst/>
              <a:rect l="l" t="t" r="r" b="b"/>
              <a:pathLst>
                <a:path w="457" h="457" extrusionOk="0">
                  <a:moveTo>
                    <a:pt x="244" y="1"/>
                  </a:moveTo>
                  <a:cubicBezTo>
                    <a:pt x="123" y="1"/>
                    <a:pt x="1" y="122"/>
                    <a:pt x="1" y="244"/>
                  </a:cubicBezTo>
                  <a:cubicBezTo>
                    <a:pt x="1" y="365"/>
                    <a:pt x="123" y="457"/>
                    <a:pt x="244" y="457"/>
                  </a:cubicBezTo>
                  <a:cubicBezTo>
                    <a:pt x="366" y="457"/>
                    <a:pt x="457" y="365"/>
                    <a:pt x="457" y="244"/>
                  </a:cubicBezTo>
                  <a:cubicBezTo>
                    <a:pt x="457" y="12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1"/>
            <p:cNvSpPr/>
            <p:nvPr/>
          </p:nvSpPr>
          <p:spPr>
            <a:xfrm>
              <a:off x="1518175" y="2306350"/>
              <a:ext cx="11425" cy="11425"/>
            </a:xfrm>
            <a:custGeom>
              <a:avLst/>
              <a:gdLst/>
              <a:ahLst/>
              <a:cxnLst/>
              <a:rect l="l" t="t" r="r" b="b"/>
              <a:pathLst>
                <a:path w="457" h="457" extrusionOk="0">
                  <a:moveTo>
                    <a:pt x="244" y="0"/>
                  </a:moveTo>
                  <a:cubicBezTo>
                    <a:pt x="92" y="0"/>
                    <a:pt x="0" y="91"/>
                    <a:pt x="0" y="243"/>
                  </a:cubicBezTo>
                  <a:cubicBezTo>
                    <a:pt x="0" y="365"/>
                    <a:pt x="92" y="456"/>
                    <a:pt x="244" y="456"/>
                  </a:cubicBezTo>
                  <a:cubicBezTo>
                    <a:pt x="365" y="456"/>
                    <a:pt x="456" y="365"/>
                    <a:pt x="456" y="243"/>
                  </a:cubicBezTo>
                  <a:cubicBezTo>
                    <a:pt x="456"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1464225" y="1188150"/>
              <a:ext cx="103300" cy="35575"/>
            </a:xfrm>
            <a:custGeom>
              <a:avLst/>
              <a:gdLst/>
              <a:ahLst/>
              <a:cxnLst/>
              <a:rect l="l" t="t" r="r" b="b"/>
              <a:pathLst>
                <a:path w="4132" h="1423" extrusionOk="0">
                  <a:moveTo>
                    <a:pt x="2516" y="1"/>
                  </a:moveTo>
                  <a:cubicBezTo>
                    <a:pt x="2044" y="1"/>
                    <a:pt x="1579" y="97"/>
                    <a:pt x="1246" y="351"/>
                  </a:cubicBezTo>
                  <a:cubicBezTo>
                    <a:pt x="1155" y="351"/>
                    <a:pt x="1003" y="351"/>
                    <a:pt x="882" y="381"/>
                  </a:cubicBezTo>
                  <a:cubicBezTo>
                    <a:pt x="821" y="442"/>
                    <a:pt x="730" y="533"/>
                    <a:pt x="639" y="624"/>
                  </a:cubicBezTo>
                  <a:cubicBezTo>
                    <a:pt x="639" y="624"/>
                    <a:pt x="639" y="655"/>
                    <a:pt x="669" y="655"/>
                  </a:cubicBezTo>
                  <a:cubicBezTo>
                    <a:pt x="0" y="1232"/>
                    <a:pt x="1763" y="1415"/>
                    <a:pt x="2098" y="1415"/>
                  </a:cubicBezTo>
                  <a:cubicBezTo>
                    <a:pt x="2159" y="1420"/>
                    <a:pt x="2221" y="1423"/>
                    <a:pt x="2283" y="1423"/>
                  </a:cubicBezTo>
                  <a:cubicBezTo>
                    <a:pt x="2888" y="1423"/>
                    <a:pt x="3477" y="1157"/>
                    <a:pt x="3891" y="715"/>
                  </a:cubicBezTo>
                  <a:cubicBezTo>
                    <a:pt x="4111" y="550"/>
                    <a:pt x="4132" y="186"/>
                    <a:pt x="3841" y="186"/>
                  </a:cubicBezTo>
                  <a:cubicBezTo>
                    <a:pt x="3810" y="186"/>
                    <a:pt x="3776" y="190"/>
                    <a:pt x="3739" y="199"/>
                  </a:cubicBezTo>
                  <a:cubicBezTo>
                    <a:pt x="3390" y="82"/>
                    <a:pt x="2950" y="1"/>
                    <a:pt x="2516"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1"/>
            <p:cNvSpPr/>
            <p:nvPr/>
          </p:nvSpPr>
          <p:spPr>
            <a:xfrm>
              <a:off x="962313" y="536325"/>
              <a:ext cx="1123900" cy="1877300"/>
            </a:xfrm>
            <a:custGeom>
              <a:avLst/>
              <a:gdLst/>
              <a:ahLst/>
              <a:cxnLst/>
              <a:rect l="l" t="t" r="r" b="b"/>
              <a:pathLst>
                <a:path w="44956" h="75092" extrusionOk="0">
                  <a:moveTo>
                    <a:pt x="24895" y="3054"/>
                  </a:moveTo>
                  <a:cubicBezTo>
                    <a:pt x="24925" y="3084"/>
                    <a:pt x="24956" y="3084"/>
                    <a:pt x="25016" y="3115"/>
                  </a:cubicBezTo>
                  <a:cubicBezTo>
                    <a:pt x="25320" y="3145"/>
                    <a:pt x="25655" y="3206"/>
                    <a:pt x="25989" y="3267"/>
                  </a:cubicBezTo>
                  <a:cubicBezTo>
                    <a:pt x="34257" y="4908"/>
                    <a:pt x="37570" y="11869"/>
                    <a:pt x="39302" y="19224"/>
                  </a:cubicBezTo>
                  <a:cubicBezTo>
                    <a:pt x="39272" y="19346"/>
                    <a:pt x="39302" y="19498"/>
                    <a:pt x="39333" y="19619"/>
                  </a:cubicBezTo>
                  <a:cubicBezTo>
                    <a:pt x="39758" y="21778"/>
                    <a:pt x="39971" y="23936"/>
                    <a:pt x="40093" y="26155"/>
                  </a:cubicBezTo>
                  <a:cubicBezTo>
                    <a:pt x="40366" y="29924"/>
                    <a:pt x="40488" y="33753"/>
                    <a:pt x="40245" y="37522"/>
                  </a:cubicBezTo>
                  <a:cubicBezTo>
                    <a:pt x="40275" y="39285"/>
                    <a:pt x="40062" y="40988"/>
                    <a:pt x="40001" y="42720"/>
                  </a:cubicBezTo>
                  <a:cubicBezTo>
                    <a:pt x="40001" y="42872"/>
                    <a:pt x="40001" y="43054"/>
                    <a:pt x="40001" y="43206"/>
                  </a:cubicBezTo>
                  <a:cubicBezTo>
                    <a:pt x="39819" y="45091"/>
                    <a:pt x="39880" y="47006"/>
                    <a:pt x="39697" y="48890"/>
                  </a:cubicBezTo>
                  <a:cubicBezTo>
                    <a:pt x="39272" y="54088"/>
                    <a:pt x="38634" y="59620"/>
                    <a:pt x="35716" y="64088"/>
                  </a:cubicBezTo>
                  <a:cubicBezTo>
                    <a:pt x="35685" y="64119"/>
                    <a:pt x="35685" y="64179"/>
                    <a:pt x="35655" y="64210"/>
                  </a:cubicBezTo>
                  <a:cubicBezTo>
                    <a:pt x="35533" y="64423"/>
                    <a:pt x="35442" y="64635"/>
                    <a:pt x="35320" y="64818"/>
                  </a:cubicBezTo>
                  <a:cubicBezTo>
                    <a:pt x="35168" y="65091"/>
                    <a:pt x="34986" y="65334"/>
                    <a:pt x="34834" y="65578"/>
                  </a:cubicBezTo>
                  <a:cubicBezTo>
                    <a:pt x="34743" y="65699"/>
                    <a:pt x="34652" y="65821"/>
                    <a:pt x="34561" y="65912"/>
                  </a:cubicBezTo>
                  <a:cubicBezTo>
                    <a:pt x="34500" y="66034"/>
                    <a:pt x="34409" y="66155"/>
                    <a:pt x="34317" y="66246"/>
                  </a:cubicBezTo>
                  <a:cubicBezTo>
                    <a:pt x="34226" y="66398"/>
                    <a:pt x="34135" y="66520"/>
                    <a:pt x="34013" y="66641"/>
                  </a:cubicBezTo>
                  <a:cubicBezTo>
                    <a:pt x="33861" y="66793"/>
                    <a:pt x="33709" y="66945"/>
                    <a:pt x="33558" y="67097"/>
                  </a:cubicBezTo>
                  <a:lnTo>
                    <a:pt x="33527" y="67128"/>
                  </a:lnTo>
                  <a:lnTo>
                    <a:pt x="33558" y="67128"/>
                  </a:lnTo>
                  <a:cubicBezTo>
                    <a:pt x="33527" y="67128"/>
                    <a:pt x="33497" y="67158"/>
                    <a:pt x="33497" y="67189"/>
                  </a:cubicBezTo>
                  <a:cubicBezTo>
                    <a:pt x="33497" y="67189"/>
                    <a:pt x="33497" y="67189"/>
                    <a:pt x="33497" y="67158"/>
                  </a:cubicBezTo>
                  <a:cubicBezTo>
                    <a:pt x="33345" y="67341"/>
                    <a:pt x="33132" y="67523"/>
                    <a:pt x="32950" y="67675"/>
                  </a:cubicBezTo>
                  <a:cubicBezTo>
                    <a:pt x="32858" y="67766"/>
                    <a:pt x="32767" y="67827"/>
                    <a:pt x="32676" y="67918"/>
                  </a:cubicBezTo>
                  <a:lnTo>
                    <a:pt x="32251" y="68283"/>
                  </a:lnTo>
                  <a:cubicBezTo>
                    <a:pt x="32129" y="68374"/>
                    <a:pt x="32007" y="68496"/>
                    <a:pt x="31855" y="68587"/>
                  </a:cubicBezTo>
                  <a:cubicBezTo>
                    <a:pt x="30275" y="69924"/>
                    <a:pt x="28390" y="70897"/>
                    <a:pt x="26354" y="71414"/>
                  </a:cubicBezTo>
                  <a:cubicBezTo>
                    <a:pt x="25563" y="71687"/>
                    <a:pt x="24743" y="71839"/>
                    <a:pt x="23892" y="71930"/>
                  </a:cubicBezTo>
                  <a:cubicBezTo>
                    <a:pt x="23861" y="71930"/>
                    <a:pt x="23831" y="71961"/>
                    <a:pt x="23800" y="71961"/>
                  </a:cubicBezTo>
                  <a:cubicBezTo>
                    <a:pt x="23481" y="71991"/>
                    <a:pt x="23162" y="72006"/>
                    <a:pt x="22843" y="72006"/>
                  </a:cubicBezTo>
                  <a:cubicBezTo>
                    <a:pt x="22524" y="72006"/>
                    <a:pt x="22205" y="71991"/>
                    <a:pt x="21886" y="71961"/>
                  </a:cubicBezTo>
                  <a:cubicBezTo>
                    <a:pt x="16658" y="71748"/>
                    <a:pt x="11642" y="69347"/>
                    <a:pt x="8937" y="64727"/>
                  </a:cubicBezTo>
                  <a:cubicBezTo>
                    <a:pt x="6566" y="60988"/>
                    <a:pt x="5198" y="56641"/>
                    <a:pt x="4438" y="52264"/>
                  </a:cubicBezTo>
                  <a:cubicBezTo>
                    <a:pt x="3861" y="47979"/>
                    <a:pt x="3891" y="43632"/>
                    <a:pt x="3831" y="39285"/>
                  </a:cubicBezTo>
                  <a:cubicBezTo>
                    <a:pt x="3922" y="36337"/>
                    <a:pt x="4408" y="33449"/>
                    <a:pt x="4590" y="30501"/>
                  </a:cubicBezTo>
                  <a:cubicBezTo>
                    <a:pt x="4651" y="28100"/>
                    <a:pt x="5168" y="25759"/>
                    <a:pt x="5350" y="23358"/>
                  </a:cubicBezTo>
                  <a:cubicBezTo>
                    <a:pt x="5350" y="23328"/>
                    <a:pt x="5350" y="23267"/>
                    <a:pt x="5381" y="23237"/>
                  </a:cubicBezTo>
                  <a:cubicBezTo>
                    <a:pt x="5593" y="22477"/>
                    <a:pt x="5745" y="21686"/>
                    <a:pt x="5837" y="20896"/>
                  </a:cubicBezTo>
                  <a:cubicBezTo>
                    <a:pt x="6080" y="18799"/>
                    <a:pt x="6900" y="16823"/>
                    <a:pt x="7660" y="14878"/>
                  </a:cubicBezTo>
                  <a:cubicBezTo>
                    <a:pt x="10214" y="8282"/>
                    <a:pt x="16627" y="3115"/>
                    <a:pt x="23831" y="3054"/>
                  </a:cubicBezTo>
                  <a:close/>
                  <a:moveTo>
                    <a:pt x="22493" y="0"/>
                  </a:moveTo>
                  <a:cubicBezTo>
                    <a:pt x="21754" y="0"/>
                    <a:pt x="21452" y="1029"/>
                    <a:pt x="21338" y="1656"/>
                  </a:cubicBezTo>
                  <a:cubicBezTo>
                    <a:pt x="20840" y="850"/>
                    <a:pt x="20384" y="404"/>
                    <a:pt x="20035" y="404"/>
                  </a:cubicBezTo>
                  <a:cubicBezTo>
                    <a:pt x="19661" y="404"/>
                    <a:pt x="19410" y="918"/>
                    <a:pt x="19363" y="2051"/>
                  </a:cubicBezTo>
                  <a:cubicBezTo>
                    <a:pt x="17509" y="2507"/>
                    <a:pt x="15746" y="3327"/>
                    <a:pt x="14135" y="4391"/>
                  </a:cubicBezTo>
                  <a:lnTo>
                    <a:pt x="14135" y="4422"/>
                  </a:lnTo>
                  <a:cubicBezTo>
                    <a:pt x="14110" y="4414"/>
                    <a:pt x="14088" y="4410"/>
                    <a:pt x="14067" y="4410"/>
                  </a:cubicBezTo>
                  <a:cubicBezTo>
                    <a:pt x="14011" y="4410"/>
                    <a:pt x="13966" y="4438"/>
                    <a:pt x="13922" y="4482"/>
                  </a:cubicBezTo>
                  <a:cubicBezTo>
                    <a:pt x="10366" y="7279"/>
                    <a:pt x="7296" y="11169"/>
                    <a:pt x="6141" y="15577"/>
                  </a:cubicBezTo>
                  <a:cubicBezTo>
                    <a:pt x="6080" y="15607"/>
                    <a:pt x="6049" y="15638"/>
                    <a:pt x="6049" y="15698"/>
                  </a:cubicBezTo>
                  <a:cubicBezTo>
                    <a:pt x="5320" y="16762"/>
                    <a:pt x="5077" y="18069"/>
                    <a:pt x="4864" y="19346"/>
                  </a:cubicBezTo>
                  <a:cubicBezTo>
                    <a:pt x="4621" y="20683"/>
                    <a:pt x="4317" y="22021"/>
                    <a:pt x="4165" y="23389"/>
                  </a:cubicBezTo>
                  <a:cubicBezTo>
                    <a:pt x="3952" y="24999"/>
                    <a:pt x="3800" y="26641"/>
                    <a:pt x="3587" y="28252"/>
                  </a:cubicBezTo>
                  <a:cubicBezTo>
                    <a:pt x="3496" y="29103"/>
                    <a:pt x="3131" y="30136"/>
                    <a:pt x="3405" y="30987"/>
                  </a:cubicBezTo>
                  <a:cubicBezTo>
                    <a:pt x="3314" y="31018"/>
                    <a:pt x="3283" y="31079"/>
                    <a:pt x="3283" y="31200"/>
                  </a:cubicBezTo>
                  <a:cubicBezTo>
                    <a:pt x="3192" y="32112"/>
                    <a:pt x="3253" y="33024"/>
                    <a:pt x="3010" y="33936"/>
                  </a:cubicBezTo>
                  <a:cubicBezTo>
                    <a:pt x="2645" y="34057"/>
                    <a:pt x="2341" y="34209"/>
                    <a:pt x="2007" y="34392"/>
                  </a:cubicBezTo>
                  <a:cubicBezTo>
                    <a:pt x="1672" y="34483"/>
                    <a:pt x="1308" y="34544"/>
                    <a:pt x="1034" y="34756"/>
                  </a:cubicBezTo>
                  <a:cubicBezTo>
                    <a:pt x="761" y="34908"/>
                    <a:pt x="791" y="35212"/>
                    <a:pt x="882" y="35456"/>
                  </a:cubicBezTo>
                  <a:cubicBezTo>
                    <a:pt x="1095" y="35851"/>
                    <a:pt x="1642" y="35942"/>
                    <a:pt x="2007" y="36185"/>
                  </a:cubicBezTo>
                  <a:cubicBezTo>
                    <a:pt x="1581" y="36367"/>
                    <a:pt x="973" y="36367"/>
                    <a:pt x="730" y="36823"/>
                  </a:cubicBezTo>
                  <a:cubicBezTo>
                    <a:pt x="578" y="37462"/>
                    <a:pt x="1490" y="37735"/>
                    <a:pt x="1946" y="37918"/>
                  </a:cubicBezTo>
                  <a:cubicBezTo>
                    <a:pt x="1" y="38252"/>
                    <a:pt x="943" y="39164"/>
                    <a:pt x="2220" y="39559"/>
                  </a:cubicBezTo>
                  <a:cubicBezTo>
                    <a:pt x="1946" y="42021"/>
                    <a:pt x="2189" y="44483"/>
                    <a:pt x="2311" y="46975"/>
                  </a:cubicBezTo>
                  <a:cubicBezTo>
                    <a:pt x="2493" y="49407"/>
                    <a:pt x="2797" y="51900"/>
                    <a:pt x="3344" y="54240"/>
                  </a:cubicBezTo>
                  <a:cubicBezTo>
                    <a:pt x="3375" y="54362"/>
                    <a:pt x="3405" y="54483"/>
                    <a:pt x="3405" y="54574"/>
                  </a:cubicBezTo>
                  <a:cubicBezTo>
                    <a:pt x="4104" y="58313"/>
                    <a:pt x="5381" y="61869"/>
                    <a:pt x="7508" y="65030"/>
                  </a:cubicBezTo>
                  <a:cubicBezTo>
                    <a:pt x="9241" y="67644"/>
                    <a:pt x="11612" y="69863"/>
                    <a:pt x="14347" y="71444"/>
                  </a:cubicBezTo>
                  <a:cubicBezTo>
                    <a:pt x="14347" y="71535"/>
                    <a:pt x="14378" y="71657"/>
                    <a:pt x="14499" y="71687"/>
                  </a:cubicBezTo>
                  <a:cubicBezTo>
                    <a:pt x="16141" y="72295"/>
                    <a:pt x="17843" y="72660"/>
                    <a:pt x="19575" y="72964"/>
                  </a:cubicBezTo>
                  <a:cubicBezTo>
                    <a:pt x="19838" y="73575"/>
                    <a:pt x="20241" y="74706"/>
                    <a:pt x="20786" y="74706"/>
                  </a:cubicBezTo>
                  <a:cubicBezTo>
                    <a:pt x="20999" y="74706"/>
                    <a:pt x="21234" y="74533"/>
                    <a:pt x="21490" y="74088"/>
                  </a:cubicBezTo>
                  <a:cubicBezTo>
                    <a:pt x="21642" y="74423"/>
                    <a:pt x="21673" y="74939"/>
                    <a:pt x="22038" y="75091"/>
                  </a:cubicBezTo>
                  <a:lnTo>
                    <a:pt x="22068" y="75091"/>
                  </a:lnTo>
                  <a:cubicBezTo>
                    <a:pt x="22645" y="75091"/>
                    <a:pt x="23010" y="74666"/>
                    <a:pt x="23223" y="74180"/>
                  </a:cubicBezTo>
                  <a:cubicBezTo>
                    <a:pt x="23268" y="74517"/>
                    <a:pt x="23562" y="74821"/>
                    <a:pt x="23885" y="74821"/>
                  </a:cubicBezTo>
                  <a:cubicBezTo>
                    <a:pt x="23998" y="74821"/>
                    <a:pt x="24115" y="74783"/>
                    <a:pt x="24226" y="74696"/>
                  </a:cubicBezTo>
                  <a:cubicBezTo>
                    <a:pt x="24652" y="74210"/>
                    <a:pt x="24682" y="73541"/>
                    <a:pt x="24986" y="72964"/>
                  </a:cubicBezTo>
                  <a:cubicBezTo>
                    <a:pt x="26384" y="72721"/>
                    <a:pt x="27752" y="72295"/>
                    <a:pt x="29029" y="71748"/>
                  </a:cubicBezTo>
                  <a:cubicBezTo>
                    <a:pt x="32737" y="70289"/>
                    <a:pt x="35168" y="67401"/>
                    <a:pt x="37205" y="64058"/>
                  </a:cubicBezTo>
                  <a:cubicBezTo>
                    <a:pt x="37205" y="64058"/>
                    <a:pt x="37235" y="64058"/>
                    <a:pt x="37235" y="64027"/>
                  </a:cubicBezTo>
                  <a:cubicBezTo>
                    <a:pt x="37935" y="63541"/>
                    <a:pt x="38664" y="61170"/>
                    <a:pt x="38907" y="60593"/>
                  </a:cubicBezTo>
                  <a:cubicBezTo>
                    <a:pt x="40792" y="56033"/>
                    <a:pt x="41126" y="51079"/>
                    <a:pt x="41217" y="46185"/>
                  </a:cubicBezTo>
                  <a:cubicBezTo>
                    <a:pt x="41308" y="46124"/>
                    <a:pt x="41369" y="46064"/>
                    <a:pt x="41339" y="45942"/>
                  </a:cubicBezTo>
                  <a:cubicBezTo>
                    <a:pt x="41308" y="45091"/>
                    <a:pt x="41248" y="44240"/>
                    <a:pt x="41187" y="43389"/>
                  </a:cubicBezTo>
                  <a:cubicBezTo>
                    <a:pt x="42950" y="42811"/>
                    <a:pt x="44956" y="42143"/>
                    <a:pt x="41947" y="41170"/>
                  </a:cubicBezTo>
                  <a:cubicBezTo>
                    <a:pt x="42220" y="41048"/>
                    <a:pt x="42524" y="41079"/>
                    <a:pt x="42798" y="40988"/>
                  </a:cubicBezTo>
                  <a:cubicBezTo>
                    <a:pt x="43102" y="40836"/>
                    <a:pt x="43467" y="40744"/>
                    <a:pt x="43740" y="40532"/>
                  </a:cubicBezTo>
                  <a:cubicBezTo>
                    <a:pt x="44257" y="39924"/>
                    <a:pt x="42646" y="39285"/>
                    <a:pt x="42220" y="39103"/>
                  </a:cubicBezTo>
                  <a:cubicBezTo>
                    <a:pt x="44591" y="38738"/>
                    <a:pt x="43193" y="37826"/>
                    <a:pt x="41856" y="37310"/>
                  </a:cubicBezTo>
                  <a:cubicBezTo>
                    <a:pt x="41704" y="36033"/>
                    <a:pt x="41916" y="34696"/>
                    <a:pt x="41643" y="33419"/>
                  </a:cubicBezTo>
                  <a:cubicBezTo>
                    <a:pt x="41582" y="33267"/>
                    <a:pt x="41643" y="33054"/>
                    <a:pt x="41552" y="32902"/>
                  </a:cubicBezTo>
                  <a:cubicBezTo>
                    <a:pt x="41552" y="31413"/>
                    <a:pt x="41582" y="29924"/>
                    <a:pt x="41400" y="28434"/>
                  </a:cubicBezTo>
                  <a:cubicBezTo>
                    <a:pt x="41187" y="25851"/>
                    <a:pt x="41248" y="23206"/>
                    <a:pt x="40792" y="20623"/>
                  </a:cubicBezTo>
                  <a:cubicBezTo>
                    <a:pt x="40245" y="17583"/>
                    <a:pt x="39515" y="14513"/>
                    <a:pt x="38178" y="11717"/>
                  </a:cubicBezTo>
                  <a:cubicBezTo>
                    <a:pt x="38147" y="11686"/>
                    <a:pt x="38147" y="11656"/>
                    <a:pt x="38147" y="11625"/>
                  </a:cubicBezTo>
                  <a:cubicBezTo>
                    <a:pt x="38178" y="11443"/>
                    <a:pt x="37995" y="11261"/>
                    <a:pt x="37904" y="11109"/>
                  </a:cubicBezTo>
                  <a:cubicBezTo>
                    <a:pt x="35837" y="7188"/>
                    <a:pt x="32251" y="4027"/>
                    <a:pt x="28086" y="2507"/>
                  </a:cubicBezTo>
                  <a:cubicBezTo>
                    <a:pt x="28086" y="2446"/>
                    <a:pt x="28026" y="2385"/>
                    <a:pt x="27934" y="2355"/>
                  </a:cubicBezTo>
                  <a:cubicBezTo>
                    <a:pt x="27174" y="2264"/>
                    <a:pt x="26415" y="2051"/>
                    <a:pt x="25655" y="1899"/>
                  </a:cubicBezTo>
                  <a:cubicBezTo>
                    <a:pt x="25442" y="1382"/>
                    <a:pt x="25442" y="622"/>
                    <a:pt x="24864" y="349"/>
                  </a:cubicBezTo>
                  <a:cubicBezTo>
                    <a:pt x="24732" y="270"/>
                    <a:pt x="24615" y="236"/>
                    <a:pt x="24510" y="236"/>
                  </a:cubicBezTo>
                  <a:cubicBezTo>
                    <a:pt x="23965" y="236"/>
                    <a:pt x="23761" y="1161"/>
                    <a:pt x="23557" y="1595"/>
                  </a:cubicBezTo>
                  <a:cubicBezTo>
                    <a:pt x="23284" y="1078"/>
                    <a:pt x="23162" y="379"/>
                    <a:pt x="22645" y="14"/>
                  </a:cubicBezTo>
                  <a:cubicBezTo>
                    <a:pt x="22593" y="5"/>
                    <a:pt x="22542" y="0"/>
                    <a:pt x="22493"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1"/>
            <p:cNvSpPr/>
            <p:nvPr/>
          </p:nvSpPr>
          <p:spPr>
            <a:xfrm>
              <a:off x="1265125" y="2039625"/>
              <a:ext cx="550200" cy="204425"/>
            </a:xfrm>
            <a:custGeom>
              <a:avLst/>
              <a:gdLst/>
              <a:ahLst/>
              <a:cxnLst/>
              <a:rect l="l" t="t" r="r" b="b"/>
              <a:pathLst>
                <a:path w="22008" h="8177" extrusionOk="0">
                  <a:moveTo>
                    <a:pt x="153" y="0"/>
                  </a:moveTo>
                  <a:cubicBezTo>
                    <a:pt x="122" y="31"/>
                    <a:pt x="61" y="61"/>
                    <a:pt x="1" y="61"/>
                  </a:cubicBezTo>
                  <a:cubicBezTo>
                    <a:pt x="2159" y="4560"/>
                    <a:pt x="5776" y="7903"/>
                    <a:pt x="12007" y="8177"/>
                  </a:cubicBezTo>
                  <a:cubicBezTo>
                    <a:pt x="17357" y="7751"/>
                    <a:pt x="20335" y="4712"/>
                    <a:pt x="22007" y="608"/>
                  </a:cubicBezTo>
                  <a:cubicBezTo>
                    <a:pt x="20275" y="548"/>
                    <a:pt x="18572" y="487"/>
                    <a:pt x="16840" y="456"/>
                  </a:cubicBezTo>
                  <a:cubicBezTo>
                    <a:pt x="14864" y="396"/>
                    <a:pt x="12888" y="335"/>
                    <a:pt x="10913" y="304"/>
                  </a:cubicBezTo>
                  <a:cubicBezTo>
                    <a:pt x="8937" y="244"/>
                    <a:pt x="6992" y="183"/>
                    <a:pt x="5046" y="122"/>
                  </a:cubicBezTo>
                  <a:cubicBezTo>
                    <a:pt x="3405" y="92"/>
                    <a:pt x="1794" y="61"/>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1"/>
            <p:cNvSpPr/>
            <p:nvPr/>
          </p:nvSpPr>
          <p:spPr>
            <a:xfrm>
              <a:off x="1259800" y="2033550"/>
              <a:ext cx="560825" cy="216825"/>
            </a:xfrm>
            <a:custGeom>
              <a:avLst/>
              <a:gdLst/>
              <a:ahLst/>
              <a:cxnLst/>
              <a:rect l="l" t="t" r="r" b="b"/>
              <a:pathLst>
                <a:path w="22433" h="8673" extrusionOk="0">
                  <a:moveTo>
                    <a:pt x="1277" y="0"/>
                  </a:moveTo>
                  <a:cubicBezTo>
                    <a:pt x="1247" y="31"/>
                    <a:pt x="1217" y="31"/>
                    <a:pt x="1186" y="31"/>
                  </a:cubicBezTo>
                  <a:cubicBezTo>
                    <a:pt x="1157" y="26"/>
                    <a:pt x="1126" y="25"/>
                    <a:pt x="1095" y="25"/>
                  </a:cubicBezTo>
                  <a:cubicBezTo>
                    <a:pt x="906" y="25"/>
                    <a:pt x="701" y="96"/>
                    <a:pt x="518" y="122"/>
                  </a:cubicBezTo>
                  <a:lnTo>
                    <a:pt x="396" y="122"/>
                  </a:lnTo>
                  <a:cubicBezTo>
                    <a:pt x="369" y="131"/>
                    <a:pt x="340" y="134"/>
                    <a:pt x="310" y="134"/>
                  </a:cubicBezTo>
                  <a:cubicBezTo>
                    <a:pt x="236" y="134"/>
                    <a:pt x="156" y="113"/>
                    <a:pt x="92" y="91"/>
                  </a:cubicBezTo>
                  <a:cubicBezTo>
                    <a:pt x="62" y="91"/>
                    <a:pt x="62" y="91"/>
                    <a:pt x="62" y="122"/>
                  </a:cubicBezTo>
                  <a:cubicBezTo>
                    <a:pt x="31" y="152"/>
                    <a:pt x="1" y="243"/>
                    <a:pt x="1" y="304"/>
                  </a:cubicBezTo>
                  <a:cubicBezTo>
                    <a:pt x="1" y="304"/>
                    <a:pt x="31" y="335"/>
                    <a:pt x="31" y="335"/>
                  </a:cubicBezTo>
                  <a:cubicBezTo>
                    <a:pt x="122" y="608"/>
                    <a:pt x="244" y="851"/>
                    <a:pt x="366" y="1095"/>
                  </a:cubicBezTo>
                  <a:cubicBezTo>
                    <a:pt x="426" y="1155"/>
                    <a:pt x="457" y="1216"/>
                    <a:pt x="487" y="1277"/>
                  </a:cubicBezTo>
                  <a:cubicBezTo>
                    <a:pt x="639" y="1520"/>
                    <a:pt x="791" y="1733"/>
                    <a:pt x="943" y="1946"/>
                  </a:cubicBezTo>
                  <a:cubicBezTo>
                    <a:pt x="1186" y="2250"/>
                    <a:pt x="1429" y="2523"/>
                    <a:pt x="1673" y="2797"/>
                  </a:cubicBezTo>
                  <a:cubicBezTo>
                    <a:pt x="1642" y="2827"/>
                    <a:pt x="1612" y="2888"/>
                    <a:pt x="1612" y="2949"/>
                  </a:cubicBezTo>
                  <a:cubicBezTo>
                    <a:pt x="1612" y="3009"/>
                    <a:pt x="1612" y="3040"/>
                    <a:pt x="1642" y="3101"/>
                  </a:cubicBezTo>
                  <a:cubicBezTo>
                    <a:pt x="1794" y="3283"/>
                    <a:pt x="1977" y="3465"/>
                    <a:pt x="2159" y="3648"/>
                  </a:cubicBezTo>
                  <a:cubicBezTo>
                    <a:pt x="2220" y="3709"/>
                    <a:pt x="2280" y="3769"/>
                    <a:pt x="2341" y="3830"/>
                  </a:cubicBezTo>
                  <a:cubicBezTo>
                    <a:pt x="2524" y="4012"/>
                    <a:pt x="2676" y="4225"/>
                    <a:pt x="2828" y="4408"/>
                  </a:cubicBezTo>
                  <a:cubicBezTo>
                    <a:pt x="3101" y="4772"/>
                    <a:pt x="3375" y="5137"/>
                    <a:pt x="3770" y="5380"/>
                  </a:cubicBezTo>
                  <a:cubicBezTo>
                    <a:pt x="3770" y="5380"/>
                    <a:pt x="3800" y="5380"/>
                    <a:pt x="3831" y="5411"/>
                  </a:cubicBezTo>
                  <a:cubicBezTo>
                    <a:pt x="4317" y="5715"/>
                    <a:pt x="6505" y="7204"/>
                    <a:pt x="7995" y="7934"/>
                  </a:cubicBezTo>
                  <a:cubicBezTo>
                    <a:pt x="8542" y="8207"/>
                    <a:pt x="8998" y="8359"/>
                    <a:pt x="9241" y="8359"/>
                  </a:cubicBezTo>
                  <a:cubicBezTo>
                    <a:pt x="9363" y="8329"/>
                    <a:pt x="9454" y="8268"/>
                    <a:pt x="9423" y="8146"/>
                  </a:cubicBezTo>
                  <a:lnTo>
                    <a:pt x="9423" y="8146"/>
                  </a:lnTo>
                  <a:cubicBezTo>
                    <a:pt x="10092" y="8389"/>
                    <a:pt x="10822" y="8541"/>
                    <a:pt x="11521" y="8633"/>
                  </a:cubicBezTo>
                  <a:cubicBezTo>
                    <a:pt x="11703" y="8633"/>
                    <a:pt x="11855" y="8663"/>
                    <a:pt x="12007" y="8663"/>
                  </a:cubicBezTo>
                  <a:cubicBezTo>
                    <a:pt x="12145" y="8670"/>
                    <a:pt x="12283" y="8673"/>
                    <a:pt x="12420" y="8673"/>
                  </a:cubicBezTo>
                  <a:cubicBezTo>
                    <a:pt x="14797" y="8673"/>
                    <a:pt x="17092" y="7690"/>
                    <a:pt x="18816" y="6110"/>
                  </a:cubicBezTo>
                  <a:cubicBezTo>
                    <a:pt x="19515" y="5441"/>
                    <a:pt x="20153" y="4712"/>
                    <a:pt x="20639" y="3861"/>
                  </a:cubicBezTo>
                  <a:cubicBezTo>
                    <a:pt x="21095" y="3222"/>
                    <a:pt x="21551" y="2554"/>
                    <a:pt x="21946" y="1854"/>
                  </a:cubicBezTo>
                  <a:cubicBezTo>
                    <a:pt x="22007" y="1763"/>
                    <a:pt x="22068" y="1672"/>
                    <a:pt x="22098" y="1581"/>
                  </a:cubicBezTo>
                  <a:cubicBezTo>
                    <a:pt x="22220" y="1398"/>
                    <a:pt x="22311" y="1246"/>
                    <a:pt x="22402" y="1064"/>
                  </a:cubicBezTo>
                  <a:cubicBezTo>
                    <a:pt x="22433" y="547"/>
                    <a:pt x="21673" y="730"/>
                    <a:pt x="21247" y="608"/>
                  </a:cubicBezTo>
                  <a:lnTo>
                    <a:pt x="21217" y="608"/>
                  </a:lnTo>
                  <a:cubicBezTo>
                    <a:pt x="21176" y="636"/>
                    <a:pt x="21123" y="651"/>
                    <a:pt x="21071" y="651"/>
                  </a:cubicBezTo>
                  <a:cubicBezTo>
                    <a:pt x="21008" y="651"/>
                    <a:pt x="20947" y="628"/>
                    <a:pt x="20913" y="578"/>
                  </a:cubicBezTo>
                  <a:cubicBezTo>
                    <a:pt x="20869" y="622"/>
                    <a:pt x="20808" y="651"/>
                    <a:pt x="20755" y="651"/>
                  </a:cubicBezTo>
                  <a:cubicBezTo>
                    <a:pt x="20735" y="651"/>
                    <a:pt x="20717" y="647"/>
                    <a:pt x="20700" y="639"/>
                  </a:cubicBezTo>
                  <a:cubicBezTo>
                    <a:pt x="20670" y="639"/>
                    <a:pt x="20639" y="639"/>
                    <a:pt x="20609" y="608"/>
                  </a:cubicBezTo>
                  <a:cubicBezTo>
                    <a:pt x="20579" y="669"/>
                    <a:pt x="20548" y="760"/>
                    <a:pt x="20518" y="851"/>
                  </a:cubicBezTo>
                  <a:cubicBezTo>
                    <a:pt x="20518" y="882"/>
                    <a:pt x="20488" y="882"/>
                    <a:pt x="20488" y="912"/>
                  </a:cubicBezTo>
                  <a:cubicBezTo>
                    <a:pt x="20396" y="1064"/>
                    <a:pt x="20336" y="1216"/>
                    <a:pt x="20244" y="1368"/>
                  </a:cubicBezTo>
                  <a:cubicBezTo>
                    <a:pt x="20214" y="1398"/>
                    <a:pt x="20214" y="1429"/>
                    <a:pt x="20184" y="1459"/>
                  </a:cubicBezTo>
                  <a:cubicBezTo>
                    <a:pt x="20123" y="1550"/>
                    <a:pt x="20062" y="1672"/>
                    <a:pt x="19971" y="1794"/>
                  </a:cubicBezTo>
                  <a:cubicBezTo>
                    <a:pt x="18250" y="4602"/>
                    <a:pt x="15418" y="6900"/>
                    <a:pt x="12043" y="6900"/>
                  </a:cubicBezTo>
                  <a:cubicBezTo>
                    <a:pt x="12021" y="6900"/>
                    <a:pt x="11999" y="6900"/>
                    <a:pt x="11977" y="6900"/>
                  </a:cubicBezTo>
                  <a:cubicBezTo>
                    <a:pt x="9727" y="6687"/>
                    <a:pt x="7387" y="6079"/>
                    <a:pt x="5594" y="4681"/>
                  </a:cubicBezTo>
                  <a:cubicBezTo>
                    <a:pt x="4651" y="3952"/>
                    <a:pt x="3739" y="3161"/>
                    <a:pt x="3071" y="2189"/>
                  </a:cubicBezTo>
                  <a:cubicBezTo>
                    <a:pt x="2888" y="1946"/>
                    <a:pt x="2736" y="1672"/>
                    <a:pt x="2584" y="1368"/>
                  </a:cubicBezTo>
                  <a:cubicBezTo>
                    <a:pt x="2524" y="1246"/>
                    <a:pt x="2463" y="1125"/>
                    <a:pt x="2402" y="973"/>
                  </a:cubicBezTo>
                  <a:cubicBezTo>
                    <a:pt x="2372" y="943"/>
                    <a:pt x="2372" y="943"/>
                    <a:pt x="2372" y="912"/>
                  </a:cubicBezTo>
                  <a:cubicBezTo>
                    <a:pt x="2250" y="639"/>
                    <a:pt x="2128" y="365"/>
                    <a:pt x="1977" y="122"/>
                  </a:cubicBezTo>
                  <a:cubicBezTo>
                    <a:pt x="1946" y="91"/>
                    <a:pt x="1885" y="61"/>
                    <a:pt x="1825" y="61"/>
                  </a:cubicBezTo>
                  <a:cubicBezTo>
                    <a:pt x="1794" y="61"/>
                    <a:pt x="1764" y="31"/>
                    <a:pt x="1733" y="31"/>
                  </a:cubicBezTo>
                  <a:lnTo>
                    <a:pt x="1733" y="61"/>
                  </a:lnTo>
                  <a:cubicBezTo>
                    <a:pt x="1733" y="175"/>
                    <a:pt x="1627" y="265"/>
                    <a:pt x="1517" y="265"/>
                  </a:cubicBezTo>
                  <a:cubicBezTo>
                    <a:pt x="1451" y="265"/>
                    <a:pt x="1384" y="232"/>
                    <a:pt x="1338" y="152"/>
                  </a:cubicBezTo>
                  <a:lnTo>
                    <a:pt x="1308" y="61"/>
                  </a:lnTo>
                  <a:cubicBezTo>
                    <a:pt x="1308" y="61"/>
                    <a:pt x="1308" y="31"/>
                    <a:pt x="127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1"/>
            <p:cNvSpPr/>
            <p:nvPr/>
          </p:nvSpPr>
          <p:spPr>
            <a:xfrm>
              <a:off x="1645825" y="214372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35"/>
                    <a:pt x="457" y="213"/>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1"/>
            <p:cNvSpPr/>
            <p:nvPr/>
          </p:nvSpPr>
          <p:spPr>
            <a:xfrm>
              <a:off x="1629125" y="2152075"/>
              <a:ext cx="11425" cy="11425"/>
            </a:xfrm>
            <a:custGeom>
              <a:avLst/>
              <a:gdLst/>
              <a:ahLst/>
              <a:cxnLst/>
              <a:rect l="l" t="t" r="r" b="b"/>
              <a:pathLst>
                <a:path w="457" h="457" extrusionOk="0">
                  <a:moveTo>
                    <a:pt x="213" y="1"/>
                  </a:moveTo>
                  <a:cubicBezTo>
                    <a:pt x="91" y="1"/>
                    <a:pt x="0" y="123"/>
                    <a:pt x="0" y="244"/>
                  </a:cubicBezTo>
                  <a:cubicBezTo>
                    <a:pt x="0" y="366"/>
                    <a:pt x="122" y="457"/>
                    <a:pt x="243" y="457"/>
                  </a:cubicBezTo>
                  <a:cubicBezTo>
                    <a:pt x="365" y="457"/>
                    <a:pt x="456" y="335"/>
                    <a:pt x="456" y="244"/>
                  </a:cubicBezTo>
                  <a:cubicBezTo>
                    <a:pt x="42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1"/>
            <p:cNvSpPr/>
            <p:nvPr/>
          </p:nvSpPr>
          <p:spPr>
            <a:xfrm>
              <a:off x="1632150" y="2136125"/>
              <a:ext cx="11425" cy="11425"/>
            </a:xfrm>
            <a:custGeom>
              <a:avLst/>
              <a:gdLst/>
              <a:ahLst/>
              <a:cxnLst/>
              <a:rect l="l" t="t" r="r" b="b"/>
              <a:pathLst>
                <a:path w="457" h="457" extrusionOk="0">
                  <a:moveTo>
                    <a:pt x="213" y="1"/>
                  </a:moveTo>
                  <a:cubicBezTo>
                    <a:pt x="92" y="1"/>
                    <a:pt x="1" y="122"/>
                    <a:pt x="1" y="213"/>
                  </a:cubicBezTo>
                  <a:cubicBezTo>
                    <a:pt x="1" y="365"/>
                    <a:pt x="122" y="457"/>
                    <a:pt x="244" y="457"/>
                  </a:cubicBezTo>
                  <a:cubicBezTo>
                    <a:pt x="365" y="457"/>
                    <a:pt x="457" y="335"/>
                    <a:pt x="457" y="213"/>
                  </a:cubicBezTo>
                  <a:cubicBezTo>
                    <a:pt x="42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1"/>
            <p:cNvSpPr/>
            <p:nvPr/>
          </p:nvSpPr>
          <p:spPr>
            <a:xfrm>
              <a:off x="1401900" y="2108025"/>
              <a:ext cx="11425" cy="11400"/>
            </a:xfrm>
            <a:custGeom>
              <a:avLst/>
              <a:gdLst/>
              <a:ahLst/>
              <a:cxnLst/>
              <a:rect l="l" t="t" r="r" b="b"/>
              <a:pathLst>
                <a:path w="457" h="456" extrusionOk="0">
                  <a:moveTo>
                    <a:pt x="214" y="0"/>
                  </a:moveTo>
                  <a:cubicBezTo>
                    <a:pt x="92" y="0"/>
                    <a:pt x="1" y="122"/>
                    <a:pt x="1" y="243"/>
                  </a:cubicBezTo>
                  <a:cubicBezTo>
                    <a:pt x="31" y="365"/>
                    <a:pt x="122" y="456"/>
                    <a:pt x="244" y="456"/>
                  </a:cubicBezTo>
                  <a:cubicBezTo>
                    <a:pt x="366" y="456"/>
                    <a:pt x="457" y="334"/>
                    <a:pt x="457" y="213"/>
                  </a:cubicBezTo>
                  <a:cubicBezTo>
                    <a:pt x="457"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1"/>
            <p:cNvSpPr/>
            <p:nvPr/>
          </p:nvSpPr>
          <p:spPr>
            <a:xfrm>
              <a:off x="1260575" y="2035075"/>
              <a:ext cx="556600" cy="44850"/>
            </a:xfrm>
            <a:custGeom>
              <a:avLst/>
              <a:gdLst/>
              <a:ahLst/>
              <a:cxnLst/>
              <a:rect l="l" t="t" r="r" b="b"/>
              <a:pathLst>
                <a:path w="22264" h="1794" extrusionOk="0">
                  <a:moveTo>
                    <a:pt x="1277" y="0"/>
                  </a:moveTo>
                  <a:cubicBezTo>
                    <a:pt x="1003" y="0"/>
                    <a:pt x="730" y="30"/>
                    <a:pt x="487" y="61"/>
                  </a:cubicBezTo>
                  <a:lnTo>
                    <a:pt x="365" y="61"/>
                  </a:lnTo>
                  <a:cubicBezTo>
                    <a:pt x="91" y="91"/>
                    <a:pt x="0" y="395"/>
                    <a:pt x="122" y="608"/>
                  </a:cubicBezTo>
                  <a:cubicBezTo>
                    <a:pt x="183" y="760"/>
                    <a:pt x="304" y="821"/>
                    <a:pt x="426" y="851"/>
                  </a:cubicBezTo>
                  <a:cubicBezTo>
                    <a:pt x="365" y="882"/>
                    <a:pt x="335" y="973"/>
                    <a:pt x="335" y="1034"/>
                  </a:cubicBezTo>
                  <a:cubicBezTo>
                    <a:pt x="335" y="1155"/>
                    <a:pt x="456" y="1246"/>
                    <a:pt x="578" y="1246"/>
                  </a:cubicBezTo>
                  <a:cubicBezTo>
                    <a:pt x="1976" y="1307"/>
                    <a:pt x="3344" y="1337"/>
                    <a:pt x="4742" y="1368"/>
                  </a:cubicBezTo>
                  <a:cubicBezTo>
                    <a:pt x="6687" y="1398"/>
                    <a:pt x="8633" y="1459"/>
                    <a:pt x="10578" y="1489"/>
                  </a:cubicBezTo>
                  <a:cubicBezTo>
                    <a:pt x="12554" y="1550"/>
                    <a:pt x="14499" y="1611"/>
                    <a:pt x="16475" y="1641"/>
                  </a:cubicBezTo>
                  <a:cubicBezTo>
                    <a:pt x="18268" y="1702"/>
                    <a:pt x="20061" y="1733"/>
                    <a:pt x="21855" y="1793"/>
                  </a:cubicBezTo>
                  <a:cubicBezTo>
                    <a:pt x="21976" y="1793"/>
                    <a:pt x="22098" y="1672"/>
                    <a:pt x="22098" y="1550"/>
                  </a:cubicBezTo>
                  <a:cubicBezTo>
                    <a:pt x="22098" y="1520"/>
                    <a:pt x="22067" y="1489"/>
                    <a:pt x="22067" y="1459"/>
                  </a:cubicBezTo>
                  <a:cubicBezTo>
                    <a:pt x="22128" y="1307"/>
                    <a:pt x="22189" y="1094"/>
                    <a:pt x="22250" y="973"/>
                  </a:cubicBezTo>
                  <a:cubicBezTo>
                    <a:pt x="22264" y="735"/>
                    <a:pt x="22117" y="671"/>
                    <a:pt x="21923" y="671"/>
                  </a:cubicBezTo>
                  <a:cubicBezTo>
                    <a:pt x="21693" y="671"/>
                    <a:pt x="21397" y="760"/>
                    <a:pt x="21216" y="760"/>
                  </a:cubicBezTo>
                  <a:cubicBezTo>
                    <a:pt x="20973" y="760"/>
                    <a:pt x="20730" y="790"/>
                    <a:pt x="20487" y="790"/>
                  </a:cubicBezTo>
                  <a:cubicBezTo>
                    <a:pt x="20092" y="790"/>
                    <a:pt x="19697" y="790"/>
                    <a:pt x="19301" y="760"/>
                  </a:cubicBezTo>
                  <a:cubicBezTo>
                    <a:pt x="17934" y="608"/>
                    <a:pt x="16505" y="608"/>
                    <a:pt x="15076" y="517"/>
                  </a:cubicBezTo>
                  <a:cubicBezTo>
                    <a:pt x="13891" y="395"/>
                    <a:pt x="12645" y="395"/>
                    <a:pt x="11429" y="365"/>
                  </a:cubicBezTo>
                  <a:cubicBezTo>
                    <a:pt x="11358" y="251"/>
                    <a:pt x="11247" y="224"/>
                    <a:pt x="11124" y="224"/>
                  </a:cubicBezTo>
                  <a:cubicBezTo>
                    <a:pt x="11010" y="224"/>
                    <a:pt x="10886" y="247"/>
                    <a:pt x="10774" y="247"/>
                  </a:cubicBezTo>
                  <a:cubicBezTo>
                    <a:pt x="10748" y="247"/>
                    <a:pt x="10724" y="246"/>
                    <a:pt x="10699" y="243"/>
                  </a:cubicBezTo>
                  <a:cubicBezTo>
                    <a:pt x="10076" y="258"/>
                    <a:pt x="9461" y="266"/>
                    <a:pt x="8845" y="266"/>
                  </a:cubicBezTo>
                  <a:cubicBezTo>
                    <a:pt x="8230" y="266"/>
                    <a:pt x="7614" y="258"/>
                    <a:pt x="6991" y="243"/>
                  </a:cubicBezTo>
                  <a:cubicBezTo>
                    <a:pt x="6892" y="115"/>
                    <a:pt x="6739" y="87"/>
                    <a:pt x="6574" y="87"/>
                  </a:cubicBezTo>
                  <a:cubicBezTo>
                    <a:pt x="6443" y="87"/>
                    <a:pt x="6305" y="105"/>
                    <a:pt x="6178" y="105"/>
                  </a:cubicBezTo>
                  <a:cubicBezTo>
                    <a:pt x="6122" y="105"/>
                    <a:pt x="6068" y="101"/>
                    <a:pt x="6019" y="91"/>
                  </a:cubicBezTo>
                  <a:cubicBezTo>
                    <a:pt x="5870" y="95"/>
                    <a:pt x="5722" y="97"/>
                    <a:pt x="5575" y="97"/>
                  </a:cubicBezTo>
                  <a:cubicBezTo>
                    <a:pt x="4666" y="97"/>
                    <a:pt x="3773" y="26"/>
                    <a:pt x="2857" y="0"/>
                  </a:cubicBezTo>
                  <a:lnTo>
                    <a:pt x="1702" y="0"/>
                  </a:lnTo>
                  <a:cubicBezTo>
                    <a:pt x="1684" y="113"/>
                    <a:pt x="1584" y="191"/>
                    <a:pt x="1481" y="191"/>
                  </a:cubicBezTo>
                  <a:cubicBezTo>
                    <a:pt x="1418" y="191"/>
                    <a:pt x="1354" y="161"/>
                    <a:pt x="1307" y="91"/>
                  </a:cubicBezTo>
                  <a:lnTo>
                    <a:pt x="1277"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1"/>
            <p:cNvSpPr/>
            <p:nvPr/>
          </p:nvSpPr>
          <p:spPr>
            <a:xfrm>
              <a:off x="1284125" y="1216425"/>
              <a:ext cx="177075" cy="94675"/>
            </a:xfrm>
            <a:custGeom>
              <a:avLst/>
              <a:gdLst/>
              <a:ahLst/>
              <a:cxnLst/>
              <a:rect l="l" t="t" r="r" b="b"/>
              <a:pathLst>
                <a:path w="7083" h="3787" extrusionOk="0">
                  <a:moveTo>
                    <a:pt x="2596" y="0"/>
                  </a:moveTo>
                  <a:cubicBezTo>
                    <a:pt x="2144" y="0"/>
                    <a:pt x="1700" y="71"/>
                    <a:pt x="1277" y="253"/>
                  </a:cubicBezTo>
                  <a:cubicBezTo>
                    <a:pt x="0" y="831"/>
                    <a:pt x="31" y="2654"/>
                    <a:pt x="1216" y="3323"/>
                  </a:cubicBezTo>
                  <a:cubicBezTo>
                    <a:pt x="1834" y="3659"/>
                    <a:pt x="2533" y="3786"/>
                    <a:pt x="3256" y="3786"/>
                  </a:cubicBezTo>
                  <a:cubicBezTo>
                    <a:pt x="4562" y="3786"/>
                    <a:pt x="5948" y="3371"/>
                    <a:pt x="7083" y="3019"/>
                  </a:cubicBezTo>
                  <a:cubicBezTo>
                    <a:pt x="6839" y="2533"/>
                    <a:pt x="6748" y="1986"/>
                    <a:pt x="6809" y="1439"/>
                  </a:cubicBezTo>
                  <a:cubicBezTo>
                    <a:pt x="6809" y="1287"/>
                    <a:pt x="6839" y="1104"/>
                    <a:pt x="6870" y="952"/>
                  </a:cubicBezTo>
                  <a:cubicBezTo>
                    <a:pt x="6414" y="800"/>
                    <a:pt x="5988" y="679"/>
                    <a:pt x="5502" y="557"/>
                  </a:cubicBezTo>
                  <a:cubicBezTo>
                    <a:pt x="4588" y="329"/>
                    <a:pt x="3574" y="0"/>
                    <a:pt x="25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1"/>
            <p:cNvSpPr/>
            <p:nvPr/>
          </p:nvSpPr>
          <p:spPr>
            <a:xfrm>
              <a:off x="1331225" y="1073025"/>
              <a:ext cx="164175" cy="155825"/>
            </a:xfrm>
            <a:custGeom>
              <a:avLst/>
              <a:gdLst/>
              <a:ahLst/>
              <a:cxnLst/>
              <a:rect l="l" t="t" r="r" b="b"/>
              <a:pathLst>
                <a:path w="6567" h="6233" extrusionOk="0">
                  <a:moveTo>
                    <a:pt x="1732" y="0"/>
                  </a:moveTo>
                  <a:cubicBezTo>
                    <a:pt x="1702" y="0"/>
                    <a:pt x="1672" y="1"/>
                    <a:pt x="1642" y="1"/>
                  </a:cubicBezTo>
                  <a:cubicBezTo>
                    <a:pt x="579" y="214"/>
                    <a:pt x="1" y="852"/>
                    <a:pt x="31" y="1977"/>
                  </a:cubicBezTo>
                  <a:cubicBezTo>
                    <a:pt x="275" y="3345"/>
                    <a:pt x="1521" y="4317"/>
                    <a:pt x="2645" y="5017"/>
                  </a:cubicBezTo>
                  <a:cubicBezTo>
                    <a:pt x="3436" y="5503"/>
                    <a:pt x="4256" y="5898"/>
                    <a:pt x="5138" y="6232"/>
                  </a:cubicBezTo>
                  <a:cubicBezTo>
                    <a:pt x="5381" y="5533"/>
                    <a:pt x="5898" y="4895"/>
                    <a:pt x="6566" y="4530"/>
                  </a:cubicBezTo>
                  <a:cubicBezTo>
                    <a:pt x="6536" y="4500"/>
                    <a:pt x="6506" y="4439"/>
                    <a:pt x="6506" y="4378"/>
                  </a:cubicBezTo>
                  <a:cubicBezTo>
                    <a:pt x="5515" y="2486"/>
                    <a:pt x="4197" y="0"/>
                    <a:pt x="17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1"/>
            <p:cNvSpPr/>
            <p:nvPr/>
          </p:nvSpPr>
          <p:spPr>
            <a:xfrm>
              <a:off x="1456625" y="995925"/>
              <a:ext cx="118550" cy="185800"/>
            </a:xfrm>
            <a:custGeom>
              <a:avLst/>
              <a:gdLst/>
              <a:ahLst/>
              <a:cxnLst/>
              <a:rect l="l" t="t" r="r" b="b"/>
              <a:pathLst>
                <a:path w="4742" h="7432" extrusionOk="0">
                  <a:moveTo>
                    <a:pt x="2743" y="0"/>
                  </a:moveTo>
                  <a:cubicBezTo>
                    <a:pt x="2342" y="0"/>
                    <a:pt x="1927" y="175"/>
                    <a:pt x="1611" y="441"/>
                  </a:cubicBezTo>
                  <a:cubicBezTo>
                    <a:pt x="0" y="2265"/>
                    <a:pt x="1095" y="5365"/>
                    <a:pt x="1976" y="7341"/>
                  </a:cubicBezTo>
                  <a:cubicBezTo>
                    <a:pt x="2006" y="7341"/>
                    <a:pt x="2037" y="7371"/>
                    <a:pt x="2037" y="7401"/>
                  </a:cubicBezTo>
                  <a:cubicBezTo>
                    <a:pt x="2276" y="7333"/>
                    <a:pt x="2524" y="7294"/>
                    <a:pt x="2782" y="7294"/>
                  </a:cubicBezTo>
                  <a:cubicBezTo>
                    <a:pt x="2984" y="7294"/>
                    <a:pt x="3191" y="7318"/>
                    <a:pt x="3405" y="7371"/>
                  </a:cubicBezTo>
                  <a:cubicBezTo>
                    <a:pt x="3496" y="7401"/>
                    <a:pt x="3587" y="7401"/>
                    <a:pt x="3678" y="7432"/>
                  </a:cubicBezTo>
                  <a:cubicBezTo>
                    <a:pt x="3709" y="7037"/>
                    <a:pt x="3891" y="6550"/>
                    <a:pt x="3891" y="6338"/>
                  </a:cubicBezTo>
                  <a:cubicBezTo>
                    <a:pt x="4164" y="4423"/>
                    <a:pt x="4742" y="2113"/>
                    <a:pt x="3648" y="410"/>
                  </a:cubicBezTo>
                  <a:cubicBezTo>
                    <a:pt x="3400" y="121"/>
                    <a:pt x="3076" y="0"/>
                    <a:pt x="2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1"/>
            <p:cNvSpPr/>
            <p:nvPr/>
          </p:nvSpPr>
          <p:spPr>
            <a:xfrm>
              <a:off x="1560725" y="1040225"/>
              <a:ext cx="120075" cy="169625"/>
            </a:xfrm>
            <a:custGeom>
              <a:avLst/>
              <a:gdLst/>
              <a:ahLst/>
              <a:cxnLst/>
              <a:rect l="l" t="t" r="r" b="b"/>
              <a:pathLst>
                <a:path w="4803" h="6785" extrusionOk="0">
                  <a:moveTo>
                    <a:pt x="3203" y="1"/>
                  </a:moveTo>
                  <a:cubicBezTo>
                    <a:pt x="2894" y="1"/>
                    <a:pt x="2588" y="99"/>
                    <a:pt x="2341" y="310"/>
                  </a:cubicBezTo>
                  <a:cubicBezTo>
                    <a:pt x="852" y="1587"/>
                    <a:pt x="456" y="3654"/>
                    <a:pt x="61" y="5477"/>
                  </a:cubicBezTo>
                  <a:cubicBezTo>
                    <a:pt x="31" y="5569"/>
                    <a:pt x="31" y="5660"/>
                    <a:pt x="0" y="5781"/>
                  </a:cubicBezTo>
                  <a:cubicBezTo>
                    <a:pt x="608" y="5964"/>
                    <a:pt x="1064" y="6329"/>
                    <a:pt x="1399" y="6784"/>
                  </a:cubicBezTo>
                  <a:cubicBezTo>
                    <a:pt x="2615" y="5569"/>
                    <a:pt x="4013" y="4353"/>
                    <a:pt x="4560" y="2681"/>
                  </a:cubicBezTo>
                  <a:cubicBezTo>
                    <a:pt x="4742" y="2043"/>
                    <a:pt x="4803" y="1283"/>
                    <a:pt x="4469" y="675"/>
                  </a:cubicBezTo>
                  <a:cubicBezTo>
                    <a:pt x="4189" y="246"/>
                    <a:pt x="3693" y="1"/>
                    <a:pt x="3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1"/>
            <p:cNvSpPr/>
            <p:nvPr/>
          </p:nvSpPr>
          <p:spPr>
            <a:xfrm>
              <a:off x="1602525" y="1186250"/>
              <a:ext cx="167200" cy="99825"/>
            </a:xfrm>
            <a:custGeom>
              <a:avLst/>
              <a:gdLst/>
              <a:ahLst/>
              <a:cxnLst/>
              <a:rect l="l" t="t" r="r" b="b"/>
              <a:pathLst>
                <a:path w="6688" h="3993" extrusionOk="0">
                  <a:moveTo>
                    <a:pt x="4027" y="0"/>
                  </a:moveTo>
                  <a:cubicBezTo>
                    <a:pt x="3301" y="0"/>
                    <a:pt x="2556" y="162"/>
                    <a:pt x="1915" y="366"/>
                  </a:cubicBezTo>
                  <a:cubicBezTo>
                    <a:pt x="1216" y="640"/>
                    <a:pt x="608" y="1035"/>
                    <a:pt x="0" y="1399"/>
                  </a:cubicBezTo>
                  <a:cubicBezTo>
                    <a:pt x="213" y="1886"/>
                    <a:pt x="335" y="2463"/>
                    <a:pt x="335" y="3102"/>
                  </a:cubicBezTo>
                  <a:cubicBezTo>
                    <a:pt x="304" y="3284"/>
                    <a:pt x="274" y="3466"/>
                    <a:pt x="213" y="3649"/>
                  </a:cubicBezTo>
                  <a:cubicBezTo>
                    <a:pt x="365" y="3649"/>
                    <a:pt x="517" y="3679"/>
                    <a:pt x="608" y="3679"/>
                  </a:cubicBezTo>
                  <a:cubicBezTo>
                    <a:pt x="1410" y="3822"/>
                    <a:pt x="2321" y="3993"/>
                    <a:pt x="3202" y="3993"/>
                  </a:cubicBezTo>
                  <a:cubicBezTo>
                    <a:pt x="4191" y="3993"/>
                    <a:pt x="5143" y="3778"/>
                    <a:pt x="5867" y="3071"/>
                  </a:cubicBezTo>
                  <a:cubicBezTo>
                    <a:pt x="6444" y="2494"/>
                    <a:pt x="6687" y="1582"/>
                    <a:pt x="6262" y="852"/>
                  </a:cubicBezTo>
                  <a:cubicBezTo>
                    <a:pt x="6231" y="791"/>
                    <a:pt x="6201" y="761"/>
                    <a:pt x="6171" y="731"/>
                  </a:cubicBezTo>
                  <a:cubicBezTo>
                    <a:pt x="5584" y="192"/>
                    <a:pt x="4817" y="0"/>
                    <a:pt x="4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1"/>
            <p:cNvSpPr/>
            <p:nvPr/>
          </p:nvSpPr>
          <p:spPr>
            <a:xfrm>
              <a:off x="1582000" y="1289625"/>
              <a:ext cx="147450" cy="134350"/>
            </a:xfrm>
            <a:custGeom>
              <a:avLst/>
              <a:gdLst/>
              <a:ahLst/>
              <a:cxnLst/>
              <a:rect l="l" t="t" r="r" b="b"/>
              <a:pathLst>
                <a:path w="5898" h="5374" extrusionOk="0">
                  <a:moveTo>
                    <a:pt x="852" y="0"/>
                  </a:moveTo>
                  <a:cubicBezTo>
                    <a:pt x="639" y="426"/>
                    <a:pt x="335" y="821"/>
                    <a:pt x="1" y="1125"/>
                  </a:cubicBezTo>
                  <a:cubicBezTo>
                    <a:pt x="1" y="1155"/>
                    <a:pt x="1" y="1155"/>
                    <a:pt x="1" y="1185"/>
                  </a:cubicBezTo>
                  <a:cubicBezTo>
                    <a:pt x="122" y="1337"/>
                    <a:pt x="213" y="1520"/>
                    <a:pt x="335" y="1672"/>
                  </a:cubicBezTo>
                  <a:cubicBezTo>
                    <a:pt x="365" y="1763"/>
                    <a:pt x="396" y="1854"/>
                    <a:pt x="426" y="1945"/>
                  </a:cubicBezTo>
                  <a:cubicBezTo>
                    <a:pt x="1247" y="3374"/>
                    <a:pt x="2189" y="4863"/>
                    <a:pt x="3861" y="5319"/>
                  </a:cubicBezTo>
                  <a:cubicBezTo>
                    <a:pt x="3999" y="5355"/>
                    <a:pt x="4145" y="5373"/>
                    <a:pt x="4292" y="5373"/>
                  </a:cubicBezTo>
                  <a:cubicBezTo>
                    <a:pt x="4892" y="5373"/>
                    <a:pt x="5508" y="5072"/>
                    <a:pt x="5654" y="4438"/>
                  </a:cubicBezTo>
                  <a:cubicBezTo>
                    <a:pt x="5897" y="2280"/>
                    <a:pt x="3648" y="790"/>
                    <a:pt x="1824" y="243"/>
                  </a:cubicBezTo>
                  <a:cubicBezTo>
                    <a:pt x="1520" y="182"/>
                    <a:pt x="1216" y="61"/>
                    <a:pt x="882" y="30"/>
                  </a:cubicBezTo>
                  <a:cubicBezTo>
                    <a:pt x="882" y="30"/>
                    <a:pt x="852" y="3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1"/>
            <p:cNvSpPr/>
            <p:nvPr/>
          </p:nvSpPr>
          <p:spPr>
            <a:xfrm>
              <a:off x="1504125" y="1324575"/>
              <a:ext cx="109050" cy="172150"/>
            </a:xfrm>
            <a:custGeom>
              <a:avLst/>
              <a:gdLst/>
              <a:ahLst/>
              <a:cxnLst/>
              <a:rect l="l" t="t" r="r" b="b"/>
              <a:pathLst>
                <a:path w="4362" h="6886" extrusionOk="0">
                  <a:moveTo>
                    <a:pt x="2751" y="0"/>
                  </a:moveTo>
                  <a:cubicBezTo>
                    <a:pt x="2234" y="335"/>
                    <a:pt x="1687" y="547"/>
                    <a:pt x="1079" y="547"/>
                  </a:cubicBezTo>
                  <a:cubicBezTo>
                    <a:pt x="927" y="547"/>
                    <a:pt x="775" y="517"/>
                    <a:pt x="654" y="517"/>
                  </a:cubicBezTo>
                  <a:cubicBezTo>
                    <a:pt x="593" y="487"/>
                    <a:pt x="532" y="487"/>
                    <a:pt x="502" y="487"/>
                  </a:cubicBezTo>
                  <a:cubicBezTo>
                    <a:pt x="471" y="639"/>
                    <a:pt x="410" y="851"/>
                    <a:pt x="380" y="973"/>
                  </a:cubicBezTo>
                  <a:cubicBezTo>
                    <a:pt x="289" y="1459"/>
                    <a:pt x="167" y="1915"/>
                    <a:pt x="167" y="2401"/>
                  </a:cubicBezTo>
                  <a:cubicBezTo>
                    <a:pt x="0" y="4097"/>
                    <a:pt x="672" y="6885"/>
                    <a:pt x="2625" y="6885"/>
                  </a:cubicBezTo>
                  <a:cubicBezTo>
                    <a:pt x="2807" y="6885"/>
                    <a:pt x="3001" y="6861"/>
                    <a:pt x="3207" y="6809"/>
                  </a:cubicBezTo>
                  <a:cubicBezTo>
                    <a:pt x="3875" y="6566"/>
                    <a:pt x="4210" y="5715"/>
                    <a:pt x="4331" y="5046"/>
                  </a:cubicBezTo>
                  <a:cubicBezTo>
                    <a:pt x="4362" y="3465"/>
                    <a:pt x="3784" y="1915"/>
                    <a:pt x="3024" y="547"/>
                  </a:cubicBezTo>
                  <a:cubicBezTo>
                    <a:pt x="2964" y="395"/>
                    <a:pt x="2872" y="274"/>
                    <a:pt x="2812" y="152"/>
                  </a:cubicBezTo>
                  <a:cubicBezTo>
                    <a:pt x="2781" y="91"/>
                    <a:pt x="2751" y="61"/>
                    <a:pt x="2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1"/>
            <p:cNvSpPr/>
            <p:nvPr/>
          </p:nvSpPr>
          <p:spPr>
            <a:xfrm>
              <a:off x="1349475" y="1302525"/>
              <a:ext cx="154275" cy="162550"/>
            </a:xfrm>
            <a:custGeom>
              <a:avLst/>
              <a:gdLst/>
              <a:ahLst/>
              <a:cxnLst/>
              <a:rect l="l" t="t" r="r" b="b"/>
              <a:pathLst>
                <a:path w="6171" h="6502" extrusionOk="0">
                  <a:moveTo>
                    <a:pt x="4712" y="1"/>
                  </a:moveTo>
                  <a:cubicBezTo>
                    <a:pt x="4712" y="31"/>
                    <a:pt x="4681" y="31"/>
                    <a:pt x="4651" y="31"/>
                  </a:cubicBezTo>
                  <a:cubicBezTo>
                    <a:pt x="3253" y="821"/>
                    <a:pt x="1976" y="1794"/>
                    <a:pt x="1125" y="3162"/>
                  </a:cubicBezTo>
                  <a:cubicBezTo>
                    <a:pt x="578" y="4074"/>
                    <a:pt x="0" y="5472"/>
                    <a:pt x="1034" y="6232"/>
                  </a:cubicBezTo>
                  <a:cubicBezTo>
                    <a:pt x="1301" y="6425"/>
                    <a:pt x="1612" y="6502"/>
                    <a:pt x="1927" y="6502"/>
                  </a:cubicBezTo>
                  <a:cubicBezTo>
                    <a:pt x="2257" y="6502"/>
                    <a:pt x="2592" y="6417"/>
                    <a:pt x="2888" y="6293"/>
                  </a:cubicBezTo>
                  <a:cubicBezTo>
                    <a:pt x="3587" y="5958"/>
                    <a:pt x="4043" y="5259"/>
                    <a:pt x="4499" y="4712"/>
                  </a:cubicBezTo>
                  <a:cubicBezTo>
                    <a:pt x="5259" y="3648"/>
                    <a:pt x="5745" y="2493"/>
                    <a:pt x="6140" y="1308"/>
                  </a:cubicBezTo>
                  <a:cubicBezTo>
                    <a:pt x="6140" y="1247"/>
                    <a:pt x="6171" y="1217"/>
                    <a:pt x="6171" y="1186"/>
                  </a:cubicBezTo>
                  <a:cubicBezTo>
                    <a:pt x="5593" y="973"/>
                    <a:pt x="5077" y="548"/>
                    <a:pt x="47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1"/>
            <p:cNvSpPr/>
            <p:nvPr/>
          </p:nvSpPr>
          <p:spPr>
            <a:xfrm>
              <a:off x="1448250" y="1146000"/>
              <a:ext cx="11425" cy="11425"/>
            </a:xfrm>
            <a:custGeom>
              <a:avLst/>
              <a:gdLst/>
              <a:ahLst/>
              <a:cxnLst/>
              <a:rect l="l" t="t" r="r" b="b"/>
              <a:pathLst>
                <a:path w="457" h="457" extrusionOk="0">
                  <a:moveTo>
                    <a:pt x="244" y="0"/>
                  </a:moveTo>
                  <a:cubicBezTo>
                    <a:pt x="123" y="0"/>
                    <a:pt x="1" y="122"/>
                    <a:pt x="1" y="243"/>
                  </a:cubicBezTo>
                  <a:cubicBezTo>
                    <a:pt x="1" y="365"/>
                    <a:pt x="123" y="456"/>
                    <a:pt x="244" y="456"/>
                  </a:cubicBezTo>
                  <a:cubicBezTo>
                    <a:pt x="366"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1"/>
            <p:cNvSpPr/>
            <p:nvPr/>
          </p:nvSpPr>
          <p:spPr>
            <a:xfrm>
              <a:off x="1377600" y="1158900"/>
              <a:ext cx="12175" cy="11425"/>
            </a:xfrm>
            <a:custGeom>
              <a:avLst/>
              <a:gdLst/>
              <a:ahLst/>
              <a:cxnLst/>
              <a:rect l="l" t="t" r="r" b="b"/>
              <a:pathLst>
                <a:path w="487" h="457" extrusionOk="0">
                  <a:moveTo>
                    <a:pt x="243" y="1"/>
                  </a:moveTo>
                  <a:cubicBezTo>
                    <a:pt x="122" y="1"/>
                    <a:pt x="31" y="92"/>
                    <a:pt x="31" y="214"/>
                  </a:cubicBezTo>
                  <a:cubicBezTo>
                    <a:pt x="0" y="335"/>
                    <a:pt x="122" y="457"/>
                    <a:pt x="243" y="457"/>
                  </a:cubicBezTo>
                  <a:cubicBezTo>
                    <a:pt x="365" y="457"/>
                    <a:pt x="456" y="366"/>
                    <a:pt x="456" y="244"/>
                  </a:cubicBezTo>
                  <a:cubicBezTo>
                    <a:pt x="486" y="123"/>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1"/>
            <p:cNvSpPr/>
            <p:nvPr/>
          </p:nvSpPr>
          <p:spPr>
            <a:xfrm>
              <a:off x="1390500" y="1166500"/>
              <a:ext cx="11425" cy="11425"/>
            </a:xfrm>
            <a:custGeom>
              <a:avLst/>
              <a:gdLst/>
              <a:ahLst/>
              <a:cxnLst/>
              <a:rect l="l" t="t" r="r" b="b"/>
              <a:pathLst>
                <a:path w="457" h="457" extrusionOk="0">
                  <a:moveTo>
                    <a:pt x="244" y="1"/>
                  </a:moveTo>
                  <a:cubicBezTo>
                    <a:pt x="92" y="1"/>
                    <a:pt x="1" y="123"/>
                    <a:pt x="1" y="244"/>
                  </a:cubicBezTo>
                  <a:cubicBezTo>
                    <a:pt x="1" y="366"/>
                    <a:pt x="92" y="457"/>
                    <a:pt x="214" y="457"/>
                  </a:cubicBezTo>
                  <a:cubicBezTo>
                    <a:pt x="335" y="457"/>
                    <a:pt x="457" y="366"/>
                    <a:pt x="457" y="244"/>
                  </a:cubicBezTo>
                  <a:cubicBezTo>
                    <a:pt x="457" y="123"/>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1"/>
            <p:cNvSpPr/>
            <p:nvPr/>
          </p:nvSpPr>
          <p:spPr>
            <a:xfrm>
              <a:off x="1395825" y="1271375"/>
              <a:ext cx="11425" cy="11425"/>
            </a:xfrm>
            <a:custGeom>
              <a:avLst/>
              <a:gdLst/>
              <a:ahLst/>
              <a:cxnLst/>
              <a:rect l="l" t="t" r="r" b="b"/>
              <a:pathLst>
                <a:path w="457" h="457" extrusionOk="0">
                  <a:moveTo>
                    <a:pt x="244" y="1"/>
                  </a:moveTo>
                  <a:cubicBezTo>
                    <a:pt x="122" y="1"/>
                    <a:pt x="31" y="122"/>
                    <a:pt x="31" y="244"/>
                  </a:cubicBezTo>
                  <a:cubicBezTo>
                    <a:pt x="1" y="365"/>
                    <a:pt x="122" y="456"/>
                    <a:pt x="244" y="456"/>
                  </a:cubicBezTo>
                  <a:cubicBezTo>
                    <a:pt x="365" y="456"/>
                    <a:pt x="457" y="365"/>
                    <a:pt x="457" y="244"/>
                  </a:cubicBezTo>
                  <a:cubicBezTo>
                    <a:pt x="457"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1"/>
            <p:cNvSpPr/>
            <p:nvPr/>
          </p:nvSpPr>
          <p:spPr>
            <a:xfrm>
              <a:off x="1395825" y="1255425"/>
              <a:ext cx="11425" cy="11425"/>
            </a:xfrm>
            <a:custGeom>
              <a:avLst/>
              <a:gdLst/>
              <a:ahLst/>
              <a:cxnLst/>
              <a:rect l="l" t="t" r="r" b="b"/>
              <a:pathLst>
                <a:path w="457" h="457" extrusionOk="0">
                  <a:moveTo>
                    <a:pt x="244" y="0"/>
                  </a:moveTo>
                  <a:cubicBezTo>
                    <a:pt x="122" y="0"/>
                    <a:pt x="31" y="91"/>
                    <a:pt x="1" y="213"/>
                  </a:cubicBezTo>
                  <a:cubicBezTo>
                    <a:pt x="1" y="335"/>
                    <a:pt x="122" y="456"/>
                    <a:pt x="244" y="456"/>
                  </a:cubicBezTo>
                  <a:cubicBezTo>
                    <a:pt x="365" y="456"/>
                    <a:pt x="457" y="335"/>
                    <a:pt x="457" y="213"/>
                  </a:cubicBezTo>
                  <a:cubicBezTo>
                    <a:pt x="45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1"/>
            <p:cNvSpPr/>
            <p:nvPr/>
          </p:nvSpPr>
          <p:spPr>
            <a:xfrm>
              <a:off x="1381400" y="1263025"/>
              <a:ext cx="11425" cy="11425"/>
            </a:xfrm>
            <a:custGeom>
              <a:avLst/>
              <a:gdLst/>
              <a:ahLst/>
              <a:cxnLst/>
              <a:rect l="l" t="t" r="r" b="b"/>
              <a:pathLst>
                <a:path w="457" h="457" extrusionOk="0">
                  <a:moveTo>
                    <a:pt x="243" y="0"/>
                  </a:moveTo>
                  <a:cubicBezTo>
                    <a:pt x="91" y="0"/>
                    <a:pt x="0" y="91"/>
                    <a:pt x="0" y="243"/>
                  </a:cubicBezTo>
                  <a:cubicBezTo>
                    <a:pt x="0" y="365"/>
                    <a:pt x="91" y="456"/>
                    <a:pt x="213" y="456"/>
                  </a:cubicBezTo>
                  <a:cubicBezTo>
                    <a:pt x="334"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1418625" y="1355725"/>
              <a:ext cx="11425" cy="11425"/>
            </a:xfrm>
            <a:custGeom>
              <a:avLst/>
              <a:gdLst/>
              <a:ahLst/>
              <a:cxnLst/>
              <a:rect l="l" t="t" r="r" b="b"/>
              <a:pathLst>
                <a:path w="457" h="457" extrusionOk="0">
                  <a:moveTo>
                    <a:pt x="213" y="0"/>
                  </a:moveTo>
                  <a:cubicBezTo>
                    <a:pt x="92" y="0"/>
                    <a:pt x="1" y="92"/>
                    <a:pt x="1" y="213"/>
                  </a:cubicBezTo>
                  <a:cubicBezTo>
                    <a:pt x="1" y="335"/>
                    <a:pt x="92" y="456"/>
                    <a:pt x="213" y="456"/>
                  </a:cubicBezTo>
                  <a:cubicBezTo>
                    <a:pt x="335" y="456"/>
                    <a:pt x="456" y="365"/>
                    <a:pt x="456" y="244"/>
                  </a:cubicBezTo>
                  <a:cubicBezTo>
                    <a:pt x="456" y="12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1"/>
            <p:cNvSpPr/>
            <p:nvPr/>
          </p:nvSpPr>
          <p:spPr>
            <a:xfrm>
              <a:off x="1430025" y="1342800"/>
              <a:ext cx="11425" cy="11425"/>
            </a:xfrm>
            <a:custGeom>
              <a:avLst/>
              <a:gdLst/>
              <a:ahLst/>
              <a:cxnLst/>
              <a:rect l="l" t="t" r="r" b="b"/>
              <a:pathLst>
                <a:path w="457" h="457" extrusionOk="0">
                  <a:moveTo>
                    <a:pt x="244" y="1"/>
                  </a:moveTo>
                  <a:cubicBezTo>
                    <a:pt x="122" y="1"/>
                    <a:pt x="0" y="92"/>
                    <a:pt x="0" y="213"/>
                  </a:cubicBezTo>
                  <a:cubicBezTo>
                    <a:pt x="0" y="335"/>
                    <a:pt x="92" y="457"/>
                    <a:pt x="213" y="457"/>
                  </a:cubicBezTo>
                  <a:cubicBezTo>
                    <a:pt x="365" y="457"/>
                    <a:pt x="456" y="365"/>
                    <a:pt x="456" y="244"/>
                  </a:cubicBezTo>
                  <a:cubicBezTo>
                    <a:pt x="456" y="12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1"/>
            <p:cNvSpPr/>
            <p:nvPr/>
          </p:nvSpPr>
          <p:spPr>
            <a:xfrm>
              <a:off x="1433825" y="1402825"/>
              <a:ext cx="11425" cy="11425"/>
            </a:xfrm>
            <a:custGeom>
              <a:avLst/>
              <a:gdLst/>
              <a:ahLst/>
              <a:cxnLst/>
              <a:rect l="l" t="t" r="r" b="b"/>
              <a:pathLst>
                <a:path w="457" h="457" extrusionOk="0">
                  <a:moveTo>
                    <a:pt x="244" y="1"/>
                  </a:moveTo>
                  <a:cubicBezTo>
                    <a:pt x="122" y="1"/>
                    <a:pt x="31" y="123"/>
                    <a:pt x="0" y="244"/>
                  </a:cubicBezTo>
                  <a:cubicBezTo>
                    <a:pt x="0" y="366"/>
                    <a:pt x="122" y="457"/>
                    <a:pt x="244" y="457"/>
                  </a:cubicBezTo>
                  <a:cubicBezTo>
                    <a:pt x="365" y="457"/>
                    <a:pt x="456" y="366"/>
                    <a:pt x="456" y="244"/>
                  </a:cubicBezTo>
                  <a:cubicBezTo>
                    <a:pt x="456" y="123"/>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1"/>
            <p:cNvSpPr/>
            <p:nvPr/>
          </p:nvSpPr>
          <p:spPr>
            <a:xfrm>
              <a:off x="1538700" y="1385350"/>
              <a:ext cx="11400" cy="11425"/>
            </a:xfrm>
            <a:custGeom>
              <a:avLst/>
              <a:gdLst/>
              <a:ahLst/>
              <a:cxnLst/>
              <a:rect l="l" t="t" r="r" b="b"/>
              <a:pathLst>
                <a:path w="456" h="457" extrusionOk="0">
                  <a:moveTo>
                    <a:pt x="243" y="1"/>
                  </a:moveTo>
                  <a:cubicBezTo>
                    <a:pt x="91" y="1"/>
                    <a:pt x="0" y="92"/>
                    <a:pt x="0" y="214"/>
                  </a:cubicBezTo>
                  <a:cubicBezTo>
                    <a:pt x="0" y="335"/>
                    <a:pt x="91" y="457"/>
                    <a:pt x="213" y="457"/>
                  </a:cubicBezTo>
                  <a:cubicBezTo>
                    <a:pt x="334"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1"/>
            <p:cNvSpPr/>
            <p:nvPr/>
          </p:nvSpPr>
          <p:spPr>
            <a:xfrm>
              <a:off x="1554650" y="1381550"/>
              <a:ext cx="11425" cy="11425"/>
            </a:xfrm>
            <a:custGeom>
              <a:avLst/>
              <a:gdLst/>
              <a:ahLst/>
              <a:cxnLst/>
              <a:rect l="l" t="t" r="r" b="b"/>
              <a:pathLst>
                <a:path w="457" h="457" extrusionOk="0">
                  <a:moveTo>
                    <a:pt x="243" y="1"/>
                  </a:moveTo>
                  <a:cubicBezTo>
                    <a:pt x="92" y="1"/>
                    <a:pt x="0" y="92"/>
                    <a:pt x="0" y="214"/>
                  </a:cubicBezTo>
                  <a:cubicBezTo>
                    <a:pt x="0" y="335"/>
                    <a:pt x="92" y="457"/>
                    <a:pt x="213" y="457"/>
                  </a:cubicBezTo>
                  <a:cubicBezTo>
                    <a:pt x="335"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1"/>
            <p:cNvSpPr/>
            <p:nvPr/>
          </p:nvSpPr>
          <p:spPr>
            <a:xfrm>
              <a:off x="1548575" y="1398275"/>
              <a:ext cx="11425" cy="11425"/>
            </a:xfrm>
            <a:custGeom>
              <a:avLst/>
              <a:gdLst/>
              <a:ahLst/>
              <a:cxnLst/>
              <a:rect l="l" t="t" r="r" b="b"/>
              <a:pathLst>
                <a:path w="457" h="457" extrusionOk="0">
                  <a:moveTo>
                    <a:pt x="243" y="1"/>
                  </a:moveTo>
                  <a:cubicBezTo>
                    <a:pt x="91" y="1"/>
                    <a:pt x="0" y="92"/>
                    <a:pt x="0" y="244"/>
                  </a:cubicBezTo>
                  <a:cubicBezTo>
                    <a:pt x="0" y="335"/>
                    <a:pt x="91" y="457"/>
                    <a:pt x="213" y="457"/>
                  </a:cubicBezTo>
                  <a:cubicBezTo>
                    <a:pt x="335" y="457"/>
                    <a:pt x="456" y="365"/>
                    <a:pt x="456" y="244"/>
                  </a:cubicBezTo>
                  <a:cubicBezTo>
                    <a:pt x="456" y="122"/>
                    <a:pt x="33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1"/>
            <p:cNvSpPr/>
            <p:nvPr/>
          </p:nvSpPr>
          <p:spPr>
            <a:xfrm>
              <a:off x="1638225" y="1323800"/>
              <a:ext cx="11425" cy="10675"/>
            </a:xfrm>
            <a:custGeom>
              <a:avLst/>
              <a:gdLst/>
              <a:ahLst/>
              <a:cxnLst/>
              <a:rect l="l" t="t" r="r" b="b"/>
              <a:pathLst>
                <a:path w="457" h="427" extrusionOk="0">
                  <a:moveTo>
                    <a:pt x="214" y="1"/>
                  </a:moveTo>
                  <a:cubicBezTo>
                    <a:pt x="92" y="1"/>
                    <a:pt x="1" y="92"/>
                    <a:pt x="1" y="214"/>
                  </a:cubicBezTo>
                  <a:cubicBezTo>
                    <a:pt x="1" y="335"/>
                    <a:pt x="92" y="426"/>
                    <a:pt x="214" y="426"/>
                  </a:cubicBezTo>
                  <a:cubicBezTo>
                    <a:pt x="335" y="426"/>
                    <a:pt x="426" y="335"/>
                    <a:pt x="457" y="214"/>
                  </a:cubicBezTo>
                  <a:cubicBezTo>
                    <a:pt x="457" y="9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1"/>
            <p:cNvSpPr/>
            <p:nvPr/>
          </p:nvSpPr>
          <p:spPr>
            <a:xfrm>
              <a:off x="1651900" y="1329875"/>
              <a:ext cx="11425" cy="11425"/>
            </a:xfrm>
            <a:custGeom>
              <a:avLst/>
              <a:gdLst/>
              <a:ahLst/>
              <a:cxnLst/>
              <a:rect l="l" t="t" r="r" b="b"/>
              <a:pathLst>
                <a:path w="457" h="457" extrusionOk="0">
                  <a:moveTo>
                    <a:pt x="244" y="1"/>
                  </a:moveTo>
                  <a:cubicBezTo>
                    <a:pt x="123" y="1"/>
                    <a:pt x="31" y="92"/>
                    <a:pt x="1" y="214"/>
                  </a:cubicBezTo>
                  <a:cubicBezTo>
                    <a:pt x="1" y="335"/>
                    <a:pt x="123" y="457"/>
                    <a:pt x="244" y="457"/>
                  </a:cubicBezTo>
                  <a:cubicBezTo>
                    <a:pt x="366" y="457"/>
                    <a:pt x="457" y="366"/>
                    <a:pt x="457" y="21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a:off x="1646600" y="1211350"/>
              <a:ext cx="11425" cy="11425"/>
            </a:xfrm>
            <a:custGeom>
              <a:avLst/>
              <a:gdLst/>
              <a:ahLst/>
              <a:cxnLst/>
              <a:rect l="l" t="t" r="r" b="b"/>
              <a:pathLst>
                <a:path w="457" h="457" extrusionOk="0">
                  <a:moveTo>
                    <a:pt x="243" y="0"/>
                  </a:moveTo>
                  <a:cubicBezTo>
                    <a:pt x="122" y="0"/>
                    <a:pt x="31" y="91"/>
                    <a:pt x="0" y="243"/>
                  </a:cubicBezTo>
                  <a:cubicBezTo>
                    <a:pt x="0" y="365"/>
                    <a:pt x="122" y="456"/>
                    <a:pt x="243" y="456"/>
                  </a:cubicBezTo>
                  <a:cubicBezTo>
                    <a:pt x="365" y="456"/>
                    <a:pt x="456" y="365"/>
                    <a:pt x="456" y="243"/>
                  </a:cubicBezTo>
                  <a:cubicBezTo>
                    <a:pt x="456" y="122"/>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1"/>
            <p:cNvSpPr/>
            <p:nvPr/>
          </p:nvSpPr>
          <p:spPr>
            <a:xfrm>
              <a:off x="1692175" y="1252375"/>
              <a:ext cx="11425" cy="11425"/>
            </a:xfrm>
            <a:custGeom>
              <a:avLst/>
              <a:gdLst/>
              <a:ahLst/>
              <a:cxnLst/>
              <a:rect l="l" t="t" r="r" b="b"/>
              <a:pathLst>
                <a:path w="457" h="457" extrusionOk="0">
                  <a:moveTo>
                    <a:pt x="244" y="1"/>
                  </a:moveTo>
                  <a:cubicBezTo>
                    <a:pt x="123" y="1"/>
                    <a:pt x="1" y="92"/>
                    <a:pt x="1" y="213"/>
                  </a:cubicBezTo>
                  <a:cubicBezTo>
                    <a:pt x="1" y="335"/>
                    <a:pt x="123" y="457"/>
                    <a:pt x="244" y="457"/>
                  </a:cubicBezTo>
                  <a:cubicBezTo>
                    <a:pt x="366" y="457"/>
                    <a:pt x="457" y="335"/>
                    <a:pt x="457" y="213"/>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1"/>
            <p:cNvSpPr/>
            <p:nvPr/>
          </p:nvSpPr>
          <p:spPr>
            <a:xfrm>
              <a:off x="1588075" y="1139150"/>
              <a:ext cx="11425" cy="11425"/>
            </a:xfrm>
            <a:custGeom>
              <a:avLst/>
              <a:gdLst/>
              <a:ahLst/>
              <a:cxnLst/>
              <a:rect l="l" t="t" r="r" b="b"/>
              <a:pathLst>
                <a:path w="457" h="457" extrusionOk="0">
                  <a:moveTo>
                    <a:pt x="214" y="1"/>
                  </a:moveTo>
                  <a:cubicBezTo>
                    <a:pt x="92" y="1"/>
                    <a:pt x="1" y="92"/>
                    <a:pt x="1" y="244"/>
                  </a:cubicBezTo>
                  <a:cubicBezTo>
                    <a:pt x="1" y="365"/>
                    <a:pt x="92" y="457"/>
                    <a:pt x="214" y="457"/>
                  </a:cubicBezTo>
                  <a:cubicBezTo>
                    <a:pt x="335" y="457"/>
                    <a:pt x="457" y="365"/>
                    <a:pt x="457" y="244"/>
                  </a:cubicBezTo>
                  <a:cubicBezTo>
                    <a:pt x="457" y="122"/>
                    <a:pt x="335" y="1"/>
                    <a:pt x="21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1"/>
            <p:cNvSpPr/>
            <p:nvPr/>
          </p:nvSpPr>
          <p:spPr>
            <a:xfrm>
              <a:off x="1603275" y="1147525"/>
              <a:ext cx="11425" cy="11400"/>
            </a:xfrm>
            <a:custGeom>
              <a:avLst/>
              <a:gdLst/>
              <a:ahLst/>
              <a:cxnLst/>
              <a:rect l="l" t="t" r="r" b="b"/>
              <a:pathLst>
                <a:path w="457" h="456" extrusionOk="0">
                  <a:moveTo>
                    <a:pt x="213" y="0"/>
                  </a:moveTo>
                  <a:cubicBezTo>
                    <a:pt x="92" y="0"/>
                    <a:pt x="1" y="91"/>
                    <a:pt x="1" y="213"/>
                  </a:cubicBezTo>
                  <a:cubicBezTo>
                    <a:pt x="1" y="334"/>
                    <a:pt x="92" y="456"/>
                    <a:pt x="213" y="456"/>
                  </a:cubicBezTo>
                  <a:cubicBezTo>
                    <a:pt x="335" y="456"/>
                    <a:pt x="426" y="365"/>
                    <a:pt x="457" y="243"/>
                  </a:cubicBezTo>
                  <a:cubicBezTo>
                    <a:pt x="457" y="122"/>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1"/>
            <p:cNvSpPr/>
            <p:nvPr/>
          </p:nvSpPr>
          <p:spPr>
            <a:xfrm>
              <a:off x="1601750" y="1132325"/>
              <a:ext cx="11425" cy="11425"/>
            </a:xfrm>
            <a:custGeom>
              <a:avLst/>
              <a:gdLst/>
              <a:ahLst/>
              <a:cxnLst/>
              <a:rect l="l" t="t" r="r" b="b"/>
              <a:pathLst>
                <a:path w="457" h="457" extrusionOk="0">
                  <a:moveTo>
                    <a:pt x="214" y="0"/>
                  </a:moveTo>
                  <a:cubicBezTo>
                    <a:pt x="92" y="0"/>
                    <a:pt x="1" y="91"/>
                    <a:pt x="1" y="213"/>
                  </a:cubicBezTo>
                  <a:cubicBezTo>
                    <a:pt x="1" y="334"/>
                    <a:pt x="92" y="456"/>
                    <a:pt x="214" y="456"/>
                  </a:cubicBezTo>
                  <a:cubicBezTo>
                    <a:pt x="335" y="456"/>
                    <a:pt x="457" y="334"/>
                    <a:pt x="457" y="213"/>
                  </a:cubicBezTo>
                  <a:cubicBezTo>
                    <a:pt x="457"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1"/>
            <p:cNvSpPr/>
            <p:nvPr/>
          </p:nvSpPr>
          <p:spPr>
            <a:xfrm>
              <a:off x="1531100" y="1112550"/>
              <a:ext cx="11400" cy="11425"/>
            </a:xfrm>
            <a:custGeom>
              <a:avLst/>
              <a:gdLst/>
              <a:ahLst/>
              <a:cxnLst/>
              <a:rect l="l" t="t" r="r" b="b"/>
              <a:pathLst>
                <a:path w="456" h="457" extrusionOk="0">
                  <a:moveTo>
                    <a:pt x="243" y="1"/>
                  </a:moveTo>
                  <a:cubicBezTo>
                    <a:pt x="122" y="1"/>
                    <a:pt x="30" y="92"/>
                    <a:pt x="0" y="244"/>
                  </a:cubicBezTo>
                  <a:cubicBezTo>
                    <a:pt x="0" y="366"/>
                    <a:pt x="122" y="457"/>
                    <a:pt x="243" y="457"/>
                  </a:cubicBezTo>
                  <a:cubicBezTo>
                    <a:pt x="365" y="457"/>
                    <a:pt x="456" y="366"/>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1"/>
            <p:cNvSpPr/>
            <p:nvPr/>
          </p:nvSpPr>
          <p:spPr>
            <a:xfrm>
              <a:off x="1533375" y="1095075"/>
              <a:ext cx="11425" cy="11425"/>
            </a:xfrm>
            <a:custGeom>
              <a:avLst/>
              <a:gdLst/>
              <a:ahLst/>
              <a:cxnLst/>
              <a:rect l="l" t="t" r="r" b="b"/>
              <a:pathLst>
                <a:path w="457" h="457" extrusionOk="0">
                  <a:moveTo>
                    <a:pt x="243" y="1"/>
                  </a:moveTo>
                  <a:cubicBezTo>
                    <a:pt x="122" y="1"/>
                    <a:pt x="0" y="92"/>
                    <a:pt x="0" y="214"/>
                  </a:cubicBezTo>
                  <a:cubicBezTo>
                    <a:pt x="0" y="335"/>
                    <a:pt x="91" y="457"/>
                    <a:pt x="213" y="457"/>
                  </a:cubicBezTo>
                  <a:cubicBezTo>
                    <a:pt x="335" y="457"/>
                    <a:pt x="456" y="365"/>
                    <a:pt x="456" y="244"/>
                  </a:cubicBezTo>
                  <a:cubicBezTo>
                    <a:pt x="456" y="12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a:off x="1406475" y="1148275"/>
              <a:ext cx="250125" cy="218875"/>
            </a:xfrm>
            <a:custGeom>
              <a:avLst/>
              <a:gdLst/>
              <a:ahLst/>
              <a:cxnLst/>
              <a:rect l="l" t="t" r="r" b="b"/>
              <a:pathLst>
                <a:path w="10005" h="8755" extrusionOk="0">
                  <a:moveTo>
                    <a:pt x="4825" y="1489"/>
                  </a:moveTo>
                  <a:cubicBezTo>
                    <a:pt x="5616" y="1489"/>
                    <a:pt x="6413" y="1636"/>
                    <a:pt x="7113" y="2007"/>
                  </a:cubicBezTo>
                  <a:cubicBezTo>
                    <a:pt x="7690" y="2523"/>
                    <a:pt x="7873" y="3283"/>
                    <a:pt x="7873" y="4043"/>
                  </a:cubicBezTo>
                  <a:cubicBezTo>
                    <a:pt x="7903" y="4347"/>
                    <a:pt x="7873" y="4651"/>
                    <a:pt x="7842" y="4925"/>
                  </a:cubicBezTo>
                  <a:cubicBezTo>
                    <a:pt x="7842" y="4985"/>
                    <a:pt x="7842" y="5046"/>
                    <a:pt x="7842" y="5107"/>
                  </a:cubicBezTo>
                  <a:cubicBezTo>
                    <a:pt x="7569" y="6475"/>
                    <a:pt x="6505" y="7326"/>
                    <a:pt x="5107" y="7326"/>
                  </a:cubicBezTo>
                  <a:cubicBezTo>
                    <a:pt x="5040" y="7330"/>
                    <a:pt x="4974" y="7332"/>
                    <a:pt x="4909" y="7332"/>
                  </a:cubicBezTo>
                  <a:cubicBezTo>
                    <a:pt x="3617" y="7332"/>
                    <a:pt x="2717" y="6482"/>
                    <a:pt x="2341" y="5411"/>
                  </a:cubicBezTo>
                  <a:cubicBezTo>
                    <a:pt x="2249" y="5198"/>
                    <a:pt x="2189" y="4985"/>
                    <a:pt x="2158" y="4742"/>
                  </a:cubicBezTo>
                  <a:cubicBezTo>
                    <a:pt x="2097" y="4347"/>
                    <a:pt x="2097" y="3891"/>
                    <a:pt x="2158" y="3466"/>
                  </a:cubicBezTo>
                  <a:cubicBezTo>
                    <a:pt x="2341" y="3010"/>
                    <a:pt x="2614" y="2584"/>
                    <a:pt x="2949" y="2219"/>
                  </a:cubicBezTo>
                  <a:cubicBezTo>
                    <a:pt x="3040" y="2128"/>
                    <a:pt x="3131" y="2037"/>
                    <a:pt x="3222" y="1976"/>
                  </a:cubicBezTo>
                  <a:cubicBezTo>
                    <a:pt x="3374" y="1824"/>
                    <a:pt x="3526" y="1703"/>
                    <a:pt x="3708" y="1581"/>
                  </a:cubicBezTo>
                  <a:cubicBezTo>
                    <a:pt x="4072" y="1522"/>
                    <a:pt x="4447" y="1489"/>
                    <a:pt x="4825" y="1489"/>
                  </a:cubicBezTo>
                  <a:close/>
                  <a:moveTo>
                    <a:pt x="5503" y="61"/>
                  </a:moveTo>
                  <a:cubicBezTo>
                    <a:pt x="5482" y="61"/>
                    <a:pt x="5462" y="61"/>
                    <a:pt x="5441" y="61"/>
                  </a:cubicBezTo>
                  <a:cubicBezTo>
                    <a:pt x="4681" y="92"/>
                    <a:pt x="3860" y="0"/>
                    <a:pt x="3192" y="396"/>
                  </a:cubicBezTo>
                  <a:cubicBezTo>
                    <a:pt x="2462" y="517"/>
                    <a:pt x="1976" y="1216"/>
                    <a:pt x="1550" y="1763"/>
                  </a:cubicBezTo>
                  <a:cubicBezTo>
                    <a:pt x="0" y="4286"/>
                    <a:pt x="1125" y="8450"/>
                    <a:pt x="4408" y="8694"/>
                  </a:cubicBezTo>
                  <a:cubicBezTo>
                    <a:pt x="4663" y="8735"/>
                    <a:pt x="4911" y="8754"/>
                    <a:pt x="5150" y="8754"/>
                  </a:cubicBezTo>
                  <a:cubicBezTo>
                    <a:pt x="8276" y="8754"/>
                    <a:pt x="10005" y="5403"/>
                    <a:pt x="8876" y="2523"/>
                  </a:cubicBezTo>
                  <a:cubicBezTo>
                    <a:pt x="8336" y="1144"/>
                    <a:pt x="6998" y="61"/>
                    <a:pt x="5503" y="6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1"/>
            <p:cNvSpPr/>
            <p:nvPr/>
          </p:nvSpPr>
          <p:spPr>
            <a:xfrm>
              <a:off x="1700550" y="1176650"/>
              <a:ext cx="74500" cy="106600"/>
            </a:xfrm>
            <a:custGeom>
              <a:avLst/>
              <a:gdLst/>
              <a:ahLst/>
              <a:cxnLst/>
              <a:rect l="l" t="t" r="r" b="b"/>
              <a:pathLst>
                <a:path w="2980" h="4264" extrusionOk="0">
                  <a:moveTo>
                    <a:pt x="425" y="1"/>
                  </a:moveTo>
                  <a:cubicBezTo>
                    <a:pt x="397" y="1"/>
                    <a:pt x="367" y="7"/>
                    <a:pt x="335" y="20"/>
                  </a:cubicBezTo>
                  <a:cubicBezTo>
                    <a:pt x="0" y="294"/>
                    <a:pt x="578" y="780"/>
                    <a:pt x="669" y="1115"/>
                  </a:cubicBezTo>
                  <a:cubicBezTo>
                    <a:pt x="1064" y="2057"/>
                    <a:pt x="1095" y="3090"/>
                    <a:pt x="1186" y="4124"/>
                  </a:cubicBezTo>
                  <a:cubicBezTo>
                    <a:pt x="1247" y="4224"/>
                    <a:pt x="1320" y="4264"/>
                    <a:pt x="1399" y="4264"/>
                  </a:cubicBezTo>
                  <a:cubicBezTo>
                    <a:pt x="1631" y="4264"/>
                    <a:pt x="1908" y="3918"/>
                    <a:pt x="2067" y="3759"/>
                  </a:cubicBezTo>
                  <a:cubicBezTo>
                    <a:pt x="2979" y="2969"/>
                    <a:pt x="2858" y="1419"/>
                    <a:pt x="1946" y="689"/>
                  </a:cubicBezTo>
                  <a:cubicBezTo>
                    <a:pt x="1672" y="476"/>
                    <a:pt x="1277" y="476"/>
                    <a:pt x="973" y="324"/>
                  </a:cubicBezTo>
                  <a:cubicBezTo>
                    <a:pt x="927" y="309"/>
                    <a:pt x="889" y="302"/>
                    <a:pt x="855" y="302"/>
                  </a:cubicBezTo>
                  <a:cubicBezTo>
                    <a:pt x="821" y="302"/>
                    <a:pt x="791" y="309"/>
                    <a:pt x="760" y="324"/>
                  </a:cubicBezTo>
                  <a:cubicBezTo>
                    <a:pt x="683" y="195"/>
                    <a:pt x="583" y="1"/>
                    <a:pt x="4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1"/>
            <p:cNvSpPr/>
            <p:nvPr/>
          </p:nvSpPr>
          <p:spPr>
            <a:xfrm>
              <a:off x="1650475" y="1343650"/>
              <a:ext cx="81250" cy="81300"/>
            </a:xfrm>
            <a:custGeom>
              <a:avLst/>
              <a:gdLst/>
              <a:ahLst/>
              <a:cxnLst/>
              <a:rect l="l" t="t" r="r" b="b"/>
              <a:pathLst>
                <a:path w="3250" h="3252" extrusionOk="0">
                  <a:moveTo>
                    <a:pt x="2548" y="0"/>
                  </a:moveTo>
                  <a:cubicBezTo>
                    <a:pt x="2493" y="0"/>
                    <a:pt x="2440" y="17"/>
                    <a:pt x="2398" y="58"/>
                  </a:cubicBezTo>
                  <a:cubicBezTo>
                    <a:pt x="2155" y="635"/>
                    <a:pt x="1851" y="1213"/>
                    <a:pt x="1365" y="1699"/>
                  </a:cubicBezTo>
                  <a:cubicBezTo>
                    <a:pt x="1031" y="2003"/>
                    <a:pt x="696" y="2368"/>
                    <a:pt x="240" y="2581"/>
                  </a:cubicBezTo>
                  <a:cubicBezTo>
                    <a:pt x="180" y="2642"/>
                    <a:pt x="88" y="2702"/>
                    <a:pt x="58" y="2793"/>
                  </a:cubicBezTo>
                  <a:cubicBezTo>
                    <a:pt x="1" y="3155"/>
                    <a:pt x="504" y="3243"/>
                    <a:pt x="977" y="3243"/>
                  </a:cubicBezTo>
                  <a:cubicBezTo>
                    <a:pt x="1260" y="3243"/>
                    <a:pt x="1533" y="3211"/>
                    <a:pt x="1669" y="3189"/>
                  </a:cubicBezTo>
                  <a:cubicBezTo>
                    <a:pt x="1731" y="3233"/>
                    <a:pt x="1804" y="3252"/>
                    <a:pt x="1881" y="3252"/>
                  </a:cubicBezTo>
                  <a:cubicBezTo>
                    <a:pt x="2067" y="3252"/>
                    <a:pt x="2278" y="3144"/>
                    <a:pt x="2429" y="3037"/>
                  </a:cubicBezTo>
                  <a:cubicBezTo>
                    <a:pt x="2642" y="2824"/>
                    <a:pt x="2946" y="2642"/>
                    <a:pt x="3067" y="2338"/>
                  </a:cubicBezTo>
                  <a:cubicBezTo>
                    <a:pt x="3250" y="1882"/>
                    <a:pt x="3098" y="1456"/>
                    <a:pt x="2976" y="1000"/>
                  </a:cubicBezTo>
                  <a:cubicBezTo>
                    <a:pt x="2915" y="848"/>
                    <a:pt x="2885" y="575"/>
                    <a:pt x="2702" y="483"/>
                  </a:cubicBezTo>
                  <a:cubicBezTo>
                    <a:pt x="2733" y="362"/>
                    <a:pt x="2824" y="210"/>
                    <a:pt x="2733" y="58"/>
                  </a:cubicBezTo>
                  <a:cubicBezTo>
                    <a:pt x="2683" y="25"/>
                    <a:pt x="2614" y="0"/>
                    <a:pt x="2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1"/>
            <p:cNvSpPr/>
            <p:nvPr/>
          </p:nvSpPr>
          <p:spPr>
            <a:xfrm>
              <a:off x="1509250" y="1437650"/>
              <a:ext cx="111525" cy="63675"/>
            </a:xfrm>
            <a:custGeom>
              <a:avLst/>
              <a:gdLst/>
              <a:ahLst/>
              <a:cxnLst/>
              <a:rect l="l" t="t" r="r" b="b"/>
              <a:pathLst>
                <a:path w="4461" h="2547" extrusionOk="0">
                  <a:moveTo>
                    <a:pt x="4190" y="0"/>
                  </a:moveTo>
                  <a:cubicBezTo>
                    <a:pt x="4072" y="0"/>
                    <a:pt x="3997" y="79"/>
                    <a:pt x="3944" y="158"/>
                  </a:cubicBezTo>
                  <a:cubicBezTo>
                    <a:pt x="3914" y="158"/>
                    <a:pt x="3883" y="189"/>
                    <a:pt x="3853" y="189"/>
                  </a:cubicBezTo>
                  <a:cubicBezTo>
                    <a:pt x="3123" y="492"/>
                    <a:pt x="2303" y="523"/>
                    <a:pt x="1512" y="553"/>
                  </a:cubicBezTo>
                  <a:cubicBezTo>
                    <a:pt x="1117" y="553"/>
                    <a:pt x="752" y="523"/>
                    <a:pt x="357" y="462"/>
                  </a:cubicBezTo>
                  <a:cubicBezTo>
                    <a:pt x="333" y="454"/>
                    <a:pt x="308" y="450"/>
                    <a:pt x="285" y="450"/>
                  </a:cubicBezTo>
                  <a:cubicBezTo>
                    <a:pt x="130" y="450"/>
                    <a:pt x="1" y="608"/>
                    <a:pt x="53" y="766"/>
                  </a:cubicBezTo>
                  <a:cubicBezTo>
                    <a:pt x="540" y="1617"/>
                    <a:pt x="1421" y="2377"/>
                    <a:pt x="2424" y="2529"/>
                  </a:cubicBezTo>
                  <a:cubicBezTo>
                    <a:pt x="2496" y="2541"/>
                    <a:pt x="2566" y="2546"/>
                    <a:pt x="2634" y="2546"/>
                  </a:cubicBezTo>
                  <a:cubicBezTo>
                    <a:pt x="3639" y="2546"/>
                    <a:pt x="4286" y="1342"/>
                    <a:pt x="4400" y="432"/>
                  </a:cubicBezTo>
                  <a:cubicBezTo>
                    <a:pt x="4461" y="280"/>
                    <a:pt x="4430" y="189"/>
                    <a:pt x="4370" y="128"/>
                  </a:cubicBezTo>
                  <a:cubicBezTo>
                    <a:pt x="4339" y="97"/>
                    <a:pt x="4309" y="37"/>
                    <a:pt x="4248" y="6"/>
                  </a:cubicBezTo>
                  <a:cubicBezTo>
                    <a:pt x="4228" y="2"/>
                    <a:pt x="4208" y="0"/>
                    <a:pt x="41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1355550" y="1390650"/>
              <a:ext cx="87300" cy="78250"/>
            </a:xfrm>
            <a:custGeom>
              <a:avLst/>
              <a:gdLst/>
              <a:ahLst/>
              <a:cxnLst/>
              <a:rect l="l" t="t" r="r" b="b"/>
              <a:pathLst>
                <a:path w="3492" h="3130" extrusionOk="0">
                  <a:moveTo>
                    <a:pt x="464" y="0"/>
                  </a:moveTo>
                  <a:cubicBezTo>
                    <a:pt x="203" y="0"/>
                    <a:pt x="173" y="531"/>
                    <a:pt x="122" y="762"/>
                  </a:cubicBezTo>
                  <a:cubicBezTo>
                    <a:pt x="1" y="1582"/>
                    <a:pt x="305" y="2676"/>
                    <a:pt x="1156" y="2980"/>
                  </a:cubicBezTo>
                  <a:cubicBezTo>
                    <a:pt x="1388" y="3086"/>
                    <a:pt x="1628" y="3129"/>
                    <a:pt x="1868" y="3129"/>
                  </a:cubicBezTo>
                  <a:cubicBezTo>
                    <a:pt x="2320" y="3129"/>
                    <a:pt x="2776" y="2977"/>
                    <a:pt x="3192" y="2798"/>
                  </a:cubicBezTo>
                  <a:cubicBezTo>
                    <a:pt x="3204" y="2800"/>
                    <a:pt x="3215" y="2801"/>
                    <a:pt x="3226" y="2801"/>
                  </a:cubicBezTo>
                  <a:cubicBezTo>
                    <a:pt x="3366" y="2801"/>
                    <a:pt x="3492" y="2635"/>
                    <a:pt x="3435" y="2494"/>
                  </a:cubicBezTo>
                  <a:cubicBezTo>
                    <a:pt x="3223" y="2190"/>
                    <a:pt x="2827" y="2099"/>
                    <a:pt x="2524" y="1856"/>
                  </a:cubicBezTo>
                  <a:cubicBezTo>
                    <a:pt x="1764" y="1400"/>
                    <a:pt x="1156" y="762"/>
                    <a:pt x="639" y="62"/>
                  </a:cubicBezTo>
                  <a:cubicBezTo>
                    <a:pt x="571" y="19"/>
                    <a:pt x="514" y="0"/>
                    <a:pt x="4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1"/>
            <p:cNvSpPr/>
            <p:nvPr/>
          </p:nvSpPr>
          <p:spPr>
            <a:xfrm>
              <a:off x="1283875" y="1212225"/>
              <a:ext cx="65350" cy="104200"/>
            </a:xfrm>
            <a:custGeom>
              <a:avLst/>
              <a:gdLst/>
              <a:ahLst/>
              <a:cxnLst/>
              <a:rect l="l" t="t" r="r" b="b"/>
              <a:pathLst>
                <a:path w="2614" h="4168" extrusionOk="0">
                  <a:moveTo>
                    <a:pt x="1856" y="0"/>
                  </a:moveTo>
                  <a:cubicBezTo>
                    <a:pt x="1568" y="0"/>
                    <a:pt x="1100" y="479"/>
                    <a:pt x="922" y="634"/>
                  </a:cubicBezTo>
                  <a:cubicBezTo>
                    <a:pt x="862" y="566"/>
                    <a:pt x="801" y="536"/>
                    <a:pt x="742" y="536"/>
                  </a:cubicBezTo>
                  <a:cubicBezTo>
                    <a:pt x="349" y="536"/>
                    <a:pt x="0" y="1833"/>
                    <a:pt x="132" y="2123"/>
                  </a:cubicBezTo>
                  <a:cubicBezTo>
                    <a:pt x="193" y="2731"/>
                    <a:pt x="649" y="3187"/>
                    <a:pt x="1135" y="3552"/>
                  </a:cubicBezTo>
                  <a:cubicBezTo>
                    <a:pt x="1277" y="3633"/>
                    <a:pt x="1500" y="3809"/>
                    <a:pt x="1678" y="3809"/>
                  </a:cubicBezTo>
                  <a:cubicBezTo>
                    <a:pt x="1767" y="3809"/>
                    <a:pt x="1844" y="3765"/>
                    <a:pt x="1895" y="3643"/>
                  </a:cubicBezTo>
                  <a:cubicBezTo>
                    <a:pt x="1956" y="3826"/>
                    <a:pt x="2017" y="3977"/>
                    <a:pt x="2138" y="4099"/>
                  </a:cubicBezTo>
                  <a:cubicBezTo>
                    <a:pt x="2187" y="4147"/>
                    <a:pt x="2240" y="4168"/>
                    <a:pt x="2291" y="4168"/>
                  </a:cubicBezTo>
                  <a:cubicBezTo>
                    <a:pt x="2464" y="4168"/>
                    <a:pt x="2613" y="3936"/>
                    <a:pt x="2473" y="3795"/>
                  </a:cubicBezTo>
                  <a:cubicBezTo>
                    <a:pt x="2108" y="3157"/>
                    <a:pt x="2077" y="2367"/>
                    <a:pt x="1986" y="1667"/>
                  </a:cubicBezTo>
                  <a:cubicBezTo>
                    <a:pt x="1956" y="1181"/>
                    <a:pt x="1986" y="695"/>
                    <a:pt x="2077" y="239"/>
                  </a:cubicBezTo>
                  <a:cubicBezTo>
                    <a:pt x="2044" y="66"/>
                    <a:pt x="1963" y="0"/>
                    <a:pt x="18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1"/>
            <p:cNvSpPr/>
            <p:nvPr/>
          </p:nvSpPr>
          <p:spPr>
            <a:xfrm>
              <a:off x="1323125" y="1067350"/>
              <a:ext cx="88675" cy="94925"/>
            </a:xfrm>
            <a:custGeom>
              <a:avLst/>
              <a:gdLst/>
              <a:ahLst/>
              <a:cxnLst/>
              <a:rect l="l" t="t" r="r" b="b"/>
              <a:pathLst>
                <a:path w="3547" h="3797" extrusionOk="0">
                  <a:moveTo>
                    <a:pt x="2148" y="1"/>
                  </a:moveTo>
                  <a:cubicBezTo>
                    <a:pt x="976" y="1"/>
                    <a:pt x="0" y="1009"/>
                    <a:pt x="143" y="2204"/>
                  </a:cubicBezTo>
                  <a:cubicBezTo>
                    <a:pt x="203" y="2599"/>
                    <a:pt x="264" y="2994"/>
                    <a:pt x="416" y="3359"/>
                  </a:cubicBezTo>
                  <a:cubicBezTo>
                    <a:pt x="477" y="3450"/>
                    <a:pt x="538" y="3481"/>
                    <a:pt x="629" y="3481"/>
                  </a:cubicBezTo>
                  <a:cubicBezTo>
                    <a:pt x="568" y="3572"/>
                    <a:pt x="599" y="3693"/>
                    <a:pt x="690" y="3754"/>
                  </a:cubicBezTo>
                  <a:cubicBezTo>
                    <a:pt x="744" y="3783"/>
                    <a:pt x="792" y="3796"/>
                    <a:pt x="835" y="3796"/>
                  </a:cubicBezTo>
                  <a:cubicBezTo>
                    <a:pt x="1149" y="3796"/>
                    <a:pt x="1171" y="3087"/>
                    <a:pt x="1358" y="2873"/>
                  </a:cubicBezTo>
                  <a:cubicBezTo>
                    <a:pt x="1784" y="1900"/>
                    <a:pt x="2574" y="1140"/>
                    <a:pt x="3395" y="471"/>
                  </a:cubicBezTo>
                  <a:cubicBezTo>
                    <a:pt x="3517" y="380"/>
                    <a:pt x="3547" y="228"/>
                    <a:pt x="3425" y="107"/>
                  </a:cubicBezTo>
                  <a:cubicBezTo>
                    <a:pt x="3273" y="46"/>
                    <a:pt x="3099" y="38"/>
                    <a:pt x="2920" y="38"/>
                  </a:cubicBezTo>
                  <a:cubicBezTo>
                    <a:pt x="2861" y="38"/>
                    <a:pt x="2801" y="39"/>
                    <a:pt x="2741" y="39"/>
                  </a:cubicBezTo>
                  <a:cubicBezTo>
                    <a:pt x="2622" y="39"/>
                    <a:pt x="2503" y="36"/>
                    <a:pt x="2392" y="16"/>
                  </a:cubicBezTo>
                  <a:cubicBezTo>
                    <a:pt x="2310" y="6"/>
                    <a:pt x="2229" y="1"/>
                    <a:pt x="2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1"/>
            <p:cNvSpPr/>
            <p:nvPr/>
          </p:nvSpPr>
          <p:spPr>
            <a:xfrm>
              <a:off x="1468025" y="991525"/>
              <a:ext cx="105650" cy="64250"/>
            </a:xfrm>
            <a:custGeom>
              <a:avLst/>
              <a:gdLst/>
              <a:ahLst/>
              <a:cxnLst/>
              <a:rect l="l" t="t" r="r" b="b"/>
              <a:pathLst>
                <a:path w="4226" h="2570" extrusionOk="0">
                  <a:moveTo>
                    <a:pt x="2283" y="0"/>
                  </a:moveTo>
                  <a:cubicBezTo>
                    <a:pt x="1445" y="0"/>
                    <a:pt x="569" y="750"/>
                    <a:pt x="335" y="1559"/>
                  </a:cubicBezTo>
                  <a:cubicBezTo>
                    <a:pt x="243" y="1650"/>
                    <a:pt x="274" y="1802"/>
                    <a:pt x="365" y="1863"/>
                  </a:cubicBezTo>
                  <a:cubicBezTo>
                    <a:pt x="274" y="1924"/>
                    <a:pt x="213" y="1954"/>
                    <a:pt x="122" y="2015"/>
                  </a:cubicBezTo>
                  <a:cubicBezTo>
                    <a:pt x="31" y="2106"/>
                    <a:pt x="0" y="2228"/>
                    <a:pt x="91" y="2349"/>
                  </a:cubicBezTo>
                  <a:cubicBezTo>
                    <a:pt x="91" y="2349"/>
                    <a:pt x="122" y="2349"/>
                    <a:pt x="122" y="2380"/>
                  </a:cubicBezTo>
                  <a:lnTo>
                    <a:pt x="122" y="2410"/>
                  </a:lnTo>
                  <a:cubicBezTo>
                    <a:pt x="147" y="2511"/>
                    <a:pt x="235" y="2570"/>
                    <a:pt x="333" y="2570"/>
                  </a:cubicBezTo>
                  <a:cubicBezTo>
                    <a:pt x="354" y="2570"/>
                    <a:pt x="375" y="2567"/>
                    <a:pt x="395" y="2562"/>
                  </a:cubicBezTo>
                  <a:cubicBezTo>
                    <a:pt x="971" y="2463"/>
                    <a:pt x="1574" y="2409"/>
                    <a:pt x="2170" y="2409"/>
                  </a:cubicBezTo>
                  <a:cubicBezTo>
                    <a:pt x="2674" y="2409"/>
                    <a:pt x="3174" y="2448"/>
                    <a:pt x="3648" y="2532"/>
                  </a:cubicBezTo>
                  <a:cubicBezTo>
                    <a:pt x="3693" y="2557"/>
                    <a:pt x="3737" y="2568"/>
                    <a:pt x="3777" y="2568"/>
                  </a:cubicBezTo>
                  <a:cubicBezTo>
                    <a:pt x="3980" y="2568"/>
                    <a:pt x="4099" y="2289"/>
                    <a:pt x="3921" y="2137"/>
                  </a:cubicBezTo>
                  <a:cubicBezTo>
                    <a:pt x="4225" y="1833"/>
                    <a:pt x="3496" y="678"/>
                    <a:pt x="3283" y="465"/>
                  </a:cubicBezTo>
                  <a:cubicBezTo>
                    <a:pt x="2992" y="137"/>
                    <a:pt x="2641" y="0"/>
                    <a:pt x="22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1"/>
            <p:cNvSpPr/>
            <p:nvPr/>
          </p:nvSpPr>
          <p:spPr>
            <a:xfrm>
              <a:off x="1591175" y="1038025"/>
              <a:ext cx="100300" cy="77300"/>
            </a:xfrm>
            <a:custGeom>
              <a:avLst/>
              <a:gdLst/>
              <a:ahLst/>
              <a:cxnLst/>
              <a:rect l="l" t="t" r="r" b="b"/>
              <a:pathLst>
                <a:path w="4012" h="3092" extrusionOk="0">
                  <a:moveTo>
                    <a:pt x="1941" y="1"/>
                  </a:moveTo>
                  <a:cubicBezTo>
                    <a:pt x="1377" y="1"/>
                    <a:pt x="809" y="323"/>
                    <a:pt x="393" y="915"/>
                  </a:cubicBezTo>
                  <a:cubicBezTo>
                    <a:pt x="362" y="908"/>
                    <a:pt x="332" y="904"/>
                    <a:pt x="305" y="904"/>
                  </a:cubicBezTo>
                  <a:cubicBezTo>
                    <a:pt x="1" y="904"/>
                    <a:pt x="28" y="1343"/>
                    <a:pt x="363" y="1371"/>
                  </a:cubicBezTo>
                  <a:cubicBezTo>
                    <a:pt x="1457" y="1705"/>
                    <a:pt x="2430" y="2374"/>
                    <a:pt x="3372" y="3073"/>
                  </a:cubicBezTo>
                  <a:cubicBezTo>
                    <a:pt x="3409" y="3086"/>
                    <a:pt x="3442" y="3092"/>
                    <a:pt x="3472" y="3092"/>
                  </a:cubicBezTo>
                  <a:cubicBezTo>
                    <a:pt x="4012" y="3092"/>
                    <a:pt x="3486" y="1112"/>
                    <a:pt x="3342" y="824"/>
                  </a:cubicBezTo>
                  <a:cubicBezTo>
                    <a:pt x="2953" y="262"/>
                    <a:pt x="2448" y="1"/>
                    <a:pt x="19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1"/>
            <p:cNvSpPr/>
            <p:nvPr/>
          </p:nvSpPr>
          <p:spPr>
            <a:xfrm>
              <a:off x="1313750" y="1642950"/>
              <a:ext cx="209000" cy="297925"/>
            </a:xfrm>
            <a:custGeom>
              <a:avLst/>
              <a:gdLst/>
              <a:ahLst/>
              <a:cxnLst/>
              <a:rect l="l" t="t" r="r" b="b"/>
              <a:pathLst>
                <a:path w="8360" h="11917" extrusionOk="0">
                  <a:moveTo>
                    <a:pt x="974" y="1"/>
                  </a:moveTo>
                  <a:cubicBezTo>
                    <a:pt x="1" y="4895"/>
                    <a:pt x="3010" y="10427"/>
                    <a:pt x="7873" y="11825"/>
                  </a:cubicBezTo>
                  <a:cubicBezTo>
                    <a:pt x="7995" y="11886"/>
                    <a:pt x="8177" y="11886"/>
                    <a:pt x="8360" y="11916"/>
                  </a:cubicBezTo>
                  <a:cubicBezTo>
                    <a:pt x="8299" y="9880"/>
                    <a:pt x="7995" y="7752"/>
                    <a:pt x="6870" y="5958"/>
                  </a:cubicBezTo>
                  <a:cubicBezTo>
                    <a:pt x="5472" y="3496"/>
                    <a:pt x="3618" y="1186"/>
                    <a:pt x="9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1"/>
            <p:cNvSpPr/>
            <p:nvPr/>
          </p:nvSpPr>
          <p:spPr>
            <a:xfrm>
              <a:off x="1538700" y="1683225"/>
              <a:ext cx="228750" cy="259925"/>
            </a:xfrm>
            <a:custGeom>
              <a:avLst/>
              <a:gdLst/>
              <a:ahLst/>
              <a:cxnLst/>
              <a:rect l="l" t="t" r="r" b="b"/>
              <a:pathLst>
                <a:path w="9150" h="10397" extrusionOk="0">
                  <a:moveTo>
                    <a:pt x="9149" y="1"/>
                  </a:moveTo>
                  <a:lnTo>
                    <a:pt x="9149" y="1"/>
                  </a:lnTo>
                  <a:cubicBezTo>
                    <a:pt x="8936" y="31"/>
                    <a:pt x="8724" y="62"/>
                    <a:pt x="8511" y="92"/>
                  </a:cubicBezTo>
                  <a:cubicBezTo>
                    <a:pt x="5015" y="943"/>
                    <a:pt x="2067" y="3709"/>
                    <a:pt x="790" y="7022"/>
                  </a:cubicBezTo>
                  <a:cubicBezTo>
                    <a:pt x="456" y="7934"/>
                    <a:pt x="213" y="8907"/>
                    <a:pt x="91" y="9849"/>
                  </a:cubicBezTo>
                  <a:cubicBezTo>
                    <a:pt x="61" y="10001"/>
                    <a:pt x="61" y="10214"/>
                    <a:pt x="0" y="10396"/>
                  </a:cubicBezTo>
                  <a:lnTo>
                    <a:pt x="30" y="10396"/>
                  </a:lnTo>
                  <a:cubicBezTo>
                    <a:pt x="2888" y="10123"/>
                    <a:pt x="5319" y="7965"/>
                    <a:pt x="6869" y="5654"/>
                  </a:cubicBezTo>
                  <a:cubicBezTo>
                    <a:pt x="7417" y="4834"/>
                    <a:pt x="7751" y="3892"/>
                    <a:pt x="8116" y="2949"/>
                  </a:cubicBezTo>
                  <a:cubicBezTo>
                    <a:pt x="8480" y="1977"/>
                    <a:pt x="8906" y="1034"/>
                    <a:pt x="91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1"/>
            <p:cNvSpPr/>
            <p:nvPr/>
          </p:nvSpPr>
          <p:spPr>
            <a:xfrm>
              <a:off x="1404950" y="1848900"/>
              <a:ext cx="11425" cy="10650"/>
            </a:xfrm>
            <a:custGeom>
              <a:avLst/>
              <a:gdLst/>
              <a:ahLst/>
              <a:cxnLst/>
              <a:rect l="l" t="t" r="r" b="b"/>
              <a:pathLst>
                <a:path w="457" h="426" extrusionOk="0">
                  <a:moveTo>
                    <a:pt x="213" y="0"/>
                  </a:moveTo>
                  <a:cubicBezTo>
                    <a:pt x="92" y="0"/>
                    <a:pt x="0" y="91"/>
                    <a:pt x="0" y="213"/>
                  </a:cubicBezTo>
                  <a:cubicBezTo>
                    <a:pt x="0" y="365"/>
                    <a:pt x="122" y="426"/>
                    <a:pt x="244" y="426"/>
                  </a:cubicBezTo>
                  <a:cubicBezTo>
                    <a:pt x="365" y="426"/>
                    <a:pt x="456" y="335"/>
                    <a:pt x="456" y="213"/>
                  </a:cubicBezTo>
                  <a:cubicBezTo>
                    <a:pt x="456" y="6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1"/>
            <p:cNvSpPr/>
            <p:nvPr/>
          </p:nvSpPr>
          <p:spPr>
            <a:xfrm>
              <a:off x="1395825" y="1834450"/>
              <a:ext cx="11425" cy="10675"/>
            </a:xfrm>
            <a:custGeom>
              <a:avLst/>
              <a:gdLst/>
              <a:ahLst/>
              <a:cxnLst/>
              <a:rect l="l" t="t" r="r" b="b"/>
              <a:pathLst>
                <a:path w="457" h="427" extrusionOk="0">
                  <a:moveTo>
                    <a:pt x="213" y="1"/>
                  </a:moveTo>
                  <a:cubicBezTo>
                    <a:pt x="92" y="1"/>
                    <a:pt x="1" y="92"/>
                    <a:pt x="1" y="213"/>
                  </a:cubicBezTo>
                  <a:cubicBezTo>
                    <a:pt x="1" y="365"/>
                    <a:pt x="122" y="426"/>
                    <a:pt x="244" y="426"/>
                  </a:cubicBezTo>
                  <a:cubicBezTo>
                    <a:pt x="365" y="426"/>
                    <a:pt x="457" y="335"/>
                    <a:pt x="457" y="213"/>
                  </a:cubicBezTo>
                  <a:cubicBezTo>
                    <a:pt x="457" y="61"/>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1"/>
            <p:cNvSpPr/>
            <p:nvPr/>
          </p:nvSpPr>
          <p:spPr>
            <a:xfrm>
              <a:off x="1419375" y="1740975"/>
              <a:ext cx="11425" cy="11425"/>
            </a:xfrm>
            <a:custGeom>
              <a:avLst/>
              <a:gdLst/>
              <a:ahLst/>
              <a:cxnLst/>
              <a:rect l="l" t="t" r="r" b="b"/>
              <a:pathLst>
                <a:path w="457" h="457" extrusionOk="0">
                  <a:moveTo>
                    <a:pt x="244" y="1"/>
                  </a:moveTo>
                  <a:cubicBezTo>
                    <a:pt x="92" y="1"/>
                    <a:pt x="1" y="123"/>
                    <a:pt x="1" y="244"/>
                  </a:cubicBezTo>
                  <a:cubicBezTo>
                    <a:pt x="31" y="366"/>
                    <a:pt x="122" y="457"/>
                    <a:pt x="244" y="457"/>
                  </a:cubicBezTo>
                  <a:cubicBezTo>
                    <a:pt x="366" y="457"/>
                    <a:pt x="457" y="335"/>
                    <a:pt x="457" y="21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1"/>
            <p:cNvSpPr/>
            <p:nvPr/>
          </p:nvSpPr>
          <p:spPr>
            <a:xfrm>
              <a:off x="1615425" y="1797975"/>
              <a:ext cx="11425" cy="11425"/>
            </a:xfrm>
            <a:custGeom>
              <a:avLst/>
              <a:gdLst/>
              <a:ahLst/>
              <a:cxnLst/>
              <a:rect l="l" t="t" r="r" b="b"/>
              <a:pathLst>
                <a:path w="457" h="457" extrusionOk="0">
                  <a:moveTo>
                    <a:pt x="244" y="1"/>
                  </a:moveTo>
                  <a:cubicBezTo>
                    <a:pt x="123" y="1"/>
                    <a:pt x="1" y="122"/>
                    <a:pt x="1" y="244"/>
                  </a:cubicBezTo>
                  <a:cubicBezTo>
                    <a:pt x="31" y="365"/>
                    <a:pt x="123" y="457"/>
                    <a:pt x="244" y="457"/>
                  </a:cubicBezTo>
                  <a:cubicBezTo>
                    <a:pt x="366" y="457"/>
                    <a:pt x="457" y="335"/>
                    <a:pt x="457" y="24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1"/>
            <p:cNvSpPr/>
            <p:nvPr/>
          </p:nvSpPr>
          <p:spPr>
            <a:xfrm>
              <a:off x="1629875" y="1806350"/>
              <a:ext cx="11425" cy="11400"/>
            </a:xfrm>
            <a:custGeom>
              <a:avLst/>
              <a:gdLst/>
              <a:ahLst/>
              <a:cxnLst/>
              <a:rect l="l" t="t" r="r" b="b"/>
              <a:pathLst>
                <a:path w="457" h="456" extrusionOk="0">
                  <a:moveTo>
                    <a:pt x="213" y="0"/>
                  </a:moveTo>
                  <a:cubicBezTo>
                    <a:pt x="92" y="0"/>
                    <a:pt x="1" y="122"/>
                    <a:pt x="1" y="243"/>
                  </a:cubicBezTo>
                  <a:cubicBezTo>
                    <a:pt x="1" y="365"/>
                    <a:pt x="122" y="456"/>
                    <a:pt x="213" y="456"/>
                  </a:cubicBezTo>
                  <a:cubicBezTo>
                    <a:pt x="335" y="456"/>
                    <a:pt x="456" y="334"/>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1"/>
            <p:cNvSpPr/>
            <p:nvPr/>
          </p:nvSpPr>
          <p:spPr>
            <a:xfrm>
              <a:off x="1629125" y="1793425"/>
              <a:ext cx="11425" cy="11425"/>
            </a:xfrm>
            <a:custGeom>
              <a:avLst/>
              <a:gdLst/>
              <a:ahLst/>
              <a:cxnLst/>
              <a:rect l="l" t="t" r="r" b="b"/>
              <a:pathLst>
                <a:path w="457" h="457" extrusionOk="0">
                  <a:moveTo>
                    <a:pt x="243" y="0"/>
                  </a:moveTo>
                  <a:cubicBezTo>
                    <a:pt x="122" y="0"/>
                    <a:pt x="0" y="122"/>
                    <a:pt x="31" y="213"/>
                  </a:cubicBezTo>
                  <a:cubicBezTo>
                    <a:pt x="31" y="365"/>
                    <a:pt x="122" y="456"/>
                    <a:pt x="243" y="456"/>
                  </a:cubicBezTo>
                  <a:cubicBezTo>
                    <a:pt x="365" y="456"/>
                    <a:pt x="456" y="335"/>
                    <a:pt x="456" y="213"/>
                  </a:cubicBezTo>
                  <a:cubicBezTo>
                    <a:pt x="456" y="61"/>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a:off x="1688375" y="1804050"/>
              <a:ext cx="11425" cy="11425"/>
            </a:xfrm>
            <a:custGeom>
              <a:avLst/>
              <a:gdLst/>
              <a:ahLst/>
              <a:cxnLst/>
              <a:rect l="l" t="t" r="r" b="b"/>
              <a:pathLst>
                <a:path w="457" h="457" extrusionOk="0">
                  <a:moveTo>
                    <a:pt x="244" y="1"/>
                  </a:moveTo>
                  <a:cubicBezTo>
                    <a:pt x="123" y="1"/>
                    <a:pt x="1" y="122"/>
                    <a:pt x="31" y="244"/>
                  </a:cubicBezTo>
                  <a:cubicBezTo>
                    <a:pt x="31" y="366"/>
                    <a:pt x="123" y="457"/>
                    <a:pt x="244" y="457"/>
                  </a:cubicBezTo>
                  <a:cubicBezTo>
                    <a:pt x="366" y="457"/>
                    <a:pt x="457" y="335"/>
                    <a:pt x="457" y="214"/>
                  </a:cubicBezTo>
                  <a:cubicBezTo>
                    <a:pt x="457" y="92"/>
                    <a:pt x="366"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1"/>
            <p:cNvSpPr/>
            <p:nvPr/>
          </p:nvSpPr>
          <p:spPr>
            <a:xfrm>
              <a:off x="1696750" y="1790375"/>
              <a:ext cx="11425" cy="10675"/>
            </a:xfrm>
            <a:custGeom>
              <a:avLst/>
              <a:gdLst/>
              <a:ahLst/>
              <a:cxnLst/>
              <a:rect l="l" t="t" r="r" b="b"/>
              <a:pathLst>
                <a:path w="457" h="427" extrusionOk="0">
                  <a:moveTo>
                    <a:pt x="243" y="1"/>
                  </a:moveTo>
                  <a:cubicBezTo>
                    <a:pt x="92" y="1"/>
                    <a:pt x="0" y="92"/>
                    <a:pt x="0" y="213"/>
                  </a:cubicBezTo>
                  <a:cubicBezTo>
                    <a:pt x="31" y="365"/>
                    <a:pt x="122" y="426"/>
                    <a:pt x="243" y="426"/>
                  </a:cubicBezTo>
                  <a:cubicBezTo>
                    <a:pt x="365" y="426"/>
                    <a:pt x="456" y="335"/>
                    <a:pt x="456" y="213"/>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1"/>
            <p:cNvSpPr/>
            <p:nvPr/>
          </p:nvSpPr>
          <p:spPr>
            <a:xfrm>
              <a:off x="1409800" y="1822925"/>
              <a:ext cx="118225" cy="124075"/>
            </a:xfrm>
            <a:custGeom>
              <a:avLst/>
              <a:gdLst/>
              <a:ahLst/>
              <a:cxnLst/>
              <a:rect l="l" t="t" r="r" b="b"/>
              <a:pathLst>
                <a:path w="4729" h="4963" extrusionOk="0">
                  <a:moveTo>
                    <a:pt x="3687" y="1"/>
                  </a:moveTo>
                  <a:cubicBezTo>
                    <a:pt x="2733" y="1"/>
                    <a:pt x="1746" y="501"/>
                    <a:pt x="1113" y="1191"/>
                  </a:cubicBezTo>
                  <a:cubicBezTo>
                    <a:pt x="855" y="1421"/>
                    <a:pt x="1" y="3032"/>
                    <a:pt x="648" y="3032"/>
                  </a:cubicBezTo>
                  <a:cubicBezTo>
                    <a:pt x="686" y="3032"/>
                    <a:pt x="730" y="3027"/>
                    <a:pt x="779" y="3015"/>
                  </a:cubicBezTo>
                  <a:cubicBezTo>
                    <a:pt x="1843" y="3896"/>
                    <a:pt x="3150" y="4504"/>
                    <a:pt x="4457" y="4960"/>
                  </a:cubicBezTo>
                  <a:cubicBezTo>
                    <a:pt x="4469" y="4962"/>
                    <a:pt x="4481" y="4963"/>
                    <a:pt x="4492" y="4963"/>
                  </a:cubicBezTo>
                  <a:cubicBezTo>
                    <a:pt x="4676" y="4963"/>
                    <a:pt x="4729" y="4737"/>
                    <a:pt x="4700" y="4565"/>
                  </a:cubicBezTo>
                  <a:cubicBezTo>
                    <a:pt x="4639" y="3167"/>
                    <a:pt x="4457" y="1799"/>
                    <a:pt x="4062" y="462"/>
                  </a:cubicBezTo>
                  <a:cubicBezTo>
                    <a:pt x="4001" y="310"/>
                    <a:pt x="4001" y="97"/>
                    <a:pt x="3849" y="6"/>
                  </a:cubicBezTo>
                  <a:cubicBezTo>
                    <a:pt x="3795" y="2"/>
                    <a:pt x="3741" y="1"/>
                    <a:pt x="368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1"/>
            <p:cNvSpPr/>
            <p:nvPr/>
          </p:nvSpPr>
          <p:spPr>
            <a:xfrm>
              <a:off x="1532600" y="1811500"/>
              <a:ext cx="123125" cy="135450"/>
            </a:xfrm>
            <a:custGeom>
              <a:avLst/>
              <a:gdLst/>
              <a:ahLst/>
              <a:cxnLst/>
              <a:rect l="l" t="t" r="r" b="b"/>
              <a:pathLst>
                <a:path w="4925" h="5418" extrusionOk="0">
                  <a:moveTo>
                    <a:pt x="1968" y="0"/>
                  </a:moveTo>
                  <a:cubicBezTo>
                    <a:pt x="1679" y="0"/>
                    <a:pt x="1285" y="93"/>
                    <a:pt x="1521" y="432"/>
                  </a:cubicBezTo>
                  <a:cubicBezTo>
                    <a:pt x="670" y="1587"/>
                    <a:pt x="457" y="3107"/>
                    <a:pt x="214" y="4505"/>
                  </a:cubicBezTo>
                  <a:cubicBezTo>
                    <a:pt x="214" y="4779"/>
                    <a:pt x="1" y="5296"/>
                    <a:pt x="366" y="5417"/>
                  </a:cubicBezTo>
                  <a:cubicBezTo>
                    <a:pt x="1916" y="5387"/>
                    <a:pt x="3162" y="4232"/>
                    <a:pt x="4591" y="3745"/>
                  </a:cubicBezTo>
                  <a:cubicBezTo>
                    <a:pt x="4682" y="3715"/>
                    <a:pt x="4743" y="3685"/>
                    <a:pt x="4803" y="3593"/>
                  </a:cubicBezTo>
                  <a:cubicBezTo>
                    <a:pt x="4925" y="2013"/>
                    <a:pt x="3679" y="280"/>
                    <a:pt x="2098" y="7"/>
                  </a:cubicBezTo>
                  <a:cubicBezTo>
                    <a:pt x="2060" y="3"/>
                    <a:pt x="2015" y="0"/>
                    <a:pt x="19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1"/>
            <p:cNvSpPr/>
            <p:nvPr/>
          </p:nvSpPr>
          <p:spPr>
            <a:xfrm>
              <a:off x="1328950" y="1638750"/>
              <a:ext cx="101850" cy="129525"/>
            </a:xfrm>
            <a:custGeom>
              <a:avLst/>
              <a:gdLst/>
              <a:ahLst/>
              <a:cxnLst/>
              <a:rect l="l" t="t" r="r" b="b"/>
              <a:pathLst>
                <a:path w="4074" h="5181" extrusionOk="0">
                  <a:moveTo>
                    <a:pt x="392" y="1"/>
                  </a:moveTo>
                  <a:cubicBezTo>
                    <a:pt x="305" y="1"/>
                    <a:pt x="225" y="41"/>
                    <a:pt x="183" y="139"/>
                  </a:cubicBezTo>
                  <a:cubicBezTo>
                    <a:pt x="92" y="199"/>
                    <a:pt x="62" y="321"/>
                    <a:pt x="31" y="443"/>
                  </a:cubicBezTo>
                  <a:cubicBezTo>
                    <a:pt x="1" y="959"/>
                    <a:pt x="1" y="1506"/>
                    <a:pt x="1" y="2023"/>
                  </a:cubicBezTo>
                  <a:cubicBezTo>
                    <a:pt x="31" y="2753"/>
                    <a:pt x="92" y="3482"/>
                    <a:pt x="214" y="4212"/>
                  </a:cubicBezTo>
                  <a:cubicBezTo>
                    <a:pt x="214" y="4303"/>
                    <a:pt x="305" y="4394"/>
                    <a:pt x="396" y="4394"/>
                  </a:cubicBezTo>
                  <a:cubicBezTo>
                    <a:pt x="305" y="4576"/>
                    <a:pt x="214" y="4759"/>
                    <a:pt x="183" y="4971"/>
                  </a:cubicBezTo>
                  <a:cubicBezTo>
                    <a:pt x="199" y="5112"/>
                    <a:pt x="311" y="5181"/>
                    <a:pt x="421" y="5181"/>
                  </a:cubicBezTo>
                  <a:cubicBezTo>
                    <a:pt x="524" y="5181"/>
                    <a:pt x="624" y="5120"/>
                    <a:pt x="639" y="5002"/>
                  </a:cubicBezTo>
                  <a:cubicBezTo>
                    <a:pt x="1004" y="4060"/>
                    <a:pt x="1764" y="3269"/>
                    <a:pt x="2676" y="2813"/>
                  </a:cubicBezTo>
                  <a:cubicBezTo>
                    <a:pt x="2949" y="2631"/>
                    <a:pt x="4074" y="2509"/>
                    <a:pt x="3648" y="2053"/>
                  </a:cubicBezTo>
                  <a:cubicBezTo>
                    <a:pt x="2676" y="1446"/>
                    <a:pt x="1460" y="959"/>
                    <a:pt x="670" y="139"/>
                  </a:cubicBezTo>
                  <a:cubicBezTo>
                    <a:pt x="604" y="56"/>
                    <a:pt x="494" y="1"/>
                    <a:pt x="392" y="1"/>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1"/>
            <p:cNvSpPr/>
            <p:nvPr/>
          </p:nvSpPr>
          <p:spPr>
            <a:xfrm>
              <a:off x="1668800" y="1678450"/>
              <a:ext cx="102450" cy="97275"/>
            </a:xfrm>
            <a:custGeom>
              <a:avLst/>
              <a:gdLst/>
              <a:ahLst/>
              <a:cxnLst/>
              <a:rect l="l" t="t" r="r" b="b"/>
              <a:pathLst>
                <a:path w="4098" h="3891" extrusionOk="0">
                  <a:moveTo>
                    <a:pt x="3867" y="0"/>
                  </a:moveTo>
                  <a:cubicBezTo>
                    <a:pt x="3725" y="0"/>
                    <a:pt x="3555" y="83"/>
                    <a:pt x="3428" y="101"/>
                  </a:cubicBezTo>
                  <a:cubicBezTo>
                    <a:pt x="2669" y="314"/>
                    <a:pt x="1969" y="648"/>
                    <a:pt x="1240" y="861"/>
                  </a:cubicBezTo>
                  <a:cubicBezTo>
                    <a:pt x="1027" y="921"/>
                    <a:pt x="602" y="982"/>
                    <a:pt x="510" y="1195"/>
                  </a:cubicBezTo>
                  <a:cubicBezTo>
                    <a:pt x="448" y="1153"/>
                    <a:pt x="390" y="1136"/>
                    <a:pt x="338" y="1136"/>
                  </a:cubicBezTo>
                  <a:cubicBezTo>
                    <a:pt x="91" y="1136"/>
                    <a:pt x="1" y="1545"/>
                    <a:pt x="328" y="1621"/>
                  </a:cubicBezTo>
                  <a:cubicBezTo>
                    <a:pt x="1270" y="2046"/>
                    <a:pt x="2152" y="2776"/>
                    <a:pt x="2577" y="3748"/>
                  </a:cubicBezTo>
                  <a:cubicBezTo>
                    <a:pt x="2618" y="3844"/>
                    <a:pt x="2715" y="3890"/>
                    <a:pt x="2809" y="3890"/>
                  </a:cubicBezTo>
                  <a:cubicBezTo>
                    <a:pt x="2923" y="3890"/>
                    <a:pt x="3033" y="3821"/>
                    <a:pt x="3033" y="3687"/>
                  </a:cubicBezTo>
                  <a:cubicBezTo>
                    <a:pt x="3003" y="3140"/>
                    <a:pt x="3307" y="2624"/>
                    <a:pt x="3489" y="2107"/>
                  </a:cubicBezTo>
                  <a:cubicBezTo>
                    <a:pt x="3672" y="1438"/>
                    <a:pt x="4067" y="830"/>
                    <a:pt x="4097" y="162"/>
                  </a:cubicBezTo>
                  <a:cubicBezTo>
                    <a:pt x="4048" y="38"/>
                    <a:pt x="3964" y="0"/>
                    <a:pt x="3867" y="0"/>
                  </a:cubicBezTo>
                  <a:close/>
                </a:path>
              </a:pathLst>
            </a:custGeom>
            <a:solidFill>
              <a:srgbClr val="FFFFFF">
                <a:alpha val="30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1"/>
            <p:cNvSpPr/>
            <p:nvPr/>
          </p:nvSpPr>
          <p:spPr>
            <a:xfrm>
              <a:off x="1165575" y="707525"/>
              <a:ext cx="717375" cy="1335925"/>
            </a:xfrm>
            <a:custGeom>
              <a:avLst/>
              <a:gdLst/>
              <a:ahLst/>
              <a:cxnLst/>
              <a:rect l="l" t="t" r="r" b="b"/>
              <a:pathLst>
                <a:path w="28695" h="53437" extrusionOk="0">
                  <a:moveTo>
                    <a:pt x="15594" y="1"/>
                  </a:moveTo>
                  <a:cubicBezTo>
                    <a:pt x="15442" y="1"/>
                    <a:pt x="15259" y="62"/>
                    <a:pt x="15107" y="62"/>
                  </a:cubicBezTo>
                  <a:lnTo>
                    <a:pt x="14743" y="62"/>
                  </a:lnTo>
                  <a:cubicBezTo>
                    <a:pt x="14682" y="92"/>
                    <a:pt x="14591" y="92"/>
                    <a:pt x="14499" y="123"/>
                  </a:cubicBezTo>
                  <a:cubicBezTo>
                    <a:pt x="14408" y="123"/>
                    <a:pt x="14348" y="153"/>
                    <a:pt x="14256" y="153"/>
                  </a:cubicBezTo>
                  <a:cubicBezTo>
                    <a:pt x="14165" y="153"/>
                    <a:pt x="14074" y="183"/>
                    <a:pt x="13952" y="214"/>
                  </a:cubicBezTo>
                  <a:lnTo>
                    <a:pt x="13922" y="214"/>
                  </a:lnTo>
                  <a:cubicBezTo>
                    <a:pt x="10578" y="761"/>
                    <a:pt x="7904" y="3193"/>
                    <a:pt x="5867" y="5807"/>
                  </a:cubicBezTo>
                  <a:cubicBezTo>
                    <a:pt x="4469" y="7721"/>
                    <a:pt x="3709" y="10032"/>
                    <a:pt x="3010" y="12281"/>
                  </a:cubicBezTo>
                  <a:cubicBezTo>
                    <a:pt x="1764" y="16384"/>
                    <a:pt x="730" y="20518"/>
                    <a:pt x="487" y="24804"/>
                  </a:cubicBezTo>
                  <a:cubicBezTo>
                    <a:pt x="183" y="29424"/>
                    <a:pt x="1" y="34044"/>
                    <a:pt x="548" y="38634"/>
                  </a:cubicBezTo>
                  <a:cubicBezTo>
                    <a:pt x="1065" y="43315"/>
                    <a:pt x="1794" y="48543"/>
                    <a:pt x="3739" y="52798"/>
                  </a:cubicBezTo>
                  <a:cubicBezTo>
                    <a:pt x="3800" y="52798"/>
                    <a:pt x="3891" y="52829"/>
                    <a:pt x="3952" y="52829"/>
                  </a:cubicBezTo>
                  <a:lnTo>
                    <a:pt x="4074" y="52829"/>
                  </a:lnTo>
                  <a:cubicBezTo>
                    <a:pt x="6080" y="52889"/>
                    <a:pt x="8086" y="52950"/>
                    <a:pt x="10062" y="52980"/>
                  </a:cubicBezTo>
                  <a:cubicBezTo>
                    <a:pt x="11490" y="53041"/>
                    <a:pt x="12889" y="53072"/>
                    <a:pt x="14317" y="53102"/>
                  </a:cubicBezTo>
                  <a:cubicBezTo>
                    <a:pt x="14317" y="52008"/>
                    <a:pt x="14317" y="50914"/>
                    <a:pt x="14408" y="49819"/>
                  </a:cubicBezTo>
                  <a:lnTo>
                    <a:pt x="14378" y="49819"/>
                  </a:lnTo>
                  <a:cubicBezTo>
                    <a:pt x="9028" y="48847"/>
                    <a:pt x="5502" y="42859"/>
                    <a:pt x="6414" y="37600"/>
                  </a:cubicBezTo>
                  <a:cubicBezTo>
                    <a:pt x="6445" y="37479"/>
                    <a:pt x="6475" y="37388"/>
                    <a:pt x="6505" y="37266"/>
                  </a:cubicBezTo>
                  <a:cubicBezTo>
                    <a:pt x="6536" y="37144"/>
                    <a:pt x="6566" y="36992"/>
                    <a:pt x="6597" y="36871"/>
                  </a:cubicBezTo>
                  <a:cubicBezTo>
                    <a:pt x="6597" y="36871"/>
                    <a:pt x="6597" y="36871"/>
                    <a:pt x="6597" y="36840"/>
                  </a:cubicBezTo>
                  <a:cubicBezTo>
                    <a:pt x="6627" y="36871"/>
                    <a:pt x="6657" y="36871"/>
                    <a:pt x="6657" y="36871"/>
                  </a:cubicBezTo>
                  <a:cubicBezTo>
                    <a:pt x="6749" y="36901"/>
                    <a:pt x="6840" y="36932"/>
                    <a:pt x="6931" y="36962"/>
                  </a:cubicBezTo>
                  <a:cubicBezTo>
                    <a:pt x="6961" y="36962"/>
                    <a:pt x="6992" y="36992"/>
                    <a:pt x="7022" y="36992"/>
                  </a:cubicBezTo>
                  <a:cubicBezTo>
                    <a:pt x="7053" y="37023"/>
                    <a:pt x="7083" y="37023"/>
                    <a:pt x="7113" y="37023"/>
                  </a:cubicBezTo>
                  <a:cubicBezTo>
                    <a:pt x="9332" y="38056"/>
                    <a:pt x="11217" y="39819"/>
                    <a:pt x="12402" y="41947"/>
                  </a:cubicBezTo>
                  <a:cubicBezTo>
                    <a:pt x="13496" y="43467"/>
                    <a:pt x="14317" y="45199"/>
                    <a:pt x="14591" y="47053"/>
                  </a:cubicBezTo>
                  <a:cubicBezTo>
                    <a:pt x="14864" y="42038"/>
                    <a:pt x="15199" y="37053"/>
                    <a:pt x="15442" y="32068"/>
                  </a:cubicBezTo>
                  <a:cubicBezTo>
                    <a:pt x="15442" y="32008"/>
                    <a:pt x="15472" y="31977"/>
                    <a:pt x="15472" y="31947"/>
                  </a:cubicBezTo>
                  <a:cubicBezTo>
                    <a:pt x="14682" y="31673"/>
                    <a:pt x="14104" y="30944"/>
                    <a:pt x="13740" y="30184"/>
                  </a:cubicBezTo>
                  <a:cubicBezTo>
                    <a:pt x="13284" y="29181"/>
                    <a:pt x="13192" y="28056"/>
                    <a:pt x="13284" y="26962"/>
                  </a:cubicBezTo>
                  <a:lnTo>
                    <a:pt x="13284" y="26962"/>
                  </a:lnTo>
                  <a:cubicBezTo>
                    <a:pt x="12493" y="28573"/>
                    <a:pt x="11247" y="30761"/>
                    <a:pt x="9332" y="30761"/>
                  </a:cubicBezTo>
                  <a:cubicBezTo>
                    <a:pt x="9089" y="30761"/>
                    <a:pt x="8815" y="30731"/>
                    <a:pt x="8542" y="30640"/>
                  </a:cubicBezTo>
                  <a:cubicBezTo>
                    <a:pt x="5928" y="29272"/>
                    <a:pt x="8329" y="26020"/>
                    <a:pt x="9849" y="24743"/>
                  </a:cubicBezTo>
                  <a:cubicBezTo>
                    <a:pt x="10062" y="24561"/>
                    <a:pt x="10274" y="24409"/>
                    <a:pt x="10518" y="24257"/>
                  </a:cubicBezTo>
                  <a:lnTo>
                    <a:pt x="10518" y="24257"/>
                  </a:lnTo>
                  <a:cubicBezTo>
                    <a:pt x="9606" y="24469"/>
                    <a:pt x="8694" y="24591"/>
                    <a:pt x="7782" y="24591"/>
                  </a:cubicBezTo>
                  <a:lnTo>
                    <a:pt x="7660" y="24591"/>
                  </a:lnTo>
                  <a:cubicBezTo>
                    <a:pt x="3558" y="24378"/>
                    <a:pt x="3658" y="19892"/>
                    <a:pt x="7491" y="19892"/>
                  </a:cubicBezTo>
                  <a:cubicBezTo>
                    <a:pt x="8031" y="19892"/>
                    <a:pt x="8645" y="19981"/>
                    <a:pt x="9332" y="20184"/>
                  </a:cubicBezTo>
                  <a:cubicBezTo>
                    <a:pt x="7964" y="19393"/>
                    <a:pt x="6384" y="18238"/>
                    <a:pt x="6201" y="16536"/>
                  </a:cubicBezTo>
                  <a:cubicBezTo>
                    <a:pt x="6171" y="15229"/>
                    <a:pt x="7113" y="14287"/>
                    <a:pt x="8390" y="14165"/>
                  </a:cubicBezTo>
                  <a:cubicBezTo>
                    <a:pt x="9575" y="14165"/>
                    <a:pt x="10730" y="14834"/>
                    <a:pt x="11551" y="15685"/>
                  </a:cubicBezTo>
                  <a:cubicBezTo>
                    <a:pt x="11855" y="15989"/>
                    <a:pt x="12098" y="16354"/>
                    <a:pt x="12341" y="16719"/>
                  </a:cubicBezTo>
                  <a:cubicBezTo>
                    <a:pt x="12098" y="15746"/>
                    <a:pt x="11977" y="14773"/>
                    <a:pt x="12037" y="13801"/>
                  </a:cubicBezTo>
                  <a:cubicBezTo>
                    <a:pt x="12088" y="12519"/>
                    <a:pt x="13093" y="11072"/>
                    <a:pt x="14367" y="11072"/>
                  </a:cubicBezTo>
                  <a:cubicBezTo>
                    <a:pt x="14635" y="11072"/>
                    <a:pt x="14914" y="11135"/>
                    <a:pt x="15199" y="11278"/>
                  </a:cubicBezTo>
                  <a:cubicBezTo>
                    <a:pt x="16506" y="12159"/>
                    <a:pt x="16354" y="14013"/>
                    <a:pt x="16354" y="15412"/>
                  </a:cubicBezTo>
                  <a:cubicBezTo>
                    <a:pt x="16810" y="14378"/>
                    <a:pt x="17539" y="13223"/>
                    <a:pt x="18664" y="12889"/>
                  </a:cubicBezTo>
                  <a:cubicBezTo>
                    <a:pt x="18776" y="12869"/>
                    <a:pt x="18890" y="12860"/>
                    <a:pt x="19003" y="12860"/>
                  </a:cubicBezTo>
                  <a:cubicBezTo>
                    <a:pt x="19776" y="12860"/>
                    <a:pt x="20530" y="13301"/>
                    <a:pt x="20822" y="14044"/>
                  </a:cubicBezTo>
                  <a:cubicBezTo>
                    <a:pt x="21339" y="15503"/>
                    <a:pt x="20548" y="17114"/>
                    <a:pt x="19606" y="18238"/>
                  </a:cubicBezTo>
                  <a:cubicBezTo>
                    <a:pt x="19241" y="18633"/>
                    <a:pt x="18876" y="19029"/>
                    <a:pt x="18512" y="19424"/>
                  </a:cubicBezTo>
                  <a:cubicBezTo>
                    <a:pt x="18724" y="19333"/>
                    <a:pt x="18968" y="19211"/>
                    <a:pt x="19180" y="19120"/>
                  </a:cubicBezTo>
                  <a:cubicBezTo>
                    <a:pt x="20102" y="18835"/>
                    <a:pt x="20898" y="18711"/>
                    <a:pt x="21573" y="18711"/>
                  </a:cubicBezTo>
                  <a:cubicBezTo>
                    <a:pt x="23702" y="18711"/>
                    <a:pt x="24616" y="19940"/>
                    <a:pt x="24408" y="21187"/>
                  </a:cubicBezTo>
                  <a:cubicBezTo>
                    <a:pt x="24196" y="22403"/>
                    <a:pt x="22889" y="23649"/>
                    <a:pt x="20548" y="23649"/>
                  </a:cubicBezTo>
                  <a:cubicBezTo>
                    <a:pt x="20366" y="23649"/>
                    <a:pt x="20153" y="23618"/>
                    <a:pt x="19910" y="23618"/>
                  </a:cubicBezTo>
                  <a:cubicBezTo>
                    <a:pt x="20335" y="23831"/>
                    <a:pt x="20731" y="24074"/>
                    <a:pt x="21095" y="24348"/>
                  </a:cubicBezTo>
                  <a:cubicBezTo>
                    <a:pt x="22919" y="25624"/>
                    <a:pt x="23801" y="29090"/>
                    <a:pt x="20883" y="29090"/>
                  </a:cubicBezTo>
                  <a:lnTo>
                    <a:pt x="20579" y="29090"/>
                  </a:lnTo>
                  <a:cubicBezTo>
                    <a:pt x="19484" y="28846"/>
                    <a:pt x="18664" y="28208"/>
                    <a:pt x="17995" y="27418"/>
                  </a:cubicBezTo>
                  <a:lnTo>
                    <a:pt x="17995" y="27418"/>
                  </a:lnTo>
                  <a:cubicBezTo>
                    <a:pt x="18360" y="28603"/>
                    <a:pt x="18512" y="29789"/>
                    <a:pt x="17965" y="30913"/>
                  </a:cubicBezTo>
                  <a:cubicBezTo>
                    <a:pt x="17661" y="31612"/>
                    <a:pt x="16992" y="32038"/>
                    <a:pt x="16232" y="32038"/>
                  </a:cubicBezTo>
                  <a:lnTo>
                    <a:pt x="15898" y="32038"/>
                  </a:lnTo>
                  <a:lnTo>
                    <a:pt x="15898" y="32068"/>
                  </a:lnTo>
                  <a:cubicBezTo>
                    <a:pt x="15837" y="32555"/>
                    <a:pt x="15806" y="33041"/>
                    <a:pt x="15776" y="33497"/>
                  </a:cubicBezTo>
                  <a:cubicBezTo>
                    <a:pt x="15685" y="35442"/>
                    <a:pt x="15685" y="37418"/>
                    <a:pt x="15503" y="39333"/>
                  </a:cubicBezTo>
                  <a:cubicBezTo>
                    <a:pt x="15320" y="41795"/>
                    <a:pt x="15168" y="44287"/>
                    <a:pt x="15016" y="46749"/>
                  </a:cubicBezTo>
                  <a:cubicBezTo>
                    <a:pt x="15381" y="45473"/>
                    <a:pt x="15928" y="44257"/>
                    <a:pt x="16749" y="43193"/>
                  </a:cubicBezTo>
                  <a:cubicBezTo>
                    <a:pt x="18603" y="40913"/>
                    <a:pt x="21187" y="38816"/>
                    <a:pt x="24196" y="38573"/>
                  </a:cubicBezTo>
                  <a:cubicBezTo>
                    <a:pt x="24196" y="38573"/>
                    <a:pt x="24196" y="38543"/>
                    <a:pt x="24226" y="38543"/>
                  </a:cubicBezTo>
                  <a:lnTo>
                    <a:pt x="24652" y="38543"/>
                  </a:lnTo>
                  <a:lnTo>
                    <a:pt x="24621" y="38664"/>
                  </a:lnTo>
                  <a:cubicBezTo>
                    <a:pt x="24621" y="38695"/>
                    <a:pt x="24621" y="38695"/>
                    <a:pt x="24621" y="38725"/>
                  </a:cubicBezTo>
                  <a:cubicBezTo>
                    <a:pt x="24621" y="38755"/>
                    <a:pt x="24621" y="38755"/>
                    <a:pt x="24621" y="38786"/>
                  </a:cubicBezTo>
                  <a:cubicBezTo>
                    <a:pt x="24591" y="38847"/>
                    <a:pt x="24591" y="38907"/>
                    <a:pt x="24591" y="38968"/>
                  </a:cubicBezTo>
                  <a:cubicBezTo>
                    <a:pt x="24591" y="38968"/>
                    <a:pt x="24591" y="38968"/>
                    <a:pt x="24591" y="38999"/>
                  </a:cubicBezTo>
                  <a:cubicBezTo>
                    <a:pt x="24317" y="40002"/>
                    <a:pt x="23953" y="40974"/>
                    <a:pt x="23557" y="41916"/>
                  </a:cubicBezTo>
                  <a:cubicBezTo>
                    <a:pt x="23071" y="43224"/>
                    <a:pt x="22554" y="44561"/>
                    <a:pt x="21673" y="45655"/>
                  </a:cubicBezTo>
                  <a:cubicBezTo>
                    <a:pt x="20032" y="47752"/>
                    <a:pt x="17630" y="49759"/>
                    <a:pt x="14864" y="49880"/>
                  </a:cubicBezTo>
                  <a:cubicBezTo>
                    <a:pt x="14834" y="50610"/>
                    <a:pt x="14803" y="51339"/>
                    <a:pt x="14773" y="52069"/>
                  </a:cubicBezTo>
                  <a:cubicBezTo>
                    <a:pt x="14773" y="52433"/>
                    <a:pt x="14773" y="52768"/>
                    <a:pt x="14773" y="53132"/>
                  </a:cubicBezTo>
                  <a:cubicBezTo>
                    <a:pt x="15138" y="53132"/>
                    <a:pt x="15503" y="53132"/>
                    <a:pt x="15867" y="53163"/>
                  </a:cubicBezTo>
                  <a:cubicBezTo>
                    <a:pt x="17843" y="53224"/>
                    <a:pt x="19819" y="53254"/>
                    <a:pt x="21794" y="53315"/>
                  </a:cubicBezTo>
                  <a:cubicBezTo>
                    <a:pt x="23253" y="53345"/>
                    <a:pt x="24712" y="53406"/>
                    <a:pt x="26171" y="53436"/>
                  </a:cubicBezTo>
                  <a:cubicBezTo>
                    <a:pt x="28360" y="47661"/>
                    <a:pt x="28178" y="40002"/>
                    <a:pt x="28482" y="34530"/>
                  </a:cubicBezTo>
                  <a:cubicBezTo>
                    <a:pt x="28694" y="28087"/>
                    <a:pt x="28421" y="21582"/>
                    <a:pt x="27478" y="15168"/>
                  </a:cubicBezTo>
                  <a:cubicBezTo>
                    <a:pt x="26658" y="9120"/>
                    <a:pt x="24804" y="2554"/>
                    <a:pt x="18481" y="366"/>
                  </a:cubicBezTo>
                  <a:cubicBezTo>
                    <a:pt x="18481" y="366"/>
                    <a:pt x="18451" y="335"/>
                    <a:pt x="18421" y="335"/>
                  </a:cubicBezTo>
                  <a:cubicBezTo>
                    <a:pt x="18329" y="305"/>
                    <a:pt x="18238" y="275"/>
                    <a:pt x="18147" y="244"/>
                  </a:cubicBezTo>
                  <a:cubicBezTo>
                    <a:pt x="18086" y="214"/>
                    <a:pt x="17995" y="183"/>
                    <a:pt x="17904" y="183"/>
                  </a:cubicBezTo>
                  <a:cubicBezTo>
                    <a:pt x="17782" y="153"/>
                    <a:pt x="17661" y="123"/>
                    <a:pt x="17539" y="92"/>
                  </a:cubicBezTo>
                  <a:cubicBezTo>
                    <a:pt x="17296" y="62"/>
                    <a:pt x="17053" y="31"/>
                    <a:pt x="16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1"/>
            <p:cNvSpPr/>
            <p:nvPr/>
          </p:nvSpPr>
          <p:spPr>
            <a:xfrm>
              <a:off x="1160250" y="706700"/>
              <a:ext cx="722700" cy="1343125"/>
            </a:xfrm>
            <a:custGeom>
              <a:avLst/>
              <a:gdLst/>
              <a:ahLst/>
              <a:cxnLst/>
              <a:rect l="l" t="t" r="r" b="b"/>
              <a:pathLst>
                <a:path w="28908" h="53725" extrusionOk="0">
                  <a:moveTo>
                    <a:pt x="16039" y="0"/>
                  </a:moveTo>
                  <a:cubicBezTo>
                    <a:pt x="14523" y="0"/>
                    <a:pt x="13000" y="343"/>
                    <a:pt x="11551" y="976"/>
                  </a:cubicBezTo>
                  <a:cubicBezTo>
                    <a:pt x="9849" y="1645"/>
                    <a:pt x="8603" y="2952"/>
                    <a:pt x="7387" y="4259"/>
                  </a:cubicBezTo>
                  <a:cubicBezTo>
                    <a:pt x="6749" y="4958"/>
                    <a:pt x="6080" y="5657"/>
                    <a:pt x="5472" y="6387"/>
                  </a:cubicBezTo>
                  <a:cubicBezTo>
                    <a:pt x="4986" y="6964"/>
                    <a:pt x="4560" y="7572"/>
                    <a:pt x="4196" y="8210"/>
                  </a:cubicBezTo>
                  <a:cubicBezTo>
                    <a:pt x="4135" y="8332"/>
                    <a:pt x="4165" y="8454"/>
                    <a:pt x="4287" y="8514"/>
                  </a:cubicBezTo>
                  <a:cubicBezTo>
                    <a:pt x="4287" y="8545"/>
                    <a:pt x="4317" y="8545"/>
                    <a:pt x="4317" y="8545"/>
                  </a:cubicBezTo>
                  <a:cubicBezTo>
                    <a:pt x="4340" y="8552"/>
                    <a:pt x="4365" y="8556"/>
                    <a:pt x="4390" y="8556"/>
                  </a:cubicBezTo>
                  <a:cubicBezTo>
                    <a:pt x="4465" y="8556"/>
                    <a:pt x="4545" y="8522"/>
                    <a:pt x="4591" y="8454"/>
                  </a:cubicBezTo>
                  <a:cubicBezTo>
                    <a:pt x="4621" y="8423"/>
                    <a:pt x="4621" y="8393"/>
                    <a:pt x="4652" y="8362"/>
                  </a:cubicBezTo>
                  <a:lnTo>
                    <a:pt x="4652" y="8362"/>
                  </a:lnTo>
                  <a:cubicBezTo>
                    <a:pt x="2706" y="12283"/>
                    <a:pt x="1764" y="16660"/>
                    <a:pt x="913" y="20946"/>
                  </a:cubicBezTo>
                  <a:cubicBezTo>
                    <a:pt x="913" y="21007"/>
                    <a:pt x="913" y="21037"/>
                    <a:pt x="882" y="21098"/>
                  </a:cubicBezTo>
                  <a:cubicBezTo>
                    <a:pt x="670" y="22344"/>
                    <a:pt x="518" y="23621"/>
                    <a:pt x="396" y="24898"/>
                  </a:cubicBezTo>
                  <a:cubicBezTo>
                    <a:pt x="275" y="26357"/>
                    <a:pt x="183" y="27816"/>
                    <a:pt x="92" y="29305"/>
                  </a:cubicBezTo>
                  <a:cubicBezTo>
                    <a:pt x="62" y="29852"/>
                    <a:pt x="62" y="30430"/>
                    <a:pt x="62" y="31007"/>
                  </a:cubicBezTo>
                  <a:lnTo>
                    <a:pt x="62" y="31037"/>
                  </a:lnTo>
                  <a:cubicBezTo>
                    <a:pt x="62" y="31372"/>
                    <a:pt x="62" y="31706"/>
                    <a:pt x="31" y="32041"/>
                  </a:cubicBezTo>
                  <a:cubicBezTo>
                    <a:pt x="62" y="32588"/>
                    <a:pt x="1" y="33165"/>
                    <a:pt x="183" y="33652"/>
                  </a:cubicBezTo>
                  <a:cubicBezTo>
                    <a:pt x="183" y="33682"/>
                    <a:pt x="183" y="33682"/>
                    <a:pt x="214" y="33712"/>
                  </a:cubicBezTo>
                  <a:cubicBezTo>
                    <a:pt x="244" y="33773"/>
                    <a:pt x="305" y="33803"/>
                    <a:pt x="366" y="33803"/>
                  </a:cubicBezTo>
                  <a:cubicBezTo>
                    <a:pt x="396" y="33986"/>
                    <a:pt x="427" y="34199"/>
                    <a:pt x="427" y="34411"/>
                  </a:cubicBezTo>
                  <a:cubicBezTo>
                    <a:pt x="335" y="34442"/>
                    <a:pt x="275" y="34503"/>
                    <a:pt x="275" y="34594"/>
                  </a:cubicBezTo>
                  <a:cubicBezTo>
                    <a:pt x="244" y="35202"/>
                    <a:pt x="305" y="35779"/>
                    <a:pt x="366" y="36387"/>
                  </a:cubicBezTo>
                  <a:cubicBezTo>
                    <a:pt x="487" y="39366"/>
                    <a:pt x="943" y="42284"/>
                    <a:pt x="1612" y="45202"/>
                  </a:cubicBezTo>
                  <a:cubicBezTo>
                    <a:pt x="2250" y="47846"/>
                    <a:pt x="2645" y="50612"/>
                    <a:pt x="3892" y="53074"/>
                  </a:cubicBezTo>
                  <a:cubicBezTo>
                    <a:pt x="3952" y="53105"/>
                    <a:pt x="4013" y="53135"/>
                    <a:pt x="4044" y="53165"/>
                  </a:cubicBezTo>
                  <a:cubicBezTo>
                    <a:pt x="4130" y="53187"/>
                    <a:pt x="4200" y="53208"/>
                    <a:pt x="4277" y="53208"/>
                  </a:cubicBezTo>
                  <a:cubicBezTo>
                    <a:pt x="4309" y="53208"/>
                    <a:pt x="4342" y="53205"/>
                    <a:pt x="4378" y="53196"/>
                  </a:cubicBezTo>
                  <a:lnTo>
                    <a:pt x="4500" y="53196"/>
                  </a:lnTo>
                  <a:cubicBezTo>
                    <a:pt x="4683" y="53170"/>
                    <a:pt x="4888" y="53099"/>
                    <a:pt x="5077" y="53099"/>
                  </a:cubicBezTo>
                  <a:cubicBezTo>
                    <a:pt x="5108" y="53099"/>
                    <a:pt x="5139" y="53100"/>
                    <a:pt x="5168" y="53105"/>
                  </a:cubicBezTo>
                  <a:lnTo>
                    <a:pt x="5259" y="53105"/>
                  </a:lnTo>
                  <a:cubicBezTo>
                    <a:pt x="5259" y="53105"/>
                    <a:pt x="5259" y="53135"/>
                    <a:pt x="5290" y="53135"/>
                  </a:cubicBezTo>
                  <a:lnTo>
                    <a:pt x="5320" y="53257"/>
                  </a:lnTo>
                  <a:cubicBezTo>
                    <a:pt x="5363" y="53320"/>
                    <a:pt x="5420" y="53347"/>
                    <a:pt x="5478" y="53347"/>
                  </a:cubicBezTo>
                  <a:cubicBezTo>
                    <a:pt x="5585" y="53347"/>
                    <a:pt x="5696" y="53254"/>
                    <a:pt x="5715" y="53135"/>
                  </a:cubicBezTo>
                  <a:cubicBezTo>
                    <a:pt x="5715" y="53135"/>
                    <a:pt x="5715" y="53135"/>
                    <a:pt x="5715" y="53105"/>
                  </a:cubicBezTo>
                  <a:cubicBezTo>
                    <a:pt x="5715" y="53105"/>
                    <a:pt x="5715" y="53074"/>
                    <a:pt x="5715" y="53044"/>
                  </a:cubicBezTo>
                  <a:cubicBezTo>
                    <a:pt x="5472" y="52041"/>
                    <a:pt x="5047" y="51099"/>
                    <a:pt x="4834" y="50096"/>
                  </a:cubicBezTo>
                  <a:cubicBezTo>
                    <a:pt x="3557" y="45323"/>
                    <a:pt x="2767" y="40369"/>
                    <a:pt x="2493" y="35414"/>
                  </a:cubicBezTo>
                  <a:cubicBezTo>
                    <a:pt x="2220" y="30977"/>
                    <a:pt x="2615" y="26569"/>
                    <a:pt x="3162" y="22162"/>
                  </a:cubicBezTo>
                  <a:cubicBezTo>
                    <a:pt x="3831" y="15900"/>
                    <a:pt x="5594" y="9457"/>
                    <a:pt x="9940" y="4715"/>
                  </a:cubicBezTo>
                  <a:cubicBezTo>
                    <a:pt x="11065" y="3499"/>
                    <a:pt x="12433" y="2496"/>
                    <a:pt x="14044" y="2010"/>
                  </a:cubicBezTo>
                  <a:cubicBezTo>
                    <a:pt x="14584" y="1870"/>
                    <a:pt x="15124" y="1782"/>
                    <a:pt x="15665" y="1782"/>
                  </a:cubicBezTo>
                  <a:cubicBezTo>
                    <a:pt x="15945" y="1782"/>
                    <a:pt x="16225" y="1806"/>
                    <a:pt x="16506" y="1858"/>
                  </a:cubicBezTo>
                  <a:cubicBezTo>
                    <a:pt x="21825" y="2770"/>
                    <a:pt x="24743" y="8271"/>
                    <a:pt x="25564" y="13195"/>
                  </a:cubicBezTo>
                  <a:cubicBezTo>
                    <a:pt x="26354" y="17056"/>
                    <a:pt x="26810" y="20977"/>
                    <a:pt x="26932" y="24928"/>
                  </a:cubicBezTo>
                  <a:cubicBezTo>
                    <a:pt x="27144" y="30278"/>
                    <a:pt x="26719" y="35627"/>
                    <a:pt x="26536" y="40977"/>
                  </a:cubicBezTo>
                  <a:cubicBezTo>
                    <a:pt x="26384" y="42314"/>
                    <a:pt x="26232" y="43652"/>
                    <a:pt x="26050" y="44959"/>
                  </a:cubicBezTo>
                  <a:cubicBezTo>
                    <a:pt x="26050" y="45019"/>
                    <a:pt x="26050" y="45050"/>
                    <a:pt x="26080" y="45080"/>
                  </a:cubicBezTo>
                  <a:lnTo>
                    <a:pt x="26050" y="45263"/>
                  </a:lnTo>
                  <a:cubicBezTo>
                    <a:pt x="25928" y="47269"/>
                    <a:pt x="25685" y="49275"/>
                    <a:pt x="25169" y="51220"/>
                  </a:cubicBezTo>
                  <a:cubicBezTo>
                    <a:pt x="24986" y="51919"/>
                    <a:pt x="24804" y="52588"/>
                    <a:pt x="24561" y="53257"/>
                  </a:cubicBezTo>
                  <a:cubicBezTo>
                    <a:pt x="24500" y="53409"/>
                    <a:pt x="24439" y="53591"/>
                    <a:pt x="24561" y="53682"/>
                  </a:cubicBezTo>
                  <a:cubicBezTo>
                    <a:pt x="24591" y="53713"/>
                    <a:pt x="24621" y="53713"/>
                    <a:pt x="24652" y="53713"/>
                  </a:cubicBezTo>
                  <a:cubicBezTo>
                    <a:pt x="24676" y="53721"/>
                    <a:pt x="24699" y="53725"/>
                    <a:pt x="24719" y="53725"/>
                  </a:cubicBezTo>
                  <a:cubicBezTo>
                    <a:pt x="24776" y="53725"/>
                    <a:pt x="24820" y="53696"/>
                    <a:pt x="24865" y="53652"/>
                  </a:cubicBezTo>
                  <a:cubicBezTo>
                    <a:pt x="24915" y="53702"/>
                    <a:pt x="24974" y="53725"/>
                    <a:pt x="25038" y="53725"/>
                  </a:cubicBezTo>
                  <a:cubicBezTo>
                    <a:pt x="25090" y="53725"/>
                    <a:pt x="25144" y="53710"/>
                    <a:pt x="25199" y="53682"/>
                  </a:cubicBezTo>
                  <a:cubicBezTo>
                    <a:pt x="25533" y="53682"/>
                    <a:pt x="25837" y="53682"/>
                    <a:pt x="26172" y="53621"/>
                  </a:cubicBezTo>
                  <a:cubicBezTo>
                    <a:pt x="26201" y="53625"/>
                    <a:pt x="26231" y="53627"/>
                    <a:pt x="26261" y="53627"/>
                  </a:cubicBezTo>
                  <a:cubicBezTo>
                    <a:pt x="26477" y="53627"/>
                    <a:pt x="26688" y="53527"/>
                    <a:pt x="26688" y="53287"/>
                  </a:cubicBezTo>
                  <a:cubicBezTo>
                    <a:pt x="26810" y="52770"/>
                    <a:pt x="27904" y="49913"/>
                    <a:pt x="27570" y="49366"/>
                  </a:cubicBezTo>
                  <a:cubicBezTo>
                    <a:pt x="27904" y="47664"/>
                    <a:pt x="28208" y="45962"/>
                    <a:pt x="28299" y="44229"/>
                  </a:cubicBezTo>
                  <a:cubicBezTo>
                    <a:pt x="28512" y="41889"/>
                    <a:pt x="28603" y="39518"/>
                    <a:pt x="28725" y="37147"/>
                  </a:cubicBezTo>
                  <a:cubicBezTo>
                    <a:pt x="28634" y="35323"/>
                    <a:pt x="28664" y="33530"/>
                    <a:pt x="28816" y="31706"/>
                  </a:cubicBezTo>
                  <a:cubicBezTo>
                    <a:pt x="28816" y="30278"/>
                    <a:pt x="28877" y="28849"/>
                    <a:pt x="28907" y="27420"/>
                  </a:cubicBezTo>
                  <a:cubicBezTo>
                    <a:pt x="28816" y="25779"/>
                    <a:pt x="28543" y="24138"/>
                    <a:pt x="28603" y="22496"/>
                  </a:cubicBezTo>
                  <a:cubicBezTo>
                    <a:pt x="28634" y="20308"/>
                    <a:pt x="28269" y="18180"/>
                    <a:pt x="28178" y="15992"/>
                  </a:cubicBezTo>
                  <a:cubicBezTo>
                    <a:pt x="28087" y="15445"/>
                    <a:pt x="27995" y="14897"/>
                    <a:pt x="27874" y="14350"/>
                  </a:cubicBezTo>
                  <a:cubicBezTo>
                    <a:pt x="27874" y="14350"/>
                    <a:pt x="27874" y="14320"/>
                    <a:pt x="27874" y="14320"/>
                  </a:cubicBezTo>
                  <a:cubicBezTo>
                    <a:pt x="27691" y="13378"/>
                    <a:pt x="27509" y="12466"/>
                    <a:pt x="27266" y="11554"/>
                  </a:cubicBezTo>
                  <a:cubicBezTo>
                    <a:pt x="27023" y="10551"/>
                    <a:pt x="26749" y="9578"/>
                    <a:pt x="26476" y="8606"/>
                  </a:cubicBezTo>
                  <a:cubicBezTo>
                    <a:pt x="26354" y="8180"/>
                    <a:pt x="26232" y="7785"/>
                    <a:pt x="26111" y="7390"/>
                  </a:cubicBezTo>
                  <a:cubicBezTo>
                    <a:pt x="25989" y="7116"/>
                    <a:pt x="25868" y="6812"/>
                    <a:pt x="25777" y="6539"/>
                  </a:cubicBezTo>
                  <a:cubicBezTo>
                    <a:pt x="25746" y="6447"/>
                    <a:pt x="25685" y="6387"/>
                    <a:pt x="25594" y="6387"/>
                  </a:cubicBezTo>
                  <a:cubicBezTo>
                    <a:pt x="25579" y="6371"/>
                    <a:pt x="25564" y="6364"/>
                    <a:pt x="25545" y="6364"/>
                  </a:cubicBezTo>
                  <a:cubicBezTo>
                    <a:pt x="25526" y="6364"/>
                    <a:pt x="25503" y="6371"/>
                    <a:pt x="25473" y="6387"/>
                  </a:cubicBezTo>
                  <a:cubicBezTo>
                    <a:pt x="25169" y="5779"/>
                    <a:pt x="24865" y="5201"/>
                    <a:pt x="24470" y="4654"/>
                  </a:cubicBezTo>
                  <a:cubicBezTo>
                    <a:pt x="24105" y="4107"/>
                    <a:pt x="23679" y="3621"/>
                    <a:pt x="23223" y="3134"/>
                  </a:cubicBezTo>
                  <a:lnTo>
                    <a:pt x="23162" y="3104"/>
                  </a:lnTo>
                  <a:cubicBezTo>
                    <a:pt x="22524" y="2466"/>
                    <a:pt x="21825" y="1919"/>
                    <a:pt x="21035" y="1463"/>
                  </a:cubicBezTo>
                  <a:cubicBezTo>
                    <a:pt x="20792" y="1311"/>
                    <a:pt x="20579" y="1189"/>
                    <a:pt x="20366" y="1037"/>
                  </a:cubicBezTo>
                  <a:cubicBezTo>
                    <a:pt x="20336" y="1007"/>
                    <a:pt x="20336" y="1007"/>
                    <a:pt x="20275" y="976"/>
                  </a:cubicBezTo>
                  <a:lnTo>
                    <a:pt x="20245" y="946"/>
                  </a:lnTo>
                  <a:cubicBezTo>
                    <a:pt x="20123" y="885"/>
                    <a:pt x="20032" y="824"/>
                    <a:pt x="19910" y="763"/>
                  </a:cubicBezTo>
                  <a:cubicBezTo>
                    <a:pt x="19895" y="748"/>
                    <a:pt x="19872" y="741"/>
                    <a:pt x="19849" y="741"/>
                  </a:cubicBezTo>
                  <a:cubicBezTo>
                    <a:pt x="19827" y="741"/>
                    <a:pt x="19804" y="748"/>
                    <a:pt x="19789" y="763"/>
                  </a:cubicBezTo>
                  <a:cubicBezTo>
                    <a:pt x="19606" y="672"/>
                    <a:pt x="19424" y="612"/>
                    <a:pt x="19272" y="551"/>
                  </a:cubicBezTo>
                  <a:lnTo>
                    <a:pt x="19241" y="551"/>
                  </a:lnTo>
                  <a:cubicBezTo>
                    <a:pt x="19211" y="520"/>
                    <a:pt x="19150" y="520"/>
                    <a:pt x="19089" y="490"/>
                  </a:cubicBezTo>
                  <a:cubicBezTo>
                    <a:pt x="18094" y="158"/>
                    <a:pt x="17068" y="0"/>
                    <a:pt x="16039"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1"/>
            <p:cNvSpPr/>
            <p:nvPr/>
          </p:nvSpPr>
          <p:spPr>
            <a:xfrm>
              <a:off x="1332750" y="1943875"/>
              <a:ext cx="11425" cy="11425"/>
            </a:xfrm>
            <a:custGeom>
              <a:avLst/>
              <a:gdLst/>
              <a:ahLst/>
              <a:cxnLst/>
              <a:rect l="l" t="t" r="r" b="b"/>
              <a:pathLst>
                <a:path w="457" h="457" extrusionOk="0">
                  <a:moveTo>
                    <a:pt x="214" y="1"/>
                  </a:moveTo>
                  <a:cubicBezTo>
                    <a:pt x="92" y="1"/>
                    <a:pt x="1" y="122"/>
                    <a:pt x="1" y="244"/>
                  </a:cubicBezTo>
                  <a:cubicBezTo>
                    <a:pt x="1" y="365"/>
                    <a:pt x="122" y="457"/>
                    <a:pt x="244" y="457"/>
                  </a:cubicBezTo>
                  <a:cubicBezTo>
                    <a:pt x="366" y="457"/>
                    <a:pt x="457" y="305"/>
                    <a:pt x="457" y="213"/>
                  </a:cubicBezTo>
                  <a:cubicBezTo>
                    <a:pt x="457" y="61"/>
                    <a:pt x="335" y="1"/>
                    <a:pt x="21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1"/>
            <p:cNvSpPr/>
            <p:nvPr/>
          </p:nvSpPr>
          <p:spPr>
            <a:xfrm>
              <a:off x="1347950" y="1943875"/>
              <a:ext cx="12200" cy="11425"/>
            </a:xfrm>
            <a:custGeom>
              <a:avLst/>
              <a:gdLst/>
              <a:ahLst/>
              <a:cxnLst/>
              <a:rect l="l" t="t" r="r" b="b"/>
              <a:pathLst>
                <a:path w="488" h="457" extrusionOk="0">
                  <a:moveTo>
                    <a:pt x="213" y="1"/>
                  </a:moveTo>
                  <a:cubicBezTo>
                    <a:pt x="92" y="1"/>
                    <a:pt x="1" y="122"/>
                    <a:pt x="1" y="244"/>
                  </a:cubicBezTo>
                  <a:cubicBezTo>
                    <a:pt x="31" y="365"/>
                    <a:pt x="122" y="457"/>
                    <a:pt x="244" y="457"/>
                  </a:cubicBezTo>
                  <a:cubicBezTo>
                    <a:pt x="365" y="457"/>
                    <a:pt x="487" y="335"/>
                    <a:pt x="457" y="213"/>
                  </a:cubicBezTo>
                  <a:cubicBezTo>
                    <a:pt x="457" y="92"/>
                    <a:pt x="335" y="1"/>
                    <a:pt x="213" y="1"/>
                  </a:cubicBezTo>
                  <a:close/>
                </a:path>
              </a:pathLst>
            </a:custGeom>
            <a:solidFill>
              <a:srgbClr val="81A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1"/>
            <p:cNvSpPr/>
            <p:nvPr/>
          </p:nvSpPr>
          <p:spPr>
            <a:xfrm>
              <a:off x="1339600" y="1930200"/>
              <a:ext cx="11425" cy="11425"/>
            </a:xfrm>
            <a:custGeom>
              <a:avLst/>
              <a:gdLst/>
              <a:ahLst/>
              <a:cxnLst/>
              <a:rect l="l" t="t" r="r" b="b"/>
              <a:pathLst>
                <a:path w="457" h="457" extrusionOk="0">
                  <a:moveTo>
                    <a:pt x="213" y="0"/>
                  </a:moveTo>
                  <a:cubicBezTo>
                    <a:pt x="92" y="0"/>
                    <a:pt x="0" y="122"/>
                    <a:pt x="0" y="244"/>
                  </a:cubicBezTo>
                  <a:cubicBezTo>
                    <a:pt x="0" y="365"/>
                    <a:pt x="122" y="456"/>
                    <a:pt x="244" y="456"/>
                  </a:cubicBezTo>
                  <a:cubicBezTo>
                    <a:pt x="365" y="456"/>
                    <a:pt x="456" y="335"/>
                    <a:pt x="456" y="213"/>
                  </a:cubicBezTo>
                  <a:cubicBezTo>
                    <a:pt x="456" y="92"/>
                    <a:pt x="335" y="0"/>
                    <a:pt x="21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1"/>
            <p:cNvSpPr/>
            <p:nvPr/>
          </p:nvSpPr>
          <p:spPr>
            <a:xfrm>
              <a:off x="1480925" y="1626250"/>
              <a:ext cx="11425" cy="11425"/>
            </a:xfrm>
            <a:custGeom>
              <a:avLst/>
              <a:gdLst/>
              <a:ahLst/>
              <a:cxnLst/>
              <a:rect l="l" t="t" r="r" b="b"/>
              <a:pathLst>
                <a:path w="457" h="457" extrusionOk="0">
                  <a:moveTo>
                    <a:pt x="214" y="0"/>
                  </a:moveTo>
                  <a:cubicBezTo>
                    <a:pt x="92" y="0"/>
                    <a:pt x="1" y="122"/>
                    <a:pt x="1" y="213"/>
                  </a:cubicBezTo>
                  <a:cubicBezTo>
                    <a:pt x="1" y="365"/>
                    <a:pt x="92" y="456"/>
                    <a:pt x="214" y="456"/>
                  </a:cubicBezTo>
                  <a:cubicBezTo>
                    <a:pt x="335" y="456"/>
                    <a:pt x="457" y="335"/>
                    <a:pt x="457" y="213"/>
                  </a:cubicBezTo>
                  <a:cubicBezTo>
                    <a:pt x="457" y="91"/>
                    <a:pt x="335" y="0"/>
                    <a:pt x="21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1"/>
            <p:cNvSpPr/>
            <p:nvPr/>
          </p:nvSpPr>
          <p:spPr>
            <a:xfrm>
              <a:off x="1482450" y="1609525"/>
              <a:ext cx="11425" cy="11425"/>
            </a:xfrm>
            <a:custGeom>
              <a:avLst/>
              <a:gdLst/>
              <a:ahLst/>
              <a:cxnLst/>
              <a:rect l="l" t="t" r="r" b="b"/>
              <a:pathLst>
                <a:path w="457" h="457" extrusionOk="0">
                  <a:moveTo>
                    <a:pt x="244" y="1"/>
                  </a:moveTo>
                  <a:cubicBezTo>
                    <a:pt x="122" y="1"/>
                    <a:pt x="1" y="122"/>
                    <a:pt x="1" y="244"/>
                  </a:cubicBezTo>
                  <a:cubicBezTo>
                    <a:pt x="31" y="365"/>
                    <a:pt x="122" y="456"/>
                    <a:pt x="244" y="456"/>
                  </a:cubicBezTo>
                  <a:cubicBezTo>
                    <a:pt x="365" y="456"/>
                    <a:pt x="457" y="335"/>
                    <a:pt x="457" y="213"/>
                  </a:cubicBezTo>
                  <a:cubicBezTo>
                    <a:pt x="457" y="92"/>
                    <a:pt x="365"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1"/>
            <p:cNvSpPr/>
            <p:nvPr/>
          </p:nvSpPr>
          <p:spPr>
            <a:xfrm>
              <a:off x="1265125" y="1516825"/>
              <a:ext cx="11425" cy="11425"/>
            </a:xfrm>
            <a:custGeom>
              <a:avLst/>
              <a:gdLst/>
              <a:ahLst/>
              <a:cxnLst/>
              <a:rect l="l" t="t" r="r" b="b"/>
              <a:pathLst>
                <a:path w="457" h="457" extrusionOk="0">
                  <a:moveTo>
                    <a:pt x="244" y="0"/>
                  </a:moveTo>
                  <a:cubicBezTo>
                    <a:pt x="122" y="0"/>
                    <a:pt x="1" y="122"/>
                    <a:pt x="31" y="243"/>
                  </a:cubicBezTo>
                  <a:cubicBezTo>
                    <a:pt x="31" y="365"/>
                    <a:pt x="122" y="456"/>
                    <a:pt x="244" y="456"/>
                  </a:cubicBezTo>
                  <a:cubicBezTo>
                    <a:pt x="365" y="456"/>
                    <a:pt x="457" y="335"/>
                    <a:pt x="457" y="213"/>
                  </a:cubicBezTo>
                  <a:cubicBezTo>
                    <a:pt x="457" y="91"/>
                    <a:pt x="365"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1277275" y="1163475"/>
              <a:ext cx="11425" cy="11425"/>
            </a:xfrm>
            <a:custGeom>
              <a:avLst/>
              <a:gdLst/>
              <a:ahLst/>
              <a:cxnLst/>
              <a:rect l="l" t="t" r="r" b="b"/>
              <a:pathLst>
                <a:path w="457" h="457" extrusionOk="0">
                  <a:moveTo>
                    <a:pt x="214" y="0"/>
                  </a:moveTo>
                  <a:cubicBezTo>
                    <a:pt x="92" y="0"/>
                    <a:pt x="1" y="92"/>
                    <a:pt x="1" y="213"/>
                  </a:cubicBezTo>
                  <a:cubicBezTo>
                    <a:pt x="1" y="335"/>
                    <a:pt x="122" y="456"/>
                    <a:pt x="244" y="456"/>
                  </a:cubicBezTo>
                  <a:cubicBezTo>
                    <a:pt x="366" y="456"/>
                    <a:pt x="457" y="335"/>
                    <a:pt x="457" y="213"/>
                  </a:cubicBezTo>
                  <a:cubicBezTo>
                    <a:pt x="457" y="92"/>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1"/>
            <p:cNvSpPr/>
            <p:nvPr/>
          </p:nvSpPr>
          <p:spPr>
            <a:xfrm>
              <a:off x="1278800" y="1146000"/>
              <a:ext cx="12175" cy="11425"/>
            </a:xfrm>
            <a:custGeom>
              <a:avLst/>
              <a:gdLst/>
              <a:ahLst/>
              <a:cxnLst/>
              <a:rect l="l" t="t" r="r" b="b"/>
              <a:pathLst>
                <a:path w="487" h="457" extrusionOk="0">
                  <a:moveTo>
                    <a:pt x="244" y="0"/>
                  </a:moveTo>
                  <a:cubicBezTo>
                    <a:pt x="122" y="0"/>
                    <a:pt x="1" y="122"/>
                    <a:pt x="31" y="213"/>
                  </a:cubicBezTo>
                  <a:cubicBezTo>
                    <a:pt x="31" y="365"/>
                    <a:pt x="122" y="456"/>
                    <a:pt x="244" y="456"/>
                  </a:cubicBezTo>
                  <a:cubicBezTo>
                    <a:pt x="365" y="456"/>
                    <a:pt x="487" y="335"/>
                    <a:pt x="457" y="213"/>
                  </a:cubicBezTo>
                  <a:cubicBezTo>
                    <a:pt x="457"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1"/>
            <p:cNvSpPr/>
            <p:nvPr/>
          </p:nvSpPr>
          <p:spPr>
            <a:xfrm>
              <a:off x="1291725" y="1155875"/>
              <a:ext cx="11425" cy="11425"/>
            </a:xfrm>
            <a:custGeom>
              <a:avLst/>
              <a:gdLst/>
              <a:ahLst/>
              <a:cxnLst/>
              <a:rect l="l" t="t" r="r" b="b"/>
              <a:pathLst>
                <a:path w="457" h="457" extrusionOk="0">
                  <a:moveTo>
                    <a:pt x="244" y="0"/>
                  </a:moveTo>
                  <a:cubicBezTo>
                    <a:pt x="122" y="0"/>
                    <a:pt x="0" y="122"/>
                    <a:pt x="0" y="244"/>
                  </a:cubicBezTo>
                  <a:cubicBezTo>
                    <a:pt x="31" y="365"/>
                    <a:pt x="122" y="456"/>
                    <a:pt x="244" y="456"/>
                  </a:cubicBezTo>
                  <a:cubicBezTo>
                    <a:pt x="365" y="456"/>
                    <a:pt x="456" y="335"/>
                    <a:pt x="456" y="213"/>
                  </a:cubicBezTo>
                  <a:cubicBezTo>
                    <a:pt x="456" y="9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1"/>
            <p:cNvSpPr/>
            <p:nvPr/>
          </p:nvSpPr>
          <p:spPr>
            <a:xfrm>
              <a:off x="1396600" y="894475"/>
              <a:ext cx="11400" cy="11425"/>
            </a:xfrm>
            <a:custGeom>
              <a:avLst/>
              <a:gdLst/>
              <a:ahLst/>
              <a:cxnLst/>
              <a:rect l="l" t="t" r="r" b="b"/>
              <a:pathLst>
                <a:path w="456" h="457" extrusionOk="0">
                  <a:moveTo>
                    <a:pt x="243" y="0"/>
                  </a:moveTo>
                  <a:cubicBezTo>
                    <a:pt x="122" y="0"/>
                    <a:pt x="0" y="122"/>
                    <a:pt x="30" y="243"/>
                  </a:cubicBezTo>
                  <a:cubicBezTo>
                    <a:pt x="30" y="365"/>
                    <a:pt x="122" y="456"/>
                    <a:pt x="243" y="456"/>
                  </a:cubicBezTo>
                  <a:cubicBezTo>
                    <a:pt x="365" y="456"/>
                    <a:pt x="456" y="335"/>
                    <a:pt x="456" y="213"/>
                  </a:cubicBezTo>
                  <a:cubicBezTo>
                    <a:pt x="456" y="91"/>
                    <a:pt x="365" y="0"/>
                    <a:pt x="2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1"/>
            <p:cNvSpPr/>
            <p:nvPr/>
          </p:nvSpPr>
          <p:spPr>
            <a:xfrm>
              <a:off x="1407225" y="881550"/>
              <a:ext cx="11425" cy="11425"/>
            </a:xfrm>
            <a:custGeom>
              <a:avLst/>
              <a:gdLst/>
              <a:ahLst/>
              <a:cxnLst/>
              <a:rect l="l" t="t" r="r" b="b"/>
              <a:pathLst>
                <a:path w="457" h="457" extrusionOk="0">
                  <a:moveTo>
                    <a:pt x="244" y="1"/>
                  </a:moveTo>
                  <a:cubicBezTo>
                    <a:pt x="92" y="1"/>
                    <a:pt x="1" y="122"/>
                    <a:pt x="1" y="244"/>
                  </a:cubicBezTo>
                  <a:cubicBezTo>
                    <a:pt x="1" y="365"/>
                    <a:pt x="122" y="457"/>
                    <a:pt x="244" y="457"/>
                  </a:cubicBezTo>
                  <a:cubicBezTo>
                    <a:pt x="365" y="457"/>
                    <a:pt x="457" y="335"/>
                    <a:pt x="457" y="213"/>
                  </a:cubicBezTo>
                  <a:cubicBezTo>
                    <a:pt x="457" y="92"/>
                    <a:pt x="365" y="1"/>
                    <a:pt x="2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1"/>
            <p:cNvSpPr/>
            <p:nvPr/>
          </p:nvSpPr>
          <p:spPr>
            <a:xfrm>
              <a:off x="1624550" y="953750"/>
              <a:ext cx="11425" cy="11425"/>
            </a:xfrm>
            <a:custGeom>
              <a:avLst/>
              <a:gdLst/>
              <a:ahLst/>
              <a:cxnLst/>
              <a:rect l="l" t="t" r="r" b="b"/>
              <a:pathLst>
                <a:path w="457" h="457" extrusionOk="0">
                  <a:moveTo>
                    <a:pt x="214" y="0"/>
                  </a:moveTo>
                  <a:cubicBezTo>
                    <a:pt x="92" y="0"/>
                    <a:pt x="1" y="91"/>
                    <a:pt x="1" y="213"/>
                  </a:cubicBezTo>
                  <a:cubicBezTo>
                    <a:pt x="1" y="335"/>
                    <a:pt x="92" y="456"/>
                    <a:pt x="214" y="456"/>
                  </a:cubicBezTo>
                  <a:cubicBezTo>
                    <a:pt x="335" y="456"/>
                    <a:pt x="457" y="335"/>
                    <a:pt x="426" y="213"/>
                  </a:cubicBezTo>
                  <a:cubicBezTo>
                    <a:pt x="426"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1"/>
            <p:cNvSpPr/>
            <p:nvPr/>
          </p:nvSpPr>
          <p:spPr>
            <a:xfrm>
              <a:off x="1619225" y="797975"/>
              <a:ext cx="11425" cy="11425"/>
            </a:xfrm>
            <a:custGeom>
              <a:avLst/>
              <a:gdLst/>
              <a:ahLst/>
              <a:cxnLst/>
              <a:rect l="l" t="t" r="r" b="b"/>
              <a:pathLst>
                <a:path w="457" h="457" extrusionOk="0">
                  <a:moveTo>
                    <a:pt x="214" y="0"/>
                  </a:moveTo>
                  <a:cubicBezTo>
                    <a:pt x="92" y="0"/>
                    <a:pt x="1" y="122"/>
                    <a:pt x="1" y="243"/>
                  </a:cubicBezTo>
                  <a:cubicBezTo>
                    <a:pt x="1" y="365"/>
                    <a:pt x="123" y="456"/>
                    <a:pt x="244" y="456"/>
                  </a:cubicBezTo>
                  <a:cubicBezTo>
                    <a:pt x="366" y="456"/>
                    <a:pt x="457" y="334"/>
                    <a:pt x="457" y="243"/>
                  </a:cubicBezTo>
                  <a:cubicBezTo>
                    <a:pt x="457" y="91"/>
                    <a:pt x="335" y="0"/>
                    <a:pt x="21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1"/>
            <p:cNvSpPr/>
            <p:nvPr/>
          </p:nvSpPr>
          <p:spPr>
            <a:xfrm>
              <a:off x="1632925" y="804050"/>
              <a:ext cx="11400" cy="11425"/>
            </a:xfrm>
            <a:custGeom>
              <a:avLst/>
              <a:gdLst/>
              <a:ahLst/>
              <a:cxnLst/>
              <a:rect l="l" t="t" r="r" b="b"/>
              <a:pathLst>
                <a:path w="456" h="457" extrusionOk="0">
                  <a:moveTo>
                    <a:pt x="213" y="0"/>
                  </a:moveTo>
                  <a:cubicBezTo>
                    <a:pt x="91" y="0"/>
                    <a:pt x="0" y="122"/>
                    <a:pt x="0" y="243"/>
                  </a:cubicBezTo>
                  <a:cubicBezTo>
                    <a:pt x="0" y="365"/>
                    <a:pt x="122" y="456"/>
                    <a:pt x="243" y="456"/>
                  </a:cubicBezTo>
                  <a:cubicBezTo>
                    <a:pt x="365" y="456"/>
                    <a:pt x="456" y="335"/>
                    <a:pt x="456" y="243"/>
                  </a:cubicBezTo>
                  <a:cubicBezTo>
                    <a:pt x="456" y="91"/>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1"/>
            <p:cNvSpPr/>
            <p:nvPr/>
          </p:nvSpPr>
          <p:spPr>
            <a:xfrm>
              <a:off x="1619225" y="811650"/>
              <a:ext cx="11425" cy="11425"/>
            </a:xfrm>
            <a:custGeom>
              <a:avLst/>
              <a:gdLst/>
              <a:ahLst/>
              <a:cxnLst/>
              <a:rect l="l" t="t" r="r" b="b"/>
              <a:pathLst>
                <a:path w="457" h="457" extrusionOk="0">
                  <a:moveTo>
                    <a:pt x="244" y="0"/>
                  </a:moveTo>
                  <a:cubicBezTo>
                    <a:pt x="123" y="0"/>
                    <a:pt x="1" y="91"/>
                    <a:pt x="1" y="213"/>
                  </a:cubicBezTo>
                  <a:cubicBezTo>
                    <a:pt x="1" y="335"/>
                    <a:pt x="92" y="456"/>
                    <a:pt x="214" y="456"/>
                  </a:cubicBezTo>
                  <a:cubicBezTo>
                    <a:pt x="335" y="456"/>
                    <a:pt x="457" y="365"/>
                    <a:pt x="457" y="243"/>
                  </a:cubicBezTo>
                  <a:cubicBezTo>
                    <a:pt x="457" y="122"/>
                    <a:pt x="366"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1"/>
            <p:cNvSpPr/>
            <p:nvPr/>
          </p:nvSpPr>
          <p:spPr>
            <a:xfrm>
              <a:off x="1765900" y="1132325"/>
              <a:ext cx="11425" cy="11425"/>
            </a:xfrm>
            <a:custGeom>
              <a:avLst/>
              <a:gdLst/>
              <a:ahLst/>
              <a:cxnLst/>
              <a:rect l="l" t="t" r="r" b="b"/>
              <a:pathLst>
                <a:path w="457" h="457" extrusionOk="0">
                  <a:moveTo>
                    <a:pt x="244" y="0"/>
                  </a:moveTo>
                  <a:cubicBezTo>
                    <a:pt x="122" y="0"/>
                    <a:pt x="0" y="91"/>
                    <a:pt x="0" y="213"/>
                  </a:cubicBezTo>
                  <a:cubicBezTo>
                    <a:pt x="0" y="334"/>
                    <a:pt x="92" y="456"/>
                    <a:pt x="244" y="456"/>
                  </a:cubicBezTo>
                  <a:cubicBezTo>
                    <a:pt x="365" y="456"/>
                    <a:pt x="456" y="365"/>
                    <a:pt x="456" y="243"/>
                  </a:cubicBezTo>
                  <a:cubicBezTo>
                    <a:pt x="456" y="122"/>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1"/>
            <p:cNvSpPr/>
            <p:nvPr/>
          </p:nvSpPr>
          <p:spPr>
            <a:xfrm>
              <a:off x="1763625" y="1116350"/>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66"/>
                    <a:pt x="456" y="244"/>
                  </a:cubicBezTo>
                  <a:cubicBezTo>
                    <a:pt x="456" y="122"/>
                    <a:pt x="36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1"/>
            <p:cNvSpPr/>
            <p:nvPr/>
          </p:nvSpPr>
          <p:spPr>
            <a:xfrm>
              <a:off x="1793250" y="1424125"/>
              <a:ext cx="11425" cy="11400"/>
            </a:xfrm>
            <a:custGeom>
              <a:avLst/>
              <a:gdLst/>
              <a:ahLst/>
              <a:cxnLst/>
              <a:rect l="l" t="t" r="r" b="b"/>
              <a:pathLst>
                <a:path w="457" h="456" extrusionOk="0">
                  <a:moveTo>
                    <a:pt x="244" y="0"/>
                  </a:moveTo>
                  <a:cubicBezTo>
                    <a:pt x="122" y="0"/>
                    <a:pt x="1" y="91"/>
                    <a:pt x="1" y="213"/>
                  </a:cubicBezTo>
                  <a:cubicBezTo>
                    <a:pt x="1" y="334"/>
                    <a:pt x="92" y="456"/>
                    <a:pt x="213" y="456"/>
                  </a:cubicBezTo>
                  <a:cubicBezTo>
                    <a:pt x="335" y="456"/>
                    <a:pt x="457" y="365"/>
                    <a:pt x="457" y="243"/>
                  </a:cubicBezTo>
                  <a:cubicBezTo>
                    <a:pt x="457" y="122"/>
                    <a:pt x="365"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1"/>
            <p:cNvSpPr/>
            <p:nvPr/>
          </p:nvSpPr>
          <p:spPr>
            <a:xfrm>
              <a:off x="1657225" y="1558625"/>
              <a:ext cx="11425" cy="11400"/>
            </a:xfrm>
            <a:custGeom>
              <a:avLst/>
              <a:gdLst/>
              <a:ahLst/>
              <a:cxnLst/>
              <a:rect l="l" t="t" r="r" b="b"/>
              <a:pathLst>
                <a:path w="457" h="456" extrusionOk="0">
                  <a:moveTo>
                    <a:pt x="244" y="0"/>
                  </a:moveTo>
                  <a:cubicBezTo>
                    <a:pt x="122" y="0"/>
                    <a:pt x="1" y="91"/>
                    <a:pt x="1" y="213"/>
                  </a:cubicBezTo>
                  <a:cubicBezTo>
                    <a:pt x="1" y="334"/>
                    <a:pt x="92" y="456"/>
                    <a:pt x="214" y="456"/>
                  </a:cubicBezTo>
                  <a:cubicBezTo>
                    <a:pt x="335" y="456"/>
                    <a:pt x="457" y="365"/>
                    <a:pt x="457" y="243"/>
                  </a:cubicBezTo>
                  <a:cubicBezTo>
                    <a:pt x="457" y="122"/>
                    <a:pt x="366"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1"/>
            <p:cNvSpPr/>
            <p:nvPr/>
          </p:nvSpPr>
          <p:spPr>
            <a:xfrm>
              <a:off x="1668625" y="1549500"/>
              <a:ext cx="11425" cy="11425"/>
            </a:xfrm>
            <a:custGeom>
              <a:avLst/>
              <a:gdLst/>
              <a:ahLst/>
              <a:cxnLst/>
              <a:rect l="l" t="t" r="r" b="b"/>
              <a:pathLst>
                <a:path w="457" h="457" extrusionOk="0">
                  <a:moveTo>
                    <a:pt x="244" y="0"/>
                  </a:moveTo>
                  <a:cubicBezTo>
                    <a:pt x="122" y="0"/>
                    <a:pt x="1" y="91"/>
                    <a:pt x="1" y="213"/>
                  </a:cubicBezTo>
                  <a:cubicBezTo>
                    <a:pt x="1" y="335"/>
                    <a:pt x="92" y="456"/>
                    <a:pt x="213" y="456"/>
                  </a:cubicBezTo>
                  <a:cubicBezTo>
                    <a:pt x="335" y="456"/>
                    <a:pt x="457" y="365"/>
                    <a:pt x="457" y="243"/>
                  </a:cubicBezTo>
                  <a:cubicBezTo>
                    <a:pt x="457" y="122"/>
                    <a:pt x="365" y="0"/>
                    <a:pt x="24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1"/>
            <p:cNvSpPr/>
            <p:nvPr/>
          </p:nvSpPr>
          <p:spPr>
            <a:xfrm>
              <a:off x="1671675" y="1563925"/>
              <a:ext cx="11425" cy="11425"/>
            </a:xfrm>
            <a:custGeom>
              <a:avLst/>
              <a:gdLst/>
              <a:ahLst/>
              <a:cxnLst/>
              <a:rect l="l" t="t" r="r" b="b"/>
              <a:pathLst>
                <a:path w="457" h="457" extrusionOk="0">
                  <a:moveTo>
                    <a:pt x="213" y="1"/>
                  </a:moveTo>
                  <a:cubicBezTo>
                    <a:pt x="91" y="1"/>
                    <a:pt x="0" y="92"/>
                    <a:pt x="0" y="244"/>
                  </a:cubicBezTo>
                  <a:cubicBezTo>
                    <a:pt x="0" y="335"/>
                    <a:pt x="91" y="457"/>
                    <a:pt x="213" y="457"/>
                  </a:cubicBezTo>
                  <a:cubicBezTo>
                    <a:pt x="335" y="457"/>
                    <a:pt x="456" y="366"/>
                    <a:pt x="456" y="244"/>
                  </a:cubicBezTo>
                  <a:cubicBezTo>
                    <a:pt x="456" y="122"/>
                    <a:pt x="365" y="1"/>
                    <a:pt x="213"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1"/>
            <p:cNvSpPr/>
            <p:nvPr/>
          </p:nvSpPr>
          <p:spPr>
            <a:xfrm>
              <a:off x="1626825" y="2000100"/>
              <a:ext cx="11425" cy="11425"/>
            </a:xfrm>
            <a:custGeom>
              <a:avLst/>
              <a:gdLst/>
              <a:ahLst/>
              <a:cxnLst/>
              <a:rect l="l" t="t" r="r" b="b"/>
              <a:pathLst>
                <a:path w="457" h="457" extrusionOk="0">
                  <a:moveTo>
                    <a:pt x="244" y="1"/>
                  </a:moveTo>
                  <a:cubicBezTo>
                    <a:pt x="123" y="1"/>
                    <a:pt x="1" y="92"/>
                    <a:pt x="1" y="244"/>
                  </a:cubicBezTo>
                  <a:cubicBezTo>
                    <a:pt x="1" y="366"/>
                    <a:pt x="92" y="457"/>
                    <a:pt x="244" y="457"/>
                  </a:cubicBezTo>
                  <a:cubicBezTo>
                    <a:pt x="335" y="457"/>
                    <a:pt x="457" y="366"/>
                    <a:pt x="457" y="244"/>
                  </a:cubicBezTo>
                  <a:cubicBezTo>
                    <a:pt x="457" y="122"/>
                    <a:pt x="366" y="1"/>
                    <a:pt x="2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1"/>
            <p:cNvSpPr/>
            <p:nvPr/>
          </p:nvSpPr>
          <p:spPr>
            <a:xfrm>
              <a:off x="1645825" y="2000875"/>
              <a:ext cx="11425" cy="11425"/>
            </a:xfrm>
            <a:custGeom>
              <a:avLst/>
              <a:gdLst/>
              <a:ahLst/>
              <a:cxnLst/>
              <a:rect l="l" t="t" r="r" b="b"/>
              <a:pathLst>
                <a:path w="457" h="457" extrusionOk="0">
                  <a:moveTo>
                    <a:pt x="214" y="0"/>
                  </a:moveTo>
                  <a:cubicBezTo>
                    <a:pt x="92" y="0"/>
                    <a:pt x="1" y="91"/>
                    <a:pt x="1" y="213"/>
                  </a:cubicBezTo>
                  <a:cubicBezTo>
                    <a:pt x="1" y="335"/>
                    <a:pt x="92" y="456"/>
                    <a:pt x="214" y="456"/>
                  </a:cubicBezTo>
                  <a:cubicBezTo>
                    <a:pt x="335" y="456"/>
                    <a:pt x="457" y="365"/>
                    <a:pt x="457" y="213"/>
                  </a:cubicBezTo>
                  <a:cubicBezTo>
                    <a:pt x="457" y="122"/>
                    <a:pt x="335" y="0"/>
                    <a:pt x="214"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1"/>
            <p:cNvSpPr/>
            <p:nvPr/>
          </p:nvSpPr>
          <p:spPr>
            <a:xfrm>
              <a:off x="1771225" y="1820025"/>
              <a:ext cx="11425" cy="11425"/>
            </a:xfrm>
            <a:custGeom>
              <a:avLst/>
              <a:gdLst/>
              <a:ahLst/>
              <a:cxnLst/>
              <a:rect l="l" t="t" r="r" b="b"/>
              <a:pathLst>
                <a:path w="457" h="457" extrusionOk="0">
                  <a:moveTo>
                    <a:pt x="243" y="0"/>
                  </a:moveTo>
                  <a:cubicBezTo>
                    <a:pt x="122" y="0"/>
                    <a:pt x="0" y="91"/>
                    <a:pt x="0" y="213"/>
                  </a:cubicBezTo>
                  <a:cubicBezTo>
                    <a:pt x="0" y="334"/>
                    <a:pt x="91" y="456"/>
                    <a:pt x="213" y="456"/>
                  </a:cubicBezTo>
                  <a:cubicBezTo>
                    <a:pt x="334" y="456"/>
                    <a:pt x="456" y="365"/>
                    <a:pt x="456" y="213"/>
                  </a:cubicBezTo>
                  <a:cubicBezTo>
                    <a:pt x="456" y="91"/>
                    <a:pt x="365" y="0"/>
                    <a:pt x="243"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1"/>
            <p:cNvSpPr/>
            <p:nvPr/>
          </p:nvSpPr>
          <p:spPr>
            <a:xfrm>
              <a:off x="1149625" y="695250"/>
              <a:ext cx="744725" cy="1559450"/>
            </a:xfrm>
            <a:custGeom>
              <a:avLst/>
              <a:gdLst/>
              <a:ahLst/>
              <a:cxnLst/>
              <a:rect l="l" t="t" r="r" b="b"/>
              <a:pathLst>
                <a:path w="29789" h="62378" extrusionOk="0">
                  <a:moveTo>
                    <a:pt x="15019" y="12032"/>
                  </a:moveTo>
                  <a:cubicBezTo>
                    <a:pt x="15361" y="12032"/>
                    <a:pt x="15689" y="12159"/>
                    <a:pt x="15928" y="12468"/>
                  </a:cubicBezTo>
                  <a:cubicBezTo>
                    <a:pt x="17022" y="14140"/>
                    <a:pt x="16444" y="16450"/>
                    <a:pt x="16171" y="18365"/>
                  </a:cubicBezTo>
                  <a:cubicBezTo>
                    <a:pt x="16171" y="18577"/>
                    <a:pt x="15989" y="19094"/>
                    <a:pt x="15958" y="19459"/>
                  </a:cubicBezTo>
                  <a:cubicBezTo>
                    <a:pt x="15867" y="19459"/>
                    <a:pt x="15776" y="19428"/>
                    <a:pt x="15685" y="19398"/>
                  </a:cubicBezTo>
                  <a:cubicBezTo>
                    <a:pt x="15471" y="19345"/>
                    <a:pt x="15264" y="19321"/>
                    <a:pt x="15062" y="19321"/>
                  </a:cubicBezTo>
                  <a:cubicBezTo>
                    <a:pt x="14804" y="19321"/>
                    <a:pt x="14556" y="19360"/>
                    <a:pt x="14317" y="19428"/>
                  </a:cubicBezTo>
                  <a:cubicBezTo>
                    <a:pt x="14317" y="19398"/>
                    <a:pt x="14286" y="19398"/>
                    <a:pt x="14256" y="19368"/>
                  </a:cubicBezTo>
                  <a:cubicBezTo>
                    <a:pt x="13375" y="17392"/>
                    <a:pt x="12280" y="14292"/>
                    <a:pt x="13891" y="12468"/>
                  </a:cubicBezTo>
                  <a:cubicBezTo>
                    <a:pt x="14202" y="12206"/>
                    <a:pt x="14619" y="12032"/>
                    <a:pt x="15019" y="12032"/>
                  </a:cubicBezTo>
                  <a:close/>
                  <a:moveTo>
                    <a:pt x="19647" y="13800"/>
                  </a:moveTo>
                  <a:cubicBezTo>
                    <a:pt x="20137" y="13800"/>
                    <a:pt x="20633" y="14045"/>
                    <a:pt x="20913" y="14474"/>
                  </a:cubicBezTo>
                  <a:cubicBezTo>
                    <a:pt x="21247" y="15082"/>
                    <a:pt x="21186" y="15842"/>
                    <a:pt x="21004" y="16480"/>
                  </a:cubicBezTo>
                  <a:cubicBezTo>
                    <a:pt x="20457" y="18152"/>
                    <a:pt x="19028" y="19368"/>
                    <a:pt x="17843" y="20583"/>
                  </a:cubicBezTo>
                  <a:cubicBezTo>
                    <a:pt x="17508" y="20128"/>
                    <a:pt x="17052" y="19793"/>
                    <a:pt x="16444" y="19580"/>
                  </a:cubicBezTo>
                  <a:cubicBezTo>
                    <a:pt x="16475" y="19489"/>
                    <a:pt x="16475" y="19368"/>
                    <a:pt x="16505" y="19276"/>
                  </a:cubicBezTo>
                  <a:cubicBezTo>
                    <a:pt x="16900" y="17453"/>
                    <a:pt x="17296" y="15386"/>
                    <a:pt x="18785" y="14109"/>
                  </a:cubicBezTo>
                  <a:cubicBezTo>
                    <a:pt x="19032" y="13898"/>
                    <a:pt x="19338" y="13800"/>
                    <a:pt x="19647" y="13800"/>
                  </a:cubicBezTo>
                  <a:close/>
                  <a:moveTo>
                    <a:pt x="8996" y="15111"/>
                  </a:moveTo>
                  <a:cubicBezTo>
                    <a:pt x="11461" y="15111"/>
                    <a:pt x="12779" y="17597"/>
                    <a:pt x="13770" y="19520"/>
                  </a:cubicBezTo>
                  <a:cubicBezTo>
                    <a:pt x="13770" y="19550"/>
                    <a:pt x="13800" y="19611"/>
                    <a:pt x="13830" y="19641"/>
                  </a:cubicBezTo>
                  <a:cubicBezTo>
                    <a:pt x="13162" y="20006"/>
                    <a:pt x="12645" y="20644"/>
                    <a:pt x="12402" y="21374"/>
                  </a:cubicBezTo>
                  <a:cubicBezTo>
                    <a:pt x="11520" y="21009"/>
                    <a:pt x="10700" y="20614"/>
                    <a:pt x="9909" y="20128"/>
                  </a:cubicBezTo>
                  <a:cubicBezTo>
                    <a:pt x="8785" y="19428"/>
                    <a:pt x="7539" y="18456"/>
                    <a:pt x="7295" y="17088"/>
                  </a:cubicBezTo>
                  <a:cubicBezTo>
                    <a:pt x="7235" y="15963"/>
                    <a:pt x="7843" y="15325"/>
                    <a:pt x="8906" y="15112"/>
                  </a:cubicBezTo>
                  <a:cubicBezTo>
                    <a:pt x="8936" y="15112"/>
                    <a:pt x="8966" y="15111"/>
                    <a:pt x="8996" y="15111"/>
                  </a:cubicBezTo>
                  <a:close/>
                  <a:moveTo>
                    <a:pt x="22172" y="19660"/>
                  </a:moveTo>
                  <a:cubicBezTo>
                    <a:pt x="22957" y="19660"/>
                    <a:pt x="23722" y="19853"/>
                    <a:pt x="24317" y="20401"/>
                  </a:cubicBezTo>
                  <a:cubicBezTo>
                    <a:pt x="24317" y="20401"/>
                    <a:pt x="24347" y="20462"/>
                    <a:pt x="24378" y="20492"/>
                  </a:cubicBezTo>
                  <a:cubicBezTo>
                    <a:pt x="24803" y="21222"/>
                    <a:pt x="24560" y="22134"/>
                    <a:pt x="24013" y="22711"/>
                  </a:cubicBezTo>
                  <a:cubicBezTo>
                    <a:pt x="23284" y="23424"/>
                    <a:pt x="22322" y="23645"/>
                    <a:pt x="21324" y="23645"/>
                  </a:cubicBezTo>
                  <a:cubicBezTo>
                    <a:pt x="20451" y="23645"/>
                    <a:pt x="19550" y="23475"/>
                    <a:pt x="18755" y="23319"/>
                  </a:cubicBezTo>
                  <a:cubicBezTo>
                    <a:pt x="18633" y="23319"/>
                    <a:pt x="18481" y="23289"/>
                    <a:pt x="18329" y="23289"/>
                  </a:cubicBezTo>
                  <a:cubicBezTo>
                    <a:pt x="18390" y="23106"/>
                    <a:pt x="18420" y="22924"/>
                    <a:pt x="18451" y="22742"/>
                  </a:cubicBezTo>
                  <a:cubicBezTo>
                    <a:pt x="18451" y="22103"/>
                    <a:pt x="18329" y="21526"/>
                    <a:pt x="18116" y="21070"/>
                  </a:cubicBezTo>
                  <a:cubicBezTo>
                    <a:pt x="18724" y="20675"/>
                    <a:pt x="19332" y="20280"/>
                    <a:pt x="20031" y="20036"/>
                  </a:cubicBezTo>
                  <a:cubicBezTo>
                    <a:pt x="20679" y="19830"/>
                    <a:pt x="21434" y="19660"/>
                    <a:pt x="22172" y="19660"/>
                  </a:cubicBezTo>
                  <a:close/>
                  <a:moveTo>
                    <a:pt x="7995" y="20846"/>
                  </a:moveTo>
                  <a:cubicBezTo>
                    <a:pt x="8960" y="20846"/>
                    <a:pt x="9971" y="21167"/>
                    <a:pt x="10882" y="21374"/>
                  </a:cubicBezTo>
                  <a:cubicBezTo>
                    <a:pt x="11368" y="21526"/>
                    <a:pt x="11794" y="21647"/>
                    <a:pt x="12250" y="21799"/>
                  </a:cubicBezTo>
                  <a:cubicBezTo>
                    <a:pt x="12219" y="21982"/>
                    <a:pt x="12189" y="22134"/>
                    <a:pt x="12189" y="22286"/>
                  </a:cubicBezTo>
                  <a:cubicBezTo>
                    <a:pt x="12128" y="22833"/>
                    <a:pt x="12219" y="23380"/>
                    <a:pt x="12463" y="23866"/>
                  </a:cubicBezTo>
                  <a:cubicBezTo>
                    <a:pt x="11328" y="24218"/>
                    <a:pt x="9942" y="24633"/>
                    <a:pt x="8636" y="24633"/>
                  </a:cubicBezTo>
                  <a:cubicBezTo>
                    <a:pt x="7913" y="24633"/>
                    <a:pt x="7214" y="24506"/>
                    <a:pt x="6596" y="24170"/>
                  </a:cubicBezTo>
                  <a:cubicBezTo>
                    <a:pt x="5441" y="23501"/>
                    <a:pt x="5380" y="21678"/>
                    <a:pt x="6687" y="21100"/>
                  </a:cubicBezTo>
                  <a:cubicBezTo>
                    <a:pt x="7104" y="20916"/>
                    <a:pt x="7544" y="20846"/>
                    <a:pt x="7995" y="20846"/>
                  </a:cubicBezTo>
                  <a:close/>
                  <a:moveTo>
                    <a:pt x="15137" y="19793"/>
                  </a:moveTo>
                  <a:cubicBezTo>
                    <a:pt x="16019" y="19915"/>
                    <a:pt x="17113" y="20067"/>
                    <a:pt x="17539" y="20918"/>
                  </a:cubicBezTo>
                  <a:cubicBezTo>
                    <a:pt x="18694" y="22802"/>
                    <a:pt x="17387" y="25204"/>
                    <a:pt x="15198" y="25295"/>
                  </a:cubicBezTo>
                  <a:cubicBezTo>
                    <a:pt x="13952" y="25173"/>
                    <a:pt x="12767" y="24140"/>
                    <a:pt x="12645" y="22863"/>
                  </a:cubicBezTo>
                  <a:cubicBezTo>
                    <a:pt x="12493" y="21465"/>
                    <a:pt x="13466" y="19793"/>
                    <a:pt x="15016" y="19793"/>
                  </a:cubicBezTo>
                  <a:close/>
                  <a:moveTo>
                    <a:pt x="18147" y="23775"/>
                  </a:moveTo>
                  <a:cubicBezTo>
                    <a:pt x="18147" y="23775"/>
                    <a:pt x="18177" y="23805"/>
                    <a:pt x="18177" y="23805"/>
                  </a:cubicBezTo>
                  <a:cubicBezTo>
                    <a:pt x="18511" y="23836"/>
                    <a:pt x="18815" y="23957"/>
                    <a:pt x="19119" y="24018"/>
                  </a:cubicBezTo>
                  <a:cubicBezTo>
                    <a:pt x="20943" y="24535"/>
                    <a:pt x="23192" y="26055"/>
                    <a:pt x="22919" y="28213"/>
                  </a:cubicBezTo>
                  <a:cubicBezTo>
                    <a:pt x="22797" y="28847"/>
                    <a:pt x="22185" y="29148"/>
                    <a:pt x="21572" y="29148"/>
                  </a:cubicBezTo>
                  <a:cubicBezTo>
                    <a:pt x="21421" y="29148"/>
                    <a:pt x="21269" y="29130"/>
                    <a:pt x="21125" y="29094"/>
                  </a:cubicBezTo>
                  <a:cubicBezTo>
                    <a:pt x="19454" y="28638"/>
                    <a:pt x="18542" y="27149"/>
                    <a:pt x="17721" y="25720"/>
                  </a:cubicBezTo>
                  <a:cubicBezTo>
                    <a:pt x="17691" y="25629"/>
                    <a:pt x="17660" y="25538"/>
                    <a:pt x="17630" y="25447"/>
                  </a:cubicBezTo>
                  <a:cubicBezTo>
                    <a:pt x="17508" y="25325"/>
                    <a:pt x="17417" y="25173"/>
                    <a:pt x="17326" y="25021"/>
                  </a:cubicBezTo>
                  <a:cubicBezTo>
                    <a:pt x="17326" y="24991"/>
                    <a:pt x="17326" y="24991"/>
                    <a:pt x="17296" y="24960"/>
                  </a:cubicBezTo>
                  <a:cubicBezTo>
                    <a:pt x="17296" y="24930"/>
                    <a:pt x="17296" y="24930"/>
                    <a:pt x="17296" y="24900"/>
                  </a:cubicBezTo>
                  <a:cubicBezTo>
                    <a:pt x="17630" y="24596"/>
                    <a:pt x="17934" y="24201"/>
                    <a:pt x="18147" y="23775"/>
                  </a:cubicBezTo>
                  <a:close/>
                  <a:moveTo>
                    <a:pt x="12706" y="24292"/>
                  </a:moveTo>
                  <a:cubicBezTo>
                    <a:pt x="13071" y="24839"/>
                    <a:pt x="13587" y="25264"/>
                    <a:pt x="14195" y="25508"/>
                  </a:cubicBezTo>
                  <a:cubicBezTo>
                    <a:pt x="14165" y="25538"/>
                    <a:pt x="14134" y="25568"/>
                    <a:pt x="14134" y="25599"/>
                  </a:cubicBezTo>
                  <a:cubicBezTo>
                    <a:pt x="13739" y="26784"/>
                    <a:pt x="13253" y="27939"/>
                    <a:pt x="12493" y="29003"/>
                  </a:cubicBezTo>
                  <a:cubicBezTo>
                    <a:pt x="12037" y="29550"/>
                    <a:pt x="11581" y="30249"/>
                    <a:pt x="10912" y="30584"/>
                  </a:cubicBezTo>
                  <a:cubicBezTo>
                    <a:pt x="10617" y="30708"/>
                    <a:pt x="10274" y="30793"/>
                    <a:pt x="9935" y="30793"/>
                  </a:cubicBezTo>
                  <a:cubicBezTo>
                    <a:pt x="9613" y="30793"/>
                    <a:pt x="9295" y="30716"/>
                    <a:pt x="9028" y="30523"/>
                  </a:cubicBezTo>
                  <a:cubicBezTo>
                    <a:pt x="7994" y="29763"/>
                    <a:pt x="8572" y="28365"/>
                    <a:pt x="9119" y="27453"/>
                  </a:cubicBezTo>
                  <a:cubicBezTo>
                    <a:pt x="9970" y="26085"/>
                    <a:pt x="11247" y="25112"/>
                    <a:pt x="12645" y="24322"/>
                  </a:cubicBezTo>
                  <a:cubicBezTo>
                    <a:pt x="12675" y="24322"/>
                    <a:pt x="12675" y="24322"/>
                    <a:pt x="12706" y="24292"/>
                  </a:cubicBezTo>
                  <a:close/>
                  <a:moveTo>
                    <a:pt x="16900" y="25204"/>
                  </a:moveTo>
                  <a:cubicBezTo>
                    <a:pt x="16931" y="25234"/>
                    <a:pt x="16961" y="25264"/>
                    <a:pt x="16992" y="25325"/>
                  </a:cubicBezTo>
                  <a:cubicBezTo>
                    <a:pt x="17812" y="26784"/>
                    <a:pt x="18542" y="28486"/>
                    <a:pt x="18481" y="30219"/>
                  </a:cubicBezTo>
                  <a:cubicBezTo>
                    <a:pt x="18359" y="30888"/>
                    <a:pt x="18055" y="31739"/>
                    <a:pt x="17356" y="31982"/>
                  </a:cubicBezTo>
                  <a:cubicBezTo>
                    <a:pt x="17153" y="32034"/>
                    <a:pt x="16962" y="32058"/>
                    <a:pt x="16781" y="32058"/>
                  </a:cubicBezTo>
                  <a:cubicBezTo>
                    <a:pt x="14852" y="32058"/>
                    <a:pt x="14180" y="29270"/>
                    <a:pt x="14347" y="27574"/>
                  </a:cubicBezTo>
                  <a:cubicBezTo>
                    <a:pt x="14347" y="27088"/>
                    <a:pt x="14438" y="26632"/>
                    <a:pt x="14560" y="26146"/>
                  </a:cubicBezTo>
                  <a:cubicBezTo>
                    <a:pt x="14590" y="26024"/>
                    <a:pt x="14651" y="25812"/>
                    <a:pt x="14651" y="25660"/>
                  </a:cubicBezTo>
                  <a:cubicBezTo>
                    <a:pt x="14712" y="25660"/>
                    <a:pt x="14773" y="25660"/>
                    <a:pt x="14803" y="25690"/>
                  </a:cubicBezTo>
                  <a:cubicBezTo>
                    <a:pt x="14955" y="25720"/>
                    <a:pt x="15107" y="25720"/>
                    <a:pt x="15259" y="25720"/>
                  </a:cubicBezTo>
                  <a:cubicBezTo>
                    <a:pt x="15837" y="25720"/>
                    <a:pt x="16414" y="25508"/>
                    <a:pt x="16900" y="25204"/>
                  </a:cubicBezTo>
                  <a:close/>
                  <a:moveTo>
                    <a:pt x="7569" y="37939"/>
                  </a:moveTo>
                  <a:lnTo>
                    <a:pt x="7569" y="37939"/>
                  </a:lnTo>
                  <a:cubicBezTo>
                    <a:pt x="10183" y="39094"/>
                    <a:pt x="12037" y="41404"/>
                    <a:pt x="13435" y="43897"/>
                  </a:cubicBezTo>
                  <a:cubicBezTo>
                    <a:pt x="14560" y="45660"/>
                    <a:pt x="14864" y="47788"/>
                    <a:pt x="14925" y="49824"/>
                  </a:cubicBezTo>
                  <a:cubicBezTo>
                    <a:pt x="14742" y="49794"/>
                    <a:pt x="14560" y="49794"/>
                    <a:pt x="14438" y="49733"/>
                  </a:cubicBezTo>
                  <a:cubicBezTo>
                    <a:pt x="9575" y="48335"/>
                    <a:pt x="6566" y="42803"/>
                    <a:pt x="7569" y="37939"/>
                  </a:cubicBezTo>
                  <a:close/>
                  <a:moveTo>
                    <a:pt x="24712" y="39550"/>
                  </a:moveTo>
                  <a:cubicBezTo>
                    <a:pt x="24469" y="40553"/>
                    <a:pt x="24043" y="41496"/>
                    <a:pt x="23679" y="42468"/>
                  </a:cubicBezTo>
                  <a:cubicBezTo>
                    <a:pt x="23344" y="43411"/>
                    <a:pt x="22980" y="44353"/>
                    <a:pt x="22432" y="45173"/>
                  </a:cubicBezTo>
                  <a:cubicBezTo>
                    <a:pt x="20882" y="47514"/>
                    <a:pt x="18451" y="49642"/>
                    <a:pt x="15593" y="49915"/>
                  </a:cubicBezTo>
                  <a:lnTo>
                    <a:pt x="15563" y="49915"/>
                  </a:lnTo>
                  <a:cubicBezTo>
                    <a:pt x="15624" y="49733"/>
                    <a:pt x="15654" y="49520"/>
                    <a:pt x="15654" y="49368"/>
                  </a:cubicBezTo>
                  <a:cubicBezTo>
                    <a:pt x="15776" y="48426"/>
                    <a:pt x="16019" y="47453"/>
                    <a:pt x="16353" y="46541"/>
                  </a:cubicBezTo>
                  <a:cubicBezTo>
                    <a:pt x="17630" y="43259"/>
                    <a:pt x="20578" y="40462"/>
                    <a:pt x="24074" y="39611"/>
                  </a:cubicBezTo>
                  <a:cubicBezTo>
                    <a:pt x="24287" y="39581"/>
                    <a:pt x="24499" y="39550"/>
                    <a:pt x="24712" y="39550"/>
                  </a:cubicBezTo>
                  <a:close/>
                  <a:moveTo>
                    <a:pt x="16992" y="492"/>
                  </a:moveTo>
                  <a:cubicBezTo>
                    <a:pt x="17144" y="492"/>
                    <a:pt x="17296" y="492"/>
                    <a:pt x="17448" y="522"/>
                  </a:cubicBezTo>
                  <a:cubicBezTo>
                    <a:pt x="17691" y="522"/>
                    <a:pt x="17934" y="553"/>
                    <a:pt x="18177" y="583"/>
                  </a:cubicBezTo>
                  <a:cubicBezTo>
                    <a:pt x="18299" y="614"/>
                    <a:pt x="18420" y="644"/>
                    <a:pt x="18542" y="674"/>
                  </a:cubicBezTo>
                  <a:cubicBezTo>
                    <a:pt x="18633" y="705"/>
                    <a:pt x="18724" y="705"/>
                    <a:pt x="18785" y="735"/>
                  </a:cubicBezTo>
                  <a:cubicBezTo>
                    <a:pt x="18876" y="766"/>
                    <a:pt x="18967" y="796"/>
                    <a:pt x="19059" y="826"/>
                  </a:cubicBezTo>
                  <a:cubicBezTo>
                    <a:pt x="19089" y="857"/>
                    <a:pt x="19119" y="857"/>
                    <a:pt x="19119" y="887"/>
                  </a:cubicBezTo>
                  <a:cubicBezTo>
                    <a:pt x="25442" y="3045"/>
                    <a:pt x="27296" y="9641"/>
                    <a:pt x="28116" y="15659"/>
                  </a:cubicBezTo>
                  <a:cubicBezTo>
                    <a:pt x="29059" y="22073"/>
                    <a:pt x="29332" y="28578"/>
                    <a:pt x="29120" y="35021"/>
                  </a:cubicBezTo>
                  <a:cubicBezTo>
                    <a:pt x="28816" y="40493"/>
                    <a:pt x="28998" y="48152"/>
                    <a:pt x="26809" y="53927"/>
                  </a:cubicBezTo>
                  <a:cubicBezTo>
                    <a:pt x="25350" y="53897"/>
                    <a:pt x="23891" y="53836"/>
                    <a:pt x="22402" y="53806"/>
                  </a:cubicBezTo>
                  <a:cubicBezTo>
                    <a:pt x="20457" y="53745"/>
                    <a:pt x="18481" y="53715"/>
                    <a:pt x="16505" y="53654"/>
                  </a:cubicBezTo>
                  <a:cubicBezTo>
                    <a:pt x="16141" y="53623"/>
                    <a:pt x="15776" y="53623"/>
                    <a:pt x="15411" y="53623"/>
                  </a:cubicBezTo>
                  <a:cubicBezTo>
                    <a:pt x="15411" y="53259"/>
                    <a:pt x="15411" y="52924"/>
                    <a:pt x="15411" y="52560"/>
                  </a:cubicBezTo>
                  <a:cubicBezTo>
                    <a:pt x="15441" y="51830"/>
                    <a:pt x="15472" y="51101"/>
                    <a:pt x="15502" y="50371"/>
                  </a:cubicBezTo>
                  <a:cubicBezTo>
                    <a:pt x="18268" y="50250"/>
                    <a:pt x="20670" y="48243"/>
                    <a:pt x="22311" y="46146"/>
                  </a:cubicBezTo>
                  <a:cubicBezTo>
                    <a:pt x="23192" y="45052"/>
                    <a:pt x="23709" y="43715"/>
                    <a:pt x="24195" y="42407"/>
                  </a:cubicBezTo>
                  <a:cubicBezTo>
                    <a:pt x="24591" y="41465"/>
                    <a:pt x="24955" y="40493"/>
                    <a:pt x="25229" y="39490"/>
                  </a:cubicBezTo>
                  <a:cubicBezTo>
                    <a:pt x="25229" y="39459"/>
                    <a:pt x="25229" y="39459"/>
                    <a:pt x="25229" y="39459"/>
                  </a:cubicBezTo>
                  <a:cubicBezTo>
                    <a:pt x="25229" y="39398"/>
                    <a:pt x="25229" y="39338"/>
                    <a:pt x="25259" y="39277"/>
                  </a:cubicBezTo>
                  <a:cubicBezTo>
                    <a:pt x="25259" y="39246"/>
                    <a:pt x="25259" y="39216"/>
                    <a:pt x="25259" y="39186"/>
                  </a:cubicBezTo>
                  <a:cubicBezTo>
                    <a:pt x="25259" y="39155"/>
                    <a:pt x="25290" y="39094"/>
                    <a:pt x="25290" y="39034"/>
                  </a:cubicBezTo>
                  <a:lnTo>
                    <a:pt x="24834" y="39034"/>
                  </a:lnTo>
                  <a:cubicBezTo>
                    <a:pt x="24834" y="39034"/>
                    <a:pt x="24834" y="39064"/>
                    <a:pt x="24834" y="39064"/>
                  </a:cubicBezTo>
                  <a:cubicBezTo>
                    <a:pt x="21794" y="39307"/>
                    <a:pt x="19241" y="41404"/>
                    <a:pt x="17387" y="43684"/>
                  </a:cubicBezTo>
                  <a:cubicBezTo>
                    <a:pt x="16566" y="44748"/>
                    <a:pt x="16049" y="45964"/>
                    <a:pt x="15654" y="47240"/>
                  </a:cubicBezTo>
                  <a:cubicBezTo>
                    <a:pt x="15806" y="44778"/>
                    <a:pt x="15958" y="42286"/>
                    <a:pt x="16141" y="39824"/>
                  </a:cubicBezTo>
                  <a:cubicBezTo>
                    <a:pt x="16323" y="37879"/>
                    <a:pt x="16323" y="35933"/>
                    <a:pt x="16414" y="33988"/>
                  </a:cubicBezTo>
                  <a:cubicBezTo>
                    <a:pt x="16444" y="33532"/>
                    <a:pt x="16475" y="33046"/>
                    <a:pt x="16536" y="32559"/>
                  </a:cubicBezTo>
                  <a:cubicBezTo>
                    <a:pt x="16536" y="32559"/>
                    <a:pt x="16505" y="32529"/>
                    <a:pt x="16505" y="32499"/>
                  </a:cubicBezTo>
                  <a:lnTo>
                    <a:pt x="16505" y="32499"/>
                  </a:lnTo>
                  <a:cubicBezTo>
                    <a:pt x="16596" y="32529"/>
                    <a:pt x="16657" y="32529"/>
                    <a:pt x="16748" y="32529"/>
                  </a:cubicBezTo>
                  <a:lnTo>
                    <a:pt x="16870" y="32529"/>
                  </a:lnTo>
                  <a:cubicBezTo>
                    <a:pt x="17630" y="32529"/>
                    <a:pt x="18299" y="32103"/>
                    <a:pt x="18603" y="31404"/>
                  </a:cubicBezTo>
                  <a:cubicBezTo>
                    <a:pt x="19150" y="30280"/>
                    <a:pt x="18998" y="29064"/>
                    <a:pt x="18633" y="27909"/>
                  </a:cubicBezTo>
                  <a:lnTo>
                    <a:pt x="18633" y="27909"/>
                  </a:lnTo>
                  <a:cubicBezTo>
                    <a:pt x="19302" y="28699"/>
                    <a:pt x="20122" y="29337"/>
                    <a:pt x="21186" y="29581"/>
                  </a:cubicBezTo>
                  <a:lnTo>
                    <a:pt x="21521" y="29581"/>
                  </a:lnTo>
                  <a:cubicBezTo>
                    <a:pt x="24439" y="29581"/>
                    <a:pt x="23557" y="26115"/>
                    <a:pt x="21733" y="24839"/>
                  </a:cubicBezTo>
                  <a:cubicBezTo>
                    <a:pt x="21369" y="24565"/>
                    <a:pt x="20943" y="24292"/>
                    <a:pt x="20548" y="24079"/>
                  </a:cubicBezTo>
                  <a:lnTo>
                    <a:pt x="20548" y="24079"/>
                  </a:lnTo>
                  <a:cubicBezTo>
                    <a:pt x="20761" y="24109"/>
                    <a:pt x="20973" y="24140"/>
                    <a:pt x="21186" y="24140"/>
                  </a:cubicBezTo>
                  <a:cubicBezTo>
                    <a:pt x="23496" y="24140"/>
                    <a:pt x="24834" y="22894"/>
                    <a:pt x="25046" y="21678"/>
                  </a:cubicBezTo>
                  <a:cubicBezTo>
                    <a:pt x="25253" y="20438"/>
                    <a:pt x="24350" y="19215"/>
                    <a:pt x="22245" y="19215"/>
                  </a:cubicBezTo>
                  <a:cubicBezTo>
                    <a:pt x="21563" y="19215"/>
                    <a:pt x="20755" y="19344"/>
                    <a:pt x="19818" y="19641"/>
                  </a:cubicBezTo>
                  <a:cubicBezTo>
                    <a:pt x="19575" y="19702"/>
                    <a:pt x="19332" y="19824"/>
                    <a:pt x="19119" y="19945"/>
                  </a:cubicBezTo>
                  <a:cubicBezTo>
                    <a:pt x="19514" y="19550"/>
                    <a:pt x="19879" y="19124"/>
                    <a:pt x="20244" y="18729"/>
                  </a:cubicBezTo>
                  <a:cubicBezTo>
                    <a:pt x="21186" y="17605"/>
                    <a:pt x="21977" y="15994"/>
                    <a:pt x="21429" y="14535"/>
                  </a:cubicBezTo>
                  <a:cubicBezTo>
                    <a:pt x="21164" y="13792"/>
                    <a:pt x="20391" y="13351"/>
                    <a:pt x="19632" y="13351"/>
                  </a:cubicBezTo>
                  <a:cubicBezTo>
                    <a:pt x="19521" y="13351"/>
                    <a:pt x="19411" y="13360"/>
                    <a:pt x="19302" y="13380"/>
                  </a:cubicBezTo>
                  <a:cubicBezTo>
                    <a:pt x="18177" y="13714"/>
                    <a:pt x="17417" y="14869"/>
                    <a:pt x="16961" y="15903"/>
                  </a:cubicBezTo>
                  <a:cubicBezTo>
                    <a:pt x="16992" y="14504"/>
                    <a:pt x="17144" y="12650"/>
                    <a:pt x="15806" y="11799"/>
                  </a:cubicBezTo>
                  <a:cubicBezTo>
                    <a:pt x="15514" y="11647"/>
                    <a:pt x="15228" y="11580"/>
                    <a:pt x="14955" y="11580"/>
                  </a:cubicBezTo>
                  <a:cubicBezTo>
                    <a:pt x="13699" y="11580"/>
                    <a:pt x="12725" y="13018"/>
                    <a:pt x="12675" y="14292"/>
                  </a:cubicBezTo>
                  <a:cubicBezTo>
                    <a:pt x="12584" y="15264"/>
                    <a:pt x="12736" y="16267"/>
                    <a:pt x="12979" y="17210"/>
                  </a:cubicBezTo>
                  <a:cubicBezTo>
                    <a:pt x="12736" y="16845"/>
                    <a:pt x="12463" y="16480"/>
                    <a:pt x="12189" y="16176"/>
                  </a:cubicBezTo>
                  <a:cubicBezTo>
                    <a:pt x="11368" y="15325"/>
                    <a:pt x="10213" y="14656"/>
                    <a:pt x="8998" y="14656"/>
                  </a:cubicBezTo>
                  <a:cubicBezTo>
                    <a:pt x="7751" y="14808"/>
                    <a:pt x="6779" y="15720"/>
                    <a:pt x="6839" y="17027"/>
                  </a:cubicBezTo>
                  <a:cubicBezTo>
                    <a:pt x="7022" y="18729"/>
                    <a:pt x="8602" y="19884"/>
                    <a:pt x="9940" y="20705"/>
                  </a:cubicBezTo>
                  <a:cubicBezTo>
                    <a:pt x="9245" y="20495"/>
                    <a:pt x="8626" y="20403"/>
                    <a:pt x="8082" y="20403"/>
                  </a:cubicBezTo>
                  <a:cubicBezTo>
                    <a:pt x="4296" y="20403"/>
                    <a:pt x="4205" y="24869"/>
                    <a:pt x="8298" y="25082"/>
                  </a:cubicBezTo>
                  <a:lnTo>
                    <a:pt x="8390" y="25082"/>
                  </a:lnTo>
                  <a:cubicBezTo>
                    <a:pt x="9332" y="25082"/>
                    <a:pt x="10244" y="24960"/>
                    <a:pt x="11156" y="24748"/>
                  </a:cubicBezTo>
                  <a:lnTo>
                    <a:pt x="11156" y="24748"/>
                  </a:lnTo>
                  <a:cubicBezTo>
                    <a:pt x="10912" y="24900"/>
                    <a:pt x="10669" y="25052"/>
                    <a:pt x="10487" y="25234"/>
                  </a:cubicBezTo>
                  <a:cubicBezTo>
                    <a:pt x="8937" y="26511"/>
                    <a:pt x="6535" y="29763"/>
                    <a:pt x="9180" y="31131"/>
                  </a:cubicBezTo>
                  <a:cubicBezTo>
                    <a:pt x="9453" y="31222"/>
                    <a:pt x="9727" y="31252"/>
                    <a:pt x="9970" y="31252"/>
                  </a:cubicBezTo>
                  <a:cubicBezTo>
                    <a:pt x="11885" y="31252"/>
                    <a:pt x="13131" y="29064"/>
                    <a:pt x="13922" y="27453"/>
                  </a:cubicBezTo>
                  <a:lnTo>
                    <a:pt x="13922" y="27453"/>
                  </a:lnTo>
                  <a:cubicBezTo>
                    <a:pt x="13830" y="28547"/>
                    <a:pt x="13922" y="29672"/>
                    <a:pt x="14378" y="30705"/>
                  </a:cubicBezTo>
                  <a:cubicBezTo>
                    <a:pt x="14742" y="31435"/>
                    <a:pt x="15320" y="32164"/>
                    <a:pt x="16110" y="32438"/>
                  </a:cubicBezTo>
                  <a:cubicBezTo>
                    <a:pt x="16110" y="32468"/>
                    <a:pt x="16080" y="32499"/>
                    <a:pt x="16080" y="32559"/>
                  </a:cubicBezTo>
                  <a:cubicBezTo>
                    <a:pt x="15806" y="37575"/>
                    <a:pt x="15502" y="42559"/>
                    <a:pt x="15229" y="47575"/>
                  </a:cubicBezTo>
                  <a:cubicBezTo>
                    <a:pt x="14955" y="45721"/>
                    <a:pt x="14134" y="43958"/>
                    <a:pt x="13040" y="42438"/>
                  </a:cubicBezTo>
                  <a:cubicBezTo>
                    <a:pt x="11855" y="40310"/>
                    <a:pt x="9970" y="38547"/>
                    <a:pt x="7721" y="37514"/>
                  </a:cubicBezTo>
                  <a:cubicBezTo>
                    <a:pt x="7721" y="37514"/>
                    <a:pt x="7691" y="37514"/>
                    <a:pt x="7660" y="37483"/>
                  </a:cubicBezTo>
                  <a:cubicBezTo>
                    <a:pt x="7630" y="37483"/>
                    <a:pt x="7599" y="37483"/>
                    <a:pt x="7539" y="37453"/>
                  </a:cubicBezTo>
                  <a:cubicBezTo>
                    <a:pt x="7478" y="37423"/>
                    <a:pt x="7387" y="37392"/>
                    <a:pt x="7295" y="37362"/>
                  </a:cubicBezTo>
                  <a:lnTo>
                    <a:pt x="7235" y="37362"/>
                  </a:lnTo>
                  <a:cubicBezTo>
                    <a:pt x="7235" y="37423"/>
                    <a:pt x="7204" y="37483"/>
                    <a:pt x="7204" y="37544"/>
                  </a:cubicBezTo>
                  <a:cubicBezTo>
                    <a:pt x="7143" y="37727"/>
                    <a:pt x="7113" y="37909"/>
                    <a:pt x="7052" y="38122"/>
                  </a:cubicBezTo>
                  <a:cubicBezTo>
                    <a:pt x="6140" y="43350"/>
                    <a:pt x="9666" y="49338"/>
                    <a:pt x="15016" y="50310"/>
                  </a:cubicBezTo>
                  <a:lnTo>
                    <a:pt x="15046" y="50310"/>
                  </a:lnTo>
                  <a:cubicBezTo>
                    <a:pt x="14955" y="51405"/>
                    <a:pt x="14955" y="52499"/>
                    <a:pt x="14955" y="53623"/>
                  </a:cubicBezTo>
                  <a:cubicBezTo>
                    <a:pt x="13527" y="53563"/>
                    <a:pt x="12128" y="53532"/>
                    <a:pt x="10700" y="53502"/>
                  </a:cubicBezTo>
                  <a:cubicBezTo>
                    <a:pt x="8724" y="53441"/>
                    <a:pt x="6718" y="53380"/>
                    <a:pt x="4712" y="53320"/>
                  </a:cubicBezTo>
                  <a:cubicBezTo>
                    <a:pt x="4681" y="53320"/>
                    <a:pt x="4651" y="53320"/>
                    <a:pt x="4621" y="53350"/>
                  </a:cubicBezTo>
                  <a:cubicBezTo>
                    <a:pt x="4621" y="53350"/>
                    <a:pt x="4590" y="53320"/>
                    <a:pt x="4590" y="53320"/>
                  </a:cubicBezTo>
                  <a:lnTo>
                    <a:pt x="4377" y="53320"/>
                  </a:lnTo>
                  <a:cubicBezTo>
                    <a:pt x="2432" y="49034"/>
                    <a:pt x="1703" y="43806"/>
                    <a:pt x="1186" y="39155"/>
                  </a:cubicBezTo>
                  <a:cubicBezTo>
                    <a:pt x="639" y="34565"/>
                    <a:pt x="821" y="29915"/>
                    <a:pt x="1125" y="25325"/>
                  </a:cubicBezTo>
                  <a:cubicBezTo>
                    <a:pt x="1368" y="21009"/>
                    <a:pt x="2402" y="16875"/>
                    <a:pt x="3648" y="12772"/>
                  </a:cubicBezTo>
                  <a:cubicBezTo>
                    <a:pt x="4347" y="10523"/>
                    <a:pt x="5107" y="8212"/>
                    <a:pt x="6505" y="6298"/>
                  </a:cubicBezTo>
                  <a:cubicBezTo>
                    <a:pt x="8542" y="3684"/>
                    <a:pt x="11216" y="1252"/>
                    <a:pt x="14560" y="735"/>
                  </a:cubicBezTo>
                  <a:cubicBezTo>
                    <a:pt x="14590" y="735"/>
                    <a:pt x="14590" y="705"/>
                    <a:pt x="14590" y="705"/>
                  </a:cubicBezTo>
                  <a:cubicBezTo>
                    <a:pt x="14712" y="674"/>
                    <a:pt x="14803" y="644"/>
                    <a:pt x="14894" y="644"/>
                  </a:cubicBezTo>
                  <a:cubicBezTo>
                    <a:pt x="14986" y="644"/>
                    <a:pt x="15046" y="644"/>
                    <a:pt x="15137" y="614"/>
                  </a:cubicBezTo>
                  <a:cubicBezTo>
                    <a:pt x="15229" y="614"/>
                    <a:pt x="15320" y="583"/>
                    <a:pt x="15381" y="583"/>
                  </a:cubicBezTo>
                  <a:cubicBezTo>
                    <a:pt x="15502" y="553"/>
                    <a:pt x="15624" y="553"/>
                    <a:pt x="15745" y="553"/>
                  </a:cubicBezTo>
                  <a:cubicBezTo>
                    <a:pt x="15897" y="553"/>
                    <a:pt x="16080" y="522"/>
                    <a:pt x="16232" y="492"/>
                  </a:cubicBezTo>
                  <a:lnTo>
                    <a:pt x="16384" y="492"/>
                  </a:lnTo>
                  <a:cubicBezTo>
                    <a:pt x="16475" y="492"/>
                    <a:pt x="16566" y="492"/>
                    <a:pt x="16657" y="522"/>
                  </a:cubicBezTo>
                  <a:cubicBezTo>
                    <a:pt x="16779" y="492"/>
                    <a:pt x="16900" y="492"/>
                    <a:pt x="16992" y="492"/>
                  </a:cubicBezTo>
                  <a:close/>
                  <a:moveTo>
                    <a:pt x="4773" y="53775"/>
                  </a:moveTo>
                  <a:cubicBezTo>
                    <a:pt x="6414" y="53836"/>
                    <a:pt x="8025" y="53867"/>
                    <a:pt x="9666" y="53897"/>
                  </a:cubicBezTo>
                  <a:cubicBezTo>
                    <a:pt x="11612" y="53958"/>
                    <a:pt x="13557" y="54019"/>
                    <a:pt x="15533" y="54079"/>
                  </a:cubicBezTo>
                  <a:cubicBezTo>
                    <a:pt x="17508" y="54110"/>
                    <a:pt x="19484" y="54171"/>
                    <a:pt x="21460" y="54231"/>
                  </a:cubicBezTo>
                  <a:cubicBezTo>
                    <a:pt x="23192" y="54262"/>
                    <a:pt x="24895" y="54323"/>
                    <a:pt x="26627" y="54353"/>
                  </a:cubicBezTo>
                  <a:cubicBezTo>
                    <a:pt x="24955" y="58487"/>
                    <a:pt x="21977" y="61526"/>
                    <a:pt x="16627" y="61952"/>
                  </a:cubicBezTo>
                  <a:cubicBezTo>
                    <a:pt x="10396" y="61678"/>
                    <a:pt x="6779" y="58335"/>
                    <a:pt x="4621" y="53836"/>
                  </a:cubicBezTo>
                  <a:cubicBezTo>
                    <a:pt x="4681" y="53836"/>
                    <a:pt x="4712" y="53806"/>
                    <a:pt x="4773" y="53775"/>
                  </a:cubicBezTo>
                  <a:close/>
                  <a:moveTo>
                    <a:pt x="16877" y="1"/>
                  </a:moveTo>
                  <a:cubicBezTo>
                    <a:pt x="16380" y="1"/>
                    <a:pt x="15879" y="60"/>
                    <a:pt x="15381" y="188"/>
                  </a:cubicBezTo>
                  <a:cubicBezTo>
                    <a:pt x="11672" y="370"/>
                    <a:pt x="8602" y="2924"/>
                    <a:pt x="6384" y="5720"/>
                  </a:cubicBezTo>
                  <a:cubicBezTo>
                    <a:pt x="4408" y="8212"/>
                    <a:pt x="3557" y="11343"/>
                    <a:pt x="2736" y="14352"/>
                  </a:cubicBezTo>
                  <a:cubicBezTo>
                    <a:pt x="2189" y="16267"/>
                    <a:pt x="1611" y="18182"/>
                    <a:pt x="1247" y="20158"/>
                  </a:cubicBezTo>
                  <a:cubicBezTo>
                    <a:pt x="0" y="28699"/>
                    <a:pt x="31" y="37423"/>
                    <a:pt x="1733" y="45903"/>
                  </a:cubicBezTo>
                  <a:cubicBezTo>
                    <a:pt x="3010" y="54110"/>
                    <a:pt x="7083" y="61952"/>
                    <a:pt x="16353" y="62377"/>
                  </a:cubicBezTo>
                  <a:cubicBezTo>
                    <a:pt x="26627" y="62134"/>
                    <a:pt x="28816" y="51283"/>
                    <a:pt x="29211" y="42985"/>
                  </a:cubicBezTo>
                  <a:cubicBezTo>
                    <a:pt x="29606" y="36480"/>
                    <a:pt x="29788" y="29945"/>
                    <a:pt x="29423" y="23441"/>
                  </a:cubicBezTo>
                  <a:cubicBezTo>
                    <a:pt x="28724" y="16966"/>
                    <a:pt x="28481" y="7665"/>
                    <a:pt x="23466" y="3015"/>
                  </a:cubicBezTo>
                  <a:cubicBezTo>
                    <a:pt x="21698" y="1424"/>
                    <a:pt x="19322" y="1"/>
                    <a:pt x="16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1"/>
            <p:cNvSpPr/>
            <p:nvPr/>
          </p:nvSpPr>
          <p:spPr>
            <a:xfrm>
              <a:off x="955850" y="539500"/>
              <a:ext cx="1120100" cy="1894525"/>
            </a:xfrm>
            <a:custGeom>
              <a:avLst/>
              <a:gdLst/>
              <a:ahLst/>
              <a:cxnLst/>
              <a:rect l="l" t="t" r="r" b="b"/>
              <a:pathLst>
                <a:path w="44804" h="75781" extrusionOk="0">
                  <a:moveTo>
                    <a:pt x="22969" y="450"/>
                  </a:moveTo>
                  <a:cubicBezTo>
                    <a:pt x="23012" y="450"/>
                    <a:pt x="23056" y="454"/>
                    <a:pt x="23101" y="461"/>
                  </a:cubicBezTo>
                  <a:cubicBezTo>
                    <a:pt x="23162" y="461"/>
                    <a:pt x="23253" y="521"/>
                    <a:pt x="23284" y="612"/>
                  </a:cubicBezTo>
                  <a:cubicBezTo>
                    <a:pt x="23436" y="886"/>
                    <a:pt x="23527" y="1190"/>
                    <a:pt x="23618" y="1494"/>
                  </a:cubicBezTo>
                  <a:cubicBezTo>
                    <a:pt x="23618" y="1524"/>
                    <a:pt x="23648" y="1555"/>
                    <a:pt x="23648" y="1585"/>
                  </a:cubicBezTo>
                  <a:cubicBezTo>
                    <a:pt x="23709" y="1676"/>
                    <a:pt x="23740" y="1798"/>
                    <a:pt x="23770" y="1889"/>
                  </a:cubicBezTo>
                  <a:cubicBezTo>
                    <a:pt x="23800" y="1980"/>
                    <a:pt x="23831" y="2071"/>
                    <a:pt x="23861" y="2163"/>
                  </a:cubicBezTo>
                  <a:cubicBezTo>
                    <a:pt x="23861" y="2193"/>
                    <a:pt x="23861" y="2193"/>
                    <a:pt x="23861" y="2193"/>
                  </a:cubicBezTo>
                  <a:cubicBezTo>
                    <a:pt x="23892" y="2284"/>
                    <a:pt x="23922" y="2375"/>
                    <a:pt x="23952" y="2467"/>
                  </a:cubicBezTo>
                  <a:cubicBezTo>
                    <a:pt x="23952" y="2436"/>
                    <a:pt x="23952" y="2436"/>
                    <a:pt x="23952" y="2406"/>
                  </a:cubicBezTo>
                  <a:cubicBezTo>
                    <a:pt x="23983" y="2284"/>
                    <a:pt x="23983" y="2163"/>
                    <a:pt x="24013" y="2041"/>
                  </a:cubicBezTo>
                  <a:cubicBezTo>
                    <a:pt x="24044" y="1889"/>
                    <a:pt x="24074" y="1768"/>
                    <a:pt x="24104" y="1646"/>
                  </a:cubicBezTo>
                  <a:cubicBezTo>
                    <a:pt x="24135" y="1555"/>
                    <a:pt x="24165" y="1433"/>
                    <a:pt x="24195" y="1342"/>
                  </a:cubicBezTo>
                  <a:cubicBezTo>
                    <a:pt x="24226" y="1251"/>
                    <a:pt x="24256" y="1190"/>
                    <a:pt x="24287" y="1099"/>
                  </a:cubicBezTo>
                  <a:cubicBezTo>
                    <a:pt x="24287" y="1099"/>
                    <a:pt x="24287" y="1099"/>
                    <a:pt x="24317" y="1068"/>
                  </a:cubicBezTo>
                  <a:cubicBezTo>
                    <a:pt x="24347" y="1008"/>
                    <a:pt x="24378" y="947"/>
                    <a:pt x="24439" y="856"/>
                  </a:cubicBezTo>
                  <a:cubicBezTo>
                    <a:pt x="24541" y="770"/>
                    <a:pt x="24683" y="733"/>
                    <a:pt x="24830" y="733"/>
                  </a:cubicBezTo>
                  <a:cubicBezTo>
                    <a:pt x="24944" y="733"/>
                    <a:pt x="25062" y="755"/>
                    <a:pt x="25168" y="795"/>
                  </a:cubicBezTo>
                  <a:cubicBezTo>
                    <a:pt x="25503" y="1038"/>
                    <a:pt x="25624" y="1433"/>
                    <a:pt x="25715" y="1828"/>
                  </a:cubicBezTo>
                  <a:cubicBezTo>
                    <a:pt x="25715" y="1889"/>
                    <a:pt x="25715" y="1919"/>
                    <a:pt x="25746" y="1950"/>
                  </a:cubicBezTo>
                  <a:cubicBezTo>
                    <a:pt x="25746" y="2041"/>
                    <a:pt x="25776" y="2132"/>
                    <a:pt x="25776" y="2193"/>
                  </a:cubicBezTo>
                  <a:cubicBezTo>
                    <a:pt x="25806" y="2284"/>
                    <a:pt x="25806" y="2345"/>
                    <a:pt x="25837" y="2406"/>
                  </a:cubicBezTo>
                  <a:lnTo>
                    <a:pt x="25837" y="2527"/>
                  </a:lnTo>
                  <a:cubicBezTo>
                    <a:pt x="25837" y="2527"/>
                    <a:pt x="25837" y="2558"/>
                    <a:pt x="25837" y="2558"/>
                  </a:cubicBezTo>
                  <a:lnTo>
                    <a:pt x="26019" y="2558"/>
                  </a:lnTo>
                  <a:cubicBezTo>
                    <a:pt x="26110" y="2558"/>
                    <a:pt x="26171" y="2588"/>
                    <a:pt x="26262" y="2588"/>
                  </a:cubicBezTo>
                  <a:lnTo>
                    <a:pt x="26293" y="2588"/>
                  </a:lnTo>
                  <a:cubicBezTo>
                    <a:pt x="26384" y="2588"/>
                    <a:pt x="26475" y="2588"/>
                    <a:pt x="26536" y="2619"/>
                  </a:cubicBezTo>
                  <a:cubicBezTo>
                    <a:pt x="27995" y="2831"/>
                    <a:pt x="29424" y="3318"/>
                    <a:pt x="30731" y="4078"/>
                  </a:cubicBezTo>
                  <a:cubicBezTo>
                    <a:pt x="42068" y="9974"/>
                    <a:pt x="41703" y="25780"/>
                    <a:pt x="41947" y="37118"/>
                  </a:cubicBezTo>
                  <a:cubicBezTo>
                    <a:pt x="41977" y="37148"/>
                    <a:pt x="41977" y="37209"/>
                    <a:pt x="41977" y="37239"/>
                  </a:cubicBezTo>
                  <a:lnTo>
                    <a:pt x="41977" y="37330"/>
                  </a:lnTo>
                  <a:cubicBezTo>
                    <a:pt x="41947" y="37452"/>
                    <a:pt x="41947" y="37543"/>
                    <a:pt x="41947" y="37634"/>
                  </a:cubicBezTo>
                  <a:lnTo>
                    <a:pt x="41947" y="37695"/>
                  </a:lnTo>
                  <a:lnTo>
                    <a:pt x="41977" y="37695"/>
                  </a:lnTo>
                  <a:cubicBezTo>
                    <a:pt x="42038" y="37725"/>
                    <a:pt x="42129" y="37756"/>
                    <a:pt x="42190" y="37786"/>
                  </a:cubicBezTo>
                  <a:lnTo>
                    <a:pt x="42220" y="37786"/>
                  </a:lnTo>
                  <a:cubicBezTo>
                    <a:pt x="42372" y="37847"/>
                    <a:pt x="42524" y="37908"/>
                    <a:pt x="42676" y="37938"/>
                  </a:cubicBezTo>
                  <a:cubicBezTo>
                    <a:pt x="42706" y="37969"/>
                    <a:pt x="42767" y="37999"/>
                    <a:pt x="42798" y="37999"/>
                  </a:cubicBezTo>
                  <a:lnTo>
                    <a:pt x="42828" y="37999"/>
                  </a:lnTo>
                  <a:cubicBezTo>
                    <a:pt x="43162" y="38121"/>
                    <a:pt x="43436" y="38303"/>
                    <a:pt x="43679" y="38546"/>
                  </a:cubicBezTo>
                  <a:cubicBezTo>
                    <a:pt x="44044" y="39124"/>
                    <a:pt x="43406" y="39245"/>
                    <a:pt x="42858" y="39306"/>
                  </a:cubicBezTo>
                  <a:lnTo>
                    <a:pt x="42828" y="39306"/>
                  </a:lnTo>
                  <a:cubicBezTo>
                    <a:pt x="42767" y="39336"/>
                    <a:pt x="42737" y="39336"/>
                    <a:pt x="42676" y="39336"/>
                  </a:cubicBezTo>
                  <a:cubicBezTo>
                    <a:pt x="42555" y="39367"/>
                    <a:pt x="42433" y="39397"/>
                    <a:pt x="42342" y="39428"/>
                  </a:cubicBezTo>
                  <a:cubicBezTo>
                    <a:pt x="42220" y="39458"/>
                    <a:pt x="42129" y="39488"/>
                    <a:pt x="42007" y="39488"/>
                  </a:cubicBezTo>
                  <a:lnTo>
                    <a:pt x="41977" y="39488"/>
                  </a:lnTo>
                  <a:cubicBezTo>
                    <a:pt x="42007" y="39519"/>
                    <a:pt x="42068" y="39519"/>
                    <a:pt x="42099" y="39549"/>
                  </a:cubicBezTo>
                  <a:cubicBezTo>
                    <a:pt x="42281" y="39580"/>
                    <a:pt x="42433" y="39640"/>
                    <a:pt x="42615" y="39701"/>
                  </a:cubicBezTo>
                  <a:cubicBezTo>
                    <a:pt x="42646" y="39701"/>
                    <a:pt x="42676" y="39701"/>
                    <a:pt x="42676" y="39732"/>
                  </a:cubicBezTo>
                  <a:lnTo>
                    <a:pt x="42706" y="39732"/>
                  </a:lnTo>
                  <a:cubicBezTo>
                    <a:pt x="42828" y="39762"/>
                    <a:pt x="42919" y="39792"/>
                    <a:pt x="43041" y="39853"/>
                  </a:cubicBezTo>
                  <a:cubicBezTo>
                    <a:pt x="43132" y="39884"/>
                    <a:pt x="43193" y="39914"/>
                    <a:pt x="43284" y="39944"/>
                  </a:cubicBezTo>
                  <a:cubicBezTo>
                    <a:pt x="43618" y="40036"/>
                    <a:pt x="43922" y="40218"/>
                    <a:pt x="44044" y="40583"/>
                  </a:cubicBezTo>
                  <a:cubicBezTo>
                    <a:pt x="43983" y="40978"/>
                    <a:pt x="43649" y="41130"/>
                    <a:pt x="43254" y="41221"/>
                  </a:cubicBezTo>
                  <a:cubicBezTo>
                    <a:pt x="43223" y="41251"/>
                    <a:pt x="43162" y="41251"/>
                    <a:pt x="43102" y="41282"/>
                  </a:cubicBezTo>
                  <a:cubicBezTo>
                    <a:pt x="43010" y="41312"/>
                    <a:pt x="42919" y="41343"/>
                    <a:pt x="42828" y="41373"/>
                  </a:cubicBezTo>
                  <a:cubicBezTo>
                    <a:pt x="42706" y="41403"/>
                    <a:pt x="42615" y="41434"/>
                    <a:pt x="42524" y="41434"/>
                  </a:cubicBezTo>
                  <a:cubicBezTo>
                    <a:pt x="42311" y="41495"/>
                    <a:pt x="42129" y="41525"/>
                    <a:pt x="41916" y="41586"/>
                  </a:cubicBezTo>
                  <a:cubicBezTo>
                    <a:pt x="42038" y="41586"/>
                    <a:pt x="42159" y="41616"/>
                    <a:pt x="42281" y="41677"/>
                  </a:cubicBezTo>
                  <a:cubicBezTo>
                    <a:pt x="42463" y="41707"/>
                    <a:pt x="42646" y="41768"/>
                    <a:pt x="42798" y="41829"/>
                  </a:cubicBezTo>
                  <a:cubicBezTo>
                    <a:pt x="42828" y="41829"/>
                    <a:pt x="42889" y="41829"/>
                    <a:pt x="42919" y="41859"/>
                  </a:cubicBezTo>
                  <a:cubicBezTo>
                    <a:pt x="43497" y="41981"/>
                    <a:pt x="44105" y="42254"/>
                    <a:pt x="43588" y="42893"/>
                  </a:cubicBezTo>
                  <a:cubicBezTo>
                    <a:pt x="43132" y="43379"/>
                    <a:pt x="42403" y="43470"/>
                    <a:pt x="41764" y="43531"/>
                  </a:cubicBezTo>
                  <a:lnTo>
                    <a:pt x="41703" y="43531"/>
                  </a:lnTo>
                  <a:cubicBezTo>
                    <a:pt x="41673" y="43531"/>
                    <a:pt x="41612" y="43561"/>
                    <a:pt x="41582" y="43561"/>
                  </a:cubicBezTo>
                  <a:lnTo>
                    <a:pt x="41491" y="43561"/>
                  </a:lnTo>
                  <a:cubicBezTo>
                    <a:pt x="41491" y="43683"/>
                    <a:pt x="41491" y="43774"/>
                    <a:pt x="41491" y="43896"/>
                  </a:cubicBezTo>
                  <a:cubicBezTo>
                    <a:pt x="41491" y="43957"/>
                    <a:pt x="41491" y="44017"/>
                    <a:pt x="41491" y="44109"/>
                  </a:cubicBezTo>
                  <a:cubicBezTo>
                    <a:pt x="41491" y="44169"/>
                    <a:pt x="41491" y="44261"/>
                    <a:pt x="41491" y="44321"/>
                  </a:cubicBezTo>
                  <a:cubicBezTo>
                    <a:pt x="41491" y="44321"/>
                    <a:pt x="41460" y="44352"/>
                    <a:pt x="41460" y="44352"/>
                  </a:cubicBezTo>
                  <a:cubicBezTo>
                    <a:pt x="41521" y="46844"/>
                    <a:pt x="41521" y="49367"/>
                    <a:pt x="41308" y="51859"/>
                  </a:cubicBezTo>
                  <a:cubicBezTo>
                    <a:pt x="40883" y="55416"/>
                    <a:pt x="40153" y="59002"/>
                    <a:pt x="38694" y="62285"/>
                  </a:cubicBezTo>
                  <a:cubicBezTo>
                    <a:pt x="36901" y="65811"/>
                    <a:pt x="34317" y="69063"/>
                    <a:pt x="30974" y="71221"/>
                  </a:cubicBezTo>
                  <a:cubicBezTo>
                    <a:pt x="29363" y="72194"/>
                    <a:pt x="27539" y="72650"/>
                    <a:pt x="25685" y="73015"/>
                  </a:cubicBezTo>
                  <a:cubicBezTo>
                    <a:pt x="25654" y="73015"/>
                    <a:pt x="25594" y="73045"/>
                    <a:pt x="25533" y="73045"/>
                  </a:cubicBezTo>
                  <a:lnTo>
                    <a:pt x="25290" y="73076"/>
                  </a:lnTo>
                  <a:cubicBezTo>
                    <a:pt x="25290" y="73076"/>
                    <a:pt x="25290" y="73106"/>
                    <a:pt x="25290" y="73106"/>
                  </a:cubicBezTo>
                  <a:lnTo>
                    <a:pt x="25259" y="73106"/>
                  </a:lnTo>
                  <a:cubicBezTo>
                    <a:pt x="25259" y="73106"/>
                    <a:pt x="25259" y="73106"/>
                    <a:pt x="25229" y="73136"/>
                  </a:cubicBezTo>
                  <a:cubicBezTo>
                    <a:pt x="25229" y="73197"/>
                    <a:pt x="25229" y="73258"/>
                    <a:pt x="25199" y="73319"/>
                  </a:cubicBezTo>
                  <a:cubicBezTo>
                    <a:pt x="25199" y="73288"/>
                    <a:pt x="25199" y="73288"/>
                    <a:pt x="25199" y="73288"/>
                  </a:cubicBezTo>
                  <a:cubicBezTo>
                    <a:pt x="25199" y="73349"/>
                    <a:pt x="25199" y="73379"/>
                    <a:pt x="25168" y="73410"/>
                  </a:cubicBezTo>
                  <a:cubicBezTo>
                    <a:pt x="25168" y="73562"/>
                    <a:pt x="25138" y="73683"/>
                    <a:pt x="25107" y="73805"/>
                  </a:cubicBezTo>
                  <a:lnTo>
                    <a:pt x="25107" y="73835"/>
                  </a:lnTo>
                  <a:lnTo>
                    <a:pt x="25077" y="73835"/>
                  </a:lnTo>
                  <a:cubicBezTo>
                    <a:pt x="25077" y="73866"/>
                    <a:pt x="25077" y="73896"/>
                    <a:pt x="25077" y="73927"/>
                  </a:cubicBezTo>
                  <a:cubicBezTo>
                    <a:pt x="24986" y="74383"/>
                    <a:pt x="24864" y="75112"/>
                    <a:pt x="24347" y="75203"/>
                  </a:cubicBezTo>
                  <a:cubicBezTo>
                    <a:pt x="23770" y="75142"/>
                    <a:pt x="23800" y="74383"/>
                    <a:pt x="23770" y="73957"/>
                  </a:cubicBezTo>
                  <a:lnTo>
                    <a:pt x="23770" y="73927"/>
                  </a:lnTo>
                  <a:cubicBezTo>
                    <a:pt x="23740" y="73987"/>
                    <a:pt x="23709" y="74018"/>
                    <a:pt x="23709" y="74079"/>
                  </a:cubicBezTo>
                  <a:lnTo>
                    <a:pt x="23679" y="74079"/>
                  </a:lnTo>
                  <a:cubicBezTo>
                    <a:pt x="23679" y="74079"/>
                    <a:pt x="23679" y="74109"/>
                    <a:pt x="23679" y="74109"/>
                  </a:cubicBezTo>
                  <a:cubicBezTo>
                    <a:pt x="23679" y="74109"/>
                    <a:pt x="23648" y="74139"/>
                    <a:pt x="23648" y="74170"/>
                  </a:cubicBezTo>
                  <a:lnTo>
                    <a:pt x="23648" y="74200"/>
                  </a:lnTo>
                  <a:cubicBezTo>
                    <a:pt x="23648" y="74200"/>
                    <a:pt x="23648" y="74200"/>
                    <a:pt x="23618" y="74231"/>
                  </a:cubicBezTo>
                  <a:cubicBezTo>
                    <a:pt x="23618" y="74242"/>
                    <a:pt x="23618" y="74254"/>
                    <a:pt x="23616" y="74263"/>
                  </a:cubicBezTo>
                  <a:lnTo>
                    <a:pt x="23616" y="74263"/>
                  </a:lnTo>
                  <a:cubicBezTo>
                    <a:pt x="23611" y="74272"/>
                    <a:pt x="23606" y="74280"/>
                    <a:pt x="23600" y="74289"/>
                  </a:cubicBezTo>
                  <a:lnTo>
                    <a:pt x="23600" y="74289"/>
                  </a:lnTo>
                  <a:cubicBezTo>
                    <a:pt x="23602" y="74288"/>
                    <a:pt x="23603" y="74287"/>
                    <a:pt x="23604" y="74287"/>
                  </a:cubicBezTo>
                  <a:lnTo>
                    <a:pt x="23604" y="74287"/>
                  </a:lnTo>
                  <a:cubicBezTo>
                    <a:pt x="23603" y="74288"/>
                    <a:pt x="23602" y="74288"/>
                    <a:pt x="23600" y="74289"/>
                  </a:cubicBezTo>
                  <a:lnTo>
                    <a:pt x="23600" y="74289"/>
                  </a:lnTo>
                  <a:cubicBezTo>
                    <a:pt x="23600" y="74289"/>
                    <a:pt x="23600" y="74289"/>
                    <a:pt x="23600" y="74289"/>
                  </a:cubicBezTo>
                  <a:lnTo>
                    <a:pt x="23600" y="74289"/>
                  </a:lnTo>
                  <a:cubicBezTo>
                    <a:pt x="23594" y="74291"/>
                    <a:pt x="23588" y="74291"/>
                    <a:pt x="23588" y="74291"/>
                  </a:cubicBezTo>
                  <a:cubicBezTo>
                    <a:pt x="23593" y="74291"/>
                    <a:pt x="23597" y="74291"/>
                    <a:pt x="23600" y="74289"/>
                  </a:cubicBezTo>
                  <a:lnTo>
                    <a:pt x="23600" y="74289"/>
                  </a:lnTo>
                  <a:cubicBezTo>
                    <a:pt x="23551" y="74371"/>
                    <a:pt x="23524" y="74453"/>
                    <a:pt x="23496" y="74535"/>
                  </a:cubicBezTo>
                  <a:lnTo>
                    <a:pt x="23375" y="74747"/>
                  </a:lnTo>
                  <a:cubicBezTo>
                    <a:pt x="23344" y="74808"/>
                    <a:pt x="23284" y="74899"/>
                    <a:pt x="23223" y="74960"/>
                  </a:cubicBezTo>
                  <a:cubicBezTo>
                    <a:pt x="23192" y="75051"/>
                    <a:pt x="23132" y="75112"/>
                    <a:pt x="23071" y="75173"/>
                  </a:cubicBezTo>
                  <a:cubicBezTo>
                    <a:pt x="23010" y="75234"/>
                    <a:pt x="22919" y="75294"/>
                    <a:pt x="22828" y="75325"/>
                  </a:cubicBezTo>
                  <a:lnTo>
                    <a:pt x="22737" y="75325"/>
                  </a:lnTo>
                  <a:cubicBezTo>
                    <a:pt x="22737" y="75355"/>
                    <a:pt x="22706" y="75355"/>
                    <a:pt x="22676" y="75355"/>
                  </a:cubicBezTo>
                  <a:cubicBezTo>
                    <a:pt x="22585" y="75355"/>
                    <a:pt x="22493" y="75294"/>
                    <a:pt x="22463" y="75203"/>
                  </a:cubicBezTo>
                  <a:cubicBezTo>
                    <a:pt x="22433" y="75142"/>
                    <a:pt x="22402" y="75082"/>
                    <a:pt x="22402" y="75051"/>
                  </a:cubicBezTo>
                  <a:cubicBezTo>
                    <a:pt x="22341" y="74960"/>
                    <a:pt x="22311" y="74869"/>
                    <a:pt x="22281" y="74747"/>
                  </a:cubicBezTo>
                  <a:cubicBezTo>
                    <a:pt x="22220" y="74595"/>
                    <a:pt x="22189" y="74443"/>
                    <a:pt x="22129" y="74261"/>
                  </a:cubicBezTo>
                  <a:cubicBezTo>
                    <a:pt x="22129" y="74291"/>
                    <a:pt x="22129" y="74291"/>
                    <a:pt x="22129" y="74291"/>
                  </a:cubicBezTo>
                  <a:cubicBezTo>
                    <a:pt x="22098" y="74231"/>
                    <a:pt x="22098" y="74170"/>
                    <a:pt x="22068" y="74109"/>
                  </a:cubicBezTo>
                  <a:cubicBezTo>
                    <a:pt x="22068" y="74109"/>
                    <a:pt x="22068" y="74109"/>
                    <a:pt x="22068" y="74139"/>
                  </a:cubicBezTo>
                  <a:lnTo>
                    <a:pt x="22037" y="74139"/>
                  </a:lnTo>
                  <a:cubicBezTo>
                    <a:pt x="21977" y="74261"/>
                    <a:pt x="21916" y="74383"/>
                    <a:pt x="21855" y="74504"/>
                  </a:cubicBezTo>
                  <a:cubicBezTo>
                    <a:pt x="21825" y="74595"/>
                    <a:pt x="21794" y="74656"/>
                    <a:pt x="21733" y="74747"/>
                  </a:cubicBezTo>
                  <a:cubicBezTo>
                    <a:pt x="21733" y="74747"/>
                    <a:pt x="21703" y="74778"/>
                    <a:pt x="21673" y="74808"/>
                  </a:cubicBezTo>
                  <a:cubicBezTo>
                    <a:pt x="21673" y="74838"/>
                    <a:pt x="21642" y="74838"/>
                    <a:pt x="21581" y="74869"/>
                  </a:cubicBezTo>
                  <a:cubicBezTo>
                    <a:pt x="21581" y="74899"/>
                    <a:pt x="21551" y="74930"/>
                    <a:pt x="21521" y="74960"/>
                  </a:cubicBezTo>
                  <a:cubicBezTo>
                    <a:pt x="21475" y="74983"/>
                    <a:pt x="21428" y="74992"/>
                    <a:pt x="21380" y="74992"/>
                  </a:cubicBezTo>
                  <a:cubicBezTo>
                    <a:pt x="21236" y="74992"/>
                    <a:pt x="21088" y="74907"/>
                    <a:pt x="20974" y="74838"/>
                  </a:cubicBezTo>
                  <a:cubicBezTo>
                    <a:pt x="20639" y="74504"/>
                    <a:pt x="20518" y="74079"/>
                    <a:pt x="20457" y="73623"/>
                  </a:cubicBezTo>
                  <a:cubicBezTo>
                    <a:pt x="20457" y="73592"/>
                    <a:pt x="20426" y="73562"/>
                    <a:pt x="20426" y="73531"/>
                  </a:cubicBezTo>
                  <a:cubicBezTo>
                    <a:pt x="20426" y="73501"/>
                    <a:pt x="20396" y="73471"/>
                    <a:pt x="20396" y="73440"/>
                  </a:cubicBezTo>
                  <a:cubicBezTo>
                    <a:pt x="20366" y="73349"/>
                    <a:pt x="20335" y="73258"/>
                    <a:pt x="20335" y="73167"/>
                  </a:cubicBezTo>
                  <a:cubicBezTo>
                    <a:pt x="20244" y="73167"/>
                    <a:pt x="20183" y="73136"/>
                    <a:pt x="20122" y="73136"/>
                  </a:cubicBezTo>
                  <a:lnTo>
                    <a:pt x="19940" y="73136"/>
                  </a:lnTo>
                  <a:cubicBezTo>
                    <a:pt x="19910" y="73136"/>
                    <a:pt x="19910" y="73136"/>
                    <a:pt x="19910" y="73106"/>
                  </a:cubicBezTo>
                  <a:cubicBezTo>
                    <a:pt x="19849" y="73106"/>
                    <a:pt x="19788" y="73106"/>
                    <a:pt x="19727" y="73076"/>
                  </a:cubicBezTo>
                  <a:lnTo>
                    <a:pt x="19667" y="73076"/>
                  </a:lnTo>
                  <a:cubicBezTo>
                    <a:pt x="19393" y="73045"/>
                    <a:pt x="19119" y="72984"/>
                    <a:pt x="18876" y="72924"/>
                  </a:cubicBezTo>
                  <a:cubicBezTo>
                    <a:pt x="7599" y="70674"/>
                    <a:pt x="3800" y="58242"/>
                    <a:pt x="3040" y="48151"/>
                  </a:cubicBezTo>
                  <a:cubicBezTo>
                    <a:pt x="2706" y="45841"/>
                    <a:pt x="2615" y="43531"/>
                    <a:pt x="2706" y="41221"/>
                  </a:cubicBezTo>
                  <a:cubicBezTo>
                    <a:pt x="2706" y="40856"/>
                    <a:pt x="2706" y="40491"/>
                    <a:pt x="2706" y="40127"/>
                  </a:cubicBezTo>
                  <a:lnTo>
                    <a:pt x="2736" y="40127"/>
                  </a:lnTo>
                  <a:lnTo>
                    <a:pt x="2736" y="40096"/>
                  </a:lnTo>
                  <a:cubicBezTo>
                    <a:pt x="2706" y="39975"/>
                    <a:pt x="2706" y="39884"/>
                    <a:pt x="2706" y="39762"/>
                  </a:cubicBezTo>
                  <a:cubicBezTo>
                    <a:pt x="2675" y="39762"/>
                    <a:pt x="2645" y="39762"/>
                    <a:pt x="2615" y="39732"/>
                  </a:cubicBezTo>
                  <a:lnTo>
                    <a:pt x="2645" y="39732"/>
                  </a:lnTo>
                  <a:cubicBezTo>
                    <a:pt x="2584" y="39732"/>
                    <a:pt x="2523" y="39701"/>
                    <a:pt x="2493" y="39701"/>
                  </a:cubicBezTo>
                  <a:lnTo>
                    <a:pt x="2523" y="39701"/>
                  </a:lnTo>
                  <a:cubicBezTo>
                    <a:pt x="2432" y="39671"/>
                    <a:pt x="2341" y="39671"/>
                    <a:pt x="2280" y="39640"/>
                  </a:cubicBezTo>
                  <a:cubicBezTo>
                    <a:pt x="2219" y="39610"/>
                    <a:pt x="2189" y="39610"/>
                    <a:pt x="2128" y="39580"/>
                  </a:cubicBezTo>
                  <a:cubicBezTo>
                    <a:pt x="1733" y="39458"/>
                    <a:pt x="1308" y="39276"/>
                    <a:pt x="1247" y="38881"/>
                  </a:cubicBezTo>
                  <a:cubicBezTo>
                    <a:pt x="1338" y="38607"/>
                    <a:pt x="1551" y="38516"/>
                    <a:pt x="1824" y="38425"/>
                  </a:cubicBezTo>
                  <a:cubicBezTo>
                    <a:pt x="1855" y="38425"/>
                    <a:pt x="1915" y="38394"/>
                    <a:pt x="1976" y="38394"/>
                  </a:cubicBezTo>
                  <a:cubicBezTo>
                    <a:pt x="2067" y="38364"/>
                    <a:pt x="2159" y="38303"/>
                    <a:pt x="2280" y="38273"/>
                  </a:cubicBezTo>
                  <a:lnTo>
                    <a:pt x="2280" y="38273"/>
                  </a:lnTo>
                  <a:cubicBezTo>
                    <a:pt x="2280" y="38273"/>
                    <a:pt x="2250" y="38303"/>
                    <a:pt x="2250" y="38303"/>
                  </a:cubicBezTo>
                  <a:cubicBezTo>
                    <a:pt x="2311" y="38273"/>
                    <a:pt x="2402" y="38242"/>
                    <a:pt x="2493" y="38212"/>
                  </a:cubicBezTo>
                  <a:cubicBezTo>
                    <a:pt x="2554" y="38181"/>
                    <a:pt x="2645" y="38151"/>
                    <a:pt x="2736" y="38151"/>
                  </a:cubicBezTo>
                  <a:lnTo>
                    <a:pt x="2767" y="38151"/>
                  </a:lnTo>
                  <a:cubicBezTo>
                    <a:pt x="2767" y="38151"/>
                    <a:pt x="2767" y="38121"/>
                    <a:pt x="2767" y="38121"/>
                  </a:cubicBezTo>
                  <a:cubicBezTo>
                    <a:pt x="2615" y="38090"/>
                    <a:pt x="2463" y="38029"/>
                    <a:pt x="2341" y="37969"/>
                  </a:cubicBezTo>
                  <a:cubicBezTo>
                    <a:pt x="2280" y="37938"/>
                    <a:pt x="2219" y="37938"/>
                    <a:pt x="2189" y="37908"/>
                  </a:cubicBezTo>
                  <a:lnTo>
                    <a:pt x="2159" y="37908"/>
                  </a:lnTo>
                  <a:cubicBezTo>
                    <a:pt x="2098" y="37877"/>
                    <a:pt x="2007" y="37847"/>
                    <a:pt x="1915" y="37847"/>
                  </a:cubicBezTo>
                  <a:cubicBezTo>
                    <a:pt x="1824" y="37817"/>
                    <a:pt x="1733" y="37786"/>
                    <a:pt x="1642" y="37725"/>
                  </a:cubicBezTo>
                  <a:cubicBezTo>
                    <a:pt x="1551" y="37695"/>
                    <a:pt x="1429" y="37634"/>
                    <a:pt x="1338" y="37543"/>
                  </a:cubicBezTo>
                  <a:cubicBezTo>
                    <a:pt x="1247" y="37482"/>
                    <a:pt x="1156" y="37361"/>
                    <a:pt x="1156" y="37239"/>
                  </a:cubicBezTo>
                  <a:cubicBezTo>
                    <a:pt x="1156" y="37209"/>
                    <a:pt x="1156" y="37178"/>
                    <a:pt x="1156" y="37178"/>
                  </a:cubicBezTo>
                  <a:cubicBezTo>
                    <a:pt x="1247" y="37026"/>
                    <a:pt x="1368" y="36935"/>
                    <a:pt x="1490" y="36874"/>
                  </a:cubicBezTo>
                  <a:cubicBezTo>
                    <a:pt x="1551" y="36814"/>
                    <a:pt x="1642" y="36783"/>
                    <a:pt x="1733" y="36753"/>
                  </a:cubicBezTo>
                  <a:cubicBezTo>
                    <a:pt x="1763" y="36722"/>
                    <a:pt x="1824" y="36692"/>
                    <a:pt x="1855" y="36692"/>
                  </a:cubicBezTo>
                  <a:cubicBezTo>
                    <a:pt x="1946" y="36662"/>
                    <a:pt x="2037" y="36631"/>
                    <a:pt x="2128" y="36601"/>
                  </a:cubicBezTo>
                  <a:cubicBezTo>
                    <a:pt x="2219" y="36570"/>
                    <a:pt x="2311" y="36510"/>
                    <a:pt x="2402" y="36479"/>
                  </a:cubicBezTo>
                  <a:cubicBezTo>
                    <a:pt x="2523" y="36449"/>
                    <a:pt x="2675" y="36388"/>
                    <a:pt x="2767" y="36358"/>
                  </a:cubicBezTo>
                  <a:cubicBezTo>
                    <a:pt x="2706" y="36327"/>
                    <a:pt x="2645" y="36297"/>
                    <a:pt x="2584" y="36266"/>
                  </a:cubicBezTo>
                  <a:cubicBezTo>
                    <a:pt x="2493" y="36236"/>
                    <a:pt x="2432" y="36206"/>
                    <a:pt x="2371" y="36175"/>
                  </a:cubicBezTo>
                  <a:cubicBezTo>
                    <a:pt x="2250" y="36145"/>
                    <a:pt x="2159" y="36115"/>
                    <a:pt x="2067" y="36054"/>
                  </a:cubicBezTo>
                  <a:cubicBezTo>
                    <a:pt x="1976" y="36023"/>
                    <a:pt x="1855" y="35993"/>
                    <a:pt x="1763" y="35932"/>
                  </a:cubicBezTo>
                  <a:cubicBezTo>
                    <a:pt x="1703" y="35902"/>
                    <a:pt x="1642" y="35871"/>
                    <a:pt x="1581" y="35841"/>
                  </a:cubicBezTo>
                  <a:cubicBezTo>
                    <a:pt x="1551" y="35811"/>
                    <a:pt x="1520" y="35780"/>
                    <a:pt x="1520" y="35780"/>
                  </a:cubicBezTo>
                  <a:cubicBezTo>
                    <a:pt x="1399" y="35659"/>
                    <a:pt x="1338" y="35537"/>
                    <a:pt x="1308" y="35385"/>
                  </a:cubicBezTo>
                  <a:cubicBezTo>
                    <a:pt x="1551" y="34808"/>
                    <a:pt x="2402" y="34716"/>
                    <a:pt x="2949" y="34595"/>
                  </a:cubicBezTo>
                  <a:cubicBezTo>
                    <a:pt x="3070" y="34564"/>
                    <a:pt x="3222" y="34564"/>
                    <a:pt x="3344" y="34534"/>
                  </a:cubicBezTo>
                  <a:cubicBezTo>
                    <a:pt x="3466" y="34504"/>
                    <a:pt x="3618" y="34473"/>
                    <a:pt x="3709" y="34443"/>
                  </a:cubicBezTo>
                  <a:lnTo>
                    <a:pt x="3770" y="34443"/>
                  </a:lnTo>
                  <a:cubicBezTo>
                    <a:pt x="3800" y="33774"/>
                    <a:pt x="3739" y="33136"/>
                    <a:pt x="3770" y="32497"/>
                  </a:cubicBezTo>
                  <a:cubicBezTo>
                    <a:pt x="3861" y="30522"/>
                    <a:pt x="4104" y="28546"/>
                    <a:pt x="4347" y="26601"/>
                  </a:cubicBezTo>
                  <a:cubicBezTo>
                    <a:pt x="4864" y="23440"/>
                    <a:pt x="5229" y="20248"/>
                    <a:pt x="6201" y="17178"/>
                  </a:cubicBezTo>
                  <a:cubicBezTo>
                    <a:pt x="8055" y="11221"/>
                    <a:pt x="11855" y="5263"/>
                    <a:pt x="17995" y="3166"/>
                  </a:cubicBezTo>
                  <a:cubicBezTo>
                    <a:pt x="18481" y="3014"/>
                    <a:pt x="18937" y="2892"/>
                    <a:pt x="19423" y="2740"/>
                  </a:cubicBezTo>
                  <a:lnTo>
                    <a:pt x="19454" y="2740"/>
                  </a:lnTo>
                  <a:cubicBezTo>
                    <a:pt x="19484" y="2740"/>
                    <a:pt x="19515" y="2710"/>
                    <a:pt x="19545" y="2710"/>
                  </a:cubicBezTo>
                  <a:cubicBezTo>
                    <a:pt x="19636" y="2679"/>
                    <a:pt x="19727" y="2679"/>
                    <a:pt x="19819" y="2649"/>
                  </a:cubicBezTo>
                  <a:cubicBezTo>
                    <a:pt x="19819" y="2588"/>
                    <a:pt x="19819" y="2527"/>
                    <a:pt x="19819" y="2467"/>
                  </a:cubicBezTo>
                  <a:cubicBezTo>
                    <a:pt x="19849" y="2375"/>
                    <a:pt x="19849" y="2254"/>
                    <a:pt x="19849" y="2132"/>
                  </a:cubicBezTo>
                  <a:cubicBezTo>
                    <a:pt x="19849" y="2132"/>
                    <a:pt x="19879" y="2102"/>
                    <a:pt x="19879" y="2071"/>
                  </a:cubicBezTo>
                  <a:cubicBezTo>
                    <a:pt x="19910" y="1555"/>
                    <a:pt x="20062" y="1068"/>
                    <a:pt x="20609" y="886"/>
                  </a:cubicBezTo>
                  <a:cubicBezTo>
                    <a:pt x="20791" y="947"/>
                    <a:pt x="20974" y="1099"/>
                    <a:pt x="21095" y="1251"/>
                  </a:cubicBezTo>
                  <a:cubicBezTo>
                    <a:pt x="21156" y="1372"/>
                    <a:pt x="21186" y="1494"/>
                    <a:pt x="21247" y="1585"/>
                  </a:cubicBezTo>
                  <a:cubicBezTo>
                    <a:pt x="21247" y="1616"/>
                    <a:pt x="21278" y="1616"/>
                    <a:pt x="21278" y="1646"/>
                  </a:cubicBezTo>
                  <a:cubicBezTo>
                    <a:pt x="21338" y="1798"/>
                    <a:pt x="21429" y="1980"/>
                    <a:pt x="21490" y="2132"/>
                  </a:cubicBezTo>
                  <a:lnTo>
                    <a:pt x="21521" y="2163"/>
                  </a:lnTo>
                  <a:cubicBezTo>
                    <a:pt x="21551" y="2223"/>
                    <a:pt x="21612" y="2284"/>
                    <a:pt x="21642" y="2375"/>
                  </a:cubicBezTo>
                  <a:cubicBezTo>
                    <a:pt x="21673" y="2436"/>
                    <a:pt x="21733" y="2527"/>
                    <a:pt x="21764" y="2619"/>
                  </a:cubicBezTo>
                  <a:cubicBezTo>
                    <a:pt x="21794" y="2649"/>
                    <a:pt x="21794" y="2710"/>
                    <a:pt x="21825" y="2740"/>
                  </a:cubicBezTo>
                  <a:cubicBezTo>
                    <a:pt x="21825" y="2710"/>
                    <a:pt x="21825" y="2679"/>
                    <a:pt x="21825" y="2649"/>
                  </a:cubicBezTo>
                  <a:cubicBezTo>
                    <a:pt x="21885" y="2254"/>
                    <a:pt x="21916" y="1889"/>
                    <a:pt x="22007" y="1494"/>
                  </a:cubicBezTo>
                  <a:cubicBezTo>
                    <a:pt x="22007" y="1494"/>
                    <a:pt x="22007" y="1464"/>
                    <a:pt x="22007" y="1464"/>
                  </a:cubicBezTo>
                  <a:cubicBezTo>
                    <a:pt x="22035" y="957"/>
                    <a:pt x="22428" y="450"/>
                    <a:pt x="22969" y="450"/>
                  </a:cubicBezTo>
                  <a:close/>
                  <a:moveTo>
                    <a:pt x="22945" y="0"/>
                  </a:moveTo>
                  <a:cubicBezTo>
                    <a:pt x="22334" y="0"/>
                    <a:pt x="21653" y="530"/>
                    <a:pt x="21581" y="1281"/>
                  </a:cubicBezTo>
                  <a:cubicBezTo>
                    <a:pt x="21360" y="749"/>
                    <a:pt x="20973" y="490"/>
                    <a:pt x="20585" y="490"/>
                  </a:cubicBezTo>
                  <a:cubicBezTo>
                    <a:pt x="20175" y="490"/>
                    <a:pt x="19764" y="780"/>
                    <a:pt x="19545" y="1342"/>
                  </a:cubicBezTo>
                  <a:cubicBezTo>
                    <a:pt x="19484" y="1494"/>
                    <a:pt x="19393" y="1919"/>
                    <a:pt x="19393" y="2315"/>
                  </a:cubicBezTo>
                  <a:cubicBezTo>
                    <a:pt x="18572" y="2497"/>
                    <a:pt x="17782" y="2740"/>
                    <a:pt x="17022" y="3075"/>
                  </a:cubicBezTo>
                  <a:cubicBezTo>
                    <a:pt x="9180" y="6357"/>
                    <a:pt x="5563" y="15142"/>
                    <a:pt x="4438" y="23075"/>
                  </a:cubicBezTo>
                  <a:cubicBezTo>
                    <a:pt x="3830" y="26722"/>
                    <a:pt x="3283" y="30400"/>
                    <a:pt x="3314" y="34078"/>
                  </a:cubicBezTo>
                  <a:lnTo>
                    <a:pt x="3283" y="34078"/>
                  </a:lnTo>
                  <a:cubicBezTo>
                    <a:pt x="3040" y="34169"/>
                    <a:pt x="2767" y="34169"/>
                    <a:pt x="2523" y="34230"/>
                  </a:cubicBezTo>
                  <a:cubicBezTo>
                    <a:pt x="1247" y="34412"/>
                    <a:pt x="1" y="35507"/>
                    <a:pt x="1611" y="36358"/>
                  </a:cubicBezTo>
                  <a:cubicBezTo>
                    <a:pt x="548" y="36601"/>
                    <a:pt x="335" y="37725"/>
                    <a:pt x="1429" y="38121"/>
                  </a:cubicBezTo>
                  <a:cubicBezTo>
                    <a:pt x="1" y="38850"/>
                    <a:pt x="1186" y="39884"/>
                    <a:pt x="2250" y="40127"/>
                  </a:cubicBezTo>
                  <a:cubicBezTo>
                    <a:pt x="2250" y="40188"/>
                    <a:pt x="2250" y="40218"/>
                    <a:pt x="2250" y="40248"/>
                  </a:cubicBezTo>
                  <a:cubicBezTo>
                    <a:pt x="2189" y="42771"/>
                    <a:pt x="2128" y="45294"/>
                    <a:pt x="2523" y="47786"/>
                  </a:cubicBezTo>
                  <a:cubicBezTo>
                    <a:pt x="3314" y="58820"/>
                    <a:pt x="7508" y="71951"/>
                    <a:pt x="20001" y="73562"/>
                  </a:cubicBezTo>
                  <a:cubicBezTo>
                    <a:pt x="20001" y="73896"/>
                    <a:pt x="20031" y="74200"/>
                    <a:pt x="20183" y="74504"/>
                  </a:cubicBezTo>
                  <a:cubicBezTo>
                    <a:pt x="20329" y="74983"/>
                    <a:pt x="20873" y="75476"/>
                    <a:pt x="21368" y="75476"/>
                  </a:cubicBezTo>
                  <a:cubicBezTo>
                    <a:pt x="21596" y="75476"/>
                    <a:pt x="21814" y="75371"/>
                    <a:pt x="21977" y="75112"/>
                  </a:cubicBezTo>
                  <a:cubicBezTo>
                    <a:pt x="22068" y="75386"/>
                    <a:pt x="22250" y="75629"/>
                    <a:pt x="22524" y="75781"/>
                  </a:cubicBezTo>
                  <a:lnTo>
                    <a:pt x="22645" y="75781"/>
                  </a:lnTo>
                  <a:cubicBezTo>
                    <a:pt x="23040" y="75781"/>
                    <a:pt x="23375" y="75446"/>
                    <a:pt x="23557" y="75142"/>
                  </a:cubicBezTo>
                  <a:cubicBezTo>
                    <a:pt x="23811" y="75519"/>
                    <a:pt x="24078" y="75671"/>
                    <a:pt x="24330" y="75671"/>
                  </a:cubicBezTo>
                  <a:cubicBezTo>
                    <a:pt x="24954" y="75671"/>
                    <a:pt x="25490" y="74745"/>
                    <a:pt x="25533" y="73987"/>
                  </a:cubicBezTo>
                  <a:cubicBezTo>
                    <a:pt x="25533" y="73835"/>
                    <a:pt x="25533" y="73653"/>
                    <a:pt x="25563" y="73501"/>
                  </a:cubicBezTo>
                  <a:cubicBezTo>
                    <a:pt x="26110" y="73379"/>
                    <a:pt x="26688" y="73258"/>
                    <a:pt x="27235" y="73106"/>
                  </a:cubicBezTo>
                  <a:cubicBezTo>
                    <a:pt x="30913" y="72468"/>
                    <a:pt x="33831" y="69945"/>
                    <a:pt x="36111" y="67118"/>
                  </a:cubicBezTo>
                  <a:cubicBezTo>
                    <a:pt x="39940" y="62680"/>
                    <a:pt x="41308" y="56753"/>
                    <a:pt x="41825" y="51039"/>
                  </a:cubicBezTo>
                  <a:cubicBezTo>
                    <a:pt x="42007" y="48698"/>
                    <a:pt x="41977" y="46327"/>
                    <a:pt x="41916" y="43987"/>
                  </a:cubicBezTo>
                  <a:cubicBezTo>
                    <a:pt x="42676" y="43926"/>
                    <a:pt x="43436" y="43713"/>
                    <a:pt x="43953" y="43166"/>
                  </a:cubicBezTo>
                  <a:cubicBezTo>
                    <a:pt x="44409" y="42680"/>
                    <a:pt x="44287" y="41859"/>
                    <a:pt x="43618" y="41616"/>
                  </a:cubicBezTo>
                  <a:cubicBezTo>
                    <a:pt x="44804" y="41221"/>
                    <a:pt x="44773" y="40036"/>
                    <a:pt x="43618" y="39640"/>
                  </a:cubicBezTo>
                  <a:cubicBezTo>
                    <a:pt x="44165" y="39488"/>
                    <a:pt x="44409" y="38850"/>
                    <a:pt x="44074" y="38364"/>
                  </a:cubicBezTo>
                  <a:cubicBezTo>
                    <a:pt x="43801" y="37908"/>
                    <a:pt x="43254" y="37725"/>
                    <a:pt x="42767" y="37543"/>
                  </a:cubicBezTo>
                  <a:cubicBezTo>
                    <a:pt x="42646" y="37482"/>
                    <a:pt x="42524" y="37452"/>
                    <a:pt x="42403" y="37422"/>
                  </a:cubicBezTo>
                  <a:cubicBezTo>
                    <a:pt x="42403" y="36722"/>
                    <a:pt x="42433" y="36054"/>
                    <a:pt x="42403" y="35355"/>
                  </a:cubicBezTo>
                  <a:cubicBezTo>
                    <a:pt x="42372" y="33075"/>
                    <a:pt x="42311" y="30795"/>
                    <a:pt x="42159" y="28516"/>
                  </a:cubicBezTo>
                  <a:cubicBezTo>
                    <a:pt x="41734" y="19093"/>
                    <a:pt x="39758" y="7695"/>
                    <a:pt x="30275" y="3318"/>
                  </a:cubicBezTo>
                  <a:cubicBezTo>
                    <a:pt x="28998" y="2679"/>
                    <a:pt x="27630" y="2315"/>
                    <a:pt x="26232" y="2132"/>
                  </a:cubicBezTo>
                  <a:cubicBezTo>
                    <a:pt x="26110" y="1464"/>
                    <a:pt x="25928" y="764"/>
                    <a:pt x="25351" y="400"/>
                  </a:cubicBezTo>
                  <a:cubicBezTo>
                    <a:pt x="25202" y="338"/>
                    <a:pt x="25035" y="307"/>
                    <a:pt x="24868" y="307"/>
                  </a:cubicBezTo>
                  <a:cubicBezTo>
                    <a:pt x="24456" y="307"/>
                    <a:pt x="24043" y="497"/>
                    <a:pt x="23892" y="886"/>
                  </a:cubicBezTo>
                  <a:cubicBezTo>
                    <a:pt x="23766" y="260"/>
                    <a:pt x="23373" y="0"/>
                    <a:pt x="22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1"/>
            <p:cNvSpPr/>
            <p:nvPr/>
          </p:nvSpPr>
          <p:spPr>
            <a:xfrm>
              <a:off x="1527300" y="2314700"/>
              <a:ext cx="11400" cy="11425"/>
            </a:xfrm>
            <a:custGeom>
              <a:avLst/>
              <a:gdLst/>
              <a:ahLst/>
              <a:cxnLst/>
              <a:rect l="l" t="t" r="r" b="b"/>
              <a:pathLst>
                <a:path w="456" h="457" extrusionOk="0">
                  <a:moveTo>
                    <a:pt x="243" y="1"/>
                  </a:moveTo>
                  <a:cubicBezTo>
                    <a:pt x="122" y="1"/>
                    <a:pt x="0" y="92"/>
                    <a:pt x="0" y="213"/>
                  </a:cubicBezTo>
                  <a:cubicBezTo>
                    <a:pt x="0" y="335"/>
                    <a:pt x="122" y="457"/>
                    <a:pt x="243" y="457"/>
                  </a:cubicBezTo>
                  <a:cubicBezTo>
                    <a:pt x="365" y="457"/>
                    <a:pt x="456" y="335"/>
                    <a:pt x="456" y="213"/>
                  </a:cubicBezTo>
                  <a:cubicBezTo>
                    <a:pt x="456" y="92"/>
                    <a:pt x="365" y="1"/>
                    <a:pt x="2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1"/>
            <p:cNvSpPr/>
            <p:nvPr/>
          </p:nvSpPr>
          <p:spPr>
            <a:xfrm>
              <a:off x="1534900" y="2306350"/>
              <a:ext cx="11400" cy="11425"/>
            </a:xfrm>
            <a:custGeom>
              <a:avLst/>
              <a:gdLst/>
              <a:ahLst/>
              <a:cxnLst/>
              <a:rect l="l" t="t" r="r" b="b"/>
              <a:pathLst>
                <a:path w="456" h="457" extrusionOk="0">
                  <a:moveTo>
                    <a:pt x="213" y="0"/>
                  </a:moveTo>
                  <a:cubicBezTo>
                    <a:pt x="91" y="0"/>
                    <a:pt x="0" y="91"/>
                    <a:pt x="0" y="213"/>
                  </a:cubicBezTo>
                  <a:cubicBezTo>
                    <a:pt x="0" y="335"/>
                    <a:pt x="91" y="456"/>
                    <a:pt x="213" y="456"/>
                  </a:cubicBezTo>
                  <a:cubicBezTo>
                    <a:pt x="365" y="456"/>
                    <a:pt x="456" y="335"/>
                    <a:pt x="456" y="213"/>
                  </a:cubicBezTo>
                  <a:cubicBezTo>
                    <a:pt x="456" y="91"/>
                    <a:pt x="36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1"/>
            <p:cNvSpPr/>
            <p:nvPr/>
          </p:nvSpPr>
          <p:spPr>
            <a:xfrm>
              <a:off x="1794775" y="2200725"/>
              <a:ext cx="11425" cy="11425"/>
            </a:xfrm>
            <a:custGeom>
              <a:avLst/>
              <a:gdLst/>
              <a:ahLst/>
              <a:cxnLst/>
              <a:rect l="l" t="t" r="r" b="b"/>
              <a:pathLst>
                <a:path w="457" h="457" extrusionOk="0">
                  <a:moveTo>
                    <a:pt x="213" y="0"/>
                  </a:moveTo>
                  <a:cubicBezTo>
                    <a:pt x="92" y="0"/>
                    <a:pt x="0" y="91"/>
                    <a:pt x="0" y="213"/>
                  </a:cubicBezTo>
                  <a:cubicBezTo>
                    <a:pt x="0" y="335"/>
                    <a:pt x="92" y="456"/>
                    <a:pt x="213" y="456"/>
                  </a:cubicBezTo>
                  <a:cubicBezTo>
                    <a:pt x="335" y="456"/>
                    <a:pt x="456" y="335"/>
                    <a:pt x="456" y="213"/>
                  </a:cubicBezTo>
                  <a:cubicBezTo>
                    <a:pt x="456"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1"/>
            <p:cNvSpPr/>
            <p:nvPr/>
          </p:nvSpPr>
          <p:spPr>
            <a:xfrm>
              <a:off x="1806175" y="2186275"/>
              <a:ext cx="11425" cy="11425"/>
            </a:xfrm>
            <a:custGeom>
              <a:avLst/>
              <a:gdLst/>
              <a:ahLst/>
              <a:cxnLst/>
              <a:rect l="l" t="t" r="r" b="b"/>
              <a:pathLst>
                <a:path w="457" h="457" extrusionOk="0">
                  <a:moveTo>
                    <a:pt x="213" y="1"/>
                  </a:moveTo>
                  <a:cubicBezTo>
                    <a:pt x="91" y="1"/>
                    <a:pt x="0" y="92"/>
                    <a:pt x="0" y="214"/>
                  </a:cubicBezTo>
                  <a:cubicBezTo>
                    <a:pt x="0" y="335"/>
                    <a:pt x="91" y="457"/>
                    <a:pt x="213" y="457"/>
                  </a:cubicBezTo>
                  <a:cubicBezTo>
                    <a:pt x="335" y="457"/>
                    <a:pt x="456" y="335"/>
                    <a:pt x="456" y="21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1"/>
            <p:cNvSpPr/>
            <p:nvPr/>
          </p:nvSpPr>
          <p:spPr>
            <a:xfrm>
              <a:off x="1912550" y="1925650"/>
              <a:ext cx="11425" cy="11425"/>
            </a:xfrm>
            <a:custGeom>
              <a:avLst/>
              <a:gdLst/>
              <a:ahLst/>
              <a:cxnLst/>
              <a:rect l="l" t="t" r="r" b="b"/>
              <a:pathLst>
                <a:path w="457" h="457" extrusionOk="0">
                  <a:moveTo>
                    <a:pt x="213" y="0"/>
                  </a:moveTo>
                  <a:cubicBezTo>
                    <a:pt x="92" y="0"/>
                    <a:pt x="1" y="91"/>
                    <a:pt x="1" y="213"/>
                  </a:cubicBezTo>
                  <a:cubicBezTo>
                    <a:pt x="1" y="365"/>
                    <a:pt x="92" y="456"/>
                    <a:pt x="213" y="456"/>
                  </a:cubicBezTo>
                  <a:cubicBezTo>
                    <a:pt x="335" y="456"/>
                    <a:pt x="457" y="334"/>
                    <a:pt x="457" y="213"/>
                  </a:cubicBezTo>
                  <a:cubicBezTo>
                    <a:pt x="457" y="91"/>
                    <a:pt x="335" y="0"/>
                    <a:pt x="21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1"/>
            <p:cNvSpPr/>
            <p:nvPr/>
          </p:nvSpPr>
          <p:spPr>
            <a:xfrm>
              <a:off x="1933075" y="1620175"/>
              <a:ext cx="11425" cy="11425"/>
            </a:xfrm>
            <a:custGeom>
              <a:avLst/>
              <a:gdLst/>
              <a:ahLst/>
              <a:cxnLst/>
              <a:rect l="l" t="t" r="r" b="b"/>
              <a:pathLst>
                <a:path w="457" h="457" extrusionOk="0">
                  <a:moveTo>
                    <a:pt x="244" y="0"/>
                  </a:moveTo>
                  <a:cubicBezTo>
                    <a:pt x="122" y="0"/>
                    <a:pt x="0" y="91"/>
                    <a:pt x="0" y="213"/>
                  </a:cubicBezTo>
                  <a:cubicBezTo>
                    <a:pt x="0" y="334"/>
                    <a:pt x="122" y="456"/>
                    <a:pt x="244" y="456"/>
                  </a:cubicBezTo>
                  <a:cubicBezTo>
                    <a:pt x="365" y="456"/>
                    <a:pt x="456" y="334"/>
                    <a:pt x="456" y="213"/>
                  </a:cubicBezTo>
                  <a:cubicBezTo>
                    <a:pt x="456" y="91"/>
                    <a:pt x="365" y="0"/>
                    <a:pt x="244"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1"/>
            <p:cNvSpPr/>
            <p:nvPr/>
          </p:nvSpPr>
          <p:spPr>
            <a:xfrm>
              <a:off x="1933075" y="1601925"/>
              <a:ext cx="11425" cy="11425"/>
            </a:xfrm>
            <a:custGeom>
              <a:avLst/>
              <a:gdLst/>
              <a:ahLst/>
              <a:cxnLst/>
              <a:rect l="l" t="t" r="r" b="b"/>
              <a:pathLst>
                <a:path w="457" h="457" extrusionOk="0">
                  <a:moveTo>
                    <a:pt x="213" y="1"/>
                  </a:moveTo>
                  <a:cubicBezTo>
                    <a:pt x="92" y="1"/>
                    <a:pt x="0" y="92"/>
                    <a:pt x="0" y="244"/>
                  </a:cubicBezTo>
                  <a:cubicBezTo>
                    <a:pt x="0" y="365"/>
                    <a:pt x="92" y="457"/>
                    <a:pt x="213" y="457"/>
                  </a:cubicBezTo>
                  <a:cubicBezTo>
                    <a:pt x="335" y="457"/>
                    <a:pt x="456" y="365"/>
                    <a:pt x="456" y="244"/>
                  </a:cubicBezTo>
                  <a:cubicBezTo>
                    <a:pt x="456" y="92"/>
                    <a:pt x="335"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1"/>
            <p:cNvSpPr/>
            <p:nvPr/>
          </p:nvSpPr>
          <p:spPr>
            <a:xfrm>
              <a:off x="1173950" y="2084450"/>
              <a:ext cx="11400" cy="11425"/>
            </a:xfrm>
            <a:custGeom>
              <a:avLst/>
              <a:gdLst/>
              <a:ahLst/>
              <a:cxnLst/>
              <a:rect l="l" t="t" r="r" b="b"/>
              <a:pathLst>
                <a:path w="456" h="457" extrusionOk="0">
                  <a:moveTo>
                    <a:pt x="213" y="1"/>
                  </a:moveTo>
                  <a:cubicBezTo>
                    <a:pt x="91" y="1"/>
                    <a:pt x="0" y="92"/>
                    <a:pt x="0" y="214"/>
                  </a:cubicBezTo>
                  <a:cubicBezTo>
                    <a:pt x="0" y="366"/>
                    <a:pt x="91" y="457"/>
                    <a:pt x="213" y="457"/>
                  </a:cubicBezTo>
                  <a:cubicBezTo>
                    <a:pt x="334" y="457"/>
                    <a:pt x="456" y="366"/>
                    <a:pt x="456" y="214"/>
                  </a:cubicBezTo>
                  <a:cubicBezTo>
                    <a:pt x="456" y="92"/>
                    <a:pt x="334" y="1"/>
                    <a:pt x="2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71"/>
          <p:cNvGrpSpPr/>
          <p:nvPr/>
        </p:nvGrpSpPr>
        <p:grpSpPr>
          <a:xfrm>
            <a:off x="1129238" y="2668363"/>
            <a:ext cx="524550" cy="274400"/>
            <a:chOff x="1349475" y="3998300"/>
            <a:chExt cx="524550" cy="274400"/>
          </a:xfrm>
        </p:grpSpPr>
        <p:sp>
          <p:nvSpPr>
            <p:cNvPr id="5998" name="Google Shape;5998;p71"/>
            <p:cNvSpPr/>
            <p:nvPr/>
          </p:nvSpPr>
          <p:spPr>
            <a:xfrm>
              <a:off x="1365325" y="4012475"/>
              <a:ext cx="492875" cy="246050"/>
            </a:xfrm>
            <a:custGeom>
              <a:avLst/>
              <a:gdLst/>
              <a:ahLst/>
              <a:cxnLst/>
              <a:rect l="l" t="t" r="r" b="b"/>
              <a:pathLst>
                <a:path w="19715" h="9842" extrusionOk="0">
                  <a:moveTo>
                    <a:pt x="4036" y="2569"/>
                  </a:moveTo>
                  <a:cubicBezTo>
                    <a:pt x="4336" y="2569"/>
                    <a:pt x="4603" y="2603"/>
                    <a:pt x="4904" y="2603"/>
                  </a:cubicBezTo>
                  <a:lnTo>
                    <a:pt x="5871" y="2603"/>
                  </a:lnTo>
                  <a:cubicBezTo>
                    <a:pt x="6505" y="2603"/>
                    <a:pt x="7138" y="2636"/>
                    <a:pt x="7772" y="2636"/>
                  </a:cubicBezTo>
                  <a:cubicBezTo>
                    <a:pt x="9006" y="2636"/>
                    <a:pt x="10241" y="2669"/>
                    <a:pt x="11475" y="2703"/>
                  </a:cubicBezTo>
                  <a:cubicBezTo>
                    <a:pt x="12909" y="2703"/>
                    <a:pt x="14344" y="2736"/>
                    <a:pt x="15778" y="2736"/>
                  </a:cubicBezTo>
                  <a:cubicBezTo>
                    <a:pt x="15911" y="2736"/>
                    <a:pt x="16045" y="2903"/>
                    <a:pt x="16045" y="3036"/>
                  </a:cubicBezTo>
                  <a:cubicBezTo>
                    <a:pt x="16045" y="3203"/>
                    <a:pt x="15911" y="3336"/>
                    <a:pt x="15745" y="3336"/>
                  </a:cubicBezTo>
                  <a:cubicBezTo>
                    <a:pt x="13343" y="3303"/>
                    <a:pt x="10941" y="3270"/>
                    <a:pt x="8573" y="3236"/>
                  </a:cubicBezTo>
                  <a:cubicBezTo>
                    <a:pt x="7806" y="3236"/>
                    <a:pt x="7072" y="3203"/>
                    <a:pt x="6305" y="3203"/>
                  </a:cubicBezTo>
                  <a:cubicBezTo>
                    <a:pt x="5904" y="3203"/>
                    <a:pt x="5471" y="3203"/>
                    <a:pt x="5070" y="3170"/>
                  </a:cubicBezTo>
                  <a:lnTo>
                    <a:pt x="4036" y="3170"/>
                  </a:lnTo>
                  <a:cubicBezTo>
                    <a:pt x="3869" y="3170"/>
                    <a:pt x="3736" y="3036"/>
                    <a:pt x="3736" y="2869"/>
                  </a:cubicBezTo>
                  <a:cubicBezTo>
                    <a:pt x="3736" y="2703"/>
                    <a:pt x="3869" y="2569"/>
                    <a:pt x="4036" y="2569"/>
                  </a:cubicBezTo>
                  <a:close/>
                  <a:moveTo>
                    <a:pt x="3836" y="4737"/>
                  </a:moveTo>
                  <a:cubicBezTo>
                    <a:pt x="6271" y="4804"/>
                    <a:pt x="8673" y="4838"/>
                    <a:pt x="11108" y="4871"/>
                  </a:cubicBezTo>
                  <a:cubicBezTo>
                    <a:pt x="12576" y="4904"/>
                    <a:pt x="14077" y="4938"/>
                    <a:pt x="15544" y="4971"/>
                  </a:cubicBezTo>
                  <a:cubicBezTo>
                    <a:pt x="15711" y="4971"/>
                    <a:pt x="15845" y="5104"/>
                    <a:pt x="15845" y="5271"/>
                  </a:cubicBezTo>
                  <a:cubicBezTo>
                    <a:pt x="15845" y="5405"/>
                    <a:pt x="15711" y="5538"/>
                    <a:pt x="15544" y="5538"/>
                  </a:cubicBezTo>
                  <a:cubicBezTo>
                    <a:pt x="13143" y="5505"/>
                    <a:pt x="10741" y="5471"/>
                    <a:pt x="8339" y="5405"/>
                  </a:cubicBezTo>
                  <a:lnTo>
                    <a:pt x="3836" y="5338"/>
                  </a:lnTo>
                  <a:cubicBezTo>
                    <a:pt x="3669" y="5338"/>
                    <a:pt x="3536" y="5204"/>
                    <a:pt x="3536" y="5038"/>
                  </a:cubicBezTo>
                  <a:cubicBezTo>
                    <a:pt x="3536" y="4871"/>
                    <a:pt x="3669" y="4737"/>
                    <a:pt x="3836" y="4737"/>
                  </a:cubicBezTo>
                  <a:close/>
                  <a:moveTo>
                    <a:pt x="5437" y="7006"/>
                  </a:moveTo>
                  <a:cubicBezTo>
                    <a:pt x="6071" y="7039"/>
                    <a:pt x="6705" y="7039"/>
                    <a:pt x="7339" y="7039"/>
                  </a:cubicBezTo>
                  <a:cubicBezTo>
                    <a:pt x="8539" y="7072"/>
                    <a:pt x="9740" y="7072"/>
                    <a:pt x="10941" y="7106"/>
                  </a:cubicBezTo>
                  <a:cubicBezTo>
                    <a:pt x="12542" y="7139"/>
                    <a:pt x="14143" y="7139"/>
                    <a:pt x="15745" y="7173"/>
                  </a:cubicBezTo>
                  <a:cubicBezTo>
                    <a:pt x="15911" y="7173"/>
                    <a:pt x="16011" y="7306"/>
                    <a:pt x="16011" y="7473"/>
                  </a:cubicBezTo>
                  <a:cubicBezTo>
                    <a:pt x="16011" y="7622"/>
                    <a:pt x="15904" y="7745"/>
                    <a:pt x="15786" y="7745"/>
                  </a:cubicBezTo>
                  <a:cubicBezTo>
                    <a:pt x="15772" y="7745"/>
                    <a:pt x="15759" y="7743"/>
                    <a:pt x="15745" y="7740"/>
                  </a:cubicBezTo>
                  <a:lnTo>
                    <a:pt x="15711" y="7740"/>
                  </a:lnTo>
                  <a:cubicBezTo>
                    <a:pt x="13276" y="7706"/>
                    <a:pt x="10874" y="7673"/>
                    <a:pt x="8439" y="7640"/>
                  </a:cubicBezTo>
                  <a:lnTo>
                    <a:pt x="5971" y="7606"/>
                  </a:lnTo>
                  <a:cubicBezTo>
                    <a:pt x="5204" y="7606"/>
                    <a:pt x="4470" y="7573"/>
                    <a:pt x="3736" y="7573"/>
                  </a:cubicBezTo>
                  <a:cubicBezTo>
                    <a:pt x="3569" y="7573"/>
                    <a:pt x="3436" y="7439"/>
                    <a:pt x="3436" y="7273"/>
                  </a:cubicBezTo>
                  <a:cubicBezTo>
                    <a:pt x="3436" y="7106"/>
                    <a:pt x="3569" y="7006"/>
                    <a:pt x="3736" y="7006"/>
                  </a:cubicBezTo>
                  <a:close/>
                  <a:moveTo>
                    <a:pt x="467" y="1"/>
                  </a:moveTo>
                  <a:cubicBezTo>
                    <a:pt x="367" y="2369"/>
                    <a:pt x="234" y="4737"/>
                    <a:pt x="133" y="7106"/>
                  </a:cubicBezTo>
                  <a:cubicBezTo>
                    <a:pt x="100" y="8006"/>
                    <a:pt x="67" y="8907"/>
                    <a:pt x="0" y="9841"/>
                  </a:cubicBezTo>
                  <a:cubicBezTo>
                    <a:pt x="1935" y="9808"/>
                    <a:pt x="3869" y="9808"/>
                    <a:pt x="5804" y="9808"/>
                  </a:cubicBezTo>
                  <a:lnTo>
                    <a:pt x="19514" y="9808"/>
                  </a:lnTo>
                  <a:lnTo>
                    <a:pt x="19647" y="3170"/>
                  </a:lnTo>
                  <a:cubicBezTo>
                    <a:pt x="19681" y="2169"/>
                    <a:pt x="19681" y="1202"/>
                    <a:pt x="19714" y="234"/>
                  </a:cubicBezTo>
                  <a:cubicBezTo>
                    <a:pt x="17746" y="201"/>
                    <a:pt x="15778" y="168"/>
                    <a:pt x="13810" y="168"/>
                  </a:cubicBezTo>
                  <a:cubicBezTo>
                    <a:pt x="11308" y="134"/>
                    <a:pt x="8806" y="101"/>
                    <a:pt x="6271" y="67"/>
                  </a:cubicBezTo>
                  <a:cubicBezTo>
                    <a:pt x="4336" y="34"/>
                    <a:pt x="2402" y="34"/>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1"/>
            <p:cNvSpPr/>
            <p:nvPr/>
          </p:nvSpPr>
          <p:spPr>
            <a:xfrm>
              <a:off x="1354550" y="4160300"/>
              <a:ext cx="516150" cy="106475"/>
            </a:xfrm>
            <a:custGeom>
              <a:avLst/>
              <a:gdLst/>
              <a:ahLst/>
              <a:cxnLst/>
              <a:rect l="l" t="t" r="r" b="b"/>
              <a:pathLst>
                <a:path w="20646" h="4259" extrusionOk="0">
                  <a:moveTo>
                    <a:pt x="20133" y="0"/>
                  </a:moveTo>
                  <a:cubicBezTo>
                    <a:pt x="20036" y="0"/>
                    <a:pt x="19939" y="45"/>
                    <a:pt x="19878" y="125"/>
                  </a:cubicBezTo>
                  <a:cubicBezTo>
                    <a:pt x="17087" y="2383"/>
                    <a:pt x="13500" y="3609"/>
                    <a:pt x="9893" y="3609"/>
                  </a:cubicBezTo>
                  <a:cubicBezTo>
                    <a:pt x="9663" y="3609"/>
                    <a:pt x="9433" y="3605"/>
                    <a:pt x="9204" y="3595"/>
                  </a:cubicBezTo>
                  <a:cubicBezTo>
                    <a:pt x="6102" y="3528"/>
                    <a:pt x="2966" y="2260"/>
                    <a:pt x="598" y="225"/>
                  </a:cubicBezTo>
                  <a:cubicBezTo>
                    <a:pt x="516" y="144"/>
                    <a:pt x="432" y="109"/>
                    <a:pt x="356" y="109"/>
                  </a:cubicBezTo>
                  <a:cubicBezTo>
                    <a:pt x="151" y="109"/>
                    <a:pt x="0" y="359"/>
                    <a:pt x="97" y="626"/>
                  </a:cubicBezTo>
                  <a:cubicBezTo>
                    <a:pt x="164" y="1260"/>
                    <a:pt x="198" y="1893"/>
                    <a:pt x="298" y="2527"/>
                  </a:cubicBezTo>
                  <a:cubicBezTo>
                    <a:pt x="331" y="2961"/>
                    <a:pt x="97" y="3394"/>
                    <a:pt x="164" y="3795"/>
                  </a:cubicBezTo>
                  <a:cubicBezTo>
                    <a:pt x="231" y="3995"/>
                    <a:pt x="464" y="4028"/>
                    <a:pt x="665" y="4028"/>
                  </a:cubicBezTo>
                  <a:cubicBezTo>
                    <a:pt x="2032" y="4062"/>
                    <a:pt x="3400" y="4195"/>
                    <a:pt x="4767" y="4228"/>
                  </a:cubicBezTo>
                  <a:cubicBezTo>
                    <a:pt x="5036" y="4243"/>
                    <a:pt x="5304" y="4258"/>
                    <a:pt x="5573" y="4258"/>
                  </a:cubicBezTo>
                  <a:cubicBezTo>
                    <a:pt x="5905" y="4258"/>
                    <a:pt x="6237" y="4235"/>
                    <a:pt x="6569" y="4162"/>
                  </a:cubicBezTo>
                  <a:cubicBezTo>
                    <a:pt x="6702" y="4128"/>
                    <a:pt x="6802" y="4028"/>
                    <a:pt x="6802" y="3895"/>
                  </a:cubicBezTo>
                  <a:cubicBezTo>
                    <a:pt x="7827" y="4096"/>
                    <a:pt x="8864" y="4200"/>
                    <a:pt x="9905" y="4200"/>
                  </a:cubicBezTo>
                  <a:cubicBezTo>
                    <a:pt x="10593" y="4200"/>
                    <a:pt x="11283" y="4154"/>
                    <a:pt x="11973" y="4062"/>
                  </a:cubicBezTo>
                  <a:cubicBezTo>
                    <a:pt x="12006" y="4095"/>
                    <a:pt x="12073" y="4128"/>
                    <a:pt x="12139" y="4128"/>
                  </a:cubicBezTo>
                  <a:cubicBezTo>
                    <a:pt x="12422" y="4137"/>
                    <a:pt x="12705" y="4141"/>
                    <a:pt x="12987" y="4141"/>
                  </a:cubicBezTo>
                  <a:cubicBezTo>
                    <a:pt x="14163" y="4141"/>
                    <a:pt x="15332" y="4079"/>
                    <a:pt x="16505" y="4079"/>
                  </a:cubicBezTo>
                  <a:cubicBezTo>
                    <a:pt x="17171" y="4079"/>
                    <a:pt x="17839" y="4099"/>
                    <a:pt x="18511" y="4162"/>
                  </a:cubicBezTo>
                  <a:cubicBezTo>
                    <a:pt x="18566" y="4166"/>
                    <a:pt x="18622" y="4168"/>
                    <a:pt x="18678" y="4168"/>
                  </a:cubicBezTo>
                  <a:cubicBezTo>
                    <a:pt x="19022" y="4168"/>
                    <a:pt x="19362" y="4090"/>
                    <a:pt x="19678" y="4062"/>
                  </a:cubicBezTo>
                  <a:cubicBezTo>
                    <a:pt x="19713" y="4069"/>
                    <a:pt x="19749" y="4073"/>
                    <a:pt x="19785" y="4073"/>
                  </a:cubicBezTo>
                  <a:cubicBezTo>
                    <a:pt x="20056" y="4073"/>
                    <a:pt x="20322" y="3860"/>
                    <a:pt x="20145" y="3595"/>
                  </a:cubicBezTo>
                  <a:cubicBezTo>
                    <a:pt x="20212" y="2861"/>
                    <a:pt x="20345" y="2093"/>
                    <a:pt x="20212" y="1393"/>
                  </a:cubicBezTo>
                  <a:lnTo>
                    <a:pt x="20212" y="1360"/>
                  </a:lnTo>
                  <a:cubicBezTo>
                    <a:pt x="20245" y="1293"/>
                    <a:pt x="20245" y="1226"/>
                    <a:pt x="20245" y="1159"/>
                  </a:cubicBezTo>
                  <a:cubicBezTo>
                    <a:pt x="20312" y="1059"/>
                    <a:pt x="20412" y="993"/>
                    <a:pt x="20479" y="893"/>
                  </a:cubicBezTo>
                  <a:cubicBezTo>
                    <a:pt x="20645" y="759"/>
                    <a:pt x="20512" y="526"/>
                    <a:pt x="20345" y="459"/>
                  </a:cubicBezTo>
                  <a:cubicBezTo>
                    <a:pt x="20412" y="326"/>
                    <a:pt x="20412" y="192"/>
                    <a:pt x="20312" y="59"/>
                  </a:cubicBezTo>
                  <a:cubicBezTo>
                    <a:pt x="20259" y="19"/>
                    <a:pt x="20196" y="0"/>
                    <a:pt x="201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1"/>
            <p:cNvSpPr/>
            <p:nvPr/>
          </p:nvSpPr>
          <p:spPr>
            <a:xfrm>
              <a:off x="1819800" y="4133400"/>
              <a:ext cx="15050" cy="15025"/>
            </a:xfrm>
            <a:custGeom>
              <a:avLst/>
              <a:gdLst/>
              <a:ahLst/>
              <a:cxnLst/>
              <a:rect l="l" t="t" r="r" b="b"/>
              <a:pathLst>
                <a:path w="602" h="601" extrusionOk="0">
                  <a:moveTo>
                    <a:pt x="301" y="1"/>
                  </a:moveTo>
                  <a:cubicBezTo>
                    <a:pt x="134" y="1"/>
                    <a:pt x="1" y="134"/>
                    <a:pt x="1" y="267"/>
                  </a:cubicBezTo>
                  <a:cubicBezTo>
                    <a:pt x="1" y="434"/>
                    <a:pt x="101" y="601"/>
                    <a:pt x="268" y="601"/>
                  </a:cubicBezTo>
                  <a:cubicBezTo>
                    <a:pt x="434" y="601"/>
                    <a:pt x="568" y="468"/>
                    <a:pt x="568"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1"/>
            <p:cNvSpPr/>
            <p:nvPr/>
          </p:nvSpPr>
          <p:spPr>
            <a:xfrm>
              <a:off x="1818975" y="4112550"/>
              <a:ext cx="14200" cy="15050"/>
            </a:xfrm>
            <a:custGeom>
              <a:avLst/>
              <a:gdLst/>
              <a:ahLst/>
              <a:cxnLst/>
              <a:rect l="l" t="t" r="r" b="b"/>
              <a:pathLst>
                <a:path w="568" h="602" extrusionOk="0">
                  <a:moveTo>
                    <a:pt x="301" y="1"/>
                  </a:moveTo>
                  <a:cubicBezTo>
                    <a:pt x="134" y="1"/>
                    <a:pt x="0" y="134"/>
                    <a:pt x="0" y="267"/>
                  </a:cubicBezTo>
                  <a:cubicBezTo>
                    <a:pt x="0" y="434"/>
                    <a:pt x="100" y="601"/>
                    <a:pt x="267" y="601"/>
                  </a:cubicBezTo>
                  <a:cubicBezTo>
                    <a:pt x="434" y="601"/>
                    <a:pt x="567" y="468"/>
                    <a:pt x="567" y="301"/>
                  </a:cubicBezTo>
                  <a:cubicBezTo>
                    <a:pt x="567" y="167"/>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1"/>
            <p:cNvSpPr/>
            <p:nvPr/>
          </p:nvSpPr>
          <p:spPr>
            <a:xfrm>
              <a:off x="1393675" y="4126725"/>
              <a:ext cx="15025" cy="15050"/>
            </a:xfrm>
            <a:custGeom>
              <a:avLst/>
              <a:gdLst/>
              <a:ahLst/>
              <a:cxnLst/>
              <a:rect l="l" t="t" r="r" b="b"/>
              <a:pathLst>
                <a:path w="601" h="602" extrusionOk="0">
                  <a:moveTo>
                    <a:pt x="300" y="1"/>
                  </a:moveTo>
                  <a:cubicBezTo>
                    <a:pt x="134" y="1"/>
                    <a:pt x="0" y="134"/>
                    <a:pt x="0" y="301"/>
                  </a:cubicBezTo>
                  <a:cubicBezTo>
                    <a:pt x="0" y="434"/>
                    <a:pt x="134" y="601"/>
                    <a:pt x="267" y="601"/>
                  </a:cubicBezTo>
                  <a:cubicBezTo>
                    <a:pt x="434" y="601"/>
                    <a:pt x="567" y="468"/>
                    <a:pt x="601" y="301"/>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1"/>
            <p:cNvSpPr/>
            <p:nvPr/>
          </p:nvSpPr>
          <p:spPr>
            <a:xfrm>
              <a:off x="1391175" y="4103375"/>
              <a:ext cx="15025" cy="15050"/>
            </a:xfrm>
            <a:custGeom>
              <a:avLst/>
              <a:gdLst/>
              <a:ahLst/>
              <a:cxnLst/>
              <a:rect l="l" t="t" r="r" b="b"/>
              <a:pathLst>
                <a:path w="601" h="602" extrusionOk="0">
                  <a:moveTo>
                    <a:pt x="300" y="1"/>
                  </a:moveTo>
                  <a:cubicBezTo>
                    <a:pt x="134" y="1"/>
                    <a:pt x="0" y="134"/>
                    <a:pt x="0" y="301"/>
                  </a:cubicBezTo>
                  <a:cubicBezTo>
                    <a:pt x="0" y="468"/>
                    <a:pt x="134" y="601"/>
                    <a:pt x="267" y="601"/>
                  </a:cubicBezTo>
                  <a:cubicBezTo>
                    <a:pt x="434" y="601"/>
                    <a:pt x="567" y="468"/>
                    <a:pt x="601" y="334"/>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1"/>
            <p:cNvSpPr/>
            <p:nvPr/>
          </p:nvSpPr>
          <p:spPr>
            <a:xfrm>
              <a:off x="1408675" y="4113375"/>
              <a:ext cx="14200" cy="14225"/>
            </a:xfrm>
            <a:custGeom>
              <a:avLst/>
              <a:gdLst/>
              <a:ahLst/>
              <a:cxnLst/>
              <a:rect l="l" t="t" r="r" b="b"/>
              <a:pathLst>
                <a:path w="568" h="569" extrusionOk="0">
                  <a:moveTo>
                    <a:pt x="301" y="1"/>
                  </a:moveTo>
                  <a:cubicBezTo>
                    <a:pt x="134" y="1"/>
                    <a:pt x="1" y="101"/>
                    <a:pt x="1" y="268"/>
                  </a:cubicBezTo>
                  <a:cubicBezTo>
                    <a:pt x="1" y="435"/>
                    <a:pt x="101" y="568"/>
                    <a:pt x="267" y="568"/>
                  </a:cubicBezTo>
                  <a:cubicBezTo>
                    <a:pt x="434" y="568"/>
                    <a:pt x="568" y="468"/>
                    <a:pt x="568" y="301"/>
                  </a:cubicBezTo>
                  <a:cubicBezTo>
                    <a:pt x="568"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1"/>
            <p:cNvSpPr/>
            <p:nvPr/>
          </p:nvSpPr>
          <p:spPr>
            <a:xfrm>
              <a:off x="1377825" y="4004600"/>
              <a:ext cx="482025" cy="121475"/>
            </a:xfrm>
            <a:custGeom>
              <a:avLst/>
              <a:gdLst/>
              <a:ahLst/>
              <a:cxnLst/>
              <a:rect l="l" t="t" r="r" b="b"/>
              <a:pathLst>
                <a:path w="19281" h="4859" extrusionOk="0">
                  <a:moveTo>
                    <a:pt x="705" y="1"/>
                  </a:moveTo>
                  <a:cubicBezTo>
                    <a:pt x="313" y="1"/>
                    <a:pt x="32" y="89"/>
                    <a:pt x="0" y="349"/>
                  </a:cubicBezTo>
                  <a:cubicBezTo>
                    <a:pt x="0" y="649"/>
                    <a:pt x="334" y="716"/>
                    <a:pt x="534" y="883"/>
                  </a:cubicBezTo>
                  <a:cubicBezTo>
                    <a:pt x="3069" y="2984"/>
                    <a:pt x="6005" y="4752"/>
                    <a:pt x="9374" y="4852"/>
                  </a:cubicBezTo>
                  <a:cubicBezTo>
                    <a:pt x="9501" y="4856"/>
                    <a:pt x="9628" y="4858"/>
                    <a:pt x="9756" y="4858"/>
                  </a:cubicBezTo>
                  <a:cubicBezTo>
                    <a:pt x="11799" y="4858"/>
                    <a:pt x="13853" y="4354"/>
                    <a:pt x="15612" y="3318"/>
                  </a:cubicBezTo>
                  <a:cubicBezTo>
                    <a:pt x="16946" y="2617"/>
                    <a:pt x="18047" y="1617"/>
                    <a:pt x="19147" y="616"/>
                  </a:cubicBezTo>
                  <a:cubicBezTo>
                    <a:pt x="19281" y="516"/>
                    <a:pt x="19281" y="349"/>
                    <a:pt x="19181" y="216"/>
                  </a:cubicBezTo>
                  <a:cubicBezTo>
                    <a:pt x="19128" y="137"/>
                    <a:pt x="19055" y="105"/>
                    <a:pt x="18977" y="105"/>
                  </a:cubicBezTo>
                  <a:cubicBezTo>
                    <a:pt x="18858" y="105"/>
                    <a:pt x="18728" y="181"/>
                    <a:pt x="18647" y="282"/>
                  </a:cubicBezTo>
                  <a:cubicBezTo>
                    <a:pt x="17871" y="322"/>
                    <a:pt x="17095" y="335"/>
                    <a:pt x="16318" y="335"/>
                  </a:cubicBezTo>
                  <a:cubicBezTo>
                    <a:pt x="14706" y="335"/>
                    <a:pt x="13090" y="278"/>
                    <a:pt x="11464" y="278"/>
                  </a:cubicBezTo>
                  <a:cubicBezTo>
                    <a:pt x="11212" y="278"/>
                    <a:pt x="10960" y="279"/>
                    <a:pt x="10708" y="282"/>
                  </a:cubicBezTo>
                  <a:cubicBezTo>
                    <a:pt x="8870" y="308"/>
                    <a:pt x="7031" y="428"/>
                    <a:pt x="5193" y="428"/>
                  </a:cubicBezTo>
                  <a:cubicBezTo>
                    <a:pt x="4596" y="428"/>
                    <a:pt x="3999" y="415"/>
                    <a:pt x="3403" y="382"/>
                  </a:cubicBezTo>
                  <a:cubicBezTo>
                    <a:pt x="3381" y="385"/>
                    <a:pt x="3356" y="386"/>
                    <a:pt x="3329" y="386"/>
                  </a:cubicBezTo>
                  <a:cubicBezTo>
                    <a:pt x="2826" y="386"/>
                    <a:pt x="1524"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1"/>
            <p:cNvSpPr/>
            <p:nvPr/>
          </p:nvSpPr>
          <p:spPr>
            <a:xfrm>
              <a:off x="1349475" y="3998300"/>
              <a:ext cx="524550" cy="274400"/>
            </a:xfrm>
            <a:custGeom>
              <a:avLst/>
              <a:gdLst/>
              <a:ahLst/>
              <a:cxnLst/>
              <a:rect l="l" t="t" r="r" b="b"/>
              <a:pathLst>
                <a:path w="20982" h="10976" extrusionOk="0">
                  <a:moveTo>
                    <a:pt x="1101" y="568"/>
                  </a:moveTo>
                  <a:cubicBezTo>
                    <a:pt x="3036" y="601"/>
                    <a:pt x="4970" y="601"/>
                    <a:pt x="6905" y="634"/>
                  </a:cubicBezTo>
                  <a:cubicBezTo>
                    <a:pt x="9440" y="668"/>
                    <a:pt x="11942" y="701"/>
                    <a:pt x="14444" y="735"/>
                  </a:cubicBezTo>
                  <a:cubicBezTo>
                    <a:pt x="16412" y="735"/>
                    <a:pt x="18413" y="768"/>
                    <a:pt x="20381" y="801"/>
                  </a:cubicBezTo>
                  <a:cubicBezTo>
                    <a:pt x="20348" y="1769"/>
                    <a:pt x="20315" y="2736"/>
                    <a:pt x="20281" y="3737"/>
                  </a:cubicBezTo>
                  <a:lnTo>
                    <a:pt x="20148" y="10375"/>
                  </a:lnTo>
                  <a:lnTo>
                    <a:pt x="6438" y="10375"/>
                  </a:lnTo>
                  <a:cubicBezTo>
                    <a:pt x="4503" y="10375"/>
                    <a:pt x="2569" y="10375"/>
                    <a:pt x="667" y="10408"/>
                  </a:cubicBezTo>
                  <a:cubicBezTo>
                    <a:pt x="701" y="9507"/>
                    <a:pt x="734" y="8607"/>
                    <a:pt x="767" y="7673"/>
                  </a:cubicBezTo>
                  <a:cubicBezTo>
                    <a:pt x="901" y="5304"/>
                    <a:pt x="1001" y="2936"/>
                    <a:pt x="1101" y="568"/>
                  </a:cubicBezTo>
                  <a:close/>
                  <a:moveTo>
                    <a:pt x="534" y="1"/>
                  </a:moveTo>
                  <a:lnTo>
                    <a:pt x="534" y="334"/>
                  </a:lnTo>
                  <a:cubicBezTo>
                    <a:pt x="501" y="401"/>
                    <a:pt x="501" y="501"/>
                    <a:pt x="501" y="568"/>
                  </a:cubicBezTo>
                  <a:lnTo>
                    <a:pt x="534" y="568"/>
                  </a:lnTo>
                  <a:cubicBezTo>
                    <a:pt x="467" y="1669"/>
                    <a:pt x="434" y="2769"/>
                    <a:pt x="367" y="3870"/>
                  </a:cubicBezTo>
                  <a:cubicBezTo>
                    <a:pt x="267" y="6038"/>
                    <a:pt x="167" y="8207"/>
                    <a:pt x="67" y="10408"/>
                  </a:cubicBezTo>
                  <a:cubicBezTo>
                    <a:pt x="67" y="10508"/>
                    <a:pt x="67" y="10642"/>
                    <a:pt x="34" y="10742"/>
                  </a:cubicBezTo>
                  <a:cubicBezTo>
                    <a:pt x="34" y="10808"/>
                    <a:pt x="34" y="10908"/>
                    <a:pt x="0" y="10975"/>
                  </a:cubicBezTo>
                  <a:lnTo>
                    <a:pt x="7572" y="10975"/>
                  </a:lnTo>
                  <a:cubicBezTo>
                    <a:pt x="10074" y="10975"/>
                    <a:pt x="12609" y="10975"/>
                    <a:pt x="15111" y="10942"/>
                  </a:cubicBezTo>
                  <a:lnTo>
                    <a:pt x="20715" y="10942"/>
                  </a:lnTo>
                  <a:cubicBezTo>
                    <a:pt x="20715" y="10842"/>
                    <a:pt x="20715" y="10775"/>
                    <a:pt x="20715" y="10675"/>
                  </a:cubicBezTo>
                  <a:cubicBezTo>
                    <a:pt x="20715" y="10575"/>
                    <a:pt x="20715" y="10475"/>
                    <a:pt x="20715" y="10375"/>
                  </a:cubicBezTo>
                  <a:cubicBezTo>
                    <a:pt x="20715" y="10308"/>
                    <a:pt x="20715" y="10241"/>
                    <a:pt x="20715" y="10175"/>
                  </a:cubicBezTo>
                  <a:cubicBezTo>
                    <a:pt x="20748" y="9441"/>
                    <a:pt x="20748" y="8740"/>
                    <a:pt x="20782" y="8040"/>
                  </a:cubicBezTo>
                  <a:cubicBezTo>
                    <a:pt x="20815" y="5638"/>
                    <a:pt x="20882" y="3203"/>
                    <a:pt x="20949" y="801"/>
                  </a:cubicBezTo>
                  <a:lnTo>
                    <a:pt x="20982" y="801"/>
                  </a:lnTo>
                  <a:cubicBezTo>
                    <a:pt x="20949" y="735"/>
                    <a:pt x="20949" y="668"/>
                    <a:pt x="20949" y="601"/>
                  </a:cubicBezTo>
                  <a:cubicBezTo>
                    <a:pt x="20949" y="468"/>
                    <a:pt x="20915" y="334"/>
                    <a:pt x="20915" y="201"/>
                  </a:cubicBezTo>
                  <a:cubicBezTo>
                    <a:pt x="18947" y="201"/>
                    <a:pt x="16946" y="167"/>
                    <a:pt x="14978" y="134"/>
                  </a:cubicBezTo>
                  <a:cubicBezTo>
                    <a:pt x="12442" y="134"/>
                    <a:pt x="9874" y="101"/>
                    <a:pt x="7305" y="67"/>
                  </a:cubicBezTo>
                  <a:cubicBezTo>
                    <a:pt x="5071" y="34"/>
                    <a:pt x="2802"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1"/>
            <p:cNvSpPr/>
            <p:nvPr/>
          </p:nvSpPr>
          <p:spPr>
            <a:xfrm>
              <a:off x="1458725" y="4076700"/>
              <a:ext cx="307725" cy="19200"/>
            </a:xfrm>
            <a:custGeom>
              <a:avLst/>
              <a:gdLst/>
              <a:ahLst/>
              <a:cxnLst/>
              <a:rect l="l" t="t" r="r" b="b"/>
              <a:pathLst>
                <a:path w="12309" h="768" extrusionOk="0">
                  <a:moveTo>
                    <a:pt x="300" y="0"/>
                  </a:moveTo>
                  <a:cubicBezTo>
                    <a:pt x="133" y="0"/>
                    <a:pt x="0" y="134"/>
                    <a:pt x="0" y="300"/>
                  </a:cubicBezTo>
                  <a:cubicBezTo>
                    <a:pt x="0" y="434"/>
                    <a:pt x="133" y="601"/>
                    <a:pt x="300" y="601"/>
                  </a:cubicBezTo>
                  <a:lnTo>
                    <a:pt x="1334" y="601"/>
                  </a:lnTo>
                  <a:cubicBezTo>
                    <a:pt x="1735" y="601"/>
                    <a:pt x="2168" y="601"/>
                    <a:pt x="2569" y="634"/>
                  </a:cubicBezTo>
                  <a:cubicBezTo>
                    <a:pt x="3336" y="634"/>
                    <a:pt x="4070" y="634"/>
                    <a:pt x="4837" y="667"/>
                  </a:cubicBezTo>
                  <a:cubicBezTo>
                    <a:pt x="7205" y="701"/>
                    <a:pt x="9607" y="734"/>
                    <a:pt x="12009" y="767"/>
                  </a:cubicBezTo>
                  <a:cubicBezTo>
                    <a:pt x="12175" y="767"/>
                    <a:pt x="12309" y="634"/>
                    <a:pt x="12309" y="467"/>
                  </a:cubicBezTo>
                  <a:cubicBezTo>
                    <a:pt x="12309" y="300"/>
                    <a:pt x="12175" y="167"/>
                    <a:pt x="12042" y="167"/>
                  </a:cubicBezTo>
                  <a:cubicBezTo>
                    <a:pt x="10608" y="167"/>
                    <a:pt x="9173" y="134"/>
                    <a:pt x="7739" y="100"/>
                  </a:cubicBezTo>
                  <a:cubicBezTo>
                    <a:pt x="6505" y="100"/>
                    <a:pt x="5270" y="67"/>
                    <a:pt x="4036" y="67"/>
                  </a:cubicBezTo>
                  <a:cubicBezTo>
                    <a:pt x="3369" y="67"/>
                    <a:pt x="2769" y="34"/>
                    <a:pt x="2135" y="34"/>
                  </a:cubicBezTo>
                  <a:lnTo>
                    <a:pt x="1168" y="34"/>
                  </a:lnTo>
                  <a:cubicBezTo>
                    <a:pt x="867" y="0"/>
                    <a:pt x="600"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1453700" y="4130900"/>
              <a:ext cx="307750" cy="20050"/>
            </a:xfrm>
            <a:custGeom>
              <a:avLst/>
              <a:gdLst/>
              <a:ahLst/>
              <a:cxnLst/>
              <a:rect l="l" t="t" r="r" b="b"/>
              <a:pathLst>
                <a:path w="12310" h="802" extrusionOk="0">
                  <a:moveTo>
                    <a:pt x="301" y="0"/>
                  </a:moveTo>
                  <a:cubicBezTo>
                    <a:pt x="134" y="0"/>
                    <a:pt x="1" y="134"/>
                    <a:pt x="1" y="301"/>
                  </a:cubicBezTo>
                  <a:cubicBezTo>
                    <a:pt x="1" y="467"/>
                    <a:pt x="134" y="601"/>
                    <a:pt x="301" y="601"/>
                  </a:cubicBezTo>
                  <a:lnTo>
                    <a:pt x="4771" y="668"/>
                  </a:lnTo>
                  <a:cubicBezTo>
                    <a:pt x="7206" y="734"/>
                    <a:pt x="9608" y="768"/>
                    <a:pt x="12009" y="801"/>
                  </a:cubicBezTo>
                  <a:cubicBezTo>
                    <a:pt x="12176" y="801"/>
                    <a:pt x="12310" y="668"/>
                    <a:pt x="12310" y="534"/>
                  </a:cubicBezTo>
                  <a:cubicBezTo>
                    <a:pt x="12310" y="367"/>
                    <a:pt x="12176" y="234"/>
                    <a:pt x="12009" y="234"/>
                  </a:cubicBezTo>
                  <a:cubicBezTo>
                    <a:pt x="10542" y="201"/>
                    <a:pt x="9041" y="167"/>
                    <a:pt x="7573" y="134"/>
                  </a:cubicBezTo>
                  <a:cubicBezTo>
                    <a:pt x="5138" y="101"/>
                    <a:pt x="2736"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1"/>
            <p:cNvSpPr/>
            <p:nvPr/>
          </p:nvSpPr>
          <p:spPr>
            <a:xfrm>
              <a:off x="1451200" y="4187600"/>
              <a:ext cx="314425" cy="19200"/>
            </a:xfrm>
            <a:custGeom>
              <a:avLst/>
              <a:gdLst/>
              <a:ahLst/>
              <a:cxnLst/>
              <a:rect l="l" t="t" r="r" b="b"/>
              <a:pathLst>
                <a:path w="12577" h="768" extrusionOk="0">
                  <a:moveTo>
                    <a:pt x="301" y="1"/>
                  </a:moveTo>
                  <a:cubicBezTo>
                    <a:pt x="134" y="1"/>
                    <a:pt x="1" y="101"/>
                    <a:pt x="1" y="268"/>
                  </a:cubicBezTo>
                  <a:cubicBezTo>
                    <a:pt x="1" y="434"/>
                    <a:pt x="134" y="568"/>
                    <a:pt x="301" y="568"/>
                  </a:cubicBezTo>
                  <a:cubicBezTo>
                    <a:pt x="1035" y="568"/>
                    <a:pt x="1769" y="601"/>
                    <a:pt x="2536" y="601"/>
                  </a:cubicBezTo>
                  <a:lnTo>
                    <a:pt x="5004" y="635"/>
                  </a:lnTo>
                  <a:cubicBezTo>
                    <a:pt x="7439" y="701"/>
                    <a:pt x="9841" y="735"/>
                    <a:pt x="12276" y="768"/>
                  </a:cubicBezTo>
                  <a:lnTo>
                    <a:pt x="12310" y="768"/>
                  </a:lnTo>
                  <a:cubicBezTo>
                    <a:pt x="12443" y="768"/>
                    <a:pt x="12576" y="635"/>
                    <a:pt x="12576" y="468"/>
                  </a:cubicBezTo>
                  <a:cubicBezTo>
                    <a:pt x="12576" y="334"/>
                    <a:pt x="12476" y="168"/>
                    <a:pt x="12310" y="168"/>
                  </a:cubicBezTo>
                  <a:cubicBezTo>
                    <a:pt x="10708" y="134"/>
                    <a:pt x="9107" y="134"/>
                    <a:pt x="7506" y="101"/>
                  </a:cubicBezTo>
                  <a:cubicBezTo>
                    <a:pt x="6305" y="101"/>
                    <a:pt x="5104" y="67"/>
                    <a:pt x="3904" y="34"/>
                  </a:cubicBezTo>
                  <a:lnTo>
                    <a:pt x="2002" y="34"/>
                  </a:lnTo>
                  <a:cubicBezTo>
                    <a:pt x="1435" y="1"/>
                    <a:pt x="868"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71"/>
          <p:cNvGrpSpPr/>
          <p:nvPr/>
        </p:nvGrpSpPr>
        <p:grpSpPr>
          <a:xfrm>
            <a:off x="7752538" y="2855363"/>
            <a:ext cx="524550" cy="274400"/>
            <a:chOff x="1349475" y="3998300"/>
            <a:chExt cx="524550" cy="274400"/>
          </a:xfrm>
        </p:grpSpPr>
        <p:sp>
          <p:nvSpPr>
            <p:cNvPr id="6011" name="Google Shape;6011;p71"/>
            <p:cNvSpPr/>
            <p:nvPr/>
          </p:nvSpPr>
          <p:spPr>
            <a:xfrm>
              <a:off x="1365325" y="4012475"/>
              <a:ext cx="492875" cy="246050"/>
            </a:xfrm>
            <a:custGeom>
              <a:avLst/>
              <a:gdLst/>
              <a:ahLst/>
              <a:cxnLst/>
              <a:rect l="l" t="t" r="r" b="b"/>
              <a:pathLst>
                <a:path w="19715" h="9842" extrusionOk="0">
                  <a:moveTo>
                    <a:pt x="4036" y="2569"/>
                  </a:moveTo>
                  <a:cubicBezTo>
                    <a:pt x="4336" y="2569"/>
                    <a:pt x="4603" y="2603"/>
                    <a:pt x="4904" y="2603"/>
                  </a:cubicBezTo>
                  <a:lnTo>
                    <a:pt x="5871" y="2603"/>
                  </a:lnTo>
                  <a:cubicBezTo>
                    <a:pt x="6505" y="2603"/>
                    <a:pt x="7138" y="2636"/>
                    <a:pt x="7772" y="2636"/>
                  </a:cubicBezTo>
                  <a:cubicBezTo>
                    <a:pt x="9006" y="2636"/>
                    <a:pt x="10241" y="2669"/>
                    <a:pt x="11475" y="2703"/>
                  </a:cubicBezTo>
                  <a:cubicBezTo>
                    <a:pt x="12909" y="2703"/>
                    <a:pt x="14344" y="2736"/>
                    <a:pt x="15778" y="2736"/>
                  </a:cubicBezTo>
                  <a:cubicBezTo>
                    <a:pt x="15911" y="2736"/>
                    <a:pt x="16045" y="2903"/>
                    <a:pt x="16045" y="3036"/>
                  </a:cubicBezTo>
                  <a:cubicBezTo>
                    <a:pt x="16045" y="3203"/>
                    <a:pt x="15911" y="3336"/>
                    <a:pt x="15745" y="3336"/>
                  </a:cubicBezTo>
                  <a:cubicBezTo>
                    <a:pt x="13343" y="3303"/>
                    <a:pt x="10941" y="3270"/>
                    <a:pt x="8573" y="3236"/>
                  </a:cubicBezTo>
                  <a:cubicBezTo>
                    <a:pt x="7806" y="3236"/>
                    <a:pt x="7072" y="3203"/>
                    <a:pt x="6305" y="3203"/>
                  </a:cubicBezTo>
                  <a:cubicBezTo>
                    <a:pt x="5904" y="3203"/>
                    <a:pt x="5471" y="3203"/>
                    <a:pt x="5070" y="3170"/>
                  </a:cubicBezTo>
                  <a:lnTo>
                    <a:pt x="4036" y="3170"/>
                  </a:lnTo>
                  <a:cubicBezTo>
                    <a:pt x="3869" y="3170"/>
                    <a:pt x="3736" y="3036"/>
                    <a:pt x="3736" y="2869"/>
                  </a:cubicBezTo>
                  <a:cubicBezTo>
                    <a:pt x="3736" y="2703"/>
                    <a:pt x="3869" y="2569"/>
                    <a:pt x="4036" y="2569"/>
                  </a:cubicBezTo>
                  <a:close/>
                  <a:moveTo>
                    <a:pt x="3836" y="4737"/>
                  </a:moveTo>
                  <a:cubicBezTo>
                    <a:pt x="6271" y="4804"/>
                    <a:pt x="8673" y="4838"/>
                    <a:pt x="11108" y="4871"/>
                  </a:cubicBezTo>
                  <a:cubicBezTo>
                    <a:pt x="12576" y="4904"/>
                    <a:pt x="14077" y="4938"/>
                    <a:pt x="15544" y="4971"/>
                  </a:cubicBezTo>
                  <a:cubicBezTo>
                    <a:pt x="15711" y="4971"/>
                    <a:pt x="15845" y="5104"/>
                    <a:pt x="15845" y="5271"/>
                  </a:cubicBezTo>
                  <a:cubicBezTo>
                    <a:pt x="15845" y="5405"/>
                    <a:pt x="15711" y="5538"/>
                    <a:pt x="15544" y="5538"/>
                  </a:cubicBezTo>
                  <a:cubicBezTo>
                    <a:pt x="13143" y="5505"/>
                    <a:pt x="10741" y="5471"/>
                    <a:pt x="8339" y="5405"/>
                  </a:cubicBezTo>
                  <a:lnTo>
                    <a:pt x="3836" y="5338"/>
                  </a:lnTo>
                  <a:cubicBezTo>
                    <a:pt x="3669" y="5338"/>
                    <a:pt x="3536" y="5204"/>
                    <a:pt x="3536" y="5038"/>
                  </a:cubicBezTo>
                  <a:cubicBezTo>
                    <a:pt x="3536" y="4871"/>
                    <a:pt x="3669" y="4737"/>
                    <a:pt x="3836" y="4737"/>
                  </a:cubicBezTo>
                  <a:close/>
                  <a:moveTo>
                    <a:pt x="5437" y="7006"/>
                  </a:moveTo>
                  <a:cubicBezTo>
                    <a:pt x="6071" y="7039"/>
                    <a:pt x="6705" y="7039"/>
                    <a:pt x="7339" y="7039"/>
                  </a:cubicBezTo>
                  <a:cubicBezTo>
                    <a:pt x="8539" y="7072"/>
                    <a:pt x="9740" y="7072"/>
                    <a:pt x="10941" y="7106"/>
                  </a:cubicBezTo>
                  <a:cubicBezTo>
                    <a:pt x="12542" y="7139"/>
                    <a:pt x="14143" y="7139"/>
                    <a:pt x="15745" y="7173"/>
                  </a:cubicBezTo>
                  <a:cubicBezTo>
                    <a:pt x="15911" y="7173"/>
                    <a:pt x="16011" y="7306"/>
                    <a:pt x="16011" y="7473"/>
                  </a:cubicBezTo>
                  <a:cubicBezTo>
                    <a:pt x="16011" y="7622"/>
                    <a:pt x="15904" y="7745"/>
                    <a:pt x="15786" y="7745"/>
                  </a:cubicBezTo>
                  <a:cubicBezTo>
                    <a:pt x="15772" y="7745"/>
                    <a:pt x="15759" y="7743"/>
                    <a:pt x="15745" y="7740"/>
                  </a:cubicBezTo>
                  <a:lnTo>
                    <a:pt x="15711" y="7740"/>
                  </a:lnTo>
                  <a:cubicBezTo>
                    <a:pt x="13276" y="7706"/>
                    <a:pt x="10874" y="7673"/>
                    <a:pt x="8439" y="7640"/>
                  </a:cubicBezTo>
                  <a:lnTo>
                    <a:pt x="5971" y="7606"/>
                  </a:lnTo>
                  <a:cubicBezTo>
                    <a:pt x="5204" y="7606"/>
                    <a:pt x="4470" y="7573"/>
                    <a:pt x="3736" y="7573"/>
                  </a:cubicBezTo>
                  <a:cubicBezTo>
                    <a:pt x="3569" y="7573"/>
                    <a:pt x="3436" y="7439"/>
                    <a:pt x="3436" y="7273"/>
                  </a:cubicBezTo>
                  <a:cubicBezTo>
                    <a:pt x="3436" y="7106"/>
                    <a:pt x="3569" y="7006"/>
                    <a:pt x="3736" y="7006"/>
                  </a:cubicBezTo>
                  <a:close/>
                  <a:moveTo>
                    <a:pt x="467" y="1"/>
                  </a:moveTo>
                  <a:cubicBezTo>
                    <a:pt x="367" y="2369"/>
                    <a:pt x="234" y="4737"/>
                    <a:pt x="133" y="7106"/>
                  </a:cubicBezTo>
                  <a:cubicBezTo>
                    <a:pt x="100" y="8006"/>
                    <a:pt x="67" y="8907"/>
                    <a:pt x="0" y="9841"/>
                  </a:cubicBezTo>
                  <a:cubicBezTo>
                    <a:pt x="1935" y="9808"/>
                    <a:pt x="3869" y="9808"/>
                    <a:pt x="5804" y="9808"/>
                  </a:cubicBezTo>
                  <a:lnTo>
                    <a:pt x="19514" y="9808"/>
                  </a:lnTo>
                  <a:lnTo>
                    <a:pt x="19647" y="3170"/>
                  </a:lnTo>
                  <a:cubicBezTo>
                    <a:pt x="19681" y="2169"/>
                    <a:pt x="19681" y="1202"/>
                    <a:pt x="19714" y="234"/>
                  </a:cubicBezTo>
                  <a:cubicBezTo>
                    <a:pt x="17746" y="201"/>
                    <a:pt x="15778" y="168"/>
                    <a:pt x="13810" y="168"/>
                  </a:cubicBezTo>
                  <a:cubicBezTo>
                    <a:pt x="11308" y="134"/>
                    <a:pt x="8806" y="101"/>
                    <a:pt x="6271" y="67"/>
                  </a:cubicBezTo>
                  <a:cubicBezTo>
                    <a:pt x="4336" y="34"/>
                    <a:pt x="2402" y="34"/>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1"/>
            <p:cNvSpPr/>
            <p:nvPr/>
          </p:nvSpPr>
          <p:spPr>
            <a:xfrm>
              <a:off x="1354550" y="4160300"/>
              <a:ext cx="516150" cy="106475"/>
            </a:xfrm>
            <a:custGeom>
              <a:avLst/>
              <a:gdLst/>
              <a:ahLst/>
              <a:cxnLst/>
              <a:rect l="l" t="t" r="r" b="b"/>
              <a:pathLst>
                <a:path w="20646" h="4259" extrusionOk="0">
                  <a:moveTo>
                    <a:pt x="20133" y="0"/>
                  </a:moveTo>
                  <a:cubicBezTo>
                    <a:pt x="20036" y="0"/>
                    <a:pt x="19939" y="45"/>
                    <a:pt x="19878" y="125"/>
                  </a:cubicBezTo>
                  <a:cubicBezTo>
                    <a:pt x="17087" y="2383"/>
                    <a:pt x="13500" y="3609"/>
                    <a:pt x="9893" y="3609"/>
                  </a:cubicBezTo>
                  <a:cubicBezTo>
                    <a:pt x="9663" y="3609"/>
                    <a:pt x="9433" y="3605"/>
                    <a:pt x="9204" y="3595"/>
                  </a:cubicBezTo>
                  <a:cubicBezTo>
                    <a:pt x="6102" y="3528"/>
                    <a:pt x="2966" y="2260"/>
                    <a:pt x="598" y="225"/>
                  </a:cubicBezTo>
                  <a:cubicBezTo>
                    <a:pt x="516" y="144"/>
                    <a:pt x="432" y="109"/>
                    <a:pt x="356" y="109"/>
                  </a:cubicBezTo>
                  <a:cubicBezTo>
                    <a:pt x="151" y="109"/>
                    <a:pt x="0" y="359"/>
                    <a:pt x="97" y="626"/>
                  </a:cubicBezTo>
                  <a:cubicBezTo>
                    <a:pt x="164" y="1260"/>
                    <a:pt x="198" y="1893"/>
                    <a:pt x="298" y="2527"/>
                  </a:cubicBezTo>
                  <a:cubicBezTo>
                    <a:pt x="331" y="2961"/>
                    <a:pt x="97" y="3394"/>
                    <a:pt x="164" y="3795"/>
                  </a:cubicBezTo>
                  <a:cubicBezTo>
                    <a:pt x="231" y="3995"/>
                    <a:pt x="464" y="4028"/>
                    <a:pt x="665" y="4028"/>
                  </a:cubicBezTo>
                  <a:cubicBezTo>
                    <a:pt x="2032" y="4062"/>
                    <a:pt x="3400" y="4195"/>
                    <a:pt x="4767" y="4228"/>
                  </a:cubicBezTo>
                  <a:cubicBezTo>
                    <a:pt x="5036" y="4243"/>
                    <a:pt x="5304" y="4258"/>
                    <a:pt x="5573" y="4258"/>
                  </a:cubicBezTo>
                  <a:cubicBezTo>
                    <a:pt x="5905" y="4258"/>
                    <a:pt x="6237" y="4235"/>
                    <a:pt x="6569" y="4162"/>
                  </a:cubicBezTo>
                  <a:cubicBezTo>
                    <a:pt x="6702" y="4128"/>
                    <a:pt x="6802" y="4028"/>
                    <a:pt x="6802" y="3895"/>
                  </a:cubicBezTo>
                  <a:cubicBezTo>
                    <a:pt x="7827" y="4096"/>
                    <a:pt x="8864" y="4200"/>
                    <a:pt x="9905" y="4200"/>
                  </a:cubicBezTo>
                  <a:cubicBezTo>
                    <a:pt x="10593" y="4200"/>
                    <a:pt x="11283" y="4154"/>
                    <a:pt x="11973" y="4062"/>
                  </a:cubicBezTo>
                  <a:cubicBezTo>
                    <a:pt x="12006" y="4095"/>
                    <a:pt x="12073" y="4128"/>
                    <a:pt x="12139" y="4128"/>
                  </a:cubicBezTo>
                  <a:cubicBezTo>
                    <a:pt x="12422" y="4137"/>
                    <a:pt x="12705" y="4141"/>
                    <a:pt x="12987" y="4141"/>
                  </a:cubicBezTo>
                  <a:cubicBezTo>
                    <a:pt x="14163" y="4141"/>
                    <a:pt x="15332" y="4079"/>
                    <a:pt x="16505" y="4079"/>
                  </a:cubicBezTo>
                  <a:cubicBezTo>
                    <a:pt x="17171" y="4079"/>
                    <a:pt x="17839" y="4099"/>
                    <a:pt x="18511" y="4162"/>
                  </a:cubicBezTo>
                  <a:cubicBezTo>
                    <a:pt x="18566" y="4166"/>
                    <a:pt x="18622" y="4168"/>
                    <a:pt x="18678" y="4168"/>
                  </a:cubicBezTo>
                  <a:cubicBezTo>
                    <a:pt x="19022" y="4168"/>
                    <a:pt x="19362" y="4090"/>
                    <a:pt x="19678" y="4062"/>
                  </a:cubicBezTo>
                  <a:cubicBezTo>
                    <a:pt x="19713" y="4069"/>
                    <a:pt x="19749" y="4073"/>
                    <a:pt x="19785" y="4073"/>
                  </a:cubicBezTo>
                  <a:cubicBezTo>
                    <a:pt x="20056" y="4073"/>
                    <a:pt x="20322" y="3860"/>
                    <a:pt x="20145" y="3595"/>
                  </a:cubicBezTo>
                  <a:cubicBezTo>
                    <a:pt x="20212" y="2861"/>
                    <a:pt x="20345" y="2093"/>
                    <a:pt x="20212" y="1393"/>
                  </a:cubicBezTo>
                  <a:lnTo>
                    <a:pt x="20212" y="1360"/>
                  </a:lnTo>
                  <a:cubicBezTo>
                    <a:pt x="20245" y="1293"/>
                    <a:pt x="20245" y="1226"/>
                    <a:pt x="20245" y="1159"/>
                  </a:cubicBezTo>
                  <a:cubicBezTo>
                    <a:pt x="20312" y="1059"/>
                    <a:pt x="20412" y="993"/>
                    <a:pt x="20479" y="893"/>
                  </a:cubicBezTo>
                  <a:cubicBezTo>
                    <a:pt x="20645" y="759"/>
                    <a:pt x="20512" y="526"/>
                    <a:pt x="20345" y="459"/>
                  </a:cubicBezTo>
                  <a:cubicBezTo>
                    <a:pt x="20412" y="326"/>
                    <a:pt x="20412" y="192"/>
                    <a:pt x="20312" y="59"/>
                  </a:cubicBezTo>
                  <a:cubicBezTo>
                    <a:pt x="20259" y="19"/>
                    <a:pt x="20196" y="0"/>
                    <a:pt x="201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1"/>
            <p:cNvSpPr/>
            <p:nvPr/>
          </p:nvSpPr>
          <p:spPr>
            <a:xfrm>
              <a:off x="1819800" y="4133400"/>
              <a:ext cx="15050" cy="15025"/>
            </a:xfrm>
            <a:custGeom>
              <a:avLst/>
              <a:gdLst/>
              <a:ahLst/>
              <a:cxnLst/>
              <a:rect l="l" t="t" r="r" b="b"/>
              <a:pathLst>
                <a:path w="602" h="601" extrusionOk="0">
                  <a:moveTo>
                    <a:pt x="301" y="1"/>
                  </a:moveTo>
                  <a:cubicBezTo>
                    <a:pt x="134" y="1"/>
                    <a:pt x="1" y="134"/>
                    <a:pt x="1" y="267"/>
                  </a:cubicBezTo>
                  <a:cubicBezTo>
                    <a:pt x="1" y="434"/>
                    <a:pt x="101" y="601"/>
                    <a:pt x="268" y="601"/>
                  </a:cubicBezTo>
                  <a:cubicBezTo>
                    <a:pt x="434" y="601"/>
                    <a:pt x="568" y="468"/>
                    <a:pt x="568"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1"/>
            <p:cNvSpPr/>
            <p:nvPr/>
          </p:nvSpPr>
          <p:spPr>
            <a:xfrm>
              <a:off x="1818975" y="4112550"/>
              <a:ext cx="14200" cy="15050"/>
            </a:xfrm>
            <a:custGeom>
              <a:avLst/>
              <a:gdLst/>
              <a:ahLst/>
              <a:cxnLst/>
              <a:rect l="l" t="t" r="r" b="b"/>
              <a:pathLst>
                <a:path w="568" h="602" extrusionOk="0">
                  <a:moveTo>
                    <a:pt x="301" y="1"/>
                  </a:moveTo>
                  <a:cubicBezTo>
                    <a:pt x="134" y="1"/>
                    <a:pt x="0" y="134"/>
                    <a:pt x="0" y="267"/>
                  </a:cubicBezTo>
                  <a:cubicBezTo>
                    <a:pt x="0" y="434"/>
                    <a:pt x="100" y="601"/>
                    <a:pt x="267" y="601"/>
                  </a:cubicBezTo>
                  <a:cubicBezTo>
                    <a:pt x="434" y="601"/>
                    <a:pt x="567" y="468"/>
                    <a:pt x="567" y="301"/>
                  </a:cubicBezTo>
                  <a:cubicBezTo>
                    <a:pt x="567" y="167"/>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1"/>
            <p:cNvSpPr/>
            <p:nvPr/>
          </p:nvSpPr>
          <p:spPr>
            <a:xfrm>
              <a:off x="1393675" y="4126725"/>
              <a:ext cx="15025" cy="15050"/>
            </a:xfrm>
            <a:custGeom>
              <a:avLst/>
              <a:gdLst/>
              <a:ahLst/>
              <a:cxnLst/>
              <a:rect l="l" t="t" r="r" b="b"/>
              <a:pathLst>
                <a:path w="601" h="602" extrusionOk="0">
                  <a:moveTo>
                    <a:pt x="300" y="1"/>
                  </a:moveTo>
                  <a:cubicBezTo>
                    <a:pt x="134" y="1"/>
                    <a:pt x="0" y="134"/>
                    <a:pt x="0" y="301"/>
                  </a:cubicBezTo>
                  <a:cubicBezTo>
                    <a:pt x="0" y="434"/>
                    <a:pt x="134" y="601"/>
                    <a:pt x="267" y="601"/>
                  </a:cubicBezTo>
                  <a:cubicBezTo>
                    <a:pt x="434" y="601"/>
                    <a:pt x="567" y="468"/>
                    <a:pt x="601" y="301"/>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1"/>
            <p:cNvSpPr/>
            <p:nvPr/>
          </p:nvSpPr>
          <p:spPr>
            <a:xfrm>
              <a:off x="1391175" y="4103375"/>
              <a:ext cx="15025" cy="15050"/>
            </a:xfrm>
            <a:custGeom>
              <a:avLst/>
              <a:gdLst/>
              <a:ahLst/>
              <a:cxnLst/>
              <a:rect l="l" t="t" r="r" b="b"/>
              <a:pathLst>
                <a:path w="601" h="602" extrusionOk="0">
                  <a:moveTo>
                    <a:pt x="300" y="1"/>
                  </a:moveTo>
                  <a:cubicBezTo>
                    <a:pt x="134" y="1"/>
                    <a:pt x="0" y="134"/>
                    <a:pt x="0" y="301"/>
                  </a:cubicBezTo>
                  <a:cubicBezTo>
                    <a:pt x="0" y="468"/>
                    <a:pt x="134" y="601"/>
                    <a:pt x="267" y="601"/>
                  </a:cubicBezTo>
                  <a:cubicBezTo>
                    <a:pt x="434" y="601"/>
                    <a:pt x="567" y="468"/>
                    <a:pt x="601" y="334"/>
                  </a:cubicBezTo>
                  <a:cubicBezTo>
                    <a:pt x="601" y="167"/>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1"/>
            <p:cNvSpPr/>
            <p:nvPr/>
          </p:nvSpPr>
          <p:spPr>
            <a:xfrm>
              <a:off x="1408675" y="4113375"/>
              <a:ext cx="14200" cy="14225"/>
            </a:xfrm>
            <a:custGeom>
              <a:avLst/>
              <a:gdLst/>
              <a:ahLst/>
              <a:cxnLst/>
              <a:rect l="l" t="t" r="r" b="b"/>
              <a:pathLst>
                <a:path w="568" h="569" extrusionOk="0">
                  <a:moveTo>
                    <a:pt x="301" y="1"/>
                  </a:moveTo>
                  <a:cubicBezTo>
                    <a:pt x="134" y="1"/>
                    <a:pt x="1" y="101"/>
                    <a:pt x="1" y="268"/>
                  </a:cubicBezTo>
                  <a:cubicBezTo>
                    <a:pt x="1" y="435"/>
                    <a:pt x="101" y="568"/>
                    <a:pt x="267" y="568"/>
                  </a:cubicBezTo>
                  <a:cubicBezTo>
                    <a:pt x="434" y="568"/>
                    <a:pt x="568" y="468"/>
                    <a:pt x="568" y="301"/>
                  </a:cubicBezTo>
                  <a:cubicBezTo>
                    <a:pt x="568"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1"/>
            <p:cNvSpPr/>
            <p:nvPr/>
          </p:nvSpPr>
          <p:spPr>
            <a:xfrm>
              <a:off x="1377825" y="4004600"/>
              <a:ext cx="482025" cy="121475"/>
            </a:xfrm>
            <a:custGeom>
              <a:avLst/>
              <a:gdLst/>
              <a:ahLst/>
              <a:cxnLst/>
              <a:rect l="l" t="t" r="r" b="b"/>
              <a:pathLst>
                <a:path w="19281" h="4859" extrusionOk="0">
                  <a:moveTo>
                    <a:pt x="705" y="1"/>
                  </a:moveTo>
                  <a:cubicBezTo>
                    <a:pt x="313" y="1"/>
                    <a:pt x="32" y="89"/>
                    <a:pt x="0" y="349"/>
                  </a:cubicBezTo>
                  <a:cubicBezTo>
                    <a:pt x="0" y="649"/>
                    <a:pt x="334" y="716"/>
                    <a:pt x="534" y="883"/>
                  </a:cubicBezTo>
                  <a:cubicBezTo>
                    <a:pt x="3069" y="2984"/>
                    <a:pt x="6005" y="4752"/>
                    <a:pt x="9374" y="4852"/>
                  </a:cubicBezTo>
                  <a:cubicBezTo>
                    <a:pt x="9501" y="4856"/>
                    <a:pt x="9628" y="4858"/>
                    <a:pt x="9756" y="4858"/>
                  </a:cubicBezTo>
                  <a:cubicBezTo>
                    <a:pt x="11799" y="4858"/>
                    <a:pt x="13853" y="4354"/>
                    <a:pt x="15612" y="3318"/>
                  </a:cubicBezTo>
                  <a:cubicBezTo>
                    <a:pt x="16946" y="2617"/>
                    <a:pt x="18047" y="1617"/>
                    <a:pt x="19147" y="616"/>
                  </a:cubicBezTo>
                  <a:cubicBezTo>
                    <a:pt x="19281" y="516"/>
                    <a:pt x="19281" y="349"/>
                    <a:pt x="19181" y="216"/>
                  </a:cubicBezTo>
                  <a:cubicBezTo>
                    <a:pt x="19128" y="137"/>
                    <a:pt x="19055" y="105"/>
                    <a:pt x="18977" y="105"/>
                  </a:cubicBezTo>
                  <a:cubicBezTo>
                    <a:pt x="18858" y="105"/>
                    <a:pt x="18728" y="181"/>
                    <a:pt x="18647" y="282"/>
                  </a:cubicBezTo>
                  <a:cubicBezTo>
                    <a:pt x="17871" y="322"/>
                    <a:pt x="17095" y="335"/>
                    <a:pt x="16318" y="335"/>
                  </a:cubicBezTo>
                  <a:cubicBezTo>
                    <a:pt x="14706" y="335"/>
                    <a:pt x="13090" y="278"/>
                    <a:pt x="11464" y="278"/>
                  </a:cubicBezTo>
                  <a:cubicBezTo>
                    <a:pt x="11212" y="278"/>
                    <a:pt x="10960" y="279"/>
                    <a:pt x="10708" y="282"/>
                  </a:cubicBezTo>
                  <a:cubicBezTo>
                    <a:pt x="8870" y="308"/>
                    <a:pt x="7031" y="428"/>
                    <a:pt x="5193" y="428"/>
                  </a:cubicBezTo>
                  <a:cubicBezTo>
                    <a:pt x="4596" y="428"/>
                    <a:pt x="3999" y="415"/>
                    <a:pt x="3403" y="382"/>
                  </a:cubicBezTo>
                  <a:cubicBezTo>
                    <a:pt x="3381" y="385"/>
                    <a:pt x="3356" y="386"/>
                    <a:pt x="3329" y="386"/>
                  </a:cubicBezTo>
                  <a:cubicBezTo>
                    <a:pt x="2826" y="386"/>
                    <a:pt x="1524"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1349475" y="3998300"/>
              <a:ext cx="524550" cy="274400"/>
            </a:xfrm>
            <a:custGeom>
              <a:avLst/>
              <a:gdLst/>
              <a:ahLst/>
              <a:cxnLst/>
              <a:rect l="l" t="t" r="r" b="b"/>
              <a:pathLst>
                <a:path w="20982" h="10976" extrusionOk="0">
                  <a:moveTo>
                    <a:pt x="1101" y="568"/>
                  </a:moveTo>
                  <a:cubicBezTo>
                    <a:pt x="3036" y="601"/>
                    <a:pt x="4970" y="601"/>
                    <a:pt x="6905" y="634"/>
                  </a:cubicBezTo>
                  <a:cubicBezTo>
                    <a:pt x="9440" y="668"/>
                    <a:pt x="11942" y="701"/>
                    <a:pt x="14444" y="735"/>
                  </a:cubicBezTo>
                  <a:cubicBezTo>
                    <a:pt x="16412" y="735"/>
                    <a:pt x="18413" y="768"/>
                    <a:pt x="20381" y="801"/>
                  </a:cubicBezTo>
                  <a:cubicBezTo>
                    <a:pt x="20348" y="1769"/>
                    <a:pt x="20315" y="2736"/>
                    <a:pt x="20281" y="3737"/>
                  </a:cubicBezTo>
                  <a:lnTo>
                    <a:pt x="20148" y="10375"/>
                  </a:lnTo>
                  <a:lnTo>
                    <a:pt x="6438" y="10375"/>
                  </a:lnTo>
                  <a:cubicBezTo>
                    <a:pt x="4503" y="10375"/>
                    <a:pt x="2569" y="10375"/>
                    <a:pt x="667" y="10408"/>
                  </a:cubicBezTo>
                  <a:cubicBezTo>
                    <a:pt x="701" y="9507"/>
                    <a:pt x="734" y="8607"/>
                    <a:pt x="767" y="7673"/>
                  </a:cubicBezTo>
                  <a:cubicBezTo>
                    <a:pt x="901" y="5304"/>
                    <a:pt x="1001" y="2936"/>
                    <a:pt x="1101" y="568"/>
                  </a:cubicBezTo>
                  <a:close/>
                  <a:moveTo>
                    <a:pt x="534" y="1"/>
                  </a:moveTo>
                  <a:lnTo>
                    <a:pt x="534" y="334"/>
                  </a:lnTo>
                  <a:cubicBezTo>
                    <a:pt x="501" y="401"/>
                    <a:pt x="501" y="501"/>
                    <a:pt x="501" y="568"/>
                  </a:cubicBezTo>
                  <a:lnTo>
                    <a:pt x="534" y="568"/>
                  </a:lnTo>
                  <a:cubicBezTo>
                    <a:pt x="467" y="1669"/>
                    <a:pt x="434" y="2769"/>
                    <a:pt x="367" y="3870"/>
                  </a:cubicBezTo>
                  <a:cubicBezTo>
                    <a:pt x="267" y="6038"/>
                    <a:pt x="167" y="8207"/>
                    <a:pt x="67" y="10408"/>
                  </a:cubicBezTo>
                  <a:cubicBezTo>
                    <a:pt x="67" y="10508"/>
                    <a:pt x="67" y="10642"/>
                    <a:pt x="34" y="10742"/>
                  </a:cubicBezTo>
                  <a:cubicBezTo>
                    <a:pt x="34" y="10808"/>
                    <a:pt x="34" y="10908"/>
                    <a:pt x="0" y="10975"/>
                  </a:cubicBezTo>
                  <a:lnTo>
                    <a:pt x="7572" y="10975"/>
                  </a:lnTo>
                  <a:cubicBezTo>
                    <a:pt x="10074" y="10975"/>
                    <a:pt x="12609" y="10975"/>
                    <a:pt x="15111" y="10942"/>
                  </a:cubicBezTo>
                  <a:lnTo>
                    <a:pt x="20715" y="10942"/>
                  </a:lnTo>
                  <a:cubicBezTo>
                    <a:pt x="20715" y="10842"/>
                    <a:pt x="20715" y="10775"/>
                    <a:pt x="20715" y="10675"/>
                  </a:cubicBezTo>
                  <a:cubicBezTo>
                    <a:pt x="20715" y="10575"/>
                    <a:pt x="20715" y="10475"/>
                    <a:pt x="20715" y="10375"/>
                  </a:cubicBezTo>
                  <a:cubicBezTo>
                    <a:pt x="20715" y="10308"/>
                    <a:pt x="20715" y="10241"/>
                    <a:pt x="20715" y="10175"/>
                  </a:cubicBezTo>
                  <a:cubicBezTo>
                    <a:pt x="20748" y="9441"/>
                    <a:pt x="20748" y="8740"/>
                    <a:pt x="20782" y="8040"/>
                  </a:cubicBezTo>
                  <a:cubicBezTo>
                    <a:pt x="20815" y="5638"/>
                    <a:pt x="20882" y="3203"/>
                    <a:pt x="20949" y="801"/>
                  </a:cubicBezTo>
                  <a:lnTo>
                    <a:pt x="20982" y="801"/>
                  </a:lnTo>
                  <a:cubicBezTo>
                    <a:pt x="20949" y="735"/>
                    <a:pt x="20949" y="668"/>
                    <a:pt x="20949" y="601"/>
                  </a:cubicBezTo>
                  <a:cubicBezTo>
                    <a:pt x="20949" y="468"/>
                    <a:pt x="20915" y="334"/>
                    <a:pt x="20915" y="201"/>
                  </a:cubicBezTo>
                  <a:cubicBezTo>
                    <a:pt x="18947" y="201"/>
                    <a:pt x="16946" y="167"/>
                    <a:pt x="14978" y="134"/>
                  </a:cubicBezTo>
                  <a:cubicBezTo>
                    <a:pt x="12442" y="134"/>
                    <a:pt x="9874" y="101"/>
                    <a:pt x="7305" y="67"/>
                  </a:cubicBezTo>
                  <a:cubicBezTo>
                    <a:pt x="5071" y="34"/>
                    <a:pt x="2802"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1"/>
            <p:cNvSpPr/>
            <p:nvPr/>
          </p:nvSpPr>
          <p:spPr>
            <a:xfrm>
              <a:off x="1458725" y="4076700"/>
              <a:ext cx="307725" cy="19200"/>
            </a:xfrm>
            <a:custGeom>
              <a:avLst/>
              <a:gdLst/>
              <a:ahLst/>
              <a:cxnLst/>
              <a:rect l="l" t="t" r="r" b="b"/>
              <a:pathLst>
                <a:path w="12309" h="768" extrusionOk="0">
                  <a:moveTo>
                    <a:pt x="300" y="0"/>
                  </a:moveTo>
                  <a:cubicBezTo>
                    <a:pt x="133" y="0"/>
                    <a:pt x="0" y="134"/>
                    <a:pt x="0" y="300"/>
                  </a:cubicBezTo>
                  <a:cubicBezTo>
                    <a:pt x="0" y="434"/>
                    <a:pt x="133" y="601"/>
                    <a:pt x="300" y="601"/>
                  </a:cubicBezTo>
                  <a:lnTo>
                    <a:pt x="1334" y="601"/>
                  </a:lnTo>
                  <a:cubicBezTo>
                    <a:pt x="1735" y="601"/>
                    <a:pt x="2168" y="601"/>
                    <a:pt x="2569" y="634"/>
                  </a:cubicBezTo>
                  <a:cubicBezTo>
                    <a:pt x="3336" y="634"/>
                    <a:pt x="4070" y="634"/>
                    <a:pt x="4837" y="667"/>
                  </a:cubicBezTo>
                  <a:cubicBezTo>
                    <a:pt x="7205" y="701"/>
                    <a:pt x="9607" y="734"/>
                    <a:pt x="12009" y="767"/>
                  </a:cubicBezTo>
                  <a:cubicBezTo>
                    <a:pt x="12175" y="767"/>
                    <a:pt x="12309" y="634"/>
                    <a:pt x="12309" y="467"/>
                  </a:cubicBezTo>
                  <a:cubicBezTo>
                    <a:pt x="12309" y="300"/>
                    <a:pt x="12175" y="167"/>
                    <a:pt x="12042" y="167"/>
                  </a:cubicBezTo>
                  <a:cubicBezTo>
                    <a:pt x="10608" y="167"/>
                    <a:pt x="9173" y="134"/>
                    <a:pt x="7739" y="100"/>
                  </a:cubicBezTo>
                  <a:cubicBezTo>
                    <a:pt x="6505" y="100"/>
                    <a:pt x="5270" y="67"/>
                    <a:pt x="4036" y="67"/>
                  </a:cubicBezTo>
                  <a:cubicBezTo>
                    <a:pt x="3369" y="67"/>
                    <a:pt x="2769" y="34"/>
                    <a:pt x="2135" y="34"/>
                  </a:cubicBezTo>
                  <a:lnTo>
                    <a:pt x="1168" y="34"/>
                  </a:lnTo>
                  <a:cubicBezTo>
                    <a:pt x="867" y="0"/>
                    <a:pt x="600"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1"/>
            <p:cNvSpPr/>
            <p:nvPr/>
          </p:nvSpPr>
          <p:spPr>
            <a:xfrm>
              <a:off x="1453700" y="4130900"/>
              <a:ext cx="307750" cy="20050"/>
            </a:xfrm>
            <a:custGeom>
              <a:avLst/>
              <a:gdLst/>
              <a:ahLst/>
              <a:cxnLst/>
              <a:rect l="l" t="t" r="r" b="b"/>
              <a:pathLst>
                <a:path w="12310" h="802" extrusionOk="0">
                  <a:moveTo>
                    <a:pt x="301" y="0"/>
                  </a:moveTo>
                  <a:cubicBezTo>
                    <a:pt x="134" y="0"/>
                    <a:pt x="1" y="134"/>
                    <a:pt x="1" y="301"/>
                  </a:cubicBezTo>
                  <a:cubicBezTo>
                    <a:pt x="1" y="467"/>
                    <a:pt x="134" y="601"/>
                    <a:pt x="301" y="601"/>
                  </a:cubicBezTo>
                  <a:lnTo>
                    <a:pt x="4771" y="668"/>
                  </a:lnTo>
                  <a:cubicBezTo>
                    <a:pt x="7206" y="734"/>
                    <a:pt x="9608" y="768"/>
                    <a:pt x="12009" y="801"/>
                  </a:cubicBezTo>
                  <a:cubicBezTo>
                    <a:pt x="12176" y="801"/>
                    <a:pt x="12310" y="668"/>
                    <a:pt x="12310" y="534"/>
                  </a:cubicBezTo>
                  <a:cubicBezTo>
                    <a:pt x="12310" y="367"/>
                    <a:pt x="12176" y="234"/>
                    <a:pt x="12009" y="234"/>
                  </a:cubicBezTo>
                  <a:cubicBezTo>
                    <a:pt x="10542" y="201"/>
                    <a:pt x="9041" y="167"/>
                    <a:pt x="7573" y="134"/>
                  </a:cubicBezTo>
                  <a:cubicBezTo>
                    <a:pt x="5138" y="101"/>
                    <a:pt x="2736" y="67"/>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1"/>
            <p:cNvSpPr/>
            <p:nvPr/>
          </p:nvSpPr>
          <p:spPr>
            <a:xfrm>
              <a:off x="1451200" y="4187600"/>
              <a:ext cx="314425" cy="19200"/>
            </a:xfrm>
            <a:custGeom>
              <a:avLst/>
              <a:gdLst/>
              <a:ahLst/>
              <a:cxnLst/>
              <a:rect l="l" t="t" r="r" b="b"/>
              <a:pathLst>
                <a:path w="12577" h="768" extrusionOk="0">
                  <a:moveTo>
                    <a:pt x="301" y="1"/>
                  </a:moveTo>
                  <a:cubicBezTo>
                    <a:pt x="134" y="1"/>
                    <a:pt x="1" y="101"/>
                    <a:pt x="1" y="268"/>
                  </a:cubicBezTo>
                  <a:cubicBezTo>
                    <a:pt x="1" y="434"/>
                    <a:pt x="134" y="568"/>
                    <a:pt x="301" y="568"/>
                  </a:cubicBezTo>
                  <a:cubicBezTo>
                    <a:pt x="1035" y="568"/>
                    <a:pt x="1769" y="601"/>
                    <a:pt x="2536" y="601"/>
                  </a:cubicBezTo>
                  <a:lnTo>
                    <a:pt x="5004" y="635"/>
                  </a:lnTo>
                  <a:cubicBezTo>
                    <a:pt x="7439" y="701"/>
                    <a:pt x="9841" y="735"/>
                    <a:pt x="12276" y="768"/>
                  </a:cubicBezTo>
                  <a:lnTo>
                    <a:pt x="12310" y="768"/>
                  </a:lnTo>
                  <a:cubicBezTo>
                    <a:pt x="12443" y="768"/>
                    <a:pt x="12576" y="635"/>
                    <a:pt x="12576" y="468"/>
                  </a:cubicBezTo>
                  <a:cubicBezTo>
                    <a:pt x="12576" y="334"/>
                    <a:pt x="12476" y="168"/>
                    <a:pt x="12310" y="168"/>
                  </a:cubicBezTo>
                  <a:cubicBezTo>
                    <a:pt x="10708" y="134"/>
                    <a:pt x="9107" y="134"/>
                    <a:pt x="7506" y="101"/>
                  </a:cubicBezTo>
                  <a:cubicBezTo>
                    <a:pt x="6305" y="101"/>
                    <a:pt x="5104" y="67"/>
                    <a:pt x="3904" y="34"/>
                  </a:cubicBezTo>
                  <a:lnTo>
                    <a:pt x="2002" y="34"/>
                  </a:lnTo>
                  <a:cubicBezTo>
                    <a:pt x="1435" y="1"/>
                    <a:pt x="868"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71"/>
          <p:cNvGrpSpPr/>
          <p:nvPr/>
        </p:nvGrpSpPr>
        <p:grpSpPr>
          <a:xfrm>
            <a:off x="7124722" y="1026598"/>
            <a:ext cx="1246556" cy="1641786"/>
            <a:chOff x="625625" y="1415625"/>
            <a:chExt cx="1747100" cy="2427600"/>
          </a:xfrm>
        </p:grpSpPr>
        <p:sp>
          <p:nvSpPr>
            <p:cNvPr id="6024" name="Google Shape;6024;p71"/>
            <p:cNvSpPr/>
            <p:nvPr/>
          </p:nvSpPr>
          <p:spPr>
            <a:xfrm>
              <a:off x="641450" y="1430625"/>
              <a:ext cx="1717100" cy="2398425"/>
            </a:xfrm>
            <a:custGeom>
              <a:avLst/>
              <a:gdLst/>
              <a:ahLst/>
              <a:cxnLst/>
              <a:rect l="l" t="t" r="r" b="b"/>
              <a:pathLst>
                <a:path w="68684" h="95937" extrusionOk="0">
                  <a:moveTo>
                    <a:pt x="4237" y="4137"/>
                  </a:moveTo>
                  <a:lnTo>
                    <a:pt x="4237" y="4137"/>
                  </a:lnTo>
                  <a:cubicBezTo>
                    <a:pt x="4271" y="4170"/>
                    <a:pt x="4337" y="4237"/>
                    <a:pt x="4404" y="4271"/>
                  </a:cubicBezTo>
                  <a:lnTo>
                    <a:pt x="4437" y="4271"/>
                  </a:lnTo>
                  <a:cubicBezTo>
                    <a:pt x="4471" y="4337"/>
                    <a:pt x="4504" y="4371"/>
                    <a:pt x="4571" y="4404"/>
                  </a:cubicBezTo>
                  <a:cubicBezTo>
                    <a:pt x="4671" y="4504"/>
                    <a:pt x="4771" y="4604"/>
                    <a:pt x="4904" y="4704"/>
                  </a:cubicBezTo>
                  <a:lnTo>
                    <a:pt x="4904" y="4738"/>
                  </a:lnTo>
                  <a:lnTo>
                    <a:pt x="4938" y="4738"/>
                  </a:lnTo>
                  <a:cubicBezTo>
                    <a:pt x="5105" y="4904"/>
                    <a:pt x="5305" y="5071"/>
                    <a:pt x="5472" y="5238"/>
                  </a:cubicBezTo>
                  <a:lnTo>
                    <a:pt x="5505" y="5238"/>
                  </a:lnTo>
                  <a:cubicBezTo>
                    <a:pt x="5939" y="5705"/>
                    <a:pt x="6372" y="6172"/>
                    <a:pt x="6806" y="6639"/>
                  </a:cubicBezTo>
                  <a:lnTo>
                    <a:pt x="6939" y="6639"/>
                  </a:lnTo>
                  <a:cubicBezTo>
                    <a:pt x="8874" y="6672"/>
                    <a:pt x="10809" y="6672"/>
                    <a:pt x="12743" y="6672"/>
                  </a:cubicBezTo>
                  <a:lnTo>
                    <a:pt x="28021" y="6672"/>
                  </a:lnTo>
                  <a:cubicBezTo>
                    <a:pt x="30556" y="6706"/>
                    <a:pt x="33125" y="6706"/>
                    <a:pt x="35660" y="6706"/>
                  </a:cubicBezTo>
                  <a:lnTo>
                    <a:pt x="43532" y="6706"/>
                  </a:lnTo>
                  <a:cubicBezTo>
                    <a:pt x="46101" y="6706"/>
                    <a:pt x="48636" y="6739"/>
                    <a:pt x="51204" y="6739"/>
                  </a:cubicBezTo>
                  <a:lnTo>
                    <a:pt x="59577" y="6739"/>
                  </a:lnTo>
                  <a:cubicBezTo>
                    <a:pt x="59677" y="6739"/>
                    <a:pt x="59777" y="6706"/>
                    <a:pt x="59877" y="6706"/>
                  </a:cubicBezTo>
                  <a:cubicBezTo>
                    <a:pt x="60211" y="6372"/>
                    <a:pt x="60578" y="6038"/>
                    <a:pt x="60945" y="5705"/>
                  </a:cubicBezTo>
                  <a:cubicBezTo>
                    <a:pt x="60978" y="5638"/>
                    <a:pt x="61045" y="5605"/>
                    <a:pt x="61078" y="5571"/>
                  </a:cubicBezTo>
                  <a:cubicBezTo>
                    <a:pt x="61311" y="5405"/>
                    <a:pt x="61578" y="5205"/>
                    <a:pt x="61845" y="5038"/>
                  </a:cubicBezTo>
                  <a:cubicBezTo>
                    <a:pt x="62079" y="4871"/>
                    <a:pt x="62312" y="4738"/>
                    <a:pt x="62579" y="4571"/>
                  </a:cubicBezTo>
                  <a:cubicBezTo>
                    <a:pt x="62579" y="4571"/>
                    <a:pt x="62612" y="4571"/>
                    <a:pt x="62612" y="4538"/>
                  </a:cubicBezTo>
                  <a:lnTo>
                    <a:pt x="62612" y="4538"/>
                  </a:lnTo>
                  <a:cubicBezTo>
                    <a:pt x="62612" y="4571"/>
                    <a:pt x="62579" y="4604"/>
                    <a:pt x="62546" y="4637"/>
                  </a:cubicBezTo>
                  <a:cubicBezTo>
                    <a:pt x="62379" y="4838"/>
                    <a:pt x="62245" y="5004"/>
                    <a:pt x="62079" y="5171"/>
                  </a:cubicBezTo>
                  <a:cubicBezTo>
                    <a:pt x="61912" y="5371"/>
                    <a:pt x="61745" y="5538"/>
                    <a:pt x="61612" y="5738"/>
                  </a:cubicBezTo>
                  <a:cubicBezTo>
                    <a:pt x="61412" y="5938"/>
                    <a:pt x="61245" y="6139"/>
                    <a:pt x="61045" y="6372"/>
                  </a:cubicBezTo>
                  <a:cubicBezTo>
                    <a:pt x="61045" y="6405"/>
                    <a:pt x="61011" y="6439"/>
                    <a:pt x="60978" y="6472"/>
                  </a:cubicBezTo>
                  <a:cubicBezTo>
                    <a:pt x="60711" y="6706"/>
                    <a:pt x="60444" y="6939"/>
                    <a:pt x="60211" y="7206"/>
                  </a:cubicBezTo>
                  <a:cubicBezTo>
                    <a:pt x="60177" y="7206"/>
                    <a:pt x="60177" y="7206"/>
                    <a:pt x="60177" y="7239"/>
                  </a:cubicBezTo>
                  <a:cubicBezTo>
                    <a:pt x="60177" y="7239"/>
                    <a:pt x="60177" y="7273"/>
                    <a:pt x="60177" y="7273"/>
                  </a:cubicBezTo>
                  <a:cubicBezTo>
                    <a:pt x="60177" y="7306"/>
                    <a:pt x="60177" y="7306"/>
                    <a:pt x="60177" y="7306"/>
                  </a:cubicBezTo>
                  <a:cubicBezTo>
                    <a:pt x="60244" y="10608"/>
                    <a:pt x="60311" y="13911"/>
                    <a:pt x="60377" y="17213"/>
                  </a:cubicBezTo>
                  <a:cubicBezTo>
                    <a:pt x="60444" y="20849"/>
                    <a:pt x="60511" y="24452"/>
                    <a:pt x="60578" y="28088"/>
                  </a:cubicBezTo>
                  <a:lnTo>
                    <a:pt x="60811" y="39296"/>
                  </a:lnTo>
                  <a:cubicBezTo>
                    <a:pt x="60878" y="42831"/>
                    <a:pt x="60945" y="46401"/>
                    <a:pt x="61011" y="49937"/>
                  </a:cubicBezTo>
                  <a:cubicBezTo>
                    <a:pt x="61111" y="53572"/>
                    <a:pt x="61178" y="57242"/>
                    <a:pt x="61245" y="60911"/>
                  </a:cubicBezTo>
                  <a:cubicBezTo>
                    <a:pt x="61311" y="64547"/>
                    <a:pt x="61378" y="68183"/>
                    <a:pt x="61445" y="71819"/>
                  </a:cubicBezTo>
                  <a:cubicBezTo>
                    <a:pt x="61545" y="75488"/>
                    <a:pt x="61612" y="79124"/>
                    <a:pt x="61678" y="82793"/>
                  </a:cubicBezTo>
                  <a:cubicBezTo>
                    <a:pt x="61712" y="84528"/>
                    <a:pt x="61745" y="86263"/>
                    <a:pt x="61778" y="87964"/>
                  </a:cubicBezTo>
                  <a:lnTo>
                    <a:pt x="61778" y="87997"/>
                  </a:lnTo>
                  <a:cubicBezTo>
                    <a:pt x="61778" y="88030"/>
                    <a:pt x="61778" y="88064"/>
                    <a:pt x="61778" y="88064"/>
                  </a:cubicBezTo>
                  <a:cubicBezTo>
                    <a:pt x="61778" y="88097"/>
                    <a:pt x="61778" y="88131"/>
                    <a:pt x="61812" y="88164"/>
                  </a:cubicBezTo>
                  <a:cubicBezTo>
                    <a:pt x="61812" y="88164"/>
                    <a:pt x="61845" y="88197"/>
                    <a:pt x="61845" y="88197"/>
                  </a:cubicBezTo>
                  <a:cubicBezTo>
                    <a:pt x="62245" y="88598"/>
                    <a:pt x="62612" y="88998"/>
                    <a:pt x="62979" y="89398"/>
                  </a:cubicBezTo>
                  <a:cubicBezTo>
                    <a:pt x="63079" y="89498"/>
                    <a:pt x="63146" y="89598"/>
                    <a:pt x="63246" y="89665"/>
                  </a:cubicBezTo>
                  <a:cubicBezTo>
                    <a:pt x="63413" y="89899"/>
                    <a:pt x="63613" y="90132"/>
                    <a:pt x="63780" y="90366"/>
                  </a:cubicBezTo>
                  <a:cubicBezTo>
                    <a:pt x="63947" y="90566"/>
                    <a:pt x="64080" y="90766"/>
                    <a:pt x="64247" y="90966"/>
                  </a:cubicBezTo>
                  <a:cubicBezTo>
                    <a:pt x="64347" y="91099"/>
                    <a:pt x="64447" y="91233"/>
                    <a:pt x="64580" y="91366"/>
                  </a:cubicBezTo>
                  <a:cubicBezTo>
                    <a:pt x="64380" y="91266"/>
                    <a:pt x="64247" y="91166"/>
                    <a:pt x="64080" y="91033"/>
                  </a:cubicBezTo>
                  <a:lnTo>
                    <a:pt x="64047" y="91033"/>
                  </a:lnTo>
                  <a:lnTo>
                    <a:pt x="64047" y="90999"/>
                  </a:lnTo>
                  <a:lnTo>
                    <a:pt x="63980" y="90999"/>
                  </a:lnTo>
                  <a:lnTo>
                    <a:pt x="63980" y="90966"/>
                  </a:lnTo>
                  <a:lnTo>
                    <a:pt x="63947" y="90966"/>
                  </a:lnTo>
                  <a:lnTo>
                    <a:pt x="63913" y="90899"/>
                  </a:lnTo>
                  <a:cubicBezTo>
                    <a:pt x="63880" y="90899"/>
                    <a:pt x="63847" y="90866"/>
                    <a:pt x="63813" y="90833"/>
                  </a:cubicBezTo>
                  <a:lnTo>
                    <a:pt x="63813" y="90866"/>
                  </a:lnTo>
                  <a:cubicBezTo>
                    <a:pt x="63813" y="90833"/>
                    <a:pt x="63780" y="90833"/>
                    <a:pt x="63780" y="90799"/>
                  </a:cubicBezTo>
                  <a:lnTo>
                    <a:pt x="63747" y="90799"/>
                  </a:lnTo>
                  <a:lnTo>
                    <a:pt x="63747" y="90766"/>
                  </a:lnTo>
                  <a:cubicBezTo>
                    <a:pt x="63546" y="90599"/>
                    <a:pt x="63380" y="90466"/>
                    <a:pt x="63213" y="90299"/>
                  </a:cubicBezTo>
                  <a:cubicBezTo>
                    <a:pt x="63079" y="90165"/>
                    <a:pt x="62913" y="90032"/>
                    <a:pt x="62746" y="89899"/>
                  </a:cubicBezTo>
                  <a:cubicBezTo>
                    <a:pt x="62612" y="89732"/>
                    <a:pt x="62446" y="89598"/>
                    <a:pt x="62279" y="89432"/>
                  </a:cubicBezTo>
                  <a:cubicBezTo>
                    <a:pt x="62145" y="89331"/>
                    <a:pt x="62012" y="89198"/>
                    <a:pt x="61879" y="89031"/>
                  </a:cubicBezTo>
                  <a:cubicBezTo>
                    <a:pt x="61778" y="88965"/>
                    <a:pt x="61678" y="88864"/>
                    <a:pt x="61578" y="88764"/>
                  </a:cubicBezTo>
                  <a:cubicBezTo>
                    <a:pt x="61578" y="88764"/>
                    <a:pt x="61545" y="88731"/>
                    <a:pt x="61512" y="88731"/>
                  </a:cubicBezTo>
                  <a:cubicBezTo>
                    <a:pt x="61478" y="88698"/>
                    <a:pt x="61445" y="88664"/>
                    <a:pt x="61412" y="88631"/>
                  </a:cubicBezTo>
                  <a:cubicBezTo>
                    <a:pt x="61412" y="88598"/>
                    <a:pt x="61378" y="88598"/>
                    <a:pt x="61378" y="88564"/>
                  </a:cubicBezTo>
                  <a:lnTo>
                    <a:pt x="61311" y="88564"/>
                  </a:lnTo>
                  <a:cubicBezTo>
                    <a:pt x="61278" y="88564"/>
                    <a:pt x="61278" y="88564"/>
                    <a:pt x="61245" y="88598"/>
                  </a:cubicBezTo>
                  <a:lnTo>
                    <a:pt x="61145" y="88598"/>
                  </a:lnTo>
                  <a:lnTo>
                    <a:pt x="56508" y="88564"/>
                  </a:lnTo>
                  <a:cubicBezTo>
                    <a:pt x="53806" y="88564"/>
                    <a:pt x="51104" y="88531"/>
                    <a:pt x="48402" y="88531"/>
                  </a:cubicBezTo>
                  <a:cubicBezTo>
                    <a:pt x="46001" y="88531"/>
                    <a:pt x="43599" y="88498"/>
                    <a:pt x="41164" y="88498"/>
                  </a:cubicBezTo>
                  <a:cubicBezTo>
                    <a:pt x="38529" y="88498"/>
                    <a:pt x="35893" y="88464"/>
                    <a:pt x="33258" y="88464"/>
                  </a:cubicBezTo>
                  <a:cubicBezTo>
                    <a:pt x="30556" y="88431"/>
                    <a:pt x="27821" y="88431"/>
                    <a:pt x="25119" y="88397"/>
                  </a:cubicBezTo>
                  <a:cubicBezTo>
                    <a:pt x="22617" y="88397"/>
                    <a:pt x="20115" y="88397"/>
                    <a:pt x="17580" y="88364"/>
                  </a:cubicBezTo>
                  <a:cubicBezTo>
                    <a:pt x="14912" y="88364"/>
                    <a:pt x="12243" y="88331"/>
                    <a:pt x="9574" y="88331"/>
                  </a:cubicBezTo>
                  <a:lnTo>
                    <a:pt x="6272" y="88331"/>
                  </a:lnTo>
                  <a:lnTo>
                    <a:pt x="5738" y="88998"/>
                  </a:lnTo>
                  <a:cubicBezTo>
                    <a:pt x="5638" y="89131"/>
                    <a:pt x="5505" y="89231"/>
                    <a:pt x="5405" y="89331"/>
                  </a:cubicBezTo>
                  <a:cubicBezTo>
                    <a:pt x="5305" y="89432"/>
                    <a:pt x="5171" y="89532"/>
                    <a:pt x="5071" y="89665"/>
                  </a:cubicBezTo>
                  <a:cubicBezTo>
                    <a:pt x="4971" y="89765"/>
                    <a:pt x="4838" y="89865"/>
                    <a:pt x="4738" y="89999"/>
                  </a:cubicBezTo>
                  <a:cubicBezTo>
                    <a:pt x="4337" y="90399"/>
                    <a:pt x="3904" y="90799"/>
                    <a:pt x="3470" y="91199"/>
                  </a:cubicBezTo>
                  <a:cubicBezTo>
                    <a:pt x="3503" y="91166"/>
                    <a:pt x="3503" y="91133"/>
                    <a:pt x="3503" y="91133"/>
                  </a:cubicBezTo>
                  <a:cubicBezTo>
                    <a:pt x="3637" y="90899"/>
                    <a:pt x="3770" y="90699"/>
                    <a:pt x="3904" y="90499"/>
                  </a:cubicBezTo>
                  <a:lnTo>
                    <a:pt x="3937" y="90432"/>
                  </a:lnTo>
                  <a:lnTo>
                    <a:pt x="3970" y="90399"/>
                  </a:lnTo>
                  <a:cubicBezTo>
                    <a:pt x="3970" y="90366"/>
                    <a:pt x="3970" y="90366"/>
                    <a:pt x="3970" y="90366"/>
                  </a:cubicBezTo>
                  <a:cubicBezTo>
                    <a:pt x="4004" y="90366"/>
                    <a:pt x="4004" y="90366"/>
                    <a:pt x="4004" y="90332"/>
                  </a:cubicBezTo>
                  <a:lnTo>
                    <a:pt x="4037" y="90332"/>
                  </a:lnTo>
                  <a:cubicBezTo>
                    <a:pt x="4037" y="90332"/>
                    <a:pt x="4037" y="90332"/>
                    <a:pt x="4037" y="90299"/>
                  </a:cubicBezTo>
                  <a:cubicBezTo>
                    <a:pt x="4071" y="90299"/>
                    <a:pt x="4071" y="90299"/>
                    <a:pt x="4071" y="90265"/>
                  </a:cubicBezTo>
                  <a:cubicBezTo>
                    <a:pt x="4171" y="90099"/>
                    <a:pt x="4304" y="89965"/>
                    <a:pt x="4404" y="89765"/>
                  </a:cubicBezTo>
                  <a:cubicBezTo>
                    <a:pt x="4871" y="89165"/>
                    <a:pt x="5371" y="88564"/>
                    <a:pt x="5838" y="87930"/>
                  </a:cubicBezTo>
                  <a:cubicBezTo>
                    <a:pt x="5872" y="87897"/>
                    <a:pt x="5905" y="87897"/>
                    <a:pt x="5939" y="87864"/>
                  </a:cubicBezTo>
                  <a:lnTo>
                    <a:pt x="5939" y="87764"/>
                  </a:lnTo>
                  <a:lnTo>
                    <a:pt x="5939" y="87730"/>
                  </a:lnTo>
                  <a:cubicBezTo>
                    <a:pt x="5972" y="85429"/>
                    <a:pt x="5972" y="83127"/>
                    <a:pt x="5972" y="80792"/>
                  </a:cubicBezTo>
                  <a:cubicBezTo>
                    <a:pt x="6005" y="77289"/>
                    <a:pt x="6039" y="73754"/>
                    <a:pt x="6039" y="70218"/>
                  </a:cubicBezTo>
                  <a:cubicBezTo>
                    <a:pt x="6072" y="66582"/>
                    <a:pt x="6072" y="62946"/>
                    <a:pt x="6105" y="59310"/>
                  </a:cubicBezTo>
                  <a:cubicBezTo>
                    <a:pt x="6105" y="55774"/>
                    <a:pt x="6139" y="52205"/>
                    <a:pt x="6139" y="48669"/>
                  </a:cubicBezTo>
                  <a:cubicBezTo>
                    <a:pt x="6172" y="45066"/>
                    <a:pt x="6172" y="41430"/>
                    <a:pt x="6205" y="37795"/>
                  </a:cubicBezTo>
                  <a:cubicBezTo>
                    <a:pt x="6239" y="34192"/>
                    <a:pt x="6239" y="30589"/>
                    <a:pt x="6272" y="26953"/>
                  </a:cubicBezTo>
                  <a:cubicBezTo>
                    <a:pt x="6272" y="23284"/>
                    <a:pt x="6305" y="19581"/>
                    <a:pt x="6305" y="15912"/>
                  </a:cubicBezTo>
                  <a:cubicBezTo>
                    <a:pt x="6339" y="13010"/>
                    <a:pt x="6339" y="10141"/>
                    <a:pt x="6372" y="7239"/>
                  </a:cubicBezTo>
                  <a:lnTo>
                    <a:pt x="6339" y="7239"/>
                  </a:lnTo>
                  <a:cubicBezTo>
                    <a:pt x="6339" y="7173"/>
                    <a:pt x="6339" y="7073"/>
                    <a:pt x="6339" y="7006"/>
                  </a:cubicBezTo>
                  <a:cubicBezTo>
                    <a:pt x="6172" y="6806"/>
                    <a:pt x="5972" y="6606"/>
                    <a:pt x="5805" y="6405"/>
                  </a:cubicBezTo>
                  <a:cubicBezTo>
                    <a:pt x="5672" y="6272"/>
                    <a:pt x="5572" y="6105"/>
                    <a:pt x="5438" y="5972"/>
                  </a:cubicBezTo>
                  <a:cubicBezTo>
                    <a:pt x="5238" y="5672"/>
                    <a:pt x="5038" y="5405"/>
                    <a:pt x="4838" y="5104"/>
                  </a:cubicBezTo>
                  <a:lnTo>
                    <a:pt x="4804" y="5104"/>
                  </a:lnTo>
                  <a:lnTo>
                    <a:pt x="4804" y="5071"/>
                  </a:lnTo>
                  <a:lnTo>
                    <a:pt x="4471" y="4571"/>
                  </a:lnTo>
                  <a:cubicBezTo>
                    <a:pt x="4371" y="4437"/>
                    <a:pt x="4304" y="4271"/>
                    <a:pt x="4237" y="4137"/>
                  </a:cubicBezTo>
                  <a:close/>
                  <a:moveTo>
                    <a:pt x="601" y="1"/>
                  </a:moveTo>
                  <a:cubicBezTo>
                    <a:pt x="802" y="201"/>
                    <a:pt x="968" y="434"/>
                    <a:pt x="1168" y="635"/>
                  </a:cubicBezTo>
                  <a:cubicBezTo>
                    <a:pt x="1168" y="635"/>
                    <a:pt x="1168" y="635"/>
                    <a:pt x="1202" y="668"/>
                  </a:cubicBezTo>
                  <a:cubicBezTo>
                    <a:pt x="1469" y="1002"/>
                    <a:pt x="1702" y="1302"/>
                    <a:pt x="1969" y="1635"/>
                  </a:cubicBezTo>
                  <a:lnTo>
                    <a:pt x="2002" y="1635"/>
                  </a:lnTo>
                  <a:cubicBezTo>
                    <a:pt x="2002" y="1635"/>
                    <a:pt x="2002" y="1669"/>
                    <a:pt x="2002" y="1669"/>
                  </a:cubicBezTo>
                  <a:cubicBezTo>
                    <a:pt x="2269" y="2002"/>
                    <a:pt x="2569" y="2369"/>
                    <a:pt x="2836" y="2736"/>
                  </a:cubicBezTo>
                  <a:lnTo>
                    <a:pt x="2836" y="2703"/>
                  </a:lnTo>
                  <a:cubicBezTo>
                    <a:pt x="2936" y="2870"/>
                    <a:pt x="3070" y="3003"/>
                    <a:pt x="3170" y="3170"/>
                  </a:cubicBezTo>
                  <a:lnTo>
                    <a:pt x="3203" y="3170"/>
                  </a:lnTo>
                  <a:cubicBezTo>
                    <a:pt x="3203" y="3170"/>
                    <a:pt x="3203" y="3170"/>
                    <a:pt x="3203" y="3203"/>
                  </a:cubicBezTo>
                  <a:cubicBezTo>
                    <a:pt x="3270" y="3270"/>
                    <a:pt x="3303" y="3370"/>
                    <a:pt x="3370" y="3437"/>
                  </a:cubicBezTo>
                  <a:cubicBezTo>
                    <a:pt x="3337" y="3403"/>
                    <a:pt x="3270" y="3370"/>
                    <a:pt x="3203" y="3337"/>
                  </a:cubicBezTo>
                  <a:cubicBezTo>
                    <a:pt x="3070" y="3236"/>
                    <a:pt x="2936" y="3136"/>
                    <a:pt x="2803" y="3036"/>
                  </a:cubicBezTo>
                  <a:cubicBezTo>
                    <a:pt x="2670" y="2936"/>
                    <a:pt x="2536" y="2836"/>
                    <a:pt x="2403" y="2736"/>
                  </a:cubicBezTo>
                  <a:cubicBezTo>
                    <a:pt x="2269" y="2603"/>
                    <a:pt x="2136" y="2503"/>
                    <a:pt x="2036" y="2403"/>
                  </a:cubicBezTo>
                  <a:cubicBezTo>
                    <a:pt x="1335" y="1702"/>
                    <a:pt x="668" y="968"/>
                    <a:pt x="1" y="268"/>
                  </a:cubicBezTo>
                  <a:cubicBezTo>
                    <a:pt x="1" y="4637"/>
                    <a:pt x="1" y="9041"/>
                    <a:pt x="1" y="13444"/>
                  </a:cubicBezTo>
                  <a:lnTo>
                    <a:pt x="1" y="26253"/>
                  </a:lnTo>
                  <a:cubicBezTo>
                    <a:pt x="1" y="30623"/>
                    <a:pt x="1" y="35026"/>
                    <a:pt x="1" y="39396"/>
                  </a:cubicBezTo>
                  <a:cubicBezTo>
                    <a:pt x="1" y="43699"/>
                    <a:pt x="1" y="47968"/>
                    <a:pt x="1" y="52272"/>
                  </a:cubicBezTo>
                  <a:lnTo>
                    <a:pt x="1" y="65114"/>
                  </a:lnTo>
                  <a:cubicBezTo>
                    <a:pt x="1" y="69350"/>
                    <a:pt x="1" y="73587"/>
                    <a:pt x="1" y="77823"/>
                  </a:cubicBezTo>
                  <a:cubicBezTo>
                    <a:pt x="34" y="82160"/>
                    <a:pt x="34" y="86496"/>
                    <a:pt x="34" y="90833"/>
                  </a:cubicBezTo>
                  <a:lnTo>
                    <a:pt x="34" y="95336"/>
                  </a:lnTo>
                  <a:cubicBezTo>
                    <a:pt x="401" y="94869"/>
                    <a:pt x="768" y="94402"/>
                    <a:pt x="1135" y="93935"/>
                  </a:cubicBezTo>
                  <a:cubicBezTo>
                    <a:pt x="1235" y="93801"/>
                    <a:pt x="1335" y="93701"/>
                    <a:pt x="1435" y="93601"/>
                  </a:cubicBezTo>
                  <a:cubicBezTo>
                    <a:pt x="1669" y="93368"/>
                    <a:pt x="1869" y="93134"/>
                    <a:pt x="2102" y="92901"/>
                  </a:cubicBezTo>
                  <a:cubicBezTo>
                    <a:pt x="2303" y="92701"/>
                    <a:pt x="2536" y="92500"/>
                    <a:pt x="2736" y="92300"/>
                  </a:cubicBezTo>
                  <a:cubicBezTo>
                    <a:pt x="2770" y="92300"/>
                    <a:pt x="2770" y="92267"/>
                    <a:pt x="2770" y="92267"/>
                  </a:cubicBezTo>
                  <a:cubicBezTo>
                    <a:pt x="2770" y="92267"/>
                    <a:pt x="2803" y="92267"/>
                    <a:pt x="2803" y="92234"/>
                  </a:cubicBezTo>
                  <a:cubicBezTo>
                    <a:pt x="2870" y="92200"/>
                    <a:pt x="2903" y="92133"/>
                    <a:pt x="2970" y="92100"/>
                  </a:cubicBezTo>
                  <a:lnTo>
                    <a:pt x="2970" y="92100"/>
                  </a:lnTo>
                  <a:cubicBezTo>
                    <a:pt x="2903" y="92200"/>
                    <a:pt x="2836" y="92300"/>
                    <a:pt x="2770" y="92400"/>
                  </a:cubicBezTo>
                  <a:cubicBezTo>
                    <a:pt x="2636" y="92600"/>
                    <a:pt x="2536" y="92834"/>
                    <a:pt x="2403" y="93067"/>
                  </a:cubicBezTo>
                  <a:cubicBezTo>
                    <a:pt x="2236" y="93334"/>
                    <a:pt x="2036" y="93601"/>
                    <a:pt x="1869" y="93901"/>
                  </a:cubicBezTo>
                  <a:lnTo>
                    <a:pt x="1635" y="94235"/>
                  </a:lnTo>
                  <a:cubicBezTo>
                    <a:pt x="1235" y="94735"/>
                    <a:pt x="835" y="95236"/>
                    <a:pt x="435" y="95769"/>
                  </a:cubicBezTo>
                  <a:lnTo>
                    <a:pt x="8440" y="95769"/>
                  </a:lnTo>
                  <a:cubicBezTo>
                    <a:pt x="11543" y="95803"/>
                    <a:pt x="14611" y="95803"/>
                    <a:pt x="17714" y="95803"/>
                  </a:cubicBezTo>
                  <a:cubicBezTo>
                    <a:pt x="20716" y="95803"/>
                    <a:pt x="23718" y="95836"/>
                    <a:pt x="26720" y="95836"/>
                  </a:cubicBezTo>
                  <a:cubicBezTo>
                    <a:pt x="30022" y="95836"/>
                    <a:pt x="33358" y="95836"/>
                    <a:pt x="36661" y="95869"/>
                  </a:cubicBezTo>
                  <a:lnTo>
                    <a:pt x="45367" y="95869"/>
                  </a:lnTo>
                  <a:cubicBezTo>
                    <a:pt x="48702" y="95903"/>
                    <a:pt x="52005" y="95903"/>
                    <a:pt x="55341" y="95903"/>
                  </a:cubicBezTo>
                  <a:lnTo>
                    <a:pt x="64314" y="95936"/>
                  </a:lnTo>
                  <a:lnTo>
                    <a:pt x="68250" y="95936"/>
                  </a:lnTo>
                  <a:cubicBezTo>
                    <a:pt x="67783" y="95469"/>
                    <a:pt x="67349" y="94969"/>
                    <a:pt x="66882" y="94502"/>
                  </a:cubicBezTo>
                  <a:cubicBezTo>
                    <a:pt x="66749" y="94302"/>
                    <a:pt x="66615" y="94102"/>
                    <a:pt x="66448" y="93935"/>
                  </a:cubicBezTo>
                  <a:cubicBezTo>
                    <a:pt x="66315" y="93701"/>
                    <a:pt x="66148" y="93501"/>
                    <a:pt x="65981" y="93301"/>
                  </a:cubicBezTo>
                  <a:cubicBezTo>
                    <a:pt x="65881" y="93201"/>
                    <a:pt x="65815" y="93067"/>
                    <a:pt x="65748" y="92967"/>
                  </a:cubicBezTo>
                  <a:lnTo>
                    <a:pt x="65748" y="92967"/>
                  </a:lnTo>
                  <a:cubicBezTo>
                    <a:pt x="65848" y="93034"/>
                    <a:pt x="65948" y="93101"/>
                    <a:pt x="66048" y="93168"/>
                  </a:cubicBezTo>
                  <a:cubicBezTo>
                    <a:pt x="66182" y="93234"/>
                    <a:pt x="66315" y="93334"/>
                    <a:pt x="66448" y="93434"/>
                  </a:cubicBezTo>
                  <a:cubicBezTo>
                    <a:pt x="66515" y="93501"/>
                    <a:pt x="66582" y="93534"/>
                    <a:pt x="66649" y="93601"/>
                  </a:cubicBezTo>
                  <a:cubicBezTo>
                    <a:pt x="66715" y="93668"/>
                    <a:pt x="66815" y="93768"/>
                    <a:pt x="66915" y="93835"/>
                  </a:cubicBezTo>
                  <a:cubicBezTo>
                    <a:pt x="67082" y="93968"/>
                    <a:pt x="67249" y="94102"/>
                    <a:pt x="67416" y="94235"/>
                  </a:cubicBezTo>
                  <a:lnTo>
                    <a:pt x="67549" y="94335"/>
                  </a:lnTo>
                  <a:cubicBezTo>
                    <a:pt x="67950" y="94735"/>
                    <a:pt x="68316" y="95136"/>
                    <a:pt x="68683" y="95536"/>
                  </a:cubicBezTo>
                  <a:cubicBezTo>
                    <a:pt x="68617" y="92267"/>
                    <a:pt x="68583" y="88998"/>
                    <a:pt x="68517" y="85729"/>
                  </a:cubicBezTo>
                  <a:lnTo>
                    <a:pt x="68316" y="73086"/>
                  </a:lnTo>
                  <a:cubicBezTo>
                    <a:pt x="68250" y="68783"/>
                    <a:pt x="68183" y="64480"/>
                    <a:pt x="68116" y="60177"/>
                  </a:cubicBezTo>
                  <a:cubicBezTo>
                    <a:pt x="68050" y="55941"/>
                    <a:pt x="67983" y="51671"/>
                    <a:pt x="67916" y="47401"/>
                  </a:cubicBezTo>
                  <a:cubicBezTo>
                    <a:pt x="67849" y="43098"/>
                    <a:pt x="67783" y="38829"/>
                    <a:pt x="67716" y="34526"/>
                  </a:cubicBezTo>
                  <a:cubicBezTo>
                    <a:pt x="67649" y="30189"/>
                    <a:pt x="67583" y="25886"/>
                    <a:pt x="67516" y="21550"/>
                  </a:cubicBezTo>
                  <a:cubicBezTo>
                    <a:pt x="67449" y="17246"/>
                    <a:pt x="67382" y="12910"/>
                    <a:pt x="67316" y="8574"/>
                  </a:cubicBezTo>
                  <a:cubicBezTo>
                    <a:pt x="67249" y="5905"/>
                    <a:pt x="67216" y="3236"/>
                    <a:pt x="67182" y="568"/>
                  </a:cubicBezTo>
                  <a:cubicBezTo>
                    <a:pt x="66415" y="1302"/>
                    <a:pt x="65648" y="2036"/>
                    <a:pt x="64881" y="2769"/>
                  </a:cubicBezTo>
                  <a:cubicBezTo>
                    <a:pt x="64781" y="2836"/>
                    <a:pt x="64714" y="2903"/>
                    <a:pt x="64647" y="2970"/>
                  </a:cubicBezTo>
                  <a:cubicBezTo>
                    <a:pt x="64514" y="3070"/>
                    <a:pt x="64380" y="3170"/>
                    <a:pt x="64247" y="3303"/>
                  </a:cubicBezTo>
                  <a:cubicBezTo>
                    <a:pt x="64247" y="3303"/>
                    <a:pt x="64247" y="3303"/>
                    <a:pt x="64214" y="3337"/>
                  </a:cubicBezTo>
                  <a:cubicBezTo>
                    <a:pt x="64047" y="3470"/>
                    <a:pt x="63880" y="3603"/>
                    <a:pt x="63713" y="3737"/>
                  </a:cubicBezTo>
                  <a:cubicBezTo>
                    <a:pt x="63580" y="3837"/>
                    <a:pt x="63480" y="3937"/>
                    <a:pt x="63346" y="4037"/>
                  </a:cubicBezTo>
                  <a:cubicBezTo>
                    <a:pt x="63413" y="3937"/>
                    <a:pt x="63480" y="3837"/>
                    <a:pt x="63546" y="3737"/>
                  </a:cubicBezTo>
                  <a:cubicBezTo>
                    <a:pt x="63680" y="3503"/>
                    <a:pt x="63847" y="3303"/>
                    <a:pt x="64013" y="3103"/>
                  </a:cubicBezTo>
                  <a:cubicBezTo>
                    <a:pt x="64147" y="2903"/>
                    <a:pt x="64314" y="2703"/>
                    <a:pt x="64447" y="2503"/>
                  </a:cubicBezTo>
                  <a:cubicBezTo>
                    <a:pt x="64547" y="2403"/>
                    <a:pt x="64614" y="2302"/>
                    <a:pt x="64681" y="2202"/>
                  </a:cubicBezTo>
                  <a:cubicBezTo>
                    <a:pt x="64781" y="2136"/>
                    <a:pt x="64847" y="2036"/>
                    <a:pt x="64914" y="1936"/>
                  </a:cubicBezTo>
                  <a:cubicBezTo>
                    <a:pt x="65481" y="1402"/>
                    <a:pt x="66082" y="835"/>
                    <a:pt x="66649" y="268"/>
                  </a:cubicBezTo>
                  <a:lnTo>
                    <a:pt x="60344" y="268"/>
                  </a:lnTo>
                  <a:lnTo>
                    <a:pt x="50971" y="234"/>
                  </a:lnTo>
                  <a:cubicBezTo>
                    <a:pt x="47835" y="201"/>
                    <a:pt x="44700" y="201"/>
                    <a:pt x="41564" y="168"/>
                  </a:cubicBezTo>
                  <a:lnTo>
                    <a:pt x="32357" y="134"/>
                  </a:lnTo>
                  <a:cubicBezTo>
                    <a:pt x="29255" y="134"/>
                    <a:pt x="26153" y="134"/>
                    <a:pt x="23017" y="101"/>
                  </a:cubicBezTo>
                  <a:cubicBezTo>
                    <a:pt x="19782" y="101"/>
                    <a:pt x="16546" y="68"/>
                    <a:pt x="13310" y="68"/>
                  </a:cubicBezTo>
                  <a:cubicBezTo>
                    <a:pt x="10208" y="68"/>
                    <a:pt x="7106" y="34"/>
                    <a:pt x="4004" y="34"/>
                  </a:cubicBezTo>
                  <a:cubicBezTo>
                    <a:pt x="2870" y="34"/>
                    <a:pt x="1736" y="1"/>
                    <a:pt x="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1"/>
            <p:cNvSpPr/>
            <p:nvPr/>
          </p:nvSpPr>
          <p:spPr>
            <a:xfrm>
              <a:off x="748200" y="1554900"/>
              <a:ext cx="1485250" cy="2132375"/>
            </a:xfrm>
            <a:custGeom>
              <a:avLst/>
              <a:gdLst/>
              <a:ahLst/>
              <a:cxnLst/>
              <a:rect l="l" t="t" r="r" b="b"/>
              <a:pathLst>
                <a:path w="59410" h="85295" extrusionOk="0">
                  <a:moveTo>
                    <a:pt x="2302" y="1935"/>
                  </a:moveTo>
                  <a:cubicBezTo>
                    <a:pt x="2369" y="1968"/>
                    <a:pt x="2436" y="2001"/>
                    <a:pt x="2502" y="2001"/>
                  </a:cubicBezTo>
                  <a:lnTo>
                    <a:pt x="25686" y="2001"/>
                  </a:lnTo>
                  <a:cubicBezTo>
                    <a:pt x="28321" y="2001"/>
                    <a:pt x="30990" y="2001"/>
                    <a:pt x="33625" y="2035"/>
                  </a:cubicBezTo>
                  <a:lnTo>
                    <a:pt x="55407" y="2035"/>
                  </a:lnTo>
                  <a:cubicBezTo>
                    <a:pt x="55407" y="2135"/>
                    <a:pt x="55407" y="2268"/>
                    <a:pt x="55407" y="2368"/>
                  </a:cubicBezTo>
                  <a:cubicBezTo>
                    <a:pt x="55474" y="2402"/>
                    <a:pt x="55507" y="2468"/>
                    <a:pt x="55507" y="2569"/>
                  </a:cubicBezTo>
                  <a:cubicBezTo>
                    <a:pt x="55540" y="5004"/>
                    <a:pt x="55607" y="7439"/>
                    <a:pt x="55640" y="9907"/>
                  </a:cubicBezTo>
                  <a:cubicBezTo>
                    <a:pt x="55707" y="12509"/>
                    <a:pt x="55774" y="15144"/>
                    <a:pt x="55807" y="17746"/>
                  </a:cubicBezTo>
                  <a:cubicBezTo>
                    <a:pt x="55874" y="20281"/>
                    <a:pt x="55907" y="22783"/>
                    <a:pt x="55974" y="25318"/>
                  </a:cubicBezTo>
                  <a:cubicBezTo>
                    <a:pt x="55974" y="25585"/>
                    <a:pt x="55974" y="25885"/>
                    <a:pt x="55974" y="26152"/>
                  </a:cubicBezTo>
                  <a:cubicBezTo>
                    <a:pt x="56007" y="27953"/>
                    <a:pt x="56074" y="29755"/>
                    <a:pt x="56107" y="31556"/>
                  </a:cubicBezTo>
                  <a:cubicBezTo>
                    <a:pt x="56208" y="35225"/>
                    <a:pt x="56274" y="38861"/>
                    <a:pt x="56374" y="42530"/>
                  </a:cubicBezTo>
                  <a:cubicBezTo>
                    <a:pt x="56441" y="46066"/>
                    <a:pt x="56541" y="49602"/>
                    <a:pt x="56641" y="53138"/>
                  </a:cubicBezTo>
                  <a:lnTo>
                    <a:pt x="56875" y="64013"/>
                  </a:lnTo>
                  <a:cubicBezTo>
                    <a:pt x="56975" y="67582"/>
                    <a:pt x="57075" y="71118"/>
                    <a:pt x="57142" y="74653"/>
                  </a:cubicBezTo>
                  <a:cubicBezTo>
                    <a:pt x="57208" y="77589"/>
                    <a:pt x="57275" y="80491"/>
                    <a:pt x="57342" y="83393"/>
                  </a:cubicBezTo>
                  <a:lnTo>
                    <a:pt x="54873" y="83393"/>
                  </a:lnTo>
                  <a:cubicBezTo>
                    <a:pt x="52305" y="83393"/>
                    <a:pt x="49770" y="83360"/>
                    <a:pt x="47234" y="83360"/>
                  </a:cubicBezTo>
                  <a:cubicBezTo>
                    <a:pt x="44733" y="83360"/>
                    <a:pt x="42264" y="83360"/>
                    <a:pt x="39762" y="83326"/>
                  </a:cubicBezTo>
                  <a:cubicBezTo>
                    <a:pt x="37227" y="83326"/>
                    <a:pt x="34726" y="83326"/>
                    <a:pt x="32190" y="83293"/>
                  </a:cubicBezTo>
                  <a:cubicBezTo>
                    <a:pt x="29589" y="83293"/>
                    <a:pt x="26953" y="83293"/>
                    <a:pt x="24351" y="83260"/>
                  </a:cubicBezTo>
                  <a:cubicBezTo>
                    <a:pt x="21783" y="83260"/>
                    <a:pt x="19248" y="83260"/>
                    <a:pt x="16679" y="83226"/>
                  </a:cubicBezTo>
                  <a:cubicBezTo>
                    <a:pt x="14077" y="83226"/>
                    <a:pt x="11476" y="83226"/>
                    <a:pt x="8874" y="83193"/>
                  </a:cubicBezTo>
                  <a:cubicBezTo>
                    <a:pt x="6539" y="83193"/>
                    <a:pt x="4204" y="83193"/>
                    <a:pt x="1869" y="83160"/>
                  </a:cubicBezTo>
                  <a:cubicBezTo>
                    <a:pt x="1869" y="80424"/>
                    <a:pt x="1902" y="77689"/>
                    <a:pt x="1902" y="74987"/>
                  </a:cubicBezTo>
                  <a:cubicBezTo>
                    <a:pt x="1935" y="71418"/>
                    <a:pt x="1935" y="67849"/>
                    <a:pt x="1969" y="64279"/>
                  </a:cubicBezTo>
                  <a:cubicBezTo>
                    <a:pt x="2002" y="60610"/>
                    <a:pt x="2002" y="56941"/>
                    <a:pt x="2035" y="53238"/>
                  </a:cubicBezTo>
                  <a:cubicBezTo>
                    <a:pt x="2035" y="49769"/>
                    <a:pt x="2069" y="46266"/>
                    <a:pt x="2102" y="42764"/>
                  </a:cubicBezTo>
                  <a:cubicBezTo>
                    <a:pt x="2102" y="39095"/>
                    <a:pt x="2136" y="35459"/>
                    <a:pt x="2136" y="31789"/>
                  </a:cubicBezTo>
                  <a:cubicBezTo>
                    <a:pt x="2169" y="28187"/>
                    <a:pt x="2202" y="24584"/>
                    <a:pt x="2202" y="20982"/>
                  </a:cubicBezTo>
                  <a:cubicBezTo>
                    <a:pt x="2236" y="17479"/>
                    <a:pt x="2236" y="13943"/>
                    <a:pt x="2269" y="10441"/>
                  </a:cubicBezTo>
                  <a:cubicBezTo>
                    <a:pt x="2302" y="7605"/>
                    <a:pt x="2302" y="4770"/>
                    <a:pt x="2302" y="1935"/>
                  </a:cubicBezTo>
                  <a:close/>
                  <a:moveTo>
                    <a:pt x="57675" y="0"/>
                  </a:moveTo>
                  <a:cubicBezTo>
                    <a:pt x="57508" y="0"/>
                    <a:pt x="57375" y="33"/>
                    <a:pt x="57208" y="33"/>
                  </a:cubicBezTo>
                  <a:lnTo>
                    <a:pt x="57108" y="33"/>
                  </a:lnTo>
                  <a:lnTo>
                    <a:pt x="57108" y="67"/>
                  </a:lnTo>
                  <a:lnTo>
                    <a:pt x="46000" y="67"/>
                  </a:lnTo>
                  <a:cubicBezTo>
                    <a:pt x="43432" y="67"/>
                    <a:pt x="40830" y="33"/>
                    <a:pt x="38261" y="33"/>
                  </a:cubicBezTo>
                  <a:lnTo>
                    <a:pt x="434" y="33"/>
                  </a:lnTo>
                  <a:lnTo>
                    <a:pt x="434" y="534"/>
                  </a:lnTo>
                  <a:lnTo>
                    <a:pt x="434" y="600"/>
                  </a:lnTo>
                  <a:cubicBezTo>
                    <a:pt x="434" y="634"/>
                    <a:pt x="434" y="634"/>
                    <a:pt x="434" y="634"/>
                  </a:cubicBezTo>
                  <a:cubicBezTo>
                    <a:pt x="434" y="767"/>
                    <a:pt x="434" y="867"/>
                    <a:pt x="434" y="967"/>
                  </a:cubicBezTo>
                  <a:cubicBezTo>
                    <a:pt x="434" y="1101"/>
                    <a:pt x="434" y="1201"/>
                    <a:pt x="434" y="1301"/>
                  </a:cubicBezTo>
                  <a:cubicBezTo>
                    <a:pt x="434" y="1368"/>
                    <a:pt x="434" y="1434"/>
                    <a:pt x="434" y="1501"/>
                  </a:cubicBezTo>
                  <a:cubicBezTo>
                    <a:pt x="401" y="4570"/>
                    <a:pt x="401" y="7672"/>
                    <a:pt x="368" y="10774"/>
                  </a:cubicBezTo>
                  <a:cubicBezTo>
                    <a:pt x="368" y="14444"/>
                    <a:pt x="334" y="18113"/>
                    <a:pt x="334" y="21816"/>
                  </a:cubicBezTo>
                  <a:cubicBezTo>
                    <a:pt x="301" y="25618"/>
                    <a:pt x="301" y="29388"/>
                    <a:pt x="268" y="33190"/>
                  </a:cubicBezTo>
                  <a:cubicBezTo>
                    <a:pt x="234" y="36926"/>
                    <a:pt x="234" y="40662"/>
                    <a:pt x="201" y="44398"/>
                  </a:cubicBezTo>
                  <a:cubicBezTo>
                    <a:pt x="201" y="48068"/>
                    <a:pt x="167" y="51737"/>
                    <a:pt x="167" y="55406"/>
                  </a:cubicBezTo>
                  <a:cubicBezTo>
                    <a:pt x="134" y="59109"/>
                    <a:pt x="134" y="62812"/>
                    <a:pt x="101" y="66481"/>
                  </a:cubicBezTo>
                  <a:cubicBezTo>
                    <a:pt x="101" y="70250"/>
                    <a:pt x="67" y="74020"/>
                    <a:pt x="34" y="77789"/>
                  </a:cubicBezTo>
                  <a:cubicBezTo>
                    <a:pt x="34" y="80024"/>
                    <a:pt x="34" y="82292"/>
                    <a:pt x="1" y="84527"/>
                  </a:cubicBezTo>
                  <a:cubicBezTo>
                    <a:pt x="1" y="84661"/>
                    <a:pt x="1" y="84794"/>
                    <a:pt x="34" y="84928"/>
                  </a:cubicBezTo>
                  <a:cubicBezTo>
                    <a:pt x="34" y="84994"/>
                    <a:pt x="34" y="85094"/>
                    <a:pt x="34" y="85161"/>
                  </a:cubicBezTo>
                  <a:cubicBezTo>
                    <a:pt x="167" y="85161"/>
                    <a:pt x="334" y="85194"/>
                    <a:pt x="468" y="85194"/>
                  </a:cubicBezTo>
                  <a:lnTo>
                    <a:pt x="601" y="85194"/>
                  </a:lnTo>
                  <a:lnTo>
                    <a:pt x="601" y="85128"/>
                  </a:lnTo>
                  <a:lnTo>
                    <a:pt x="4304" y="85128"/>
                  </a:lnTo>
                  <a:lnTo>
                    <a:pt x="12343" y="85161"/>
                  </a:lnTo>
                  <a:cubicBezTo>
                    <a:pt x="15045" y="85161"/>
                    <a:pt x="17747" y="85161"/>
                    <a:pt x="20415" y="85194"/>
                  </a:cubicBezTo>
                  <a:lnTo>
                    <a:pt x="28354" y="85194"/>
                  </a:lnTo>
                  <a:cubicBezTo>
                    <a:pt x="31056" y="85228"/>
                    <a:pt x="33725" y="85228"/>
                    <a:pt x="36393" y="85228"/>
                  </a:cubicBezTo>
                  <a:cubicBezTo>
                    <a:pt x="39162" y="85228"/>
                    <a:pt x="41931" y="85261"/>
                    <a:pt x="44699" y="85261"/>
                  </a:cubicBezTo>
                  <a:cubicBezTo>
                    <a:pt x="47268" y="85261"/>
                    <a:pt x="49836" y="85261"/>
                    <a:pt x="52405" y="85294"/>
                  </a:cubicBezTo>
                  <a:lnTo>
                    <a:pt x="59410" y="85294"/>
                  </a:lnTo>
                  <a:cubicBezTo>
                    <a:pt x="59410" y="85194"/>
                    <a:pt x="59376" y="85061"/>
                    <a:pt x="59376" y="84928"/>
                  </a:cubicBezTo>
                  <a:cubicBezTo>
                    <a:pt x="59376" y="84861"/>
                    <a:pt x="59376" y="84794"/>
                    <a:pt x="59376" y="84727"/>
                  </a:cubicBezTo>
                  <a:cubicBezTo>
                    <a:pt x="59343" y="82959"/>
                    <a:pt x="59310" y="81158"/>
                    <a:pt x="59243" y="79357"/>
                  </a:cubicBezTo>
                  <a:cubicBezTo>
                    <a:pt x="59176" y="75521"/>
                    <a:pt x="59110" y="71718"/>
                    <a:pt x="59043" y="67882"/>
                  </a:cubicBezTo>
                  <a:cubicBezTo>
                    <a:pt x="58943" y="64113"/>
                    <a:pt x="58876" y="60343"/>
                    <a:pt x="58809" y="56574"/>
                  </a:cubicBezTo>
                  <a:cubicBezTo>
                    <a:pt x="58709" y="52638"/>
                    <a:pt x="58643" y="48668"/>
                    <a:pt x="58576" y="44732"/>
                  </a:cubicBezTo>
                  <a:cubicBezTo>
                    <a:pt x="58476" y="41029"/>
                    <a:pt x="58409" y="37360"/>
                    <a:pt x="58342" y="33657"/>
                  </a:cubicBezTo>
                  <a:cubicBezTo>
                    <a:pt x="58276" y="29755"/>
                    <a:pt x="58176" y="25852"/>
                    <a:pt x="58109" y="21949"/>
                  </a:cubicBezTo>
                  <a:cubicBezTo>
                    <a:pt x="58042" y="18246"/>
                    <a:pt x="57975" y="14510"/>
                    <a:pt x="57875" y="10808"/>
                  </a:cubicBezTo>
                  <a:cubicBezTo>
                    <a:pt x="57809" y="7405"/>
                    <a:pt x="57742" y="4036"/>
                    <a:pt x="57675" y="634"/>
                  </a:cubicBezTo>
                  <a:lnTo>
                    <a:pt x="57742" y="634"/>
                  </a:lnTo>
                  <a:cubicBezTo>
                    <a:pt x="57742" y="600"/>
                    <a:pt x="57709" y="600"/>
                    <a:pt x="57709" y="567"/>
                  </a:cubicBezTo>
                  <a:lnTo>
                    <a:pt x="57675" y="33"/>
                  </a:lnTo>
                  <a:lnTo>
                    <a:pt x="57675"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1"/>
            <p:cNvSpPr/>
            <p:nvPr/>
          </p:nvSpPr>
          <p:spPr>
            <a:xfrm>
              <a:off x="702350" y="3582175"/>
              <a:ext cx="15025" cy="15025"/>
            </a:xfrm>
            <a:custGeom>
              <a:avLst/>
              <a:gdLst/>
              <a:ahLst/>
              <a:cxnLst/>
              <a:rect l="l" t="t" r="r" b="b"/>
              <a:pathLst>
                <a:path w="601" h="601" extrusionOk="0">
                  <a:moveTo>
                    <a:pt x="300" y="0"/>
                  </a:moveTo>
                  <a:cubicBezTo>
                    <a:pt x="133" y="34"/>
                    <a:pt x="0" y="167"/>
                    <a:pt x="33" y="334"/>
                  </a:cubicBezTo>
                  <a:cubicBezTo>
                    <a:pt x="33" y="467"/>
                    <a:pt x="167" y="601"/>
                    <a:pt x="334" y="601"/>
                  </a:cubicBezTo>
                  <a:cubicBezTo>
                    <a:pt x="467" y="601"/>
                    <a:pt x="600" y="467"/>
                    <a:pt x="600" y="301"/>
                  </a:cubicBezTo>
                  <a:cubicBezTo>
                    <a:pt x="600" y="134"/>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1"/>
            <p:cNvSpPr/>
            <p:nvPr/>
          </p:nvSpPr>
          <p:spPr>
            <a:xfrm>
              <a:off x="704850" y="3271125"/>
              <a:ext cx="15025" cy="15025"/>
            </a:xfrm>
            <a:custGeom>
              <a:avLst/>
              <a:gdLst/>
              <a:ahLst/>
              <a:cxnLst/>
              <a:rect l="l" t="t" r="r" b="b"/>
              <a:pathLst>
                <a:path w="601" h="601" extrusionOk="0">
                  <a:moveTo>
                    <a:pt x="300" y="0"/>
                  </a:moveTo>
                  <a:cubicBezTo>
                    <a:pt x="134" y="0"/>
                    <a:pt x="0" y="134"/>
                    <a:pt x="0" y="300"/>
                  </a:cubicBezTo>
                  <a:cubicBezTo>
                    <a:pt x="0" y="467"/>
                    <a:pt x="134" y="601"/>
                    <a:pt x="300" y="601"/>
                  </a:cubicBezTo>
                  <a:cubicBezTo>
                    <a:pt x="467" y="601"/>
                    <a:pt x="601" y="467"/>
                    <a:pt x="601" y="300"/>
                  </a:cubicBezTo>
                  <a:cubicBezTo>
                    <a:pt x="567" y="134"/>
                    <a:pt x="434"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1"/>
            <p:cNvSpPr/>
            <p:nvPr/>
          </p:nvSpPr>
          <p:spPr>
            <a:xfrm>
              <a:off x="704000" y="3247775"/>
              <a:ext cx="15050" cy="15025"/>
            </a:xfrm>
            <a:custGeom>
              <a:avLst/>
              <a:gdLst/>
              <a:ahLst/>
              <a:cxnLst/>
              <a:rect l="l" t="t" r="r" b="b"/>
              <a:pathLst>
                <a:path w="602" h="601" extrusionOk="0">
                  <a:moveTo>
                    <a:pt x="301" y="0"/>
                  </a:moveTo>
                  <a:cubicBezTo>
                    <a:pt x="134" y="0"/>
                    <a:pt x="1" y="134"/>
                    <a:pt x="1" y="300"/>
                  </a:cubicBezTo>
                  <a:cubicBezTo>
                    <a:pt x="1" y="467"/>
                    <a:pt x="134" y="601"/>
                    <a:pt x="301" y="601"/>
                  </a:cubicBezTo>
                  <a:cubicBezTo>
                    <a:pt x="468" y="601"/>
                    <a:pt x="601" y="467"/>
                    <a:pt x="601" y="300"/>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1"/>
            <p:cNvSpPr/>
            <p:nvPr/>
          </p:nvSpPr>
          <p:spPr>
            <a:xfrm>
              <a:off x="701500" y="2788275"/>
              <a:ext cx="15050" cy="14200"/>
            </a:xfrm>
            <a:custGeom>
              <a:avLst/>
              <a:gdLst/>
              <a:ahLst/>
              <a:cxnLst/>
              <a:rect l="l" t="t" r="r" b="b"/>
              <a:pathLst>
                <a:path w="602" h="568" extrusionOk="0">
                  <a:moveTo>
                    <a:pt x="301" y="0"/>
                  </a:moveTo>
                  <a:cubicBezTo>
                    <a:pt x="134" y="0"/>
                    <a:pt x="1" y="134"/>
                    <a:pt x="1" y="301"/>
                  </a:cubicBezTo>
                  <a:cubicBezTo>
                    <a:pt x="34" y="434"/>
                    <a:pt x="167" y="567"/>
                    <a:pt x="301" y="567"/>
                  </a:cubicBezTo>
                  <a:cubicBezTo>
                    <a:pt x="468" y="567"/>
                    <a:pt x="601" y="434"/>
                    <a:pt x="601" y="267"/>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702350" y="2386325"/>
              <a:ext cx="15025" cy="15025"/>
            </a:xfrm>
            <a:custGeom>
              <a:avLst/>
              <a:gdLst/>
              <a:ahLst/>
              <a:cxnLst/>
              <a:rect l="l" t="t" r="r" b="b"/>
              <a:pathLst>
                <a:path w="601" h="601" extrusionOk="0">
                  <a:moveTo>
                    <a:pt x="300" y="0"/>
                  </a:moveTo>
                  <a:cubicBezTo>
                    <a:pt x="133" y="0"/>
                    <a:pt x="0" y="134"/>
                    <a:pt x="0" y="300"/>
                  </a:cubicBezTo>
                  <a:cubicBezTo>
                    <a:pt x="0" y="467"/>
                    <a:pt x="133" y="601"/>
                    <a:pt x="300" y="601"/>
                  </a:cubicBezTo>
                  <a:cubicBezTo>
                    <a:pt x="467" y="601"/>
                    <a:pt x="600" y="467"/>
                    <a:pt x="600" y="300"/>
                  </a:cubicBezTo>
                  <a:cubicBezTo>
                    <a:pt x="600" y="134"/>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1"/>
            <p:cNvSpPr/>
            <p:nvPr/>
          </p:nvSpPr>
          <p:spPr>
            <a:xfrm>
              <a:off x="701500" y="2363800"/>
              <a:ext cx="15050" cy="14325"/>
            </a:xfrm>
            <a:custGeom>
              <a:avLst/>
              <a:gdLst/>
              <a:ahLst/>
              <a:cxnLst/>
              <a:rect l="l" t="t" r="r" b="b"/>
              <a:pathLst>
                <a:path w="602" h="573" extrusionOk="0">
                  <a:moveTo>
                    <a:pt x="301" y="1"/>
                  </a:moveTo>
                  <a:cubicBezTo>
                    <a:pt x="134" y="1"/>
                    <a:pt x="1" y="134"/>
                    <a:pt x="34" y="301"/>
                  </a:cubicBezTo>
                  <a:cubicBezTo>
                    <a:pt x="34" y="450"/>
                    <a:pt x="141" y="573"/>
                    <a:pt x="283" y="573"/>
                  </a:cubicBezTo>
                  <a:cubicBezTo>
                    <a:pt x="300" y="573"/>
                    <a:pt x="317" y="571"/>
                    <a:pt x="334" y="568"/>
                  </a:cubicBezTo>
                  <a:cubicBezTo>
                    <a:pt x="468" y="568"/>
                    <a:pt x="601" y="434"/>
                    <a:pt x="601" y="267"/>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1"/>
            <p:cNvSpPr/>
            <p:nvPr/>
          </p:nvSpPr>
          <p:spPr>
            <a:xfrm>
              <a:off x="709850" y="1886800"/>
              <a:ext cx="15025" cy="15025"/>
            </a:xfrm>
            <a:custGeom>
              <a:avLst/>
              <a:gdLst/>
              <a:ahLst/>
              <a:cxnLst/>
              <a:rect l="l" t="t" r="r" b="b"/>
              <a:pathLst>
                <a:path w="601" h="601" extrusionOk="0">
                  <a:moveTo>
                    <a:pt x="300" y="0"/>
                  </a:moveTo>
                  <a:cubicBezTo>
                    <a:pt x="134" y="0"/>
                    <a:pt x="0" y="167"/>
                    <a:pt x="0" y="300"/>
                  </a:cubicBezTo>
                  <a:cubicBezTo>
                    <a:pt x="34" y="467"/>
                    <a:pt x="167" y="601"/>
                    <a:pt x="300" y="601"/>
                  </a:cubicBezTo>
                  <a:cubicBezTo>
                    <a:pt x="467" y="601"/>
                    <a:pt x="601" y="467"/>
                    <a:pt x="601" y="300"/>
                  </a:cubicBezTo>
                  <a:cubicBezTo>
                    <a:pt x="601" y="134"/>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1"/>
            <p:cNvSpPr/>
            <p:nvPr/>
          </p:nvSpPr>
          <p:spPr>
            <a:xfrm>
              <a:off x="927500" y="1511525"/>
              <a:ext cx="15025" cy="14200"/>
            </a:xfrm>
            <a:custGeom>
              <a:avLst/>
              <a:gdLst/>
              <a:ahLst/>
              <a:cxnLst/>
              <a:rect l="l" t="t" r="r" b="b"/>
              <a:pathLst>
                <a:path w="601" h="568" extrusionOk="0">
                  <a:moveTo>
                    <a:pt x="267" y="0"/>
                  </a:moveTo>
                  <a:cubicBezTo>
                    <a:pt x="134" y="0"/>
                    <a:pt x="0" y="134"/>
                    <a:pt x="0" y="301"/>
                  </a:cubicBezTo>
                  <a:cubicBezTo>
                    <a:pt x="0" y="434"/>
                    <a:pt x="134" y="568"/>
                    <a:pt x="301" y="568"/>
                  </a:cubicBezTo>
                  <a:cubicBezTo>
                    <a:pt x="467" y="568"/>
                    <a:pt x="601" y="434"/>
                    <a:pt x="568" y="267"/>
                  </a:cubicBezTo>
                  <a:cubicBezTo>
                    <a:pt x="568" y="101"/>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1"/>
            <p:cNvSpPr/>
            <p:nvPr/>
          </p:nvSpPr>
          <p:spPr>
            <a:xfrm>
              <a:off x="951675" y="1510700"/>
              <a:ext cx="15050" cy="15025"/>
            </a:xfrm>
            <a:custGeom>
              <a:avLst/>
              <a:gdLst/>
              <a:ahLst/>
              <a:cxnLst/>
              <a:rect l="l" t="t" r="r" b="b"/>
              <a:pathLst>
                <a:path w="602" h="601" extrusionOk="0">
                  <a:moveTo>
                    <a:pt x="301" y="0"/>
                  </a:moveTo>
                  <a:cubicBezTo>
                    <a:pt x="134" y="33"/>
                    <a:pt x="1" y="167"/>
                    <a:pt x="34" y="300"/>
                  </a:cubicBezTo>
                  <a:cubicBezTo>
                    <a:pt x="34" y="467"/>
                    <a:pt x="168" y="601"/>
                    <a:pt x="334" y="601"/>
                  </a:cubicBezTo>
                  <a:cubicBezTo>
                    <a:pt x="468" y="601"/>
                    <a:pt x="601" y="467"/>
                    <a:pt x="601" y="300"/>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1"/>
            <p:cNvSpPr/>
            <p:nvPr/>
          </p:nvSpPr>
          <p:spPr>
            <a:xfrm>
              <a:off x="1430350" y="1507350"/>
              <a:ext cx="14200" cy="15050"/>
            </a:xfrm>
            <a:custGeom>
              <a:avLst/>
              <a:gdLst/>
              <a:ahLst/>
              <a:cxnLst/>
              <a:rect l="l" t="t" r="r" b="b"/>
              <a:pathLst>
                <a:path w="568" h="602" extrusionOk="0">
                  <a:moveTo>
                    <a:pt x="268" y="1"/>
                  </a:moveTo>
                  <a:cubicBezTo>
                    <a:pt x="134" y="34"/>
                    <a:pt x="1" y="167"/>
                    <a:pt x="1" y="301"/>
                  </a:cubicBezTo>
                  <a:cubicBezTo>
                    <a:pt x="1" y="468"/>
                    <a:pt x="134" y="601"/>
                    <a:pt x="301" y="601"/>
                  </a:cubicBezTo>
                  <a:cubicBezTo>
                    <a:pt x="435" y="601"/>
                    <a:pt x="568" y="468"/>
                    <a:pt x="568" y="301"/>
                  </a:cubicBezTo>
                  <a:cubicBezTo>
                    <a:pt x="568" y="134"/>
                    <a:pt x="435" y="1"/>
                    <a:pt x="268"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1"/>
            <p:cNvSpPr/>
            <p:nvPr/>
          </p:nvSpPr>
          <p:spPr>
            <a:xfrm>
              <a:off x="1455375" y="1504025"/>
              <a:ext cx="15050" cy="15025"/>
            </a:xfrm>
            <a:custGeom>
              <a:avLst/>
              <a:gdLst/>
              <a:ahLst/>
              <a:cxnLst/>
              <a:rect l="l" t="t" r="r" b="b"/>
              <a:pathLst>
                <a:path w="602" h="601" extrusionOk="0">
                  <a:moveTo>
                    <a:pt x="267" y="0"/>
                  </a:moveTo>
                  <a:cubicBezTo>
                    <a:pt x="134" y="34"/>
                    <a:pt x="1" y="167"/>
                    <a:pt x="1" y="300"/>
                  </a:cubicBezTo>
                  <a:cubicBezTo>
                    <a:pt x="1" y="467"/>
                    <a:pt x="134" y="601"/>
                    <a:pt x="301" y="601"/>
                  </a:cubicBezTo>
                  <a:cubicBezTo>
                    <a:pt x="468" y="601"/>
                    <a:pt x="601" y="467"/>
                    <a:pt x="568" y="300"/>
                  </a:cubicBezTo>
                  <a:cubicBezTo>
                    <a:pt x="568" y="134"/>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1"/>
            <p:cNvSpPr/>
            <p:nvPr/>
          </p:nvSpPr>
          <p:spPr>
            <a:xfrm>
              <a:off x="1843150" y="1512350"/>
              <a:ext cx="15050" cy="15050"/>
            </a:xfrm>
            <a:custGeom>
              <a:avLst/>
              <a:gdLst/>
              <a:ahLst/>
              <a:cxnLst/>
              <a:rect l="l" t="t" r="r" b="b"/>
              <a:pathLst>
                <a:path w="602" h="602" extrusionOk="0">
                  <a:moveTo>
                    <a:pt x="268" y="1"/>
                  </a:moveTo>
                  <a:cubicBezTo>
                    <a:pt x="134" y="1"/>
                    <a:pt x="1" y="134"/>
                    <a:pt x="1" y="301"/>
                  </a:cubicBezTo>
                  <a:cubicBezTo>
                    <a:pt x="1" y="468"/>
                    <a:pt x="134" y="601"/>
                    <a:pt x="301" y="601"/>
                  </a:cubicBezTo>
                  <a:cubicBezTo>
                    <a:pt x="468" y="601"/>
                    <a:pt x="601" y="434"/>
                    <a:pt x="568" y="301"/>
                  </a:cubicBezTo>
                  <a:cubicBezTo>
                    <a:pt x="568" y="134"/>
                    <a:pt x="434" y="1"/>
                    <a:pt x="268"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1"/>
            <p:cNvSpPr/>
            <p:nvPr/>
          </p:nvSpPr>
          <p:spPr>
            <a:xfrm>
              <a:off x="2216750" y="1619100"/>
              <a:ext cx="15050" cy="15025"/>
            </a:xfrm>
            <a:custGeom>
              <a:avLst/>
              <a:gdLst/>
              <a:ahLst/>
              <a:cxnLst/>
              <a:rect l="l" t="t" r="r" b="b"/>
              <a:pathLst>
                <a:path w="602" h="601" extrusionOk="0">
                  <a:moveTo>
                    <a:pt x="301" y="1"/>
                  </a:moveTo>
                  <a:cubicBezTo>
                    <a:pt x="134" y="1"/>
                    <a:pt x="1" y="167"/>
                    <a:pt x="34" y="301"/>
                  </a:cubicBezTo>
                  <a:cubicBezTo>
                    <a:pt x="34" y="468"/>
                    <a:pt x="167" y="601"/>
                    <a:pt x="334" y="601"/>
                  </a:cubicBezTo>
                  <a:cubicBezTo>
                    <a:pt x="501" y="601"/>
                    <a:pt x="601" y="434"/>
                    <a:pt x="601" y="267"/>
                  </a:cubicBezTo>
                  <a:cubicBezTo>
                    <a:pt x="601" y="101"/>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1"/>
            <p:cNvSpPr/>
            <p:nvPr/>
          </p:nvSpPr>
          <p:spPr>
            <a:xfrm>
              <a:off x="2222600" y="2195350"/>
              <a:ext cx="15025" cy="15025"/>
            </a:xfrm>
            <a:custGeom>
              <a:avLst/>
              <a:gdLst/>
              <a:ahLst/>
              <a:cxnLst/>
              <a:rect l="l" t="t" r="r" b="b"/>
              <a:pathLst>
                <a:path w="601" h="601" extrusionOk="0">
                  <a:moveTo>
                    <a:pt x="267" y="0"/>
                  </a:moveTo>
                  <a:cubicBezTo>
                    <a:pt x="100" y="0"/>
                    <a:pt x="0" y="167"/>
                    <a:pt x="0" y="334"/>
                  </a:cubicBezTo>
                  <a:cubicBezTo>
                    <a:pt x="0" y="501"/>
                    <a:pt x="167" y="601"/>
                    <a:pt x="300" y="601"/>
                  </a:cubicBezTo>
                  <a:cubicBezTo>
                    <a:pt x="467" y="601"/>
                    <a:pt x="601" y="434"/>
                    <a:pt x="601" y="267"/>
                  </a:cubicBezTo>
                  <a:cubicBezTo>
                    <a:pt x="567" y="134"/>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1"/>
            <p:cNvSpPr/>
            <p:nvPr/>
          </p:nvSpPr>
          <p:spPr>
            <a:xfrm>
              <a:off x="2223425" y="2173675"/>
              <a:ext cx="15025" cy="15025"/>
            </a:xfrm>
            <a:custGeom>
              <a:avLst/>
              <a:gdLst/>
              <a:ahLst/>
              <a:cxnLst/>
              <a:rect l="l" t="t" r="r" b="b"/>
              <a:pathLst>
                <a:path w="601" h="601" extrusionOk="0">
                  <a:moveTo>
                    <a:pt x="267" y="0"/>
                  </a:moveTo>
                  <a:cubicBezTo>
                    <a:pt x="134" y="0"/>
                    <a:pt x="1" y="167"/>
                    <a:pt x="1" y="300"/>
                  </a:cubicBezTo>
                  <a:cubicBezTo>
                    <a:pt x="34" y="467"/>
                    <a:pt x="167" y="601"/>
                    <a:pt x="334" y="601"/>
                  </a:cubicBezTo>
                  <a:cubicBezTo>
                    <a:pt x="468" y="567"/>
                    <a:pt x="601" y="434"/>
                    <a:pt x="601" y="267"/>
                  </a:cubicBezTo>
                  <a:cubicBezTo>
                    <a:pt x="568" y="100"/>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1"/>
            <p:cNvSpPr/>
            <p:nvPr/>
          </p:nvSpPr>
          <p:spPr>
            <a:xfrm>
              <a:off x="2234275" y="2606475"/>
              <a:ext cx="15025" cy="14200"/>
            </a:xfrm>
            <a:custGeom>
              <a:avLst/>
              <a:gdLst/>
              <a:ahLst/>
              <a:cxnLst/>
              <a:rect l="l" t="t" r="r" b="b"/>
              <a:pathLst>
                <a:path w="601" h="568" extrusionOk="0">
                  <a:moveTo>
                    <a:pt x="300" y="0"/>
                  </a:moveTo>
                  <a:cubicBezTo>
                    <a:pt x="134" y="0"/>
                    <a:pt x="0" y="167"/>
                    <a:pt x="0" y="301"/>
                  </a:cubicBezTo>
                  <a:cubicBezTo>
                    <a:pt x="34" y="467"/>
                    <a:pt x="167" y="568"/>
                    <a:pt x="334" y="568"/>
                  </a:cubicBezTo>
                  <a:cubicBezTo>
                    <a:pt x="501" y="568"/>
                    <a:pt x="601" y="434"/>
                    <a:pt x="601" y="267"/>
                  </a:cubicBezTo>
                  <a:cubicBezTo>
                    <a:pt x="601" y="101"/>
                    <a:pt x="434"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2248450" y="3074300"/>
              <a:ext cx="15875" cy="15050"/>
            </a:xfrm>
            <a:custGeom>
              <a:avLst/>
              <a:gdLst/>
              <a:ahLst/>
              <a:cxnLst/>
              <a:rect l="l" t="t" r="r" b="b"/>
              <a:pathLst>
                <a:path w="635" h="602" extrusionOk="0">
                  <a:moveTo>
                    <a:pt x="300" y="1"/>
                  </a:moveTo>
                  <a:cubicBezTo>
                    <a:pt x="134" y="1"/>
                    <a:pt x="0" y="168"/>
                    <a:pt x="34" y="301"/>
                  </a:cubicBezTo>
                  <a:cubicBezTo>
                    <a:pt x="34" y="468"/>
                    <a:pt x="167" y="601"/>
                    <a:pt x="334" y="601"/>
                  </a:cubicBezTo>
                  <a:cubicBezTo>
                    <a:pt x="501" y="568"/>
                    <a:pt x="634" y="435"/>
                    <a:pt x="601" y="268"/>
                  </a:cubicBezTo>
                  <a:cubicBezTo>
                    <a:pt x="601" y="101"/>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1"/>
            <p:cNvSpPr/>
            <p:nvPr/>
          </p:nvSpPr>
          <p:spPr>
            <a:xfrm>
              <a:off x="2249275" y="3053450"/>
              <a:ext cx="15050" cy="15050"/>
            </a:xfrm>
            <a:custGeom>
              <a:avLst/>
              <a:gdLst/>
              <a:ahLst/>
              <a:cxnLst/>
              <a:rect l="l" t="t" r="r" b="b"/>
              <a:pathLst>
                <a:path w="602" h="602" extrusionOk="0">
                  <a:moveTo>
                    <a:pt x="267" y="1"/>
                  </a:moveTo>
                  <a:cubicBezTo>
                    <a:pt x="134" y="34"/>
                    <a:pt x="1" y="168"/>
                    <a:pt x="1" y="335"/>
                  </a:cubicBezTo>
                  <a:cubicBezTo>
                    <a:pt x="34" y="501"/>
                    <a:pt x="167" y="601"/>
                    <a:pt x="334" y="601"/>
                  </a:cubicBezTo>
                  <a:cubicBezTo>
                    <a:pt x="468" y="601"/>
                    <a:pt x="601" y="435"/>
                    <a:pt x="601" y="301"/>
                  </a:cubicBezTo>
                  <a:cubicBezTo>
                    <a:pt x="568" y="134"/>
                    <a:pt x="434" y="1"/>
                    <a:pt x="26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1"/>
            <p:cNvSpPr/>
            <p:nvPr/>
          </p:nvSpPr>
          <p:spPr>
            <a:xfrm>
              <a:off x="2252625" y="3542150"/>
              <a:ext cx="15025" cy="15025"/>
            </a:xfrm>
            <a:custGeom>
              <a:avLst/>
              <a:gdLst/>
              <a:ahLst/>
              <a:cxnLst/>
              <a:rect l="l" t="t" r="r" b="b"/>
              <a:pathLst>
                <a:path w="601" h="601" extrusionOk="0">
                  <a:moveTo>
                    <a:pt x="300" y="0"/>
                  </a:moveTo>
                  <a:cubicBezTo>
                    <a:pt x="133" y="0"/>
                    <a:pt x="0" y="167"/>
                    <a:pt x="33" y="334"/>
                  </a:cubicBezTo>
                  <a:cubicBezTo>
                    <a:pt x="33" y="501"/>
                    <a:pt x="167" y="601"/>
                    <a:pt x="334" y="601"/>
                  </a:cubicBezTo>
                  <a:cubicBezTo>
                    <a:pt x="500" y="601"/>
                    <a:pt x="600" y="434"/>
                    <a:pt x="600" y="267"/>
                  </a:cubicBezTo>
                  <a:cubicBezTo>
                    <a:pt x="600" y="134"/>
                    <a:pt x="434" y="0"/>
                    <a:pt x="300" y="0"/>
                  </a:cubicBezTo>
                  <a:close/>
                </a:path>
              </a:pathLst>
            </a:custGeom>
            <a:solidFill>
              <a:srgbClr val="C66A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1"/>
            <p:cNvSpPr/>
            <p:nvPr/>
          </p:nvSpPr>
          <p:spPr>
            <a:xfrm>
              <a:off x="2047475" y="3721450"/>
              <a:ext cx="15025" cy="14200"/>
            </a:xfrm>
            <a:custGeom>
              <a:avLst/>
              <a:gdLst/>
              <a:ahLst/>
              <a:cxnLst/>
              <a:rect l="l" t="t" r="r" b="b"/>
              <a:pathLst>
                <a:path w="601" h="568" extrusionOk="0">
                  <a:moveTo>
                    <a:pt x="267" y="0"/>
                  </a:moveTo>
                  <a:cubicBezTo>
                    <a:pt x="100" y="0"/>
                    <a:pt x="0" y="134"/>
                    <a:pt x="0" y="300"/>
                  </a:cubicBezTo>
                  <a:cubicBezTo>
                    <a:pt x="0" y="467"/>
                    <a:pt x="167" y="567"/>
                    <a:pt x="300" y="567"/>
                  </a:cubicBezTo>
                  <a:cubicBezTo>
                    <a:pt x="467" y="567"/>
                    <a:pt x="601" y="400"/>
                    <a:pt x="567" y="267"/>
                  </a:cubicBezTo>
                  <a:cubicBezTo>
                    <a:pt x="567" y="100"/>
                    <a:pt x="434" y="0"/>
                    <a:pt x="26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1"/>
            <p:cNvSpPr/>
            <p:nvPr/>
          </p:nvSpPr>
          <p:spPr>
            <a:xfrm>
              <a:off x="2069975" y="3722275"/>
              <a:ext cx="15050" cy="15025"/>
            </a:xfrm>
            <a:custGeom>
              <a:avLst/>
              <a:gdLst/>
              <a:ahLst/>
              <a:cxnLst/>
              <a:rect l="l" t="t" r="r" b="b"/>
              <a:pathLst>
                <a:path w="602" h="601" extrusionOk="0">
                  <a:moveTo>
                    <a:pt x="268" y="0"/>
                  </a:moveTo>
                  <a:cubicBezTo>
                    <a:pt x="134" y="0"/>
                    <a:pt x="1" y="167"/>
                    <a:pt x="1" y="334"/>
                  </a:cubicBezTo>
                  <a:cubicBezTo>
                    <a:pt x="34" y="501"/>
                    <a:pt x="168" y="601"/>
                    <a:pt x="334" y="601"/>
                  </a:cubicBezTo>
                  <a:cubicBezTo>
                    <a:pt x="468" y="601"/>
                    <a:pt x="601" y="434"/>
                    <a:pt x="601" y="267"/>
                  </a:cubicBezTo>
                  <a:cubicBezTo>
                    <a:pt x="568" y="134"/>
                    <a:pt x="434"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1"/>
            <p:cNvSpPr/>
            <p:nvPr/>
          </p:nvSpPr>
          <p:spPr>
            <a:xfrm>
              <a:off x="1691375" y="3727275"/>
              <a:ext cx="15050" cy="14200"/>
            </a:xfrm>
            <a:custGeom>
              <a:avLst/>
              <a:gdLst/>
              <a:ahLst/>
              <a:cxnLst/>
              <a:rect l="l" t="t" r="r" b="b"/>
              <a:pathLst>
                <a:path w="602" h="568" extrusionOk="0">
                  <a:moveTo>
                    <a:pt x="301" y="1"/>
                  </a:moveTo>
                  <a:cubicBezTo>
                    <a:pt x="134" y="1"/>
                    <a:pt x="1" y="134"/>
                    <a:pt x="1" y="301"/>
                  </a:cubicBezTo>
                  <a:cubicBezTo>
                    <a:pt x="34" y="468"/>
                    <a:pt x="167" y="568"/>
                    <a:pt x="334" y="568"/>
                  </a:cubicBezTo>
                  <a:cubicBezTo>
                    <a:pt x="501" y="568"/>
                    <a:pt x="601" y="401"/>
                    <a:pt x="601" y="267"/>
                  </a:cubicBezTo>
                  <a:cubicBezTo>
                    <a:pt x="601" y="101"/>
                    <a:pt x="434"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1"/>
            <p:cNvSpPr/>
            <p:nvPr/>
          </p:nvSpPr>
          <p:spPr>
            <a:xfrm>
              <a:off x="1185175" y="3717275"/>
              <a:ext cx="15050" cy="15025"/>
            </a:xfrm>
            <a:custGeom>
              <a:avLst/>
              <a:gdLst/>
              <a:ahLst/>
              <a:cxnLst/>
              <a:rect l="l" t="t" r="r" b="b"/>
              <a:pathLst>
                <a:path w="602" h="601" extrusionOk="0">
                  <a:moveTo>
                    <a:pt x="301" y="0"/>
                  </a:moveTo>
                  <a:cubicBezTo>
                    <a:pt x="134" y="34"/>
                    <a:pt x="1" y="167"/>
                    <a:pt x="34" y="334"/>
                  </a:cubicBezTo>
                  <a:cubicBezTo>
                    <a:pt x="34" y="501"/>
                    <a:pt x="168" y="601"/>
                    <a:pt x="334" y="601"/>
                  </a:cubicBezTo>
                  <a:cubicBezTo>
                    <a:pt x="501" y="601"/>
                    <a:pt x="601" y="434"/>
                    <a:pt x="601" y="301"/>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1"/>
            <p:cNvSpPr/>
            <p:nvPr/>
          </p:nvSpPr>
          <p:spPr>
            <a:xfrm>
              <a:off x="1206875" y="3718800"/>
              <a:ext cx="15025" cy="14350"/>
            </a:xfrm>
            <a:custGeom>
              <a:avLst/>
              <a:gdLst/>
              <a:ahLst/>
              <a:cxnLst/>
              <a:rect l="l" t="t" r="r" b="b"/>
              <a:pathLst>
                <a:path w="601" h="574" extrusionOk="0">
                  <a:moveTo>
                    <a:pt x="351" y="1"/>
                  </a:moveTo>
                  <a:cubicBezTo>
                    <a:pt x="335" y="1"/>
                    <a:pt x="318" y="3"/>
                    <a:pt x="300" y="6"/>
                  </a:cubicBezTo>
                  <a:cubicBezTo>
                    <a:pt x="134" y="6"/>
                    <a:pt x="0" y="139"/>
                    <a:pt x="34" y="306"/>
                  </a:cubicBezTo>
                  <a:cubicBezTo>
                    <a:pt x="34" y="473"/>
                    <a:pt x="167" y="573"/>
                    <a:pt x="334" y="573"/>
                  </a:cubicBezTo>
                  <a:cubicBezTo>
                    <a:pt x="501" y="573"/>
                    <a:pt x="601" y="406"/>
                    <a:pt x="601" y="273"/>
                  </a:cubicBezTo>
                  <a:cubicBezTo>
                    <a:pt x="601" y="123"/>
                    <a:pt x="494" y="1"/>
                    <a:pt x="35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1"/>
            <p:cNvSpPr/>
            <p:nvPr/>
          </p:nvSpPr>
          <p:spPr>
            <a:xfrm>
              <a:off x="627279" y="1416878"/>
              <a:ext cx="1722075" cy="2408425"/>
            </a:xfrm>
            <a:custGeom>
              <a:avLst/>
              <a:gdLst/>
              <a:ahLst/>
              <a:cxnLst/>
              <a:rect l="l" t="t" r="r" b="b"/>
              <a:pathLst>
                <a:path w="68883" h="96337" extrusionOk="0">
                  <a:moveTo>
                    <a:pt x="1801" y="1802"/>
                  </a:moveTo>
                  <a:lnTo>
                    <a:pt x="7472" y="1835"/>
                  </a:lnTo>
                  <a:lnTo>
                    <a:pt x="15845" y="1902"/>
                  </a:lnTo>
                  <a:cubicBezTo>
                    <a:pt x="18714" y="1902"/>
                    <a:pt x="21582" y="1935"/>
                    <a:pt x="24451" y="1935"/>
                  </a:cubicBezTo>
                  <a:cubicBezTo>
                    <a:pt x="27320" y="1969"/>
                    <a:pt x="30155" y="1969"/>
                    <a:pt x="32990" y="2002"/>
                  </a:cubicBezTo>
                  <a:cubicBezTo>
                    <a:pt x="35826" y="2002"/>
                    <a:pt x="38628" y="2035"/>
                    <a:pt x="41463" y="2035"/>
                  </a:cubicBezTo>
                  <a:cubicBezTo>
                    <a:pt x="44365" y="2069"/>
                    <a:pt x="47234" y="2069"/>
                    <a:pt x="50136" y="2102"/>
                  </a:cubicBezTo>
                  <a:cubicBezTo>
                    <a:pt x="52905" y="2135"/>
                    <a:pt x="55707" y="2135"/>
                    <a:pt x="58475" y="2169"/>
                  </a:cubicBezTo>
                  <a:cubicBezTo>
                    <a:pt x="60844" y="2169"/>
                    <a:pt x="63212" y="2169"/>
                    <a:pt x="65580" y="2202"/>
                  </a:cubicBezTo>
                  <a:cubicBezTo>
                    <a:pt x="65614" y="5071"/>
                    <a:pt x="65647" y="7906"/>
                    <a:pt x="65680" y="10775"/>
                  </a:cubicBezTo>
                  <a:cubicBezTo>
                    <a:pt x="65747" y="14711"/>
                    <a:pt x="65814" y="18681"/>
                    <a:pt x="65847" y="22617"/>
                  </a:cubicBezTo>
                  <a:cubicBezTo>
                    <a:pt x="65914" y="26653"/>
                    <a:pt x="65981" y="30723"/>
                    <a:pt x="66047" y="34759"/>
                  </a:cubicBezTo>
                  <a:cubicBezTo>
                    <a:pt x="66081" y="38762"/>
                    <a:pt x="66147" y="42765"/>
                    <a:pt x="66214" y="46767"/>
                  </a:cubicBezTo>
                  <a:cubicBezTo>
                    <a:pt x="66248" y="50970"/>
                    <a:pt x="66314" y="55173"/>
                    <a:pt x="66381" y="59376"/>
                  </a:cubicBezTo>
                  <a:cubicBezTo>
                    <a:pt x="66448" y="63279"/>
                    <a:pt x="66481" y="67182"/>
                    <a:pt x="66548" y="71085"/>
                  </a:cubicBezTo>
                  <a:cubicBezTo>
                    <a:pt x="66614" y="75221"/>
                    <a:pt x="66648" y="79357"/>
                    <a:pt x="66715" y="83494"/>
                  </a:cubicBezTo>
                  <a:cubicBezTo>
                    <a:pt x="66781" y="87130"/>
                    <a:pt x="66815" y="90766"/>
                    <a:pt x="66881" y="94402"/>
                  </a:cubicBezTo>
                  <a:lnTo>
                    <a:pt x="62078" y="94402"/>
                  </a:lnTo>
                  <a:lnTo>
                    <a:pt x="53472" y="94368"/>
                  </a:lnTo>
                  <a:lnTo>
                    <a:pt x="44499" y="94368"/>
                  </a:lnTo>
                  <a:lnTo>
                    <a:pt x="36193" y="94335"/>
                  </a:lnTo>
                  <a:cubicBezTo>
                    <a:pt x="33157" y="94335"/>
                    <a:pt x="30155" y="94301"/>
                    <a:pt x="27120" y="94301"/>
                  </a:cubicBezTo>
                  <a:cubicBezTo>
                    <a:pt x="24218" y="94301"/>
                    <a:pt x="21315" y="94301"/>
                    <a:pt x="18413" y="94268"/>
                  </a:cubicBezTo>
                  <a:lnTo>
                    <a:pt x="9941" y="94268"/>
                  </a:lnTo>
                  <a:cubicBezTo>
                    <a:pt x="7205" y="94235"/>
                    <a:pt x="4503" y="94235"/>
                    <a:pt x="1801" y="94235"/>
                  </a:cubicBezTo>
                  <a:cubicBezTo>
                    <a:pt x="1801" y="91399"/>
                    <a:pt x="1801" y="88597"/>
                    <a:pt x="1801" y="85762"/>
                  </a:cubicBezTo>
                  <a:cubicBezTo>
                    <a:pt x="1801" y="81626"/>
                    <a:pt x="1801" y="77489"/>
                    <a:pt x="1801" y="73353"/>
                  </a:cubicBezTo>
                  <a:lnTo>
                    <a:pt x="1801" y="61244"/>
                  </a:lnTo>
                  <a:cubicBezTo>
                    <a:pt x="1801" y="57142"/>
                    <a:pt x="1801" y="53039"/>
                    <a:pt x="1801" y="48902"/>
                  </a:cubicBezTo>
                  <a:lnTo>
                    <a:pt x="1801" y="36894"/>
                  </a:lnTo>
                  <a:lnTo>
                    <a:pt x="1801" y="24985"/>
                  </a:lnTo>
                  <a:cubicBezTo>
                    <a:pt x="1801" y="20882"/>
                    <a:pt x="1801" y="16779"/>
                    <a:pt x="1801" y="12710"/>
                  </a:cubicBezTo>
                  <a:cubicBezTo>
                    <a:pt x="1801" y="9074"/>
                    <a:pt x="1801" y="5438"/>
                    <a:pt x="1801" y="1802"/>
                  </a:cubicBezTo>
                  <a:close/>
                  <a:moveTo>
                    <a:pt x="867" y="1"/>
                  </a:moveTo>
                  <a:cubicBezTo>
                    <a:pt x="701" y="1"/>
                    <a:pt x="567" y="134"/>
                    <a:pt x="567" y="301"/>
                  </a:cubicBezTo>
                  <a:cubicBezTo>
                    <a:pt x="567" y="334"/>
                    <a:pt x="567" y="368"/>
                    <a:pt x="601" y="401"/>
                  </a:cubicBezTo>
                  <a:cubicBezTo>
                    <a:pt x="534" y="334"/>
                    <a:pt x="467" y="301"/>
                    <a:pt x="400" y="301"/>
                  </a:cubicBezTo>
                  <a:cubicBezTo>
                    <a:pt x="234" y="301"/>
                    <a:pt x="100" y="434"/>
                    <a:pt x="100" y="601"/>
                  </a:cubicBezTo>
                  <a:cubicBezTo>
                    <a:pt x="100" y="3303"/>
                    <a:pt x="100" y="6005"/>
                    <a:pt x="100" y="8707"/>
                  </a:cubicBezTo>
                  <a:cubicBezTo>
                    <a:pt x="100" y="12743"/>
                    <a:pt x="100" y="16779"/>
                    <a:pt x="100" y="20816"/>
                  </a:cubicBezTo>
                  <a:cubicBezTo>
                    <a:pt x="100" y="25019"/>
                    <a:pt x="134" y="29222"/>
                    <a:pt x="134" y="33458"/>
                  </a:cubicBezTo>
                  <a:cubicBezTo>
                    <a:pt x="134" y="37561"/>
                    <a:pt x="134" y="41664"/>
                    <a:pt x="134" y="45767"/>
                  </a:cubicBezTo>
                  <a:cubicBezTo>
                    <a:pt x="134" y="50003"/>
                    <a:pt x="167" y="54239"/>
                    <a:pt x="167" y="58476"/>
                  </a:cubicBezTo>
                  <a:cubicBezTo>
                    <a:pt x="167" y="62612"/>
                    <a:pt x="167" y="66715"/>
                    <a:pt x="167" y="70818"/>
                  </a:cubicBezTo>
                  <a:cubicBezTo>
                    <a:pt x="200" y="75121"/>
                    <a:pt x="200" y="79424"/>
                    <a:pt x="200" y="83727"/>
                  </a:cubicBezTo>
                  <a:cubicBezTo>
                    <a:pt x="200" y="87630"/>
                    <a:pt x="200" y="91499"/>
                    <a:pt x="200" y="95402"/>
                  </a:cubicBezTo>
                  <a:cubicBezTo>
                    <a:pt x="100" y="95436"/>
                    <a:pt x="34" y="95536"/>
                    <a:pt x="0" y="95669"/>
                  </a:cubicBezTo>
                  <a:cubicBezTo>
                    <a:pt x="0" y="95803"/>
                    <a:pt x="134" y="95969"/>
                    <a:pt x="300" y="95969"/>
                  </a:cubicBezTo>
                  <a:cubicBezTo>
                    <a:pt x="2602" y="95969"/>
                    <a:pt x="4937" y="95969"/>
                    <a:pt x="7272" y="96003"/>
                  </a:cubicBezTo>
                  <a:lnTo>
                    <a:pt x="16178" y="96036"/>
                  </a:lnTo>
                  <a:cubicBezTo>
                    <a:pt x="19114" y="96069"/>
                    <a:pt x="22083" y="96069"/>
                    <a:pt x="25051" y="96103"/>
                  </a:cubicBezTo>
                  <a:cubicBezTo>
                    <a:pt x="28020" y="96103"/>
                    <a:pt x="30989" y="96136"/>
                    <a:pt x="33958" y="96136"/>
                  </a:cubicBezTo>
                  <a:cubicBezTo>
                    <a:pt x="36993" y="96169"/>
                    <a:pt x="39995" y="96169"/>
                    <a:pt x="43031" y="96203"/>
                  </a:cubicBezTo>
                  <a:lnTo>
                    <a:pt x="51971" y="96236"/>
                  </a:lnTo>
                  <a:cubicBezTo>
                    <a:pt x="54873" y="96270"/>
                    <a:pt x="57775" y="96270"/>
                    <a:pt x="60677" y="96303"/>
                  </a:cubicBezTo>
                  <a:cubicBezTo>
                    <a:pt x="63212" y="96303"/>
                    <a:pt x="65781" y="96336"/>
                    <a:pt x="68316" y="96336"/>
                  </a:cubicBezTo>
                  <a:lnTo>
                    <a:pt x="68349" y="96336"/>
                  </a:lnTo>
                  <a:cubicBezTo>
                    <a:pt x="68449" y="96336"/>
                    <a:pt x="68516" y="96303"/>
                    <a:pt x="68583" y="96203"/>
                  </a:cubicBezTo>
                  <a:lnTo>
                    <a:pt x="68616" y="96203"/>
                  </a:lnTo>
                  <a:cubicBezTo>
                    <a:pt x="68749" y="96203"/>
                    <a:pt x="68883" y="96069"/>
                    <a:pt x="68883" y="95936"/>
                  </a:cubicBezTo>
                  <a:cubicBezTo>
                    <a:pt x="68849" y="93267"/>
                    <a:pt x="68783" y="90632"/>
                    <a:pt x="68749" y="87997"/>
                  </a:cubicBezTo>
                  <a:cubicBezTo>
                    <a:pt x="68683" y="83861"/>
                    <a:pt x="68616" y="79758"/>
                    <a:pt x="68549" y="75621"/>
                  </a:cubicBezTo>
                  <a:cubicBezTo>
                    <a:pt x="68449" y="71352"/>
                    <a:pt x="68382" y="67082"/>
                    <a:pt x="68316" y="62779"/>
                  </a:cubicBezTo>
                  <a:cubicBezTo>
                    <a:pt x="68249" y="58743"/>
                    <a:pt x="68182" y="54673"/>
                    <a:pt x="68116" y="50603"/>
                  </a:cubicBezTo>
                  <a:cubicBezTo>
                    <a:pt x="68015" y="46334"/>
                    <a:pt x="67949" y="42031"/>
                    <a:pt x="67882" y="37761"/>
                  </a:cubicBezTo>
                  <a:cubicBezTo>
                    <a:pt x="67815" y="33591"/>
                    <a:pt x="67749" y="29422"/>
                    <a:pt x="67682" y="25252"/>
                  </a:cubicBezTo>
                  <a:cubicBezTo>
                    <a:pt x="67615" y="21216"/>
                    <a:pt x="67548" y="17180"/>
                    <a:pt x="67482" y="13143"/>
                  </a:cubicBezTo>
                  <a:cubicBezTo>
                    <a:pt x="67382" y="9174"/>
                    <a:pt x="67315" y="5204"/>
                    <a:pt x="67248" y="1235"/>
                  </a:cubicBezTo>
                  <a:cubicBezTo>
                    <a:pt x="67248" y="1201"/>
                    <a:pt x="67248" y="1168"/>
                    <a:pt x="67248" y="1135"/>
                  </a:cubicBezTo>
                  <a:lnTo>
                    <a:pt x="67315" y="1135"/>
                  </a:lnTo>
                  <a:cubicBezTo>
                    <a:pt x="67482" y="1101"/>
                    <a:pt x="67615" y="968"/>
                    <a:pt x="67615" y="835"/>
                  </a:cubicBezTo>
                  <a:cubicBezTo>
                    <a:pt x="67582" y="668"/>
                    <a:pt x="67448" y="534"/>
                    <a:pt x="67315" y="534"/>
                  </a:cubicBezTo>
                  <a:cubicBezTo>
                    <a:pt x="65314" y="534"/>
                    <a:pt x="63312" y="501"/>
                    <a:pt x="61311" y="501"/>
                  </a:cubicBezTo>
                  <a:cubicBezTo>
                    <a:pt x="58409" y="468"/>
                    <a:pt x="55507" y="434"/>
                    <a:pt x="52604" y="401"/>
                  </a:cubicBezTo>
                  <a:cubicBezTo>
                    <a:pt x="49702" y="401"/>
                    <a:pt x="46834" y="368"/>
                    <a:pt x="43965" y="334"/>
                  </a:cubicBezTo>
                  <a:cubicBezTo>
                    <a:pt x="41096" y="334"/>
                    <a:pt x="38261" y="301"/>
                    <a:pt x="35392" y="267"/>
                  </a:cubicBezTo>
                  <a:cubicBezTo>
                    <a:pt x="32490" y="267"/>
                    <a:pt x="29588" y="234"/>
                    <a:pt x="26686" y="201"/>
                  </a:cubicBezTo>
                  <a:cubicBezTo>
                    <a:pt x="23717" y="167"/>
                    <a:pt x="20715" y="167"/>
                    <a:pt x="17746" y="134"/>
                  </a:cubicBezTo>
                  <a:cubicBezTo>
                    <a:pt x="14877" y="101"/>
                    <a:pt x="12009" y="101"/>
                    <a:pt x="9173" y="67"/>
                  </a:cubicBezTo>
                  <a:cubicBezTo>
                    <a:pt x="6405" y="34"/>
                    <a:pt x="3636" y="34"/>
                    <a:pt x="867" y="1"/>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1"/>
            <p:cNvSpPr/>
            <p:nvPr/>
          </p:nvSpPr>
          <p:spPr>
            <a:xfrm>
              <a:off x="807425" y="1611600"/>
              <a:ext cx="1350975" cy="1404350"/>
            </a:xfrm>
            <a:custGeom>
              <a:avLst/>
              <a:gdLst/>
              <a:ahLst/>
              <a:cxnLst/>
              <a:rect l="l" t="t" r="r" b="b"/>
              <a:pathLst>
                <a:path w="54039" h="56174" extrusionOk="0">
                  <a:moveTo>
                    <a:pt x="267" y="0"/>
                  </a:moveTo>
                  <a:cubicBezTo>
                    <a:pt x="267" y="3336"/>
                    <a:pt x="234" y="6672"/>
                    <a:pt x="234" y="10007"/>
                  </a:cubicBezTo>
                  <a:cubicBezTo>
                    <a:pt x="200" y="13610"/>
                    <a:pt x="200" y="17213"/>
                    <a:pt x="167" y="20815"/>
                  </a:cubicBezTo>
                  <a:cubicBezTo>
                    <a:pt x="167" y="24351"/>
                    <a:pt x="133" y="27920"/>
                    <a:pt x="133" y="31456"/>
                  </a:cubicBezTo>
                  <a:cubicBezTo>
                    <a:pt x="100" y="35059"/>
                    <a:pt x="100" y="38695"/>
                    <a:pt x="67" y="42297"/>
                  </a:cubicBezTo>
                  <a:cubicBezTo>
                    <a:pt x="33" y="45933"/>
                    <a:pt x="33" y="49569"/>
                    <a:pt x="0" y="53205"/>
                  </a:cubicBezTo>
                  <a:cubicBezTo>
                    <a:pt x="0" y="54139"/>
                    <a:pt x="0" y="55106"/>
                    <a:pt x="0" y="56040"/>
                  </a:cubicBezTo>
                  <a:lnTo>
                    <a:pt x="3636" y="56040"/>
                  </a:lnTo>
                  <a:cubicBezTo>
                    <a:pt x="4870" y="56074"/>
                    <a:pt x="6104" y="56074"/>
                    <a:pt x="7339" y="56074"/>
                  </a:cubicBezTo>
                  <a:cubicBezTo>
                    <a:pt x="9874" y="56107"/>
                    <a:pt x="12442" y="56141"/>
                    <a:pt x="15011" y="56141"/>
                  </a:cubicBezTo>
                  <a:cubicBezTo>
                    <a:pt x="15444" y="56141"/>
                    <a:pt x="15845" y="56174"/>
                    <a:pt x="16245" y="56174"/>
                  </a:cubicBezTo>
                  <a:cubicBezTo>
                    <a:pt x="16312" y="54873"/>
                    <a:pt x="16378" y="53572"/>
                    <a:pt x="16445" y="52271"/>
                  </a:cubicBezTo>
                  <a:cubicBezTo>
                    <a:pt x="16412" y="52204"/>
                    <a:pt x="16412" y="52138"/>
                    <a:pt x="16445" y="52071"/>
                  </a:cubicBezTo>
                  <a:cubicBezTo>
                    <a:pt x="16412" y="51604"/>
                    <a:pt x="16479" y="51104"/>
                    <a:pt x="16745" y="50737"/>
                  </a:cubicBezTo>
                  <a:cubicBezTo>
                    <a:pt x="10875" y="47301"/>
                    <a:pt x="6004" y="42130"/>
                    <a:pt x="3302" y="35859"/>
                  </a:cubicBezTo>
                  <a:cubicBezTo>
                    <a:pt x="3302" y="35859"/>
                    <a:pt x="3302" y="35859"/>
                    <a:pt x="3302" y="35826"/>
                  </a:cubicBezTo>
                  <a:cubicBezTo>
                    <a:pt x="3302" y="35759"/>
                    <a:pt x="3269" y="35693"/>
                    <a:pt x="3269" y="35626"/>
                  </a:cubicBezTo>
                  <a:cubicBezTo>
                    <a:pt x="3236" y="35592"/>
                    <a:pt x="3236" y="35592"/>
                    <a:pt x="3236" y="35559"/>
                  </a:cubicBezTo>
                  <a:cubicBezTo>
                    <a:pt x="3202" y="35392"/>
                    <a:pt x="3136" y="35226"/>
                    <a:pt x="3069" y="35059"/>
                  </a:cubicBezTo>
                  <a:cubicBezTo>
                    <a:pt x="3069" y="35025"/>
                    <a:pt x="3036" y="34959"/>
                    <a:pt x="3036" y="34925"/>
                  </a:cubicBezTo>
                  <a:lnTo>
                    <a:pt x="3036" y="34925"/>
                  </a:lnTo>
                  <a:cubicBezTo>
                    <a:pt x="3169" y="34959"/>
                    <a:pt x="3269" y="34992"/>
                    <a:pt x="3402" y="35059"/>
                  </a:cubicBezTo>
                  <a:cubicBezTo>
                    <a:pt x="3436" y="35059"/>
                    <a:pt x="3469" y="35059"/>
                    <a:pt x="3503" y="35092"/>
                  </a:cubicBezTo>
                  <a:cubicBezTo>
                    <a:pt x="3536" y="35092"/>
                    <a:pt x="3603" y="35092"/>
                    <a:pt x="3636" y="35125"/>
                  </a:cubicBezTo>
                  <a:cubicBezTo>
                    <a:pt x="9807" y="37594"/>
                    <a:pt x="14944" y="41964"/>
                    <a:pt x="19948" y="46233"/>
                  </a:cubicBezTo>
                  <a:cubicBezTo>
                    <a:pt x="20081" y="46333"/>
                    <a:pt x="20181" y="46434"/>
                    <a:pt x="20315" y="46534"/>
                  </a:cubicBezTo>
                  <a:cubicBezTo>
                    <a:pt x="18980" y="45033"/>
                    <a:pt x="17679" y="43431"/>
                    <a:pt x="16545" y="41764"/>
                  </a:cubicBezTo>
                  <a:cubicBezTo>
                    <a:pt x="15611" y="40529"/>
                    <a:pt x="14777" y="39228"/>
                    <a:pt x="14010" y="37861"/>
                  </a:cubicBezTo>
                  <a:cubicBezTo>
                    <a:pt x="14010" y="37861"/>
                    <a:pt x="14010" y="37827"/>
                    <a:pt x="14010" y="37827"/>
                  </a:cubicBezTo>
                  <a:cubicBezTo>
                    <a:pt x="13210" y="37727"/>
                    <a:pt x="12442" y="37627"/>
                    <a:pt x="11642" y="37494"/>
                  </a:cubicBezTo>
                  <a:lnTo>
                    <a:pt x="11542" y="37494"/>
                  </a:lnTo>
                  <a:cubicBezTo>
                    <a:pt x="11608" y="37427"/>
                    <a:pt x="11642" y="37394"/>
                    <a:pt x="11708" y="37327"/>
                  </a:cubicBezTo>
                  <a:cubicBezTo>
                    <a:pt x="11742" y="37260"/>
                    <a:pt x="11842" y="37194"/>
                    <a:pt x="11909" y="37127"/>
                  </a:cubicBezTo>
                  <a:lnTo>
                    <a:pt x="12009" y="37027"/>
                  </a:lnTo>
                  <a:cubicBezTo>
                    <a:pt x="12042" y="37027"/>
                    <a:pt x="12042" y="36993"/>
                    <a:pt x="12042" y="36993"/>
                  </a:cubicBezTo>
                  <a:cubicBezTo>
                    <a:pt x="12075" y="36960"/>
                    <a:pt x="12109" y="36927"/>
                    <a:pt x="12142" y="36893"/>
                  </a:cubicBezTo>
                  <a:cubicBezTo>
                    <a:pt x="12209" y="36827"/>
                    <a:pt x="12242" y="36793"/>
                    <a:pt x="12309" y="36727"/>
                  </a:cubicBezTo>
                  <a:cubicBezTo>
                    <a:pt x="12542" y="36526"/>
                    <a:pt x="12776" y="36360"/>
                    <a:pt x="13009" y="36160"/>
                  </a:cubicBezTo>
                  <a:cubicBezTo>
                    <a:pt x="11175" y="32257"/>
                    <a:pt x="9607" y="28154"/>
                    <a:pt x="8573" y="23951"/>
                  </a:cubicBezTo>
                  <a:cubicBezTo>
                    <a:pt x="8506" y="23484"/>
                    <a:pt x="7872" y="21482"/>
                    <a:pt x="7806" y="20315"/>
                  </a:cubicBezTo>
                  <a:cubicBezTo>
                    <a:pt x="7806" y="20315"/>
                    <a:pt x="7806" y="20301"/>
                    <a:pt x="7806" y="20282"/>
                  </a:cubicBezTo>
                  <a:cubicBezTo>
                    <a:pt x="7806" y="20215"/>
                    <a:pt x="7806" y="20181"/>
                    <a:pt x="7806" y="20148"/>
                  </a:cubicBezTo>
                  <a:cubicBezTo>
                    <a:pt x="7806" y="20015"/>
                    <a:pt x="7839" y="19915"/>
                    <a:pt x="7839" y="19815"/>
                  </a:cubicBezTo>
                  <a:cubicBezTo>
                    <a:pt x="7839" y="19681"/>
                    <a:pt x="7839" y="19548"/>
                    <a:pt x="7839" y="19414"/>
                  </a:cubicBezTo>
                  <a:cubicBezTo>
                    <a:pt x="7839" y="19448"/>
                    <a:pt x="7839" y="19448"/>
                    <a:pt x="7872" y="19448"/>
                  </a:cubicBezTo>
                  <a:cubicBezTo>
                    <a:pt x="7906" y="19481"/>
                    <a:pt x="7939" y="19514"/>
                    <a:pt x="7972" y="19548"/>
                  </a:cubicBezTo>
                  <a:lnTo>
                    <a:pt x="8106" y="19648"/>
                  </a:lnTo>
                  <a:cubicBezTo>
                    <a:pt x="8139" y="19714"/>
                    <a:pt x="8139" y="19748"/>
                    <a:pt x="8173" y="19781"/>
                  </a:cubicBezTo>
                  <a:lnTo>
                    <a:pt x="8206" y="19781"/>
                  </a:lnTo>
                  <a:cubicBezTo>
                    <a:pt x="8239" y="19815"/>
                    <a:pt x="8273" y="19848"/>
                    <a:pt x="8273" y="19881"/>
                  </a:cubicBezTo>
                  <a:cubicBezTo>
                    <a:pt x="8306" y="19915"/>
                    <a:pt x="8339" y="19915"/>
                    <a:pt x="8373" y="19948"/>
                  </a:cubicBezTo>
                  <a:cubicBezTo>
                    <a:pt x="8439" y="20015"/>
                    <a:pt x="8506" y="20081"/>
                    <a:pt x="8606" y="20115"/>
                  </a:cubicBezTo>
                  <a:cubicBezTo>
                    <a:pt x="8640" y="20148"/>
                    <a:pt x="8673" y="20181"/>
                    <a:pt x="8706" y="20181"/>
                  </a:cubicBezTo>
                  <a:cubicBezTo>
                    <a:pt x="12009" y="23384"/>
                    <a:pt x="14844" y="27086"/>
                    <a:pt x="17513" y="30856"/>
                  </a:cubicBezTo>
                  <a:cubicBezTo>
                    <a:pt x="18013" y="31556"/>
                    <a:pt x="18513" y="32257"/>
                    <a:pt x="18980" y="32957"/>
                  </a:cubicBezTo>
                  <a:cubicBezTo>
                    <a:pt x="19014" y="33024"/>
                    <a:pt x="19047" y="33091"/>
                    <a:pt x="19014" y="33157"/>
                  </a:cubicBezTo>
                  <a:cubicBezTo>
                    <a:pt x="19981" y="32857"/>
                    <a:pt x="20948" y="32657"/>
                    <a:pt x="21916" y="32624"/>
                  </a:cubicBezTo>
                  <a:cubicBezTo>
                    <a:pt x="18280" y="30722"/>
                    <a:pt x="14844" y="26586"/>
                    <a:pt x="14611" y="22650"/>
                  </a:cubicBezTo>
                  <a:lnTo>
                    <a:pt x="14611" y="22650"/>
                  </a:lnTo>
                  <a:cubicBezTo>
                    <a:pt x="14711" y="22683"/>
                    <a:pt x="14811" y="22717"/>
                    <a:pt x="14911" y="22717"/>
                  </a:cubicBezTo>
                  <a:lnTo>
                    <a:pt x="14944" y="22717"/>
                  </a:lnTo>
                  <a:cubicBezTo>
                    <a:pt x="15011" y="22750"/>
                    <a:pt x="15111" y="22783"/>
                    <a:pt x="15211" y="22783"/>
                  </a:cubicBezTo>
                  <a:cubicBezTo>
                    <a:pt x="15311" y="22817"/>
                    <a:pt x="15411" y="22850"/>
                    <a:pt x="15511" y="22883"/>
                  </a:cubicBezTo>
                  <a:lnTo>
                    <a:pt x="15545" y="22883"/>
                  </a:lnTo>
                  <a:cubicBezTo>
                    <a:pt x="15578" y="22883"/>
                    <a:pt x="15578" y="22917"/>
                    <a:pt x="15611" y="22917"/>
                  </a:cubicBezTo>
                  <a:lnTo>
                    <a:pt x="15678" y="22917"/>
                  </a:lnTo>
                  <a:cubicBezTo>
                    <a:pt x="15678" y="22950"/>
                    <a:pt x="15678" y="22950"/>
                    <a:pt x="15711" y="22950"/>
                  </a:cubicBezTo>
                  <a:cubicBezTo>
                    <a:pt x="15978" y="23050"/>
                    <a:pt x="16245" y="23117"/>
                    <a:pt x="16512" y="23217"/>
                  </a:cubicBezTo>
                  <a:cubicBezTo>
                    <a:pt x="16645" y="23250"/>
                    <a:pt x="16779" y="23317"/>
                    <a:pt x="16912" y="23350"/>
                  </a:cubicBezTo>
                  <a:cubicBezTo>
                    <a:pt x="17846" y="23817"/>
                    <a:pt x="18747" y="24351"/>
                    <a:pt x="19614" y="24985"/>
                  </a:cubicBezTo>
                  <a:cubicBezTo>
                    <a:pt x="16946" y="20682"/>
                    <a:pt x="14944" y="15945"/>
                    <a:pt x="14010" y="10975"/>
                  </a:cubicBezTo>
                  <a:cubicBezTo>
                    <a:pt x="13977" y="10608"/>
                    <a:pt x="13910" y="10241"/>
                    <a:pt x="13877" y="9907"/>
                  </a:cubicBezTo>
                  <a:cubicBezTo>
                    <a:pt x="13877" y="9874"/>
                    <a:pt x="13877" y="9841"/>
                    <a:pt x="13877" y="9841"/>
                  </a:cubicBezTo>
                  <a:cubicBezTo>
                    <a:pt x="13843" y="9607"/>
                    <a:pt x="13810" y="9374"/>
                    <a:pt x="13777" y="9174"/>
                  </a:cubicBezTo>
                  <a:lnTo>
                    <a:pt x="13777" y="9174"/>
                  </a:lnTo>
                  <a:cubicBezTo>
                    <a:pt x="13843" y="9207"/>
                    <a:pt x="13877" y="9240"/>
                    <a:pt x="13943" y="9274"/>
                  </a:cubicBezTo>
                  <a:lnTo>
                    <a:pt x="13943" y="9307"/>
                  </a:lnTo>
                  <a:lnTo>
                    <a:pt x="13977" y="9307"/>
                  </a:lnTo>
                  <a:cubicBezTo>
                    <a:pt x="14077" y="9374"/>
                    <a:pt x="14144" y="9474"/>
                    <a:pt x="14244" y="9540"/>
                  </a:cubicBezTo>
                  <a:lnTo>
                    <a:pt x="14277" y="9540"/>
                  </a:lnTo>
                  <a:cubicBezTo>
                    <a:pt x="14277" y="9574"/>
                    <a:pt x="14310" y="9574"/>
                    <a:pt x="14310" y="9574"/>
                  </a:cubicBezTo>
                  <a:cubicBezTo>
                    <a:pt x="14344" y="9607"/>
                    <a:pt x="14344" y="9607"/>
                    <a:pt x="14377" y="9641"/>
                  </a:cubicBezTo>
                  <a:cubicBezTo>
                    <a:pt x="14444" y="9707"/>
                    <a:pt x="14510" y="9774"/>
                    <a:pt x="14577" y="9807"/>
                  </a:cubicBezTo>
                  <a:cubicBezTo>
                    <a:pt x="16946" y="12076"/>
                    <a:pt x="18713" y="14844"/>
                    <a:pt x="20581" y="17513"/>
                  </a:cubicBezTo>
                  <a:cubicBezTo>
                    <a:pt x="22149" y="19748"/>
                    <a:pt x="23484" y="22183"/>
                    <a:pt x="24684" y="24651"/>
                  </a:cubicBezTo>
                  <a:cubicBezTo>
                    <a:pt x="25051" y="23050"/>
                    <a:pt x="25618" y="21516"/>
                    <a:pt x="26319" y="20081"/>
                  </a:cubicBezTo>
                  <a:cubicBezTo>
                    <a:pt x="26352" y="20048"/>
                    <a:pt x="26352" y="20015"/>
                    <a:pt x="26386" y="20015"/>
                  </a:cubicBezTo>
                  <a:cubicBezTo>
                    <a:pt x="26452" y="19915"/>
                    <a:pt x="26519" y="19815"/>
                    <a:pt x="26586" y="19714"/>
                  </a:cubicBezTo>
                  <a:cubicBezTo>
                    <a:pt x="26619" y="19681"/>
                    <a:pt x="26652" y="19648"/>
                    <a:pt x="26686" y="19614"/>
                  </a:cubicBezTo>
                  <a:lnTo>
                    <a:pt x="26686" y="19581"/>
                  </a:lnTo>
                  <a:lnTo>
                    <a:pt x="26719" y="19581"/>
                  </a:lnTo>
                  <a:cubicBezTo>
                    <a:pt x="26786" y="19481"/>
                    <a:pt x="26886" y="19381"/>
                    <a:pt x="26953" y="19314"/>
                  </a:cubicBezTo>
                  <a:lnTo>
                    <a:pt x="26953" y="19281"/>
                  </a:lnTo>
                  <a:lnTo>
                    <a:pt x="26986" y="19314"/>
                  </a:lnTo>
                  <a:cubicBezTo>
                    <a:pt x="27053" y="19414"/>
                    <a:pt x="27119" y="19548"/>
                    <a:pt x="27186" y="19648"/>
                  </a:cubicBezTo>
                  <a:cubicBezTo>
                    <a:pt x="27186" y="19648"/>
                    <a:pt x="27186" y="19648"/>
                    <a:pt x="27186" y="19681"/>
                  </a:cubicBezTo>
                  <a:cubicBezTo>
                    <a:pt x="27286" y="19848"/>
                    <a:pt x="27386" y="20048"/>
                    <a:pt x="27486" y="20215"/>
                  </a:cubicBezTo>
                  <a:cubicBezTo>
                    <a:pt x="27486" y="20282"/>
                    <a:pt x="27520" y="20315"/>
                    <a:pt x="27553" y="20348"/>
                  </a:cubicBezTo>
                  <a:cubicBezTo>
                    <a:pt x="28921" y="23484"/>
                    <a:pt x="28821" y="27153"/>
                    <a:pt x="27687" y="30355"/>
                  </a:cubicBezTo>
                  <a:cubicBezTo>
                    <a:pt x="28120" y="29988"/>
                    <a:pt x="28621" y="29622"/>
                    <a:pt x="28987" y="29355"/>
                  </a:cubicBezTo>
                  <a:cubicBezTo>
                    <a:pt x="28987" y="29321"/>
                    <a:pt x="28987" y="29288"/>
                    <a:pt x="28987" y="29288"/>
                  </a:cubicBezTo>
                  <a:cubicBezTo>
                    <a:pt x="29288" y="27553"/>
                    <a:pt x="29655" y="25852"/>
                    <a:pt x="30255" y="24218"/>
                  </a:cubicBezTo>
                  <a:cubicBezTo>
                    <a:pt x="31389" y="21015"/>
                    <a:pt x="32623" y="17813"/>
                    <a:pt x="34291" y="14878"/>
                  </a:cubicBezTo>
                  <a:cubicBezTo>
                    <a:pt x="34291" y="14844"/>
                    <a:pt x="34291" y="14844"/>
                    <a:pt x="34291" y="14844"/>
                  </a:cubicBezTo>
                  <a:cubicBezTo>
                    <a:pt x="34391" y="14744"/>
                    <a:pt x="34458" y="14611"/>
                    <a:pt x="34525" y="14477"/>
                  </a:cubicBezTo>
                  <a:cubicBezTo>
                    <a:pt x="34625" y="14344"/>
                    <a:pt x="34692" y="14211"/>
                    <a:pt x="34792" y="14077"/>
                  </a:cubicBezTo>
                  <a:cubicBezTo>
                    <a:pt x="34792" y="14077"/>
                    <a:pt x="34792" y="14044"/>
                    <a:pt x="34792" y="14044"/>
                  </a:cubicBezTo>
                  <a:cubicBezTo>
                    <a:pt x="34825" y="14010"/>
                    <a:pt x="34858" y="13977"/>
                    <a:pt x="34892" y="13944"/>
                  </a:cubicBezTo>
                  <a:cubicBezTo>
                    <a:pt x="34925" y="13877"/>
                    <a:pt x="34958" y="13810"/>
                    <a:pt x="34992" y="13777"/>
                  </a:cubicBezTo>
                  <a:cubicBezTo>
                    <a:pt x="34992" y="13777"/>
                    <a:pt x="34992" y="13777"/>
                    <a:pt x="34992" y="13744"/>
                  </a:cubicBezTo>
                  <a:cubicBezTo>
                    <a:pt x="35025" y="13710"/>
                    <a:pt x="35058" y="13677"/>
                    <a:pt x="35092" y="13610"/>
                  </a:cubicBezTo>
                  <a:cubicBezTo>
                    <a:pt x="35159" y="13510"/>
                    <a:pt x="35192" y="13443"/>
                    <a:pt x="35259" y="13377"/>
                  </a:cubicBezTo>
                  <a:cubicBezTo>
                    <a:pt x="35259" y="13410"/>
                    <a:pt x="35292" y="13443"/>
                    <a:pt x="35292" y="13477"/>
                  </a:cubicBezTo>
                  <a:cubicBezTo>
                    <a:pt x="35292" y="13510"/>
                    <a:pt x="35325" y="13677"/>
                    <a:pt x="35359" y="13910"/>
                  </a:cubicBezTo>
                  <a:cubicBezTo>
                    <a:pt x="35392" y="13944"/>
                    <a:pt x="35425" y="14010"/>
                    <a:pt x="35392" y="14077"/>
                  </a:cubicBezTo>
                  <a:cubicBezTo>
                    <a:pt x="35692" y="15478"/>
                    <a:pt x="36326" y="19081"/>
                    <a:pt x="36426" y="21049"/>
                  </a:cubicBezTo>
                  <a:cubicBezTo>
                    <a:pt x="37260" y="19114"/>
                    <a:pt x="38294" y="17246"/>
                    <a:pt x="39462" y="15511"/>
                  </a:cubicBezTo>
                  <a:cubicBezTo>
                    <a:pt x="39528" y="15445"/>
                    <a:pt x="39562" y="15378"/>
                    <a:pt x="39628" y="15345"/>
                  </a:cubicBezTo>
                  <a:cubicBezTo>
                    <a:pt x="39662" y="15278"/>
                    <a:pt x="39728" y="15245"/>
                    <a:pt x="39762" y="15178"/>
                  </a:cubicBezTo>
                  <a:cubicBezTo>
                    <a:pt x="39795" y="15145"/>
                    <a:pt x="39862" y="15078"/>
                    <a:pt x="39895" y="15044"/>
                  </a:cubicBezTo>
                  <a:cubicBezTo>
                    <a:pt x="39929" y="14978"/>
                    <a:pt x="39962" y="14944"/>
                    <a:pt x="39995" y="14911"/>
                  </a:cubicBezTo>
                  <a:cubicBezTo>
                    <a:pt x="40029" y="14944"/>
                    <a:pt x="40029" y="15011"/>
                    <a:pt x="40029" y="15044"/>
                  </a:cubicBezTo>
                  <a:cubicBezTo>
                    <a:pt x="40062" y="15111"/>
                    <a:pt x="40095" y="15211"/>
                    <a:pt x="40095" y="15278"/>
                  </a:cubicBezTo>
                  <a:cubicBezTo>
                    <a:pt x="40095" y="15311"/>
                    <a:pt x="40129" y="15345"/>
                    <a:pt x="40129" y="15378"/>
                  </a:cubicBezTo>
                  <a:cubicBezTo>
                    <a:pt x="40129" y="15445"/>
                    <a:pt x="40129" y="15478"/>
                    <a:pt x="40162" y="15511"/>
                  </a:cubicBezTo>
                  <a:cubicBezTo>
                    <a:pt x="40162" y="15545"/>
                    <a:pt x="40162" y="15545"/>
                    <a:pt x="40162" y="15545"/>
                  </a:cubicBezTo>
                  <a:cubicBezTo>
                    <a:pt x="40162" y="15712"/>
                    <a:pt x="40195" y="15878"/>
                    <a:pt x="40262" y="16079"/>
                  </a:cubicBezTo>
                  <a:cubicBezTo>
                    <a:pt x="40262" y="16179"/>
                    <a:pt x="40296" y="16312"/>
                    <a:pt x="40296" y="16445"/>
                  </a:cubicBezTo>
                  <a:cubicBezTo>
                    <a:pt x="40329" y="16579"/>
                    <a:pt x="40329" y="16679"/>
                    <a:pt x="40329" y="16812"/>
                  </a:cubicBezTo>
                  <a:cubicBezTo>
                    <a:pt x="40596" y="19881"/>
                    <a:pt x="40662" y="22950"/>
                    <a:pt x="40562" y="26052"/>
                  </a:cubicBezTo>
                  <a:cubicBezTo>
                    <a:pt x="40662" y="29555"/>
                    <a:pt x="40229" y="33057"/>
                    <a:pt x="39428" y="36493"/>
                  </a:cubicBezTo>
                  <a:cubicBezTo>
                    <a:pt x="39395" y="36727"/>
                    <a:pt x="39328" y="36993"/>
                    <a:pt x="39295" y="37227"/>
                  </a:cubicBezTo>
                  <a:cubicBezTo>
                    <a:pt x="41129" y="33157"/>
                    <a:pt x="43665" y="29388"/>
                    <a:pt x="46533" y="25952"/>
                  </a:cubicBezTo>
                  <a:cubicBezTo>
                    <a:pt x="46600" y="25919"/>
                    <a:pt x="46633" y="25886"/>
                    <a:pt x="46667" y="25852"/>
                  </a:cubicBezTo>
                  <a:cubicBezTo>
                    <a:pt x="46733" y="25785"/>
                    <a:pt x="46800" y="25719"/>
                    <a:pt x="46834" y="25652"/>
                  </a:cubicBezTo>
                  <a:lnTo>
                    <a:pt x="46900" y="25619"/>
                  </a:lnTo>
                  <a:cubicBezTo>
                    <a:pt x="46900" y="25585"/>
                    <a:pt x="46934" y="25585"/>
                    <a:pt x="46934" y="25552"/>
                  </a:cubicBezTo>
                  <a:cubicBezTo>
                    <a:pt x="47067" y="25419"/>
                    <a:pt x="47200" y="25285"/>
                    <a:pt x="47367" y="25152"/>
                  </a:cubicBezTo>
                  <a:cubicBezTo>
                    <a:pt x="47367" y="25152"/>
                    <a:pt x="47367" y="25152"/>
                    <a:pt x="47401" y="25118"/>
                  </a:cubicBezTo>
                  <a:cubicBezTo>
                    <a:pt x="47401" y="25118"/>
                    <a:pt x="47401" y="25118"/>
                    <a:pt x="47434" y="25085"/>
                  </a:cubicBezTo>
                  <a:lnTo>
                    <a:pt x="47434" y="25085"/>
                  </a:lnTo>
                  <a:cubicBezTo>
                    <a:pt x="47434" y="25152"/>
                    <a:pt x="47434" y="25218"/>
                    <a:pt x="47401" y="25285"/>
                  </a:cubicBezTo>
                  <a:cubicBezTo>
                    <a:pt x="47401" y="25385"/>
                    <a:pt x="47401" y="25485"/>
                    <a:pt x="47401" y="25585"/>
                  </a:cubicBezTo>
                  <a:cubicBezTo>
                    <a:pt x="47401" y="25685"/>
                    <a:pt x="47401" y="25785"/>
                    <a:pt x="47401" y="25886"/>
                  </a:cubicBezTo>
                  <a:lnTo>
                    <a:pt x="47401" y="25952"/>
                  </a:lnTo>
                  <a:cubicBezTo>
                    <a:pt x="47401" y="25986"/>
                    <a:pt x="47401" y="26019"/>
                    <a:pt x="47401" y="26052"/>
                  </a:cubicBezTo>
                  <a:cubicBezTo>
                    <a:pt x="46900" y="30989"/>
                    <a:pt x="45966" y="35893"/>
                    <a:pt x="44332" y="40563"/>
                  </a:cubicBezTo>
                  <a:cubicBezTo>
                    <a:pt x="43998" y="41764"/>
                    <a:pt x="43565" y="42931"/>
                    <a:pt x="42964" y="43998"/>
                  </a:cubicBezTo>
                  <a:cubicBezTo>
                    <a:pt x="43531" y="43765"/>
                    <a:pt x="44132" y="43565"/>
                    <a:pt x="44699" y="43498"/>
                  </a:cubicBezTo>
                  <a:cubicBezTo>
                    <a:pt x="44699" y="43598"/>
                    <a:pt x="44699" y="43665"/>
                    <a:pt x="44699" y="43765"/>
                  </a:cubicBezTo>
                  <a:cubicBezTo>
                    <a:pt x="44699" y="43865"/>
                    <a:pt x="44665" y="43965"/>
                    <a:pt x="44665" y="44065"/>
                  </a:cubicBezTo>
                  <a:cubicBezTo>
                    <a:pt x="44665" y="44132"/>
                    <a:pt x="44665" y="44199"/>
                    <a:pt x="44665" y="44265"/>
                  </a:cubicBezTo>
                  <a:cubicBezTo>
                    <a:pt x="44198" y="47568"/>
                    <a:pt x="42264" y="50603"/>
                    <a:pt x="39528" y="52505"/>
                  </a:cubicBezTo>
                  <a:cubicBezTo>
                    <a:pt x="39808" y="52482"/>
                    <a:pt x="40087" y="52471"/>
                    <a:pt x="40366" y="52471"/>
                  </a:cubicBezTo>
                  <a:cubicBezTo>
                    <a:pt x="42552" y="52471"/>
                    <a:pt x="44707" y="53152"/>
                    <a:pt x="46600" y="54306"/>
                  </a:cubicBezTo>
                  <a:cubicBezTo>
                    <a:pt x="47200" y="54306"/>
                    <a:pt x="47834" y="54273"/>
                    <a:pt x="48468" y="54273"/>
                  </a:cubicBezTo>
                  <a:cubicBezTo>
                    <a:pt x="50336" y="54239"/>
                    <a:pt x="52171" y="54206"/>
                    <a:pt x="54039" y="54172"/>
                  </a:cubicBezTo>
                  <a:cubicBezTo>
                    <a:pt x="54005" y="53038"/>
                    <a:pt x="53972" y="51904"/>
                    <a:pt x="53972" y="50803"/>
                  </a:cubicBezTo>
                  <a:cubicBezTo>
                    <a:pt x="53905" y="47067"/>
                    <a:pt x="53805" y="43331"/>
                    <a:pt x="53738" y="39629"/>
                  </a:cubicBezTo>
                  <a:cubicBezTo>
                    <a:pt x="53672" y="35926"/>
                    <a:pt x="53605" y="32190"/>
                    <a:pt x="53505" y="28487"/>
                  </a:cubicBezTo>
                  <a:lnTo>
                    <a:pt x="53305" y="17880"/>
                  </a:lnTo>
                  <a:lnTo>
                    <a:pt x="53071" y="6572"/>
                  </a:lnTo>
                  <a:cubicBezTo>
                    <a:pt x="53038" y="4437"/>
                    <a:pt x="53005" y="2269"/>
                    <a:pt x="52938" y="134"/>
                  </a:cubicBezTo>
                  <a:cubicBezTo>
                    <a:pt x="51303" y="100"/>
                    <a:pt x="49636" y="100"/>
                    <a:pt x="47968" y="100"/>
                  </a:cubicBezTo>
                  <a:cubicBezTo>
                    <a:pt x="45399" y="67"/>
                    <a:pt x="42831" y="67"/>
                    <a:pt x="40262" y="67"/>
                  </a:cubicBezTo>
                  <a:lnTo>
                    <a:pt x="32690" y="67"/>
                  </a:lnTo>
                  <a:cubicBezTo>
                    <a:pt x="30155" y="67"/>
                    <a:pt x="27620" y="34"/>
                    <a:pt x="25118" y="34"/>
                  </a:cubicBezTo>
                  <a:lnTo>
                    <a:pt x="17279" y="34"/>
                  </a:lnTo>
                  <a:cubicBezTo>
                    <a:pt x="14711" y="34"/>
                    <a:pt x="12142" y="34"/>
                    <a:pt x="9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1"/>
            <p:cNvSpPr/>
            <p:nvPr/>
          </p:nvSpPr>
          <p:spPr>
            <a:xfrm>
              <a:off x="802400" y="1607425"/>
              <a:ext cx="1360175" cy="1413550"/>
            </a:xfrm>
            <a:custGeom>
              <a:avLst/>
              <a:gdLst/>
              <a:ahLst/>
              <a:cxnLst/>
              <a:rect l="l" t="t" r="r" b="b"/>
              <a:pathLst>
                <a:path w="54407" h="56542" extrusionOk="0">
                  <a:moveTo>
                    <a:pt x="701" y="1"/>
                  </a:moveTo>
                  <a:cubicBezTo>
                    <a:pt x="535" y="1"/>
                    <a:pt x="401" y="134"/>
                    <a:pt x="401" y="301"/>
                  </a:cubicBezTo>
                  <a:cubicBezTo>
                    <a:pt x="401" y="334"/>
                    <a:pt x="401" y="367"/>
                    <a:pt x="401" y="401"/>
                  </a:cubicBezTo>
                  <a:cubicBezTo>
                    <a:pt x="401" y="401"/>
                    <a:pt x="401" y="434"/>
                    <a:pt x="401" y="468"/>
                  </a:cubicBezTo>
                  <a:cubicBezTo>
                    <a:pt x="401" y="1768"/>
                    <a:pt x="401" y="3103"/>
                    <a:pt x="368" y="4404"/>
                  </a:cubicBezTo>
                  <a:cubicBezTo>
                    <a:pt x="368" y="6905"/>
                    <a:pt x="334" y="9407"/>
                    <a:pt x="334" y="11909"/>
                  </a:cubicBezTo>
                  <a:cubicBezTo>
                    <a:pt x="301" y="14478"/>
                    <a:pt x="301" y="17046"/>
                    <a:pt x="268" y="19615"/>
                  </a:cubicBezTo>
                  <a:cubicBezTo>
                    <a:pt x="234" y="22183"/>
                    <a:pt x="234" y="24752"/>
                    <a:pt x="201" y="27287"/>
                  </a:cubicBezTo>
                  <a:cubicBezTo>
                    <a:pt x="201" y="29789"/>
                    <a:pt x="168" y="32290"/>
                    <a:pt x="168" y="34792"/>
                  </a:cubicBezTo>
                  <a:lnTo>
                    <a:pt x="101" y="42364"/>
                  </a:lnTo>
                  <a:cubicBezTo>
                    <a:pt x="101" y="44933"/>
                    <a:pt x="68" y="47501"/>
                    <a:pt x="68" y="50070"/>
                  </a:cubicBezTo>
                  <a:cubicBezTo>
                    <a:pt x="34" y="52105"/>
                    <a:pt x="34" y="54139"/>
                    <a:pt x="1" y="56174"/>
                  </a:cubicBezTo>
                  <a:cubicBezTo>
                    <a:pt x="1" y="56341"/>
                    <a:pt x="134" y="56474"/>
                    <a:pt x="301" y="56474"/>
                  </a:cubicBezTo>
                  <a:cubicBezTo>
                    <a:pt x="368" y="56474"/>
                    <a:pt x="401" y="56474"/>
                    <a:pt x="468" y="56441"/>
                  </a:cubicBezTo>
                  <a:cubicBezTo>
                    <a:pt x="601" y="56441"/>
                    <a:pt x="735" y="56408"/>
                    <a:pt x="868" y="56408"/>
                  </a:cubicBezTo>
                  <a:cubicBezTo>
                    <a:pt x="902" y="56441"/>
                    <a:pt x="968" y="56441"/>
                    <a:pt x="1035" y="56441"/>
                  </a:cubicBezTo>
                  <a:cubicBezTo>
                    <a:pt x="1168" y="56441"/>
                    <a:pt x="1268" y="56341"/>
                    <a:pt x="1302" y="56207"/>
                  </a:cubicBezTo>
                  <a:cubicBezTo>
                    <a:pt x="1369" y="56274"/>
                    <a:pt x="1469" y="56341"/>
                    <a:pt x="1569" y="56341"/>
                  </a:cubicBezTo>
                  <a:cubicBezTo>
                    <a:pt x="1569" y="56341"/>
                    <a:pt x="1602" y="56374"/>
                    <a:pt x="1602" y="56374"/>
                  </a:cubicBezTo>
                  <a:lnTo>
                    <a:pt x="1635" y="56374"/>
                  </a:lnTo>
                  <a:cubicBezTo>
                    <a:pt x="1702" y="56374"/>
                    <a:pt x="1769" y="56408"/>
                    <a:pt x="1802" y="56441"/>
                  </a:cubicBezTo>
                  <a:lnTo>
                    <a:pt x="2569" y="56441"/>
                  </a:lnTo>
                  <a:cubicBezTo>
                    <a:pt x="5071" y="56441"/>
                    <a:pt x="7573" y="56441"/>
                    <a:pt x="10075" y="56474"/>
                  </a:cubicBezTo>
                  <a:cubicBezTo>
                    <a:pt x="12143" y="56474"/>
                    <a:pt x="14211" y="56474"/>
                    <a:pt x="16246" y="56508"/>
                  </a:cubicBezTo>
                  <a:lnTo>
                    <a:pt x="16279" y="56508"/>
                  </a:lnTo>
                  <a:cubicBezTo>
                    <a:pt x="16313" y="56541"/>
                    <a:pt x="16379" y="56541"/>
                    <a:pt x="16413" y="56541"/>
                  </a:cubicBezTo>
                  <a:cubicBezTo>
                    <a:pt x="16513" y="56541"/>
                    <a:pt x="16613" y="56508"/>
                    <a:pt x="16680" y="56408"/>
                  </a:cubicBezTo>
                  <a:cubicBezTo>
                    <a:pt x="16813" y="55507"/>
                    <a:pt x="16613" y="54573"/>
                    <a:pt x="16646" y="53672"/>
                  </a:cubicBezTo>
                  <a:cubicBezTo>
                    <a:pt x="16646" y="53239"/>
                    <a:pt x="16746" y="52772"/>
                    <a:pt x="16880" y="52338"/>
                  </a:cubicBezTo>
                  <a:cubicBezTo>
                    <a:pt x="16946" y="52105"/>
                    <a:pt x="17013" y="51838"/>
                    <a:pt x="17046" y="51604"/>
                  </a:cubicBezTo>
                  <a:cubicBezTo>
                    <a:pt x="17080" y="51404"/>
                    <a:pt x="17113" y="51237"/>
                    <a:pt x="17147" y="51070"/>
                  </a:cubicBezTo>
                  <a:cubicBezTo>
                    <a:pt x="17113" y="51004"/>
                    <a:pt x="17080" y="50937"/>
                    <a:pt x="17046" y="50870"/>
                  </a:cubicBezTo>
                  <a:lnTo>
                    <a:pt x="17046" y="50870"/>
                  </a:lnTo>
                  <a:cubicBezTo>
                    <a:pt x="17180" y="50937"/>
                    <a:pt x="17280" y="50970"/>
                    <a:pt x="17413" y="51037"/>
                  </a:cubicBezTo>
                  <a:cubicBezTo>
                    <a:pt x="17347" y="51004"/>
                    <a:pt x="17313" y="50970"/>
                    <a:pt x="17247" y="50937"/>
                  </a:cubicBezTo>
                  <a:cubicBezTo>
                    <a:pt x="17180" y="50904"/>
                    <a:pt x="17113" y="50870"/>
                    <a:pt x="17080" y="50804"/>
                  </a:cubicBezTo>
                  <a:cubicBezTo>
                    <a:pt x="16980" y="50737"/>
                    <a:pt x="16913" y="50670"/>
                    <a:pt x="16846" y="50637"/>
                  </a:cubicBezTo>
                  <a:cubicBezTo>
                    <a:pt x="16780" y="50570"/>
                    <a:pt x="16680" y="50470"/>
                    <a:pt x="16646" y="50403"/>
                  </a:cubicBezTo>
                  <a:cubicBezTo>
                    <a:pt x="16613" y="50337"/>
                    <a:pt x="16613" y="50237"/>
                    <a:pt x="16646" y="50136"/>
                  </a:cubicBezTo>
                  <a:cubicBezTo>
                    <a:pt x="16579" y="50103"/>
                    <a:pt x="16546" y="50070"/>
                    <a:pt x="16479" y="50036"/>
                  </a:cubicBezTo>
                  <a:cubicBezTo>
                    <a:pt x="12210" y="48168"/>
                    <a:pt x="8307" y="45433"/>
                    <a:pt x="4537" y="42798"/>
                  </a:cubicBezTo>
                  <a:cubicBezTo>
                    <a:pt x="3670" y="42197"/>
                    <a:pt x="2770" y="41630"/>
                    <a:pt x="1969" y="40963"/>
                  </a:cubicBezTo>
                  <a:cubicBezTo>
                    <a:pt x="1969" y="40730"/>
                    <a:pt x="1969" y="40496"/>
                    <a:pt x="1969" y="40263"/>
                  </a:cubicBezTo>
                  <a:cubicBezTo>
                    <a:pt x="2002" y="37728"/>
                    <a:pt x="2002" y="35226"/>
                    <a:pt x="2036" y="32724"/>
                  </a:cubicBezTo>
                  <a:cubicBezTo>
                    <a:pt x="2036" y="30089"/>
                    <a:pt x="2069" y="27454"/>
                    <a:pt x="2102" y="24818"/>
                  </a:cubicBezTo>
                  <a:cubicBezTo>
                    <a:pt x="2102" y="22283"/>
                    <a:pt x="2136" y="19781"/>
                    <a:pt x="2169" y="17280"/>
                  </a:cubicBezTo>
                  <a:cubicBezTo>
                    <a:pt x="2169" y="14744"/>
                    <a:pt x="2202" y="12176"/>
                    <a:pt x="2236" y="9641"/>
                  </a:cubicBezTo>
                  <a:cubicBezTo>
                    <a:pt x="2236" y="7306"/>
                    <a:pt x="2269" y="5004"/>
                    <a:pt x="2269" y="2669"/>
                  </a:cubicBezTo>
                  <a:lnTo>
                    <a:pt x="21516" y="2669"/>
                  </a:lnTo>
                  <a:cubicBezTo>
                    <a:pt x="24018" y="2669"/>
                    <a:pt x="26520" y="2669"/>
                    <a:pt x="29055" y="2702"/>
                  </a:cubicBezTo>
                  <a:lnTo>
                    <a:pt x="50937" y="2702"/>
                  </a:lnTo>
                  <a:cubicBezTo>
                    <a:pt x="50971" y="4671"/>
                    <a:pt x="51004" y="6639"/>
                    <a:pt x="51071" y="8607"/>
                  </a:cubicBezTo>
                  <a:cubicBezTo>
                    <a:pt x="51104" y="11108"/>
                    <a:pt x="51171" y="13610"/>
                    <a:pt x="51238" y="16112"/>
                  </a:cubicBezTo>
                  <a:cubicBezTo>
                    <a:pt x="51304" y="18747"/>
                    <a:pt x="51371" y="21383"/>
                    <a:pt x="51404" y="24018"/>
                  </a:cubicBezTo>
                  <a:cubicBezTo>
                    <a:pt x="51471" y="26586"/>
                    <a:pt x="51538" y="29155"/>
                    <a:pt x="51604" y="31690"/>
                  </a:cubicBezTo>
                  <a:cubicBezTo>
                    <a:pt x="51671" y="34158"/>
                    <a:pt x="51705" y="36627"/>
                    <a:pt x="51771" y="39095"/>
                  </a:cubicBezTo>
                  <a:cubicBezTo>
                    <a:pt x="51805" y="40563"/>
                    <a:pt x="51838" y="42064"/>
                    <a:pt x="51871" y="43532"/>
                  </a:cubicBezTo>
                  <a:cubicBezTo>
                    <a:pt x="49003" y="45867"/>
                    <a:pt x="45834" y="47801"/>
                    <a:pt x="42431" y="49269"/>
                  </a:cubicBezTo>
                  <a:cubicBezTo>
                    <a:pt x="42431" y="49303"/>
                    <a:pt x="42431" y="49303"/>
                    <a:pt x="42431" y="49303"/>
                  </a:cubicBezTo>
                  <a:cubicBezTo>
                    <a:pt x="42498" y="49403"/>
                    <a:pt x="42465" y="49536"/>
                    <a:pt x="42398" y="49636"/>
                  </a:cubicBezTo>
                  <a:cubicBezTo>
                    <a:pt x="42264" y="49770"/>
                    <a:pt x="42131" y="49936"/>
                    <a:pt x="41998" y="50070"/>
                  </a:cubicBezTo>
                  <a:cubicBezTo>
                    <a:pt x="41964" y="50070"/>
                    <a:pt x="41964" y="50103"/>
                    <a:pt x="41964" y="50103"/>
                  </a:cubicBezTo>
                  <a:lnTo>
                    <a:pt x="42264" y="49970"/>
                  </a:lnTo>
                  <a:lnTo>
                    <a:pt x="42264" y="49970"/>
                  </a:lnTo>
                  <a:cubicBezTo>
                    <a:pt x="41864" y="50470"/>
                    <a:pt x="41431" y="50937"/>
                    <a:pt x="40964" y="51371"/>
                  </a:cubicBezTo>
                  <a:cubicBezTo>
                    <a:pt x="40563" y="51638"/>
                    <a:pt x="40263" y="52004"/>
                    <a:pt x="39863" y="52271"/>
                  </a:cubicBezTo>
                  <a:cubicBezTo>
                    <a:pt x="39629" y="52405"/>
                    <a:pt x="39429" y="52705"/>
                    <a:pt x="39696" y="52905"/>
                  </a:cubicBezTo>
                  <a:cubicBezTo>
                    <a:pt x="41998" y="52938"/>
                    <a:pt x="44299" y="53305"/>
                    <a:pt x="46401" y="54373"/>
                  </a:cubicBezTo>
                  <a:cubicBezTo>
                    <a:pt x="46601" y="54473"/>
                    <a:pt x="46834" y="54540"/>
                    <a:pt x="47035" y="54673"/>
                  </a:cubicBezTo>
                  <a:cubicBezTo>
                    <a:pt x="47131" y="54693"/>
                    <a:pt x="47228" y="54702"/>
                    <a:pt x="47325" y="54702"/>
                  </a:cubicBezTo>
                  <a:cubicBezTo>
                    <a:pt x="47862" y="54702"/>
                    <a:pt x="48399" y="54434"/>
                    <a:pt x="48936" y="54406"/>
                  </a:cubicBezTo>
                  <a:cubicBezTo>
                    <a:pt x="48969" y="54506"/>
                    <a:pt x="49069" y="54606"/>
                    <a:pt x="49203" y="54640"/>
                  </a:cubicBezTo>
                  <a:cubicBezTo>
                    <a:pt x="49570" y="54673"/>
                    <a:pt x="49970" y="54673"/>
                    <a:pt x="50370" y="54673"/>
                  </a:cubicBezTo>
                  <a:cubicBezTo>
                    <a:pt x="50437" y="54673"/>
                    <a:pt x="50534" y="54674"/>
                    <a:pt x="50652" y="54674"/>
                  </a:cubicBezTo>
                  <a:cubicBezTo>
                    <a:pt x="51121" y="54674"/>
                    <a:pt x="51911" y="54653"/>
                    <a:pt x="52338" y="54440"/>
                  </a:cubicBezTo>
                  <a:lnTo>
                    <a:pt x="52372" y="54473"/>
                  </a:lnTo>
                  <a:cubicBezTo>
                    <a:pt x="52438" y="54506"/>
                    <a:pt x="52505" y="54506"/>
                    <a:pt x="52538" y="54540"/>
                  </a:cubicBezTo>
                  <a:cubicBezTo>
                    <a:pt x="52605" y="54573"/>
                    <a:pt x="52639" y="54573"/>
                    <a:pt x="52705" y="54573"/>
                  </a:cubicBezTo>
                  <a:cubicBezTo>
                    <a:pt x="52805" y="54573"/>
                    <a:pt x="52939" y="54540"/>
                    <a:pt x="53005" y="54540"/>
                  </a:cubicBezTo>
                  <a:lnTo>
                    <a:pt x="53339" y="54540"/>
                  </a:lnTo>
                  <a:cubicBezTo>
                    <a:pt x="53439" y="54523"/>
                    <a:pt x="53539" y="54515"/>
                    <a:pt x="53639" y="54515"/>
                  </a:cubicBezTo>
                  <a:cubicBezTo>
                    <a:pt x="53739" y="54515"/>
                    <a:pt x="53839" y="54523"/>
                    <a:pt x="53939" y="54540"/>
                  </a:cubicBezTo>
                  <a:cubicBezTo>
                    <a:pt x="53973" y="54540"/>
                    <a:pt x="54006" y="54540"/>
                    <a:pt x="54073" y="54506"/>
                  </a:cubicBezTo>
                  <a:cubicBezTo>
                    <a:pt x="54073" y="54540"/>
                    <a:pt x="54106" y="54540"/>
                    <a:pt x="54106" y="54540"/>
                  </a:cubicBezTo>
                  <a:cubicBezTo>
                    <a:pt x="54140" y="54540"/>
                    <a:pt x="54140" y="54540"/>
                    <a:pt x="54140" y="54506"/>
                  </a:cubicBezTo>
                  <a:cubicBezTo>
                    <a:pt x="54306" y="54506"/>
                    <a:pt x="54406" y="54373"/>
                    <a:pt x="54406" y="54206"/>
                  </a:cubicBezTo>
                  <a:cubicBezTo>
                    <a:pt x="54406" y="53973"/>
                    <a:pt x="54406" y="53772"/>
                    <a:pt x="54406" y="53572"/>
                  </a:cubicBezTo>
                  <a:cubicBezTo>
                    <a:pt x="54373" y="51104"/>
                    <a:pt x="54306" y="48635"/>
                    <a:pt x="54273" y="46167"/>
                  </a:cubicBezTo>
                  <a:cubicBezTo>
                    <a:pt x="54206" y="43598"/>
                    <a:pt x="54173" y="41030"/>
                    <a:pt x="54106" y="38495"/>
                  </a:cubicBezTo>
                  <a:lnTo>
                    <a:pt x="53973" y="31023"/>
                  </a:lnTo>
                  <a:cubicBezTo>
                    <a:pt x="53906" y="28688"/>
                    <a:pt x="53873" y="26386"/>
                    <a:pt x="53806" y="24051"/>
                  </a:cubicBezTo>
                  <a:cubicBezTo>
                    <a:pt x="53806" y="23751"/>
                    <a:pt x="53806" y="23484"/>
                    <a:pt x="53806" y="23217"/>
                  </a:cubicBezTo>
                  <a:cubicBezTo>
                    <a:pt x="53739" y="20682"/>
                    <a:pt x="53706" y="18147"/>
                    <a:pt x="53639" y="15645"/>
                  </a:cubicBezTo>
                  <a:cubicBezTo>
                    <a:pt x="53606" y="13010"/>
                    <a:pt x="53539" y="10408"/>
                    <a:pt x="53506" y="7773"/>
                  </a:cubicBezTo>
                  <a:cubicBezTo>
                    <a:pt x="53439" y="5338"/>
                    <a:pt x="53406" y="2903"/>
                    <a:pt x="53339" y="434"/>
                  </a:cubicBezTo>
                  <a:cubicBezTo>
                    <a:pt x="53339" y="367"/>
                    <a:pt x="53306" y="301"/>
                    <a:pt x="53239" y="267"/>
                  </a:cubicBezTo>
                  <a:cubicBezTo>
                    <a:pt x="53206" y="201"/>
                    <a:pt x="53106" y="167"/>
                    <a:pt x="53039" y="167"/>
                  </a:cubicBezTo>
                  <a:cubicBezTo>
                    <a:pt x="53039" y="167"/>
                    <a:pt x="53005" y="167"/>
                    <a:pt x="53005" y="201"/>
                  </a:cubicBezTo>
                  <a:cubicBezTo>
                    <a:pt x="52972" y="167"/>
                    <a:pt x="52939" y="167"/>
                    <a:pt x="52872" y="167"/>
                  </a:cubicBezTo>
                  <a:cubicBezTo>
                    <a:pt x="50570" y="134"/>
                    <a:pt x="48269" y="134"/>
                    <a:pt x="45967" y="134"/>
                  </a:cubicBezTo>
                  <a:cubicBezTo>
                    <a:pt x="43465" y="134"/>
                    <a:pt x="40964" y="134"/>
                    <a:pt x="38462" y="101"/>
                  </a:cubicBezTo>
                  <a:lnTo>
                    <a:pt x="30756" y="101"/>
                  </a:lnTo>
                  <a:cubicBezTo>
                    <a:pt x="28188" y="67"/>
                    <a:pt x="25619" y="67"/>
                    <a:pt x="23051" y="67"/>
                  </a:cubicBezTo>
                  <a:cubicBezTo>
                    <a:pt x="20516" y="67"/>
                    <a:pt x="17980" y="67"/>
                    <a:pt x="15445" y="34"/>
                  </a:cubicBezTo>
                  <a:lnTo>
                    <a:pt x="7873" y="34"/>
                  </a:lnTo>
                  <a:cubicBezTo>
                    <a:pt x="5471" y="34"/>
                    <a:pt x="3070" y="1"/>
                    <a:pt x="7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1"/>
            <p:cNvSpPr/>
            <p:nvPr/>
          </p:nvSpPr>
          <p:spPr>
            <a:xfrm>
              <a:off x="911650" y="2396325"/>
              <a:ext cx="15050" cy="15025"/>
            </a:xfrm>
            <a:custGeom>
              <a:avLst/>
              <a:gdLst/>
              <a:ahLst/>
              <a:cxnLst/>
              <a:rect l="l" t="t" r="r" b="b"/>
              <a:pathLst>
                <a:path w="602" h="601" extrusionOk="0">
                  <a:moveTo>
                    <a:pt x="301" y="0"/>
                  </a:moveTo>
                  <a:cubicBezTo>
                    <a:pt x="134" y="0"/>
                    <a:pt x="1" y="134"/>
                    <a:pt x="1" y="301"/>
                  </a:cubicBezTo>
                  <a:cubicBezTo>
                    <a:pt x="1" y="467"/>
                    <a:pt x="134" y="601"/>
                    <a:pt x="301" y="601"/>
                  </a:cubicBezTo>
                  <a:cubicBezTo>
                    <a:pt x="468" y="601"/>
                    <a:pt x="601" y="467"/>
                    <a:pt x="601" y="301"/>
                  </a:cubicBezTo>
                  <a:cubicBezTo>
                    <a:pt x="601" y="134"/>
                    <a:pt x="468" y="0"/>
                    <a:pt x="301" y="0"/>
                  </a:cubicBezTo>
                  <a:close/>
                </a:path>
              </a:pathLst>
            </a:custGeom>
            <a:solidFill>
              <a:srgbClr val="A2B3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1"/>
            <p:cNvSpPr/>
            <p:nvPr/>
          </p:nvSpPr>
          <p:spPr>
            <a:xfrm>
              <a:off x="902475" y="1910150"/>
              <a:ext cx="15050" cy="15025"/>
            </a:xfrm>
            <a:custGeom>
              <a:avLst/>
              <a:gdLst/>
              <a:ahLst/>
              <a:cxnLst/>
              <a:rect l="l" t="t" r="r" b="b"/>
              <a:pathLst>
                <a:path w="602" h="601" extrusionOk="0">
                  <a:moveTo>
                    <a:pt x="301" y="0"/>
                  </a:moveTo>
                  <a:cubicBezTo>
                    <a:pt x="134" y="34"/>
                    <a:pt x="1" y="134"/>
                    <a:pt x="34" y="300"/>
                  </a:cubicBezTo>
                  <a:cubicBezTo>
                    <a:pt x="34" y="467"/>
                    <a:pt x="168" y="601"/>
                    <a:pt x="301" y="601"/>
                  </a:cubicBezTo>
                  <a:cubicBezTo>
                    <a:pt x="468" y="601"/>
                    <a:pt x="601" y="467"/>
                    <a:pt x="601" y="300"/>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1"/>
            <p:cNvSpPr/>
            <p:nvPr/>
          </p:nvSpPr>
          <p:spPr>
            <a:xfrm>
              <a:off x="899975" y="1886800"/>
              <a:ext cx="15050" cy="15025"/>
            </a:xfrm>
            <a:custGeom>
              <a:avLst/>
              <a:gdLst/>
              <a:ahLst/>
              <a:cxnLst/>
              <a:rect l="l" t="t" r="r" b="b"/>
              <a:pathLst>
                <a:path w="602" h="601" extrusionOk="0">
                  <a:moveTo>
                    <a:pt x="301" y="0"/>
                  </a:moveTo>
                  <a:cubicBezTo>
                    <a:pt x="134" y="0"/>
                    <a:pt x="1" y="134"/>
                    <a:pt x="1" y="300"/>
                  </a:cubicBezTo>
                  <a:cubicBezTo>
                    <a:pt x="1" y="467"/>
                    <a:pt x="134" y="601"/>
                    <a:pt x="301" y="601"/>
                  </a:cubicBezTo>
                  <a:cubicBezTo>
                    <a:pt x="468" y="601"/>
                    <a:pt x="601" y="467"/>
                    <a:pt x="601" y="300"/>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919150" y="1900125"/>
              <a:ext cx="15050" cy="14200"/>
            </a:xfrm>
            <a:custGeom>
              <a:avLst/>
              <a:gdLst/>
              <a:ahLst/>
              <a:cxnLst/>
              <a:rect l="l" t="t" r="r" b="b"/>
              <a:pathLst>
                <a:path w="602" h="568" extrusionOk="0">
                  <a:moveTo>
                    <a:pt x="301" y="1"/>
                  </a:moveTo>
                  <a:cubicBezTo>
                    <a:pt x="134" y="1"/>
                    <a:pt x="1" y="134"/>
                    <a:pt x="1" y="301"/>
                  </a:cubicBezTo>
                  <a:cubicBezTo>
                    <a:pt x="1" y="435"/>
                    <a:pt x="134" y="568"/>
                    <a:pt x="301" y="568"/>
                  </a:cubicBezTo>
                  <a:cubicBezTo>
                    <a:pt x="468" y="568"/>
                    <a:pt x="601" y="435"/>
                    <a:pt x="601" y="268"/>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1270250" y="1725000"/>
              <a:ext cx="15025" cy="15050"/>
            </a:xfrm>
            <a:custGeom>
              <a:avLst/>
              <a:gdLst/>
              <a:ahLst/>
              <a:cxnLst/>
              <a:rect l="l" t="t" r="r" b="b"/>
              <a:pathLst>
                <a:path w="601" h="602" extrusionOk="0">
                  <a:moveTo>
                    <a:pt x="301" y="1"/>
                  </a:moveTo>
                  <a:cubicBezTo>
                    <a:pt x="134" y="1"/>
                    <a:pt x="0" y="134"/>
                    <a:pt x="0" y="301"/>
                  </a:cubicBezTo>
                  <a:cubicBezTo>
                    <a:pt x="0" y="468"/>
                    <a:pt x="134" y="601"/>
                    <a:pt x="301" y="601"/>
                  </a:cubicBezTo>
                  <a:cubicBezTo>
                    <a:pt x="467" y="601"/>
                    <a:pt x="601" y="468"/>
                    <a:pt x="601" y="301"/>
                  </a:cubicBezTo>
                  <a:cubicBezTo>
                    <a:pt x="567" y="134"/>
                    <a:pt x="434"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1"/>
            <p:cNvSpPr/>
            <p:nvPr/>
          </p:nvSpPr>
          <p:spPr>
            <a:xfrm>
              <a:off x="1741425" y="1731675"/>
              <a:ext cx="15025" cy="14325"/>
            </a:xfrm>
            <a:custGeom>
              <a:avLst/>
              <a:gdLst/>
              <a:ahLst/>
              <a:cxnLst/>
              <a:rect l="l" t="t" r="r" b="b"/>
              <a:pathLst>
                <a:path w="601" h="573" extrusionOk="0">
                  <a:moveTo>
                    <a:pt x="300" y="1"/>
                  </a:moveTo>
                  <a:cubicBezTo>
                    <a:pt x="134" y="1"/>
                    <a:pt x="0" y="101"/>
                    <a:pt x="0" y="268"/>
                  </a:cubicBezTo>
                  <a:cubicBezTo>
                    <a:pt x="0" y="420"/>
                    <a:pt x="111" y="572"/>
                    <a:pt x="258" y="572"/>
                  </a:cubicBezTo>
                  <a:cubicBezTo>
                    <a:pt x="271" y="572"/>
                    <a:pt x="286" y="571"/>
                    <a:pt x="300" y="568"/>
                  </a:cubicBezTo>
                  <a:cubicBezTo>
                    <a:pt x="434" y="568"/>
                    <a:pt x="601" y="468"/>
                    <a:pt x="601" y="301"/>
                  </a:cubicBezTo>
                  <a:cubicBezTo>
                    <a:pt x="601" y="134"/>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1"/>
            <p:cNvSpPr/>
            <p:nvPr/>
          </p:nvSpPr>
          <p:spPr>
            <a:xfrm>
              <a:off x="1763925" y="1730850"/>
              <a:ext cx="15050" cy="14200"/>
            </a:xfrm>
            <a:custGeom>
              <a:avLst/>
              <a:gdLst/>
              <a:ahLst/>
              <a:cxnLst/>
              <a:rect l="l" t="t" r="r" b="b"/>
              <a:pathLst>
                <a:path w="602" h="568" extrusionOk="0">
                  <a:moveTo>
                    <a:pt x="301" y="0"/>
                  </a:moveTo>
                  <a:cubicBezTo>
                    <a:pt x="168" y="0"/>
                    <a:pt x="34" y="100"/>
                    <a:pt x="1" y="267"/>
                  </a:cubicBezTo>
                  <a:cubicBezTo>
                    <a:pt x="1" y="434"/>
                    <a:pt x="134" y="567"/>
                    <a:pt x="301" y="567"/>
                  </a:cubicBezTo>
                  <a:cubicBezTo>
                    <a:pt x="468" y="567"/>
                    <a:pt x="601" y="467"/>
                    <a:pt x="601" y="301"/>
                  </a:cubicBezTo>
                  <a:cubicBezTo>
                    <a:pt x="601" y="134"/>
                    <a:pt x="468"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2024125" y="2028550"/>
              <a:ext cx="15025" cy="14325"/>
            </a:xfrm>
            <a:custGeom>
              <a:avLst/>
              <a:gdLst/>
              <a:ahLst/>
              <a:cxnLst/>
              <a:rect l="l" t="t" r="r" b="b"/>
              <a:pathLst>
                <a:path w="601" h="573" extrusionOk="0">
                  <a:moveTo>
                    <a:pt x="300" y="1"/>
                  </a:moveTo>
                  <a:cubicBezTo>
                    <a:pt x="134" y="1"/>
                    <a:pt x="0" y="134"/>
                    <a:pt x="0" y="268"/>
                  </a:cubicBezTo>
                  <a:cubicBezTo>
                    <a:pt x="0" y="420"/>
                    <a:pt x="111" y="572"/>
                    <a:pt x="258" y="572"/>
                  </a:cubicBezTo>
                  <a:cubicBezTo>
                    <a:pt x="272" y="572"/>
                    <a:pt x="286" y="571"/>
                    <a:pt x="300" y="568"/>
                  </a:cubicBezTo>
                  <a:cubicBezTo>
                    <a:pt x="434" y="568"/>
                    <a:pt x="601" y="468"/>
                    <a:pt x="601" y="301"/>
                  </a:cubicBezTo>
                  <a:cubicBezTo>
                    <a:pt x="601" y="134"/>
                    <a:pt x="467"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2044125" y="2590625"/>
              <a:ext cx="15050" cy="15050"/>
            </a:xfrm>
            <a:custGeom>
              <a:avLst/>
              <a:gdLst/>
              <a:ahLst/>
              <a:cxnLst/>
              <a:rect l="l" t="t" r="r" b="b"/>
              <a:pathLst>
                <a:path w="602" h="602" extrusionOk="0">
                  <a:moveTo>
                    <a:pt x="301" y="1"/>
                  </a:moveTo>
                  <a:cubicBezTo>
                    <a:pt x="168" y="1"/>
                    <a:pt x="34" y="134"/>
                    <a:pt x="1" y="301"/>
                  </a:cubicBezTo>
                  <a:cubicBezTo>
                    <a:pt x="1" y="434"/>
                    <a:pt x="134" y="601"/>
                    <a:pt x="301" y="601"/>
                  </a:cubicBezTo>
                  <a:cubicBezTo>
                    <a:pt x="468" y="601"/>
                    <a:pt x="601" y="468"/>
                    <a:pt x="601" y="301"/>
                  </a:cubicBezTo>
                  <a:cubicBezTo>
                    <a:pt x="601" y="167"/>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2046625" y="2617325"/>
              <a:ext cx="14200" cy="15025"/>
            </a:xfrm>
            <a:custGeom>
              <a:avLst/>
              <a:gdLst/>
              <a:ahLst/>
              <a:cxnLst/>
              <a:rect l="l" t="t" r="r" b="b"/>
              <a:pathLst>
                <a:path w="568" h="601" extrusionOk="0">
                  <a:moveTo>
                    <a:pt x="301" y="0"/>
                  </a:moveTo>
                  <a:cubicBezTo>
                    <a:pt x="134" y="33"/>
                    <a:pt x="1" y="134"/>
                    <a:pt x="1" y="300"/>
                  </a:cubicBezTo>
                  <a:cubicBezTo>
                    <a:pt x="1" y="467"/>
                    <a:pt x="134" y="601"/>
                    <a:pt x="268" y="601"/>
                  </a:cubicBezTo>
                  <a:cubicBezTo>
                    <a:pt x="434" y="601"/>
                    <a:pt x="568" y="467"/>
                    <a:pt x="568" y="300"/>
                  </a:cubicBezTo>
                  <a:cubicBezTo>
                    <a:pt x="568" y="167"/>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1"/>
            <p:cNvSpPr/>
            <p:nvPr/>
          </p:nvSpPr>
          <p:spPr>
            <a:xfrm>
              <a:off x="2026625" y="2603150"/>
              <a:ext cx="15025" cy="14200"/>
            </a:xfrm>
            <a:custGeom>
              <a:avLst/>
              <a:gdLst/>
              <a:ahLst/>
              <a:cxnLst/>
              <a:rect l="l" t="t" r="r" b="b"/>
              <a:pathLst>
                <a:path w="601" h="568" extrusionOk="0">
                  <a:moveTo>
                    <a:pt x="300" y="0"/>
                  </a:moveTo>
                  <a:cubicBezTo>
                    <a:pt x="134" y="0"/>
                    <a:pt x="0" y="100"/>
                    <a:pt x="0" y="267"/>
                  </a:cubicBezTo>
                  <a:cubicBezTo>
                    <a:pt x="0" y="434"/>
                    <a:pt x="134" y="567"/>
                    <a:pt x="300" y="567"/>
                  </a:cubicBezTo>
                  <a:cubicBezTo>
                    <a:pt x="434" y="567"/>
                    <a:pt x="601" y="467"/>
                    <a:pt x="601" y="300"/>
                  </a:cubicBezTo>
                  <a:cubicBezTo>
                    <a:pt x="601" y="133"/>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1"/>
            <p:cNvSpPr/>
            <p:nvPr/>
          </p:nvSpPr>
          <p:spPr>
            <a:xfrm>
              <a:off x="1171000" y="1876775"/>
              <a:ext cx="248550" cy="464525"/>
            </a:xfrm>
            <a:custGeom>
              <a:avLst/>
              <a:gdLst/>
              <a:ahLst/>
              <a:cxnLst/>
              <a:rect l="l" t="t" r="r" b="b"/>
              <a:pathLst>
                <a:path w="9942" h="18581" extrusionOk="0">
                  <a:moveTo>
                    <a:pt x="1" y="1"/>
                  </a:moveTo>
                  <a:lnTo>
                    <a:pt x="1" y="1"/>
                  </a:lnTo>
                  <a:cubicBezTo>
                    <a:pt x="801" y="4371"/>
                    <a:pt x="2403" y="8540"/>
                    <a:pt x="4604" y="12410"/>
                  </a:cubicBezTo>
                  <a:cubicBezTo>
                    <a:pt x="5138" y="13444"/>
                    <a:pt x="5805" y="14345"/>
                    <a:pt x="6405" y="15345"/>
                  </a:cubicBezTo>
                  <a:cubicBezTo>
                    <a:pt x="6439" y="15379"/>
                    <a:pt x="6439" y="15412"/>
                    <a:pt x="6439" y="15445"/>
                  </a:cubicBezTo>
                  <a:cubicBezTo>
                    <a:pt x="7339" y="16246"/>
                    <a:pt x="8140" y="17113"/>
                    <a:pt x="8840" y="18047"/>
                  </a:cubicBezTo>
                  <a:cubicBezTo>
                    <a:pt x="8474" y="17046"/>
                    <a:pt x="8040" y="16012"/>
                    <a:pt x="7606" y="15045"/>
                  </a:cubicBezTo>
                  <a:cubicBezTo>
                    <a:pt x="7573" y="14945"/>
                    <a:pt x="7540" y="14845"/>
                    <a:pt x="7473" y="14778"/>
                  </a:cubicBezTo>
                  <a:cubicBezTo>
                    <a:pt x="7339" y="14411"/>
                    <a:pt x="7173" y="14078"/>
                    <a:pt x="7039" y="13744"/>
                  </a:cubicBezTo>
                  <a:cubicBezTo>
                    <a:pt x="6906" y="13377"/>
                    <a:pt x="6739" y="13010"/>
                    <a:pt x="6606" y="12643"/>
                  </a:cubicBezTo>
                  <a:cubicBezTo>
                    <a:pt x="6472" y="12276"/>
                    <a:pt x="6305" y="11876"/>
                    <a:pt x="6172" y="11543"/>
                  </a:cubicBezTo>
                  <a:cubicBezTo>
                    <a:pt x="5972" y="11009"/>
                    <a:pt x="5738" y="10475"/>
                    <a:pt x="5538" y="9941"/>
                  </a:cubicBezTo>
                  <a:cubicBezTo>
                    <a:pt x="5505" y="9841"/>
                    <a:pt x="5471" y="9741"/>
                    <a:pt x="5438" y="9641"/>
                  </a:cubicBezTo>
                  <a:lnTo>
                    <a:pt x="5438" y="9641"/>
                  </a:lnTo>
                  <a:cubicBezTo>
                    <a:pt x="6472" y="11442"/>
                    <a:pt x="8941" y="16313"/>
                    <a:pt x="9674" y="18581"/>
                  </a:cubicBezTo>
                  <a:cubicBezTo>
                    <a:pt x="9608" y="17380"/>
                    <a:pt x="9708" y="16146"/>
                    <a:pt x="9941" y="14945"/>
                  </a:cubicBezTo>
                  <a:cubicBezTo>
                    <a:pt x="9908" y="14945"/>
                    <a:pt x="9908" y="14912"/>
                    <a:pt x="9875" y="14878"/>
                  </a:cubicBezTo>
                  <a:cubicBezTo>
                    <a:pt x="8373" y="11609"/>
                    <a:pt x="6539" y="8507"/>
                    <a:pt x="4404" y="5605"/>
                  </a:cubicBezTo>
                  <a:cubicBezTo>
                    <a:pt x="3103" y="3637"/>
                    <a:pt x="1669" y="170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1"/>
            <p:cNvSpPr/>
            <p:nvPr/>
          </p:nvSpPr>
          <p:spPr>
            <a:xfrm>
              <a:off x="1020900" y="2131975"/>
              <a:ext cx="250200" cy="375275"/>
            </a:xfrm>
            <a:custGeom>
              <a:avLst/>
              <a:gdLst/>
              <a:ahLst/>
              <a:cxnLst/>
              <a:rect l="l" t="t" r="r" b="b"/>
              <a:pathLst>
                <a:path w="10008" h="15011" extrusionOk="0">
                  <a:moveTo>
                    <a:pt x="0" y="0"/>
                  </a:moveTo>
                  <a:lnTo>
                    <a:pt x="0" y="0"/>
                  </a:lnTo>
                  <a:cubicBezTo>
                    <a:pt x="768" y="4770"/>
                    <a:pt x="2469" y="9374"/>
                    <a:pt x="4404" y="13777"/>
                  </a:cubicBezTo>
                  <a:cubicBezTo>
                    <a:pt x="4604" y="14210"/>
                    <a:pt x="4804" y="14611"/>
                    <a:pt x="4971" y="15011"/>
                  </a:cubicBezTo>
                  <a:cubicBezTo>
                    <a:pt x="5171" y="14878"/>
                    <a:pt x="5338" y="14777"/>
                    <a:pt x="5538" y="14644"/>
                  </a:cubicBezTo>
                  <a:cubicBezTo>
                    <a:pt x="6138" y="14310"/>
                    <a:pt x="6772" y="13944"/>
                    <a:pt x="7406" y="13643"/>
                  </a:cubicBezTo>
                  <a:cubicBezTo>
                    <a:pt x="7272" y="13477"/>
                    <a:pt x="7139" y="13310"/>
                    <a:pt x="7039" y="13143"/>
                  </a:cubicBezTo>
                  <a:cubicBezTo>
                    <a:pt x="7006" y="13110"/>
                    <a:pt x="7006" y="13110"/>
                    <a:pt x="7006" y="13076"/>
                  </a:cubicBezTo>
                  <a:cubicBezTo>
                    <a:pt x="6939" y="12976"/>
                    <a:pt x="6872" y="12876"/>
                    <a:pt x="6805" y="12776"/>
                  </a:cubicBezTo>
                  <a:cubicBezTo>
                    <a:pt x="6639" y="12543"/>
                    <a:pt x="6505" y="12309"/>
                    <a:pt x="6372" y="12076"/>
                  </a:cubicBezTo>
                  <a:cubicBezTo>
                    <a:pt x="6238" y="11875"/>
                    <a:pt x="6138" y="11642"/>
                    <a:pt x="6005" y="11442"/>
                  </a:cubicBezTo>
                  <a:cubicBezTo>
                    <a:pt x="5905" y="11242"/>
                    <a:pt x="5771" y="11041"/>
                    <a:pt x="5671" y="10841"/>
                  </a:cubicBezTo>
                  <a:cubicBezTo>
                    <a:pt x="5538" y="10608"/>
                    <a:pt x="5438" y="10374"/>
                    <a:pt x="5338" y="10141"/>
                  </a:cubicBezTo>
                  <a:cubicBezTo>
                    <a:pt x="5238" y="9907"/>
                    <a:pt x="5138" y="9674"/>
                    <a:pt x="5037" y="9474"/>
                  </a:cubicBezTo>
                  <a:cubicBezTo>
                    <a:pt x="4937" y="9274"/>
                    <a:pt x="4871" y="9073"/>
                    <a:pt x="4771" y="8873"/>
                  </a:cubicBezTo>
                  <a:cubicBezTo>
                    <a:pt x="4771" y="8840"/>
                    <a:pt x="4771" y="8840"/>
                    <a:pt x="4771" y="8840"/>
                  </a:cubicBezTo>
                  <a:cubicBezTo>
                    <a:pt x="4737" y="8773"/>
                    <a:pt x="4704" y="8706"/>
                    <a:pt x="4671" y="8606"/>
                  </a:cubicBezTo>
                  <a:lnTo>
                    <a:pt x="4671" y="8606"/>
                  </a:lnTo>
                  <a:cubicBezTo>
                    <a:pt x="5171" y="9440"/>
                    <a:pt x="5705" y="10208"/>
                    <a:pt x="6238" y="11008"/>
                  </a:cubicBezTo>
                  <a:cubicBezTo>
                    <a:pt x="6739" y="11842"/>
                    <a:pt x="7339" y="12543"/>
                    <a:pt x="7906" y="13343"/>
                  </a:cubicBezTo>
                  <a:lnTo>
                    <a:pt x="7940" y="13376"/>
                  </a:lnTo>
                  <a:cubicBezTo>
                    <a:pt x="8607" y="13043"/>
                    <a:pt x="9307" y="12743"/>
                    <a:pt x="10008" y="12509"/>
                  </a:cubicBezTo>
                  <a:lnTo>
                    <a:pt x="9974" y="12509"/>
                  </a:lnTo>
                  <a:cubicBezTo>
                    <a:pt x="7006" y="8073"/>
                    <a:pt x="3803" y="377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1"/>
            <p:cNvSpPr/>
            <p:nvPr/>
          </p:nvSpPr>
          <p:spPr>
            <a:xfrm>
              <a:off x="907475" y="2509750"/>
              <a:ext cx="603800" cy="459500"/>
            </a:xfrm>
            <a:custGeom>
              <a:avLst/>
              <a:gdLst/>
              <a:ahLst/>
              <a:cxnLst/>
              <a:rect l="l" t="t" r="r" b="b"/>
              <a:pathLst>
                <a:path w="24152" h="18380" extrusionOk="0">
                  <a:moveTo>
                    <a:pt x="11176" y="10107"/>
                  </a:moveTo>
                  <a:cubicBezTo>
                    <a:pt x="11186" y="10116"/>
                    <a:pt x="11197" y="10125"/>
                    <a:pt x="11208" y="10133"/>
                  </a:cubicBezTo>
                  <a:lnTo>
                    <a:pt x="11208" y="10133"/>
                  </a:lnTo>
                  <a:cubicBezTo>
                    <a:pt x="11206" y="10123"/>
                    <a:pt x="11199" y="10107"/>
                    <a:pt x="11176" y="10107"/>
                  </a:cubicBezTo>
                  <a:close/>
                  <a:moveTo>
                    <a:pt x="1" y="0"/>
                  </a:moveTo>
                  <a:lnTo>
                    <a:pt x="1" y="0"/>
                  </a:lnTo>
                  <a:cubicBezTo>
                    <a:pt x="101" y="234"/>
                    <a:pt x="201" y="500"/>
                    <a:pt x="301" y="734"/>
                  </a:cubicBezTo>
                  <a:cubicBezTo>
                    <a:pt x="2469" y="5437"/>
                    <a:pt x="6139" y="9273"/>
                    <a:pt x="10175" y="12509"/>
                  </a:cubicBezTo>
                  <a:cubicBezTo>
                    <a:pt x="13711" y="15111"/>
                    <a:pt x="17847" y="16812"/>
                    <a:pt x="22050" y="17946"/>
                  </a:cubicBezTo>
                  <a:cubicBezTo>
                    <a:pt x="22751" y="18146"/>
                    <a:pt x="23451" y="18280"/>
                    <a:pt x="24152" y="18380"/>
                  </a:cubicBezTo>
                  <a:cubicBezTo>
                    <a:pt x="22717" y="17746"/>
                    <a:pt x="21383" y="16912"/>
                    <a:pt x="20015" y="16178"/>
                  </a:cubicBezTo>
                  <a:cubicBezTo>
                    <a:pt x="17847" y="14877"/>
                    <a:pt x="15779" y="13510"/>
                    <a:pt x="13711" y="12075"/>
                  </a:cubicBezTo>
                  <a:cubicBezTo>
                    <a:pt x="13477" y="11909"/>
                    <a:pt x="13244" y="11708"/>
                    <a:pt x="12977" y="11542"/>
                  </a:cubicBezTo>
                  <a:cubicBezTo>
                    <a:pt x="12710" y="11308"/>
                    <a:pt x="12410" y="11108"/>
                    <a:pt x="12143" y="10874"/>
                  </a:cubicBezTo>
                  <a:cubicBezTo>
                    <a:pt x="11820" y="10649"/>
                    <a:pt x="11529" y="10391"/>
                    <a:pt x="11208" y="10133"/>
                  </a:cubicBezTo>
                  <a:lnTo>
                    <a:pt x="11208" y="10133"/>
                  </a:lnTo>
                  <a:cubicBezTo>
                    <a:pt x="11209" y="10138"/>
                    <a:pt x="11209" y="10141"/>
                    <a:pt x="11209" y="10141"/>
                  </a:cubicBezTo>
                  <a:cubicBezTo>
                    <a:pt x="10975" y="9940"/>
                    <a:pt x="10742" y="9740"/>
                    <a:pt x="10508" y="9540"/>
                  </a:cubicBezTo>
                  <a:cubicBezTo>
                    <a:pt x="10308" y="9340"/>
                    <a:pt x="10075" y="9173"/>
                    <a:pt x="9875" y="8973"/>
                  </a:cubicBezTo>
                  <a:cubicBezTo>
                    <a:pt x="9708" y="8840"/>
                    <a:pt x="9574" y="8673"/>
                    <a:pt x="9408" y="8506"/>
                  </a:cubicBezTo>
                  <a:cubicBezTo>
                    <a:pt x="9241" y="8339"/>
                    <a:pt x="9041" y="8173"/>
                    <a:pt x="8874" y="8006"/>
                  </a:cubicBezTo>
                  <a:cubicBezTo>
                    <a:pt x="8807" y="7939"/>
                    <a:pt x="8741" y="7839"/>
                    <a:pt x="8674" y="7772"/>
                  </a:cubicBezTo>
                  <a:lnTo>
                    <a:pt x="8674" y="7772"/>
                  </a:lnTo>
                  <a:cubicBezTo>
                    <a:pt x="13077" y="10841"/>
                    <a:pt x="17380" y="14177"/>
                    <a:pt x="22150" y="16712"/>
                  </a:cubicBezTo>
                  <a:cubicBezTo>
                    <a:pt x="21583" y="16278"/>
                    <a:pt x="21016" y="15845"/>
                    <a:pt x="20516" y="15311"/>
                  </a:cubicBezTo>
                  <a:cubicBezTo>
                    <a:pt x="20315" y="15111"/>
                    <a:pt x="20082" y="14911"/>
                    <a:pt x="19915" y="14677"/>
                  </a:cubicBezTo>
                  <a:cubicBezTo>
                    <a:pt x="19882" y="14677"/>
                    <a:pt x="19848" y="14644"/>
                    <a:pt x="19848" y="14611"/>
                  </a:cubicBezTo>
                  <a:cubicBezTo>
                    <a:pt x="13777" y="9107"/>
                    <a:pt x="7573" y="326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1175175" y="2550600"/>
              <a:ext cx="277725" cy="308575"/>
            </a:xfrm>
            <a:custGeom>
              <a:avLst/>
              <a:gdLst/>
              <a:ahLst/>
              <a:cxnLst/>
              <a:rect l="l" t="t" r="r" b="b"/>
              <a:pathLst>
                <a:path w="11109" h="12343" extrusionOk="0">
                  <a:moveTo>
                    <a:pt x="3036" y="1"/>
                  </a:moveTo>
                  <a:cubicBezTo>
                    <a:pt x="2035" y="201"/>
                    <a:pt x="1035" y="301"/>
                    <a:pt x="67" y="301"/>
                  </a:cubicBezTo>
                  <a:lnTo>
                    <a:pt x="1" y="301"/>
                  </a:lnTo>
                  <a:cubicBezTo>
                    <a:pt x="2336" y="4304"/>
                    <a:pt x="5238" y="7973"/>
                    <a:pt x="8507" y="11242"/>
                  </a:cubicBezTo>
                  <a:cubicBezTo>
                    <a:pt x="8673" y="11509"/>
                    <a:pt x="9341" y="11942"/>
                    <a:pt x="9507" y="12343"/>
                  </a:cubicBezTo>
                  <a:cubicBezTo>
                    <a:pt x="9607" y="12309"/>
                    <a:pt x="9674" y="12243"/>
                    <a:pt x="9774" y="12209"/>
                  </a:cubicBezTo>
                  <a:lnTo>
                    <a:pt x="9808" y="12209"/>
                  </a:lnTo>
                  <a:cubicBezTo>
                    <a:pt x="9808" y="12209"/>
                    <a:pt x="9808" y="12209"/>
                    <a:pt x="9808" y="12176"/>
                  </a:cubicBezTo>
                  <a:cubicBezTo>
                    <a:pt x="10241" y="12009"/>
                    <a:pt x="10675" y="11876"/>
                    <a:pt x="11109" y="11809"/>
                  </a:cubicBezTo>
                  <a:cubicBezTo>
                    <a:pt x="10441" y="10775"/>
                    <a:pt x="9674" y="9808"/>
                    <a:pt x="8940" y="8874"/>
                  </a:cubicBezTo>
                  <a:lnTo>
                    <a:pt x="8940" y="8907"/>
                  </a:lnTo>
                  <a:cubicBezTo>
                    <a:pt x="8907" y="8940"/>
                    <a:pt x="8874" y="8974"/>
                    <a:pt x="8840" y="9007"/>
                  </a:cubicBezTo>
                  <a:lnTo>
                    <a:pt x="8740" y="9007"/>
                  </a:lnTo>
                  <a:cubicBezTo>
                    <a:pt x="8707" y="8974"/>
                    <a:pt x="8707" y="8940"/>
                    <a:pt x="8673" y="8907"/>
                  </a:cubicBezTo>
                  <a:cubicBezTo>
                    <a:pt x="8640" y="8874"/>
                    <a:pt x="8607" y="8807"/>
                    <a:pt x="8573" y="8740"/>
                  </a:cubicBezTo>
                  <a:cubicBezTo>
                    <a:pt x="8573" y="8707"/>
                    <a:pt x="8540" y="8707"/>
                    <a:pt x="8540" y="8673"/>
                  </a:cubicBezTo>
                  <a:cubicBezTo>
                    <a:pt x="8507" y="8640"/>
                    <a:pt x="8507" y="8640"/>
                    <a:pt x="8507" y="8607"/>
                  </a:cubicBezTo>
                  <a:cubicBezTo>
                    <a:pt x="8340" y="8206"/>
                    <a:pt x="8173" y="7806"/>
                    <a:pt x="8040" y="7406"/>
                  </a:cubicBezTo>
                  <a:cubicBezTo>
                    <a:pt x="7973" y="7372"/>
                    <a:pt x="7906" y="7339"/>
                    <a:pt x="7873" y="7272"/>
                  </a:cubicBezTo>
                  <a:cubicBezTo>
                    <a:pt x="6305" y="4837"/>
                    <a:pt x="4804" y="2336"/>
                    <a:pt x="3036" y="34"/>
                  </a:cubicBezTo>
                  <a:cubicBezTo>
                    <a:pt x="3036" y="1"/>
                    <a:pt x="3036" y="1"/>
                    <a:pt x="3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1"/>
            <p:cNvSpPr/>
            <p:nvPr/>
          </p:nvSpPr>
          <p:spPr>
            <a:xfrm>
              <a:off x="1266075" y="2528925"/>
              <a:ext cx="102600" cy="168475"/>
            </a:xfrm>
            <a:custGeom>
              <a:avLst/>
              <a:gdLst/>
              <a:ahLst/>
              <a:cxnLst/>
              <a:rect l="l" t="t" r="r" b="b"/>
              <a:pathLst>
                <a:path w="4104" h="6739" extrusionOk="0">
                  <a:moveTo>
                    <a:pt x="2436" y="0"/>
                  </a:moveTo>
                  <a:cubicBezTo>
                    <a:pt x="1635" y="300"/>
                    <a:pt x="834" y="567"/>
                    <a:pt x="1" y="734"/>
                  </a:cubicBezTo>
                  <a:cubicBezTo>
                    <a:pt x="1502" y="2669"/>
                    <a:pt x="2702" y="4737"/>
                    <a:pt x="4037" y="6738"/>
                  </a:cubicBezTo>
                  <a:cubicBezTo>
                    <a:pt x="3803" y="5337"/>
                    <a:pt x="3837" y="3836"/>
                    <a:pt x="4103" y="2402"/>
                  </a:cubicBezTo>
                  <a:cubicBezTo>
                    <a:pt x="4103" y="2402"/>
                    <a:pt x="4103" y="2402"/>
                    <a:pt x="4070" y="2369"/>
                  </a:cubicBezTo>
                  <a:cubicBezTo>
                    <a:pt x="3570" y="1568"/>
                    <a:pt x="3069" y="734"/>
                    <a:pt x="2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1"/>
            <p:cNvSpPr/>
            <p:nvPr/>
          </p:nvSpPr>
          <p:spPr>
            <a:xfrm>
              <a:off x="1408675" y="2711550"/>
              <a:ext cx="105100" cy="130950"/>
            </a:xfrm>
            <a:custGeom>
              <a:avLst/>
              <a:gdLst/>
              <a:ahLst/>
              <a:cxnLst/>
              <a:rect l="l" t="t" r="r" b="b"/>
              <a:pathLst>
                <a:path w="4204" h="5238" extrusionOk="0">
                  <a:moveTo>
                    <a:pt x="1268" y="0"/>
                  </a:moveTo>
                  <a:cubicBezTo>
                    <a:pt x="1001" y="534"/>
                    <a:pt x="701" y="1068"/>
                    <a:pt x="368" y="1535"/>
                  </a:cubicBezTo>
                  <a:cubicBezTo>
                    <a:pt x="334" y="1602"/>
                    <a:pt x="301" y="1635"/>
                    <a:pt x="267" y="1668"/>
                  </a:cubicBezTo>
                  <a:cubicBezTo>
                    <a:pt x="201" y="1735"/>
                    <a:pt x="134" y="1835"/>
                    <a:pt x="101" y="1935"/>
                  </a:cubicBezTo>
                  <a:cubicBezTo>
                    <a:pt x="67" y="1969"/>
                    <a:pt x="34" y="2002"/>
                    <a:pt x="1" y="2002"/>
                  </a:cubicBezTo>
                  <a:cubicBezTo>
                    <a:pt x="234" y="2302"/>
                    <a:pt x="434" y="2602"/>
                    <a:pt x="668" y="2869"/>
                  </a:cubicBezTo>
                  <a:cubicBezTo>
                    <a:pt x="1268" y="3603"/>
                    <a:pt x="1835" y="4404"/>
                    <a:pt x="2336" y="5204"/>
                  </a:cubicBezTo>
                  <a:cubicBezTo>
                    <a:pt x="2369" y="5204"/>
                    <a:pt x="2369" y="5238"/>
                    <a:pt x="2369" y="5238"/>
                  </a:cubicBezTo>
                  <a:cubicBezTo>
                    <a:pt x="2669" y="5204"/>
                    <a:pt x="2978" y="5188"/>
                    <a:pt x="3286" y="5188"/>
                  </a:cubicBezTo>
                  <a:cubicBezTo>
                    <a:pt x="3595" y="5188"/>
                    <a:pt x="3903" y="5204"/>
                    <a:pt x="4204" y="5238"/>
                  </a:cubicBezTo>
                  <a:cubicBezTo>
                    <a:pt x="3370" y="3436"/>
                    <a:pt x="2436" y="1635"/>
                    <a:pt x="1268" y="0"/>
                  </a:cubicBezTo>
                  <a:close/>
                </a:path>
              </a:pathLst>
            </a:custGeom>
            <a:solidFill>
              <a:srgbClr val="6FA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1506250" y="2554775"/>
              <a:ext cx="100925" cy="321075"/>
            </a:xfrm>
            <a:custGeom>
              <a:avLst/>
              <a:gdLst/>
              <a:ahLst/>
              <a:cxnLst/>
              <a:rect l="l" t="t" r="r" b="b"/>
              <a:pathLst>
                <a:path w="4037" h="12843" extrusionOk="0">
                  <a:moveTo>
                    <a:pt x="434" y="0"/>
                  </a:moveTo>
                  <a:lnTo>
                    <a:pt x="434" y="0"/>
                  </a:lnTo>
                  <a:cubicBezTo>
                    <a:pt x="0" y="3803"/>
                    <a:pt x="34" y="7672"/>
                    <a:pt x="1101" y="11342"/>
                  </a:cubicBezTo>
                  <a:cubicBezTo>
                    <a:pt x="1168" y="11442"/>
                    <a:pt x="1201" y="11575"/>
                    <a:pt x="1201" y="11675"/>
                  </a:cubicBezTo>
                  <a:cubicBezTo>
                    <a:pt x="2169" y="11909"/>
                    <a:pt x="3136" y="12309"/>
                    <a:pt x="4037" y="12843"/>
                  </a:cubicBezTo>
                  <a:cubicBezTo>
                    <a:pt x="2469" y="10408"/>
                    <a:pt x="1635" y="7506"/>
                    <a:pt x="1935" y="4637"/>
                  </a:cubicBezTo>
                  <a:cubicBezTo>
                    <a:pt x="1935" y="4604"/>
                    <a:pt x="1935" y="4537"/>
                    <a:pt x="1935" y="4504"/>
                  </a:cubicBezTo>
                  <a:cubicBezTo>
                    <a:pt x="1935" y="4437"/>
                    <a:pt x="1935" y="4370"/>
                    <a:pt x="1968" y="4303"/>
                  </a:cubicBezTo>
                  <a:cubicBezTo>
                    <a:pt x="1968" y="4303"/>
                    <a:pt x="1968" y="4270"/>
                    <a:pt x="1968" y="4270"/>
                  </a:cubicBezTo>
                  <a:cubicBezTo>
                    <a:pt x="1968" y="4203"/>
                    <a:pt x="1968" y="4170"/>
                    <a:pt x="1968" y="4137"/>
                  </a:cubicBezTo>
                  <a:cubicBezTo>
                    <a:pt x="1968" y="4103"/>
                    <a:pt x="1968" y="4103"/>
                    <a:pt x="1968" y="4103"/>
                  </a:cubicBezTo>
                  <a:lnTo>
                    <a:pt x="2002" y="4103"/>
                  </a:lnTo>
                  <a:cubicBezTo>
                    <a:pt x="2102" y="4170"/>
                    <a:pt x="2169" y="4203"/>
                    <a:pt x="2269" y="4237"/>
                  </a:cubicBezTo>
                  <a:lnTo>
                    <a:pt x="2302" y="4237"/>
                  </a:lnTo>
                  <a:cubicBezTo>
                    <a:pt x="2369" y="4270"/>
                    <a:pt x="2402" y="4270"/>
                    <a:pt x="2435" y="4303"/>
                  </a:cubicBezTo>
                  <a:lnTo>
                    <a:pt x="2469" y="4303"/>
                  </a:lnTo>
                  <a:cubicBezTo>
                    <a:pt x="2502" y="3536"/>
                    <a:pt x="2602" y="2802"/>
                    <a:pt x="2636" y="2035"/>
                  </a:cubicBezTo>
                  <a:cubicBezTo>
                    <a:pt x="1835" y="1435"/>
                    <a:pt x="1101" y="734"/>
                    <a:pt x="434" y="0"/>
                  </a:cubicBezTo>
                  <a:close/>
                </a:path>
              </a:pathLst>
            </a:custGeom>
            <a:solidFill>
              <a:srgbClr val="6FA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1"/>
            <p:cNvSpPr/>
            <p:nvPr/>
          </p:nvSpPr>
          <p:spPr>
            <a:xfrm>
              <a:off x="1596300" y="2385475"/>
              <a:ext cx="53400" cy="159325"/>
            </a:xfrm>
            <a:custGeom>
              <a:avLst/>
              <a:gdLst/>
              <a:ahLst/>
              <a:cxnLst/>
              <a:rect l="l" t="t" r="r" b="b"/>
              <a:pathLst>
                <a:path w="2136" h="6373" extrusionOk="0">
                  <a:moveTo>
                    <a:pt x="2136" y="1"/>
                  </a:moveTo>
                  <a:lnTo>
                    <a:pt x="2136" y="1"/>
                  </a:lnTo>
                  <a:cubicBezTo>
                    <a:pt x="1602" y="401"/>
                    <a:pt x="1035" y="735"/>
                    <a:pt x="468" y="1068"/>
                  </a:cubicBezTo>
                  <a:cubicBezTo>
                    <a:pt x="468" y="1135"/>
                    <a:pt x="468" y="1168"/>
                    <a:pt x="468" y="1235"/>
                  </a:cubicBezTo>
                  <a:cubicBezTo>
                    <a:pt x="335" y="1735"/>
                    <a:pt x="301" y="2236"/>
                    <a:pt x="234" y="2769"/>
                  </a:cubicBezTo>
                  <a:cubicBezTo>
                    <a:pt x="134" y="3270"/>
                    <a:pt x="68" y="3703"/>
                    <a:pt x="34" y="4204"/>
                  </a:cubicBezTo>
                  <a:cubicBezTo>
                    <a:pt x="34" y="4204"/>
                    <a:pt x="1" y="4237"/>
                    <a:pt x="1" y="4237"/>
                  </a:cubicBezTo>
                  <a:cubicBezTo>
                    <a:pt x="701" y="4871"/>
                    <a:pt x="1302" y="5605"/>
                    <a:pt x="1802" y="6372"/>
                  </a:cubicBezTo>
                  <a:cubicBezTo>
                    <a:pt x="1736" y="4237"/>
                    <a:pt x="1769" y="2102"/>
                    <a:pt x="2136" y="1"/>
                  </a:cubicBezTo>
                  <a:close/>
                </a:path>
              </a:pathLst>
            </a:custGeom>
            <a:solidFill>
              <a:srgbClr val="6FA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1"/>
            <p:cNvSpPr/>
            <p:nvPr/>
          </p:nvSpPr>
          <p:spPr>
            <a:xfrm>
              <a:off x="1535425" y="2421350"/>
              <a:ext cx="56750" cy="58400"/>
            </a:xfrm>
            <a:custGeom>
              <a:avLst/>
              <a:gdLst/>
              <a:ahLst/>
              <a:cxnLst/>
              <a:rect l="l" t="t" r="r" b="b"/>
              <a:pathLst>
                <a:path w="2270" h="2336" extrusionOk="0">
                  <a:moveTo>
                    <a:pt x="2269" y="0"/>
                  </a:moveTo>
                  <a:cubicBezTo>
                    <a:pt x="2136" y="67"/>
                    <a:pt x="2002" y="134"/>
                    <a:pt x="1902" y="200"/>
                  </a:cubicBezTo>
                  <a:cubicBezTo>
                    <a:pt x="1602" y="334"/>
                    <a:pt x="768" y="767"/>
                    <a:pt x="1" y="1034"/>
                  </a:cubicBezTo>
                  <a:cubicBezTo>
                    <a:pt x="668" y="1401"/>
                    <a:pt x="1302" y="1835"/>
                    <a:pt x="1902" y="2335"/>
                  </a:cubicBezTo>
                  <a:cubicBezTo>
                    <a:pt x="1936" y="2102"/>
                    <a:pt x="2036" y="1868"/>
                    <a:pt x="2002" y="1701"/>
                  </a:cubicBezTo>
                  <a:cubicBezTo>
                    <a:pt x="2102" y="1134"/>
                    <a:pt x="2136" y="567"/>
                    <a:pt x="2269" y="0"/>
                  </a:cubicBezTo>
                  <a:close/>
                </a:path>
              </a:pathLst>
            </a:custGeom>
            <a:solidFill>
              <a:srgbClr val="6FA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1549600" y="1983525"/>
              <a:ext cx="156825" cy="350275"/>
            </a:xfrm>
            <a:custGeom>
              <a:avLst/>
              <a:gdLst/>
              <a:ahLst/>
              <a:cxnLst/>
              <a:rect l="l" t="t" r="r" b="b"/>
              <a:pathLst>
                <a:path w="6273" h="14011" extrusionOk="0">
                  <a:moveTo>
                    <a:pt x="5305" y="1"/>
                  </a:moveTo>
                  <a:cubicBezTo>
                    <a:pt x="2903" y="4304"/>
                    <a:pt x="1035" y="8974"/>
                    <a:pt x="34" y="13777"/>
                  </a:cubicBezTo>
                  <a:cubicBezTo>
                    <a:pt x="1" y="13844"/>
                    <a:pt x="1" y="13911"/>
                    <a:pt x="1" y="14011"/>
                  </a:cubicBezTo>
                  <a:cubicBezTo>
                    <a:pt x="735" y="13544"/>
                    <a:pt x="1502" y="13043"/>
                    <a:pt x="2303" y="12610"/>
                  </a:cubicBezTo>
                  <a:cubicBezTo>
                    <a:pt x="2336" y="12376"/>
                    <a:pt x="2369" y="12143"/>
                    <a:pt x="2436" y="11909"/>
                  </a:cubicBezTo>
                  <a:cubicBezTo>
                    <a:pt x="2469" y="11742"/>
                    <a:pt x="2536" y="11576"/>
                    <a:pt x="2569" y="11409"/>
                  </a:cubicBezTo>
                  <a:cubicBezTo>
                    <a:pt x="2603" y="11209"/>
                    <a:pt x="2670" y="11009"/>
                    <a:pt x="2736" y="10842"/>
                  </a:cubicBezTo>
                  <a:cubicBezTo>
                    <a:pt x="2836" y="10642"/>
                    <a:pt x="2870" y="10441"/>
                    <a:pt x="2970" y="10241"/>
                  </a:cubicBezTo>
                  <a:cubicBezTo>
                    <a:pt x="3103" y="9841"/>
                    <a:pt x="3270" y="9474"/>
                    <a:pt x="3437" y="9074"/>
                  </a:cubicBezTo>
                  <a:cubicBezTo>
                    <a:pt x="3437" y="9074"/>
                    <a:pt x="3470" y="9074"/>
                    <a:pt x="3470" y="9040"/>
                  </a:cubicBezTo>
                  <a:cubicBezTo>
                    <a:pt x="3470" y="9040"/>
                    <a:pt x="3470" y="9007"/>
                    <a:pt x="3503" y="8974"/>
                  </a:cubicBezTo>
                  <a:cubicBezTo>
                    <a:pt x="3604" y="8740"/>
                    <a:pt x="3704" y="8540"/>
                    <a:pt x="3837" y="8307"/>
                  </a:cubicBezTo>
                  <a:lnTo>
                    <a:pt x="3837" y="8307"/>
                  </a:lnTo>
                  <a:cubicBezTo>
                    <a:pt x="3604" y="9174"/>
                    <a:pt x="3437" y="10075"/>
                    <a:pt x="3203" y="10942"/>
                  </a:cubicBezTo>
                  <a:cubicBezTo>
                    <a:pt x="3103" y="11409"/>
                    <a:pt x="3036" y="11842"/>
                    <a:pt x="2970" y="12309"/>
                  </a:cubicBezTo>
                  <a:cubicBezTo>
                    <a:pt x="3570" y="12009"/>
                    <a:pt x="4237" y="11742"/>
                    <a:pt x="4871" y="11576"/>
                  </a:cubicBezTo>
                  <a:cubicBezTo>
                    <a:pt x="4904" y="11109"/>
                    <a:pt x="5305" y="10341"/>
                    <a:pt x="5338" y="10041"/>
                  </a:cubicBezTo>
                  <a:cubicBezTo>
                    <a:pt x="5605" y="9141"/>
                    <a:pt x="5905" y="8240"/>
                    <a:pt x="6272" y="7373"/>
                  </a:cubicBezTo>
                  <a:cubicBezTo>
                    <a:pt x="6239" y="7339"/>
                    <a:pt x="6239" y="7306"/>
                    <a:pt x="6205" y="7306"/>
                  </a:cubicBezTo>
                  <a:cubicBezTo>
                    <a:pt x="6139" y="4837"/>
                    <a:pt x="5738" y="2402"/>
                    <a:pt x="5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1"/>
            <p:cNvSpPr/>
            <p:nvPr/>
          </p:nvSpPr>
          <p:spPr>
            <a:xfrm>
              <a:off x="1582975" y="2615650"/>
              <a:ext cx="66725" cy="111775"/>
            </a:xfrm>
            <a:custGeom>
              <a:avLst/>
              <a:gdLst/>
              <a:ahLst/>
              <a:cxnLst/>
              <a:rect l="l" t="t" r="r" b="b"/>
              <a:pathLst>
                <a:path w="2669" h="4471" extrusionOk="0">
                  <a:moveTo>
                    <a:pt x="134" y="0"/>
                  </a:moveTo>
                  <a:cubicBezTo>
                    <a:pt x="100" y="134"/>
                    <a:pt x="100" y="267"/>
                    <a:pt x="100" y="367"/>
                  </a:cubicBezTo>
                  <a:cubicBezTo>
                    <a:pt x="34" y="934"/>
                    <a:pt x="0" y="1501"/>
                    <a:pt x="0" y="2035"/>
                  </a:cubicBezTo>
                  <a:cubicBezTo>
                    <a:pt x="0" y="2102"/>
                    <a:pt x="0" y="2135"/>
                    <a:pt x="0" y="2169"/>
                  </a:cubicBezTo>
                  <a:cubicBezTo>
                    <a:pt x="1034" y="2769"/>
                    <a:pt x="1935" y="3536"/>
                    <a:pt x="2669" y="4470"/>
                  </a:cubicBezTo>
                  <a:cubicBezTo>
                    <a:pt x="2602" y="3870"/>
                    <a:pt x="2535" y="3303"/>
                    <a:pt x="2502" y="2702"/>
                  </a:cubicBezTo>
                  <a:cubicBezTo>
                    <a:pt x="2469" y="2235"/>
                    <a:pt x="2502" y="1768"/>
                    <a:pt x="2502" y="1335"/>
                  </a:cubicBezTo>
                  <a:cubicBezTo>
                    <a:pt x="1635" y="1001"/>
                    <a:pt x="868" y="534"/>
                    <a:pt x="134" y="0"/>
                  </a:cubicBezTo>
                  <a:close/>
                </a:path>
              </a:pathLst>
            </a:custGeom>
            <a:solidFill>
              <a:srgbClr val="6FA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1"/>
            <p:cNvSpPr/>
            <p:nvPr/>
          </p:nvSpPr>
          <p:spPr>
            <a:xfrm>
              <a:off x="1653025" y="2016875"/>
              <a:ext cx="156800" cy="824800"/>
            </a:xfrm>
            <a:custGeom>
              <a:avLst/>
              <a:gdLst/>
              <a:ahLst/>
              <a:cxnLst/>
              <a:rect l="l" t="t" r="r" b="b"/>
              <a:pathLst>
                <a:path w="6272" h="32992" extrusionOk="0">
                  <a:moveTo>
                    <a:pt x="5904" y="1"/>
                  </a:moveTo>
                  <a:cubicBezTo>
                    <a:pt x="3936" y="2970"/>
                    <a:pt x="2502" y="6239"/>
                    <a:pt x="1535" y="9641"/>
                  </a:cubicBezTo>
                  <a:cubicBezTo>
                    <a:pt x="1468" y="9741"/>
                    <a:pt x="1435" y="9941"/>
                    <a:pt x="1401" y="10108"/>
                  </a:cubicBezTo>
                  <a:cubicBezTo>
                    <a:pt x="1813" y="10033"/>
                    <a:pt x="2225" y="9990"/>
                    <a:pt x="2638" y="9990"/>
                  </a:cubicBezTo>
                  <a:cubicBezTo>
                    <a:pt x="2959" y="9990"/>
                    <a:pt x="3281" y="10016"/>
                    <a:pt x="3603" y="10075"/>
                  </a:cubicBezTo>
                  <a:cubicBezTo>
                    <a:pt x="3569" y="10208"/>
                    <a:pt x="3536" y="10308"/>
                    <a:pt x="3503" y="10408"/>
                  </a:cubicBezTo>
                  <a:cubicBezTo>
                    <a:pt x="3469" y="10442"/>
                    <a:pt x="3469" y="10475"/>
                    <a:pt x="3469" y="10508"/>
                  </a:cubicBezTo>
                  <a:cubicBezTo>
                    <a:pt x="3436" y="10508"/>
                    <a:pt x="3436" y="10542"/>
                    <a:pt x="3436" y="10542"/>
                  </a:cubicBezTo>
                  <a:lnTo>
                    <a:pt x="3436" y="10575"/>
                  </a:lnTo>
                  <a:cubicBezTo>
                    <a:pt x="3403" y="10575"/>
                    <a:pt x="3403" y="10609"/>
                    <a:pt x="3403" y="10609"/>
                  </a:cubicBezTo>
                  <a:cubicBezTo>
                    <a:pt x="3403" y="10609"/>
                    <a:pt x="3369" y="10609"/>
                    <a:pt x="3369" y="10575"/>
                  </a:cubicBezTo>
                  <a:lnTo>
                    <a:pt x="3369" y="10575"/>
                  </a:lnTo>
                  <a:cubicBezTo>
                    <a:pt x="3369" y="10609"/>
                    <a:pt x="3369" y="10609"/>
                    <a:pt x="3403" y="10642"/>
                  </a:cubicBezTo>
                  <a:cubicBezTo>
                    <a:pt x="3369" y="10642"/>
                    <a:pt x="3369" y="10675"/>
                    <a:pt x="3369" y="10709"/>
                  </a:cubicBezTo>
                  <a:cubicBezTo>
                    <a:pt x="3336" y="10775"/>
                    <a:pt x="3303" y="10809"/>
                    <a:pt x="3303" y="10842"/>
                  </a:cubicBezTo>
                  <a:cubicBezTo>
                    <a:pt x="3269" y="10875"/>
                    <a:pt x="3269" y="10875"/>
                    <a:pt x="3269" y="10875"/>
                  </a:cubicBezTo>
                  <a:cubicBezTo>
                    <a:pt x="3203" y="11042"/>
                    <a:pt x="3136" y="11176"/>
                    <a:pt x="3069" y="11309"/>
                  </a:cubicBezTo>
                  <a:cubicBezTo>
                    <a:pt x="3002" y="11442"/>
                    <a:pt x="2902" y="11576"/>
                    <a:pt x="2836" y="11709"/>
                  </a:cubicBezTo>
                  <a:cubicBezTo>
                    <a:pt x="2802" y="11743"/>
                    <a:pt x="2802" y="11776"/>
                    <a:pt x="2769" y="11809"/>
                  </a:cubicBezTo>
                  <a:cubicBezTo>
                    <a:pt x="2135" y="12743"/>
                    <a:pt x="1368" y="13544"/>
                    <a:pt x="501" y="14244"/>
                  </a:cubicBezTo>
                  <a:cubicBezTo>
                    <a:pt x="501" y="14278"/>
                    <a:pt x="534" y="14345"/>
                    <a:pt x="501" y="14411"/>
                  </a:cubicBezTo>
                  <a:cubicBezTo>
                    <a:pt x="67" y="16713"/>
                    <a:pt x="0" y="19115"/>
                    <a:pt x="134" y="21416"/>
                  </a:cubicBezTo>
                  <a:cubicBezTo>
                    <a:pt x="134" y="21616"/>
                    <a:pt x="200" y="21917"/>
                    <a:pt x="134" y="22117"/>
                  </a:cubicBezTo>
                  <a:cubicBezTo>
                    <a:pt x="634" y="22984"/>
                    <a:pt x="1068" y="23951"/>
                    <a:pt x="1368" y="24919"/>
                  </a:cubicBezTo>
                  <a:cubicBezTo>
                    <a:pt x="1435" y="25086"/>
                    <a:pt x="1568" y="25386"/>
                    <a:pt x="1535" y="25619"/>
                  </a:cubicBezTo>
                  <a:cubicBezTo>
                    <a:pt x="1401" y="25619"/>
                    <a:pt x="1234" y="25619"/>
                    <a:pt x="1101" y="25586"/>
                  </a:cubicBezTo>
                  <a:cubicBezTo>
                    <a:pt x="1034" y="25586"/>
                    <a:pt x="1001" y="25586"/>
                    <a:pt x="934" y="25553"/>
                  </a:cubicBezTo>
                  <a:cubicBezTo>
                    <a:pt x="701" y="25519"/>
                    <a:pt x="467" y="25486"/>
                    <a:pt x="234" y="25419"/>
                  </a:cubicBezTo>
                  <a:lnTo>
                    <a:pt x="234" y="25419"/>
                  </a:lnTo>
                  <a:cubicBezTo>
                    <a:pt x="200" y="26720"/>
                    <a:pt x="434" y="27954"/>
                    <a:pt x="467" y="29255"/>
                  </a:cubicBezTo>
                  <a:cubicBezTo>
                    <a:pt x="1234" y="30389"/>
                    <a:pt x="1802" y="31690"/>
                    <a:pt x="2202" y="32991"/>
                  </a:cubicBezTo>
                  <a:cubicBezTo>
                    <a:pt x="2168" y="29956"/>
                    <a:pt x="2302" y="26920"/>
                    <a:pt x="2535" y="23918"/>
                  </a:cubicBezTo>
                  <a:cubicBezTo>
                    <a:pt x="2569" y="23351"/>
                    <a:pt x="2602" y="22784"/>
                    <a:pt x="2669" y="22217"/>
                  </a:cubicBezTo>
                  <a:cubicBezTo>
                    <a:pt x="2669" y="22117"/>
                    <a:pt x="2669" y="22050"/>
                    <a:pt x="2702" y="21983"/>
                  </a:cubicBezTo>
                  <a:cubicBezTo>
                    <a:pt x="2702" y="21950"/>
                    <a:pt x="2702" y="21950"/>
                    <a:pt x="2702" y="21950"/>
                  </a:cubicBezTo>
                  <a:cubicBezTo>
                    <a:pt x="2702" y="21750"/>
                    <a:pt x="2736" y="21550"/>
                    <a:pt x="2736" y="21383"/>
                  </a:cubicBezTo>
                  <a:cubicBezTo>
                    <a:pt x="2769" y="21049"/>
                    <a:pt x="2802" y="20749"/>
                    <a:pt x="2836" y="20449"/>
                  </a:cubicBezTo>
                  <a:cubicBezTo>
                    <a:pt x="2869" y="20115"/>
                    <a:pt x="2902" y="19782"/>
                    <a:pt x="2969" y="19482"/>
                  </a:cubicBezTo>
                  <a:cubicBezTo>
                    <a:pt x="2969" y="19482"/>
                    <a:pt x="2969" y="19448"/>
                    <a:pt x="2969" y="19448"/>
                  </a:cubicBezTo>
                  <a:cubicBezTo>
                    <a:pt x="2969" y="19448"/>
                    <a:pt x="2969" y="19448"/>
                    <a:pt x="2969" y="19415"/>
                  </a:cubicBezTo>
                  <a:cubicBezTo>
                    <a:pt x="3036" y="19081"/>
                    <a:pt x="3136" y="18714"/>
                    <a:pt x="3169" y="18381"/>
                  </a:cubicBezTo>
                  <a:cubicBezTo>
                    <a:pt x="3236" y="18114"/>
                    <a:pt x="3269" y="17880"/>
                    <a:pt x="3336" y="17614"/>
                  </a:cubicBezTo>
                  <a:cubicBezTo>
                    <a:pt x="3369" y="17380"/>
                    <a:pt x="3436" y="17147"/>
                    <a:pt x="3469" y="16913"/>
                  </a:cubicBezTo>
                  <a:cubicBezTo>
                    <a:pt x="3503" y="16780"/>
                    <a:pt x="3536" y="16646"/>
                    <a:pt x="3569" y="16479"/>
                  </a:cubicBezTo>
                  <a:lnTo>
                    <a:pt x="3569" y="16479"/>
                  </a:lnTo>
                  <a:cubicBezTo>
                    <a:pt x="3469" y="19615"/>
                    <a:pt x="3169" y="22751"/>
                    <a:pt x="2969" y="25886"/>
                  </a:cubicBezTo>
                  <a:cubicBezTo>
                    <a:pt x="2936" y="27020"/>
                    <a:pt x="2869" y="28154"/>
                    <a:pt x="2836" y="29289"/>
                  </a:cubicBezTo>
                  <a:cubicBezTo>
                    <a:pt x="3203" y="27354"/>
                    <a:pt x="3703" y="25486"/>
                    <a:pt x="4370" y="23651"/>
                  </a:cubicBezTo>
                  <a:cubicBezTo>
                    <a:pt x="4804" y="21016"/>
                    <a:pt x="5471" y="18447"/>
                    <a:pt x="5838" y="15812"/>
                  </a:cubicBezTo>
                  <a:cubicBezTo>
                    <a:pt x="6171" y="14044"/>
                    <a:pt x="6138" y="12243"/>
                    <a:pt x="6171" y="10442"/>
                  </a:cubicBezTo>
                  <a:cubicBezTo>
                    <a:pt x="6271" y="6939"/>
                    <a:pt x="6205" y="3470"/>
                    <a:pt x="5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1726400" y="2277075"/>
              <a:ext cx="249375" cy="587100"/>
            </a:xfrm>
            <a:custGeom>
              <a:avLst/>
              <a:gdLst/>
              <a:ahLst/>
              <a:cxnLst/>
              <a:rect l="l" t="t" r="r" b="b"/>
              <a:pathLst>
                <a:path w="9975" h="23484" extrusionOk="0">
                  <a:moveTo>
                    <a:pt x="9974" y="0"/>
                  </a:moveTo>
                  <a:cubicBezTo>
                    <a:pt x="6705" y="4003"/>
                    <a:pt x="3837" y="8506"/>
                    <a:pt x="2002" y="13343"/>
                  </a:cubicBezTo>
                  <a:cubicBezTo>
                    <a:pt x="2002" y="13377"/>
                    <a:pt x="2002" y="13377"/>
                    <a:pt x="2002" y="13377"/>
                  </a:cubicBezTo>
                  <a:cubicBezTo>
                    <a:pt x="2002" y="13410"/>
                    <a:pt x="1969" y="13443"/>
                    <a:pt x="1969" y="13443"/>
                  </a:cubicBezTo>
                  <a:cubicBezTo>
                    <a:pt x="1969" y="13477"/>
                    <a:pt x="1969" y="13510"/>
                    <a:pt x="1935" y="13510"/>
                  </a:cubicBezTo>
                  <a:cubicBezTo>
                    <a:pt x="1935" y="13543"/>
                    <a:pt x="1935" y="13610"/>
                    <a:pt x="1902" y="13643"/>
                  </a:cubicBezTo>
                  <a:cubicBezTo>
                    <a:pt x="1402" y="15011"/>
                    <a:pt x="1001" y="16445"/>
                    <a:pt x="668" y="17880"/>
                  </a:cubicBezTo>
                  <a:cubicBezTo>
                    <a:pt x="368" y="19748"/>
                    <a:pt x="101" y="21616"/>
                    <a:pt x="1" y="23484"/>
                  </a:cubicBezTo>
                  <a:cubicBezTo>
                    <a:pt x="268" y="22683"/>
                    <a:pt x="568" y="21849"/>
                    <a:pt x="835" y="21082"/>
                  </a:cubicBezTo>
                  <a:cubicBezTo>
                    <a:pt x="1802" y="18714"/>
                    <a:pt x="2703" y="16279"/>
                    <a:pt x="3903" y="13977"/>
                  </a:cubicBezTo>
                  <a:cubicBezTo>
                    <a:pt x="4004" y="13710"/>
                    <a:pt x="4137" y="13443"/>
                    <a:pt x="4270" y="13143"/>
                  </a:cubicBezTo>
                  <a:cubicBezTo>
                    <a:pt x="4337" y="13043"/>
                    <a:pt x="4404" y="12943"/>
                    <a:pt x="4471" y="12810"/>
                  </a:cubicBezTo>
                  <a:cubicBezTo>
                    <a:pt x="4537" y="12676"/>
                    <a:pt x="4637" y="12543"/>
                    <a:pt x="4704" y="12409"/>
                  </a:cubicBezTo>
                  <a:cubicBezTo>
                    <a:pt x="4771" y="12309"/>
                    <a:pt x="4871" y="12176"/>
                    <a:pt x="4938" y="12042"/>
                  </a:cubicBezTo>
                  <a:cubicBezTo>
                    <a:pt x="5071" y="11809"/>
                    <a:pt x="5238" y="11609"/>
                    <a:pt x="5405" y="11375"/>
                  </a:cubicBezTo>
                  <a:cubicBezTo>
                    <a:pt x="5505" y="11208"/>
                    <a:pt x="5638" y="11042"/>
                    <a:pt x="5738" y="10875"/>
                  </a:cubicBezTo>
                  <a:cubicBezTo>
                    <a:pt x="5905" y="10708"/>
                    <a:pt x="6038" y="10508"/>
                    <a:pt x="6172" y="10341"/>
                  </a:cubicBezTo>
                  <a:cubicBezTo>
                    <a:pt x="6272" y="10208"/>
                    <a:pt x="6372" y="10074"/>
                    <a:pt x="6505" y="9941"/>
                  </a:cubicBezTo>
                  <a:lnTo>
                    <a:pt x="6505" y="9941"/>
                  </a:lnTo>
                  <a:cubicBezTo>
                    <a:pt x="4571" y="13777"/>
                    <a:pt x="2736" y="17680"/>
                    <a:pt x="1235" y="21716"/>
                  </a:cubicBezTo>
                  <a:cubicBezTo>
                    <a:pt x="1168" y="21883"/>
                    <a:pt x="1101" y="22083"/>
                    <a:pt x="1035" y="22283"/>
                  </a:cubicBezTo>
                  <a:cubicBezTo>
                    <a:pt x="2136" y="20582"/>
                    <a:pt x="3670" y="18914"/>
                    <a:pt x="5338" y="17880"/>
                  </a:cubicBezTo>
                  <a:cubicBezTo>
                    <a:pt x="5338" y="17746"/>
                    <a:pt x="5405" y="17646"/>
                    <a:pt x="5471" y="17546"/>
                  </a:cubicBezTo>
                  <a:cubicBezTo>
                    <a:pt x="5638" y="17179"/>
                    <a:pt x="5872" y="16812"/>
                    <a:pt x="6038" y="16445"/>
                  </a:cubicBezTo>
                  <a:cubicBezTo>
                    <a:pt x="8173" y="11208"/>
                    <a:pt x="9374" y="5638"/>
                    <a:pt x="9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1"/>
            <p:cNvSpPr/>
            <p:nvPr/>
          </p:nvSpPr>
          <p:spPr>
            <a:xfrm>
              <a:off x="1039250" y="3027600"/>
              <a:ext cx="508725" cy="347775"/>
            </a:xfrm>
            <a:custGeom>
              <a:avLst/>
              <a:gdLst/>
              <a:ahLst/>
              <a:cxnLst/>
              <a:rect l="l" t="t" r="r" b="b"/>
              <a:pathLst>
                <a:path w="20349" h="13911" extrusionOk="0">
                  <a:moveTo>
                    <a:pt x="20348" y="1"/>
                  </a:moveTo>
                  <a:cubicBezTo>
                    <a:pt x="18647" y="535"/>
                    <a:pt x="16879" y="868"/>
                    <a:pt x="15178" y="1535"/>
                  </a:cubicBezTo>
                  <a:cubicBezTo>
                    <a:pt x="12509" y="2503"/>
                    <a:pt x="9941" y="3837"/>
                    <a:pt x="7606" y="5505"/>
                  </a:cubicBezTo>
                  <a:lnTo>
                    <a:pt x="7572" y="5505"/>
                  </a:lnTo>
                  <a:cubicBezTo>
                    <a:pt x="7472" y="5572"/>
                    <a:pt x="7406" y="5638"/>
                    <a:pt x="7306" y="5705"/>
                  </a:cubicBezTo>
                  <a:cubicBezTo>
                    <a:pt x="7272" y="5738"/>
                    <a:pt x="7239" y="5772"/>
                    <a:pt x="7206" y="5805"/>
                  </a:cubicBezTo>
                  <a:lnTo>
                    <a:pt x="7172" y="5805"/>
                  </a:lnTo>
                  <a:cubicBezTo>
                    <a:pt x="7139" y="5838"/>
                    <a:pt x="7105" y="5872"/>
                    <a:pt x="7072" y="5905"/>
                  </a:cubicBezTo>
                  <a:cubicBezTo>
                    <a:pt x="7039" y="5905"/>
                    <a:pt x="7039" y="5938"/>
                    <a:pt x="7039" y="5938"/>
                  </a:cubicBezTo>
                  <a:cubicBezTo>
                    <a:pt x="6972" y="5972"/>
                    <a:pt x="6939" y="6005"/>
                    <a:pt x="6905" y="6039"/>
                  </a:cubicBezTo>
                  <a:cubicBezTo>
                    <a:pt x="5938" y="6806"/>
                    <a:pt x="5004" y="7606"/>
                    <a:pt x="4170" y="8507"/>
                  </a:cubicBezTo>
                  <a:cubicBezTo>
                    <a:pt x="2569" y="10141"/>
                    <a:pt x="1101" y="11909"/>
                    <a:pt x="0" y="13911"/>
                  </a:cubicBezTo>
                  <a:cubicBezTo>
                    <a:pt x="1501" y="13477"/>
                    <a:pt x="2969" y="12977"/>
                    <a:pt x="4470" y="12543"/>
                  </a:cubicBezTo>
                  <a:cubicBezTo>
                    <a:pt x="5271" y="12243"/>
                    <a:pt x="6071" y="11909"/>
                    <a:pt x="6872" y="11542"/>
                  </a:cubicBezTo>
                  <a:lnTo>
                    <a:pt x="6905" y="11542"/>
                  </a:lnTo>
                  <a:cubicBezTo>
                    <a:pt x="6972" y="11509"/>
                    <a:pt x="7039" y="11476"/>
                    <a:pt x="7105" y="11476"/>
                  </a:cubicBezTo>
                  <a:cubicBezTo>
                    <a:pt x="7172" y="11442"/>
                    <a:pt x="7206" y="11409"/>
                    <a:pt x="7272" y="11409"/>
                  </a:cubicBezTo>
                  <a:cubicBezTo>
                    <a:pt x="7306" y="11376"/>
                    <a:pt x="7339" y="11376"/>
                    <a:pt x="7372" y="11342"/>
                  </a:cubicBezTo>
                  <a:cubicBezTo>
                    <a:pt x="7439" y="11309"/>
                    <a:pt x="7506" y="11276"/>
                    <a:pt x="7539" y="11242"/>
                  </a:cubicBezTo>
                  <a:cubicBezTo>
                    <a:pt x="7606" y="11242"/>
                    <a:pt x="7639" y="11209"/>
                    <a:pt x="7706" y="11176"/>
                  </a:cubicBezTo>
                  <a:cubicBezTo>
                    <a:pt x="11142" y="9574"/>
                    <a:pt x="14411" y="7506"/>
                    <a:pt x="17146" y="4871"/>
                  </a:cubicBezTo>
                  <a:cubicBezTo>
                    <a:pt x="17179" y="4871"/>
                    <a:pt x="17179" y="4838"/>
                    <a:pt x="17213" y="4838"/>
                  </a:cubicBezTo>
                  <a:cubicBezTo>
                    <a:pt x="18013" y="3403"/>
                    <a:pt x="18981" y="2002"/>
                    <a:pt x="20148" y="835"/>
                  </a:cubicBezTo>
                  <a:lnTo>
                    <a:pt x="20148" y="835"/>
                  </a:lnTo>
                  <a:cubicBezTo>
                    <a:pt x="19614" y="1135"/>
                    <a:pt x="19081" y="1402"/>
                    <a:pt x="18914" y="1535"/>
                  </a:cubicBezTo>
                  <a:cubicBezTo>
                    <a:pt x="17313" y="2436"/>
                    <a:pt x="15778" y="3470"/>
                    <a:pt x="14244" y="4504"/>
                  </a:cubicBezTo>
                  <a:cubicBezTo>
                    <a:pt x="14144" y="4571"/>
                    <a:pt x="14044" y="4638"/>
                    <a:pt x="13944" y="4704"/>
                  </a:cubicBezTo>
                  <a:cubicBezTo>
                    <a:pt x="13744" y="4804"/>
                    <a:pt x="13577" y="4938"/>
                    <a:pt x="13377" y="5038"/>
                  </a:cubicBezTo>
                  <a:cubicBezTo>
                    <a:pt x="13210" y="5171"/>
                    <a:pt x="13076" y="5271"/>
                    <a:pt x="12910" y="5371"/>
                  </a:cubicBezTo>
                  <a:cubicBezTo>
                    <a:pt x="12576" y="5605"/>
                    <a:pt x="12242" y="5805"/>
                    <a:pt x="11876" y="6005"/>
                  </a:cubicBezTo>
                  <a:cubicBezTo>
                    <a:pt x="11575" y="6172"/>
                    <a:pt x="11308" y="6305"/>
                    <a:pt x="11008" y="6472"/>
                  </a:cubicBezTo>
                  <a:lnTo>
                    <a:pt x="10975" y="6472"/>
                  </a:lnTo>
                  <a:cubicBezTo>
                    <a:pt x="10975" y="6506"/>
                    <a:pt x="10975" y="6506"/>
                    <a:pt x="10975" y="6506"/>
                  </a:cubicBezTo>
                  <a:lnTo>
                    <a:pt x="10942" y="6506"/>
                  </a:lnTo>
                  <a:cubicBezTo>
                    <a:pt x="10942" y="6506"/>
                    <a:pt x="10942" y="6506"/>
                    <a:pt x="10942" y="6539"/>
                  </a:cubicBezTo>
                  <a:lnTo>
                    <a:pt x="10908" y="6539"/>
                  </a:lnTo>
                  <a:cubicBezTo>
                    <a:pt x="10675" y="6672"/>
                    <a:pt x="10441" y="6806"/>
                    <a:pt x="10208" y="6939"/>
                  </a:cubicBezTo>
                  <a:cubicBezTo>
                    <a:pt x="10374" y="6806"/>
                    <a:pt x="10508" y="6672"/>
                    <a:pt x="10675" y="6539"/>
                  </a:cubicBezTo>
                  <a:cubicBezTo>
                    <a:pt x="10908" y="6339"/>
                    <a:pt x="11142" y="6139"/>
                    <a:pt x="11375" y="5972"/>
                  </a:cubicBezTo>
                  <a:cubicBezTo>
                    <a:pt x="11575" y="5805"/>
                    <a:pt x="11775" y="5638"/>
                    <a:pt x="11976" y="5471"/>
                  </a:cubicBezTo>
                  <a:cubicBezTo>
                    <a:pt x="12376" y="5138"/>
                    <a:pt x="12776" y="4804"/>
                    <a:pt x="13176" y="4504"/>
                  </a:cubicBezTo>
                  <a:cubicBezTo>
                    <a:pt x="15511" y="2903"/>
                    <a:pt x="17913" y="1402"/>
                    <a:pt x="20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1"/>
            <p:cNvSpPr/>
            <p:nvPr/>
          </p:nvSpPr>
          <p:spPr>
            <a:xfrm>
              <a:off x="1166000" y="2524200"/>
              <a:ext cx="369325" cy="336650"/>
            </a:xfrm>
            <a:custGeom>
              <a:avLst/>
              <a:gdLst/>
              <a:ahLst/>
              <a:cxnLst/>
              <a:rect l="l" t="t" r="r" b="b"/>
              <a:pathLst>
                <a:path w="14773" h="13466" extrusionOk="0">
                  <a:moveTo>
                    <a:pt x="6733" y="0"/>
                  </a:moveTo>
                  <a:cubicBezTo>
                    <a:pt x="6581" y="0"/>
                    <a:pt x="6433" y="71"/>
                    <a:pt x="6305" y="123"/>
                  </a:cubicBezTo>
                  <a:cubicBezTo>
                    <a:pt x="4904" y="590"/>
                    <a:pt x="3470" y="956"/>
                    <a:pt x="2002" y="1157"/>
                  </a:cubicBezTo>
                  <a:cubicBezTo>
                    <a:pt x="1962" y="1159"/>
                    <a:pt x="1921" y="1160"/>
                    <a:pt x="1879" y="1160"/>
                  </a:cubicBezTo>
                  <a:cubicBezTo>
                    <a:pt x="1598" y="1160"/>
                    <a:pt x="1279" y="1114"/>
                    <a:pt x="973" y="1114"/>
                  </a:cubicBezTo>
                  <a:cubicBezTo>
                    <a:pt x="678" y="1114"/>
                    <a:pt x="395" y="1156"/>
                    <a:pt x="167" y="1323"/>
                  </a:cubicBezTo>
                  <a:cubicBezTo>
                    <a:pt x="1" y="1524"/>
                    <a:pt x="134" y="1824"/>
                    <a:pt x="401" y="1857"/>
                  </a:cubicBezTo>
                  <a:cubicBezTo>
                    <a:pt x="318" y="2107"/>
                    <a:pt x="534" y="2241"/>
                    <a:pt x="763" y="2241"/>
                  </a:cubicBezTo>
                  <a:cubicBezTo>
                    <a:pt x="809" y="2241"/>
                    <a:pt x="856" y="2235"/>
                    <a:pt x="901" y="2224"/>
                  </a:cubicBezTo>
                  <a:cubicBezTo>
                    <a:pt x="1535" y="2224"/>
                    <a:pt x="2202" y="2157"/>
                    <a:pt x="2836" y="2057"/>
                  </a:cubicBezTo>
                  <a:cubicBezTo>
                    <a:pt x="4537" y="4459"/>
                    <a:pt x="6105" y="6961"/>
                    <a:pt x="7773" y="9396"/>
                  </a:cubicBezTo>
                  <a:cubicBezTo>
                    <a:pt x="7006" y="9329"/>
                    <a:pt x="6238" y="8996"/>
                    <a:pt x="5605" y="8595"/>
                  </a:cubicBezTo>
                  <a:cubicBezTo>
                    <a:pt x="5552" y="8574"/>
                    <a:pt x="5499" y="8563"/>
                    <a:pt x="5449" y="8563"/>
                  </a:cubicBezTo>
                  <a:cubicBezTo>
                    <a:pt x="5342" y="8563"/>
                    <a:pt x="5250" y="8615"/>
                    <a:pt x="5204" y="8729"/>
                  </a:cubicBezTo>
                  <a:cubicBezTo>
                    <a:pt x="5004" y="9229"/>
                    <a:pt x="5872" y="9329"/>
                    <a:pt x="6172" y="9563"/>
                  </a:cubicBezTo>
                  <a:cubicBezTo>
                    <a:pt x="6072" y="9963"/>
                    <a:pt x="6672" y="10163"/>
                    <a:pt x="6906" y="10430"/>
                  </a:cubicBezTo>
                  <a:cubicBezTo>
                    <a:pt x="7840" y="11364"/>
                    <a:pt x="8807" y="12298"/>
                    <a:pt x="9674" y="13299"/>
                  </a:cubicBezTo>
                  <a:cubicBezTo>
                    <a:pt x="9741" y="13399"/>
                    <a:pt x="9841" y="13465"/>
                    <a:pt x="9941" y="13465"/>
                  </a:cubicBezTo>
                  <a:cubicBezTo>
                    <a:pt x="11042" y="13065"/>
                    <a:pt x="12276" y="12932"/>
                    <a:pt x="13477" y="12898"/>
                  </a:cubicBezTo>
                  <a:cubicBezTo>
                    <a:pt x="13550" y="12905"/>
                    <a:pt x="13616" y="12909"/>
                    <a:pt x="13676" y="12909"/>
                  </a:cubicBezTo>
                  <a:cubicBezTo>
                    <a:pt x="14772" y="12909"/>
                    <a:pt x="13825" y="11801"/>
                    <a:pt x="13477" y="11264"/>
                  </a:cubicBezTo>
                  <a:cubicBezTo>
                    <a:pt x="12810" y="10030"/>
                    <a:pt x="11909" y="8762"/>
                    <a:pt x="11609" y="7361"/>
                  </a:cubicBezTo>
                  <a:cubicBezTo>
                    <a:pt x="11676" y="7159"/>
                    <a:pt x="11488" y="6988"/>
                    <a:pt x="11306" y="6988"/>
                  </a:cubicBezTo>
                  <a:cubicBezTo>
                    <a:pt x="11217" y="6988"/>
                    <a:pt x="11130" y="7029"/>
                    <a:pt x="11075" y="7128"/>
                  </a:cubicBezTo>
                  <a:cubicBezTo>
                    <a:pt x="10675" y="7995"/>
                    <a:pt x="10008" y="8729"/>
                    <a:pt x="9174" y="9196"/>
                  </a:cubicBezTo>
                  <a:cubicBezTo>
                    <a:pt x="9074" y="9229"/>
                    <a:pt x="9007" y="9229"/>
                    <a:pt x="8907" y="9262"/>
                  </a:cubicBezTo>
                  <a:cubicBezTo>
                    <a:pt x="8707" y="8729"/>
                    <a:pt x="8407" y="8262"/>
                    <a:pt x="8106" y="7795"/>
                  </a:cubicBezTo>
                  <a:cubicBezTo>
                    <a:pt x="8207" y="7528"/>
                    <a:pt x="7873" y="7294"/>
                    <a:pt x="7740" y="7061"/>
                  </a:cubicBezTo>
                  <a:cubicBezTo>
                    <a:pt x="7106" y="6227"/>
                    <a:pt x="5438" y="2991"/>
                    <a:pt x="4170" y="1824"/>
                  </a:cubicBezTo>
                  <a:cubicBezTo>
                    <a:pt x="4871" y="1657"/>
                    <a:pt x="5571" y="1490"/>
                    <a:pt x="6272" y="1290"/>
                  </a:cubicBezTo>
                  <a:cubicBezTo>
                    <a:pt x="6572" y="1123"/>
                    <a:pt x="7206" y="1123"/>
                    <a:pt x="7339" y="723"/>
                  </a:cubicBezTo>
                  <a:cubicBezTo>
                    <a:pt x="7373" y="423"/>
                    <a:pt x="7072" y="189"/>
                    <a:pt x="6872" y="22"/>
                  </a:cubicBezTo>
                  <a:cubicBezTo>
                    <a:pt x="6826" y="7"/>
                    <a:pt x="6779" y="0"/>
                    <a:pt x="673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1131825" y="2341275"/>
              <a:ext cx="81425" cy="151800"/>
            </a:xfrm>
            <a:custGeom>
              <a:avLst/>
              <a:gdLst/>
              <a:ahLst/>
              <a:cxnLst/>
              <a:rect l="l" t="t" r="r" b="b"/>
              <a:pathLst>
                <a:path w="3257" h="6072" extrusionOk="0">
                  <a:moveTo>
                    <a:pt x="0" y="1"/>
                  </a:moveTo>
                  <a:cubicBezTo>
                    <a:pt x="100" y="535"/>
                    <a:pt x="200" y="1068"/>
                    <a:pt x="367" y="1602"/>
                  </a:cubicBezTo>
                  <a:cubicBezTo>
                    <a:pt x="834" y="3070"/>
                    <a:pt x="1601" y="4471"/>
                    <a:pt x="2235" y="5872"/>
                  </a:cubicBezTo>
                  <a:cubicBezTo>
                    <a:pt x="2268" y="6039"/>
                    <a:pt x="2402" y="6072"/>
                    <a:pt x="2535" y="6072"/>
                  </a:cubicBezTo>
                  <a:cubicBezTo>
                    <a:pt x="2702" y="6072"/>
                    <a:pt x="2869" y="5938"/>
                    <a:pt x="2802" y="5738"/>
                  </a:cubicBezTo>
                  <a:lnTo>
                    <a:pt x="2802" y="5738"/>
                  </a:lnTo>
                  <a:cubicBezTo>
                    <a:pt x="2828" y="5745"/>
                    <a:pt x="2853" y="5748"/>
                    <a:pt x="2877" y="5748"/>
                  </a:cubicBezTo>
                  <a:cubicBezTo>
                    <a:pt x="3105" y="5748"/>
                    <a:pt x="3256" y="5485"/>
                    <a:pt x="3136" y="5305"/>
                  </a:cubicBezTo>
                  <a:cubicBezTo>
                    <a:pt x="2702" y="4638"/>
                    <a:pt x="2302" y="4004"/>
                    <a:pt x="1935" y="3303"/>
                  </a:cubicBezTo>
                  <a:cubicBezTo>
                    <a:pt x="1668" y="2870"/>
                    <a:pt x="1468" y="2403"/>
                    <a:pt x="1268" y="1902"/>
                  </a:cubicBezTo>
                  <a:cubicBezTo>
                    <a:pt x="1234" y="1869"/>
                    <a:pt x="1168" y="1769"/>
                    <a:pt x="1134" y="1702"/>
                  </a:cubicBezTo>
                  <a:cubicBezTo>
                    <a:pt x="1067" y="1635"/>
                    <a:pt x="1034" y="1535"/>
                    <a:pt x="967" y="1469"/>
                  </a:cubicBezTo>
                  <a:cubicBezTo>
                    <a:pt x="834" y="1235"/>
                    <a:pt x="701" y="1035"/>
                    <a:pt x="567" y="835"/>
                  </a:cubicBezTo>
                  <a:cubicBezTo>
                    <a:pt x="400" y="601"/>
                    <a:pt x="234" y="334"/>
                    <a:pt x="67" y="101"/>
                  </a:cubicBezTo>
                  <a:lnTo>
                    <a:pt x="0" y="1"/>
                  </a:lnTo>
                  <a:close/>
                </a:path>
              </a:pathLst>
            </a:custGeom>
            <a:solidFill>
              <a:srgbClr val="578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1326125" y="2584800"/>
              <a:ext cx="15025" cy="15025"/>
            </a:xfrm>
            <a:custGeom>
              <a:avLst/>
              <a:gdLst/>
              <a:ahLst/>
              <a:cxnLst/>
              <a:rect l="l" t="t" r="r" b="b"/>
              <a:pathLst>
                <a:path w="601" h="601" extrusionOk="0">
                  <a:moveTo>
                    <a:pt x="300" y="0"/>
                  </a:moveTo>
                  <a:cubicBezTo>
                    <a:pt x="134" y="0"/>
                    <a:pt x="0" y="134"/>
                    <a:pt x="0" y="300"/>
                  </a:cubicBezTo>
                  <a:cubicBezTo>
                    <a:pt x="0" y="467"/>
                    <a:pt x="167" y="601"/>
                    <a:pt x="300" y="601"/>
                  </a:cubicBezTo>
                  <a:cubicBezTo>
                    <a:pt x="467" y="567"/>
                    <a:pt x="601" y="434"/>
                    <a:pt x="601" y="267"/>
                  </a:cubicBezTo>
                  <a:cubicBezTo>
                    <a:pt x="567" y="134"/>
                    <a:pt x="434"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1211875" y="2409675"/>
              <a:ext cx="15025" cy="15025"/>
            </a:xfrm>
            <a:custGeom>
              <a:avLst/>
              <a:gdLst/>
              <a:ahLst/>
              <a:cxnLst/>
              <a:rect l="l" t="t" r="r" b="b"/>
              <a:pathLst>
                <a:path w="601" h="601" extrusionOk="0">
                  <a:moveTo>
                    <a:pt x="301" y="0"/>
                  </a:moveTo>
                  <a:cubicBezTo>
                    <a:pt x="134" y="34"/>
                    <a:pt x="0" y="167"/>
                    <a:pt x="34" y="334"/>
                  </a:cubicBezTo>
                  <a:cubicBezTo>
                    <a:pt x="34" y="467"/>
                    <a:pt x="167" y="601"/>
                    <a:pt x="334" y="601"/>
                  </a:cubicBezTo>
                  <a:cubicBezTo>
                    <a:pt x="467" y="601"/>
                    <a:pt x="601" y="434"/>
                    <a:pt x="601" y="300"/>
                  </a:cubicBezTo>
                  <a:cubicBezTo>
                    <a:pt x="601"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1"/>
            <p:cNvSpPr/>
            <p:nvPr/>
          </p:nvSpPr>
          <p:spPr>
            <a:xfrm>
              <a:off x="1199350" y="2393000"/>
              <a:ext cx="15050" cy="14200"/>
            </a:xfrm>
            <a:custGeom>
              <a:avLst/>
              <a:gdLst/>
              <a:ahLst/>
              <a:cxnLst/>
              <a:rect l="l" t="t" r="r" b="b"/>
              <a:pathLst>
                <a:path w="602" h="568" extrusionOk="0">
                  <a:moveTo>
                    <a:pt x="301" y="0"/>
                  </a:moveTo>
                  <a:cubicBezTo>
                    <a:pt x="134" y="0"/>
                    <a:pt x="1" y="133"/>
                    <a:pt x="1" y="300"/>
                  </a:cubicBezTo>
                  <a:cubicBezTo>
                    <a:pt x="34" y="467"/>
                    <a:pt x="168" y="567"/>
                    <a:pt x="335" y="567"/>
                  </a:cubicBezTo>
                  <a:cubicBezTo>
                    <a:pt x="468" y="567"/>
                    <a:pt x="601" y="434"/>
                    <a:pt x="601" y="267"/>
                  </a:cubicBezTo>
                  <a:cubicBezTo>
                    <a:pt x="601" y="100"/>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1"/>
            <p:cNvSpPr/>
            <p:nvPr/>
          </p:nvSpPr>
          <p:spPr>
            <a:xfrm>
              <a:off x="1118475" y="2699875"/>
              <a:ext cx="399475" cy="276900"/>
            </a:xfrm>
            <a:custGeom>
              <a:avLst/>
              <a:gdLst/>
              <a:ahLst/>
              <a:cxnLst/>
              <a:rect l="l" t="t" r="r" b="b"/>
              <a:pathLst>
                <a:path w="15979" h="11076" extrusionOk="0">
                  <a:moveTo>
                    <a:pt x="8340" y="6105"/>
                  </a:moveTo>
                  <a:lnTo>
                    <a:pt x="8807" y="6438"/>
                  </a:lnTo>
                  <a:cubicBezTo>
                    <a:pt x="8807" y="6438"/>
                    <a:pt x="8773" y="6472"/>
                    <a:pt x="8740" y="6472"/>
                  </a:cubicBezTo>
                  <a:cubicBezTo>
                    <a:pt x="8596" y="6414"/>
                    <a:pt x="8452" y="6332"/>
                    <a:pt x="8308" y="6332"/>
                  </a:cubicBezTo>
                  <a:cubicBezTo>
                    <a:pt x="8285" y="6332"/>
                    <a:pt x="8262" y="6334"/>
                    <a:pt x="8240" y="6338"/>
                  </a:cubicBezTo>
                  <a:cubicBezTo>
                    <a:pt x="8206" y="6372"/>
                    <a:pt x="8173" y="6372"/>
                    <a:pt x="8139" y="6372"/>
                  </a:cubicBezTo>
                  <a:cubicBezTo>
                    <a:pt x="8206" y="6305"/>
                    <a:pt x="8273" y="6205"/>
                    <a:pt x="8340" y="6105"/>
                  </a:cubicBezTo>
                  <a:close/>
                  <a:moveTo>
                    <a:pt x="9340" y="6739"/>
                  </a:moveTo>
                  <a:cubicBezTo>
                    <a:pt x="10208" y="7239"/>
                    <a:pt x="11075" y="7739"/>
                    <a:pt x="11976" y="8173"/>
                  </a:cubicBezTo>
                  <a:cubicBezTo>
                    <a:pt x="11942" y="8240"/>
                    <a:pt x="11942" y="8306"/>
                    <a:pt x="11976" y="8373"/>
                  </a:cubicBezTo>
                  <a:cubicBezTo>
                    <a:pt x="11075" y="7839"/>
                    <a:pt x="10208" y="7306"/>
                    <a:pt x="9340" y="6805"/>
                  </a:cubicBezTo>
                  <a:cubicBezTo>
                    <a:pt x="9307" y="6772"/>
                    <a:pt x="9307" y="6772"/>
                    <a:pt x="9307" y="6772"/>
                  </a:cubicBezTo>
                  <a:cubicBezTo>
                    <a:pt x="9307" y="6772"/>
                    <a:pt x="9307" y="6739"/>
                    <a:pt x="9340" y="6739"/>
                  </a:cubicBezTo>
                  <a:close/>
                  <a:moveTo>
                    <a:pt x="0" y="0"/>
                  </a:moveTo>
                  <a:lnTo>
                    <a:pt x="0" y="0"/>
                  </a:lnTo>
                  <a:cubicBezTo>
                    <a:pt x="34" y="67"/>
                    <a:pt x="67" y="101"/>
                    <a:pt x="134" y="167"/>
                  </a:cubicBezTo>
                  <a:cubicBezTo>
                    <a:pt x="267" y="267"/>
                    <a:pt x="401" y="401"/>
                    <a:pt x="534" y="534"/>
                  </a:cubicBezTo>
                  <a:cubicBezTo>
                    <a:pt x="634" y="634"/>
                    <a:pt x="768" y="734"/>
                    <a:pt x="868" y="834"/>
                  </a:cubicBezTo>
                  <a:lnTo>
                    <a:pt x="1268" y="1235"/>
                  </a:lnTo>
                  <a:cubicBezTo>
                    <a:pt x="1268" y="1235"/>
                    <a:pt x="1268" y="1235"/>
                    <a:pt x="1268" y="1201"/>
                  </a:cubicBezTo>
                  <a:cubicBezTo>
                    <a:pt x="1268" y="1235"/>
                    <a:pt x="1268" y="1235"/>
                    <a:pt x="1301" y="1268"/>
                  </a:cubicBezTo>
                  <a:cubicBezTo>
                    <a:pt x="1435" y="1335"/>
                    <a:pt x="1601" y="1401"/>
                    <a:pt x="1768" y="1502"/>
                  </a:cubicBezTo>
                  <a:cubicBezTo>
                    <a:pt x="3536" y="2702"/>
                    <a:pt x="5304" y="3903"/>
                    <a:pt x="7139" y="5071"/>
                  </a:cubicBezTo>
                  <a:cubicBezTo>
                    <a:pt x="7072" y="5171"/>
                    <a:pt x="7105" y="5304"/>
                    <a:pt x="7172" y="5404"/>
                  </a:cubicBezTo>
                  <a:cubicBezTo>
                    <a:pt x="7406" y="5538"/>
                    <a:pt x="7639" y="5705"/>
                    <a:pt x="7839" y="5838"/>
                  </a:cubicBezTo>
                  <a:cubicBezTo>
                    <a:pt x="7439" y="6472"/>
                    <a:pt x="6805" y="6939"/>
                    <a:pt x="6105" y="7072"/>
                  </a:cubicBezTo>
                  <a:cubicBezTo>
                    <a:pt x="6038" y="7106"/>
                    <a:pt x="5971" y="7139"/>
                    <a:pt x="5905" y="7139"/>
                  </a:cubicBezTo>
                  <a:cubicBezTo>
                    <a:pt x="5804" y="7172"/>
                    <a:pt x="5671" y="7206"/>
                    <a:pt x="5571" y="7206"/>
                  </a:cubicBezTo>
                  <a:cubicBezTo>
                    <a:pt x="5471" y="7239"/>
                    <a:pt x="5371" y="7239"/>
                    <a:pt x="5271" y="7272"/>
                  </a:cubicBezTo>
                  <a:cubicBezTo>
                    <a:pt x="5171" y="7406"/>
                    <a:pt x="5204" y="7606"/>
                    <a:pt x="5471" y="7706"/>
                  </a:cubicBezTo>
                  <a:lnTo>
                    <a:pt x="5804" y="7706"/>
                  </a:lnTo>
                  <a:cubicBezTo>
                    <a:pt x="5905" y="7706"/>
                    <a:pt x="6038" y="7673"/>
                    <a:pt x="6171" y="7673"/>
                  </a:cubicBezTo>
                  <a:cubicBezTo>
                    <a:pt x="6271" y="7873"/>
                    <a:pt x="6772" y="8006"/>
                    <a:pt x="6972" y="8073"/>
                  </a:cubicBezTo>
                  <a:cubicBezTo>
                    <a:pt x="9641" y="9040"/>
                    <a:pt x="12276" y="10174"/>
                    <a:pt x="15011" y="10908"/>
                  </a:cubicBezTo>
                  <a:cubicBezTo>
                    <a:pt x="15178" y="11075"/>
                    <a:pt x="15411" y="11008"/>
                    <a:pt x="15611" y="11042"/>
                  </a:cubicBezTo>
                  <a:lnTo>
                    <a:pt x="15645" y="11042"/>
                  </a:lnTo>
                  <a:cubicBezTo>
                    <a:pt x="15812" y="11042"/>
                    <a:pt x="15978" y="10842"/>
                    <a:pt x="15912" y="10675"/>
                  </a:cubicBezTo>
                  <a:cubicBezTo>
                    <a:pt x="15745" y="10375"/>
                    <a:pt x="15111" y="10208"/>
                    <a:pt x="14778" y="9841"/>
                  </a:cubicBezTo>
                  <a:cubicBezTo>
                    <a:pt x="14744" y="9774"/>
                    <a:pt x="14711" y="9741"/>
                    <a:pt x="14677" y="9707"/>
                  </a:cubicBezTo>
                  <a:cubicBezTo>
                    <a:pt x="14644" y="9674"/>
                    <a:pt x="14611" y="9641"/>
                    <a:pt x="14544" y="9641"/>
                  </a:cubicBezTo>
                  <a:cubicBezTo>
                    <a:pt x="14611" y="9507"/>
                    <a:pt x="14577" y="9374"/>
                    <a:pt x="14444" y="9274"/>
                  </a:cubicBezTo>
                  <a:cubicBezTo>
                    <a:pt x="14110" y="9040"/>
                    <a:pt x="13777" y="8840"/>
                    <a:pt x="13443" y="8607"/>
                  </a:cubicBezTo>
                  <a:cubicBezTo>
                    <a:pt x="13310" y="8173"/>
                    <a:pt x="12743" y="8040"/>
                    <a:pt x="12443" y="7706"/>
                  </a:cubicBezTo>
                  <a:cubicBezTo>
                    <a:pt x="12309" y="7606"/>
                    <a:pt x="12142" y="7473"/>
                    <a:pt x="12009" y="7339"/>
                  </a:cubicBezTo>
                  <a:cubicBezTo>
                    <a:pt x="12142" y="7206"/>
                    <a:pt x="12142" y="6972"/>
                    <a:pt x="11942" y="6872"/>
                  </a:cubicBezTo>
                  <a:cubicBezTo>
                    <a:pt x="11742" y="6772"/>
                    <a:pt x="11575" y="6672"/>
                    <a:pt x="11408" y="6572"/>
                  </a:cubicBezTo>
                  <a:cubicBezTo>
                    <a:pt x="11175" y="6438"/>
                    <a:pt x="10941" y="6305"/>
                    <a:pt x="10708" y="6172"/>
                  </a:cubicBezTo>
                  <a:cubicBezTo>
                    <a:pt x="10374" y="5838"/>
                    <a:pt x="10074" y="5471"/>
                    <a:pt x="9774" y="5104"/>
                  </a:cubicBezTo>
                  <a:cubicBezTo>
                    <a:pt x="9440" y="4671"/>
                    <a:pt x="9073" y="4504"/>
                    <a:pt x="8840" y="4504"/>
                  </a:cubicBezTo>
                  <a:cubicBezTo>
                    <a:pt x="8840" y="4203"/>
                    <a:pt x="8807" y="3903"/>
                    <a:pt x="8707" y="3570"/>
                  </a:cubicBezTo>
                  <a:cubicBezTo>
                    <a:pt x="8707" y="3450"/>
                    <a:pt x="8573" y="3331"/>
                    <a:pt x="8426" y="3331"/>
                  </a:cubicBezTo>
                  <a:cubicBezTo>
                    <a:pt x="8408" y="3331"/>
                    <a:pt x="8391" y="3333"/>
                    <a:pt x="8373" y="3336"/>
                  </a:cubicBezTo>
                  <a:cubicBezTo>
                    <a:pt x="7873" y="3503"/>
                    <a:pt x="8340" y="4237"/>
                    <a:pt x="8240" y="4637"/>
                  </a:cubicBezTo>
                  <a:cubicBezTo>
                    <a:pt x="8240" y="4671"/>
                    <a:pt x="8240" y="4704"/>
                    <a:pt x="8240" y="4737"/>
                  </a:cubicBezTo>
                  <a:cubicBezTo>
                    <a:pt x="6805" y="3870"/>
                    <a:pt x="5404" y="2969"/>
                    <a:pt x="3970" y="2102"/>
                  </a:cubicBezTo>
                  <a:cubicBezTo>
                    <a:pt x="3936" y="2102"/>
                    <a:pt x="3903" y="2069"/>
                    <a:pt x="3870" y="2069"/>
                  </a:cubicBezTo>
                  <a:lnTo>
                    <a:pt x="3836" y="2035"/>
                  </a:lnTo>
                  <a:cubicBezTo>
                    <a:pt x="3269" y="1768"/>
                    <a:pt x="2736" y="1468"/>
                    <a:pt x="2202" y="1135"/>
                  </a:cubicBezTo>
                  <a:lnTo>
                    <a:pt x="2068" y="1101"/>
                  </a:lnTo>
                  <a:lnTo>
                    <a:pt x="2102" y="1101"/>
                  </a:lnTo>
                  <a:cubicBezTo>
                    <a:pt x="1968" y="1035"/>
                    <a:pt x="1835" y="968"/>
                    <a:pt x="1702" y="868"/>
                  </a:cubicBezTo>
                  <a:cubicBezTo>
                    <a:pt x="1501" y="768"/>
                    <a:pt x="1301" y="668"/>
                    <a:pt x="1134" y="568"/>
                  </a:cubicBezTo>
                  <a:cubicBezTo>
                    <a:pt x="1134" y="568"/>
                    <a:pt x="1134" y="568"/>
                    <a:pt x="1134" y="601"/>
                  </a:cubicBezTo>
                  <a:cubicBezTo>
                    <a:pt x="934" y="501"/>
                    <a:pt x="734" y="401"/>
                    <a:pt x="534" y="301"/>
                  </a:cubicBezTo>
                  <a:cubicBezTo>
                    <a:pt x="367" y="201"/>
                    <a:pt x="167" y="101"/>
                    <a:pt x="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1"/>
            <p:cNvSpPr/>
            <p:nvPr/>
          </p:nvSpPr>
          <p:spPr>
            <a:xfrm>
              <a:off x="1240225" y="2839975"/>
              <a:ext cx="15025" cy="14200"/>
            </a:xfrm>
            <a:custGeom>
              <a:avLst/>
              <a:gdLst/>
              <a:ahLst/>
              <a:cxnLst/>
              <a:rect l="l" t="t" r="r" b="b"/>
              <a:pathLst>
                <a:path w="601" h="568" extrusionOk="0">
                  <a:moveTo>
                    <a:pt x="301" y="1"/>
                  </a:moveTo>
                  <a:cubicBezTo>
                    <a:pt x="134" y="1"/>
                    <a:pt x="0" y="134"/>
                    <a:pt x="0" y="301"/>
                  </a:cubicBezTo>
                  <a:cubicBezTo>
                    <a:pt x="0" y="434"/>
                    <a:pt x="167" y="568"/>
                    <a:pt x="301" y="568"/>
                  </a:cubicBezTo>
                  <a:cubicBezTo>
                    <a:pt x="467" y="568"/>
                    <a:pt x="601" y="434"/>
                    <a:pt x="601" y="267"/>
                  </a:cubicBezTo>
                  <a:cubicBezTo>
                    <a:pt x="601" y="101"/>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1"/>
            <p:cNvSpPr/>
            <p:nvPr/>
          </p:nvSpPr>
          <p:spPr>
            <a:xfrm>
              <a:off x="1221050" y="2828175"/>
              <a:ext cx="14200" cy="14325"/>
            </a:xfrm>
            <a:custGeom>
              <a:avLst/>
              <a:gdLst/>
              <a:ahLst/>
              <a:cxnLst/>
              <a:rect l="l" t="t" r="r" b="b"/>
              <a:pathLst>
                <a:path w="568" h="573" extrusionOk="0">
                  <a:moveTo>
                    <a:pt x="318" y="0"/>
                  </a:moveTo>
                  <a:cubicBezTo>
                    <a:pt x="302" y="0"/>
                    <a:pt x="284" y="2"/>
                    <a:pt x="267" y="6"/>
                  </a:cubicBezTo>
                  <a:cubicBezTo>
                    <a:pt x="134" y="6"/>
                    <a:pt x="0" y="139"/>
                    <a:pt x="0" y="306"/>
                  </a:cubicBezTo>
                  <a:cubicBezTo>
                    <a:pt x="0" y="439"/>
                    <a:pt x="134" y="573"/>
                    <a:pt x="300" y="573"/>
                  </a:cubicBezTo>
                  <a:cubicBezTo>
                    <a:pt x="467" y="573"/>
                    <a:pt x="567" y="439"/>
                    <a:pt x="567" y="272"/>
                  </a:cubicBezTo>
                  <a:cubicBezTo>
                    <a:pt x="567" y="123"/>
                    <a:pt x="460" y="0"/>
                    <a:pt x="31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1"/>
            <p:cNvSpPr/>
            <p:nvPr/>
          </p:nvSpPr>
          <p:spPr>
            <a:xfrm>
              <a:off x="1071775" y="2691525"/>
              <a:ext cx="15025" cy="14200"/>
            </a:xfrm>
            <a:custGeom>
              <a:avLst/>
              <a:gdLst/>
              <a:ahLst/>
              <a:cxnLst/>
              <a:rect l="l" t="t" r="r" b="b"/>
              <a:pathLst>
                <a:path w="601" h="568" extrusionOk="0">
                  <a:moveTo>
                    <a:pt x="267" y="1"/>
                  </a:moveTo>
                  <a:cubicBezTo>
                    <a:pt x="134" y="1"/>
                    <a:pt x="0" y="134"/>
                    <a:pt x="0" y="301"/>
                  </a:cubicBezTo>
                  <a:cubicBezTo>
                    <a:pt x="0" y="435"/>
                    <a:pt x="134" y="568"/>
                    <a:pt x="301" y="568"/>
                  </a:cubicBezTo>
                  <a:cubicBezTo>
                    <a:pt x="467" y="568"/>
                    <a:pt x="601" y="435"/>
                    <a:pt x="601" y="268"/>
                  </a:cubicBezTo>
                  <a:cubicBezTo>
                    <a:pt x="567" y="101"/>
                    <a:pt x="434" y="1"/>
                    <a:pt x="26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1286925" y="3023150"/>
              <a:ext cx="278600" cy="182100"/>
            </a:xfrm>
            <a:custGeom>
              <a:avLst/>
              <a:gdLst/>
              <a:ahLst/>
              <a:cxnLst/>
              <a:rect l="l" t="t" r="r" b="b"/>
              <a:pathLst>
                <a:path w="11144" h="7284" extrusionOk="0">
                  <a:moveTo>
                    <a:pt x="10687" y="0"/>
                  </a:moveTo>
                  <a:cubicBezTo>
                    <a:pt x="10652" y="0"/>
                    <a:pt x="10615" y="4"/>
                    <a:pt x="10575" y="12"/>
                  </a:cubicBezTo>
                  <a:cubicBezTo>
                    <a:pt x="9407" y="212"/>
                    <a:pt x="8240" y="546"/>
                    <a:pt x="7106" y="913"/>
                  </a:cubicBezTo>
                  <a:cubicBezTo>
                    <a:pt x="7005" y="946"/>
                    <a:pt x="6905" y="979"/>
                    <a:pt x="6805" y="1013"/>
                  </a:cubicBezTo>
                  <a:cubicBezTo>
                    <a:pt x="6105" y="1213"/>
                    <a:pt x="5404" y="1446"/>
                    <a:pt x="4670" y="1647"/>
                  </a:cubicBezTo>
                  <a:cubicBezTo>
                    <a:pt x="4470" y="1713"/>
                    <a:pt x="4137" y="1747"/>
                    <a:pt x="4137" y="1980"/>
                  </a:cubicBezTo>
                  <a:cubicBezTo>
                    <a:pt x="3941" y="1931"/>
                    <a:pt x="3728" y="1900"/>
                    <a:pt x="3510" y="1900"/>
                  </a:cubicBezTo>
                  <a:cubicBezTo>
                    <a:pt x="3430" y="1900"/>
                    <a:pt x="3350" y="1905"/>
                    <a:pt x="3269" y="1913"/>
                  </a:cubicBezTo>
                  <a:cubicBezTo>
                    <a:pt x="2912" y="1946"/>
                    <a:pt x="2934" y="2515"/>
                    <a:pt x="3305" y="2515"/>
                  </a:cubicBezTo>
                  <a:cubicBezTo>
                    <a:pt x="3315" y="2515"/>
                    <a:pt x="3325" y="2515"/>
                    <a:pt x="3336" y="2514"/>
                  </a:cubicBezTo>
                  <a:cubicBezTo>
                    <a:pt x="3403" y="2508"/>
                    <a:pt x="3469" y="2506"/>
                    <a:pt x="3534" y="2506"/>
                  </a:cubicBezTo>
                  <a:cubicBezTo>
                    <a:pt x="3858" y="2506"/>
                    <a:pt x="4159" y="2575"/>
                    <a:pt x="4437" y="2714"/>
                  </a:cubicBezTo>
                  <a:cubicBezTo>
                    <a:pt x="4370" y="2747"/>
                    <a:pt x="4304" y="2781"/>
                    <a:pt x="4237" y="2814"/>
                  </a:cubicBezTo>
                  <a:cubicBezTo>
                    <a:pt x="3703" y="3181"/>
                    <a:pt x="3203" y="3581"/>
                    <a:pt x="2736" y="4015"/>
                  </a:cubicBezTo>
                  <a:cubicBezTo>
                    <a:pt x="2569" y="4182"/>
                    <a:pt x="2436" y="4315"/>
                    <a:pt x="2269" y="4449"/>
                  </a:cubicBezTo>
                  <a:cubicBezTo>
                    <a:pt x="2235" y="4482"/>
                    <a:pt x="2202" y="4515"/>
                    <a:pt x="2169" y="4582"/>
                  </a:cubicBezTo>
                  <a:cubicBezTo>
                    <a:pt x="1935" y="4816"/>
                    <a:pt x="1735" y="5049"/>
                    <a:pt x="1535" y="5316"/>
                  </a:cubicBezTo>
                  <a:cubicBezTo>
                    <a:pt x="1301" y="5616"/>
                    <a:pt x="1068" y="5916"/>
                    <a:pt x="801" y="6183"/>
                  </a:cubicBezTo>
                  <a:cubicBezTo>
                    <a:pt x="568" y="6483"/>
                    <a:pt x="334" y="6784"/>
                    <a:pt x="134" y="7117"/>
                  </a:cubicBezTo>
                  <a:cubicBezTo>
                    <a:pt x="101" y="7117"/>
                    <a:pt x="101" y="7117"/>
                    <a:pt x="101" y="7151"/>
                  </a:cubicBezTo>
                  <a:cubicBezTo>
                    <a:pt x="67" y="7184"/>
                    <a:pt x="34" y="7251"/>
                    <a:pt x="0" y="7284"/>
                  </a:cubicBezTo>
                  <a:cubicBezTo>
                    <a:pt x="67" y="7284"/>
                    <a:pt x="101" y="7251"/>
                    <a:pt x="134" y="7217"/>
                  </a:cubicBezTo>
                  <a:cubicBezTo>
                    <a:pt x="456" y="7056"/>
                    <a:pt x="747" y="6864"/>
                    <a:pt x="1036" y="6671"/>
                  </a:cubicBezTo>
                  <a:lnTo>
                    <a:pt x="1036" y="6671"/>
                  </a:lnTo>
                  <a:cubicBezTo>
                    <a:pt x="1035" y="6675"/>
                    <a:pt x="1035" y="6679"/>
                    <a:pt x="1035" y="6684"/>
                  </a:cubicBezTo>
                  <a:cubicBezTo>
                    <a:pt x="1201" y="6583"/>
                    <a:pt x="1335" y="6483"/>
                    <a:pt x="1502" y="6383"/>
                  </a:cubicBezTo>
                  <a:cubicBezTo>
                    <a:pt x="2102" y="5883"/>
                    <a:pt x="2736" y="5416"/>
                    <a:pt x="3370" y="4982"/>
                  </a:cubicBezTo>
                  <a:cubicBezTo>
                    <a:pt x="3970" y="4515"/>
                    <a:pt x="4871" y="4148"/>
                    <a:pt x="5504" y="3648"/>
                  </a:cubicBezTo>
                  <a:cubicBezTo>
                    <a:pt x="5971" y="4415"/>
                    <a:pt x="6105" y="5416"/>
                    <a:pt x="5838" y="6350"/>
                  </a:cubicBezTo>
                  <a:cubicBezTo>
                    <a:pt x="5771" y="6483"/>
                    <a:pt x="5838" y="6650"/>
                    <a:pt x="5971" y="6717"/>
                  </a:cubicBezTo>
                  <a:cubicBezTo>
                    <a:pt x="6105" y="6583"/>
                    <a:pt x="6238" y="6417"/>
                    <a:pt x="6372" y="6283"/>
                  </a:cubicBezTo>
                  <a:cubicBezTo>
                    <a:pt x="6438" y="6217"/>
                    <a:pt x="6538" y="6217"/>
                    <a:pt x="6605" y="6217"/>
                  </a:cubicBezTo>
                  <a:cubicBezTo>
                    <a:pt x="7072" y="5716"/>
                    <a:pt x="7573" y="5249"/>
                    <a:pt x="7739" y="4549"/>
                  </a:cubicBezTo>
                  <a:cubicBezTo>
                    <a:pt x="8373" y="3014"/>
                    <a:pt x="9441" y="1647"/>
                    <a:pt x="10775" y="713"/>
                  </a:cubicBezTo>
                  <a:cubicBezTo>
                    <a:pt x="11143" y="498"/>
                    <a:pt x="11088" y="0"/>
                    <a:pt x="1068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1"/>
            <p:cNvSpPr/>
            <p:nvPr/>
          </p:nvSpPr>
          <p:spPr>
            <a:xfrm>
              <a:off x="1390325" y="3166875"/>
              <a:ext cx="15050" cy="14200"/>
            </a:xfrm>
            <a:custGeom>
              <a:avLst/>
              <a:gdLst/>
              <a:ahLst/>
              <a:cxnLst/>
              <a:rect l="l" t="t" r="r" b="b"/>
              <a:pathLst>
                <a:path w="602" h="568" extrusionOk="0">
                  <a:moveTo>
                    <a:pt x="301" y="1"/>
                  </a:moveTo>
                  <a:cubicBezTo>
                    <a:pt x="134" y="1"/>
                    <a:pt x="1" y="167"/>
                    <a:pt x="1" y="301"/>
                  </a:cubicBezTo>
                  <a:cubicBezTo>
                    <a:pt x="34" y="468"/>
                    <a:pt x="168" y="568"/>
                    <a:pt x="334" y="568"/>
                  </a:cubicBezTo>
                  <a:cubicBezTo>
                    <a:pt x="501" y="568"/>
                    <a:pt x="601" y="401"/>
                    <a:pt x="601" y="267"/>
                  </a:cubicBezTo>
                  <a:cubicBezTo>
                    <a:pt x="601" y="101"/>
                    <a:pt x="434"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1"/>
            <p:cNvSpPr/>
            <p:nvPr/>
          </p:nvSpPr>
          <p:spPr>
            <a:xfrm>
              <a:off x="1213550" y="3202725"/>
              <a:ext cx="15025" cy="14200"/>
            </a:xfrm>
            <a:custGeom>
              <a:avLst/>
              <a:gdLst/>
              <a:ahLst/>
              <a:cxnLst/>
              <a:rect l="l" t="t" r="r" b="b"/>
              <a:pathLst>
                <a:path w="601" h="568" extrusionOk="0">
                  <a:moveTo>
                    <a:pt x="267" y="1"/>
                  </a:moveTo>
                  <a:cubicBezTo>
                    <a:pt x="100" y="1"/>
                    <a:pt x="0" y="168"/>
                    <a:pt x="0" y="301"/>
                  </a:cubicBezTo>
                  <a:cubicBezTo>
                    <a:pt x="0" y="468"/>
                    <a:pt x="167" y="568"/>
                    <a:pt x="300" y="568"/>
                  </a:cubicBezTo>
                  <a:cubicBezTo>
                    <a:pt x="467" y="568"/>
                    <a:pt x="600" y="401"/>
                    <a:pt x="567" y="268"/>
                  </a:cubicBezTo>
                  <a:cubicBezTo>
                    <a:pt x="567" y="101"/>
                    <a:pt x="434" y="1"/>
                    <a:pt x="26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1231875" y="3189400"/>
              <a:ext cx="15050" cy="14200"/>
            </a:xfrm>
            <a:custGeom>
              <a:avLst/>
              <a:gdLst/>
              <a:ahLst/>
              <a:cxnLst/>
              <a:rect l="l" t="t" r="r" b="b"/>
              <a:pathLst>
                <a:path w="602" h="568" extrusionOk="0">
                  <a:moveTo>
                    <a:pt x="268" y="0"/>
                  </a:moveTo>
                  <a:cubicBezTo>
                    <a:pt x="134" y="0"/>
                    <a:pt x="1" y="167"/>
                    <a:pt x="1" y="300"/>
                  </a:cubicBezTo>
                  <a:cubicBezTo>
                    <a:pt x="34" y="467"/>
                    <a:pt x="168" y="567"/>
                    <a:pt x="334" y="567"/>
                  </a:cubicBezTo>
                  <a:cubicBezTo>
                    <a:pt x="468" y="567"/>
                    <a:pt x="601" y="400"/>
                    <a:pt x="601" y="267"/>
                  </a:cubicBezTo>
                  <a:cubicBezTo>
                    <a:pt x="568" y="100"/>
                    <a:pt x="435"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1"/>
            <p:cNvSpPr/>
            <p:nvPr/>
          </p:nvSpPr>
          <p:spPr>
            <a:xfrm>
              <a:off x="1236050" y="3210250"/>
              <a:ext cx="15050" cy="14200"/>
            </a:xfrm>
            <a:custGeom>
              <a:avLst/>
              <a:gdLst/>
              <a:ahLst/>
              <a:cxnLst/>
              <a:rect l="l" t="t" r="r" b="b"/>
              <a:pathLst>
                <a:path w="602" h="568" extrusionOk="0">
                  <a:moveTo>
                    <a:pt x="268" y="0"/>
                  </a:moveTo>
                  <a:cubicBezTo>
                    <a:pt x="101" y="0"/>
                    <a:pt x="1" y="167"/>
                    <a:pt x="1" y="300"/>
                  </a:cubicBezTo>
                  <a:cubicBezTo>
                    <a:pt x="1" y="467"/>
                    <a:pt x="167" y="567"/>
                    <a:pt x="301" y="567"/>
                  </a:cubicBezTo>
                  <a:cubicBezTo>
                    <a:pt x="468" y="567"/>
                    <a:pt x="601" y="400"/>
                    <a:pt x="568" y="267"/>
                  </a:cubicBezTo>
                  <a:cubicBezTo>
                    <a:pt x="568" y="100"/>
                    <a:pt x="434"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1"/>
            <p:cNvSpPr/>
            <p:nvPr/>
          </p:nvSpPr>
          <p:spPr>
            <a:xfrm>
              <a:off x="1507925" y="2547150"/>
              <a:ext cx="147625" cy="338550"/>
            </a:xfrm>
            <a:custGeom>
              <a:avLst/>
              <a:gdLst/>
              <a:ahLst/>
              <a:cxnLst/>
              <a:rect l="l" t="t" r="r" b="b"/>
              <a:pathLst>
                <a:path w="5905" h="13542" extrusionOk="0">
                  <a:moveTo>
                    <a:pt x="301" y="1"/>
                  </a:moveTo>
                  <a:cubicBezTo>
                    <a:pt x="170" y="1"/>
                    <a:pt x="48" y="93"/>
                    <a:pt x="33" y="305"/>
                  </a:cubicBezTo>
                  <a:cubicBezTo>
                    <a:pt x="100" y="2173"/>
                    <a:pt x="0" y="4041"/>
                    <a:pt x="67" y="5909"/>
                  </a:cubicBezTo>
                  <a:cubicBezTo>
                    <a:pt x="33" y="7510"/>
                    <a:pt x="134" y="9078"/>
                    <a:pt x="500" y="10646"/>
                  </a:cubicBezTo>
                  <a:cubicBezTo>
                    <a:pt x="634" y="11113"/>
                    <a:pt x="601" y="11680"/>
                    <a:pt x="967" y="12080"/>
                  </a:cubicBezTo>
                  <a:cubicBezTo>
                    <a:pt x="1868" y="12614"/>
                    <a:pt x="3002" y="12814"/>
                    <a:pt x="3836" y="13515"/>
                  </a:cubicBezTo>
                  <a:cubicBezTo>
                    <a:pt x="3873" y="13533"/>
                    <a:pt x="3913" y="13542"/>
                    <a:pt x="3954" y="13542"/>
                  </a:cubicBezTo>
                  <a:cubicBezTo>
                    <a:pt x="4058" y="13542"/>
                    <a:pt x="4164" y="13487"/>
                    <a:pt x="4236" y="13415"/>
                  </a:cubicBezTo>
                  <a:cubicBezTo>
                    <a:pt x="4370" y="13181"/>
                    <a:pt x="4103" y="12948"/>
                    <a:pt x="4003" y="12748"/>
                  </a:cubicBezTo>
                  <a:cubicBezTo>
                    <a:pt x="2569" y="10413"/>
                    <a:pt x="1868" y="7510"/>
                    <a:pt x="2068" y="4775"/>
                  </a:cubicBezTo>
                  <a:lnTo>
                    <a:pt x="2068" y="4775"/>
                  </a:lnTo>
                  <a:cubicBezTo>
                    <a:pt x="3102" y="5242"/>
                    <a:pt x="3936" y="6176"/>
                    <a:pt x="4904" y="6777"/>
                  </a:cubicBezTo>
                  <a:cubicBezTo>
                    <a:pt x="5104" y="6910"/>
                    <a:pt x="5271" y="7210"/>
                    <a:pt x="5537" y="7310"/>
                  </a:cubicBezTo>
                  <a:cubicBezTo>
                    <a:pt x="5551" y="7312"/>
                    <a:pt x="5564" y="7312"/>
                    <a:pt x="5576" y="7312"/>
                  </a:cubicBezTo>
                  <a:cubicBezTo>
                    <a:pt x="5904" y="7312"/>
                    <a:pt x="5902" y="6900"/>
                    <a:pt x="5838" y="6643"/>
                  </a:cubicBezTo>
                  <a:cubicBezTo>
                    <a:pt x="5671" y="5809"/>
                    <a:pt x="5738" y="4975"/>
                    <a:pt x="5704" y="4141"/>
                  </a:cubicBezTo>
                  <a:cubicBezTo>
                    <a:pt x="5704" y="3774"/>
                    <a:pt x="5371" y="3608"/>
                    <a:pt x="5070" y="3541"/>
                  </a:cubicBezTo>
                  <a:cubicBezTo>
                    <a:pt x="3403" y="2874"/>
                    <a:pt x="1768" y="1906"/>
                    <a:pt x="634" y="439"/>
                  </a:cubicBezTo>
                  <a:cubicBezTo>
                    <a:pt x="672" y="170"/>
                    <a:pt x="479"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1"/>
            <p:cNvSpPr/>
            <p:nvPr/>
          </p:nvSpPr>
          <p:spPr>
            <a:xfrm>
              <a:off x="1560325" y="2414225"/>
              <a:ext cx="46825" cy="70525"/>
            </a:xfrm>
            <a:custGeom>
              <a:avLst/>
              <a:gdLst/>
              <a:ahLst/>
              <a:cxnLst/>
              <a:rect l="l" t="t" r="r" b="b"/>
              <a:pathLst>
                <a:path w="1873" h="2821" extrusionOk="0">
                  <a:moveTo>
                    <a:pt x="757" y="0"/>
                  </a:moveTo>
                  <a:cubicBezTo>
                    <a:pt x="347" y="0"/>
                    <a:pt x="363" y="1239"/>
                    <a:pt x="306" y="1553"/>
                  </a:cubicBezTo>
                  <a:cubicBezTo>
                    <a:pt x="276" y="1884"/>
                    <a:pt x="1" y="2787"/>
                    <a:pt x="464" y="2787"/>
                  </a:cubicBezTo>
                  <a:cubicBezTo>
                    <a:pt x="513" y="2787"/>
                    <a:pt x="571" y="2776"/>
                    <a:pt x="639" y="2754"/>
                  </a:cubicBezTo>
                  <a:cubicBezTo>
                    <a:pt x="706" y="2820"/>
                    <a:pt x="773" y="2820"/>
                    <a:pt x="840" y="2820"/>
                  </a:cubicBezTo>
                  <a:cubicBezTo>
                    <a:pt x="1307" y="2787"/>
                    <a:pt x="1106" y="2020"/>
                    <a:pt x="1240" y="1653"/>
                  </a:cubicBezTo>
                  <a:cubicBezTo>
                    <a:pt x="1240" y="1304"/>
                    <a:pt x="1872" y="142"/>
                    <a:pt x="1248" y="142"/>
                  </a:cubicBezTo>
                  <a:cubicBezTo>
                    <a:pt x="1216" y="142"/>
                    <a:pt x="1179" y="145"/>
                    <a:pt x="1140" y="152"/>
                  </a:cubicBezTo>
                  <a:cubicBezTo>
                    <a:pt x="1106" y="118"/>
                    <a:pt x="1073" y="118"/>
                    <a:pt x="1006" y="118"/>
                  </a:cubicBezTo>
                  <a:cubicBezTo>
                    <a:pt x="909" y="36"/>
                    <a:pt x="827" y="0"/>
                    <a:pt x="757" y="0"/>
                  </a:cubicBezTo>
                  <a:close/>
                </a:path>
              </a:pathLst>
            </a:custGeom>
            <a:solidFill>
              <a:srgbClr val="578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1585475" y="2187850"/>
              <a:ext cx="60075" cy="131775"/>
            </a:xfrm>
            <a:custGeom>
              <a:avLst/>
              <a:gdLst/>
              <a:ahLst/>
              <a:cxnLst/>
              <a:rect l="l" t="t" r="r" b="b"/>
              <a:pathLst>
                <a:path w="2403" h="5271" extrusionOk="0">
                  <a:moveTo>
                    <a:pt x="2402" y="0"/>
                  </a:moveTo>
                  <a:lnTo>
                    <a:pt x="2335" y="67"/>
                  </a:lnTo>
                  <a:cubicBezTo>
                    <a:pt x="2340" y="67"/>
                    <a:pt x="2344" y="66"/>
                    <a:pt x="2347" y="65"/>
                  </a:cubicBezTo>
                  <a:lnTo>
                    <a:pt x="2347" y="65"/>
                  </a:lnTo>
                  <a:cubicBezTo>
                    <a:pt x="2282" y="161"/>
                    <a:pt x="2195" y="277"/>
                    <a:pt x="2135" y="367"/>
                  </a:cubicBezTo>
                  <a:cubicBezTo>
                    <a:pt x="2135" y="367"/>
                    <a:pt x="2135" y="334"/>
                    <a:pt x="2135" y="334"/>
                  </a:cubicBezTo>
                  <a:cubicBezTo>
                    <a:pt x="2035" y="467"/>
                    <a:pt x="1935" y="634"/>
                    <a:pt x="1802" y="767"/>
                  </a:cubicBezTo>
                  <a:cubicBezTo>
                    <a:pt x="1635" y="1034"/>
                    <a:pt x="1468" y="1334"/>
                    <a:pt x="1335" y="1601"/>
                  </a:cubicBezTo>
                  <a:cubicBezTo>
                    <a:pt x="1335" y="1601"/>
                    <a:pt x="1301" y="1635"/>
                    <a:pt x="1301" y="1635"/>
                  </a:cubicBezTo>
                  <a:cubicBezTo>
                    <a:pt x="1201" y="1835"/>
                    <a:pt x="1101" y="2035"/>
                    <a:pt x="1001" y="2235"/>
                  </a:cubicBezTo>
                  <a:cubicBezTo>
                    <a:pt x="768" y="2735"/>
                    <a:pt x="601" y="3236"/>
                    <a:pt x="401" y="3770"/>
                  </a:cubicBezTo>
                  <a:cubicBezTo>
                    <a:pt x="334" y="3936"/>
                    <a:pt x="267" y="4136"/>
                    <a:pt x="234" y="4337"/>
                  </a:cubicBezTo>
                  <a:cubicBezTo>
                    <a:pt x="200" y="4470"/>
                    <a:pt x="167" y="4570"/>
                    <a:pt x="134" y="4704"/>
                  </a:cubicBezTo>
                  <a:cubicBezTo>
                    <a:pt x="100" y="4804"/>
                    <a:pt x="100" y="4904"/>
                    <a:pt x="34" y="4970"/>
                  </a:cubicBezTo>
                  <a:cubicBezTo>
                    <a:pt x="34" y="5004"/>
                    <a:pt x="0" y="5004"/>
                    <a:pt x="0" y="5037"/>
                  </a:cubicBezTo>
                  <a:cubicBezTo>
                    <a:pt x="0" y="5171"/>
                    <a:pt x="134" y="5271"/>
                    <a:pt x="301" y="5271"/>
                  </a:cubicBezTo>
                  <a:cubicBezTo>
                    <a:pt x="367" y="5271"/>
                    <a:pt x="434" y="5237"/>
                    <a:pt x="467" y="5171"/>
                  </a:cubicBezTo>
                  <a:cubicBezTo>
                    <a:pt x="601" y="5037"/>
                    <a:pt x="601" y="4870"/>
                    <a:pt x="701" y="4704"/>
                  </a:cubicBezTo>
                  <a:cubicBezTo>
                    <a:pt x="751" y="4766"/>
                    <a:pt x="825" y="4796"/>
                    <a:pt x="900" y="4796"/>
                  </a:cubicBezTo>
                  <a:cubicBezTo>
                    <a:pt x="1023" y="4796"/>
                    <a:pt x="1147" y="4715"/>
                    <a:pt x="1168" y="4570"/>
                  </a:cubicBezTo>
                  <a:cubicBezTo>
                    <a:pt x="1335" y="3703"/>
                    <a:pt x="1601" y="2869"/>
                    <a:pt x="1968" y="2068"/>
                  </a:cubicBezTo>
                  <a:cubicBezTo>
                    <a:pt x="1968" y="1902"/>
                    <a:pt x="2002" y="1768"/>
                    <a:pt x="2035" y="1601"/>
                  </a:cubicBezTo>
                  <a:cubicBezTo>
                    <a:pt x="2068" y="1468"/>
                    <a:pt x="2102" y="1334"/>
                    <a:pt x="2135" y="1168"/>
                  </a:cubicBezTo>
                  <a:cubicBezTo>
                    <a:pt x="2202" y="901"/>
                    <a:pt x="2269" y="634"/>
                    <a:pt x="2335" y="367"/>
                  </a:cubicBezTo>
                  <a:lnTo>
                    <a:pt x="2402" y="0"/>
                  </a:ln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1618825" y="2227875"/>
              <a:ext cx="25" cy="25"/>
            </a:xfrm>
            <a:custGeom>
              <a:avLst/>
              <a:gdLst/>
              <a:ahLst/>
              <a:cxnLst/>
              <a:rect l="l" t="t" r="r" b="b"/>
              <a:pathLst>
                <a:path w="1" h="1" extrusionOk="0">
                  <a:moveTo>
                    <a:pt x="1" y="0"/>
                  </a:moveTo>
                  <a:close/>
                </a:path>
              </a:pathLst>
            </a:custGeom>
            <a:solidFill>
              <a:srgbClr val="578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1"/>
            <p:cNvSpPr/>
            <p:nvPr/>
          </p:nvSpPr>
          <p:spPr>
            <a:xfrm>
              <a:off x="1647175" y="2129475"/>
              <a:ext cx="70075" cy="160775"/>
            </a:xfrm>
            <a:custGeom>
              <a:avLst/>
              <a:gdLst/>
              <a:ahLst/>
              <a:cxnLst/>
              <a:rect l="l" t="t" r="r" b="b"/>
              <a:pathLst>
                <a:path w="2803" h="6431" extrusionOk="0">
                  <a:moveTo>
                    <a:pt x="2469" y="0"/>
                  </a:moveTo>
                  <a:cubicBezTo>
                    <a:pt x="2402" y="134"/>
                    <a:pt x="2302" y="200"/>
                    <a:pt x="2169" y="267"/>
                  </a:cubicBezTo>
                  <a:cubicBezTo>
                    <a:pt x="1802" y="1001"/>
                    <a:pt x="1502" y="1735"/>
                    <a:pt x="1235" y="2502"/>
                  </a:cubicBezTo>
                  <a:cubicBezTo>
                    <a:pt x="1035" y="3069"/>
                    <a:pt x="801" y="3669"/>
                    <a:pt x="601" y="4237"/>
                  </a:cubicBezTo>
                  <a:cubicBezTo>
                    <a:pt x="601" y="4270"/>
                    <a:pt x="601" y="4270"/>
                    <a:pt x="601" y="4270"/>
                  </a:cubicBezTo>
                  <a:cubicBezTo>
                    <a:pt x="401" y="4870"/>
                    <a:pt x="201" y="5437"/>
                    <a:pt x="67" y="6038"/>
                  </a:cubicBezTo>
                  <a:cubicBezTo>
                    <a:pt x="1" y="6171"/>
                    <a:pt x="67" y="6338"/>
                    <a:pt x="201" y="6405"/>
                  </a:cubicBezTo>
                  <a:cubicBezTo>
                    <a:pt x="244" y="6422"/>
                    <a:pt x="287" y="6430"/>
                    <a:pt x="328" y="6430"/>
                  </a:cubicBezTo>
                  <a:cubicBezTo>
                    <a:pt x="447" y="6430"/>
                    <a:pt x="552" y="6362"/>
                    <a:pt x="601" y="6238"/>
                  </a:cubicBezTo>
                  <a:cubicBezTo>
                    <a:pt x="735" y="6205"/>
                    <a:pt x="868" y="6171"/>
                    <a:pt x="968" y="6105"/>
                  </a:cubicBezTo>
                  <a:cubicBezTo>
                    <a:pt x="1235" y="5738"/>
                    <a:pt x="1168" y="5204"/>
                    <a:pt x="1368" y="4804"/>
                  </a:cubicBezTo>
                  <a:cubicBezTo>
                    <a:pt x="1535" y="4303"/>
                    <a:pt x="1702" y="3803"/>
                    <a:pt x="1902" y="3303"/>
                  </a:cubicBezTo>
                  <a:cubicBezTo>
                    <a:pt x="1869" y="3236"/>
                    <a:pt x="1902" y="3169"/>
                    <a:pt x="1969" y="3102"/>
                  </a:cubicBezTo>
                  <a:cubicBezTo>
                    <a:pt x="2002" y="3036"/>
                    <a:pt x="2036" y="2969"/>
                    <a:pt x="2069" y="2869"/>
                  </a:cubicBezTo>
                  <a:cubicBezTo>
                    <a:pt x="2169" y="2569"/>
                    <a:pt x="2736" y="1968"/>
                    <a:pt x="2269" y="1735"/>
                  </a:cubicBezTo>
                  <a:cubicBezTo>
                    <a:pt x="2369" y="1568"/>
                    <a:pt x="2436" y="1368"/>
                    <a:pt x="2536" y="1234"/>
                  </a:cubicBezTo>
                  <a:cubicBezTo>
                    <a:pt x="2603" y="1101"/>
                    <a:pt x="2569" y="968"/>
                    <a:pt x="2503" y="901"/>
                  </a:cubicBezTo>
                  <a:cubicBezTo>
                    <a:pt x="2569" y="734"/>
                    <a:pt x="2636" y="601"/>
                    <a:pt x="2703" y="434"/>
                  </a:cubicBezTo>
                  <a:cubicBezTo>
                    <a:pt x="2803" y="300"/>
                    <a:pt x="2736" y="134"/>
                    <a:pt x="2603" y="34"/>
                  </a:cubicBezTo>
                  <a:cubicBezTo>
                    <a:pt x="2569" y="34"/>
                    <a:pt x="2503" y="0"/>
                    <a:pt x="2469"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1"/>
            <p:cNvSpPr/>
            <p:nvPr/>
          </p:nvSpPr>
          <p:spPr>
            <a:xfrm>
              <a:off x="1620500" y="2376250"/>
              <a:ext cx="38375" cy="169375"/>
            </a:xfrm>
            <a:custGeom>
              <a:avLst/>
              <a:gdLst/>
              <a:ahLst/>
              <a:cxnLst/>
              <a:rect l="l" t="t" r="r" b="b"/>
              <a:pathLst>
                <a:path w="1535" h="6775" extrusionOk="0">
                  <a:moveTo>
                    <a:pt x="1227" y="1"/>
                  </a:moveTo>
                  <a:cubicBezTo>
                    <a:pt x="955" y="1"/>
                    <a:pt x="831" y="314"/>
                    <a:pt x="768" y="537"/>
                  </a:cubicBezTo>
                  <a:cubicBezTo>
                    <a:pt x="707" y="464"/>
                    <a:pt x="620" y="431"/>
                    <a:pt x="534" y="431"/>
                  </a:cubicBezTo>
                  <a:cubicBezTo>
                    <a:pt x="383" y="431"/>
                    <a:pt x="234" y="533"/>
                    <a:pt x="234" y="703"/>
                  </a:cubicBezTo>
                  <a:cubicBezTo>
                    <a:pt x="167" y="1471"/>
                    <a:pt x="67" y="2271"/>
                    <a:pt x="34" y="3038"/>
                  </a:cubicBezTo>
                  <a:cubicBezTo>
                    <a:pt x="0" y="3939"/>
                    <a:pt x="0" y="4873"/>
                    <a:pt x="0" y="5774"/>
                  </a:cubicBezTo>
                  <a:cubicBezTo>
                    <a:pt x="0" y="6107"/>
                    <a:pt x="267" y="6341"/>
                    <a:pt x="434" y="6574"/>
                  </a:cubicBezTo>
                  <a:cubicBezTo>
                    <a:pt x="501" y="6674"/>
                    <a:pt x="567" y="6741"/>
                    <a:pt x="701" y="6774"/>
                  </a:cubicBezTo>
                  <a:cubicBezTo>
                    <a:pt x="1168" y="6774"/>
                    <a:pt x="1001" y="6207"/>
                    <a:pt x="968" y="5907"/>
                  </a:cubicBezTo>
                  <a:cubicBezTo>
                    <a:pt x="834" y="4840"/>
                    <a:pt x="901" y="3739"/>
                    <a:pt x="1001" y="2671"/>
                  </a:cubicBezTo>
                  <a:cubicBezTo>
                    <a:pt x="1034" y="1871"/>
                    <a:pt x="1335" y="1070"/>
                    <a:pt x="1535" y="303"/>
                  </a:cubicBezTo>
                  <a:cubicBezTo>
                    <a:pt x="1501" y="136"/>
                    <a:pt x="1401" y="36"/>
                    <a:pt x="1268" y="3"/>
                  </a:cubicBezTo>
                  <a:cubicBezTo>
                    <a:pt x="1254" y="1"/>
                    <a:pt x="1240" y="1"/>
                    <a:pt x="1227"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1641950" y="2418000"/>
              <a:ext cx="247100" cy="452850"/>
            </a:xfrm>
            <a:custGeom>
              <a:avLst/>
              <a:gdLst/>
              <a:ahLst/>
              <a:cxnLst/>
              <a:rect l="l" t="t" r="r" b="b"/>
              <a:pathLst>
                <a:path w="9884" h="18114" extrusionOk="0">
                  <a:moveTo>
                    <a:pt x="4113" y="1"/>
                  </a:moveTo>
                  <a:lnTo>
                    <a:pt x="4113" y="1"/>
                  </a:lnTo>
                  <a:cubicBezTo>
                    <a:pt x="3846" y="134"/>
                    <a:pt x="3812" y="601"/>
                    <a:pt x="3679" y="835"/>
                  </a:cubicBezTo>
                  <a:cubicBezTo>
                    <a:pt x="3179" y="2269"/>
                    <a:pt x="2645" y="3737"/>
                    <a:pt x="2411" y="5271"/>
                  </a:cubicBezTo>
                  <a:cubicBezTo>
                    <a:pt x="2311" y="5805"/>
                    <a:pt x="2278" y="6339"/>
                    <a:pt x="2178" y="6872"/>
                  </a:cubicBezTo>
                  <a:cubicBezTo>
                    <a:pt x="1577" y="6739"/>
                    <a:pt x="1044" y="6339"/>
                    <a:pt x="610" y="5872"/>
                  </a:cubicBezTo>
                  <a:cubicBezTo>
                    <a:pt x="553" y="5827"/>
                    <a:pt x="493" y="5808"/>
                    <a:pt x="436" y="5808"/>
                  </a:cubicBezTo>
                  <a:cubicBezTo>
                    <a:pt x="194" y="5808"/>
                    <a:pt x="0" y="6150"/>
                    <a:pt x="243" y="6339"/>
                  </a:cubicBezTo>
                  <a:cubicBezTo>
                    <a:pt x="443" y="6572"/>
                    <a:pt x="677" y="6772"/>
                    <a:pt x="910" y="6939"/>
                  </a:cubicBezTo>
                  <a:cubicBezTo>
                    <a:pt x="877" y="7006"/>
                    <a:pt x="844" y="7072"/>
                    <a:pt x="877" y="7173"/>
                  </a:cubicBezTo>
                  <a:cubicBezTo>
                    <a:pt x="1177" y="7906"/>
                    <a:pt x="1711" y="8540"/>
                    <a:pt x="1878" y="9341"/>
                  </a:cubicBezTo>
                  <a:cubicBezTo>
                    <a:pt x="1700" y="9341"/>
                    <a:pt x="1522" y="9356"/>
                    <a:pt x="1344" y="9356"/>
                  </a:cubicBezTo>
                  <a:cubicBezTo>
                    <a:pt x="1255" y="9356"/>
                    <a:pt x="1166" y="9352"/>
                    <a:pt x="1077" y="9341"/>
                  </a:cubicBezTo>
                  <a:cubicBezTo>
                    <a:pt x="1047" y="9191"/>
                    <a:pt x="922" y="9121"/>
                    <a:pt x="794" y="9121"/>
                  </a:cubicBezTo>
                  <a:cubicBezTo>
                    <a:pt x="638" y="9121"/>
                    <a:pt x="477" y="9224"/>
                    <a:pt x="477" y="9407"/>
                  </a:cubicBezTo>
                  <a:cubicBezTo>
                    <a:pt x="543" y="10608"/>
                    <a:pt x="710" y="11809"/>
                    <a:pt x="777" y="13043"/>
                  </a:cubicBezTo>
                  <a:cubicBezTo>
                    <a:pt x="1511" y="14511"/>
                    <a:pt x="2178" y="15679"/>
                    <a:pt x="2511" y="17347"/>
                  </a:cubicBezTo>
                  <a:cubicBezTo>
                    <a:pt x="2620" y="17464"/>
                    <a:pt x="2713" y="17512"/>
                    <a:pt x="2789" y="17512"/>
                  </a:cubicBezTo>
                  <a:cubicBezTo>
                    <a:pt x="3018" y="17512"/>
                    <a:pt x="3112" y="17087"/>
                    <a:pt x="3112" y="16813"/>
                  </a:cubicBezTo>
                  <a:cubicBezTo>
                    <a:pt x="3312" y="13744"/>
                    <a:pt x="4012" y="10708"/>
                    <a:pt x="5047" y="7840"/>
                  </a:cubicBezTo>
                  <a:cubicBezTo>
                    <a:pt x="5113" y="8006"/>
                    <a:pt x="5147" y="8173"/>
                    <a:pt x="5180" y="8307"/>
                  </a:cubicBezTo>
                  <a:cubicBezTo>
                    <a:pt x="4513" y="9808"/>
                    <a:pt x="4246" y="11609"/>
                    <a:pt x="3879" y="13244"/>
                  </a:cubicBezTo>
                  <a:cubicBezTo>
                    <a:pt x="3746" y="13877"/>
                    <a:pt x="2712" y="18047"/>
                    <a:pt x="3445" y="18114"/>
                  </a:cubicBezTo>
                  <a:cubicBezTo>
                    <a:pt x="3946" y="18114"/>
                    <a:pt x="3912" y="17313"/>
                    <a:pt x="4213" y="17046"/>
                  </a:cubicBezTo>
                  <a:cubicBezTo>
                    <a:pt x="5447" y="15011"/>
                    <a:pt x="7181" y="13377"/>
                    <a:pt x="9183" y="12109"/>
                  </a:cubicBezTo>
                  <a:cubicBezTo>
                    <a:pt x="9550" y="11609"/>
                    <a:pt x="8649" y="11409"/>
                    <a:pt x="8382" y="11175"/>
                  </a:cubicBezTo>
                  <a:cubicBezTo>
                    <a:pt x="7815" y="10742"/>
                    <a:pt x="7248" y="10341"/>
                    <a:pt x="6748" y="9841"/>
                  </a:cubicBezTo>
                  <a:cubicBezTo>
                    <a:pt x="6948" y="9508"/>
                    <a:pt x="7415" y="9174"/>
                    <a:pt x="7148" y="8840"/>
                  </a:cubicBezTo>
                  <a:cubicBezTo>
                    <a:pt x="7715" y="7640"/>
                    <a:pt x="8449" y="6539"/>
                    <a:pt x="9283" y="5505"/>
                  </a:cubicBezTo>
                  <a:cubicBezTo>
                    <a:pt x="9316" y="5471"/>
                    <a:pt x="9316" y="5438"/>
                    <a:pt x="9316" y="5405"/>
                  </a:cubicBezTo>
                  <a:cubicBezTo>
                    <a:pt x="9450" y="5104"/>
                    <a:pt x="9616" y="4804"/>
                    <a:pt x="9783" y="4537"/>
                  </a:cubicBezTo>
                  <a:cubicBezTo>
                    <a:pt x="9817" y="4471"/>
                    <a:pt x="9850" y="4404"/>
                    <a:pt x="9883" y="4337"/>
                  </a:cubicBezTo>
                  <a:cubicBezTo>
                    <a:pt x="9850" y="4337"/>
                    <a:pt x="9817" y="4371"/>
                    <a:pt x="9750" y="4404"/>
                  </a:cubicBezTo>
                  <a:cubicBezTo>
                    <a:pt x="9583" y="4537"/>
                    <a:pt x="9450" y="4637"/>
                    <a:pt x="9283" y="4771"/>
                  </a:cubicBezTo>
                  <a:cubicBezTo>
                    <a:pt x="9083" y="4904"/>
                    <a:pt x="8916" y="5038"/>
                    <a:pt x="8749" y="5171"/>
                  </a:cubicBezTo>
                  <a:lnTo>
                    <a:pt x="8749" y="5204"/>
                  </a:lnTo>
                  <a:lnTo>
                    <a:pt x="8616" y="5338"/>
                  </a:lnTo>
                  <a:cubicBezTo>
                    <a:pt x="8382" y="5571"/>
                    <a:pt x="8149" y="5805"/>
                    <a:pt x="7949" y="6038"/>
                  </a:cubicBezTo>
                  <a:cubicBezTo>
                    <a:pt x="7815" y="6172"/>
                    <a:pt x="7715" y="6272"/>
                    <a:pt x="7582" y="6405"/>
                  </a:cubicBezTo>
                  <a:cubicBezTo>
                    <a:pt x="7248" y="6839"/>
                    <a:pt x="6948" y="7306"/>
                    <a:pt x="6681" y="7773"/>
                  </a:cubicBezTo>
                  <a:cubicBezTo>
                    <a:pt x="6581" y="7973"/>
                    <a:pt x="6214" y="8407"/>
                    <a:pt x="5981" y="8840"/>
                  </a:cubicBezTo>
                  <a:cubicBezTo>
                    <a:pt x="5714" y="8240"/>
                    <a:pt x="5547" y="7606"/>
                    <a:pt x="5547" y="6939"/>
                  </a:cubicBezTo>
                  <a:cubicBezTo>
                    <a:pt x="5547" y="6872"/>
                    <a:pt x="5547" y="6839"/>
                    <a:pt x="5514" y="6772"/>
                  </a:cubicBezTo>
                  <a:cubicBezTo>
                    <a:pt x="5547" y="6739"/>
                    <a:pt x="5580" y="6739"/>
                    <a:pt x="5614" y="6706"/>
                  </a:cubicBezTo>
                  <a:cubicBezTo>
                    <a:pt x="5909" y="6558"/>
                    <a:pt x="5760" y="6149"/>
                    <a:pt x="5491" y="6149"/>
                  </a:cubicBezTo>
                  <a:cubicBezTo>
                    <a:pt x="5456" y="6149"/>
                    <a:pt x="5419" y="6156"/>
                    <a:pt x="5380" y="6172"/>
                  </a:cubicBezTo>
                  <a:cubicBezTo>
                    <a:pt x="4713" y="6572"/>
                    <a:pt x="4079" y="6906"/>
                    <a:pt x="3345" y="7006"/>
                  </a:cubicBezTo>
                  <a:cubicBezTo>
                    <a:pt x="3445" y="6172"/>
                    <a:pt x="3479" y="5338"/>
                    <a:pt x="3612" y="4537"/>
                  </a:cubicBezTo>
                  <a:cubicBezTo>
                    <a:pt x="3679" y="4037"/>
                    <a:pt x="3779" y="3570"/>
                    <a:pt x="3912" y="3070"/>
                  </a:cubicBezTo>
                  <a:cubicBezTo>
                    <a:pt x="3912" y="3070"/>
                    <a:pt x="3912" y="3070"/>
                    <a:pt x="3912" y="3036"/>
                  </a:cubicBezTo>
                  <a:lnTo>
                    <a:pt x="3912" y="3003"/>
                  </a:lnTo>
                  <a:lnTo>
                    <a:pt x="3912" y="2970"/>
                  </a:lnTo>
                  <a:cubicBezTo>
                    <a:pt x="3912" y="2669"/>
                    <a:pt x="3946" y="2336"/>
                    <a:pt x="3979" y="2002"/>
                  </a:cubicBezTo>
                  <a:cubicBezTo>
                    <a:pt x="3979" y="1835"/>
                    <a:pt x="4012" y="1669"/>
                    <a:pt x="4046" y="1535"/>
                  </a:cubicBezTo>
                  <a:lnTo>
                    <a:pt x="4046" y="1502"/>
                  </a:lnTo>
                  <a:cubicBezTo>
                    <a:pt x="4046" y="1468"/>
                    <a:pt x="4046" y="1435"/>
                    <a:pt x="4046" y="1368"/>
                  </a:cubicBezTo>
                  <a:cubicBezTo>
                    <a:pt x="4046" y="935"/>
                    <a:pt x="4079" y="468"/>
                    <a:pt x="411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1851500" y="2646500"/>
              <a:ext cx="15025" cy="15050"/>
            </a:xfrm>
            <a:custGeom>
              <a:avLst/>
              <a:gdLst/>
              <a:ahLst/>
              <a:cxnLst/>
              <a:rect l="l" t="t" r="r" b="b"/>
              <a:pathLst>
                <a:path w="601" h="602" extrusionOk="0">
                  <a:moveTo>
                    <a:pt x="300" y="1"/>
                  </a:moveTo>
                  <a:cubicBezTo>
                    <a:pt x="167" y="1"/>
                    <a:pt x="0" y="134"/>
                    <a:pt x="0" y="301"/>
                  </a:cubicBezTo>
                  <a:cubicBezTo>
                    <a:pt x="0" y="434"/>
                    <a:pt x="134" y="601"/>
                    <a:pt x="300" y="601"/>
                  </a:cubicBezTo>
                  <a:cubicBezTo>
                    <a:pt x="467" y="601"/>
                    <a:pt x="601" y="468"/>
                    <a:pt x="601" y="301"/>
                  </a:cubicBezTo>
                  <a:cubicBezTo>
                    <a:pt x="601" y="167"/>
                    <a:pt x="467"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1861500" y="2629000"/>
              <a:ext cx="15025" cy="14200"/>
            </a:xfrm>
            <a:custGeom>
              <a:avLst/>
              <a:gdLst/>
              <a:ahLst/>
              <a:cxnLst/>
              <a:rect l="l" t="t" r="r" b="b"/>
              <a:pathLst>
                <a:path w="601" h="568" extrusionOk="0">
                  <a:moveTo>
                    <a:pt x="301" y="0"/>
                  </a:moveTo>
                  <a:cubicBezTo>
                    <a:pt x="167" y="0"/>
                    <a:pt x="1" y="100"/>
                    <a:pt x="1" y="267"/>
                  </a:cubicBezTo>
                  <a:cubicBezTo>
                    <a:pt x="1" y="434"/>
                    <a:pt x="134" y="567"/>
                    <a:pt x="301" y="567"/>
                  </a:cubicBezTo>
                  <a:cubicBezTo>
                    <a:pt x="468" y="567"/>
                    <a:pt x="601" y="467"/>
                    <a:pt x="601" y="300"/>
                  </a:cubicBezTo>
                  <a:cubicBezTo>
                    <a:pt x="601" y="134"/>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1"/>
            <p:cNvSpPr/>
            <p:nvPr/>
          </p:nvSpPr>
          <p:spPr>
            <a:xfrm>
              <a:off x="1864000" y="2474725"/>
              <a:ext cx="15050" cy="14200"/>
            </a:xfrm>
            <a:custGeom>
              <a:avLst/>
              <a:gdLst/>
              <a:ahLst/>
              <a:cxnLst/>
              <a:rect l="l" t="t" r="r" b="b"/>
              <a:pathLst>
                <a:path w="602" h="568" extrusionOk="0">
                  <a:moveTo>
                    <a:pt x="301" y="0"/>
                  </a:moveTo>
                  <a:cubicBezTo>
                    <a:pt x="134" y="0"/>
                    <a:pt x="1" y="100"/>
                    <a:pt x="1" y="267"/>
                  </a:cubicBezTo>
                  <a:cubicBezTo>
                    <a:pt x="1" y="434"/>
                    <a:pt x="134" y="567"/>
                    <a:pt x="267" y="567"/>
                  </a:cubicBezTo>
                  <a:cubicBezTo>
                    <a:pt x="434" y="567"/>
                    <a:pt x="568" y="467"/>
                    <a:pt x="568" y="300"/>
                  </a:cubicBezTo>
                  <a:cubicBezTo>
                    <a:pt x="601" y="133"/>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1"/>
            <p:cNvSpPr/>
            <p:nvPr/>
          </p:nvSpPr>
          <p:spPr>
            <a:xfrm>
              <a:off x="1677200" y="2421350"/>
              <a:ext cx="14200" cy="15025"/>
            </a:xfrm>
            <a:custGeom>
              <a:avLst/>
              <a:gdLst/>
              <a:ahLst/>
              <a:cxnLst/>
              <a:rect l="l" t="t" r="r" b="b"/>
              <a:pathLst>
                <a:path w="568" h="601" extrusionOk="0">
                  <a:moveTo>
                    <a:pt x="301" y="0"/>
                  </a:moveTo>
                  <a:cubicBezTo>
                    <a:pt x="134" y="34"/>
                    <a:pt x="1" y="134"/>
                    <a:pt x="1" y="300"/>
                  </a:cubicBezTo>
                  <a:cubicBezTo>
                    <a:pt x="1" y="467"/>
                    <a:pt x="101" y="601"/>
                    <a:pt x="267" y="601"/>
                  </a:cubicBezTo>
                  <a:cubicBezTo>
                    <a:pt x="434" y="601"/>
                    <a:pt x="568" y="467"/>
                    <a:pt x="568" y="300"/>
                  </a:cubicBezTo>
                  <a:cubicBezTo>
                    <a:pt x="568" y="167"/>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1678025" y="2398825"/>
              <a:ext cx="15050" cy="15025"/>
            </a:xfrm>
            <a:custGeom>
              <a:avLst/>
              <a:gdLst/>
              <a:ahLst/>
              <a:cxnLst/>
              <a:rect l="l" t="t" r="r" b="b"/>
              <a:pathLst>
                <a:path w="602" h="601" extrusionOk="0">
                  <a:moveTo>
                    <a:pt x="301" y="1"/>
                  </a:moveTo>
                  <a:cubicBezTo>
                    <a:pt x="168" y="1"/>
                    <a:pt x="34" y="134"/>
                    <a:pt x="1" y="301"/>
                  </a:cubicBezTo>
                  <a:cubicBezTo>
                    <a:pt x="1" y="434"/>
                    <a:pt x="134" y="601"/>
                    <a:pt x="301" y="601"/>
                  </a:cubicBezTo>
                  <a:cubicBezTo>
                    <a:pt x="468" y="568"/>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1692225" y="2408000"/>
              <a:ext cx="15025" cy="15025"/>
            </a:xfrm>
            <a:custGeom>
              <a:avLst/>
              <a:gdLst/>
              <a:ahLst/>
              <a:cxnLst/>
              <a:rect l="l" t="t" r="r" b="b"/>
              <a:pathLst>
                <a:path w="601" h="601" extrusionOk="0">
                  <a:moveTo>
                    <a:pt x="300" y="0"/>
                  </a:moveTo>
                  <a:cubicBezTo>
                    <a:pt x="167" y="34"/>
                    <a:pt x="0" y="134"/>
                    <a:pt x="0" y="301"/>
                  </a:cubicBezTo>
                  <a:cubicBezTo>
                    <a:pt x="0" y="467"/>
                    <a:pt x="133" y="601"/>
                    <a:pt x="300" y="601"/>
                  </a:cubicBezTo>
                  <a:cubicBezTo>
                    <a:pt x="467" y="601"/>
                    <a:pt x="600" y="467"/>
                    <a:pt x="600" y="301"/>
                  </a:cubicBezTo>
                  <a:cubicBezTo>
                    <a:pt x="600" y="167"/>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1767275" y="2320425"/>
              <a:ext cx="15025" cy="15050"/>
            </a:xfrm>
            <a:custGeom>
              <a:avLst/>
              <a:gdLst/>
              <a:ahLst/>
              <a:cxnLst/>
              <a:rect l="l" t="t" r="r" b="b"/>
              <a:pathLst>
                <a:path w="601" h="602" extrusionOk="0">
                  <a:moveTo>
                    <a:pt x="300" y="1"/>
                  </a:moveTo>
                  <a:cubicBezTo>
                    <a:pt x="134" y="1"/>
                    <a:pt x="0" y="134"/>
                    <a:pt x="0" y="301"/>
                  </a:cubicBezTo>
                  <a:cubicBezTo>
                    <a:pt x="0" y="435"/>
                    <a:pt x="134" y="601"/>
                    <a:pt x="300" y="601"/>
                  </a:cubicBezTo>
                  <a:cubicBezTo>
                    <a:pt x="434" y="601"/>
                    <a:pt x="567" y="468"/>
                    <a:pt x="601" y="301"/>
                  </a:cubicBezTo>
                  <a:cubicBezTo>
                    <a:pt x="601" y="168"/>
                    <a:pt x="467"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1"/>
            <p:cNvSpPr/>
            <p:nvPr/>
          </p:nvSpPr>
          <p:spPr>
            <a:xfrm>
              <a:off x="1768100" y="2299600"/>
              <a:ext cx="15025" cy="14200"/>
            </a:xfrm>
            <a:custGeom>
              <a:avLst/>
              <a:gdLst/>
              <a:ahLst/>
              <a:cxnLst/>
              <a:rect l="l" t="t" r="r" b="b"/>
              <a:pathLst>
                <a:path w="601" h="568" extrusionOk="0">
                  <a:moveTo>
                    <a:pt x="301" y="0"/>
                  </a:moveTo>
                  <a:cubicBezTo>
                    <a:pt x="134" y="0"/>
                    <a:pt x="1" y="100"/>
                    <a:pt x="1" y="267"/>
                  </a:cubicBezTo>
                  <a:cubicBezTo>
                    <a:pt x="1" y="434"/>
                    <a:pt x="134" y="567"/>
                    <a:pt x="301" y="567"/>
                  </a:cubicBezTo>
                  <a:cubicBezTo>
                    <a:pt x="434" y="567"/>
                    <a:pt x="601" y="467"/>
                    <a:pt x="601" y="300"/>
                  </a:cubicBezTo>
                  <a:cubicBezTo>
                    <a:pt x="601" y="133"/>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1"/>
            <p:cNvSpPr/>
            <p:nvPr/>
          </p:nvSpPr>
          <p:spPr>
            <a:xfrm>
              <a:off x="1647175" y="2151975"/>
              <a:ext cx="15050" cy="14200"/>
            </a:xfrm>
            <a:custGeom>
              <a:avLst/>
              <a:gdLst/>
              <a:ahLst/>
              <a:cxnLst/>
              <a:rect l="l" t="t" r="r" b="b"/>
              <a:pathLst>
                <a:path w="602" h="568" extrusionOk="0">
                  <a:moveTo>
                    <a:pt x="301" y="1"/>
                  </a:moveTo>
                  <a:cubicBezTo>
                    <a:pt x="134" y="1"/>
                    <a:pt x="1" y="101"/>
                    <a:pt x="1" y="268"/>
                  </a:cubicBezTo>
                  <a:cubicBezTo>
                    <a:pt x="1" y="434"/>
                    <a:pt x="134" y="568"/>
                    <a:pt x="301" y="568"/>
                  </a:cubicBezTo>
                  <a:cubicBezTo>
                    <a:pt x="434" y="568"/>
                    <a:pt x="601" y="468"/>
                    <a:pt x="601" y="301"/>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1"/>
            <p:cNvSpPr/>
            <p:nvPr/>
          </p:nvSpPr>
          <p:spPr>
            <a:xfrm>
              <a:off x="1305275" y="2113625"/>
              <a:ext cx="120950" cy="239775"/>
            </a:xfrm>
            <a:custGeom>
              <a:avLst/>
              <a:gdLst/>
              <a:ahLst/>
              <a:cxnLst/>
              <a:rect l="l" t="t" r="r" b="b"/>
              <a:pathLst>
                <a:path w="4838" h="9591" extrusionOk="0">
                  <a:moveTo>
                    <a:pt x="0" y="0"/>
                  </a:moveTo>
                  <a:cubicBezTo>
                    <a:pt x="0" y="0"/>
                    <a:pt x="0" y="0"/>
                    <a:pt x="0" y="34"/>
                  </a:cubicBezTo>
                  <a:cubicBezTo>
                    <a:pt x="34" y="100"/>
                    <a:pt x="67" y="167"/>
                    <a:pt x="100" y="267"/>
                  </a:cubicBezTo>
                  <a:cubicBezTo>
                    <a:pt x="167" y="434"/>
                    <a:pt x="234" y="601"/>
                    <a:pt x="301" y="734"/>
                  </a:cubicBezTo>
                  <a:cubicBezTo>
                    <a:pt x="434" y="1068"/>
                    <a:pt x="567" y="1401"/>
                    <a:pt x="701" y="1735"/>
                  </a:cubicBezTo>
                  <a:cubicBezTo>
                    <a:pt x="734" y="1768"/>
                    <a:pt x="768" y="1802"/>
                    <a:pt x="768" y="1868"/>
                  </a:cubicBezTo>
                  <a:cubicBezTo>
                    <a:pt x="768" y="1868"/>
                    <a:pt x="801" y="1902"/>
                    <a:pt x="801" y="1902"/>
                  </a:cubicBezTo>
                  <a:cubicBezTo>
                    <a:pt x="1335" y="2736"/>
                    <a:pt x="1802" y="3636"/>
                    <a:pt x="2269" y="4504"/>
                  </a:cubicBezTo>
                  <a:cubicBezTo>
                    <a:pt x="2202" y="4604"/>
                    <a:pt x="2169" y="4737"/>
                    <a:pt x="2235" y="4871"/>
                  </a:cubicBezTo>
                  <a:cubicBezTo>
                    <a:pt x="2435" y="5171"/>
                    <a:pt x="2636" y="5471"/>
                    <a:pt x="2869" y="5771"/>
                  </a:cubicBezTo>
                  <a:cubicBezTo>
                    <a:pt x="2509" y="5885"/>
                    <a:pt x="2139" y="5945"/>
                    <a:pt x="1769" y="5945"/>
                  </a:cubicBezTo>
                  <a:cubicBezTo>
                    <a:pt x="1488" y="5945"/>
                    <a:pt x="1208" y="5910"/>
                    <a:pt x="934" y="5838"/>
                  </a:cubicBezTo>
                  <a:cubicBezTo>
                    <a:pt x="768" y="5838"/>
                    <a:pt x="634" y="5971"/>
                    <a:pt x="634" y="6138"/>
                  </a:cubicBezTo>
                  <a:cubicBezTo>
                    <a:pt x="667" y="6472"/>
                    <a:pt x="1101" y="6438"/>
                    <a:pt x="1368" y="6505"/>
                  </a:cubicBezTo>
                  <a:cubicBezTo>
                    <a:pt x="1335" y="6638"/>
                    <a:pt x="1468" y="6772"/>
                    <a:pt x="1568" y="6872"/>
                  </a:cubicBezTo>
                  <a:cubicBezTo>
                    <a:pt x="2469" y="7706"/>
                    <a:pt x="3203" y="8740"/>
                    <a:pt x="4170" y="9541"/>
                  </a:cubicBezTo>
                  <a:cubicBezTo>
                    <a:pt x="4237" y="9574"/>
                    <a:pt x="4303" y="9591"/>
                    <a:pt x="4362" y="9591"/>
                  </a:cubicBezTo>
                  <a:cubicBezTo>
                    <a:pt x="4420" y="9591"/>
                    <a:pt x="4470" y="9574"/>
                    <a:pt x="4504" y="9541"/>
                  </a:cubicBezTo>
                  <a:cubicBezTo>
                    <a:pt x="4537" y="9474"/>
                    <a:pt x="4537" y="9407"/>
                    <a:pt x="4537" y="9374"/>
                  </a:cubicBezTo>
                  <a:cubicBezTo>
                    <a:pt x="4570" y="9340"/>
                    <a:pt x="4604" y="9274"/>
                    <a:pt x="4637" y="9240"/>
                  </a:cubicBezTo>
                  <a:cubicBezTo>
                    <a:pt x="4637" y="9207"/>
                    <a:pt x="4637" y="9174"/>
                    <a:pt x="4637" y="9174"/>
                  </a:cubicBezTo>
                  <a:cubicBezTo>
                    <a:pt x="4504" y="8607"/>
                    <a:pt x="4470" y="8006"/>
                    <a:pt x="4470" y="7406"/>
                  </a:cubicBezTo>
                  <a:cubicBezTo>
                    <a:pt x="4437" y="6605"/>
                    <a:pt x="4837" y="5838"/>
                    <a:pt x="4770" y="5037"/>
                  </a:cubicBezTo>
                  <a:cubicBezTo>
                    <a:pt x="4733" y="4907"/>
                    <a:pt x="4613" y="4839"/>
                    <a:pt x="4491" y="4839"/>
                  </a:cubicBezTo>
                  <a:cubicBezTo>
                    <a:pt x="4394" y="4839"/>
                    <a:pt x="4296" y="4882"/>
                    <a:pt x="4237" y="4971"/>
                  </a:cubicBezTo>
                  <a:cubicBezTo>
                    <a:pt x="4070" y="5137"/>
                    <a:pt x="3836" y="5304"/>
                    <a:pt x="3636" y="5404"/>
                  </a:cubicBezTo>
                  <a:cubicBezTo>
                    <a:pt x="3269" y="4704"/>
                    <a:pt x="2936" y="4003"/>
                    <a:pt x="2469" y="3369"/>
                  </a:cubicBezTo>
                  <a:cubicBezTo>
                    <a:pt x="2269" y="3036"/>
                    <a:pt x="768" y="434"/>
                    <a:pt x="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1281925" y="2131975"/>
              <a:ext cx="15025" cy="14325"/>
            </a:xfrm>
            <a:custGeom>
              <a:avLst/>
              <a:gdLst/>
              <a:ahLst/>
              <a:cxnLst/>
              <a:rect l="l" t="t" r="r" b="b"/>
              <a:pathLst>
                <a:path w="601" h="573" extrusionOk="0">
                  <a:moveTo>
                    <a:pt x="267" y="0"/>
                  </a:moveTo>
                  <a:cubicBezTo>
                    <a:pt x="134" y="0"/>
                    <a:pt x="0" y="134"/>
                    <a:pt x="0" y="300"/>
                  </a:cubicBezTo>
                  <a:cubicBezTo>
                    <a:pt x="0" y="450"/>
                    <a:pt x="107" y="572"/>
                    <a:pt x="249" y="572"/>
                  </a:cubicBezTo>
                  <a:cubicBezTo>
                    <a:pt x="266" y="572"/>
                    <a:pt x="283" y="571"/>
                    <a:pt x="301" y="567"/>
                  </a:cubicBezTo>
                  <a:cubicBezTo>
                    <a:pt x="467" y="567"/>
                    <a:pt x="601" y="434"/>
                    <a:pt x="601" y="267"/>
                  </a:cubicBezTo>
                  <a:cubicBezTo>
                    <a:pt x="567" y="134"/>
                    <a:pt x="434" y="0"/>
                    <a:pt x="26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1271075" y="2115300"/>
              <a:ext cx="15050" cy="14200"/>
            </a:xfrm>
            <a:custGeom>
              <a:avLst/>
              <a:gdLst/>
              <a:ahLst/>
              <a:cxnLst/>
              <a:rect l="l" t="t" r="r" b="b"/>
              <a:pathLst>
                <a:path w="602" h="568" extrusionOk="0">
                  <a:moveTo>
                    <a:pt x="268" y="0"/>
                  </a:moveTo>
                  <a:cubicBezTo>
                    <a:pt x="101" y="0"/>
                    <a:pt x="1" y="134"/>
                    <a:pt x="1" y="300"/>
                  </a:cubicBezTo>
                  <a:cubicBezTo>
                    <a:pt x="1" y="467"/>
                    <a:pt x="134" y="567"/>
                    <a:pt x="301" y="567"/>
                  </a:cubicBezTo>
                  <a:cubicBezTo>
                    <a:pt x="468" y="567"/>
                    <a:pt x="601" y="434"/>
                    <a:pt x="568" y="267"/>
                  </a:cubicBezTo>
                  <a:cubicBezTo>
                    <a:pt x="568" y="100"/>
                    <a:pt x="434" y="0"/>
                    <a:pt x="26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1"/>
            <p:cNvSpPr/>
            <p:nvPr/>
          </p:nvSpPr>
          <p:spPr>
            <a:xfrm>
              <a:off x="899150" y="2503075"/>
              <a:ext cx="162075" cy="148100"/>
            </a:xfrm>
            <a:custGeom>
              <a:avLst/>
              <a:gdLst/>
              <a:ahLst/>
              <a:cxnLst/>
              <a:rect l="l" t="t" r="r" b="b"/>
              <a:pathLst>
                <a:path w="6483" h="5924" extrusionOk="0">
                  <a:moveTo>
                    <a:pt x="482" y="1"/>
                  </a:moveTo>
                  <a:cubicBezTo>
                    <a:pt x="251" y="1"/>
                    <a:pt x="59" y="184"/>
                    <a:pt x="200" y="467"/>
                  </a:cubicBezTo>
                  <a:cubicBezTo>
                    <a:pt x="0" y="667"/>
                    <a:pt x="200" y="934"/>
                    <a:pt x="367" y="1101"/>
                  </a:cubicBezTo>
                  <a:cubicBezTo>
                    <a:pt x="701" y="1468"/>
                    <a:pt x="968" y="1868"/>
                    <a:pt x="1235" y="2302"/>
                  </a:cubicBezTo>
                  <a:cubicBezTo>
                    <a:pt x="1235" y="2335"/>
                    <a:pt x="1235" y="2335"/>
                    <a:pt x="1235" y="2369"/>
                  </a:cubicBezTo>
                  <a:cubicBezTo>
                    <a:pt x="1235" y="2502"/>
                    <a:pt x="1335" y="2635"/>
                    <a:pt x="1401" y="2802"/>
                  </a:cubicBezTo>
                  <a:cubicBezTo>
                    <a:pt x="1401" y="2869"/>
                    <a:pt x="1401" y="2969"/>
                    <a:pt x="1468" y="3036"/>
                  </a:cubicBezTo>
                  <a:cubicBezTo>
                    <a:pt x="1802" y="3403"/>
                    <a:pt x="2068" y="3870"/>
                    <a:pt x="2369" y="4303"/>
                  </a:cubicBezTo>
                  <a:cubicBezTo>
                    <a:pt x="2602" y="4704"/>
                    <a:pt x="2869" y="5070"/>
                    <a:pt x="3236" y="5404"/>
                  </a:cubicBezTo>
                  <a:cubicBezTo>
                    <a:pt x="3203" y="5437"/>
                    <a:pt x="3203" y="5437"/>
                    <a:pt x="3203" y="5471"/>
                  </a:cubicBezTo>
                  <a:cubicBezTo>
                    <a:pt x="3103" y="5604"/>
                    <a:pt x="3169" y="5771"/>
                    <a:pt x="3303" y="5871"/>
                  </a:cubicBezTo>
                  <a:cubicBezTo>
                    <a:pt x="3419" y="5907"/>
                    <a:pt x="3544" y="5923"/>
                    <a:pt x="3673" y="5923"/>
                  </a:cubicBezTo>
                  <a:cubicBezTo>
                    <a:pt x="4871" y="5923"/>
                    <a:pt x="6482" y="4477"/>
                    <a:pt x="6272" y="3303"/>
                  </a:cubicBezTo>
                  <a:cubicBezTo>
                    <a:pt x="6171" y="3136"/>
                    <a:pt x="5938" y="3069"/>
                    <a:pt x="5738" y="3002"/>
                  </a:cubicBezTo>
                  <a:cubicBezTo>
                    <a:pt x="5171" y="2836"/>
                    <a:pt x="4737" y="2402"/>
                    <a:pt x="4270" y="2102"/>
                  </a:cubicBezTo>
                  <a:cubicBezTo>
                    <a:pt x="3136" y="1368"/>
                    <a:pt x="1968" y="701"/>
                    <a:pt x="768" y="100"/>
                  </a:cubicBezTo>
                  <a:cubicBezTo>
                    <a:pt x="680" y="32"/>
                    <a:pt x="578" y="1"/>
                    <a:pt x="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1"/>
            <p:cNvSpPr/>
            <p:nvPr/>
          </p:nvSpPr>
          <p:spPr>
            <a:xfrm>
              <a:off x="1015900" y="2130275"/>
              <a:ext cx="146800" cy="206075"/>
            </a:xfrm>
            <a:custGeom>
              <a:avLst/>
              <a:gdLst/>
              <a:ahLst/>
              <a:cxnLst/>
              <a:rect l="l" t="t" r="r" b="b"/>
              <a:pathLst>
                <a:path w="5872" h="8243" extrusionOk="0">
                  <a:moveTo>
                    <a:pt x="298" y="1"/>
                  </a:moveTo>
                  <a:cubicBezTo>
                    <a:pt x="145" y="1"/>
                    <a:pt x="0" y="109"/>
                    <a:pt x="0" y="335"/>
                  </a:cubicBezTo>
                  <a:cubicBezTo>
                    <a:pt x="100" y="635"/>
                    <a:pt x="200" y="1002"/>
                    <a:pt x="267" y="1336"/>
                  </a:cubicBezTo>
                  <a:cubicBezTo>
                    <a:pt x="734" y="3437"/>
                    <a:pt x="1201" y="5572"/>
                    <a:pt x="2002" y="7574"/>
                  </a:cubicBezTo>
                  <a:cubicBezTo>
                    <a:pt x="1935" y="7607"/>
                    <a:pt x="1835" y="7674"/>
                    <a:pt x="1835" y="7774"/>
                  </a:cubicBezTo>
                  <a:cubicBezTo>
                    <a:pt x="1768" y="7907"/>
                    <a:pt x="1868" y="8074"/>
                    <a:pt x="2035" y="8141"/>
                  </a:cubicBezTo>
                  <a:cubicBezTo>
                    <a:pt x="2267" y="8210"/>
                    <a:pt x="2504" y="8242"/>
                    <a:pt x="2743" y="8242"/>
                  </a:cubicBezTo>
                  <a:cubicBezTo>
                    <a:pt x="3877" y="8242"/>
                    <a:pt x="5025" y="7510"/>
                    <a:pt x="5604" y="6573"/>
                  </a:cubicBezTo>
                  <a:cubicBezTo>
                    <a:pt x="5871" y="6206"/>
                    <a:pt x="5671" y="5839"/>
                    <a:pt x="5371" y="5606"/>
                  </a:cubicBezTo>
                  <a:cubicBezTo>
                    <a:pt x="4003" y="3671"/>
                    <a:pt x="2135" y="2103"/>
                    <a:pt x="634" y="268"/>
                  </a:cubicBezTo>
                  <a:cubicBezTo>
                    <a:pt x="586" y="93"/>
                    <a:pt x="439"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1162825" y="1871125"/>
              <a:ext cx="134925" cy="204250"/>
            </a:xfrm>
            <a:custGeom>
              <a:avLst/>
              <a:gdLst/>
              <a:ahLst/>
              <a:cxnLst/>
              <a:rect l="l" t="t" r="r" b="b"/>
              <a:pathLst>
                <a:path w="5397" h="8170" extrusionOk="0">
                  <a:moveTo>
                    <a:pt x="335" y="0"/>
                  </a:moveTo>
                  <a:cubicBezTo>
                    <a:pt x="151" y="0"/>
                    <a:pt x="0" y="145"/>
                    <a:pt x="94" y="427"/>
                  </a:cubicBezTo>
                  <a:cubicBezTo>
                    <a:pt x="1028" y="2629"/>
                    <a:pt x="1228" y="5097"/>
                    <a:pt x="2129" y="7332"/>
                  </a:cubicBezTo>
                  <a:cubicBezTo>
                    <a:pt x="1808" y="7750"/>
                    <a:pt x="2446" y="8168"/>
                    <a:pt x="2851" y="8168"/>
                  </a:cubicBezTo>
                  <a:cubicBezTo>
                    <a:pt x="2867" y="8168"/>
                    <a:pt x="2882" y="8167"/>
                    <a:pt x="2896" y="8166"/>
                  </a:cubicBezTo>
                  <a:cubicBezTo>
                    <a:pt x="2933" y="8169"/>
                    <a:pt x="2970" y="8170"/>
                    <a:pt x="3008" y="8170"/>
                  </a:cubicBezTo>
                  <a:cubicBezTo>
                    <a:pt x="3950" y="8170"/>
                    <a:pt x="5397" y="7392"/>
                    <a:pt x="5365" y="6398"/>
                  </a:cubicBezTo>
                  <a:cubicBezTo>
                    <a:pt x="4097" y="4163"/>
                    <a:pt x="2129" y="2428"/>
                    <a:pt x="728" y="260"/>
                  </a:cubicBezTo>
                  <a:cubicBezTo>
                    <a:pt x="641" y="86"/>
                    <a:pt x="478"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1"/>
            <p:cNvSpPr/>
            <p:nvPr/>
          </p:nvSpPr>
          <p:spPr>
            <a:xfrm>
              <a:off x="1693875" y="2012250"/>
              <a:ext cx="125125" cy="246500"/>
            </a:xfrm>
            <a:custGeom>
              <a:avLst/>
              <a:gdLst/>
              <a:ahLst/>
              <a:cxnLst/>
              <a:rect l="l" t="t" r="r" b="b"/>
              <a:pathLst>
                <a:path w="5005" h="9860" extrusionOk="0">
                  <a:moveTo>
                    <a:pt x="4194" y="1"/>
                  </a:moveTo>
                  <a:cubicBezTo>
                    <a:pt x="4156" y="1"/>
                    <a:pt x="4115" y="7"/>
                    <a:pt x="4070" y="19"/>
                  </a:cubicBezTo>
                  <a:cubicBezTo>
                    <a:pt x="3737" y="353"/>
                    <a:pt x="3637" y="853"/>
                    <a:pt x="3370" y="1220"/>
                  </a:cubicBezTo>
                  <a:cubicBezTo>
                    <a:pt x="2236" y="3355"/>
                    <a:pt x="1502" y="5590"/>
                    <a:pt x="334" y="7725"/>
                  </a:cubicBezTo>
                  <a:cubicBezTo>
                    <a:pt x="234" y="7725"/>
                    <a:pt x="168" y="7758"/>
                    <a:pt x="101" y="7791"/>
                  </a:cubicBezTo>
                  <a:cubicBezTo>
                    <a:pt x="34" y="7858"/>
                    <a:pt x="1" y="7925"/>
                    <a:pt x="34" y="7992"/>
                  </a:cubicBezTo>
                  <a:cubicBezTo>
                    <a:pt x="34" y="8292"/>
                    <a:pt x="434" y="8659"/>
                    <a:pt x="601" y="8825"/>
                  </a:cubicBezTo>
                  <a:cubicBezTo>
                    <a:pt x="1235" y="9459"/>
                    <a:pt x="2169" y="9793"/>
                    <a:pt x="3070" y="9826"/>
                  </a:cubicBezTo>
                  <a:cubicBezTo>
                    <a:pt x="3603" y="9759"/>
                    <a:pt x="4404" y="9860"/>
                    <a:pt x="4671" y="9292"/>
                  </a:cubicBezTo>
                  <a:cubicBezTo>
                    <a:pt x="5004" y="6991"/>
                    <a:pt x="4571" y="4689"/>
                    <a:pt x="4771" y="2388"/>
                  </a:cubicBezTo>
                  <a:cubicBezTo>
                    <a:pt x="4644" y="1882"/>
                    <a:pt x="4877" y="1"/>
                    <a:pt x="4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1"/>
            <p:cNvSpPr/>
            <p:nvPr/>
          </p:nvSpPr>
          <p:spPr>
            <a:xfrm>
              <a:off x="1612050" y="1980825"/>
              <a:ext cx="96875" cy="156625"/>
            </a:xfrm>
            <a:custGeom>
              <a:avLst/>
              <a:gdLst/>
              <a:ahLst/>
              <a:cxnLst/>
              <a:rect l="l" t="t" r="r" b="b"/>
              <a:pathLst>
                <a:path w="3875" h="6265" extrusionOk="0">
                  <a:moveTo>
                    <a:pt x="2791" y="1"/>
                  </a:moveTo>
                  <a:cubicBezTo>
                    <a:pt x="2622" y="1"/>
                    <a:pt x="2447" y="186"/>
                    <a:pt x="2406" y="409"/>
                  </a:cubicBezTo>
                  <a:cubicBezTo>
                    <a:pt x="1739" y="1710"/>
                    <a:pt x="1272" y="3111"/>
                    <a:pt x="505" y="4345"/>
                  </a:cubicBezTo>
                  <a:cubicBezTo>
                    <a:pt x="462" y="4309"/>
                    <a:pt x="413" y="4293"/>
                    <a:pt x="363" y="4293"/>
                  </a:cubicBezTo>
                  <a:cubicBezTo>
                    <a:pt x="183" y="4293"/>
                    <a:pt x="0" y="4503"/>
                    <a:pt x="105" y="4712"/>
                  </a:cubicBezTo>
                  <a:cubicBezTo>
                    <a:pt x="505" y="5546"/>
                    <a:pt x="1439" y="5980"/>
                    <a:pt x="2306" y="6180"/>
                  </a:cubicBezTo>
                  <a:cubicBezTo>
                    <a:pt x="2475" y="6222"/>
                    <a:pt x="2791" y="6264"/>
                    <a:pt x="3093" y="6264"/>
                  </a:cubicBezTo>
                  <a:cubicBezTo>
                    <a:pt x="3268" y="6264"/>
                    <a:pt x="3439" y="6250"/>
                    <a:pt x="3574" y="6213"/>
                  </a:cubicBezTo>
                  <a:cubicBezTo>
                    <a:pt x="3707" y="6146"/>
                    <a:pt x="3807" y="6080"/>
                    <a:pt x="3841" y="5946"/>
                  </a:cubicBezTo>
                  <a:cubicBezTo>
                    <a:pt x="3874" y="5879"/>
                    <a:pt x="3874" y="5779"/>
                    <a:pt x="3874" y="5679"/>
                  </a:cubicBezTo>
                  <a:cubicBezTo>
                    <a:pt x="3574" y="4245"/>
                    <a:pt x="3340" y="2811"/>
                    <a:pt x="3240" y="1376"/>
                  </a:cubicBezTo>
                  <a:cubicBezTo>
                    <a:pt x="3174" y="1009"/>
                    <a:pt x="3107" y="642"/>
                    <a:pt x="3074" y="275"/>
                  </a:cubicBezTo>
                  <a:cubicBezTo>
                    <a:pt x="3008" y="79"/>
                    <a:pt x="2901" y="1"/>
                    <a:pt x="2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1875050" y="2268375"/>
              <a:ext cx="107400" cy="205950"/>
            </a:xfrm>
            <a:custGeom>
              <a:avLst/>
              <a:gdLst/>
              <a:ahLst/>
              <a:cxnLst/>
              <a:rect l="l" t="t" r="r" b="b"/>
              <a:pathLst>
                <a:path w="4296" h="8238" extrusionOk="0">
                  <a:moveTo>
                    <a:pt x="4030" y="1"/>
                  </a:moveTo>
                  <a:cubicBezTo>
                    <a:pt x="3636" y="1"/>
                    <a:pt x="3100" y="1103"/>
                    <a:pt x="2861" y="1316"/>
                  </a:cubicBezTo>
                  <a:cubicBezTo>
                    <a:pt x="2127" y="2517"/>
                    <a:pt x="1093" y="3484"/>
                    <a:pt x="459" y="4752"/>
                  </a:cubicBezTo>
                  <a:cubicBezTo>
                    <a:pt x="401" y="4731"/>
                    <a:pt x="351" y="4721"/>
                    <a:pt x="308" y="4721"/>
                  </a:cubicBezTo>
                  <a:cubicBezTo>
                    <a:pt x="1" y="4721"/>
                    <a:pt x="34" y="5193"/>
                    <a:pt x="92" y="5485"/>
                  </a:cubicBezTo>
                  <a:cubicBezTo>
                    <a:pt x="292" y="6753"/>
                    <a:pt x="1260" y="7954"/>
                    <a:pt x="2561" y="8221"/>
                  </a:cubicBezTo>
                  <a:cubicBezTo>
                    <a:pt x="2600" y="8232"/>
                    <a:pt x="2642" y="8238"/>
                    <a:pt x="2683" y="8238"/>
                  </a:cubicBezTo>
                  <a:cubicBezTo>
                    <a:pt x="2887" y="8238"/>
                    <a:pt x="3094" y="8103"/>
                    <a:pt x="3094" y="7854"/>
                  </a:cubicBezTo>
                  <a:cubicBezTo>
                    <a:pt x="3495" y="5819"/>
                    <a:pt x="3795" y="3784"/>
                    <a:pt x="4095" y="1716"/>
                  </a:cubicBezTo>
                  <a:cubicBezTo>
                    <a:pt x="4129" y="1216"/>
                    <a:pt x="4262" y="715"/>
                    <a:pt x="4295" y="248"/>
                  </a:cubicBezTo>
                  <a:cubicBezTo>
                    <a:pt x="4221" y="72"/>
                    <a:pt x="4130" y="1"/>
                    <a:pt x="4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1"/>
            <p:cNvSpPr/>
            <p:nvPr/>
          </p:nvSpPr>
          <p:spPr>
            <a:xfrm>
              <a:off x="1025075" y="3210275"/>
              <a:ext cx="211000" cy="173000"/>
            </a:xfrm>
            <a:custGeom>
              <a:avLst/>
              <a:gdLst/>
              <a:ahLst/>
              <a:cxnLst/>
              <a:rect l="l" t="t" r="r" b="b"/>
              <a:pathLst>
                <a:path w="8440" h="6920" extrusionOk="0">
                  <a:moveTo>
                    <a:pt x="5397" y="0"/>
                  </a:moveTo>
                  <a:cubicBezTo>
                    <a:pt x="5291" y="0"/>
                    <a:pt x="5183" y="52"/>
                    <a:pt x="5137" y="166"/>
                  </a:cubicBezTo>
                  <a:cubicBezTo>
                    <a:pt x="5104" y="233"/>
                    <a:pt x="5104" y="366"/>
                    <a:pt x="5171" y="433"/>
                  </a:cubicBezTo>
                  <a:cubicBezTo>
                    <a:pt x="4804" y="533"/>
                    <a:pt x="4370" y="1233"/>
                    <a:pt x="4103" y="1400"/>
                  </a:cubicBezTo>
                  <a:cubicBezTo>
                    <a:pt x="2769" y="2701"/>
                    <a:pt x="1702" y="4202"/>
                    <a:pt x="801" y="5837"/>
                  </a:cubicBezTo>
                  <a:cubicBezTo>
                    <a:pt x="634" y="6170"/>
                    <a:pt x="0" y="6671"/>
                    <a:pt x="667" y="6904"/>
                  </a:cubicBezTo>
                  <a:cubicBezTo>
                    <a:pt x="730" y="6915"/>
                    <a:pt x="794" y="6919"/>
                    <a:pt x="858" y="6919"/>
                  </a:cubicBezTo>
                  <a:cubicBezTo>
                    <a:pt x="1203" y="6919"/>
                    <a:pt x="1564" y="6783"/>
                    <a:pt x="1902" y="6671"/>
                  </a:cubicBezTo>
                  <a:cubicBezTo>
                    <a:pt x="2569" y="6437"/>
                    <a:pt x="3336" y="6304"/>
                    <a:pt x="4003" y="6003"/>
                  </a:cubicBezTo>
                  <a:cubicBezTo>
                    <a:pt x="5304" y="5470"/>
                    <a:pt x="6672" y="5103"/>
                    <a:pt x="7906" y="4369"/>
                  </a:cubicBezTo>
                  <a:cubicBezTo>
                    <a:pt x="7906" y="4369"/>
                    <a:pt x="7906" y="4336"/>
                    <a:pt x="7939" y="4336"/>
                  </a:cubicBezTo>
                  <a:cubicBezTo>
                    <a:pt x="8440" y="4269"/>
                    <a:pt x="8039" y="2968"/>
                    <a:pt x="7939" y="2634"/>
                  </a:cubicBezTo>
                  <a:cubicBezTo>
                    <a:pt x="7606" y="1467"/>
                    <a:pt x="6638" y="566"/>
                    <a:pt x="5538" y="32"/>
                  </a:cubicBezTo>
                  <a:cubicBezTo>
                    <a:pt x="5495" y="11"/>
                    <a:pt x="5446" y="0"/>
                    <a:pt x="5397"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1"/>
            <p:cNvSpPr/>
            <p:nvPr/>
          </p:nvSpPr>
          <p:spPr>
            <a:xfrm>
              <a:off x="1127650" y="2118625"/>
              <a:ext cx="595450" cy="634650"/>
            </a:xfrm>
            <a:custGeom>
              <a:avLst/>
              <a:gdLst/>
              <a:ahLst/>
              <a:cxnLst/>
              <a:rect l="l" t="t" r="r" b="b"/>
              <a:pathLst>
                <a:path w="23818" h="25386" extrusionOk="0">
                  <a:moveTo>
                    <a:pt x="14077" y="1"/>
                  </a:moveTo>
                  <a:lnTo>
                    <a:pt x="14077" y="1"/>
                  </a:lnTo>
                  <a:cubicBezTo>
                    <a:pt x="12676" y="2769"/>
                    <a:pt x="11842" y="5938"/>
                    <a:pt x="12009" y="9040"/>
                  </a:cubicBezTo>
                  <a:cubicBezTo>
                    <a:pt x="12009" y="9174"/>
                    <a:pt x="11975" y="9274"/>
                    <a:pt x="11975" y="9374"/>
                  </a:cubicBezTo>
                  <a:cubicBezTo>
                    <a:pt x="11975" y="9641"/>
                    <a:pt x="12009" y="9908"/>
                    <a:pt x="11975" y="10174"/>
                  </a:cubicBezTo>
                  <a:cubicBezTo>
                    <a:pt x="11975" y="10308"/>
                    <a:pt x="11942" y="10408"/>
                    <a:pt x="11942" y="10508"/>
                  </a:cubicBezTo>
                  <a:cubicBezTo>
                    <a:pt x="11942" y="10541"/>
                    <a:pt x="11942" y="10575"/>
                    <a:pt x="11942" y="10608"/>
                  </a:cubicBezTo>
                  <a:cubicBezTo>
                    <a:pt x="11942" y="10641"/>
                    <a:pt x="11942" y="10641"/>
                    <a:pt x="11942" y="10641"/>
                  </a:cubicBezTo>
                  <a:cubicBezTo>
                    <a:pt x="11942" y="10708"/>
                    <a:pt x="11942" y="10775"/>
                    <a:pt x="11942" y="10842"/>
                  </a:cubicBezTo>
                  <a:cubicBezTo>
                    <a:pt x="11942" y="11008"/>
                    <a:pt x="11909" y="11209"/>
                    <a:pt x="11909" y="11375"/>
                  </a:cubicBezTo>
                  <a:cubicBezTo>
                    <a:pt x="11875" y="11542"/>
                    <a:pt x="11875" y="11676"/>
                    <a:pt x="11842" y="11809"/>
                  </a:cubicBezTo>
                  <a:cubicBezTo>
                    <a:pt x="10107" y="7673"/>
                    <a:pt x="6572" y="4604"/>
                    <a:pt x="2469" y="2969"/>
                  </a:cubicBezTo>
                  <a:lnTo>
                    <a:pt x="2469" y="2969"/>
                  </a:lnTo>
                  <a:cubicBezTo>
                    <a:pt x="3002" y="6672"/>
                    <a:pt x="5938" y="9607"/>
                    <a:pt x="8907" y="11642"/>
                  </a:cubicBezTo>
                  <a:cubicBezTo>
                    <a:pt x="8940" y="11642"/>
                    <a:pt x="8940" y="11676"/>
                    <a:pt x="8973" y="11676"/>
                  </a:cubicBezTo>
                  <a:lnTo>
                    <a:pt x="9107" y="11776"/>
                  </a:lnTo>
                  <a:cubicBezTo>
                    <a:pt x="9274" y="11909"/>
                    <a:pt x="9474" y="12009"/>
                    <a:pt x="9640" y="12143"/>
                  </a:cubicBezTo>
                  <a:lnTo>
                    <a:pt x="9674" y="12143"/>
                  </a:lnTo>
                  <a:cubicBezTo>
                    <a:pt x="9706" y="12175"/>
                    <a:pt x="9739" y="12176"/>
                    <a:pt x="9740" y="12207"/>
                  </a:cubicBezTo>
                  <a:lnTo>
                    <a:pt x="9740" y="12207"/>
                  </a:lnTo>
                  <a:cubicBezTo>
                    <a:pt x="9729" y="12197"/>
                    <a:pt x="9718" y="12186"/>
                    <a:pt x="9707" y="12176"/>
                  </a:cubicBezTo>
                  <a:lnTo>
                    <a:pt x="9707" y="12176"/>
                  </a:lnTo>
                  <a:cubicBezTo>
                    <a:pt x="9707" y="12209"/>
                    <a:pt x="9741" y="12209"/>
                    <a:pt x="9741" y="12209"/>
                  </a:cubicBezTo>
                  <a:cubicBezTo>
                    <a:pt x="9741" y="12208"/>
                    <a:pt x="9740" y="12208"/>
                    <a:pt x="9740" y="12207"/>
                  </a:cubicBezTo>
                  <a:lnTo>
                    <a:pt x="9740" y="12207"/>
                  </a:lnTo>
                  <a:cubicBezTo>
                    <a:pt x="9804" y="12263"/>
                    <a:pt x="9884" y="12320"/>
                    <a:pt x="9941" y="12376"/>
                  </a:cubicBezTo>
                  <a:cubicBezTo>
                    <a:pt x="9974" y="12409"/>
                    <a:pt x="9974" y="12443"/>
                    <a:pt x="10007" y="12443"/>
                  </a:cubicBezTo>
                  <a:cubicBezTo>
                    <a:pt x="10041" y="12476"/>
                    <a:pt x="10107" y="12509"/>
                    <a:pt x="10141" y="12543"/>
                  </a:cubicBezTo>
                  <a:cubicBezTo>
                    <a:pt x="10308" y="12676"/>
                    <a:pt x="10441" y="12810"/>
                    <a:pt x="10608" y="12910"/>
                  </a:cubicBezTo>
                  <a:cubicBezTo>
                    <a:pt x="10641" y="12943"/>
                    <a:pt x="10708" y="12976"/>
                    <a:pt x="10741" y="13010"/>
                  </a:cubicBezTo>
                  <a:cubicBezTo>
                    <a:pt x="10741" y="13010"/>
                    <a:pt x="10741" y="13043"/>
                    <a:pt x="10775" y="13043"/>
                  </a:cubicBezTo>
                  <a:lnTo>
                    <a:pt x="10641" y="13043"/>
                  </a:lnTo>
                  <a:cubicBezTo>
                    <a:pt x="10608" y="13043"/>
                    <a:pt x="10574" y="13043"/>
                    <a:pt x="10541" y="13010"/>
                  </a:cubicBezTo>
                  <a:cubicBezTo>
                    <a:pt x="10200" y="12970"/>
                    <a:pt x="9860" y="12952"/>
                    <a:pt x="9521" y="12952"/>
                  </a:cubicBezTo>
                  <a:cubicBezTo>
                    <a:pt x="6414" y="12952"/>
                    <a:pt x="3421" y="14525"/>
                    <a:pt x="834" y="16179"/>
                  </a:cubicBezTo>
                  <a:cubicBezTo>
                    <a:pt x="567" y="16379"/>
                    <a:pt x="267" y="16579"/>
                    <a:pt x="0" y="16813"/>
                  </a:cubicBezTo>
                  <a:cubicBezTo>
                    <a:pt x="685" y="16902"/>
                    <a:pt x="1371" y="17018"/>
                    <a:pt x="2056" y="17018"/>
                  </a:cubicBezTo>
                  <a:cubicBezTo>
                    <a:pt x="2138" y="17018"/>
                    <a:pt x="2220" y="17016"/>
                    <a:pt x="2302" y="17013"/>
                  </a:cubicBezTo>
                  <a:cubicBezTo>
                    <a:pt x="5004" y="16813"/>
                    <a:pt x="7739" y="16112"/>
                    <a:pt x="10107" y="14811"/>
                  </a:cubicBezTo>
                  <a:cubicBezTo>
                    <a:pt x="10241" y="14744"/>
                    <a:pt x="10374" y="14678"/>
                    <a:pt x="10508" y="14611"/>
                  </a:cubicBezTo>
                  <a:cubicBezTo>
                    <a:pt x="10641" y="14544"/>
                    <a:pt x="10808" y="14478"/>
                    <a:pt x="10975" y="14377"/>
                  </a:cubicBezTo>
                  <a:cubicBezTo>
                    <a:pt x="11175" y="14311"/>
                    <a:pt x="11342" y="14244"/>
                    <a:pt x="11542" y="14177"/>
                  </a:cubicBezTo>
                  <a:cubicBezTo>
                    <a:pt x="11542" y="14177"/>
                    <a:pt x="11555" y="14177"/>
                    <a:pt x="11564" y="14169"/>
                  </a:cubicBezTo>
                  <a:lnTo>
                    <a:pt x="11564" y="14169"/>
                  </a:lnTo>
                  <a:cubicBezTo>
                    <a:pt x="11541" y="14234"/>
                    <a:pt x="11538" y="14319"/>
                    <a:pt x="11508" y="14377"/>
                  </a:cubicBezTo>
                  <a:cubicBezTo>
                    <a:pt x="11508" y="14411"/>
                    <a:pt x="11508" y="14444"/>
                    <a:pt x="11475" y="14478"/>
                  </a:cubicBezTo>
                  <a:cubicBezTo>
                    <a:pt x="11475" y="14511"/>
                    <a:pt x="11442" y="14578"/>
                    <a:pt x="11442" y="14644"/>
                  </a:cubicBezTo>
                  <a:cubicBezTo>
                    <a:pt x="11375" y="14844"/>
                    <a:pt x="11308" y="15045"/>
                    <a:pt x="11242" y="15211"/>
                  </a:cubicBezTo>
                  <a:cubicBezTo>
                    <a:pt x="11142" y="15612"/>
                    <a:pt x="10975" y="15979"/>
                    <a:pt x="10875" y="16379"/>
                  </a:cubicBezTo>
                  <a:cubicBezTo>
                    <a:pt x="10875" y="16512"/>
                    <a:pt x="10808" y="16646"/>
                    <a:pt x="10775" y="16746"/>
                  </a:cubicBezTo>
                  <a:cubicBezTo>
                    <a:pt x="9841" y="19381"/>
                    <a:pt x="9741" y="22383"/>
                    <a:pt x="10641" y="25018"/>
                  </a:cubicBezTo>
                  <a:cubicBezTo>
                    <a:pt x="10641" y="25118"/>
                    <a:pt x="10708" y="25252"/>
                    <a:pt x="10775" y="25385"/>
                  </a:cubicBezTo>
                  <a:cubicBezTo>
                    <a:pt x="10941" y="25219"/>
                    <a:pt x="11041" y="25085"/>
                    <a:pt x="11108" y="24985"/>
                  </a:cubicBezTo>
                  <a:cubicBezTo>
                    <a:pt x="12076" y="23751"/>
                    <a:pt x="12576" y="22216"/>
                    <a:pt x="13043" y="20782"/>
                  </a:cubicBezTo>
                  <a:cubicBezTo>
                    <a:pt x="13343" y="19781"/>
                    <a:pt x="13610" y="18747"/>
                    <a:pt x="13710" y="17713"/>
                  </a:cubicBezTo>
                  <a:cubicBezTo>
                    <a:pt x="13743" y="17680"/>
                    <a:pt x="13743" y="17613"/>
                    <a:pt x="13743" y="17546"/>
                  </a:cubicBezTo>
                  <a:cubicBezTo>
                    <a:pt x="13743" y="17480"/>
                    <a:pt x="13743" y="17413"/>
                    <a:pt x="13743" y="17346"/>
                  </a:cubicBezTo>
                  <a:lnTo>
                    <a:pt x="13743" y="17313"/>
                  </a:lnTo>
                  <a:lnTo>
                    <a:pt x="13743" y="17246"/>
                  </a:lnTo>
                  <a:cubicBezTo>
                    <a:pt x="13743" y="16813"/>
                    <a:pt x="13777" y="16412"/>
                    <a:pt x="13810" y="15979"/>
                  </a:cubicBezTo>
                  <a:lnTo>
                    <a:pt x="13810" y="15945"/>
                  </a:lnTo>
                  <a:cubicBezTo>
                    <a:pt x="13810" y="15912"/>
                    <a:pt x="13810" y="15879"/>
                    <a:pt x="13810" y="15879"/>
                  </a:cubicBezTo>
                  <a:cubicBezTo>
                    <a:pt x="13810" y="15879"/>
                    <a:pt x="13810" y="15845"/>
                    <a:pt x="13810" y="15845"/>
                  </a:cubicBezTo>
                  <a:cubicBezTo>
                    <a:pt x="13810" y="15812"/>
                    <a:pt x="13810" y="15778"/>
                    <a:pt x="13810" y="15745"/>
                  </a:cubicBezTo>
                  <a:cubicBezTo>
                    <a:pt x="13810" y="15712"/>
                    <a:pt x="13810" y="15678"/>
                    <a:pt x="13810" y="15645"/>
                  </a:cubicBezTo>
                  <a:lnTo>
                    <a:pt x="13810" y="15612"/>
                  </a:lnTo>
                  <a:cubicBezTo>
                    <a:pt x="13810" y="15545"/>
                    <a:pt x="13843" y="15478"/>
                    <a:pt x="13843" y="15412"/>
                  </a:cubicBezTo>
                  <a:cubicBezTo>
                    <a:pt x="13843" y="15378"/>
                    <a:pt x="13843" y="15311"/>
                    <a:pt x="13843" y="15278"/>
                  </a:cubicBezTo>
                  <a:cubicBezTo>
                    <a:pt x="13877" y="15145"/>
                    <a:pt x="13877" y="15045"/>
                    <a:pt x="13910" y="14945"/>
                  </a:cubicBezTo>
                  <a:lnTo>
                    <a:pt x="13910" y="14911"/>
                  </a:lnTo>
                  <a:cubicBezTo>
                    <a:pt x="13910" y="14844"/>
                    <a:pt x="13910" y="14811"/>
                    <a:pt x="13910" y="14744"/>
                  </a:cubicBezTo>
                  <a:cubicBezTo>
                    <a:pt x="13910" y="14644"/>
                    <a:pt x="13910" y="14544"/>
                    <a:pt x="13944" y="14444"/>
                  </a:cubicBezTo>
                  <a:cubicBezTo>
                    <a:pt x="13977" y="14478"/>
                    <a:pt x="14044" y="14511"/>
                    <a:pt x="14044" y="14578"/>
                  </a:cubicBezTo>
                  <a:cubicBezTo>
                    <a:pt x="15878" y="17380"/>
                    <a:pt x="18580" y="19981"/>
                    <a:pt x="21816" y="20949"/>
                  </a:cubicBezTo>
                  <a:cubicBezTo>
                    <a:pt x="20815" y="17847"/>
                    <a:pt x="18780" y="15078"/>
                    <a:pt x="15878" y="13577"/>
                  </a:cubicBezTo>
                  <a:cubicBezTo>
                    <a:pt x="15711" y="13477"/>
                    <a:pt x="15578" y="13343"/>
                    <a:pt x="15411" y="13277"/>
                  </a:cubicBezTo>
                  <a:cubicBezTo>
                    <a:pt x="15311" y="13210"/>
                    <a:pt x="15211" y="13143"/>
                    <a:pt x="15111" y="13077"/>
                  </a:cubicBezTo>
                  <a:cubicBezTo>
                    <a:pt x="15078" y="13043"/>
                    <a:pt x="15044" y="13010"/>
                    <a:pt x="14978" y="12976"/>
                  </a:cubicBezTo>
                  <a:lnTo>
                    <a:pt x="14944" y="12976"/>
                  </a:lnTo>
                  <a:cubicBezTo>
                    <a:pt x="15011" y="12943"/>
                    <a:pt x="15078" y="12943"/>
                    <a:pt x="15178" y="12910"/>
                  </a:cubicBezTo>
                  <a:cubicBezTo>
                    <a:pt x="15278" y="12876"/>
                    <a:pt x="15378" y="12843"/>
                    <a:pt x="15478" y="12810"/>
                  </a:cubicBezTo>
                  <a:cubicBezTo>
                    <a:pt x="15545" y="12776"/>
                    <a:pt x="15645" y="12743"/>
                    <a:pt x="15745" y="12710"/>
                  </a:cubicBezTo>
                  <a:cubicBezTo>
                    <a:pt x="15812" y="12676"/>
                    <a:pt x="15912" y="12610"/>
                    <a:pt x="15978" y="12576"/>
                  </a:cubicBezTo>
                  <a:cubicBezTo>
                    <a:pt x="17680" y="12109"/>
                    <a:pt x="19147" y="11108"/>
                    <a:pt x="20582" y="10141"/>
                  </a:cubicBezTo>
                  <a:cubicBezTo>
                    <a:pt x="21983" y="9240"/>
                    <a:pt x="22983" y="7940"/>
                    <a:pt x="23817" y="6505"/>
                  </a:cubicBezTo>
                  <a:lnTo>
                    <a:pt x="23817" y="6505"/>
                  </a:lnTo>
                  <a:cubicBezTo>
                    <a:pt x="21015" y="6605"/>
                    <a:pt x="18480" y="8006"/>
                    <a:pt x="16279" y="9707"/>
                  </a:cubicBezTo>
                  <a:cubicBezTo>
                    <a:pt x="16212" y="9774"/>
                    <a:pt x="16145" y="9808"/>
                    <a:pt x="16078" y="9841"/>
                  </a:cubicBezTo>
                  <a:cubicBezTo>
                    <a:pt x="15778" y="10041"/>
                    <a:pt x="15478" y="10241"/>
                    <a:pt x="15211" y="10475"/>
                  </a:cubicBezTo>
                  <a:cubicBezTo>
                    <a:pt x="15178" y="10508"/>
                    <a:pt x="15111" y="10541"/>
                    <a:pt x="15078" y="10608"/>
                  </a:cubicBezTo>
                  <a:cubicBezTo>
                    <a:pt x="14911" y="10675"/>
                    <a:pt x="14744" y="10775"/>
                    <a:pt x="14611" y="10875"/>
                  </a:cubicBezTo>
                  <a:lnTo>
                    <a:pt x="14577" y="10875"/>
                  </a:lnTo>
                  <a:lnTo>
                    <a:pt x="14577" y="10908"/>
                  </a:lnTo>
                  <a:cubicBezTo>
                    <a:pt x="14344" y="11042"/>
                    <a:pt x="14110" y="11175"/>
                    <a:pt x="13877" y="11309"/>
                  </a:cubicBezTo>
                  <a:lnTo>
                    <a:pt x="13843" y="11309"/>
                  </a:lnTo>
                  <a:cubicBezTo>
                    <a:pt x="13816" y="11336"/>
                    <a:pt x="13789" y="11341"/>
                    <a:pt x="13780" y="11359"/>
                  </a:cubicBezTo>
                  <a:lnTo>
                    <a:pt x="13780" y="11359"/>
                  </a:lnTo>
                  <a:cubicBezTo>
                    <a:pt x="13816" y="11200"/>
                    <a:pt x="13911" y="11071"/>
                    <a:pt x="13944" y="10942"/>
                  </a:cubicBezTo>
                  <a:cubicBezTo>
                    <a:pt x="15345" y="7473"/>
                    <a:pt x="15678" y="3436"/>
                    <a:pt x="14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1"/>
            <p:cNvSpPr/>
            <p:nvPr/>
          </p:nvSpPr>
          <p:spPr>
            <a:xfrm>
              <a:off x="1420350" y="2678200"/>
              <a:ext cx="589625" cy="557925"/>
            </a:xfrm>
            <a:custGeom>
              <a:avLst/>
              <a:gdLst/>
              <a:ahLst/>
              <a:cxnLst/>
              <a:rect l="l" t="t" r="r" b="b"/>
              <a:pathLst>
                <a:path w="23585" h="22317" extrusionOk="0">
                  <a:moveTo>
                    <a:pt x="5938" y="0"/>
                  </a:moveTo>
                  <a:cubicBezTo>
                    <a:pt x="5671" y="3336"/>
                    <a:pt x="7006" y="6705"/>
                    <a:pt x="9140" y="9207"/>
                  </a:cubicBezTo>
                  <a:cubicBezTo>
                    <a:pt x="9265" y="9331"/>
                    <a:pt x="9419" y="9456"/>
                    <a:pt x="9547" y="9608"/>
                  </a:cubicBezTo>
                  <a:lnTo>
                    <a:pt x="9547" y="9608"/>
                  </a:lnTo>
                  <a:cubicBezTo>
                    <a:pt x="9543" y="9607"/>
                    <a:pt x="9541" y="9607"/>
                    <a:pt x="9541" y="9607"/>
                  </a:cubicBezTo>
                  <a:cubicBezTo>
                    <a:pt x="9441" y="9574"/>
                    <a:pt x="9341" y="9507"/>
                    <a:pt x="9274" y="9474"/>
                  </a:cubicBezTo>
                  <a:cubicBezTo>
                    <a:pt x="9174" y="9440"/>
                    <a:pt x="9074" y="9374"/>
                    <a:pt x="8974" y="9340"/>
                  </a:cubicBezTo>
                  <a:cubicBezTo>
                    <a:pt x="8974" y="9340"/>
                    <a:pt x="8974" y="9340"/>
                    <a:pt x="8974" y="9307"/>
                  </a:cubicBezTo>
                  <a:lnTo>
                    <a:pt x="8940" y="9307"/>
                  </a:lnTo>
                  <a:cubicBezTo>
                    <a:pt x="8840" y="9274"/>
                    <a:pt x="8774" y="9207"/>
                    <a:pt x="8673" y="9173"/>
                  </a:cubicBezTo>
                  <a:cubicBezTo>
                    <a:pt x="8573" y="9107"/>
                    <a:pt x="8473" y="9073"/>
                    <a:pt x="8407" y="9040"/>
                  </a:cubicBezTo>
                  <a:lnTo>
                    <a:pt x="8407" y="9007"/>
                  </a:lnTo>
                  <a:lnTo>
                    <a:pt x="8340" y="9007"/>
                  </a:lnTo>
                  <a:cubicBezTo>
                    <a:pt x="8206" y="8907"/>
                    <a:pt x="8040" y="8807"/>
                    <a:pt x="7873" y="8740"/>
                  </a:cubicBezTo>
                  <a:lnTo>
                    <a:pt x="7840" y="8740"/>
                  </a:lnTo>
                  <a:cubicBezTo>
                    <a:pt x="7840" y="8706"/>
                    <a:pt x="7840" y="8706"/>
                    <a:pt x="7840" y="8706"/>
                  </a:cubicBezTo>
                  <a:cubicBezTo>
                    <a:pt x="7706" y="8640"/>
                    <a:pt x="7573" y="8573"/>
                    <a:pt x="7439" y="8540"/>
                  </a:cubicBezTo>
                  <a:cubicBezTo>
                    <a:pt x="7339" y="8473"/>
                    <a:pt x="7239" y="8440"/>
                    <a:pt x="7139" y="8373"/>
                  </a:cubicBezTo>
                  <a:cubicBezTo>
                    <a:pt x="5808" y="7574"/>
                    <a:pt x="4313" y="7090"/>
                    <a:pt x="2809" y="7090"/>
                  </a:cubicBezTo>
                  <a:cubicBezTo>
                    <a:pt x="1863" y="7090"/>
                    <a:pt x="915" y="7281"/>
                    <a:pt x="1" y="7706"/>
                  </a:cubicBezTo>
                  <a:cubicBezTo>
                    <a:pt x="2102" y="10174"/>
                    <a:pt x="5338" y="11408"/>
                    <a:pt x="8507" y="11875"/>
                  </a:cubicBezTo>
                  <a:cubicBezTo>
                    <a:pt x="8573" y="11909"/>
                    <a:pt x="8607" y="11909"/>
                    <a:pt x="8640" y="11909"/>
                  </a:cubicBezTo>
                  <a:cubicBezTo>
                    <a:pt x="8807" y="11942"/>
                    <a:pt x="8974" y="11975"/>
                    <a:pt x="9140" y="12009"/>
                  </a:cubicBezTo>
                  <a:cubicBezTo>
                    <a:pt x="9274" y="12042"/>
                    <a:pt x="9441" y="12109"/>
                    <a:pt x="9607" y="12142"/>
                  </a:cubicBezTo>
                  <a:cubicBezTo>
                    <a:pt x="9674" y="12142"/>
                    <a:pt x="9741" y="12142"/>
                    <a:pt x="9808" y="12176"/>
                  </a:cubicBezTo>
                  <a:lnTo>
                    <a:pt x="9774" y="12176"/>
                  </a:lnTo>
                  <a:cubicBezTo>
                    <a:pt x="9774" y="12176"/>
                    <a:pt x="9741" y="12209"/>
                    <a:pt x="9741" y="12209"/>
                  </a:cubicBezTo>
                  <a:cubicBezTo>
                    <a:pt x="9708" y="12242"/>
                    <a:pt x="9674" y="12242"/>
                    <a:pt x="9641" y="12276"/>
                  </a:cubicBezTo>
                  <a:cubicBezTo>
                    <a:pt x="9541" y="12342"/>
                    <a:pt x="9441" y="12376"/>
                    <a:pt x="9341" y="12442"/>
                  </a:cubicBezTo>
                  <a:cubicBezTo>
                    <a:pt x="9307" y="12476"/>
                    <a:pt x="9274" y="12476"/>
                    <a:pt x="9241" y="12509"/>
                  </a:cubicBezTo>
                  <a:cubicBezTo>
                    <a:pt x="9207" y="12509"/>
                    <a:pt x="9174" y="12543"/>
                    <a:pt x="9140" y="12543"/>
                  </a:cubicBezTo>
                  <a:cubicBezTo>
                    <a:pt x="9140" y="12576"/>
                    <a:pt x="9140" y="12576"/>
                    <a:pt x="9140" y="12576"/>
                  </a:cubicBezTo>
                  <a:cubicBezTo>
                    <a:pt x="9007" y="12643"/>
                    <a:pt x="8874" y="12709"/>
                    <a:pt x="8774" y="12776"/>
                  </a:cubicBezTo>
                  <a:cubicBezTo>
                    <a:pt x="8640" y="12843"/>
                    <a:pt x="8507" y="12943"/>
                    <a:pt x="8407" y="13010"/>
                  </a:cubicBezTo>
                  <a:cubicBezTo>
                    <a:pt x="8273" y="13076"/>
                    <a:pt x="8173" y="13143"/>
                    <a:pt x="8073" y="13210"/>
                  </a:cubicBezTo>
                  <a:cubicBezTo>
                    <a:pt x="8006" y="13243"/>
                    <a:pt x="7940" y="13276"/>
                    <a:pt x="7873" y="13310"/>
                  </a:cubicBezTo>
                  <a:cubicBezTo>
                    <a:pt x="5004" y="14744"/>
                    <a:pt x="3036" y="17646"/>
                    <a:pt x="1735" y="20515"/>
                  </a:cubicBezTo>
                  <a:cubicBezTo>
                    <a:pt x="1702" y="20648"/>
                    <a:pt x="1635" y="20782"/>
                    <a:pt x="1568" y="20915"/>
                  </a:cubicBezTo>
                  <a:cubicBezTo>
                    <a:pt x="3436" y="20515"/>
                    <a:pt x="5138" y="19681"/>
                    <a:pt x="6572" y="18413"/>
                  </a:cubicBezTo>
                  <a:cubicBezTo>
                    <a:pt x="7639" y="17546"/>
                    <a:pt x="8673" y="16612"/>
                    <a:pt x="9541" y="15545"/>
                  </a:cubicBezTo>
                  <a:cubicBezTo>
                    <a:pt x="9574" y="15478"/>
                    <a:pt x="9607" y="15411"/>
                    <a:pt x="9674" y="15378"/>
                  </a:cubicBezTo>
                  <a:cubicBezTo>
                    <a:pt x="9841" y="15178"/>
                    <a:pt x="9974" y="14978"/>
                    <a:pt x="10141" y="14777"/>
                  </a:cubicBezTo>
                  <a:cubicBezTo>
                    <a:pt x="10208" y="14677"/>
                    <a:pt x="10308" y="14577"/>
                    <a:pt x="10408" y="14477"/>
                  </a:cubicBezTo>
                  <a:cubicBezTo>
                    <a:pt x="10475" y="14411"/>
                    <a:pt x="10541" y="14310"/>
                    <a:pt x="10608" y="14244"/>
                  </a:cubicBezTo>
                  <a:cubicBezTo>
                    <a:pt x="10642" y="14210"/>
                    <a:pt x="10675" y="14144"/>
                    <a:pt x="10742" y="14110"/>
                  </a:cubicBezTo>
                  <a:cubicBezTo>
                    <a:pt x="10742" y="14077"/>
                    <a:pt x="10742" y="14077"/>
                    <a:pt x="10742" y="14077"/>
                  </a:cubicBezTo>
                  <a:cubicBezTo>
                    <a:pt x="10808" y="14010"/>
                    <a:pt x="10842" y="13977"/>
                    <a:pt x="10908" y="13910"/>
                  </a:cubicBezTo>
                  <a:cubicBezTo>
                    <a:pt x="10908" y="13910"/>
                    <a:pt x="10908" y="13910"/>
                    <a:pt x="10908" y="13944"/>
                  </a:cubicBezTo>
                  <a:cubicBezTo>
                    <a:pt x="10942" y="13977"/>
                    <a:pt x="10942" y="14010"/>
                    <a:pt x="10975" y="14044"/>
                  </a:cubicBezTo>
                  <a:cubicBezTo>
                    <a:pt x="11008" y="14144"/>
                    <a:pt x="11042" y="14210"/>
                    <a:pt x="11042" y="14277"/>
                  </a:cubicBezTo>
                  <a:cubicBezTo>
                    <a:pt x="11075" y="14344"/>
                    <a:pt x="11075" y="14377"/>
                    <a:pt x="11109" y="14411"/>
                  </a:cubicBezTo>
                  <a:cubicBezTo>
                    <a:pt x="11109" y="14444"/>
                    <a:pt x="11109" y="14444"/>
                    <a:pt x="11109" y="14444"/>
                  </a:cubicBezTo>
                  <a:cubicBezTo>
                    <a:pt x="11209" y="14711"/>
                    <a:pt x="11309" y="14944"/>
                    <a:pt x="11409" y="15178"/>
                  </a:cubicBezTo>
                  <a:cubicBezTo>
                    <a:pt x="11442" y="15244"/>
                    <a:pt x="11475" y="15311"/>
                    <a:pt x="11509" y="15378"/>
                  </a:cubicBezTo>
                  <a:cubicBezTo>
                    <a:pt x="11942" y="16645"/>
                    <a:pt x="12576" y="17913"/>
                    <a:pt x="13444" y="18914"/>
                  </a:cubicBezTo>
                  <a:cubicBezTo>
                    <a:pt x="13444" y="18914"/>
                    <a:pt x="13477" y="18947"/>
                    <a:pt x="13477" y="18947"/>
                  </a:cubicBezTo>
                  <a:cubicBezTo>
                    <a:pt x="13510" y="18980"/>
                    <a:pt x="13544" y="19014"/>
                    <a:pt x="13544" y="19047"/>
                  </a:cubicBezTo>
                  <a:cubicBezTo>
                    <a:pt x="13577" y="19047"/>
                    <a:pt x="13577" y="19047"/>
                    <a:pt x="13577" y="19081"/>
                  </a:cubicBezTo>
                  <a:cubicBezTo>
                    <a:pt x="13577" y="19081"/>
                    <a:pt x="13610" y="19114"/>
                    <a:pt x="13610" y="19147"/>
                  </a:cubicBezTo>
                  <a:cubicBezTo>
                    <a:pt x="13644" y="19147"/>
                    <a:pt x="13644" y="19181"/>
                    <a:pt x="13644" y="19181"/>
                  </a:cubicBezTo>
                  <a:cubicBezTo>
                    <a:pt x="13677" y="19214"/>
                    <a:pt x="13710" y="19247"/>
                    <a:pt x="13744" y="19281"/>
                  </a:cubicBezTo>
                  <a:cubicBezTo>
                    <a:pt x="13777" y="19314"/>
                    <a:pt x="13810" y="19347"/>
                    <a:pt x="13844" y="19381"/>
                  </a:cubicBezTo>
                  <a:cubicBezTo>
                    <a:pt x="13877" y="19414"/>
                    <a:pt x="13911" y="19447"/>
                    <a:pt x="13944" y="19481"/>
                  </a:cubicBezTo>
                  <a:lnTo>
                    <a:pt x="13944" y="19514"/>
                  </a:lnTo>
                  <a:cubicBezTo>
                    <a:pt x="13977" y="19514"/>
                    <a:pt x="13977" y="19548"/>
                    <a:pt x="14011" y="19581"/>
                  </a:cubicBezTo>
                  <a:cubicBezTo>
                    <a:pt x="14077" y="19614"/>
                    <a:pt x="14144" y="19681"/>
                    <a:pt x="14211" y="19714"/>
                  </a:cubicBezTo>
                  <a:cubicBezTo>
                    <a:pt x="14411" y="19914"/>
                    <a:pt x="14644" y="20115"/>
                    <a:pt x="14878" y="20281"/>
                  </a:cubicBezTo>
                  <a:cubicBezTo>
                    <a:pt x="16112" y="21215"/>
                    <a:pt x="17613" y="21749"/>
                    <a:pt x="19048" y="22316"/>
                  </a:cubicBezTo>
                  <a:cubicBezTo>
                    <a:pt x="18581" y="19081"/>
                    <a:pt x="16746" y="15912"/>
                    <a:pt x="14144" y="13877"/>
                  </a:cubicBezTo>
                  <a:lnTo>
                    <a:pt x="14111" y="13877"/>
                  </a:lnTo>
                  <a:cubicBezTo>
                    <a:pt x="14111" y="13843"/>
                    <a:pt x="14111" y="13843"/>
                    <a:pt x="14111" y="13843"/>
                  </a:cubicBezTo>
                  <a:cubicBezTo>
                    <a:pt x="14011" y="13777"/>
                    <a:pt x="13944" y="13677"/>
                    <a:pt x="13844" y="13610"/>
                  </a:cubicBezTo>
                  <a:cubicBezTo>
                    <a:pt x="13810" y="13577"/>
                    <a:pt x="13744" y="13510"/>
                    <a:pt x="13677" y="13477"/>
                  </a:cubicBezTo>
                  <a:cubicBezTo>
                    <a:pt x="13644" y="13443"/>
                    <a:pt x="13610" y="13410"/>
                    <a:pt x="13577" y="13376"/>
                  </a:cubicBezTo>
                  <a:cubicBezTo>
                    <a:pt x="13577" y="13343"/>
                    <a:pt x="13577" y="13343"/>
                    <a:pt x="13577" y="13343"/>
                  </a:cubicBezTo>
                  <a:cubicBezTo>
                    <a:pt x="13477" y="13276"/>
                    <a:pt x="13377" y="13210"/>
                    <a:pt x="13310" y="13110"/>
                  </a:cubicBezTo>
                  <a:lnTo>
                    <a:pt x="13277" y="13110"/>
                  </a:lnTo>
                  <a:cubicBezTo>
                    <a:pt x="13277" y="13110"/>
                    <a:pt x="13243" y="13076"/>
                    <a:pt x="13210" y="13043"/>
                  </a:cubicBezTo>
                  <a:lnTo>
                    <a:pt x="13177" y="13043"/>
                  </a:lnTo>
                  <a:lnTo>
                    <a:pt x="13143" y="12976"/>
                  </a:lnTo>
                  <a:cubicBezTo>
                    <a:pt x="13043" y="12909"/>
                    <a:pt x="12977" y="12809"/>
                    <a:pt x="12876" y="12743"/>
                  </a:cubicBezTo>
                  <a:cubicBezTo>
                    <a:pt x="12876" y="12743"/>
                    <a:pt x="12843" y="12709"/>
                    <a:pt x="12843" y="12709"/>
                  </a:cubicBezTo>
                  <a:lnTo>
                    <a:pt x="12843" y="12676"/>
                  </a:lnTo>
                  <a:cubicBezTo>
                    <a:pt x="12910" y="12743"/>
                    <a:pt x="12977" y="12776"/>
                    <a:pt x="13077" y="12809"/>
                  </a:cubicBezTo>
                  <a:cubicBezTo>
                    <a:pt x="13143" y="12843"/>
                    <a:pt x="13243" y="12876"/>
                    <a:pt x="13310" y="12909"/>
                  </a:cubicBezTo>
                  <a:cubicBezTo>
                    <a:pt x="13410" y="12943"/>
                    <a:pt x="13477" y="12976"/>
                    <a:pt x="13544" y="13010"/>
                  </a:cubicBezTo>
                  <a:cubicBezTo>
                    <a:pt x="13677" y="13043"/>
                    <a:pt x="13777" y="13076"/>
                    <a:pt x="13877" y="13110"/>
                  </a:cubicBezTo>
                  <a:lnTo>
                    <a:pt x="14044" y="13176"/>
                  </a:lnTo>
                  <a:cubicBezTo>
                    <a:pt x="14111" y="13176"/>
                    <a:pt x="14144" y="13210"/>
                    <a:pt x="14211" y="13210"/>
                  </a:cubicBezTo>
                  <a:cubicBezTo>
                    <a:pt x="14211" y="13210"/>
                    <a:pt x="14211" y="13243"/>
                    <a:pt x="14211" y="13243"/>
                  </a:cubicBezTo>
                  <a:cubicBezTo>
                    <a:pt x="14411" y="13310"/>
                    <a:pt x="14611" y="13343"/>
                    <a:pt x="14778" y="13410"/>
                  </a:cubicBezTo>
                  <a:cubicBezTo>
                    <a:pt x="14945" y="13443"/>
                    <a:pt x="15111" y="13510"/>
                    <a:pt x="15278" y="13543"/>
                  </a:cubicBezTo>
                  <a:cubicBezTo>
                    <a:pt x="16447" y="13962"/>
                    <a:pt x="17629" y="14131"/>
                    <a:pt x="18823" y="14131"/>
                  </a:cubicBezTo>
                  <a:cubicBezTo>
                    <a:pt x="20389" y="14131"/>
                    <a:pt x="21976" y="13841"/>
                    <a:pt x="23584" y="13443"/>
                  </a:cubicBezTo>
                  <a:cubicBezTo>
                    <a:pt x="23050" y="13010"/>
                    <a:pt x="22483" y="12609"/>
                    <a:pt x="21916" y="12242"/>
                  </a:cubicBezTo>
                  <a:lnTo>
                    <a:pt x="21883" y="12242"/>
                  </a:lnTo>
                  <a:cubicBezTo>
                    <a:pt x="21883" y="12209"/>
                    <a:pt x="21883" y="12209"/>
                    <a:pt x="21850" y="12209"/>
                  </a:cubicBezTo>
                  <a:cubicBezTo>
                    <a:pt x="21816" y="12176"/>
                    <a:pt x="21816" y="12176"/>
                    <a:pt x="21783" y="12176"/>
                  </a:cubicBezTo>
                  <a:cubicBezTo>
                    <a:pt x="21749" y="12142"/>
                    <a:pt x="21683" y="12109"/>
                    <a:pt x="21649" y="12076"/>
                  </a:cubicBezTo>
                  <a:cubicBezTo>
                    <a:pt x="21616" y="12042"/>
                    <a:pt x="21549" y="12009"/>
                    <a:pt x="21516" y="11975"/>
                  </a:cubicBezTo>
                  <a:lnTo>
                    <a:pt x="21449" y="11975"/>
                  </a:lnTo>
                  <a:cubicBezTo>
                    <a:pt x="21316" y="11875"/>
                    <a:pt x="21216" y="11809"/>
                    <a:pt x="21082" y="11742"/>
                  </a:cubicBezTo>
                  <a:cubicBezTo>
                    <a:pt x="21016" y="11742"/>
                    <a:pt x="20982" y="11709"/>
                    <a:pt x="20949" y="11675"/>
                  </a:cubicBezTo>
                  <a:cubicBezTo>
                    <a:pt x="19341" y="10871"/>
                    <a:pt x="17574" y="10386"/>
                    <a:pt x="15766" y="10386"/>
                  </a:cubicBezTo>
                  <a:cubicBezTo>
                    <a:pt x="15548" y="10386"/>
                    <a:pt x="15330" y="10393"/>
                    <a:pt x="15111" y="10408"/>
                  </a:cubicBezTo>
                  <a:cubicBezTo>
                    <a:pt x="15045" y="10408"/>
                    <a:pt x="14978" y="10374"/>
                    <a:pt x="14878" y="10374"/>
                  </a:cubicBezTo>
                  <a:cubicBezTo>
                    <a:pt x="14744" y="10374"/>
                    <a:pt x="14611" y="10408"/>
                    <a:pt x="14478" y="10408"/>
                  </a:cubicBezTo>
                  <a:lnTo>
                    <a:pt x="13410" y="10408"/>
                  </a:lnTo>
                  <a:lnTo>
                    <a:pt x="13410" y="10374"/>
                  </a:lnTo>
                  <a:cubicBezTo>
                    <a:pt x="13310" y="10374"/>
                    <a:pt x="13243" y="10374"/>
                    <a:pt x="13143" y="10408"/>
                  </a:cubicBezTo>
                  <a:cubicBezTo>
                    <a:pt x="13043" y="10408"/>
                    <a:pt x="12910" y="10408"/>
                    <a:pt x="12810" y="10374"/>
                  </a:cubicBezTo>
                  <a:lnTo>
                    <a:pt x="12843" y="10374"/>
                  </a:lnTo>
                  <a:cubicBezTo>
                    <a:pt x="13744" y="9941"/>
                    <a:pt x="14578" y="9440"/>
                    <a:pt x="15412" y="8840"/>
                  </a:cubicBezTo>
                  <a:cubicBezTo>
                    <a:pt x="17613" y="7039"/>
                    <a:pt x="19148" y="4370"/>
                    <a:pt x="19581" y="1568"/>
                  </a:cubicBezTo>
                  <a:lnTo>
                    <a:pt x="19581" y="1568"/>
                  </a:lnTo>
                  <a:cubicBezTo>
                    <a:pt x="16813" y="2469"/>
                    <a:pt x="14744" y="5004"/>
                    <a:pt x="13210" y="7406"/>
                  </a:cubicBezTo>
                  <a:cubicBezTo>
                    <a:pt x="13010" y="7706"/>
                    <a:pt x="12843" y="8039"/>
                    <a:pt x="12676" y="8373"/>
                  </a:cubicBezTo>
                  <a:cubicBezTo>
                    <a:pt x="12610" y="8506"/>
                    <a:pt x="12510" y="8606"/>
                    <a:pt x="12443" y="8740"/>
                  </a:cubicBezTo>
                  <a:cubicBezTo>
                    <a:pt x="12309" y="8907"/>
                    <a:pt x="12176" y="9073"/>
                    <a:pt x="12009" y="9240"/>
                  </a:cubicBezTo>
                  <a:cubicBezTo>
                    <a:pt x="11976" y="9274"/>
                    <a:pt x="11942" y="9307"/>
                    <a:pt x="11909" y="9340"/>
                  </a:cubicBezTo>
                  <a:cubicBezTo>
                    <a:pt x="11876" y="9374"/>
                    <a:pt x="11842" y="9407"/>
                    <a:pt x="11809" y="9440"/>
                  </a:cubicBezTo>
                  <a:cubicBezTo>
                    <a:pt x="11776" y="9474"/>
                    <a:pt x="11742" y="9507"/>
                    <a:pt x="11709" y="9540"/>
                  </a:cubicBezTo>
                  <a:cubicBezTo>
                    <a:pt x="11676" y="9574"/>
                    <a:pt x="11642" y="9640"/>
                    <a:pt x="11609" y="9674"/>
                  </a:cubicBezTo>
                  <a:cubicBezTo>
                    <a:pt x="11609" y="9640"/>
                    <a:pt x="11609" y="9640"/>
                    <a:pt x="11609" y="9640"/>
                  </a:cubicBezTo>
                  <a:cubicBezTo>
                    <a:pt x="11609" y="9640"/>
                    <a:pt x="11609" y="9607"/>
                    <a:pt x="11609" y="9607"/>
                  </a:cubicBezTo>
                  <a:cubicBezTo>
                    <a:pt x="11576" y="9440"/>
                    <a:pt x="11576" y="9274"/>
                    <a:pt x="11542" y="9107"/>
                  </a:cubicBezTo>
                  <a:cubicBezTo>
                    <a:pt x="11542" y="9007"/>
                    <a:pt x="11509" y="8873"/>
                    <a:pt x="11475" y="8773"/>
                  </a:cubicBezTo>
                  <a:cubicBezTo>
                    <a:pt x="11475" y="8673"/>
                    <a:pt x="11442" y="8540"/>
                    <a:pt x="11409" y="8440"/>
                  </a:cubicBezTo>
                  <a:cubicBezTo>
                    <a:pt x="11375" y="8206"/>
                    <a:pt x="11309" y="8006"/>
                    <a:pt x="11242" y="7806"/>
                  </a:cubicBezTo>
                  <a:cubicBezTo>
                    <a:pt x="11242" y="7772"/>
                    <a:pt x="11209" y="7739"/>
                    <a:pt x="11209" y="7739"/>
                  </a:cubicBezTo>
                  <a:cubicBezTo>
                    <a:pt x="10541" y="4570"/>
                    <a:pt x="8874" y="1568"/>
                    <a:pt x="5938" y="34"/>
                  </a:cubicBezTo>
                  <a:cubicBezTo>
                    <a:pt x="5938" y="34"/>
                    <a:pt x="5938" y="34"/>
                    <a:pt x="5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1323625" y="2323250"/>
              <a:ext cx="258525" cy="242175"/>
            </a:xfrm>
            <a:custGeom>
              <a:avLst/>
              <a:gdLst/>
              <a:ahLst/>
              <a:cxnLst/>
              <a:rect l="l" t="t" r="r" b="b"/>
              <a:pathLst>
                <a:path w="10341" h="9687" extrusionOk="0">
                  <a:moveTo>
                    <a:pt x="5142" y="1"/>
                  </a:moveTo>
                  <a:cubicBezTo>
                    <a:pt x="4718" y="1"/>
                    <a:pt x="4269" y="253"/>
                    <a:pt x="3903" y="855"/>
                  </a:cubicBezTo>
                  <a:cubicBezTo>
                    <a:pt x="3870" y="889"/>
                    <a:pt x="3836" y="955"/>
                    <a:pt x="3803" y="989"/>
                  </a:cubicBezTo>
                  <a:cubicBezTo>
                    <a:pt x="3803" y="1055"/>
                    <a:pt x="3803" y="1089"/>
                    <a:pt x="3770" y="1156"/>
                  </a:cubicBezTo>
                  <a:cubicBezTo>
                    <a:pt x="3736" y="1356"/>
                    <a:pt x="3669" y="1689"/>
                    <a:pt x="3603" y="2023"/>
                  </a:cubicBezTo>
                  <a:cubicBezTo>
                    <a:pt x="3158" y="1456"/>
                    <a:pt x="2692" y="1224"/>
                    <a:pt x="2285" y="1224"/>
                  </a:cubicBezTo>
                  <a:cubicBezTo>
                    <a:pt x="1137" y="1224"/>
                    <a:pt x="459" y="3070"/>
                    <a:pt x="2035" y="4425"/>
                  </a:cubicBezTo>
                  <a:cubicBezTo>
                    <a:pt x="1168" y="4458"/>
                    <a:pt x="234" y="4825"/>
                    <a:pt x="100" y="5725"/>
                  </a:cubicBezTo>
                  <a:cubicBezTo>
                    <a:pt x="0" y="6359"/>
                    <a:pt x="334" y="7193"/>
                    <a:pt x="1068" y="7193"/>
                  </a:cubicBezTo>
                  <a:cubicBezTo>
                    <a:pt x="1089" y="7196"/>
                    <a:pt x="1114" y="7197"/>
                    <a:pt x="1141" y="7197"/>
                  </a:cubicBezTo>
                  <a:cubicBezTo>
                    <a:pt x="1488" y="7197"/>
                    <a:pt x="2250" y="7002"/>
                    <a:pt x="2869" y="6693"/>
                  </a:cubicBezTo>
                  <a:lnTo>
                    <a:pt x="2869" y="6693"/>
                  </a:lnTo>
                  <a:cubicBezTo>
                    <a:pt x="2502" y="7794"/>
                    <a:pt x="2735" y="9228"/>
                    <a:pt x="3970" y="9595"/>
                  </a:cubicBezTo>
                  <a:cubicBezTo>
                    <a:pt x="4171" y="9658"/>
                    <a:pt x="4359" y="9687"/>
                    <a:pt x="4534" y="9687"/>
                  </a:cubicBezTo>
                  <a:cubicBezTo>
                    <a:pt x="5665" y="9687"/>
                    <a:pt x="6256" y="8477"/>
                    <a:pt x="6371" y="7293"/>
                  </a:cubicBezTo>
                  <a:cubicBezTo>
                    <a:pt x="6705" y="7760"/>
                    <a:pt x="7139" y="8194"/>
                    <a:pt x="7772" y="8227"/>
                  </a:cubicBezTo>
                  <a:cubicBezTo>
                    <a:pt x="7784" y="8227"/>
                    <a:pt x="7796" y="8228"/>
                    <a:pt x="7808" y="8228"/>
                  </a:cubicBezTo>
                  <a:cubicBezTo>
                    <a:pt x="9571" y="8228"/>
                    <a:pt x="9365" y="5754"/>
                    <a:pt x="8073" y="5058"/>
                  </a:cubicBezTo>
                  <a:cubicBezTo>
                    <a:pt x="10341" y="4172"/>
                    <a:pt x="9573" y="1777"/>
                    <a:pt x="7966" y="1777"/>
                  </a:cubicBezTo>
                  <a:cubicBezTo>
                    <a:pt x="7517" y="1777"/>
                    <a:pt x="7003" y="1964"/>
                    <a:pt x="6471" y="2423"/>
                  </a:cubicBezTo>
                  <a:cubicBezTo>
                    <a:pt x="6810" y="1112"/>
                    <a:pt x="6032" y="1"/>
                    <a:pt x="5142"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1"/>
            <p:cNvSpPr/>
            <p:nvPr/>
          </p:nvSpPr>
          <p:spPr>
            <a:xfrm>
              <a:off x="1343625" y="2326275"/>
              <a:ext cx="15050" cy="15025"/>
            </a:xfrm>
            <a:custGeom>
              <a:avLst/>
              <a:gdLst/>
              <a:ahLst/>
              <a:cxnLst/>
              <a:rect l="l" t="t" r="r" b="b"/>
              <a:pathLst>
                <a:path w="602" h="601" extrusionOk="0">
                  <a:moveTo>
                    <a:pt x="301" y="0"/>
                  </a:moveTo>
                  <a:cubicBezTo>
                    <a:pt x="134" y="34"/>
                    <a:pt x="34" y="134"/>
                    <a:pt x="34" y="301"/>
                  </a:cubicBezTo>
                  <a:cubicBezTo>
                    <a:pt x="1" y="467"/>
                    <a:pt x="134" y="601"/>
                    <a:pt x="301" y="601"/>
                  </a:cubicBezTo>
                  <a:cubicBezTo>
                    <a:pt x="468" y="601"/>
                    <a:pt x="601" y="467"/>
                    <a:pt x="601" y="301"/>
                  </a:cubicBezTo>
                  <a:cubicBezTo>
                    <a:pt x="601" y="167"/>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1"/>
            <p:cNvSpPr/>
            <p:nvPr/>
          </p:nvSpPr>
          <p:spPr>
            <a:xfrm>
              <a:off x="1331125" y="2312925"/>
              <a:ext cx="14200" cy="14200"/>
            </a:xfrm>
            <a:custGeom>
              <a:avLst/>
              <a:gdLst/>
              <a:ahLst/>
              <a:cxnLst/>
              <a:rect l="l" t="t" r="r" b="b"/>
              <a:pathLst>
                <a:path w="568" h="568" extrusionOk="0">
                  <a:moveTo>
                    <a:pt x="267" y="1"/>
                  </a:moveTo>
                  <a:cubicBezTo>
                    <a:pt x="134" y="1"/>
                    <a:pt x="0" y="134"/>
                    <a:pt x="0" y="301"/>
                  </a:cubicBezTo>
                  <a:cubicBezTo>
                    <a:pt x="0" y="434"/>
                    <a:pt x="134" y="568"/>
                    <a:pt x="267" y="568"/>
                  </a:cubicBezTo>
                  <a:cubicBezTo>
                    <a:pt x="434" y="568"/>
                    <a:pt x="567" y="434"/>
                    <a:pt x="567" y="301"/>
                  </a:cubicBezTo>
                  <a:cubicBezTo>
                    <a:pt x="567" y="134"/>
                    <a:pt x="434" y="1"/>
                    <a:pt x="26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1"/>
            <p:cNvSpPr/>
            <p:nvPr/>
          </p:nvSpPr>
          <p:spPr>
            <a:xfrm>
              <a:off x="1229375" y="2251100"/>
              <a:ext cx="14200" cy="14325"/>
            </a:xfrm>
            <a:custGeom>
              <a:avLst/>
              <a:gdLst/>
              <a:ahLst/>
              <a:cxnLst/>
              <a:rect l="l" t="t" r="r" b="b"/>
              <a:pathLst>
                <a:path w="568" h="573" extrusionOk="0">
                  <a:moveTo>
                    <a:pt x="311" y="1"/>
                  </a:moveTo>
                  <a:cubicBezTo>
                    <a:pt x="297" y="1"/>
                    <a:pt x="282" y="2"/>
                    <a:pt x="268" y="5"/>
                  </a:cubicBezTo>
                  <a:cubicBezTo>
                    <a:pt x="134" y="5"/>
                    <a:pt x="1" y="105"/>
                    <a:pt x="1" y="272"/>
                  </a:cubicBezTo>
                  <a:cubicBezTo>
                    <a:pt x="1" y="439"/>
                    <a:pt x="101" y="572"/>
                    <a:pt x="268" y="572"/>
                  </a:cubicBezTo>
                  <a:cubicBezTo>
                    <a:pt x="434" y="572"/>
                    <a:pt x="568" y="439"/>
                    <a:pt x="568" y="272"/>
                  </a:cubicBezTo>
                  <a:cubicBezTo>
                    <a:pt x="568" y="150"/>
                    <a:pt x="457" y="1"/>
                    <a:pt x="31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1"/>
            <p:cNvSpPr/>
            <p:nvPr/>
          </p:nvSpPr>
          <p:spPr>
            <a:xfrm>
              <a:off x="1200200" y="2510575"/>
              <a:ext cx="14200" cy="14300"/>
            </a:xfrm>
            <a:custGeom>
              <a:avLst/>
              <a:gdLst/>
              <a:ahLst/>
              <a:cxnLst/>
              <a:rect l="l" t="t" r="r" b="b"/>
              <a:pathLst>
                <a:path w="568" h="572" extrusionOk="0">
                  <a:moveTo>
                    <a:pt x="301" y="0"/>
                  </a:moveTo>
                  <a:cubicBezTo>
                    <a:pt x="134" y="0"/>
                    <a:pt x="0" y="134"/>
                    <a:pt x="0" y="301"/>
                  </a:cubicBezTo>
                  <a:cubicBezTo>
                    <a:pt x="0" y="422"/>
                    <a:pt x="111" y="572"/>
                    <a:pt x="257" y="572"/>
                  </a:cubicBezTo>
                  <a:cubicBezTo>
                    <a:pt x="271" y="572"/>
                    <a:pt x="286" y="570"/>
                    <a:pt x="301" y="567"/>
                  </a:cubicBezTo>
                  <a:cubicBezTo>
                    <a:pt x="434" y="567"/>
                    <a:pt x="567" y="467"/>
                    <a:pt x="567" y="301"/>
                  </a:cubicBezTo>
                  <a:cubicBezTo>
                    <a:pt x="567"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1"/>
            <p:cNvSpPr/>
            <p:nvPr/>
          </p:nvSpPr>
          <p:spPr>
            <a:xfrm>
              <a:off x="1220200" y="2503075"/>
              <a:ext cx="15050" cy="15025"/>
            </a:xfrm>
            <a:custGeom>
              <a:avLst/>
              <a:gdLst/>
              <a:ahLst/>
              <a:cxnLst/>
              <a:rect l="l" t="t" r="r" b="b"/>
              <a:pathLst>
                <a:path w="602" h="601" extrusionOk="0">
                  <a:moveTo>
                    <a:pt x="301" y="0"/>
                  </a:moveTo>
                  <a:cubicBezTo>
                    <a:pt x="134" y="34"/>
                    <a:pt x="1" y="134"/>
                    <a:pt x="1" y="300"/>
                  </a:cubicBezTo>
                  <a:cubicBezTo>
                    <a:pt x="1" y="467"/>
                    <a:pt x="134" y="601"/>
                    <a:pt x="301" y="601"/>
                  </a:cubicBezTo>
                  <a:cubicBezTo>
                    <a:pt x="468" y="601"/>
                    <a:pt x="601" y="467"/>
                    <a:pt x="601" y="300"/>
                  </a:cubicBezTo>
                  <a:cubicBezTo>
                    <a:pt x="601" y="167"/>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1394500" y="2651500"/>
              <a:ext cx="15025" cy="15050"/>
            </a:xfrm>
            <a:custGeom>
              <a:avLst/>
              <a:gdLst/>
              <a:ahLst/>
              <a:cxnLst/>
              <a:rect l="l" t="t" r="r" b="b"/>
              <a:pathLst>
                <a:path w="601" h="602" extrusionOk="0">
                  <a:moveTo>
                    <a:pt x="301" y="1"/>
                  </a:moveTo>
                  <a:cubicBezTo>
                    <a:pt x="134" y="1"/>
                    <a:pt x="1" y="134"/>
                    <a:pt x="1" y="301"/>
                  </a:cubicBezTo>
                  <a:cubicBezTo>
                    <a:pt x="1" y="434"/>
                    <a:pt x="134" y="601"/>
                    <a:pt x="301" y="601"/>
                  </a:cubicBezTo>
                  <a:cubicBezTo>
                    <a:pt x="468" y="568"/>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1"/>
            <p:cNvSpPr/>
            <p:nvPr/>
          </p:nvSpPr>
          <p:spPr>
            <a:xfrm>
              <a:off x="1392825" y="2631500"/>
              <a:ext cx="14200" cy="14300"/>
            </a:xfrm>
            <a:custGeom>
              <a:avLst/>
              <a:gdLst/>
              <a:ahLst/>
              <a:cxnLst/>
              <a:rect l="l" t="t" r="r" b="b"/>
              <a:pathLst>
                <a:path w="568" h="572" extrusionOk="0">
                  <a:moveTo>
                    <a:pt x="301" y="0"/>
                  </a:moveTo>
                  <a:cubicBezTo>
                    <a:pt x="134" y="0"/>
                    <a:pt x="1" y="134"/>
                    <a:pt x="1" y="300"/>
                  </a:cubicBezTo>
                  <a:cubicBezTo>
                    <a:pt x="1" y="422"/>
                    <a:pt x="112" y="572"/>
                    <a:pt x="258" y="572"/>
                  </a:cubicBezTo>
                  <a:cubicBezTo>
                    <a:pt x="272" y="572"/>
                    <a:pt x="286" y="570"/>
                    <a:pt x="301" y="567"/>
                  </a:cubicBezTo>
                  <a:cubicBezTo>
                    <a:pt x="434" y="567"/>
                    <a:pt x="568" y="467"/>
                    <a:pt x="568" y="300"/>
                  </a:cubicBezTo>
                  <a:cubicBezTo>
                    <a:pt x="568" y="134"/>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1"/>
            <p:cNvSpPr/>
            <p:nvPr/>
          </p:nvSpPr>
          <p:spPr>
            <a:xfrm>
              <a:off x="1410350" y="2638175"/>
              <a:ext cx="15025" cy="14200"/>
            </a:xfrm>
            <a:custGeom>
              <a:avLst/>
              <a:gdLst/>
              <a:ahLst/>
              <a:cxnLst/>
              <a:rect l="l" t="t" r="r" b="b"/>
              <a:pathLst>
                <a:path w="601" h="568" extrusionOk="0">
                  <a:moveTo>
                    <a:pt x="301" y="0"/>
                  </a:moveTo>
                  <a:cubicBezTo>
                    <a:pt x="134" y="0"/>
                    <a:pt x="0" y="133"/>
                    <a:pt x="0" y="300"/>
                  </a:cubicBezTo>
                  <a:cubicBezTo>
                    <a:pt x="0" y="434"/>
                    <a:pt x="134" y="567"/>
                    <a:pt x="301" y="567"/>
                  </a:cubicBezTo>
                  <a:cubicBezTo>
                    <a:pt x="467" y="567"/>
                    <a:pt x="601" y="434"/>
                    <a:pt x="601" y="300"/>
                  </a:cubicBezTo>
                  <a:cubicBezTo>
                    <a:pt x="601" y="133"/>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1"/>
            <p:cNvSpPr/>
            <p:nvPr/>
          </p:nvSpPr>
          <p:spPr>
            <a:xfrm>
              <a:off x="1616325" y="2585625"/>
              <a:ext cx="15025" cy="15025"/>
            </a:xfrm>
            <a:custGeom>
              <a:avLst/>
              <a:gdLst/>
              <a:ahLst/>
              <a:cxnLst/>
              <a:rect l="l" t="t" r="r" b="b"/>
              <a:pathLst>
                <a:path w="601" h="601" extrusionOk="0">
                  <a:moveTo>
                    <a:pt x="301" y="1"/>
                  </a:moveTo>
                  <a:cubicBezTo>
                    <a:pt x="134" y="1"/>
                    <a:pt x="1" y="134"/>
                    <a:pt x="1" y="301"/>
                  </a:cubicBezTo>
                  <a:cubicBezTo>
                    <a:pt x="1" y="468"/>
                    <a:pt x="134" y="601"/>
                    <a:pt x="301" y="601"/>
                  </a:cubicBezTo>
                  <a:cubicBezTo>
                    <a:pt x="468" y="601"/>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1"/>
            <p:cNvSpPr/>
            <p:nvPr/>
          </p:nvSpPr>
          <p:spPr>
            <a:xfrm>
              <a:off x="1602975" y="2572275"/>
              <a:ext cx="15050" cy="14200"/>
            </a:xfrm>
            <a:custGeom>
              <a:avLst/>
              <a:gdLst/>
              <a:ahLst/>
              <a:cxnLst/>
              <a:rect l="l" t="t" r="r" b="b"/>
              <a:pathLst>
                <a:path w="602" h="568" extrusionOk="0">
                  <a:moveTo>
                    <a:pt x="301" y="1"/>
                  </a:moveTo>
                  <a:cubicBezTo>
                    <a:pt x="134" y="1"/>
                    <a:pt x="1" y="134"/>
                    <a:pt x="1" y="301"/>
                  </a:cubicBezTo>
                  <a:cubicBezTo>
                    <a:pt x="1" y="468"/>
                    <a:pt x="134" y="568"/>
                    <a:pt x="301" y="568"/>
                  </a:cubicBezTo>
                  <a:cubicBezTo>
                    <a:pt x="468" y="568"/>
                    <a:pt x="601" y="434"/>
                    <a:pt x="601" y="268"/>
                  </a:cubicBezTo>
                  <a:cubicBezTo>
                    <a:pt x="568" y="101"/>
                    <a:pt x="434"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1"/>
            <p:cNvSpPr/>
            <p:nvPr/>
          </p:nvSpPr>
          <p:spPr>
            <a:xfrm>
              <a:off x="1567950" y="2370475"/>
              <a:ext cx="14200" cy="14325"/>
            </a:xfrm>
            <a:custGeom>
              <a:avLst/>
              <a:gdLst/>
              <a:ahLst/>
              <a:cxnLst/>
              <a:rect l="l" t="t" r="r" b="b"/>
              <a:pathLst>
                <a:path w="568" h="573" extrusionOk="0">
                  <a:moveTo>
                    <a:pt x="268" y="0"/>
                  </a:moveTo>
                  <a:cubicBezTo>
                    <a:pt x="134" y="0"/>
                    <a:pt x="1" y="134"/>
                    <a:pt x="1" y="301"/>
                  </a:cubicBezTo>
                  <a:cubicBezTo>
                    <a:pt x="1" y="450"/>
                    <a:pt x="108" y="573"/>
                    <a:pt x="250" y="573"/>
                  </a:cubicBezTo>
                  <a:cubicBezTo>
                    <a:pt x="267" y="573"/>
                    <a:pt x="284" y="571"/>
                    <a:pt x="301" y="567"/>
                  </a:cubicBezTo>
                  <a:cubicBezTo>
                    <a:pt x="468" y="567"/>
                    <a:pt x="568" y="434"/>
                    <a:pt x="568" y="267"/>
                  </a:cubicBezTo>
                  <a:cubicBezTo>
                    <a:pt x="568" y="134"/>
                    <a:pt x="434" y="0"/>
                    <a:pt x="26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1"/>
            <p:cNvSpPr/>
            <p:nvPr/>
          </p:nvSpPr>
          <p:spPr>
            <a:xfrm>
              <a:off x="1660525" y="2305425"/>
              <a:ext cx="15025" cy="15025"/>
            </a:xfrm>
            <a:custGeom>
              <a:avLst/>
              <a:gdLst/>
              <a:ahLst/>
              <a:cxnLst/>
              <a:rect l="l" t="t" r="r" b="b"/>
              <a:pathLst>
                <a:path w="601" h="601" extrusionOk="0">
                  <a:moveTo>
                    <a:pt x="301" y="1"/>
                  </a:moveTo>
                  <a:cubicBezTo>
                    <a:pt x="134" y="1"/>
                    <a:pt x="0" y="134"/>
                    <a:pt x="0" y="301"/>
                  </a:cubicBezTo>
                  <a:cubicBezTo>
                    <a:pt x="0" y="468"/>
                    <a:pt x="167" y="601"/>
                    <a:pt x="301" y="601"/>
                  </a:cubicBezTo>
                  <a:cubicBezTo>
                    <a:pt x="467" y="568"/>
                    <a:pt x="601" y="434"/>
                    <a:pt x="601" y="301"/>
                  </a:cubicBezTo>
                  <a:cubicBezTo>
                    <a:pt x="601" y="134"/>
                    <a:pt x="467"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1466225" y="2290425"/>
              <a:ext cx="15025" cy="14325"/>
            </a:xfrm>
            <a:custGeom>
              <a:avLst/>
              <a:gdLst/>
              <a:ahLst/>
              <a:cxnLst/>
              <a:rect l="l" t="t" r="r" b="b"/>
              <a:pathLst>
                <a:path w="601" h="573" extrusionOk="0">
                  <a:moveTo>
                    <a:pt x="300" y="0"/>
                  </a:moveTo>
                  <a:cubicBezTo>
                    <a:pt x="134" y="0"/>
                    <a:pt x="0" y="134"/>
                    <a:pt x="34" y="300"/>
                  </a:cubicBezTo>
                  <a:cubicBezTo>
                    <a:pt x="34" y="450"/>
                    <a:pt x="141" y="572"/>
                    <a:pt x="283" y="572"/>
                  </a:cubicBezTo>
                  <a:cubicBezTo>
                    <a:pt x="299" y="572"/>
                    <a:pt x="316" y="571"/>
                    <a:pt x="334" y="567"/>
                  </a:cubicBezTo>
                  <a:cubicBezTo>
                    <a:pt x="467" y="567"/>
                    <a:pt x="601" y="434"/>
                    <a:pt x="601" y="267"/>
                  </a:cubicBezTo>
                  <a:cubicBezTo>
                    <a:pt x="601" y="134"/>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1448700" y="2289575"/>
              <a:ext cx="15050" cy="15050"/>
            </a:xfrm>
            <a:custGeom>
              <a:avLst/>
              <a:gdLst/>
              <a:ahLst/>
              <a:cxnLst/>
              <a:rect l="l" t="t" r="r" b="b"/>
              <a:pathLst>
                <a:path w="602" h="602" extrusionOk="0">
                  <a:moveTo>
                    <a:pt x="301" y="1"/>
                  </a:moveTo>
                  <a:cubicBezTo>
                    <a:pt x="134" y="1"/>
                    <a:pt x="1" y="168"/>
                    <a:pt x="1" y="301"/>
                  </a:cubicBezTo>
                  <a:cubicBezTo>
                    <a:pt x="34" y="468"/>
                    <a:pt x="168" y="601"/>
                    <a:pt x="301" y="601"/>
                  </a:cubicBezTo>
                  <a:cubicBezTo>
                    <a:pt x="468" y="601"/>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1"/>
            <p:cNvSpPr/>
            <p:nvPr/>
          </p:nvSpPr>
          <p:spPr>
            <a:xfrm>
              <a:off x="1458725" y="2272900"/>
              <a:ext cx="15025" cy="15050"/>
            </a:xfrm>
            <a:custGeom>
              <a:avLst/>
              <a:gdLst/>
              <a:ahLst/>
              <a:cxnLst/>
              <a:rect l="l" t="t" r="r" b="b"/>
              <a:pathLst>
                <a:path w="601" h="602" extrusionOk="0">
                  <a:moveTo>
                    <a:pt x="300" y="1"/>
                  </a:moveTo>
                  <a:cubicBezTo>
                    <a:pt x="133" y="1"/>
                    <a:pt x="0" y="167"/>
                    <a:pt x="0" y="301"/>
                  </a:cubicBezTo>
                  <a:cubicBezTo>
                    <a:pt x="0" y="468"/>
                    <a:pt x="133" y="601"/>
                    <a:pt x="300" y="601"/>
                  </a:cubicBezTo>
                  <a:cubicBezTo>
                    <a:pt x="467" y="601"/>
                    <a:pt x="600" y="468"/>
                    <a:pt x="600" y="301"/>
                  </a:cubicBezTo>
                  <a:cubicBezTo>
                    <a:pt x="567" y="134"/>
                    <a:pt x="434"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1"/>
            <p:cNvSpPr/>
            <p:nvPr/>
          </p:nvSpPr>
          <p:spPr>
            <a:xfrm>
              <a:off x="1467875" y="2170325"/>
              <a:ext cx="15050" cy="14200"/>
            </a:xfrm>
            <a:custGeom>
              <a:avLst/>
              <a:gdLst/>
              <a:ahLst/>
              <a:cxnLst/>
              <a:rect l="l" t="t" r="r" b="b"/>
              <a:pathLst>
                <a:path w="602" h="568" extrusionOk="0">
                  <a:moveTo>
                    <a:pt x="301" y="1"/>
                  </a:moveTo>
                  <a:cubicBezTo>
                    <a:pt x="134" y="1"/>
                    <a:pt x="1" y="134"/>
                    <a:pt x="34" y="301"/>
                  </a:cubicBezTo>
                  <a:cubicBezTo>
                    <a:pt x="34" y="468"/>
                    <a:pt x="168" y="568"/>
                    <a:pt x="335" y="568"/>
                  </a:cubicBezTo>
                  <a:cubicBezTo>
                    <a:pt x="468" y="568"/>
                    <a:pt x="601" y="434"/>
                    <a:pt x="601" y="268"/>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1584625" y="2865350"/>
              <a:ext cx="244375" cy="199200"/>
            </a:xfrm>
            <a:custGeom>
              <a:avLst/>
              <a:gdLst/>
              <a:ahLst/>
              <a:cxnLst/>
              <a:rect l="l" t="t" r="r" b="b"/>
              <a:pathLst>
                <a:path w="9775" h="7968" extrusionOk="0">
                  <a:moveTo>
                    <a:pt x="3730" y="0"/>
                  </a:moveTo>
                  <a:cubicBezTo>
                    <a:pt x="2908" y="0"/>
                    <a:pt x="2169" y="745"/>
                    <a:pt x="2169" y="1587"/>
                  </a:cubicBezTo>
                  <a:cubicBezTo>
                    <a:pt x="1986" y="1537"/>
                    <a:pt x="1794" y="1512"/>
                    <a:pt x="1602" y="1512"/>
                  </a:cubicBezTo>
                  <a:cubicBezTo>
                    <a:pt x="1410" y="1512"/>
                    <a:pt x="1218" y="1537"/>
                    <a:pt x="1035" y="1587"/>
                  </a:cubicBezTo>
                  <a:cubicBezTo>
                    <a:pt x="301" y="1788"/>
                    <a:pt x="1" y="2688"/>
                    <a:pt x="301" y="3389"/>
                  </a:cubicBezTo>
                  <a:cubicBezTo>
                    <a:pt x="601" y="4223"/>
                    <a:pt x="1635" y="4523"/>
                    <a:pt x="2436" y="4723"/>
                  </a:cubicBezTo>
                  <a:cubicBezTo>
                    <a:pt x="1969" y="5023"/>
                    <a:pt x="1502" y="5357"/>
                    <a:pt x="1269" y="5857"/>
                  </a:cubicBezTo>
                  <a:cubicBezTo>
                    <a:pt x="935" y="6658"/>
                    <a:pt x="1469" y="7725"/>
                    <a:pt x="2403" y="7725"/>
                  </a:cubicBezTo>
                  <a:cubicBezTo>
                    <a:pt x="2464" y="7733"/>
                    <a:pt x="2526" y="7737"/>
                    <a:pt x="2586" y="7737"/>
                  </a:cubicBezTo>
                  <a:cubicBezTo>
                    <a:pt x="3051" y="7737"/>
                    <a:pt x="3483" y="7520"/>
                    <a:pt x="3837" y="7225"/>
                  </a:cubicBezTo>
                  <a:cubicBezTo>
                    <a:pt x="3870" y="7158"/>
                    <a:pt x="3937" y="7125"/>
                    <a:pt x="3970" y="7091"/>
                  </a:cubicBezTo>
                  <a:cubicBezTo>
                    <a:pt x="4004" y="7091"/>
                    <a:pt x="4004" y="7091"/>
                    <a:pt x="4037" y="7058"/>
                  </a:cubicBezTo>
                  <a:cubicBezTo>
                    <a:pt x="4104" y="6991"/>
                    <a:pt x="4237" y="6891"/>
                    <a:pt x="4371" y="6758"/>
                  </a:cubicBezTo>
                  <a:cubicBezTo>
                    <a:pt x="4604" y="7291"/>
                    <a:pt x="5371" y="7925"/>
                    <a:pt x="5738" y="7925"/>
                  </a:cubicBezTo>
                  <a:cubicBezTo>
                    <a:pt x="5855" y="7954"/>
                    <a:pt x="5976" y="7967"/>
                    <a:pt x="6097" y="7967"/>
                  </a:cubicBezTo>
                  <a:cubicBezTo>
                    <a:pt x="7255" y="7967"/>
                    <a:pt x="8498" y="6741"/>
                    <a:pt x="7773" y="5624"/>
                  </a:cubicBezTo>
                  <a:cubicBezTo>
                    <a:pt x="9775" y="5123"/>
                    <a:pt x="9741" y="2755"/>
                    <a:pt x="7640" y="2521"/>
                  </a:cubicBezTo>
                  <a:cubicBezTo>
                    <a:pt x="8751" y="1258"/>
                    <a:pt x="7955" y="222"/>
                    <a:pt x="6945" y="222"/>
                  </a:cubicBezTo>
                  <a:cubicBezTo>
                    <a:pt x="6408" y="222"/>
                    <a:pt x="5810" y="514"/>
                    <a:pt x="5405" y="1220"/>
                  </a:cubicBezTo>
                  <a:cubicBezTo>
                    <a:pt x="5371" y="1254"/>
                    <a:pt x="5338" y="1321"/>
                    <a:pt x="5305" y="1354"/>
                  </a:cubicBezTo>
                  <a:cubicBezTo>
                    <a:pt x="5205" y="1020"/>
                    <a:pt x="5038" y="687"/>
                    <a:pt x="4771" y="453"/>
                  </a:cubicBezTo>
                  <a:cubicBezTo>
                    <a:pt x="4443" y="135"/>
                    <a:pt x="4079" y="0"/>
                    <a:pt x="373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1"/>
            <p:cNvSpPr/>
            <p:nvPr/>
          </p:nvSpPr>
          <p:spPr>
            <a:xfrm>
              <a:off x="1591300" y="2732400"/>
              <a:ext cx="15050" cy="14200"/>
            </a:xfrm>
            <a:custGeom>
              <a:avLst/>
              <a:gdLst/>
              <a:ahLst/>
              <a:cxnLst/>
              <a:rect l="l" t="t" r="r" b="b"/>
              <a:pathLst>
                <a:path w="602" h="568" extrusionOk="0">
                  <a:moveTo>
                    <a:pt x="301" y="0"/>
                  </a:moveTo>
                  <a:cubicBezTo>
                    <a:pt x="134" y="0"/>
                    <a:pt x="1" y="134"/>
                    <a:pt x="1" y="301"/>
                  </a:cubicBezTo>
                  <a:cubicBezTo>
                    <a:pt x="1" y="434"/>
                    <a:pt x="134" y="567"/>
                    <a:pt x="301" y="567"/>
                  </a:cubicBezTo>
                  <a:cubicBezTo>
                    <a:pt x="468" y="567"/>
                    <a:pt x="601" y="434"/>
                    <a:pt x="601" y="301"/>
                  </a:cubicBezTo>
                  <a:cubicBezTo>
                    <a:pt x="601" y="134"/>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1"/>
            <p:cNvSpPr/>
            <p:nvPr/>
          </p:nvSpPr>
          <p:spPr>
            <a:xfrm>
              <a:off x="1602150" y="2750750"/>
              <a:ext cx="14200" cy="14300"/>
            </a:xfrm>
            <a:custGeom>
              <a:avLst/>
              <a:gdLst/>
              <a:ahLst/>
              <a:cxnLst/>
              <a:rect l="l" t="t" r="r" b="b"/>
              <a:pathLst>
                <a:path w="568" h="572" extrusionOk="0">
                  <a:moveTo>
                    <a:pt x="267" y="0"/>
                  </a:moveTo>
                  <a:cubicBezTo>
                    <a:pt x="134" y="0"/>
                    <a:pt x="0" y="134"/>
                    <a:pt x="0" y="300"/>
                  </a:cubicBezTo>
                  <a:cubicBezTo>
                    <a:pt x="0" y="422"/>
                    <a:pt x="111" y="572"/>
                    <a:pt x="232" y="572"/>
                  </a:cubicBezTo>
                  <a:cubicBezTo>
                    <a:pt x="244" y="572"/>
                    <a:pt x="256" y="570"/>
                    <a:pt x="267" y="567"/>
                  </a:cubicBezTo>
                  <a:cubicBezTo>
                    <a:pt x="434" y="567"/>
                    <a:pt x="568" y="434"/>
                    <a:pt x="568" y="300"/>
                  </a:cubicBezTo>
                  <a:cubicBezTo>
                    <a:pt x="568" y="134"/>
                    <a:pt x="434" y="0"/>
                    <a:pt x="26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1"/>
            <p:cNvSpPr/>
            <p:nvPr/>
          </p:nvSpPr>
          <p:spPr>
            <a:xfrm>
              <a:off x="1560450" y="2901675"/>
              <a:ext cx="14200" cy="15050"/>
            </a:xfrm>
            <a:custGeom>
              <a:avLst/>
              <a:gdLst/>
              <a:ahLst/>
              <a:cxnLst/>
              <a:rect l="l" t="t" r="r" b="b"/>
              <a:pathLst>
                <a:path w="568" h="602" extrusionOk="0">
                  <a:moveTo>
                    <a:pt x="267" y="1"/>
                  </a:moveTo>
                  <a:cubicBezTo>
                    <a:pt x="134" y="1"/>
                    <a:pt x="1" y="134"/>
                    <a:pt x="1" y="301"/>
                  </a:cubicBezTo>
                  <a:cubicBezTo>
                    <a:pt x="1" y="468"/>
                    <a:pt x="134" y="601"/>
                    <a:pt x="267" y="601"/>
                  </a:cubicBezTo>
                  <a:cubicBezTo>
                    <a:pt x="434" y="568"/>
                    <a:pt x="568" y="468"/>
                    <a:pt x="568" y="301"/>
                  </a:cubicBezTo>
                  <a:cubicBezTo>
                    <a:pt x="568" y="134"/>
                    <a:pt x="434" y="1"/>
                    <a:pt x="267"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1"/>
            <p:cNvSpPr/>
            <p:nvPr/>
          </p:nvSpPr>
          <p:spPr>
            <a:xfrm>
              <a:off x="1555450" y="2920875"/>
              <a:ext cx="15025" cy="15025"/>
            </a:xfrm>
            <a:custGeom>
              <a:avLst/>
              <a:gdLst/>
              <a:ahLst/>
              <a:cxnLst/>
              <a:rect l="l" t="t" r="r" b="b"/>
              <a:pathLst>
                <a:path w="601" h="601" extrusionOk="0">
                  <a:moveTo>
                    <a:pt x="301" y="0"/>
                  </a:moveTo>
                  <a:cubicBezTo>
                    <a:pt x="134" y="34"/>
                    <a:pt x="0" y="134"/>
                    <a:pt x="0" y="300"/>
                  </a:cubicBezTo>
                  <a:cubicBezTo>
                    <a:pt x="0" y="467"/>
                    <a:pt x="134" y="601"/>
                    <a:pt x="301" y="601"/>
                  </a:cubicBezTo>
                  <a:cubicBezTo>
                    <a:pt x="467" y="601"/>
                    <a:pt x="601" y="467"/>
                    <a:pt x="601" y="300"/>
                  </a:cubicBezTo>
                  <a:cubicBezTo>
                    <a:pt x="601" y="167"/>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1"/>
            <p:cNvSpPr/>
            <p:nvPr/>
          </p:nvSpPr>
          <p:spPr>
            <a:xfrm>
              <a:off x="1541275" y="2906700"/>
              <a:ext cx="15025" cy="15025"/>
            </a:xfrm>
            <a:custGeom>
              <a:avLst/>
              <a:gdLst/>
              <a:ahLst/>
              <a:cxnLst/>
              <a:rect l="l" t="t" r="r" b="b"/>
              <a:pathLst>
                <a:path w="601" h="601" extrusionOk="0">
                  <a:moveTo>
                    <a:pt x="301" y="0"/>
                  </a:moveTo>
                  <a:cubicBezTo>
                    <a:pt x="134" y="0"/>
                    <a:pt x="0" y="134"/>
                    <a:pt x="0" y="300"/>
                  </a:cubicBezTo>
                  <a:cubicBezTo>
                    <a:pt x="0" y="467"/>
                    <a:pt x="134" y="601"/>
                    <a:pt x="301" y="601"/>
                  </a:cubicBezTo>
                  <a:cubicBezTo>
                    <a:pt x="467" y="601"/>
                    <a:pt x="601" y="467"/>
                    <a:pt x="601" y="300"/>
                  </a:cubicBezTo>
                  <a:cubicBezTo>
                    <a:pt x="601"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1462050" y="2875825"/>
              <a:ext cx="14200" cy="15050"/>
            </a:xfrm>
            <a:custGeom>
              <a:avLst/>
              <a:gdLst/>
              <a:ahLst/>
              <a:cxnLst/>
              <a:rect l="l" t="t" r="r" b="b"/>
              <a:pathLst>
                <a:path w="568" h="602" extrusionOk="0">
                  <a:moveTo>
                    <a:pt x="301" y="1"/>
                  </a:moveTo>
                  <a:cubicBezTo>
                    <a:pt x="134" y="34"/>
                    <a:pt x="0" y="134"/>
                    <a:pt x="0" y="301"/>
                  </a:cubicBezTo>
                  <a:cubicBezTo>
                    <a:pt x="0" y="468"/>
                    <a:pt x="134" y="601"/>
                    <a:pt x="301" y="601"/>
                  </a:cubicBezTo>
                  <a:cubicBezTo>
                    <a:pt x="434" y="601"/>
                    <a:pt x="568" y="468"/>
                    <a:pt x="568" y="301"/>
                  </a:cubicBezTo>
                  <a:cubicBezTo>
                    <a:pt x="568" y="134"/>
                    <a:pt x="434"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1589650" y="3060125"/>
              <a:ext cx="15025" cy="14200"/>
            </a:xfrm>
            <a:custGeom>
              <a:avLst/>
              <a:gdLst/>
              <a:ahLst/>
              <a:cxnLst/>
              <a:rect l="l" t="t" r="r" b="b"/>
              <a:pathLst>
                <a:path w="601" h="568" extrusionOk="0">
                  <a:moveTo>
                    <a:pt x="300" y="1"/>
                  </a:moveTo>
                  <a:cubicBezTo>
                    <a:pt x="134" y="1"/>
                    <a:pt x="0" y="134"/>
                    <a:pt x="0" y="301"/>
                  </a:cubicBezTo>
                  <a:cubicBezTo>
                    <a:pt x="0" y="434"/>
                    <a:pt x="134" y="568"/>
                    <a:pt x="300" y="568"/>
                  </a:cubicBezTo>
                  <a:cubicBezTo>
                    <a:pt x="467" y="568"/>
                    <a:pt x="601" y="434"/>
                    <a:pt x="601" y="301"/>
                  </a:cubicBezTo>
                  <a:cubicBezTo>
                    <a:pt x="601" y="134"/>
                    <a:pt x="467"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1604650" y="3071800"/>
              <a:ext cx="14200" cy="14200"/>
            </a:xfrm>
            <a:custGeom>
              <a:avLst/>
              <a:gdLst/>
              <a:ahLst/>
              <a:cxnLst/>
              <a:rect l="l" t="t" r="r" b="b"/>
              <a:pathLst>
                <a:path w="568" h="568" extrusionOk="0">
                  <a:moveTo>
                    <a:pt x="301" y="1"/>
                  </a:moveTo>
                  <a:cubicBezTo>
                    <a:pt x="134" y="1"/>
                    <a:pt x="1" y="134"/>
                    <a:pt x="1" y="301"/>
                  </a:cubicBezTo>
                  <a:cubicBezTo>
                    <a:pt x="1" y="434"/>
                    <a:pt x="134" y="568"/>
                    <a:pt x="301" y="568"/>
                  </a:cubicBezTo>
                  <a:cubicBezTo>
                    <a:pt x="434" y="568"/>
                    <a:pt x="568" y="434"/>
                    <a:pt x="568" y="301"/>
                  </a:cubicBezTo>
                  <a:cubicBezTo>
                    <a:pt x="568" y="134"/>
                    <a:pt x="434"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1509575" y="3146025"/>
              <a:ext cx="15050" cy="15050"/>
            </a:xfrm>
            <a:custGeom>
              <a:avLst/>
              <a:gdLst/>
              <a:ahLst/>
              <a:cxnLst/>
              <a:rect l="l" t="t" r="r" b="b"/>
              <a:pathLst>
                <a:path w="602" h="602" extrusionOk="0">
                  <a:moveTo>
                    <a:pt x="301" y="1"/>
                  </a:moveTo>
                  <a:cubicBezTo>
                    <a:pt x="134" y="1"/>
                    <a:pt x="1" y="134"/>
                    <a:pt x="1" y="301"/>
                  </a:cubicBezTo>
                  <a:cubicBezTo>
                    <a:pt x="1" y="468"/>
                    <a:pt x="134" y="601"/>
                    <a:pt x="301" y="601"/>
                  </a:cubicBezTo>
                  <a:cubicBezTo>
                    <a:pt x="468" y="601"/>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1"/>
            <p:cNvSpPr/>
            <p:nvPr/>
          </p:nvSpPr>
          <p:spPr>
            <a:xfrm>
              <a:off x="1522925" y="3134350"/>
              <a:ext cx="15025" cy="14200"/>
            </a:xfrm>
            <a:custGeom>
              <a:avLst/>
              <a:gdLst/>
              <a:ahLst/>
              <a:cxnLst/>
              <a:rect l="l" t="t" r="r" b="b"/>
              <a:pathLst>
                <a:path w="601" h="568" extrusionOk="0">
                  <a:moveTo>
                    <a:pt x="301" y="1"/>
                  </a:moveTo>
                  <a:cubicBezTo>
                    <a:pt x="134" y="1"/>
                    <a:pt x="1" y="134"/>
                    <a:pt x="1" y="267"/>
                  </a:cubicBezTo>
                  <a:cubicBezTo>
                    <a:pt x="1" y="434"/>
                    <a:pt x="134" y="568"/>
                    <a:pt x="301" y="568"/>
                  </a:cubicBezTo>
                  <a:cubicBezTo>
                    <a:pt x="468" y="568"/>
                    <a:pt x="601" y="434"/>
                    <a:pt x="601" y="267"/>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1"/>
            <p:cNvSpPr/>
            <p:nvPr/>
          </p:nvSpPr>
          <p:spPr>
            <a:xfrm>
              <a:off x="1758100" y="3078475"/>
              <a:ext cx="15025" cy="15050"/>
            </a:xfrm>
            <a:custGeom>
              <a:avLst/>
              <a:gdLst/>
              <a:ahLst/>
              <a:cxnLst/>
              <a:rect l="l" t="t" r="r" b="b"/>
              <a:pathLst>
                <a:path w="601" h="602" extrusionOk="0">
                  <a:moveTo>
                    <a:pt x="300" y="1"/>
                  </a:moveTo>
                  <a:cubicBezTo>
                    <a:pt x="134" y="34"/>
                    <a:pt x="0" y="134"/>
                    <a:pt x="0" y="301"/>
                  </a:cubicBezTo>
                  <a:cubicBezTo>
                    <a:pt x="0" y="468"/>
                    <a:pt x="134" y="601"/>
                    <a:pt x="300" y="601"/>
                  </a:cubicBezTo>
                  <a:cubicBezTo>
                    <a:pt x="467" y="601"/>
                    <a:pt x="601" y="468"/>
                    <a:pt x="601" y="301"/>
                  </a:cubicBezTo>
                  <a:cubicBezTo>
                    <a:pt x="567" y="134"/>
                    <a:pt x="434" y="1"/>
                    <a:pt x="300"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1773950" y="3068475"/>
              <a:ext cx="15025" cy="15025"/>
            </a:xfrm>
            <a:custGeom>
              <a:avLst/>
              <a:gdLst/>
              <a:ahLst/>
              <a:cxnLst/>
              <a:rect l="l" t="t" r="r" b="b"/>
              <a:pathLst>
                <a:path w="601" h="601" extrusionOk="0">
                  <a:moveTo>
                    <a:pt x="300" y="0"/>
                  </a:moveTo>
                  <a:cubicBezTo>
                    <a:pt x="133" y="34"/>
                    <a:pt x="0" y="134"/>
                    <a:pt x="0" y="301"/>
                  </a:cubicBezTo>
                  <a:cubicBezTo>
                    <a:pt x="0" y="467"/>
                    <a:pt x="133" y="601"/>
                    <a:pt x="300" y="601"/>
                  </a:cubicBezTo>
                  <a:cubicBezTo>
                    <a:pt x="467" y="601"/>
                    <a:pt x="600" y="467"/>
                    <a:pt x="600" y="301"/>
                  </a:cubicBezTo>
                  <a:cubicBezTo>
                    <a:pt x="600" y="134"/>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1776450" y="3086825"/>
              <a:ext cx="14200" cy="15025"/>
            </a:xfrm>
            <a:custGeom>
              <a:avLst/>
              <a:gdLst/>
              <a:ahLst/>
              <a:cxnLst/>
              <a:rect l="l" t="t" r="r" b="b"/>
              <a:pathLst>
                <a:path w="568" h="601" extrusionOk="0">
                  <a:moveTo>
                    <a:pt x="267" y="0"/>
                  </a:moveTo>
                  <a:cubicBezTo>
                    <a:pt x="134" y="0"/>
                    <a:pt x="0" y="134"/>
                    <a:pt x="0" y="300"/>
                  </a:cubicBezTo>
                  <a:cubicBezTo>
                    <a:pt x="0" y="467"/>
                    <a:pt x="134" y="601"/>
                    <a:pt x="267" y="601"/>
                  </a:cubicBezTo>
                  <a:cubicBezTo>
                    <a:pt x="434" y="601"/>
                    <a:pt x="567" y="467"/>
                    <a:pt x="567" y="300"/>
                  </a:cubicBezTo>
                  <a:cubicBezTo>
                    <a:pt x="567" y="134"/>
                    <a:pt x="434" y="0"/>
                    <a:pt x="267"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1"/>
            <p:cNvSpPr/>
            <p:nvPr/>
          </p:nvSpPr>
          <p:spPr>
            <a:xfrm>
              <a:off x="1849000" y="3177725"/>
              <a:ext cx="15025" cy="15025"/>
            </a:xfrm>
            <a:custGeom>
              <a:avLst/>
              <a:gdLst/>
              <a:ahLst/>
              <a:cxnLst/>
              <a:rect l="l" t="t" r="r" b="b"/>
              <a:pathLst>
                <a:path w="601" h="601" extrusionOk="0">
                  <a:moveTo>
                    <a:pt x="300" y="0"/>
                  </a:moveTo>
                  <a:cubicBezTo>
                    <a:pt x="134" y="0"/>
                    <a:pt x="0" y="134"/>
                    <a:pt x="0" y="300"/>
                  </a:cubicBezTo>
                  <a:cubicBezTo>
                    <a:pt x="0" y="467"/>
                    <a:pt x="134" y="601"/>
                    <a:pt x="300" y="601"/>
                  </a:cubicBezTo>
                  <a:cubicBezTo>
                    <a:pt x="467" y="601"/>
                    <a:pt x="601" y="467"/>
                    <a:pt x="601" y="300"/>
                  </a:cubicBezTo>
                  <a:cubicBezTo>
                    <a:pt x="601" y="167"/>
                    <a:pt x="467" y="0"/>
                    <a:pt x="300"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1"/>
            <p:cNvSpPr/>
            <p:nvPr/>
          </p:nvSpPr>
          <p:spPr>
            <a:xfrm>
              <a:off x="1835650" y="3161875"/>
              <a:ext cx="15025" cy="14200"/>
            </a:xfrm>
            <a:custGeom>
              <a:avLst/>
              <a:gdLst/>
              <a:ahLst/>
              <a:cxnLst/>
              <a:rect l="l" t="t" r="r" b="b"/>
              <a:pathLst>
                <a:path w="601" h="568" extrusionOk="0">
                  <a:moveTo>
                    <a:pt x="301" y="0"/>
                  </a:moveTo>
                  <a:cubicBezTo>
                    <a:pt x="134" y="0"/>
                    <a:pt x="0" y="134"/>
                    <a:pt x="0" y="267"/>
                  </a:cubicBezTo>
                  <a:cubicBezTo>
                    <a:pt x="0" y="434"/>
                    <a:pt x="134" y="567"/>
                    <a:pt x="301" y="567"/>
                  </a:cubicBezTo>
                  <a:cubicBezTo>
                    <a:pt x="467" y="567"/>
                    <a:pt x="601" y="434"/>
                    <a:pt x="601" y="267"/>
                  </a:cubicBezTo>
                  <a:cubicBezTo>
                    <a:pt x="601"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1829800" y="2991750"/>
              <a:ext cx="15050" cy="15025"/>
            </a:xfrm>
            <a:custGeom>
              <a:avLst/>
              <a:gdLst/>
              <a:ahLst/>
              <a:cxnLst/>
              <a:rect l="l" t="t" r="r" b="b"/>
              <a:pathLst>
                <a:path w="602" h="601" extrusionOk="0">
                  <a:moveTo>
                    <a:pt x="301" y="1"/>
                  </a:moveTo>
                  <a:cubicBezTo>
                    <a:pt x="134" y="1"/>
                    <a:pt x="1" y="134"/>
                    <a:pt x="1" y="301"/>
                  </a:cubicBezTo>
                  <a:cubicBezTo>
                    <a:pt x="1" y="468"/>
                    <a:pt x="134" y="601"/>
                    <a:pt x="301" y="601"/>
                  </a:cubicBezTo>
                  <a:cubicBezTo>
                    <a:pt x="468" y="601"/>
                    <a:pt x="601" y="468"/>
                    <a:pt x="601" y="301"/>
                  </a:cubicBezTo>
                  <a:cubicBezTo>
                    <a:pt x="601" y="134"/>
                    <a:pt x="468" y="1"/>
                    <a:pt x="301"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1929050" y="2989250"/>
              <a:ext cx="15025" cy="14200"/>
            </a:xfrm>
            <a:custGeom>
              <a:avLst/>
              <a:gdLst/>
              <a:ahLst/>
              <a:cxnLst/>
              <a:rect l="l" t="t" r="r" b="b"/>
              <a:pathLst>
                <a:path w="601" h="568" extrusionOk="0">
                  <a:moveTo>
                    <a:pt x="301" y="0"/>
                  </a:moveTo>
                  <a:cubicBezTo>
                    <a:pt x="134" y="0"/>
                    <a:pt x="0" y="134"/>
                    <a:pt x="0" y="267"/>
                  </a:cubicBezTo>
                  <a:cubicBezTo>
                    <a:pt x="0" y="434"/>
                    <a:pt x="134" y="568"/>
                    <a:pt x="301" y="568"/>
                  </a:cubicBezTo>
                  <a:cubicBezTo>
                    <a:pt x="467" y="568"/>
                    <a:pt x="601" y="434"/>
                    <a:pt x="601" y="267"/>
                  </a:cubicBezTo>
                  <a:cubicBezTo>
                    <a:pt x="601" y="134"/>
                    <a:pt x="467"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1792275" y="2855700"/>
              <a:ext cx="15050" cy="14325"/>
            </a:xfrm>
            <a:custGeom>
              <a:avLst/>
              <a:gdLst/>
              <a:ahLst/>
              <a:cxnLst/>
              <a:rect l="l" t="t" r="r" b="b"/>
              <a:pathLst>
                <a:path w="602" h="573" extrusionOk="0">
                  <a:moveTo>
                    <a:pt x="344" y="1"/>
                  </a:moveTo>
                  <a:cubicBezTo>
                    <a:pt x="330" y="1"/>
                    <a:pt x="316" y="2"/>
                    <a:pt x="301" y="5"/>
                  </a:cubicBezTo>
                  <a:cubicBezTo>
                    <a:pt x="134" y="5"/>
                    <a:pt x="1" y="139"/>
                    <a:pt x="1" y="272"/>
                  </a:cubicBezTo>
                  <a:cubicBezTo>
                    <a:pt x="1" y="439"/>
                    <a:pt x="134" y="572"/>
                    <a:pt x="301" y="572"/>
                  </a:cubicBezTo>
                  <a:cubicBezTo>
                    <a:pt x="468" y="572"/>
                    <a:pt x="601" y="439"/>
                    <a:pt x="601" y="272"/>
                  </a:cubicBezTo>
                  <a:cubicBezTo>
                    <a:pt x="601" y="150"/>
                    <a:pt x="490" y="1"/>
                    <a:pt x="344" y="1"/>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1"/>
            <p:cNvSpPr/>
            <p:nvPr/>
          </p:nvSpPr>
          <p:spPr>
            <a:xfrm>
              <a:off x="1803950" y="2839150"/>
              <a:ext cx="14200" cy="14300"/>
            </a:xfrm>
            <a:custGeom>
              <a:avLst/>
              <a:gdLst/>
              <a:ahLst/>
              <a:cxnLst/>
              <a:rect l="l" t="t" r="r" b="b"/>
              <a:pathLst>
                <a:path w="568" h="572" extrusionOk="0">
                  <a:moveTo>
                    <a:pt x="268" y="0"/>
                  </a:moveTo>
                  <a:cubicBezTo>
                    <a:pt x="134" y="0"/>
                    <a:pt x="1" y="134"/>
                    <a:pt x="1" y="300"/>
                  </a:cubicBezTo>
                  <a:cubicBezTo>
                    <a:pt x="1" y="422"/>
                    <a:pt x="112" y="572"/>
                    <a:pt x="233" y="572"/>
                  </a:cubicBezTo>
                  <a:cubicBezTo>
                    <a:pt x="244" y="572"/>
                    <a:pt x="256" y="570"/>
                    <a:pt x="268" y="567"/>
                  </a:cubicBezTo>
                  <a:cubicBezTo>
                    <a:pt x="435" y="567"/>
                    <a:pt x="568" y="434"/>
                    <a:pt x="568" y="300"/>
                  </a:cubicBezTo>
                  <a:cubicBezTo>
                    <a:pt x="568" y="134"/>
                    <a:pt x="435" y="0"/>
                    <a:pt x="268"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1"/>
            <p:cNvSpPr/>
            <p:nvPr/>
          </p:nvSpPr>
          <p:spPr>
            <a:xfrm>
              <a:off x="1857325" y="2764925"/>
              <a:ext cx="15050" cy="15025"/>
            </a:xfrm>
            <a:custGeom>
              <a:avLst/>
              <a:gdLst/>
              <a:ahLst/>
              <a:cxnLst/>
              <a:rect l="l" t="t" r="r" b="b"/>
              <a:pathLst>
                <a:path w="602" h="601" extrusionOk="0">
                  <a:moveTo>
                    <a:pt x="301" y="0"/>
                  </a:moveTo>
                  <a:cubicBezTo>
                    <a:pt x="134" y="34"/>
                    <a:pt x="1" y="134"/>
                    <a:pt x="1" y="301"/>
                  </a:cubicBezTo>
                  <a:cubicBezTo>
                    <a:pt x="1" y="467"/>
                    <a:pt x="134" y="601"/>
                    <a:pt x="301" y="601"/>
                  </a:cubicBezTo>
                  <a:cubicBezTo>
                    <a:pt x="468" y="601"/>
                    <a:pt x="601" y="467"/>
                    <a:pt x="601" y="301"/>
                  </a:cubicBezTo>
                  <a:cubicBezTo>
                    <a:pt x="601" y="134"/>
                    <a:pt x="468" y="0"/>
                    <a:pt x="301" y="0"/>
                  </a:cubicBezTo>
                  <a:close/>
                </a:path>
              </a:pathLst>
            </a:custGeom>
            <a:solidFill>
              <a:srgbClr val="000000">
                <a:alpha val="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1231875" y="3050125"/>
              <a:ext cx="523750" cy="451700"/>
            </a:xfrm>
            <a:custGeom>
              <a:avLst/>
              <a:gdLst/>
              <a:ahLst/>
              <a:cxnLst/>
              <a:rect l="l" t="t" r="r" b="b"/>
              <a:pathLst>
                <a:path w="20950" h="18068" extrusionOk="0">
                  <a:moveTo>
                    <a:pt x="18281" y="1"/>
                  </a:moveTo>
                  <a:cubicBezTo>
                    <a:pt x="17447" y="1335"/>
                    <a:pt x="16346" y="2502"/>
                    <a:pt x="15112" y="3503"/>
                  </a:cubicBezTo>
                  <a:cubicBezTo>
                    <a:pt x="13677" y="4737"/>
                    <a:pt x="12110" y="5938"/>
                    <a:pt x="10208" y="6372"/>
                  </a:cubicBezTo>
                  <a:cubicBezTo>
                    <a:pt x="9841" y="6472"/>
                    <a:pt x="9474" y="6572"/>
                    <a:pt x="9074" y="6672"/>
                  </a:cubicBezTo>
                  <a:cubicBezTo>
                    <a:pt x="9063" y="6661"/>
                    <a:pt x="9052" y="6657"/>
                    <a:pt x="9039" y="6657"/>
                  </a:cubicBezTo>
                  <a:cubicBezTo>
                    <a:pt x="9015" y="6657"/>
                    <a:pt x="8985" y="6672"/>
                    <a:pt x="8941" y="6672"/>
                  </a:cubicBezTo>
                  <a:lnTo>
                    <a:pt x="8907" y="6672"/>
                  </a:lnTo>
                  <a:cubicBezTo>
                    <a:pt x="8841" y="6672"/>
                    <a:pt x="8774" y="6672"/>
                    <a:pt x="8707" y="6705"/>
                  </a:cubicBezTo>
                  <a:lnTo>
                    <a:pt x="8507" y="6705"/>
                  </a:lnTo>
                  <a:cubicBezTo>
                    <a:pt x="8440" y="6739"/>
                    <a:pt x="8374" y="6739"/>
                    <a:pt x="8307" y="6772"/>
                  </a:cubicBezTo>
                  <a:cubicBezTo>
                    <a:pt x="8374" y="6572"/>
                    <a:pt x="8407" y="6405"/>
                    <a:pt x="8474" y="6205"/>
                  </a:cubicBezTo>
                  <a:lnTo>
                    <a:pt x="8507" y="6038"/>
                  </a:lnTo>
                  <a:cubicBezTo>
                    <a:pt x="8607" y="5805"/>
                    <a:pt x="8707" y="5571"/>
                    <a:pt x="8807" y="5338"/>
                  </a:cubicBezTo>
                  <a:lnTo>
                    <a:pt x="8807" y="5338"/>
                  </a:lnTo>
                  <a:cubicBezTo>
                    <a:pt x="6172" y="7639"/>
                    <a:pt x="3170" y="9474"/>
                    <a:pt x="1" y="10908"/>
                  </a:cubicBezTo>
                  <a:cubicBezTo>
                    <a:pt x="1" y="10908"/>
                    <a:pt x="1" y="10908"/>
                    <a:pt x="1" y="10942"/>
                  </a:cubicBezTo>
                  <a:cubicBezTo>
                    <a:pt x="134" y="16679"/>
                    <a:pt x="2669" y="16979"/>
                    <a:pt x="7640" y="17747"/>
                  </a:cubicBezTo>
                  <a:cubicBezTo>
                    <a:pt x="9182" y="17933"/>
                    <a:pt x="10750" y="18068"/>
                    <a:pt x="12308" y="18068"/>
                  </a:cubicBezTo>
                  <a:cubicBezTo>
                    <a:pt x="13818" y="18068"/>
                    <a:pt x="15319" y="17941"/>
                    <a:pt x="16780" y="17613"/>
                  </a:cubicBezTo>
                  <a:cubicBezTo>
                    <a:pt x="19882" y="16279"/>
                    <a:pt x="20315" y="14911"/>
                    <a:pt x="20482" y="11676"/>
                  </a:cubicBezTo>
                  <a:cubicBezTo>
                    <a:pt x="20716" y="9407"/>
                    <a:pt x="20849" y="7139"/>
                    <a:pt x="20949" y="4871"/>
                  </a:cubicBezTo>
                  <a:cubicBezTo>
                    <a:pt x="19715" y="3603"/>
                    <a:pt x="18814" y="2035"/>
                    <a:pt x="18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1"/>
            <p:cNvSpPr/>
            <p:nvPr/>
          </p:nvSpPr>
          <p:spPr>
            <a:xfrm>
              <a:off x="1226050" y="2887500"/>
              <a:ext cx="369450" cy="261900"/>
            </a:xfrm>
            <a:custGeom>
              <a:avLst/>
              <a:gdLst/>
              <a:ahLst/>
              <a:cxnLst/>
              <a:rect l="l" t="t" r="r" b="b"/>
              <a:pathLst>
                <a:path w="14778" h="10476" extrusionOk="0">
                  <a:moveTo>
                    <a:pt x="534" y="1"/>
                  </a:moveTo>
                  <a:cubicBezTo>
                    <a:pt x="467" y="101"/>
                    <a:pt x="434" y="201"/>
                    <a:pt x="367" y="301"/>
                  </a:cubicBezTo>
                  <a:cubicBezTo>
                    <a:pt x="267" y="468"/>
                    <a:pt x="301" y="868"/>
                    <a:pt x="267" y="1135"/>
                  </a:cubicBezTo>
                  <a:cubicBezTo>
                    <a:pt x="301" y="1168"/>
                    <a:pt x="301" y="1202"/>
                    <a:pt x="301" y="1268"/>
                  </a:cubicBezTo>
                  <a:cubicBezTo>
                    <a:pt x="234" y="2569"/>
                    <a:pt x="167" y="3870"/>
                    <a:pt x="100" y="5171"/>
                  </a:cubicBezTo>
                  <a:cubicBezTo>
                    <a:pt x="100" y="5205"/>
                    <a:pt x="100" y="5238"/>
                    <a:pt x="100" y="5238"/>
                  </a:cubicBezTo>
                  <a:lnTo>
                    <a:pt x="100" y="5271"/>
                  </a:lnTo>
                  <a:cubicBezTo>
                    <a:pt x="100" y="5271"/>
                    <a:pt x="100" y="5305"/>
                    <a:pt x="100" y="5305"/>
                  </a:cubicBezTo>
                  <a:lnTo>
                    <a:pt x="100" y="5405"/>
                  </a:lnTo>
                  <a:cubicBezTo>
                    <a:pt x="100" y="5438"/>
                    <a:pt x="100" y="5471"/>
                    <a:pt x="100" y="5505"/>
                  </a:cubicBezTo>
                  <a:lnTo>
                    <a:pt x="100" y="5572"/>
                  </a:lnTo>
                  <a:lnTo>
                    <a:pt x="100" y="5638"/>
                  </a:lnTo>
                  <a:lnTo>
                    <a:pt x="100" y="5672"/>
                  </a:lnTo>
                  <a:cubicBezTo>
                    <a:pt x="34" y="7273"/>
                    <a:pt x="0" y="8874"/>
                    <a:pt x="0" y="10475"/>
                  </a:cubicBezTo>
                  <a:cubicBezTo>
                    <a:pt x="2369" y="8841"/>
                    <a:pt x="4904" y="7506"/>
                    <a:pt x="7606" y="6539"/>
                  </a:cubicBezTo>
                  <a:cubicBezTo>
                    <a:pt x="9941" y="5638"/>
                    <a:pt x="12509" y="5338"/>
                    <a:pt x="14778" y="4237"/>
                  </a:cubicBezTo>
                  <a:cubicBezTo>
                    <a:pt x="9807" y="3937"/>
                    <a:pt x="4904" y="2436"/>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1"/>
            <p:cNvSpPr/>
            <p:nvPr/>
          </p:nvSpPr>
          <p:spPr>
            <a:xfrm>
              <a:off x="1215800" y="2884275"/>
              <a:ext cx="384700" cy="134275"/>
            </a:xfrm>
            <a:custGeom>
              <a:avLst/>
              <a:gdLst/>
              <a:ahLst/>
              <a:cxnLst/>
              <a:rect l="l" t="t" r="r" b="b"/>
              <a:pathLst>
                <a:path w="15388" h="5371" extrusionOk="0">
                  <a:moveTo>
                    <a:pt x="938" y="0"/>
                  </a:moveTo>
                  <a:cubicBezTo>
                    <a:pt x="822" y="0"/>
                    <a:pt x="714" y="40"/>
                    <a:pt x="644" y="163"/>
                  </a:cubicBezTo>
                  <a:cubicBezTo>
                    <a:pt x="577" y="263"/>
                    <a:pt x="611" y="330"/>
                    <a:pt x="644" y="430"/>
                  </a:cubicBezTo>
                  <a:cubicBezTo>
                    <a:pt x="544" y="463"/>
                    <a:pt x="477" y="530"/>
                    <a:pt x="444" y="697"/>
                  </a:cubicBezTo>
                  <a:cubicBezTo>
                    <a:pt x="417" y="688"/>
                    <a:pt x="391" y="684"/>
                    <a:pt x="366" y="684"/>
                  </a:cubicBezTo>
                  <a:cubicBezTo>
                    <a:pt x="117" y="684"/>
                    <a:pt x="1" y="1109"/>
                    <a:pt x="244" y="1231"/>
                  </a:cubicBezTo>
                  <a:cubicBezTo>
                    <a:pt x="1745" y="1998"/>
                    <a:pt x="3279" y="2732"/>
                    <a:pt x="4847" y="3332"/>
                  </a:cubicBezTo>
                  <a:cubicBezTo>
                    <a:pt x="6448" y="3833"/>
                    <a:pt x="8116" y="4266"/>
                    <a:pt x="9750" y="4666"/>
                  </a:cubicBezTo>
                  <a:cubicBezTo>
                    <a:pt x="11051" y="4967"/>
                    <a:pt x="12386" y="5200"/>
                    <a:pt x="13687" y="5367"/>
                  </a:cubicBezTo>
                  <a:cubicBezTo>
                    <a:pt x="13704" y="5369"/>
                    <a:pt x="13721" y="5371"/>
                    <a:pt x="13738" y="5371"/>
                  </a:cubicBezTo>
                  <a:cubicBezTo>
                    <a:pt x="13948" y="5371"/>
                    <a:pt x="14115" y="5185"/>
                    <a:pt x="14053" y="5000"/>
                  </a:cubicBezTo>
                  <a:cubicBezTo>
                    <a:pt x="14154" y="4967"/>
                    <a:pt x="14220" y="4900"/>
                    <a:pt x="14220" y="4800"/>
                  </a:cubicBezTo>
                  <a:cubicBezTo>
                    <a:pt x="14267" y="4791"/>
                    <a:pt x="14320" y="4788"/>
                    <a:pt x="14377" y="4788"/>
                  </a:cubicBezTo>
                  <a:cubicBezTo>
                    <a:pt x="14524" y="4788"/>
                    <a:pt x="14698" y="4809"/>
                    <a:pt x="14860" y="4809"/>
                  </a:cubicBezTo>
                  <a:cubicBezTo>
                    <a:pt x="15122" y="4809"/>
                    <a:pt x="15352" y="4754"/>
                    <a:pt x="15388" y="4466"/>
                  </a:cubicBezTo>
                  <a:cubicBezTo>
                    <a:pt x="15388" y="4333"/>
                    <a:pt x="15288" y="4233"/>
                    <a:pt x="15121" y="4199"/>
                  </a:cubicBezTo>
                  <a:cubicBezTo>
                    <a:pt x="14754" y="4166"/>
                    <a:pt x="14354" y="4133"/>
                    <a:pt x="13987" y="4099"/>
                  </a:cubicBezTo>
                  <a:cubicBezTo>
                    <a:pt x="11618" y="3899"/>
                    <a:pt x="9350" y="3165"/>
                    <a:pt x="7115" y="2465"/>
                  </a:cubicBezTo>
                  <a:cubicBezTo>
                    <a:pt x="5114" y="1798"/>
                    <a:pt x="3179" y="964"/>
                    <a:pt x="1244" y="63"/>
                  </a:cubicBezTo>
                  <a:cubicBezTo>
                    <a:pt x="1150" y="32"/>
                    <a:pt x="1041" y="0"/>
                    <a:pt x="93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1"/>
            <p:cNvSpPr/>
            <p:nvPr/>
          </p:nvSpPr>
          <p:spPr>
            <a:xfrm>
              <a:off x="1206875" y="2957600"/>
              <a:ext cx="261600" cy="90925"/>
            </a:xfrm>
            <a:custGeom>
              <a:avLst/>
              <a:gdLst/>
              <a:ahLst/>
              <a:cxnLst/>
              <a:rect l="l" t="t" r="r" b="b"/>
              <a:pathLst>
                <a:path w="10464" h="3637" extrusionOk="0">
                  <a:moveTo>
                    <a:pt x="901" y="0"/>
                  </a:moveTo>
                  <a:cubicBezTo>
                    <a:pt x="802" y="0"/>
                    <a:pt x="702" y="52"/>
                    <a:pt x="634" y="166"/>
                  </a:cubicBezTo>
                  <a:cubicBezTo>
                    <a:pt x="0" y="933"/>
                    <a:pt x="9140" y="3535"/>
                    <a:pt x="10041" y="3635"/>
                  </a:cubicBezTo>
                  <a:cubicBezTo>
                    <a:pt x="10051" y="3636"/>
                    <a:pt x="10061" y="3636"/>
                    <a:pt x="10071" y="3636"/>
                  </a:cubicBezTo>
                  <a:cubicBezTo>
                    <a:pt x="10411" y="3636"/>
                    <a:pt x="10464" y="3099"/>
                    <a:pt x="10107" y="3034"/>
                  </a:cubicBezTo>
                  <a:cubicBezTo>
                    <a:pt x="8573" y="2801"/>
                    <a:pt x="7039" y="2200"/>
                    <a:pt x="5537" y="1767"/>
                  </a:cubicBezTo>
                  <a:cubicBezTo>
                    <a:pt x="4036" y="1266"/>
                    <a:pt x="2469" y="766"/>
                    <a:pt x="1034" y="32"/>
                  </a:cubicBezTo>
                  <a:cubicBezTo>
                    <a:pt x="992" y="11"/>
                    <a:pt x="946" y="0"/>
                    <a:pt x="9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1"/>
            <p:cNvSpPr/>
            <p:nvPr/>
          </p:nvSpPr>
          <p:spPr>
            <a:xfrm>
              <a:off x="1222700" y="3042625"/>
              <a:ext cx="540425" cy="461850"/>
            </a:xfrm>
            <a:custGeom>
              <a:avLst/>
              <a:gdLst/>
              <a:ahLst/>
              <a:cxnLst/>
              <a:rect l="l" t="t" r="r" b="b"/>
              <a:pathLst>
                <a:path w="21617" h="18474" extrusionOk="0">
                  <a:moveTo>
                    <a:pt x="18581" y="0"/>
                  </a:moveTo>
                  <a:cubicBezTo>
                    <a:pt x="18548" y="0"/>
                    <a:pt x="18481" y="0"/>
                    <a:pt x="18447" y="34"/>
                  </a:cubicBezTo>
                  <a:cubicBezTo>
                    <a:pt x="18381" y="34"/>
                    <a:pt x="18347" y="100"/>
                    <a:pt x="18314" y="134"/>
                  </a:cubicBezTo>
                  <a:cubicBezTo>
                    <a:pt x="18247" y="267"/>
                    <a:pt x="18247" y="401"/>
                    <a:pt x="18247" y="534"/>
                  </a:cubicBezTo>
                  <a:cubicBezTo>
                    <a:pt x="18147" y="601"/>
                    <a:pt x="18081" y="667"/>
                    <a:pt x="18047" y="768"/>
                  </a:cubicBezTo>
                  <a:cubicBezTo>
                    <a:pt x="17880" y="801"/>
                    <a:pt x="17614" y="868"/>
                    <a:pt x="17580" y="1068"/>
                  </a:cubicBezTo>
                  <a:cubicBezTo>
                    <a:pt x="17480" y="1235"/>
                    <a:pt x="17447" y="1368"/>
                    <a:pt x="17480" y="1435"/>
                  </a:cubicBezTo>
                  <a:cubicBezTo>
                    <a:pt x="17447" y="1468"/>
                    <a:pt x="17380" y="1535"/>
                    <a:pt x="17313" y="1635"/>
                  </a:cubicBezTo>
                  <a:cubicBezTo>
                    <a:pt x="16246" y="3169"/>
                    <a:pt x="14645" y="4303"/>
                    <a:pt x="13077" y="5304"/>
                  </a:cubicBezTo>
                  <a:cubicBezTo>
                    <a:pt x="11809" y="6038"/>
                    <a:pt x="10508" y="6805"/>
                    <a:pt x="8974" y="6905"/>
                  </a:cubicBezTo>
                  <a:cubicBezTo>
                    <a:pt x="9041" y="6505"/>
                    <a:pt x="9274" y="6138"/>
                    <a:pt x="9374" y="5771"/>
                  </a:cubicBezTo>
                  <a:cubicBezTo>
                    <a:pt x="9408" y="5604"/>
                    <a:pt x="9274" y="5471"/>
                    <a:pt x="9141" y="5438"/>
                  </a:cubicBezTo>
                  <a:cubicBezTo>
                    <a:pt x="9074" y="5438"/>
                    <a:pt x="9007" y="5438"/>
                    <a:pt x="8907" y="5504"/>
                  </a:cubicBezTo>
                  <a:cubicBezTo>
                    <a:pt x="8807" y="5638"/>
                    <a:pt x="8674" y="5804"/>
                    <a:pt x="8540" y="5938"/>
                  </a:cubicBezTo>
                  <a:cubicBezTo>
                    <a:pt x="8073" y="6438"/>
                    <a:pt x="7573" y="6839"/>
                    <a:pt x="7006" y="7239"/>
                  </a:cubicBezTo>
                  <a:cubicBezTo>
                    <a:pt x="5538" y="8173"/>
                    <a:pt x="4104" y="9240"/>
                    <a:pt x="2503" y="10007"/>
                  </a:cubicBezTo>
                  <a:cubicBezTo>
                    <a:pt x="2102" y="10174"/>
                    <a:pt x="1736" y="10408"/>
                    <a:pt x="1369" y="10608"/>
                  </a:cubicBezTo>
                  <a:cubicBezTo>
                    <a:pt x="1235" y="10675"/>
                    <a:pt x="1135" y="10708"/>
                    <a:pt x="1002" y="10775"/>
                  </a:cubicBezTo>
                  <a:cubicBezTo>
                    <a:pt x="902" y="10808"/>
                    <a:pt x="835" y="10841"/>
                    <a:pt x="768" y="10875"/>
                  </a:cubicBezTo>
                  <a:cubicBezTo>
                    <a:pt x="735" y="10875"/>
                    <a:pt x="701" y="10908"/>
                    <a:pt x="668" y="10941"/>
                  </a:cubicBezTo>
                  <a:cubicBezTo>
                    <a:pt x="568" y="10875"/>
                    <a:pt x="435" y="10875"/>
                    <a:pt x="335" y="10875"/>
                  </a:cubicBezTo>
                  <a:cubicBezTo>
                    <a:pt x="168" y="10908"/>
                    <a:pt x="101" y="11042"/>
                    <a:pt x="101" y="11175"/>
                  </a:cubicBezTo>
                  <a:cubicBezTo>
                    <a:pt x="101" y="11208"/>
                    <a:pt x="101" y="11275"/>
                    <a:pt x="101" y="11308"/>
                  </a:cubicBezTo>
                  <a:cubicBezTo>
                    <a:pt x="101" y="11342"/>
                    <a:pt x="134" y="11375"/>
                    <a:pt x="134" y="11375"/>
                  </a:cubicBezTo>
                  <a:cubicBezTo>
                    <a:pt x="168" y="11442"/>
                    <a:pt x="234" y="11509"/>
                    <a:pt x="301" y="11509"/>
                  </a:cubicBezTo>
                  <a:cubicBezTo>
                    <a:pt x="268" y="11642"/>
                    <a:pt x="234" y="11775"/>
                    <a:pt x="234" y="11909"/>
                  </a:cubicBezTo>
                  <a:cubicBezTo>
                    <a:pt x="201" y="11909"/>
                    <a:pt x="168" y="11942"/>
                    <a:pt x="168" y="11942"/>
                  </a:cubicBezTo>
                  <a:cubicBezTo>
                    <a:pt x="68" y="12009"/>
                    <a:pt x="1" y="12142"/>
                    <a:pt x="34" y="12242"/>
                  </a:cubicBezTo>
                  <a:cubicBezTo>
                    <a:pt x="68" y="12309"/>
                    <a:pt x="101" y="12342"/>
                    <a:pt x="168" y="12376"/>
                  </a:cubicBezTo>
                  <a:cubicBezTo>
                    <a:pt x="68" y="12509"/>
                    <a:pt x="68" y="12709"/>
                    <a:pt x="201" y="12809"/>
                  </a:cubicBezTo>
                  <a:cubicBezTo>
                    <a:pt x="134" y="12876"/>
                    <a:pt x="134" y="12943"/>
                    <a:pt x="168" y="13043"/>
                  </a:cubicBezTo>
                  <a:cubicBezTo>
                    <a:pt x="268" y="13276"/>
                    <a:pt x="335" y="13543"/>
                    <a:pt x="435" y="13777"/>
                  </a:cubicBezTo>
                  <a:cubicBezTo>
                    <a:pt x="802" y="14744"/>
                    <a:pt x="1269" y="15678"/>
                    <a:pt x="2069" y="16279"/>
                  </a:cubicBezTo>
                  <a:cubicBezTo>
                    <a:pt x="2269" y="16445"/>
                    <a:pt x="2503" y="16612"/>
                    <a:pt x="2770" y="16712"/>
                  </a:cubicBezTo>
                  <a:cubicBezTo>
                    <a:pt x="5525" y="18075"/>
                    <a:pt x="8569" y="18464"/>
                    <a:pt x="11599" y="18464"/>
                  </a:cubicBezTo>
                  <a:cubicBezTo>
                    <a:pt x="11981" y="18464"/>
                    <a:pt x="12362" y="18458"/>
                    <a:pt x="12743" y="18447"/>
                  </a:cubicBezTo>
                  <a:cubicBezTo>
                    <a:pt x="13259" y="18456"/>
                    <a:pt x="13804" y="18474"/>
                    <a:pt x="14356" y="18474"/>
                  </a:cubicBezTo>
                  <a:cubicBezTo>
                    <a:pt x="15768" y="18474"/>
                    <a:pt x="17230" y="18360"/>
                    <a:pt x="18381" y="17713"/>
                  </a:cubicBezTo>
                  <a:cubicBezTo>
                    <a:pt x="18381" y="17680"/>
                    <a:pt x="18381" y="17680"/>
                    <a:pt x="18414" y="17680"/>
                  </a:cubicBezTo>
                  <a:cubicBezTo>
                    <a:pt x="18614" y="17546"/>
                    <a:pt x="18814" y="17379"/>
                    <a:pt x="18981" y="17179"/>
                  </a:cubicBezTo>
                  <a:cubicBezTo>
                    <a:pt x="19081" y="17079"/>
                    <a:pt x="19181" y="16979"/>
                    <a:pt x="19248" y="16846"/>
                  </a:cubicBezTo>
                  <a:cubicBezTo>
                    <a:pt x="19315" y="16779"/>
                    <a:pt x="19381" y="16746"/>
                    <a:pt x="19482" y="16746"/>
                  </a:cubicBezTo>
                  <a:cubicBezTo>
                    <a:pt x="19615" y="16545"/>
                    <a:pt x="19715" y="16379"/>
                    <a:pt x="19848" y="16145"/>
                  </a:cubicBezTo>
                  <a:cubicBezTo>
                    <a:pt x="19915" y="16045"/>
                    <a:pt x="20115" y="15812"/>
                    <a:pt x="20349" y="15511"/>
                  </a:cubicBezTo>
                  <a:cubicBezTo>
                    <a:pt x="20749" y="14944"/>
                    <a:pt x="21216" y="14210"/>
                    <a:pt x="21083" y="13844"/>
                  </a:cubicBezTo>
                  <a:cubicBezTo>
                    <a:pt x="21083" y="13777"/>
                    <a:pt x="21083" y="13710"/>
                    <a:pt x="21049" y="13643"/>
                  </a:cubicBezTo>
                  <a:cubicBezTo>
                    <a:pt x="21016" y="13543"/>
                    <a:pt x="20916" y="13477"/>
                    <a:pt x="20816" y="13477"/>
                  </a:cubicBezTo>
                  <a:cubicBezTo>
                    <a:pt x="20804" y="13475"/>
                    <a:pt x="20791" y="13474"/>
                    <a:pt x="20778" y="13474"/>
                  </a:cubicBezTo>
                  <a:cubicBezTo>
                    <a:pt x="20544" y="13474"/>
                    <a:pt x="20203" y="13745"/>
                    <a:pt x="19982" y="13777"/>
                  </a:cubicBezTo>
                  <a:cubicBezTo>
                    <a:pt x="19882" y="13810"/>
                    <a:pt x="19782" y="13844"/>
                    <a:pt x="19715" y="13877"/>
                  </a:cubicBezTo>
                  <a:cubicBezTo>
                    <a:pt x="17151" y="14648"/>
                    <a:pt x="14464" y="15063"/>
                    <a:pt x="11783" y="15063"/>
                  </a:cubicBezTo>
                  <a:cubicBezTo>
                    <a:pt x="9826" y="15063"/>
                    <a:pt x="7872" y="14842"/>
                    <a:pt x="5972" y="14377"/>
                  </a:cubicBezTo>
                  <a:cubicBezTo>
                    <a:pt x="4404" y="13977"/>
                    <a:pt x="2903" y="13276"/>
                    <a:pt x="1402" y="12709"/>
                  </a:cubicBezTo>
                  <a:cubicBezTo>
                    <a:pt x="1168" y="12609"/>
                    <a:pt x="935" y="12509"/>
                    <a:pt x="701" y="12443"/>
                  </a:cubicBezTo>
                  <a:cubicBezTo>
                    <a:pt x="902" y="12409"/>
                    <a:pt x="1135" y="12309"/>
                    <a:pt x="1369" y="12209"/>
                  </a:cubicBezTo>
                  <a:cubicBezTo>
                    <a:pt x="2703" y="11675"/>
                    <a:pt x="4571" y="10341"/>
                    <a:pt x="5105" y="10074"/>
                  </a:cubicBezTo>
                  <a:cubicBezTo>
                    <a:pt x="5838" y="9607"/>
                    <a:pt x="6506" y="9107"/>
                    <a:pt x="7206" y="8606"/>
                  </a:cubicBezTo>
                  <a:lnTo>
                    <a:pt x="7239" y="8606"/>
                  </a:lnTo>
                  <a:cubicBezTo>
                    <a:pt x="7295" y="8607"/>
                    <a:pt x="7351" y="8608"/>
                    <a:pt x="7407" y="8608"/>
                  </a:cubicBezTo>
                  <a:cubicBezTo>
                    <a:pt x="11742" y="8608"/>
                    <a:pt x="15614" y="6063"/>
                    <a:pt x="18314" y="2802"/>
                  </a:cubicBezTo>
                  <a:cubicBezTo>
                    <a:pt x="18814" y="3836"/>
                    <a:pt x="19448" y="4837"/>
                    <a:pt x="20249" y="5638"/>
                  </a:cubicBezTo>
                  <a:cubicBezTo>
                    <a:pt x="20549" y="5938"/>
                    <a:pt x="20849" y="6205"/>
                    <a:pt x="21183" y="6438"/>
                  </a:cubicBezTo>
                  <a:lnTo>
                    <a:pt x="21316" y="6438"/>
                  </a:lnTo>
                  <a:cubicBezTo>
                    <a:pt x="21583" y="6405"/>
                    <a:pt x="21616" y="6005"/>
                    <a:pt x="21416" y="5838"/>
                  </a:cubicBezTo>
                  <a:cubicBezTo>
                    <a:pt x="21550" y="5771"/>
                    <a:pt x="21583" y="5571"/>
                    <a:pt x="21483" y="5438"/>
                  </a:cubicBezTo>
                  <a:cubicBezTo>
                    <a:pt x="21450" y="5371"/>
                    <a:pt x="21416" y="5304"/>
                    <a:pt x="21383" y="5237"/>
                  </a:cubicBezTo>
                  <a:cubicBezTo>
                    <a:pt x="21283" y="5037"/>
                    <a:pt x="21149" y="4804"/>
                    <a:pt x="21016" y="4604"/>
                  </a:cubicBezTo>
                  <a:cubicBezTo>
                    <a:pt x="20983" y="4570"/>
                    <a:pt x="20983" y="4537"/>
                    <a:pt x="20949" y="4504"/>
                  </a:cubicBezTo>
                  <a:cubicBezTo>
                    <a:pt x="20816" y="4337"/>
                    <a:pt x="20682" y="4137"/>
                    <a:pt x="20516" y="3936"/>
                  </a:cubicBezTo>
                  <a:cubicBezTo>
                    <a:pt x="20182" y="3469"/>
                    <a:pt x="19815" y="3002"/>
                    <a:pt x="19515" y="2535"/>
                  </a:cubicBezTo>
                  <a:cubicBezTo>
                    <a:pt x="19381" y="2369"/>
                    <a:pt x="19248" y="1935"/>
                    <a:pt x="19048" y="1601"/>
                  </a:cubicBezTo>
                  <a:cubicBezTo>
                    <a:pt x="19315" y="1468"/>
                    <a:pt x="19381" y="1134"/>
                    <a:pt x="19015" y="1034"/>
                  </a:cubicBezTo>
                  <a:cubicBezTo>
                    <a:pt x="19048" y="901"/>
                    <a:pt x="18981" y="768"/>
                    <a:pt x="18881" y="701"/>
                  </a:cubicBezTo>
                  <a:cubicBezTo>
                    <a:pt x="18848" y="701"/>
                    <a:pt x="18814" y="667"/>
                    <a:pt x="18814" y="667"/>
                  </a:cubicBezTo>
                  <a:cubicBezTo>
                    <a:pt x="18814" y="567"/>
                    <a:pt x="18814" y="434"/>
                    <a:pt x="18848" y="334"/>
                  </a:cubicBezTo>
                  <a:cubicBezTo>
                    <a:pt x="18848" y="167"/>
                    <a:pt x="18748" y="34"/>
                    <a:pt x="1858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1"/>
            <p:cNvSpPr/>
            <p:nvPr/>
          </p:nvSpPr>
          <p:spPr>
            <a:xfrm>
              <a:off x="1365325" y="3330225"/>
              <a:ext cx="14950" cy="14300"/>
            </a:xfrm>
            <a:custGeom>
              <a:avLst/>
              <a:gdLst/>
              <a:ahLst/>
              <a:cxnLst/>
              <a:rect l="l" t="t" r="r" b="b"/>
              <a:pathLst>
                <a:path w="598" h="572" extrusionOk="0">
                  <a:moveTo>
                    <a:pt x="343" y="0"/>
                  </a:moveTo>
                  <a:cubicBezTo>
                    <a:pt x="329" y="0"/>
                    <a:pt x="315" y="2"/>
                    <a:pt x="300" y="5"/>
                  </a:cubicBezTo>
                  <a:cubicBezTo>
                    <a:pt x="133" y="5"/>
                    <a:pt x="0" y="105"/>
                    <a:pt x="0" y="271"/>
                  </a:cubicBezTo>
                  <a:cubicBezTo>
                    <a:pt x="0" y="405"/>
                    <a:pt x="100" y="572"/>
                    <a:pt x="267" y="572"/>
                  </a:cubicBezTo>
                  <a:cubicBezTo>
                    <a:pt x="434" y="572"/>
                    <a:pt x="567" y="472"/>
                    <a:pt x="567" y="305"/>
                  </a:cubicBezTo>
                  <a:cubicBezTo>
                    <a:pt x="598" y="153"/>
                    <a:pt x="489" y="0"/>
                    <a:pt x="34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1"/>
            <p:cNvSpPr/>
            <p:nvPr/>
          </p:nvSpPr>
          <p:spPr>
            <a:xfrm>
              <a:off x="1379500" y="3314475"/>
              <a:ext cx="15025" cy="15050"/>
            </a:xfrm>
            <a:custGeom>
              <a:avLst/>
              <a:gdLst/>
              <a:ahLst/>
              <a:cxnLst/>
              <a:rect l="l" t="t" r="r" b="b"/>
              <a:pathLst>
                <a:path w="601" h="602" extrusionOk="0">
                  <a:moveTo>
                    <a:pt x="300" y="1"/>
                  </a:moveTo>
                  <a:cubicBezTo>
                    <a:pt x="134" y="1"/>
                    <a:pt x="0" y="101"/>
                    <a:pt x="0" y="268"/>
                  </a:cubicBezTo>
                  <a:cubicBezTo>
                    <a:pt x="0" y="434"/>
                    <a:pt x="134" y="601"/>
                    <a:pt x="267" y="601"/>
                  </a:cubicBezTo>
                  <a:cubicBezTo>
                    <a:pt x="434" y="601"/>
                    <a:pt x="567" y="468"/>
                    <a:pt x="567" y="301"/>
                  </a:cubicBezTo>
                  <a:cubicBezTo>
                    <a:pt x="601" y="168"/>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1"/>
            <p:cNvSpPr/>
            <p:nvPr/>
          </p:nvSpPr>
          <p:spPr>
            <a:xfrm>
              <a:off x="1385325" y="3335325"/>
              <a:ext cx="15050" cy="14325"/>
            </a:xfrm>
            <a:custGeom>
              <a:avLst/>
              <a:gdLst/>
              <a:ahLst/>
              <a:cxnLst/>
              <a:rect l="l" t="t" r="r" b="b"/>
              <a:pathLst>
                <a:path w="602" h="573" extrusionOk="0">
                  <a:moveTo>
                    <a:pt x="301" y="1"/>
                  </a:moveTo>
                  <a:cubicBezTo>
                    <a:pt x="167" y="1"/>
                    <a:pt x="1" y="101"/>
                    <a:pt x="1" y="268"/>
                  </a:cubicBezTo>
                  <a:cubicBezTo>
                    <a:pt x="1" y="420"/>
                    <a:pt x="112" y="572"/>
                    <a:pt x="258" y="572"/>
                  </a:cubicBezTo>
                  <a:cubicBezTo>
                    <a:pt x="272" y="572"/>
                    <a:pt x="286" y="571"/>
                    <a:pt x="301" y="568"/>
                  </a:cubicBezTo>
                  <a:cubicBezTo>
                    <a:pt x="434" y="568"/>
                    <a:pt x="601" y="468"/>
                    <a:pt x="601" y="301"/>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1"/>
            <p:cNvSpPr/>
            <p:nvPr/>
          </p:nvSpPr>
          <p:spPr>
            <a:xfrm>
              <a:off x="1582975" y="3250275"/>
              <a:ext cx="15025" cy="15025"/>
            </a:xfrm>
            <a:custGeom>
              <a:avLst/>
              <a:gdLst/>
              <a:ahLst/>
              <a:cxnLst/>
              <a:rect l="l" t="t" r="r" b="b"/>
              <a:pathLst>
                <a:path w="601" h="601" extrusionOk="0">
                  <a:moveTo>
                    <a:pt x="300" y="0"/>
                  </a:moveTo>
                  <a:cubicBezTo>
                    <a:pt x="167" y="0"/>
                    <a:pt x="0" y="134"/>
                    <a:pt x="0" y="300"/>
                  </a:cubicBezTo>
                  <a:cubicBezTo>
                    <a:pt x="0" y="434"/>
                    <a:pt x="134" y="601"/>
                    <a:pt x="300" y="601"/>
                  </a:cubicBezTo>
                  <a:cubicBezTo>
                    <a:pt x="434" y="601"/>
                    <a:pt x="567" y="467"/>
                    <a:pt x="601" y="300"/>
                  </a:cubicBezTo>
                  <a:cubicBezTo>
                    <a:pt x="601" y="167"/>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1597975" y="3235975"/>
              <a:ext cx="15050" cy="14325"/>
            </a:xfrm>
            <a:custGeom>
              <a:avLst/>
              <a:gdLst/>
              <a:ahLst/>
              <a:cxnLst/>
              <a:rect l="l" t="t" r="r" b="b"/>
              <a:pathLst>
                <a:path w="602" h="573" extrusionOk="0">
                  <a:moveTo>
                    <a:pt x="344" y="1"/>
                  </a:moveTo>
                  <a:cubicBezTo>
                    <a:pt x="330" y="1"/>
                    <a:pt x="315" y="2"/>
                    <a:pt x="301" y="5"/>
                  </a:cubicBezTo>
                  <a:cubicBezTo>
                    <a:pt x="167" y="5"/>
                    <a:pt x="1" y="105"/>
                    <a:pt x="1" y="272"/>
                  </a:cubicBezTo>
                  <a:cubicBezTo>
                    <a:pt x="1" y="405"/>
                    <a:pt x="134" y="572"/>
                    <a:pt x="301" y="572"/>
                  </a:cubicBezTo>
                  <a:cubicBezTo>
                    <a:pt x="434" y="572"/>
                    <a:pt x="601" y="472"/>
                    <a:pt x="601" y="305"/>
                  </a:cubicBezTo>
                  <a:cubicBezTo>
                    <a:pt x="601" y="153"/>
                    <a:pt x="490" y="1"/>
                    <a:pt x="34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1"/>
            <p:cNvSpPr/>
            <p:nvPr/>
          </p:nvSpPr>
          <p:spPr>
            <a:xfrm>
              <a:off x="1316100" y="3042525"/>
              <a:ext cx="15050" cy="14300"/>
            </a:xfrm>
            <a:custGeom>
              <a:avLst/>
              <a:gdLst/>
              <a:ahLst/>
              <a:cxnLst/>
              <a:rect l="l" t="t" r="r" b="b"/>
              <a:pathLst>
                <a:path w="602" h="572" extrusionOk="0">
                  <a:moveTo>
                    <a:pt x="369" y="0"/>
                  </a:moveTo>
                  <a:cubicBezTo>
                    <a:pt x="358" y="0"/>
                    <a:pt x="346" y="1"/>
                    <a:pt x="335" y="4"/>
                  </a:cubicBezTo>
                  <a:cubicBezTo>
                    <a:pt x="168" y="4"/>
                    <a:pt x="34" y="104"/>
                    <a:pt x="34" y="271"/>
                  </a:cubicBezTo>
                  <a:cubicBezTo>
                    <a:pt x="1" y="405"/>
                    <a:pt x="134" y="571"/>
                    <a:pt x="301" y="571"/>
                  </a:cubicBezTo>
                  <a:cubicBezTo>
                    <a:pt x="468" y="571"/>
                    <a:pt x="601" y="471"/>
                    <a:pt x="601" y="305"/>
                  </a:cubicBezTo>
                  <a:cubicBezTo>
                    <a:pt x="601" y="152"/>
                    <a:pt x="490" y="0"/>
                    <a:pt x="369"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1"/>
            <p:cNvSpPr/>
            <p:nvPr/>
          </p:nvSpPr>
          <p:spPr>
            <a:xfrm>
              <a:off x="1650525" y="3337000"/>
              <a:ext cx="15025" cy="14325"/>
            </a:xfrm>
            <a:custGeom>
              <a:avLst/>
              <a:gdLst/>
              <a:ahLst/>
              <a:cxnLst/>
              <a:rect l="l" t="t" r="r" b="b"/>
              <a:pathLst>
                <a:path w="601" h="573" extrusionOk="0">
                  <a:moveTo>
                    <a:pt x="300" y="0"/>
                  </a:moveTo>
                  <a:cubicBezTo>
                    <a:pt x="134" y="0"/>
                    <a:pt x="0" y="167"/>
                    <a:pt x="34" y="301"/>
                  </a:cubicBezTo>
                  <a:cubicBezTo>
                    <a:pt x="34" y="450"/>
                    <a:pt x="141" y="573"/>
                    <a:pt x="283" y="573"/>
                  </a:cubicBezTo>
                  <a:cubicBezTo>
                    <a:pt x="299" y="573"/>
                    <a:pt x="316" y="571"/>
                    <a:pt x="334" y="567"/>
                  </a:cubicBezTo>
                  <a:cubicBezTo>
                    <a:pt x="501" y="567"/>
                    <a:pt x="601" y="434"/>
                    <a:pt x="601" y="267"/>
                  </a:cubicBezTo>
                  <a:cubicBezTo>
                    <a:pt x="601" y="100"/>
                    <a:pt x="434"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1"/>
            <p:cNvSpPr/>
            <p:nvPr/>
          </p:nvSpPr>
          <p:spPr>
            <a:xfrm>
              <a:off x="1217700" y="2882175"/>
              <a:ext cx="47975" cy="274725"/>
            </a:xfrm>
            <a:custGeom>
              <a:avLst/>
              <a:gdLst/>
              <a:ahLst/>
              <a:cxnLst/>
              <a:rect l="l" t="t" r="r" b="b"/>
              <a:pathLst>
                <a:path w="1919" h="10989" extrusionOk="0">
                  <a:moveTo>
                    <a:pt x="735" y="9654"/>
                  </a:moveTo>
                  <a:cubicBezTo>
                    <a:pt x="735" y="9854"/>
                    <a:pt x="735" y="10054"/>
                    <a:pt x="735" y="10254"/>
                  </a:cubicBezTo>
                  <a:lnTo>
                    <a:pt x="701" y="10254"/>
                  </a:lnTo>
                  <a:cubicBezTo>
                    <a:pt x="701" y="10054"/>
                    <a:pt x="701" y="9854"/>
                    <a:pt x="735" y="9654"/>
                  </a:cubicBezTo>
                  <a:close/>
                  <a:moveTo>
                    <a:pt x="938" y="0"/>
                  </a:moveTo>
                  <a:cubicBezTo>
                    <a:pt x="453" y="0"/>
                    <a:pt x="496" y="1550"/>
                    <a:pt x="468" y="1915"/>
                  </a:cubicBezTo>
                  <a:cubicBezTo>
                    <a:pt x="501" y="2382"/>
                    <a:pt x="234" y="2983"/>
                    <a:pt x="434" y="3450"/>
                  </a:cubicBezTo>
                  <a:cubicBezTo>
                    <a:pt x="168" y="5584"/>
                    <a:pt x="134" y="7753"/>
                    <a:pt x="134" y="9921"/>
                  </a:cubicBezTo>
                  <a:cubicBezTo>
                    <a:pt x="134" y="10288"/>
                    <a:pt x="1" y="10922"/>
                    <a:pt x="501" y="10988"/>
                  </a:cubicBezTo>
                  <a:cubicBezTo>
                    <a:pt x="801" y="10888"/>
                    <a:pt x="1268" y="10721"/>
                    <a:pt x="1302" y="10321"/>
                  </a:cubicBezTo>
                  <a:cubicBezTo>
                    <a:pt x="1335" y="8920"/>
                    <a:pt x="1302" y="7486"/>
                    <a:pt x="1368" y="6085"/>
                  </a:cubicBezTo>
                  <a:cubicBezTo>
                    <a:pt x="1469" y="4550"/>
                    <a:pt x="1368" y="3016"/>
                    <a:pt x="1602" y="1481"/>
                  </a:cubicBezTo>
                  <a:cubicBezTo>
                    <a:pt x="1602" y="1110"/>
                    <a:pt x="1918" y="163"/>
                    <a:pt x="1403" y="163"/>
                  </a:cubicBezTo>
                  <a:cubicBezTo>
                    <a:pt x="1363" y="163"/>
                    <a:pt x="1318" y="169"/>
                    <a:pt x="1268" y="181"/>
                  </a:cubicBezTo>
                  <a:cubicBezTo>
                    <a:pt x="1137" y="54"/>
                    <a:pt x="1028" y="0"/>
                    <a:pt x="938"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1225225" y="3302850"/>
              <a:ext cx="50875" cy="155925"/>
            </a:xfrm>
            <a:custGeom>
              <a:avLst/>
              <a:gdLst/>
              <a:ahLst/>
              <a:cxnLst/>
              <a:rect l="l" t="t" r="r" b="b"/>
              <a:pathLst>
                <a:path w="2035" h="6237" extrusionOk="0">
                  <a:moveTo>
                    <a:pt x="988" y="1"/>
                  </a:moveTo>
                  <a:cubicBezTo>
                    <a:pt x="891" y="1"/>
                    <a:pt x="793" y="44"/>
                    <a:pt x="734" y="132"/>
                  </a:cubicBezTo>
                  <a:cubicBezTo>
                    <a:pt x="667" y="232"/>
                    <a:pt x="667" y="332"/>
                    <a:pt x="667" y="466"/>
                  </a:cubicBezTo>
                  <a:cubicBezTo>
                    <a:pt x="667" y="532"/>
                    <a:pt x="667" y="566"/>
                    <a:pt x="667" y="633"/>
                  </a:cubicBezTo>
                  <a:cubicBezTo>
                    <a:pt x="634" y="633"/>
                    <a:pt x="634" y="633"/>
                    <a:pt x="600" y="599"/>
                  </a:cubicBezTo>
                  <a:cubicBezTo>
                    <a:pt x="600" y="566"/>
                    <a:pt x="567" y="566"/>
                    <a:pt x="567" y="532"/>
                  </a:cubicBezTo>
                  <a:cubicBezTo>
                    <a:pt x="500" y="432"/>
                    <a:pt x="434" y="366"/>
                    <a:pt x="300" y="332"/>
                  </a:cubicBezTo>
                  <a:cubicBezTo>
                    <a:pt x="133" y="332"/>
                    <a:pt x="0" y="499"/>
                    <a:pt x="0" y="666"/>
                  </a:cubicBezTo>
                  <a:cubicBezTo>
                    <a:pt x="0" y="699"/>
                    <a:pt x="0" y="733"/>
                    <a:pt x="0" y="766"/>
                  </a:cubicBezTo>
                  <a:cubicBezTo>
                    <a:pt x="0" y="799"/>
                    <a:pt x="0" y="866"/>
                    <a:pt x="0" y="899"/>
                  </a:cubicBezTo>
                  <a:cubicBezTo>
                    <a:pt x="33" y="1100"/>
                    <a:pt x="33" y="1333"/>
                    <a:pt x="67" y="1533"/>
                  </a:cubicBezTo>
                  <a:cubicBezTo>
                    <a:pt x="100" y="1900"/>
                    <a:pt x="133" y="2267"/>
                    <a:pt x="200" y="2634"/>
                  </a:cubicBezTo>
                  <a:cubicBezTo>
                    <a:pt x="234" y="2867"/>
                    <a:pt x="300" y="3134"/>
                    <a:pt x="334" y="3368"/>
                  </a:cubicBezTo>
                  <a:cubicBezTo>
                    <a:pt x="534" y="4135"/>
                    <a:pt x="834" y="4902"/>
                    <a:pt x="1168" y="5636"/>
                  </a:cubicBezTo>
                  <a:cubicBezTo>
                    <a:pt x="1301" y="5669"/>
                    <a:pt x="1334" y="5803"/>
                    <a:pt x="1334" y="5936"/>
                  </a:cubicBezTo>
                  <a:cubicBezTo>
                    <a:pt x="1501" y="6036"/>
                    <a:pt x="1635" y="6170"/>
                    <a:pt x="1801" y="6237"/>
                  </a:cubicBezTo>
                  <a:cubicBezTo>
                    <a:pt x="1935" y="6203"/>
                    <a:pt x="2035" y="6070"/>
                    <a:pt x="1968" y="5870"/>
                  </a:cubicBezTo>
                  <a:cubicBezTo>
                    <a:pt x="1601" y="5102"/>
                    <a:pt x="1534" y="4235"/>
                    <a:pt x="1401" y="3401"/>
                  </a:cubicBezTo>
                  <a:cubicBezTo>
                    <a:pt x="1368" y="3034"/>
                    <a:pt x="1334" y="2667"/>
                    <a:pt x="1301" y="2300"/>
                  </a:cubicBezTo>
                  <a:cubicBezTo>
                    <a:pt x="1301" y="2134"/>
                    <a:pt x="1301" y="1967"/>
                    <a:pt x="1301" y="1800"/>
                  </a:cubicBezTo>
                  <a:cubicBezTo>
                    <a:pt x="1268" y="1266"/>
                    <a:pt x="1268" y="733"/>
                    <a:pt x="1268" y="199"/>
                  </a:cubicBezTo>
                  <a:cubicBezTo>
                    <a:pt x="1230" y="69"/>
                    <a:pt x="1110" y="1"/>
                    <a:pt x="988" y="1"/>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1694725" y="3140200"/>
              <a:ext cx="63375" cy="331925"/>
            </a:xfrm>
            <a:custGeom>
              <a:avLst/>
              <a:gdLst/>
              <a:ahLst/>
              <a:cxnLst/>
              <a:rect l="l" t="t" r="r" b="b"/>
              <a:pathLst>
                <a:path w="2535" h="13277" extrusionOk="0">
                  <a:moveTo>
                    <a:pt x="1835" y="0"/>
                  </a:moveTo>
                  <a:cubicBezTo>
                    <a:pt x="1768" y="0"/>
                    <a:pt x="1701" y="33"/>
                    <a:pt x="1668" y="33"/>
                  </a:cubicBezTo>
                  <a:cubicBezTo>
                    <a:pt x="1568" y="100"/>
                    <a:pt x="1501" y="167"/>
                    <a:pt x="1501" y="267"/>
                  </a:cubicBezTo>
                  <a:cubicBezTo>
                    <a:pt x="1468" y="767"/>
                    <a:pt x="1434" y="1234"/>
                    <a:pt x="1368" y="1735"/>
                  </a:cubicBezTo>
                  <a:cubicBezTo>
                    <a:pt x="1201" y="4170"/>
                    <a:pt x="1001" y="6605"/>
                    <a:pt x="901" y="9040"/>
                  </a:cubicBezTo>
                  <a:cubicBezTo>
                    <a:pt x="901" y="9340"/>
                    <a:pt x="867" y="9640"/>
                    <a:pt x="834" y="9974"/>
                  </a:cubicBezTo>
                  <a:cubicBezTo>
                    <a:pt x="734" y="11008"/>
                    <a:pt x="601" y="12009"/>
                    <a:pt x="33" y="12909"/>
                  </a:cubicBezTo>
                  <a:cubicBezTo>
                    <a:pt x="0" y="13043"/>
                    <a:pt x="0" y="13176"/>
                    <a:pt x="100" y="13276"/>
                  </a:cubicBezTo>
                  <a:cubicBezTo>
                    <a:pt x="200" y="13176"/>
                    <a:pt x="300" y="13076"/>
                    <a:pt x="367" y="12943"/>
                  </a:cubicBezTo>
                  <a:cubicBezTo>
                    <a:pt x="434" y="12876"/>
                    <a:pt x="500" y="12843"/>
                    <a:pt x="601" y="12809"/>
                  </a:cubicBezTo>
                  <a:lnTo>
                    <a:pt x="801" y="12809"/>
                  </a:lnTo>
                  <a:cubicBezTo>
                    <a:pt x="1034" y="12409"/>
                    <a:pt x="1268" y="12009"/>
                    <a:pt x="1468" y="11608"/>
                  </a:cubicBezTo>
                  <a:cubicBezTo>
                    <a:pt x="1768" y="10975"/>
                    <a:pt x="1968" y="10307"/>
                    <a:pt x="1968" y="9574"/>
                  </a:cubicBezTo>
                  <a:cubicBezTo>
                    <a:pt x="1968" y="9540"/>
                    <a:pt x="1968" y="9474"/>
                    <a:pt x="1968" y="9440"/>
                  </a:cubicBezTo>
                  <a:cubicBezTo>
                    <a:pt x="2302" y="7172"/>
                    <a:pt x="2368" y="4837"/>
                    <a:pt x="2469" y="2535"/>
                  </a:cubicBezTo>
                  <a:cubicBezTo>
                    <a:pt x="2469" y="2235"/>
                    <a:pt x="2469" y="1935"/>
                    <a:pt x="2502" y="1635"/>
                  </a:cubicBezTo>
                  <a:cubicBezTo>
                    <a:pt x="2502" y="1568"/>
                    <a:pt x="2502" y="1434"/>
                    <a:pt x="2502" y="1334"/>
                  </a:cubicBezTo>
                  <a:cubicBezTo>
                    <a:pt x="2531" y="1043"/>
                    <a:pt x="2535" y="676"/>
                    <a:pt x="2269" y="676"/>
                  </a:cubicBezTo>
                  <a:cubicBezTo>
                    <a:pt x="2230" y="676"/>
                    <a:pt x="2186" y="684"/>
                    <a:pt x="2135" y="701"/>
                  </a:cubicBezTo>
                  <a:cubicBezTo>
                    <a:pt x="2102" y="701"/>
                    <a:pt x="2102" y="734"/>
                    <a:pt x="2068" y="734"/>
                  </a:cubicBezTo>
                  <a:cubicBezTo>
                    <a:pt x="2068" y="701"/>
                    <a:pt x="2068" y="667"/>
                    <a:pt x="2068" y="634"/>
                  </a:cubicBezTo>
                  <a:cubicBezTo>
                    <a:pt x="2102" y="367"/>
                    <a:pt x="2135" y="67"/>
                    <a:pt x="1835" y="0"/>
                  </a:cubicBezTo>
                  <a:close/>
                </a:path>
              </a:pathLst>
            </a:custGeom>
            <a:solidFill>
              <a:srgbClr val="FFFFFF">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1"/>
            <p:cNvSpPr/>
            <p:nvPr/>
          </p:nvSpPr>
          <p:spPr>
            <a:xfrm>
              <a:off x="804900" y="2980075"/>
              <a:ext cx="1366850" cy="651325"/>
            </a:xfrm>
            <a:custGeom>
              <a:avLst/>
              <a:gdLst/>
              <a:ahLst/>
              <a:cxnLst/>
              <a:rect l="l" t="t" r="r" b="b"/>
              <a:pathLst>
                <a:path w="54674" h="26053" extrusionOk="0">
                  <a:moveTo>
                    <a:pt x="54140" y="1"/>
                  </a:moveTo>
                  <a:cubicBezTo>
                    <a:pt x="51938" y="34"/>
                    <a:pt x="49737" y="101"/>
                    <a:pt x="47568" y="134"/>
                  </a:cubicBezTo>
                  <a:cubicBezTo>
                    <a:pt x="48035" y="468"/>
                    <a:pt x="48469" y="801"/>
                    <a:pt x="48903" y="1201"/>
                  </a:cubicBezTo>
                  <a:cubicBezTo>
                    <a:pt x="48936" y="1235"/>
                    <a:pt x="48936" y="1268"/>
                    <a:pt x="48969" y="1268"/>
                  </a:cubicBezTo>
                  <a:cubicBezTo>
                    <a:pt x="49003" y="1335"/>
                    <a:pt x="49036" y="1368"/>
                    <a:pt x="49103" y="1402"/>
                  </a:cubicBezTo>
                  <a:cubicBezTo>
                    <a:pt x="49136" y="1468"/>
                    <a:pt x="49169" y="1502"/>
                    <a:pt x="49203" y="1535"/>
                  </a:cubicBezTo>
                  <a:cubicBezTo>
                    <a:pt x="49236" y="1568"/>
                    <a:pt x="49236" y="1568"/>
                    <a:pt x="49236" y="1568"/>
                  </a:cubicBezTo>
                  <a:cubicBezTo>
                    <a:pt x="49270" y="1602"/>
                    <a:pt x="49270" y="1602"/>
                    <a:pt x="49303" y="1635"/>
                  </a:cubicBezTo>
                  <a:lnTo>
                    <a:pt x="49036" y="1702"/>
                  </a:lnTo>
                  <a:cubicBezTo>
                    <a:pt x="48969" y="1735"/>
                    <a:pt x="48869" y="1735"/>
                    <a:pt x="48803" y="1768"/>
                  </a:cubicBezTo>
                  <a:cubicBezTo>
                    <a:pt x="48769" y="1768"/>
                    <a:pt x="48736" y="1802"/>
                    <a:pt x="48702" y="1802"/>
                  </a:cubicBezTo>
                  <a:cubicBezTo>
                    <a:pt x="48669" y="1802"/>
                    <a:pt x="48602" y="1835"/>
                    <a:pt x="48569" y="1835"/>
                  </a:cubicBezTo>
                  <a:cubicBezTo>
                    <a:pt x="46968" y="2202"/>
                    <a:pt x="45367" y="2602"/>
                    <a:pt x="43699" y="2669"/>
                  </a:cubicBezTo>
                  <a:lnTo>
                    <a:pt x="43299" y="2669"/>
                  </a:lnTo>
                  <a:cubicBezTo>
                    <a:pt x="42164" y="2669"/>
                    <a:pt x="41064" y="2436"/>
                    <a:pt x="39996" y="2069"/>
                  </a:cubicBezTo>
                  <a:lnTo>
                    <a:pt x="39996" y="2069"/>
                  </a:lnTo>
                  <a:cubicBezTo>
                    <a:pt x="42365" y="4237"/>
                    <a:pt x="43866" y="7406"/>
                    <a:pt x="44366" y="10475"/>
                  </a:cubicBezTo>
                  <a:cubicBezTo>
                    <a:pt x="44366" y="10508"/>
                    <a:pt x="44366" y="10541"/>
                    <a:pt x="44366" y="10575"/>
                  </a:cubicBezTo>
                  <a:cubicBezTo>
                    <a:pt x="44399" y="10608"/>
                    <a:pt x="44399" y="10675"/>
                    <a:pt x="44366" y="10775"/>
                  </a:cubicBezTo>
                  <a:cubicBezTo>
                    <a:pt x="44366" y="10808"/>
                    <a:pt x="44366" y="10808"/>
                    <a:pt x="44366" y="10842"/>
                  </a:cubicBezTo>
                  <a:cubicBezTo>
                    <a:pt x="44366" y="10875"/>
                    <a:pt x="44366" y="10942"/>
                    <a:pt x="44366" y="10975"/>
                  </a:cubicBezTo>
                  <a:lnTo>
                    <a:pt x="44199" y="10975"/>
                  </a:lnTo>
                  <a:cubicBezTo>
                    <a:pt x="44133" y="10942"/>
                    <a:pt x="44066" y="10942"/>
                    <a:pt x="43999" y="10908"/>
                  </a:cubicBezTo>
                  <a:lnTo>
                    <a:pt x="43866" y="10908"/>
                  </a:lnTo>
                  <a:lnTo>
                    <a:pt x="43599" y="10842"/>
                  </a:lnTo>
                  <a:lnTo>
                    <a:pt x="43499" y="10808"/>
                  </a:lnTo>
                  <a:lnTo>
                    <a:pt x="43465" y="10808"/>
                  </a:lnTo>
                  <a:cubicBezTo>
                    <a:pt x="41564" y="10174"/>
                    <a:pt x="39930" y="9341"/>
                    <a:pt x="38595" y="8206"/>
                  </a:cubicBezTo>
                  <a:cubicBezTo>
                    <a:pt x="38495" y="10441"/>
                    <a:pt x="38295" y="12676"/>
                    <a:pt x="38128" y="14945"/>
                  </a:cubicBezTo>
                  <a:cubicBezTo>
                    <a:pt x="37961" y="16612"/>
                    <a:pt x="37861" y="18614"/>
                    <a:pt x="36294" y="19615"/>
                  </a:cubicBezTo>
                  <a:cubicBezTo>
                    <a:pt x="34793" y="21016"/>
                    <a:pt x="32824" y="21382"/>
                    <a:pt x="30856" y="21416"/>
                  </a:cubicBezTo>
                  <a:lnTo>
                    <a:pt x="29889" y="21416"/>
                  </a:lnTo>
                  <a:cubicBezTo>
                    <a:pt x="29732" y="21417"/>
                    <a:pt x="29575" y="21418"/>
                    <a:pt x="29418" y="21418"/>
                  </a:cubicBezTo>
                  <a:cubicBezTo>
                    <a:pt x="25998" y="21418"/>
                    <a:pt x="22504" y="21060"/>
                    <a:pt x="19315" y="19848"/>
                  </a:cubicBezTo>
                  <a:cubicBezTo>
                    <a:pt x="17013" y="18814"/>
                    <a:pt x="16680" y="16212"/>
                    <a:pt x="16513" y="13944"/>
                  </a:cubicBezTo>
                  <a:cubicBezTo>
                    <a:pt x="14478" y="14844"/>
                    <a:pt x="12377" y="15578"/>
                    <a:pt x="10275" y="16145"/>
                  </a:cubicBezTo>
                  <a:cubicBezTo>
                    <a:pt x="9841" y="16312"/>
                    <a:pt x="9408" y="16412"/>
                    <a:pt x="8974" y="16512"/>
                  </a:cubicBezTo>
                  <a:cubicBezTo>
                    <a:pt x="8974" y="16512"/>
                    <a:pt x="8974" y="16512"/>
                    <a:pt x="8974" y="16546"/>
                  </a:cubicBezTo>
                  <a:lnTo>
                    <a:pt x="8907" y="16546"/>
                  </a:lnTo>
                  <a:cubicBezTo>
                    <a:pt x="8874" y="16546"/>
                    <a:pt x="8841" y="16546"/>
                    <a:pt x="8774" y="16579"/>
                  </a:cubicBezTo>
                  <a:cubicBezTo>
                    <a:pt x="8674" y="16579"/>
                    <a:pt x="8607" y="16579"/>
                    <a:pt x="8507" y="16612"/>
                  </a:cubicBezTo>
                  <a:cubicBezTo>
                    <a:pt x="8440" y="16612"/>
                    <a:pt x="8340" y="16646"/>
                    <a:pt x="8274" y="16646"/>
                  </a:cubicBezTo>
                  <a:lnTo>
                    <a:pt x="8240" y="16646"/>
                  </a:lnTo>
                  <a:cubicBezTo>
                    <a:pt x="8274" y="16612"/>
                    <a:pt x="8307" y="16546"/>
                    <a:pt x="8340" y="16512"/>
                  </a:cubicBezTo>
                  <a:cubicBezTo>
                    <a:pt x="8407" y="16346"/>
                    <a:pt x="8507" y="16179"/>
                    <a:pt x="8574" y="16045"/>
                  </a:cubicBezTo>
                  <a:cubicBezTo>
                    <a:pt x="8574" y="16045"/>
                    <a:pt x="8574" y="16045"/>
                    <a:pt x="8574" y="16012"/>
                  </a:cubicBezTo>
                  <a:cubicBezTo>
                    <a:pt x="8640" y="15912"/>
                    <a:pt x="8707" y="15812"/>
                    <a:pt x="8741" y="15712"/>
                  </a:cubicBezTo>
                  <a:cubicBezTo>
                    <a:pt x="8941" y="15345"/>
                    <a:pt x="9208" y="14978"/>
                    <a:pt x="9274" y="14811"/>
                  </a:cubicBezTo>
                  <a:cubicBezTo>
                    <a:pt x="11109" y="11909"/>
                    <a:pt x="13477" y="9341"/>
                    <a:pt x="16179" y="7239"/>
                  </a:cubicBezTo>
                  <a:cubicBezTo>
                    <a:pt x="16213" y="7239"/>
                    <a:pt x="16246" y="7206"/>
                    <a:pt x="16279" y="7172"/>
                  </a:cubicBezTo>
                  <a:cubicBezTo>
                    <a:pt x="16279" y="5471"/>
                    <a:pt x="16313" y="3737"/>
                    <a:pt x="16346" y="2035"/>
                  </a:cubicBezTo>
                  <a:cubicBezTo>
                    <a:pt x="14178" y="2002"/>
                    <a:pt x="11976" y="1969"/>
                    <a:pt x="9775" y="1969"/>
                  </a:cubicBezTo>
                  <a:cubicBezTo>
                    <a:pt x="7239" y="1935"/>
                    <a:pt x="4704" y="1935"/>
                    <a:pt x="2169" y="1902"/>
                  </a:cubicBezTo>
                  <a:lnTo>
                    <a:pt x="101" y="1902"/>
                  </a:lnTo>
                  <a:cubicBezTo>
                    <a:pt x="101" y="4337"/>
                    <a:pt x="101" y="6805"/>
                    <a:pt x="68" y="9240"/>
                  </a:cubicBezTo>
                  <a:cubicBezTo>
                    <a:pt x="68" y="12843"/>
                    <a:pt x="34" y="16412"/>
                    <a:pt x="34" y="19981"/>
                  </a:cubicBezTo>
                  <a:cubicBezTo>
                    <a:pt x="1" y="21916"/>
                    <a:pt x="1" y="23851"/>
                    <a:pt x="1" y="25786"/>
                  </a:cubicBezTo>
                  <a:lnTo>
                    <a:pt x="6472" y="25786"/>
                  </a:lnTo>
                  <a:cubicBezTo>
                    <a:pt x="9074" y="25819"/>
                    <a:pt x="11676" y="25819"/>
                    <a:pt x="14278" y="25852"/>
                  </a:cubicBezTo>
                  <a:cubicBezTo>
                    <a:pt x="17013" y="25852"/>
                    <a:pt x="19748" y="25852"/>
                    <a:pt x="22484" y="25886"/>
                  </a:cubicBezTo>
                  <a:cubicBezTo>
                    <a:pt x="25152" y="25886"/>
                    <a:pt x="27821" y="25919"/>
                    <a:pt x="30489" y="25919"/>
                  </a:cubicBezTo>
                  <a:cubicBezTo>
                    <a:pt x="33058" y="25919"/>
                    <a:pt x="35626" y="25952"/>
                    <a:pt x="38228" y="25952"/>
                  </a:cubicBezTo>
                  <a:cubicBezTo>
                    <a:pt x="40830" y="25986"/>
                    <a:pt x="43465" y="25986"/>
                    <a:pt x="46067" y="25986"/>
                  </a:cubicBezTo>
                  <a:cubicBezTo>
                    <a:pt x="48569" y="26019"/>
                    <a:pt x="51071" y="26019"/>
                    <a:pt x="53573" y="26052"/>
                  </a:cubicBezTo>
                  <a:lnTo>
                    <a:pt x="54673" y="26052"/>
                  </a:lnTo>
                  <a:cubicBezTo>
                    <a:pt x="54607" y="23217"/>
                    <a:pt x="54540" y="20415"/>
                    <a:pt x="54507" y="17580"/>
                  </a:cubicBezTo>
                  <a:lnTo>
                    <a:pt x="54273" y="7039"/>
                  </a:lnTo>
                  <a:cubicBezTo>
                    <a:pt x="54240" y="4671"/>
                    <a:pt x="54173" y="2336"/>
                    <a:pt x="54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1"/>
            <p:cNvSpPr/>
            <p:nvPr/>
          </p:nvSpPr>
          <p:spPr>
            <a:xfrm>
              <a:off x="798250" y="2969225"/>
              <a:ext cx="1381000" cy="669675"/>
            </a:xfrm>
            <a:custGeom>
              <a:avLst/>
              <a:gdLst/>
              <a:ahLst/>
              <a:cxnLst/>
              <a:rect l="l" t="t" r="r" b="b"/>
              <a:pathLst>
                <a:path w="55240" h="26787" extrusionOk="0">
                  <a:moveTo>
                    <a:pt x="52504" y="1"/>
                  </a:moveTo>
                  <a:cubicBezTo>
                    <a:pt x="52371" y="1"/>
                    <a:pt x="52237" y="168"/>
                    <a:pt x="52237" y="301"/>
                  </a:cubicBezTo>
                  <a:cubicBezTo>
                    <a:pt x="52271" y="1435"/>
                    <a:pt x="52304" y="2536"/>
                    <a:pt x="52338" y="3670"/>
                  </a:cubicBezTo>
                  <a:cubicBezTo>
                    <a:pt x="52371" y="6139"/>
                    <a:pt x="52438" y="8640"/>
                    <a:pt x="52504" y="11109"/>
                  </a:cubicBezTo>
                  <a:cubicBezTo>
                    <a:pt x="52571" y="13677"/>
                    <a:pt x="52604" y="16246"/>
                    <a:pt x="52671" y="18814"/>
                  </a:cubicBezTo>
                  <a:cubicBezTo>
                    <a:pt x="52704" y="20716"/>
                    <a:pt x="52771" y="22650"/>
                    <a:pt x="52805" y="24585"/>
                  </a:cubicBezTo>
                  <a:lnTo>
                    <a:pt x="47634" y="24585"/>
                  </a:lnTo>
                  <a:cubicBezTo>
                    <a:pt x="45132" y="24552"/>
                    <a:pt x="42597" y="24552"/>
                    <a:pt x="40095" y="24552"/>
                  </a:cubicBezTo>
                  <a:cubicBezTo>
                    <a:pt x="37560" y="24518"/>
                    <a:pt x="35059" y="24518"/>
                    <a:pt x="32523" y="24518"/>
                  </a:cubicBezTo>
                  <a:cubicBezTo>
                    <a:pt x="29888" y="24485"/>
                    <a:pt x="27253" y="24485"/>
                    <a:pt x="24618" y="24485"/>
                  </a:cubicBezTo>
                  <a:cubicBezTo>
                    <a:pt x="22016" y="24452"/>
                    <a:pt x="19414" y="24452"/>
                    <a:pt x="16812" y="24418"/>
                  </a:cubicBezTo>
                  <a:lnTo>
                    <a:pt x="9474" y="24385"/>
                  </a:lnTo>
                  <a:cubicBezTo>
                    <a:pt x="7038" y="24385"/>
                    <a:pt x="4637" y="24385"/>
                    <a:pt x="2235" y="24352"/>
                  </a:cubicBezTo>
                  <a:cubicBezTo>
                    <a:pt x="2235" y="21950"/>
                    <a:pt x="2202" y="19548"/>
                    <a:pt x="2202" y="17146"/>
                  </a:cubicBezTo>
                  <a:cubicBezTo>
                    <a:pt x="2202" y="14611"/>
                    <a:pt x="2168" y="12043"/>
                    <a:pt x="2168" y="9508"/>
                  </a:cubicBezTo>
                  <a:cubicBezTo>
                    <a:pt x="2135" y="7073"/>
                    <a:pt x="2135" y="4638"/>
                    <a:pt x="2102" y="2202"/>
                  </a:cubicBezTo>
                  <a:cubicBezTo>
                    <a:pt x="2102" y="2102"/>
                    <a:pt x="2068" y="2002"/>
                    <a:pt x="2002" y="1969"/>
                  </a:cubicBezTo>
                  <a:cubicBezTo>
                    <a:pt x="1935" y="1936"/>
                    <a:pt x="1868" y="1902"/>
                    <a:pt x="1801" y="1902"/>
                  </a:cubicBezTo>
                  <a:lnTo>
                    <a:pt x="1768" y="1902"/>
                  </a:lnTo>
                  <a:cubicBezTo>
                    <a:pt x="1635" y="1936"/>
                    <a:pt x="1568" y="2036"/>
                    <a:pt x="1535" y="2169"/>
                  </a:cubicBezTo>
                  <a:cubicBezTo>
                    <a:pt x="1501" y="2069"/>
                    <a:pt x="1434" y="2036"/>
                    <a:pt x="1368" y="2002"/>
                  </a:cubicBezTo>
                  <a:cubicBezTo>
                    <a:pt x="1034" y="2036"/>
                    <a:pt x="467" y="1936"/>
                    <a:pt x="300" y="2269"/>
                  </a:cubicBezTo>
                  <a:cubicBezTo>
                    <a:pt x="0" y="10242"/>
                    <a:pt x="67" y="18247"/>
                    <a:pt x="100" y="26220"/>
                  </a:cubicBezTo>
                  <a:cubicBezTo>
                    <a:pt x="100" y="26402"/>
                    <a:pt x="249" y="26486"/>
                    <a:pt x="395" y="26486"/>
                  </a:cubicBezTo>
                  <a:cubicBezTo>
                    <a:pt x="489" y="26486"/>
                    <a:pt x="582" y="26452"/>
                    <a:pt x="634" y="26386"/>
                  </a:cubicBezTo>
                  <a:lnTo>
                    <a:pt x="1735" y="26386"/>
                  </a:lnTo>
                  <a:cubicBezTo>
                    <a:pt x="4236" y="26420"/>
                    <a:pt x="6705" y="26420"/>
                    <a:pt x="9207" y="26453"/>
                  </a:cubicBezTo>
                  <a:cubicBezTo>
                    <a:pt x="11809" y="26453"/>
                    <a:pt x="14444" y="26486"/>
                    <a:pt x="17046" y="26486"/>
                  </a:cubicBezTo>
                  <a:cubicBezTo>
                    <a:pt x="19581" y="26520"/>
                    <a:pt x="22083" y="26520"/>
                    <a:pt x="24584" y="26553"/>
                  </a:cubicBezTo>
                  <a:cubicBezTo>
                    <a:pt x="27120" y="26587"/>
                    <a:pt x="29655" y="26587"/>
                    <a:pt x="32190" y="26620"/>
                  </a:cubicBezTo>
                  <a:cubicBezTo>
                    <a:pt x="34758" y="26620"/>
                    <a:pt x="37327" y="26653"/>
                    <a:pt x="39929" y="26653"/>
                  </a:cubicBezTo>
                  <a:cubicBezTo>
                    <a:pt x="42497" y="26687"/>
                    <a:pt x="45066" y="26720"/>
                    <a:pt x="47634" y="26720"/>
                  </a:cubicBezTo>
                  <a:cubicBezTo>
                    <a:pt x="50069" y="26753"/>
                    <a:pt x="52504" y="26753"/>
                    <a:pt x="54973" y="26787"/>
                  </a:cubicBezTo>
                  <a:cubicBezTo>
                    <a:pt x="55106" y="26787"/>
                    <a:pt x="55240" y="26620"/>
                    <a:pt x="55240" y="26453"/>
                  </a:cubicBezTo>
                  <a:cubicBezTo>
                    <a:pt x="55206" y="26353"/>
                    <a:pt x="55140" y="26253"/>
                    <a:pt x="55039" y="26220"/>
                  </a:cubicBezTo>
                  <a:cubicBezTo>
                    <a:pt x="55039" y="25019"/>
                    <a:pt x="55006" y="23818"/>
                    <a:pt x="54973" y="22584"/>
                  </a:cubicBezTo>
                  <a:cubicBezTo>
                    <a:pt x="54939" y="20115"/>
                    <a:pt x="54906" y="17613"/>
                    <a:pt x="54839" y="15112"/>
                  </a:cubicBezTo>
                  <a:cubicBezTo>
                    <a:pt x="54806" y="12610"/>
                    <a:pt x="54739" y="10108"/>
                    <a:pt x="54706" y="7606"/>
                  </a:cubicBezTo>
                  <a:cubicBezTo>
                    <a:pt x="54673" y="5305"/>
                    <a:pt x="54639" y="3003"/>
                    <a:pt x="54572" y="701"/>
                  </a:cubicBezTo>
                  <a:cubicBezTo>
                    <a:pt x="54606" y="635"/>
                    <a:pt x="54639" y="568"/>
                    <a:pt x="54606" y="501"/>
                  </a:cubicBezTo>
                  <a:cubicBezTo>
                    <a:pt x="54539" y="101"/>
                    <a:pt x="53939" y="68"/>
                    <a:pt x="53505" y="68"/>
                  </a:cubicBezTo>
                  <a:lnTo>
                    <a:pt x="53205" y="68"/>
                  </a:lnTo>
                  <a:cubicBezTo>
                    <a:pt x="53105" y="68"/>
                    <a:pt x="53005" y="101"/>
                    <a:pt x="52871" y="101"/>
                  </a:cubicBezTo>
                  <a:lnTo>
                    <a:pt x="52771" y="101"/>
                  </a:lnTo>
                  <a:cubicBezTo>
                    <a:pt x="52738" y="101"/>
                    <a:pt x="52738" y="101"/>
                    <a:pt x="52704" y="68"/>
                  </a:cubicBezTo>
                  <a:cubicBezTo>
                    <a:pt x="52671" y="34"/>
                    <a:pt x="52638" y="1"/>
                    <a:pt x="5257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1"/>
            <p:cNvSpPr/>
            <p:nvPr/>
          </p:nvSpPr>
          <p:spPr>
            <a:xfrm>
              <a:off x="1170175" y="3442900"/>
              <a:ext cx="666975" cy="84525"/>
            </a:xfrm>
            <a:custGeom>
              <a:avLst/>
              <a:gdLst/>
              <a:ahLst/>
              <a:cxnLst/>
              <a:rect l="l" t="t" r="r" b="b"/>
              <a:pathLst>
                <a:path w="26679" h="3381" extrusionOk="0">
                  <a:moveTo>
                    <a:pt x="3203" y="1"/>
                  </a:moveTo>
                  <a:cubicBezTo>
                    <a:pt x="2235" y="301"/>
                    <a:pt x="934" y="268"/>
                    <a:pt x="234" y="1068"/>
                  </a:cubicBezTo>
                  <a:cubicBezTo>
                    <a:pt x="0" y="1569"/>
                    <a:pt x="467" y="2002"/>
                    <a:pt x="934" y="2136"/>
                  </a:cubicBezTo>
                  <a:cubicBezTo>
                    <a:pt x="3036" y="2736"/>
                    <a:pt x="5238" y="2703"/>
                    <a:pt x="7406" y="2970"/>
                  </a:cubicBezTo>
                  <a:cubicBezTo>
                    <a:pt x="10296" y="3148"/>
                    <a:pt x="13186" y="3380"/>
                    <a:pt x="16099" y="3380"/>
                  </a:cubicBezTo>
                  <a:cubicBezTo>
                    <a:pt x="16448" y="3380"/>
                    <a:pt x="16797" y="3377"/>
                    <a:pt x="17146" y="3370"/>
                  </a:cubicBezTo>
                  <a:cubicBezTo>
                    <a:pt x="19514" y="3303"/>
                    <a:pt x="21849" y="3203"/>
                    <a:pt x="24151" y="2736"/>
                  </a:cubicBezTo>
                  <a:cubicBezTo>
                    <a:pt x="24751" y="2669"/>
                    <a:pt x="25452" y="2669"/>
                    <a:pt x="25919" y="2236"/>
                  </a:cubicBezTo>
                  <a:cubicBezTo>
                    <a:pt x="26679" y="898"/>
                    <a:pt x="23616" y="696"/>
                    <a:pt x="22435" y="696"/>
                  </a:cubicBezTo>
                  <a:cubicBezTo>
                    <a:pt x="22321" y="696"/>
                    <a:pt x="22224" y="698"/>
                    <a:pt x="22150" y="701"/>
                  </a:cubicBezTo>
                  <a:lnTo>
                    <a:pt x="21783" y="701"/>
                  </a:lnTo>
                  <a:cubicBezTo>
                    <a:pt x="21716" y="701"/>
                    <a:pt x="21649" y="701"/>
                    <a:pt x="21583" y="735"/>
                  </a:cubicBezTo>
                  <a:cubicBezTo>
                    <a:pt x="21516" y="735"/>
                    <a:pt x="21416" y="768"/>
                    <a:pt x="21382" y="835"/>
                  </a:cubicBezTo>
                  <a:cubicBezTo>
                    <a:pt x="21282" y="968"/>
                    <a:pt x="21216" y="1068"/>
                    <a:pt x="21116" y="1168"/>
                  </a:cubicBezTo>
                  <a:cubicBezTo>
                    <a:pt x="20915" y="1368"/>
                    <a:pt x="20715" y="1535"/>
                    <a:pt x="20515" y="1669"/>
                  </a:cubicBezTo>
                  <a:cubicBezTo>
                    <a:pt x="20515" y="1702"/>
                    <a:pt x="20515" y="1702"/>
                    <a:pt x="20515" y="1702"/>
                  </a:cubicBezTo>
                  <a:cubicBezTo>
                    <a:pt x="20448" y="1735"/>
                    <a:pt x="20415" y="1735"/>
                    <a:pt x="20382" y="1769"/>
                  </a:cubicBezTo>
                  <a:cubicBezTo>
                    <a:pt x="19981" y="2002"/>
                    <a:pt x="19514" y="2236"/>
                    <a:pt x="19047" y="2302"/>
                  </a:cubicBezTo>
                  <a:cubicBezTo>
                    <a:pt x="18781" y="2336"/>
                    <a:pt x="18213" y="2336"/>
                    <a:pt x="18380" y="2769"/>
                  </a:cubicBezTo>
                  <a:cubicBezTo>
                    <a:pt x="17683" y="2799"/>
                    <a:pt x="16987" y="2812"/>
                    <a:pt x="16290" y="2812"/>
                  </a:cubicBezTo>
                  <a:cubicBezTo>
                    <a:pt x="13853" y="2812"/>
                    <a:pt x="11420" y="2651"/>
                    <a:pt x="9007" y="2469"/>
                  </a:cubicBezTo>
                  <a:cubicBezTo>
                    <a:pt x="8974" y="2369"/>
                    <a:pt x="8873" y="2302"/>
                    <a:pt x="8740" y="2269"/>
                  </a:cubicBezTo>
                  <a:cubicBezTo>
                    <a:pt x="8473" y="2269"/>
                    <a:pt x="8206" y="2202"/>
                    <a:pt x="7906" y="2136"/>
                  </a:cubicBezTo>
                  <a:cubicBezTo>
                    <a:pt x="6572" y="1802"/>
                    <a:pt x="5204" y="1402"/>
                    <a:pt x="4003" y="668"/>
                  </a:cubicBezTo>
                  <a:cubicBezTo>
                    <a:pt x="3870" y="568"/>
                    <a:pt x="3703" y="468"/>
                    <a:pt x="3570" y="368"/>
                  </a:cubicBezTo>
                  <a:lnTo>
                    <a:pt x="3570" y="334"/>
                  </a:lnTo>
                  <a:cubicBezTo>
                    <a:pt x="3570" y="201"/>
                    <a:pt x="3503" y="101"/>
                    <a:pt x="3403" y="34"/>
                  </a:cubicBezTo>
                  <a:cubicBezTo>
                    <a:pt x="3336" y="1"/>
                    <a:pt x="3269" y="1"/>
                    <a:pt x="3203" y="1"/>
                  </a:cubicBezTo>
                  <a:close/>
                </a:path>
              </a:pathLst>
            </a:custGeom>
            <a:solidFill>
              <a:srgbClr val="025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1"/>
            <p:cNvSpPr/>
            <p:nvPr/>
          </p:nvSpPr>
          <p:spPr>
            <a:xfrm>
              <a:off x="902475" y="3516300"/>
              <a:ext cx="14200" cy="14200"/>
            </a:xfrm>
            <a:custGeom>
              <a:avLst/>
              <a:gdLst/>
              <a:ahLst/>
              <a:cxnLst/>
              <a:rect l="l" t="t" r="r" b="b"/>
              <a:pathLst>
                <a:path w="568" h="568" extrusionOk="0">
                  <a:moveTo>
                    <a:pt x="301" y="0"/>
                  </a:moveTo>
                  <a:cubicBezTo>
                    <a:pt x="134" y="0"/>
                    <a:pt x="1" y="134"/>
                    <a:pt x="1" y="300"/>
                  </a:cubicBezTo>
                  <a:cubicBezTo>
                    <a:pt x="1" y="434"/>
                    <a:pt x="134" y="567"/>
                    <a:pt x="301" y="567"/>
                  </a:cubicBezTo>
                  <a:cubicBezTo>
                    <a:pt x="434" y="567"/>
                    <a:pt x="568" y="434"/>
                    <a:pt x="568" y="300"/>
                  </a:cubicBezTo>
                  <a:cubicBezTo>
                    <a:pt x="568" y="134"/>
                    <a:pt x="434"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924175" y="3515450"/>
              <a:ext cx="15025" cy="15050"/>
            </a:xfrm>
            <a:custGeom>
              <a:avLst/>
              <a:gdLst/>
              <a:ahLst/>
              <a:cxnLst/>
              <a:rect l="l" t="t" r="r" b="b"/>
              <a:pathLst>
                <a:path w="601" h="602" extrusionOk="0">
                  <a:moveTo>
                    <a:pt x="300" y="1"/>
                  </a:moveTo>
                  <a:cubicBezTo>
                    <a:pt x="133" y="1"/>
                    <a:pt x="0" y="134"/>
                    <a:pt x="0" y="301"/>
                  </a:cubicBezTo>
                  <a:cubicBezTo>
                    <a:pt x="0" y="434"/>
                    <a:pt x="133" y="601"/>
                    <a:pt x="300" y="601"/>
                  </a:cubicBezTo>
                  <a:cubicBezTo>
                    <a:pt x="467" y="568"/>
                    <a:pt x="600" y="468"/>
                    <a:pt x="600" y="301"/>
                  </a:cubicBezTo>
                  <a:cubicBezTo>
                    <a:pt x="600" y="134"/>
                    <a:pt x="467" y="1"/>
                    <a:pt x="300"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911650" y="3497950"/>
              <a:ext cx="14200" cy="14200"/>
            </a:xfrm>
            <a:custGeom>
              <a:avLst/>
              <a:gdLst/>
              <a:ahLst/>
              <a:cxnLst/>
              <a:rect l="l" t="t" r="r" b="b"/>
              <a:pathLst>
                <a:path w="568" h="568" extrusionOk="0">
                  <a:moveTo>
                    <a:pt x="268" y="0"/>
                  </a:moveTo>
                  <a:cubicBezTo>
                    <a:pt x="134" y="0"/>
                    <a:pt x="1" y="134"/>
                    <a:pt x="1" y="267"/>
                  </a:cubicBezTo>
                  <a:cubicBezTo>
                    <a:pt x="1" y="434"/>
                    <a:pt x="134" y="567"/>
                    <a:pt x="268" y="567"/>
                  </a:cubicBezTo>
                  <a:cubicBezTo>
                    <a:pt x="434" y="567"/>
                    <a:pt x="568" y="434"/>
                    <a:pt x="568" y="267"/>
                  </a:cubicBezTo>
                  <a:cubicBezTo>
                    <a:pt x="568" y="134"/>
                    <a:pt x="434" y="0"/>
                    <a:pt x="26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1"/>
            <p:cNvSpPr/>
            <p:nvPr/>
          </p:nvSpPr>
          <p:spPr>
            <a:xfrm>
              <a:off x="1158500" y="3394550"/>
              <a:ext cx="14200" cy="14200"/>
            </a:xfrm>
            <a:custGeom>
              <a:avLst/>
              <a:gdLst/>
              <a:ahLst/>
              <a:cxnLst/>
              <a:rect l="l" t="t" r="r" b="b"/>
              <a:pathLst>
                <a:path w="568" h="568" extrusionOk="0">
                  <a:moveTo>
                    <a:pt x="301" y="0"/>
                  </a:moveTo>
                  <a:cubicBezTo>
                    <a:pt x="134" y="0"/>
                    <a:pt x="0" y="133"/>
                    <a:pt x="0" y="300"/>
                  </a:cubicBezTo>
                  <a:cubicBezTo>
                    <a:pt x="0" y="434"/>
                    <a:pt x="134" y="567"/>
                    <a:pt x="301" y="567"/>
                  </a:cubicBezTo>
                  <a:cubicBezTo>
                    <a:pt x="434" y="567"/>
                    <a:pt x="568" y="434"/>
                    <a:pt x="568" y="300"/>
                  </a:cubicBezTo>
                  <a:cubicBezTo>
                    <a:pt x="568" y="133"/>
                    <a:pt x="434"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1"/>
            <p:cNvSpPr/>
            <p:nvPr/>
          </p:nvSpPr>
          <p:spPr>
            <a:xfrm>
              <a:off x="905825" y="3253500"/>
              <a:ext cx="14200" cy="14300"/>
            </a:xfrm>
            <a:custGeom>
              <a:avLst/>
              <a:gdLst/>
              <a:ahLst/>
              <a:cxnLst/>
              <a:rect l="l" t="t" r="r" b="b"/>
              <a:pathLst>
                <a:path w="568" h="572" extrusionOk="0">
                  <a:moveTo>
                    <a:pt x="335" y="0"/>
                  </a:moveTo>
                  <a:cubicBezTo>
                    <a:pt x="324" y="0"/>
                    <a:pt x="312" y="2"/>
                    <a:pt x="300" y="5"/>
                  </a:cubicBezTo>
                  <a:cubicBezTo>
                    <a:pt x="134" y="5"/>
                    <a:pt x="0" y="105"/>
                    <a:pt x="0" y="272"/>
                  </a:cubicBezTo>
                  <a:cubicBezTo>
                    <a:pt x="0" y="438"/>
                    <a:pt x="134" y="572"/>
                    <a:pt x="267" y="572"/>
                  </a:cubicBezTo>
                  <a:cubicBezTo>
                    <a:pt x="434" y="572"/>
                    <a:pt x="567" y="438"/>
                    <a:pt x="567" y="272"/>
                  </a:cubicBezTo>
                  <a:cubicBezTo>
                    <a:pt x="567" y="150"/>
                    <a:pt x="456" y="0"/>
                    <a:pt x="335"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1"/>
            <p:cNvSpPr/>
            <p:nvPr/>
          </p:nvSpPr>
          <p:spPr>
            <a:xfrm>
              <a:off x="1112625" y="3154375"/>
              <a:ext cx="14200" cy="15025"/>
            </a:xfrm>
            <a:custGeom>
              <a:avLst/>
              <a:gdLst/>
              <a:ahLst/>
              <a:cxnLst/>
              <a:rect l="l" t="t" r="r" b="b"/>
              <a:pathLst>
                <a:path w="568" h="601" extrusionOk="0">
                  <a:moveTo>
                    <a:pt x="301" y="0"/>
                  </a:moveTo>
                  <a:cubicBezTo>
                    <a:pt x="134" y="34"/>
                    <a:pt x="1" y="134"/>
                    <a:pt x="1" y="300"/>
                  </a:cubicBezTo>
                  <a:cubicBezTo>
                    <a:pt x="1" y="467"/>
                    <a:pt x="134" y="601"/>
                    <a:pt x="301" y="601"/>
                  </a:cubicBezTo>
                  <a:cubicBezTo>
                    <a:pt x="434" y="601"/>
                    <a:pt x="568" y="467"/>
                    <a:pt x="568" y="300"/>
                  </a:cubicBezTo>
                  <a:cubicBezTo>
                    <a:pt x="568" y="134"/>
                    <a:pt x="434" y="0"/>
                    <a:pt x="30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1"/>
            <p:cNvSpPr/>
            <p:nvPr/>
          </p:nvSpPr>
          <p:spPr>
            <a:xfrm>
              <a:off x="1127650" y="3141025"/>
              <a:ext cx="15025" cy="15025"/>
            </a:xfrm>
            <a:custGeom>
              <a:avLst/>
              <a:gdLst/>
              <a:ahLst/>
              <a:cxnLst/>
              <a:rect l="l" t="t" r="r" b="b"/>
              <a:pathLst>
                <a:path w="601" h="601" extrusionOk="0">
                  <a:moveTo>
                    <a:pt x="300" y="0"/>
                  </a:moveTo>
                  <a:cubicBezTo>
                    <a:pt x="134" y="34"/>
                    <a:pt x="0" y="134"/>
                    <a:pt x="0" y="301"/>
                  </a:cubicBezTo>
                  <a:cubicBezTo>
                    <a:pt x="0" y="467"/>
                    <a:pt x="134" y="601"/>
                    <a:pt x="300" y="601"/>
                  </a:cubicBezTo>
                  <a:cubicBezTo>
                    <a:pt x="434" y="601"/>
                    <a:pt x="601" y="467"/>
                    <a:pt x="601" y="301"/>
                  </a:cubicBezTo>
                  <a:cubicBezTo>
                    <a:pt x="601" y="134"/>
                    <a:pt x="434"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1"/>
            <p:cNvSpPr/>
            <p:nvPr/>
          </p:nvSpPr>
          <p:spPr>
            <a:xfrm>
              <a:off x="1790625" y="3413600"/>
              <a:ext cx="15025" cy="14325"/>
            </a:xfrm>
            <a:custGeom>
              <a:avLst/>
              <a:gdLst/>
              <a:ahLst/>
              <a:cxnLst/>
              <a:rect l="l" t="t" r="r" b="b"/>
              <a:pathLst>
                <a:path w="601" h="573" extrusionOk="0">
                  <a:moveTo>
                    <a:pt x="343" y="1"/>
                  </a:moveTo>
                  <a:cubicBezTo>
                    <a:pt x="329" y="1"/>
                    <a:pt x="315" y="2"/>
                    <a:pt x="300" y="5"/>
                  </a:cubicBezTo>
                  <a:cubicBezTo>
                    <a:pt x="134" y="5"/>
                    <a:pt x="0" y="105"/>
                    <a:pt x="0" y="272"/>
                  </a:cubicBezTo>
                  <a:cubicBezTo>
                    <a:pt x="0" y="439"/>
                    <a:pt x="134" y="572"/>
                    <a:pt x="300" y="572"/>
                  </a:cubicBezTo>
                  <a:cubicBezTo>
                    <a:pt x="434" y="572"/>
                    <a:pt x="567" y="472"/>
                    <a:pt x="601" y="305"/>
                  </a:cubicBezTo>
                  <a:cubicBezTo>
                    <a:pt x="601" y="153"/>
                    <a:pt x="489" y="1"/>
                    <a:pt x="343"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1"/>
            <p:cNvSpPr/>
            <p:nvPr/>
          </p:nvSpPr>
          <p:spPr>
            <a:xfrm>
              <a:off x="1792350" y="3392875"/>
              <a:ext cx="14975" cy="14300"/>
            </a:xfrm>
            <a:custGeom>
              <a:avLst/>
              <a:gdLst/>
              <a:ahLst/>
              <a:cxnLst/>
              <a:rect l="l" t="t" r="r" b="b"/>
              <a:pathLst>
                <a:path w="599" h="572" extrusionOk="0">
                  <a:moveTo>
                    <a:pt x="331" y="0"/>
                  </a:moveTo>
                  <a:cubicBezTo>
                    <a:pt x="165" y="0"/>
                    <a:pt x="31" y="100"/>
                    <a:pt x="31" y="267"/>
                  </a:cubicBezTo>
                  <a:cubicBezTo>
                    <a:pt x="1" y="419"/>
                    <a:pt x="109" y="572"/>
                    <a:pt x="255" y="572"/>
                  </a:cubicBezTo>
                  <a:cubicBezTo>
                    <a:pt x="269" y="572"/>
                    <a:pt x="284" y="570"/>
                    <a:pt x="298" y="567"/>
                  </a:cubicBezTo>
                  <a:cubicBezTo>
                    <a:pt x="465" y="567"/>
                    <a:pt x="598" y="467"/>
                    <a:pt x="598" y="301"/>
                  </a:cubicBezTo>
                  <a:cubicBezTo>
                    <a:pt x="598" y="134"/>
                    <a:pt x="465" y="0"/>
                    <a:pt x="331"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1959900" y="3125175"/>
              <a:ext cx="15050" cy="15050"/>
            </a:xfrm>
            <a:custGeom>
              <a:avLst/>
              <a:gdLst/>
              <a:ahLst/>
              <a:cxnLst/>
              <a:rect l="l" t="t" r="r" b="b"/>
              <a:pathLst>
                <a:path w="602" h="602" extrusionOk="0">
                  <a:moveTo>
                    <a:pt x="301" y="1"/>
                  </a:moveTo>
                  <a:cubicBezTo>
                    <a:pt x="167" y="1"/>
                    <a:pt x="34" y="134"/>
                    <a:pt x="1" y="301"/>
                  </a:cubicBezTo>
                  <a:cubicBezTo>
                    <a:pt x="1" y="434"/>
                    <a:pt x="134" y="601"/>
                    <a:pt x="301" y="601"/>
                  </a:cubicBezTo>
                  <a:cubicBezTo>
                    <a:pt x="468" y="601"/>
                    <a:pt x="601" y="468"/>
                    <a:pt x="601" y="301"/>
                  </a:cubicBezTo>
                  <a:cubicBezTo>
                    <a:pt x="601" y="167"/>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1"/>
            <p:cNvSpPr/>
            <p:nvPr/>
          </p:nvSpPr>
          <p:spPr>
            <a:xfrm>
              <a:off x="1978250" y="3123500"/>
              <a:ext cx="15025" cy="15050"/>
            </a:xfrm>
            <a:custGeom>
              <a:avLst/>
              <a:gdLst/>
              <a:ahLst/>
              <a:cxnLst/>
              <a:rect l="l" t="t" r="r" b="b"/>
              <a:pathLst>
                <a:path w="601" h="602" extrusionOk="0">
                  <a:moveTo>
                    <a:pt x="301" y="1"/>
                  </a:moveTo>
                  <a:cubicBezTo>
                    <a:pt x="167" y="1"/>
                    <a:pt x="34" y="134"/>
                    <a:pt x="1" y="301"/>
                  </a:cubicBezTo>
                  <a:cubicBezTo>
                    <a:pt x="1" y="435"/>
                    <a:pt x="134" y="601"/>
                    <a:pt x="301" y="601"/>
                  </a:cubicBezTo>
                  <a:cubicBezTo>
                    <a:pt x="468" y="601"/>
                    <a:pt x="601" y="468"/>
                    <a:pt x="601" y="301"/>
                  </a:cubicBezTo>
                  <a:cubicBezTo>
                    <a:pt x="601" y="134"/>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1"/>
            <p:cNvSpPr/>
            <p:nvPr/>
          </p:nvSpPr>
          <p:spPr>
            <a:xfrm>
              <a:off x="1971575" y="3143525"/>
              <a:ext cx="15050" cy="15025"/>
            </a:xfrm>
            <a:custGeom>
              <a:avLst/>
              <a:gdLst/>
              <a:ahLst/>
              <a:cxnLst/>
              <a:rect l="l" t="t" r="r" b="b"/>
              <a:pathLst>
                <a:path w="602" h="601" extrusionOk="0">
                  <a:moveTo>
                    <a:pt x="301" y="1"/>
                  </a:moveTo>
                  <a:cubicBezTo>
                    <a:pt x="134" y="1"/>
                    <a:pt x="1" y="134"/>
                    <a:pt x="1" y="301"/>
                  </a:cubicBezTo>
                  <a:cubicBezTo>
                    <a:pt x="1" y="434"/>
                    <a:pt x="134" y="601"/>
                    <a:pt x="268" y="601"/>
                  </a:cubicBezTo>
                  <a:cubicBezTo>
                    <a:pt x="434" y="601"/>
                    <a:pt x="568" y="468"/>
                    <a:pt x="568" y="301"/>
                  </a:cubicBezTo>
                  <a:cubicBezTo>
                    <a:pt x="601" y="167"/>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1"/>
            <p:cNvSpPr/>
            <p:nvPr/>
          </p:nvSpPr>
          <p:spPr>
            <a:xfrm>
              <a:off x="2064150" y="3398700"/>
              <a:ext cx="15025" cy="15050"/>
            </a:xfrm>
            <a:custGeom>
              <a:avLst/>
              <a:gdLst/>
              <a:ahLst/>
              <a:cxnLst/>
              <a:rect l="l" t="t" r="r" b="b"/>
              <a:pathLst>
                <a:path w="601" h="602" extrusionOk="0">
                  <a:moveTo>
                    <a:pt x="334" y="1"/>
                  </a:moveTo>
                  <a:cubicBezTo>
                    <a:pt x="167" y="1"/>
                    <a:pt x="34" y="101"/>
                    <a:pt x="34" y="301"/>
                  </a:cubicBezTo>
                  <a:cubicBezTo>
                    <a:pt x="0" y="434"/>
                    <a:pt x="134" y="601"/>
                    <a:pt x="301" y="601"/>
                  </a:cubicBezTo>
                  <a:cubicBezTo>
                    <a:pt x="467" y="568"/>
                    <a:pt x="601" y="468"/>
                    <a:pt x="601" y="301"/>
                  </a:cubicBezTo>
                  <a:cubicBezTo>
                    <a:pt x="601" y="134"/>
                    <a:pt x="467" y="1"/>
                    <a:pt x="334"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1916550" y="3527975"/>
              <a:ext cx="15025" cy="14300"/>
            </a:xfrm>
            <a:custGeom>
              <a:avLst/>
              <a:gdLst/>
              <a:ahLst/>
              <a:cxnLst/>
              <a:rect l="l" t="t" r="r" b="b"/>
              <a:pathLst>
                <a:path w="601" h="572" extrusionOk="0">
                  <a:moveTo>
                    <a:pt x="300" y="0"/>
                  </a:moveTo>
                  <a:cubicBezTo>
                    <a:pt x="134" y="0"/>
                    <a:pt x="0" y="100"/>
                    <a:pt x="0" y="267"/>
                  </a:cubicBezTo>
                  <a:cubicBezTo>
                    <a:pt x="0" y="419"/>
                    <a:pt x="111" y="572"/>
                    <a:pt x="258" y="572"/>
                  </a:cubicBezTo>
                  <a:cubicBezTo>
                    <a:pt x="271" y="572"/>
                    <a:pt x="286" y="570"/>
                    <a:pt x="300" y="567"/>
                  </a:cubicBezTo>
                  <a:cubicBezTo>
                    <a:pt x="434" y="567"/>
                    <a:pt x="567" y="467"/>
                    <a:pt x="601" y="300"/>
                  </a:cubicBezTo>
                  <a:cubicBezTo>
                    <a:pt x="601" y="134"/>
                    <a:pt x="467" y="0"/>
                    <a:pt x="300"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1"/>
            <p:cNvSpPr/>
            <p:nvPr/>
          </p:nvSpPr>
          <p:spPr>
            <a:xfrm>
              <a:off x="1939050" y="3528800"/>
              <a:ext cx="15050" cy="15025"/>
            </a:xfrm>
            <a:custGeom>
              <a:avLst/>
              <a:gdLst/>
              <a:ahLst/>
              <a:cxnLst/>
              <a:rect l="l" t="t" r="r" b="b"/>
              <a:pathLst>
                <a:path w="602" h="601" extrusionOk="0">
                  <a:moveTo>
                    <a:pt x="301" y="1"/>
                  </a:moveTo>
                  <a:cubicBezTo>
                    <a:pt x="168" y="1"/>
                    <a:pt x="34" y="134"/>
                    <a:pt x="1" y="301"/>
                  </a:cubicBezTo>
                  <a:cubicBezTo>
                    <a:pt x="1" y="468"/>
                    <a:pt x="134" y="601"/>
                    <a:pt x="301" y="601"/>
                  </a:cubicBezTo>
                  <a:cubicBezTo>
                    <a:pt x="468" y="601"/>
                    <a:pt x="601" y="468"/>
                    <a:pt x="601" y="301"/>
                  </a:cubicBezTo>
                  <a:cubicBezTo>
                    <a:pt x="601" y="167"/>
                    <a:pt x="468" y="1"/>
                    <a:pt x="301" y="1"/>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1"/>
            <p:cNvSpPr/>
            <p:nvPr/>
          </p:nvSpPr>
          <p:spPr>
            <a:xfrm>
              <a:off x="795750" y="3021775"/>
              <a:ext cx="429475" cy="51725"/>
            </a:xfrm>
            <a:custGeom>
              <a:avLst/>
              <a:gdLst/>
              <a:ahLst/>
              <a:cxnLst/>
              <a:rect l="l" t="t" r="r" b="b"/>
              <a:pathLst>
                <a:path w="17179" h="2069" extrusionOk="0">
                  <a:moveTo>
                    <a:pt x="16412" y="1368"/>
                  </a:moveTo>
                  <a:cubicBezTo>
                    <a:pt x="16412" y="1401"/>
                    <a:pt x="16412" y="1435"/>
                    <a:pt x="16412" y="1468"/>
                  </a:cubicBezTo>
                  <a:lnTo>
                    <a:pt x="16212" y="1468"/>
                  </a:lnTo>
                  <a:cubicBezTo>
                    <a:pt x="16278" y="1435"/>
                    <a:pt x="16345" y="1401"/>
                    <a:pt x="16412" y="1368"/>
                  </a:cubicBezTo>
                  <a:close/>
                  <a:moveTo>
                    <a:pt x="6838" y="0"/>
                  </a:moveTo>
                  <a:cubicBezTo>
                    <a:pt x="5558" y="23"/>
                    <a:pt x="4278" y="151"/>
                    <a:pt x="2998" y="151"/>
                  </a:cubicBezTo>
                  <a:cubicBezTo>
                    <a:pt x="2377" y="151"/>
                    <a:pt x="1755" y="121"/>
                    <a:pt x="1134" y="34"/>
                  </a:cubicBezTo>
                  <a:cubicBezTo>
                    <a:pt x="1062" y="29"/>
                    <a:pt x="985" y="25"/>
                    <a:pt x="907" y="25"/>
                  </a:cubicBezTo>
                  <a:cubicBezTo>
                    <a:pt x="483" y="25"/>
                    <a:pt x="36" y="132"/>
                    <a:pt x="234" y="668"/>
                  </a:cubicBezTo>
                  <a:cubicBezTo>
                    <a:pt x="300" y="901"/>
                    <a:pt x="167" y="1135"/>
                    <a:pt x="300" y="1368"/>
                  </a:cubicBezTo>
                  <a:cubicBezTo>
                    <a:pt x="334" y="1401"/>
                    <a:pt x="367" y="1435"/>
                    <a:pt x="434" y="1468"/>
                  </a:cubicBezTo>
                  <a:lnTo>
                    <a:pt x="300" y="1468"/>
                  </a:lnTo>
                  <a:cubicBezTo>
                    <a:pt x="133" y="1468"/>
                    <a:pt x="0" y="1635"/>
                    <a:pt x="33" y="1768"/>
                  </a:cubicBezTo>
                  <a:cubicBezTo>
                    <a:pt x="33" y="1935"/>
                    <a:pt x="167" y="2069"/>
                    <a:pt x="334" y="2069"/>
                  </a:cubicBezTo>
                  <a:lnTo>
                    <a:pt x="2602" y="2069"/>
                  </a:lnTo>
                  <a:cubicBezTo>
                    <a:pt x="5070" y="2069"/>
                    <a:pt x="7539" y="2035"/>
                    <a:pt x="9974" y="2035"/>
                  </a:cubicBezTo>
                  <a:lnTo>
                    <a:pt x="16845" y="2035"/>
                  </a:lnTo>
                  <a:cubicBezTo>
                    <a:pt x="17012" y="2035"/>
                    <a:pt x="17112" y="1902"/>
                    <a:pt x="17112" y="1735"/>
                  </a:cubicBezTo>
                  <a:cubicBezTo>
                    <a:pt x="17112" y="1635"/>
                    <a:pt x="17046" y="1568"/>
                    <a:pt x="16979" y="1501"/>
                  </a:cubicBezTo>
                  <a:cubicBezTo>
                    <a:pt x="17012" y="1301"/>
                    <a:pt x="17012" y="1101"/>
                    <a:pt x="17046" y="901"/>
                  </a:cubicBezTo>
                  <a:cubicBezTo>
                    <a:pt x="17179" y="367"/>
                    <a:pt x="16712" y="267"/>
                    <a:pt x="16278" y="201"/>
                  </a:cubicBezTo>
                  <a:cubicBezTo>
                    <a:pt x="15731" y="147"/>
                    <a:pt x="15190" y="136"/>
                    <a:pt x="14649" y="136"/>
                  </a:cubicBezTo>
                  <a:cubicBezTo>
                    <a:pt x="14288" y="136"/>
                    <a:pt x="13929" y="141"/>
                    <a:pt x="13568" y="141"/>
                  </a:cubicBezTo>
                  <a:cubicBezTo>
                    <a:pt x="13117" y="141"/>
                    <a:pt x="12665" y="134"/>
                    <a:pt x="12209" y="100"/>
                  </a:cubicBezTo>
                  <a:cubicBezTo>
                    <a:pt x="10441" y="100"/>
                    <a:pt x="8640" y="0"/>
                    <a:pt x="6838"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1980975" y="2974250"/>
              <a:ext cx="190275" cy="47550"/>
            </a:xfrm>
            <a:custGeom>
              <a:avLst/>
              <a:gdLst/>
              <a:ahLst/>
              <a:cxnLst/>
              <a:rect l="l" t="t" r="r" b="b"/>
              <a:pathLst>
                <a:path w="7611" h="1902" extrusionOk="0">
                  <a:moveTo>
                    <a:pt x="7063" y="0"/>
                  </a:moveTo>
                  <a:cubicBezTo>
                    <a:pt x="5779" y="0"/>
                    <a:pt x="4444" y="179"/>
                    <a:pt x="3124" y="179"/>
                  </a:cubicBezTo>
                  <a:cubicBezTo>
                    <a:pt x="2936" y="179"/>
                    <a:pt x="2748" y="175"/>
                    <a:pt x="2560" y="167"/>
                  </a:cubicBezTo>
                  <a:cubicBezTo>
                    <a:pt x="2526" y="172"/>
                    <a:pt x="2479" y="174"/>
                    <a:pt x="2422" y="174"/>
                  </a:cubicBezTo>
                  <a:cubicBezTo>
                    <a:pt x="2159" y="174"/>
                    <a:pt x="1681" y="129"/>
                    <a:pt x="1247" y="129"/>
                  </a:cubicBezTo>
                  <a:cubicBezTo>
                    <a:pt x="570" y="129"/>
                    <a:pt x="1" y="239"/>
                    <a:pt x="525" y="801"/>
                  </a:cubicBezTo>
                  <a:cubicBezTo>
                    <a:pt x="525" y="901"/>
                    <a:pt x="625" y="1001"/>
                    <a:pt x="725" y="1034"/>
                  </a:cubicBezTo>
                  <a:cubicBezTo>
                    <a:pt x="859" y="1134"/>
                    <a:pt x="959" y="1201"/>
                    <a:pt x="1126" y="1268"/>
                  </a:cubicBezTo>
                  <a:cubicBezTo>
                    <a:pt x="1192" y="1334"/>
                    <a:pt x="1293" y="1334"/>
                    <a:pt x="1393" y="1368"/>
                  </a:cubicBezTo>
                  <a:cubicBezTo>
                    <a:pt x="1259" y="1501"/>
                    <a:pt x="1326" y="1735"/>
                    <a:pt x="1493" y="1801"/>
                  </a:cubicBezTo>
                  <a:cubicBezTo>
                    <a:pt x="1559" y="1868"/>
                    <a:pt x="1626" y="1901"/>
                    <a:pt x="1726" y="1901"/>
                  </a:cubicBezTo>
                  <a:cubicBezTo>
                    <a:pt x="2160" y="1868"/>
                    <a:pt x="2627" y="1868"/>
                    <a:pt x="3094" y="1868"/>
                  </a:cubicBezTo>
                  <a:lnTo>
                    <a:pt x="7063" y="1868"/>
                  </a:lnTo>
                  <a:cubicBezTo>
                    <a:pt x="7107" y="1878"/>
                    <a:pt x="7148" y="1883"/>
                    <a:pt x="7186" y="1883"/>
                  </a:cubicBezTo>
                  <a:cubicBezTo>
                    <a:pt x="7521" y="1883"/>
                    <a:pt x="7610" y="1518"/>
                    <a:pt x="7430" y="1368"/>
                  </a:cubicBezTo>
                  <a:cubicBezTo>
                    <a:pt x="7364" y="1034"/>
                    <a:pt x="7230" y="701"/>
                    <a:pt x="7263" y="367"/>
                  </a:cubicBezTo>
                  <a:cubicBezTo>
                    <a:pt x="7263" y="234"/>
                    <a:pt x="7230" y="67"/>
                    <a:pt x="7063" y="0"/>
                  </a:cubicBezTo>
                  <a:close/>
                </a:path>
              </a:pathLst>
            </a:custGeom>
            <a:solidFill>
              <a:srgbClr val="000000">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1"/>
            <p:cNvSpPr/>
            <p:nvPr/>
          </p:nvSpPr>
          <p:spPr>
            <a:xfrm>
              <a:off x="1784775" y="3024575"/>
              <a:ext cx="52575" cy="15575"/>
            </a:xfrm>
            <a:custGeom>
              <a:avLst/>
              <a:gdLst/>
              <a:ahLst/>
              <a:cxnLst/>
              <a:rect l="l" t="t" r="r" b="b"/>
              <a:pathLst>
                <a:path w="2103" h="623" extrusionOk="0">
                  <a:moveTo>
                    <a:pt x="1584" y="1"/>
                  </a:moveTo>
                  <a:cubicBezTo>
                    <a:pt x="1396" y="1"/>
                    <a:pt x="1189" y="32"/>
                    <a:pt x="1015" y="32"/>
                  </a:cubicBezTo>
                  <a:cubicBezTo>
                    <a:pt x="962" y="32"/>
                    <a:pt x="913" y="29"/>
                    <a:pt x="868" y="22"/>
                  </a:cubicBezTo>
                  <a:lnTo>
                    <a:pt x="401" y="22"/>
                  </a:lnTo>
                  <a:cubicBezTo>
                    <a:pt x="1" y="55"/>
                    <a:pt x="34" y="622"/>
                    <a:pt x="434" y="622"/>
                  </a:cubicBezTo>
                  <a:cubicBezTo>
                    <a:pt x="501" y="589"/>
                    <a:pt x="601" y="589"/>
                    <a:pt x="701" y="589"/>
                  </a:cubicBezTo>
                  <a:cubicBezTo>
                    <a:pt x="1035" y="589"/>
                    <a:pt x="1435" y="622"/>
                    <a:pt x="1769" y="622"/>
                  </a:cubicBezTo>
                  <a:cubicBezTo>
                    <a:pt x="1935" y="622"/>
                    <a:pt x="2069" y="522"/>
                    <a:pt x="2102" y="355"/>
                  </a:cubicBezTo>
                  <a:cubicBezTo>
                    <a:pt x="2068" y="62"/>
                    <a:pt x="1846" y="1"/>
                    <a:pt x="1584" y="1"/>
                  </a:cubicBezTo>
                  <a:close/>
                </a:path>
              </a:pathLst>
            </a:custGeom>
            <a:solidFill>
              <a:srgbClr val="007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1"/>
            <p:cNvSpPr/>
            <p:nvPr/>
          </p:nvSpPr>
          <p:spPr>
            <a:xfrm>
              <a:off x="625625" y="1415625"/>
              <a:ext cx="1747100" cy="2427600"/>
            </a:xfrm>
            <a:custGeom>
              <a:avLst/>
              <a:gdLst/>
              <a:ahLst/>
              <a:cxnLst/>
              <a:rect l="l" t="t" r="r" b="b"/>
              <a:pathLst>
                <a:path w="69884" h="97104" extrusionOk="0">
                  <a:moveTo>
                    <a:pt x="4637" y="601"/>
                  </a:moveTo>
                  <a:lnTo>
                    <a:pt x="13943" y="668"/>
                  </a:lnTo>
                  <a:cubicBezTo>
                    <a:pt x="17179" y="668"/>
                    <a:pt x="20415" y="668"/>
                    <a:pt x="23650" y="701"/>
                  </a:cubicBezTo>
                  <a:cubicBezTo>
                    <a:pt x="26753" y="701"/>
                    <a:pt x="29888" y="734"/>
                    <a:pt x="32990" y="734"/>
                  </a:cubicBezTo>
                  <a:cubicBezTo>
                    <a:pt x="36059" y="734"/>
                    <a:pt x="39128" y="768"/>
                    <a:pt x="42164" y="768"/>
                  </a:cubicBezTo>
                  <a:cubicBezTo>
                    <a:pt x="45299" y="768"/>
                    <a:pt x="48435" y="801"/>
                    <a:pt x="51570" y="801"/>
                  </a:cubicBezTo>
                  <a:lnTo>
                    <a:pt x="60944" y="834"/>
                  </a:lnTo>
                  <a:cubicBezTo>
                    <a:pt x="63079" y="868"/>
                    <a:pt x="65180" y="868"/>
                    <a:pt x="67282" y="868"/>
                  </a:cubicBezTo>
                  <a:cubicBezTo>
                    <a:pt x="66681" y="1435"/>
                    <a:pt x="66114" y="1968"/>
                    <a:pt x="65547" y="2536"/>
                  </a:cubicBezTo>
                  <a:cubicBezTo>
                    <a:pt x="65480" y="2602"/>
                    <a:pt x="65380" y="2702"/>
                    <a:pt x="65314" y="2802"/>
                  </a:cubicBezTo>
                  <a:cubicBezTo>
                    <a:pt x="65213" y="2902"/>
                    <a:pt x="65147" y="3003"/>
                    <a:pt x="65080" y="3103"/>
                  </a:cubicBezTo>
                  <a:cubicBezTo>
                    <a:pt x="64947" y="3303"/>
                    <a:pt x="64780" y="3503"/>
                    <a:pt x="64646" y="3670"/>
                  </a:cubicBezTo>
                  <a:cubicBezTo>
                    <a:pt x="64480" y="3903"/>
                    <a:pt x="64313" y="4103"/>
                    <a:pt x="64146" y="4337"/>
                  </a:cubicBezTo>
                  <a:cubicBezTo>
                    <a:pt x="64079" y="4404"/>
                    <a:pt x="64013" y="4504"/>
                    <a:pt x="63979" y="4604"/>
                  </a:cubicBezTo>
                  <a:cubicBezTo>
                    <a:pt x="64071" y="4512"/>
                    <a:pt x="64192" y="4420"/>
                    <a:pt x="64314" y="4327"/>
                  </a:cubicBezTo>
                  <a:lnTo>
                    <a:pt x="64314" y="4327"/>
                  </a:lnTo>
                  <a:cubicBezTo>
                    <a:pt x="64313" y="4333"/>
                    <a:pt x="64313" y="4337"/>
                    <a:pt x="64313" y="4337"/>
                  </a:cubicBezTo>
                  <a:cubicBezTo>
                    <a:pt x="64513" y="4170"/>
                    <a:pt x="64680" y="4037"/>
                    <a:pt x="64847" y="3903"/>
                  </a:cubicBezTo>
                  <a:lnTo>
                    <a:pt x="65247" y="3570"/>
                  </a:lnTo>
                  <a:cubicBezTo>
                    <a:pt x="65347" y="3503"/>
                    <a:pt x="65414" y="3436"/>
                    <a:pt x="65480" y="3369"/>
                  </a:cubicBezTo>
                  <a:cubicBezTo>
                    <a:pt x="66248" y="2636"/>
                    <a:pt x="67048" y="1902"/>
                    <a:pt x="67815" y="1168"/>
                  </a:cubicBezTo>
                  <a:cubicBezTo>
                    <a:pt x="67849" y="3836"/>
                    <a:pt x="67882" y="6505"/>
                    <a:pt x="67915" y="9174"/>
                  </a:cubicBezTo>
                  <a:cubicBezTo>
                    <a:pt x="67982" y="13477"/>
                    <a:pt x="68049" y="17813"/>
                    <a:pt x="68116" y="22150"/>
                  </a:cubicBezTo>
                  <a:cubicBezTo>
                    <a:pt x="68182" y="26486"/>
                    <a:pt x="68249" y="30789"/>
                    <a:pt x="68316" y="35126"/>
                  </a:cubicBezTo>
                  <a:cubicBezTo>
                    <a:pt x="68382" y="39429"/>
                    <a:pt x="68449" y="43698"/>
                    <a:pt x="68549" y="48001"/>
                  </a:cubicBezTo>
                  <a:cubicBezTo>
                    <a:pt x="68616" y="52271"/>
                    <a:pt x="68683" y="56508"/>
                    <a:pt x="68749" y="60777"/>
                  </a:cubicBezTo>
                  <a:cubicBezTo>
                    <a:pt x="68816" y="65080"/>
                    <a:pt x="68883" y="69383"/>
                    <a:pt x="68949" y="73686"/>
                  </a:cubicBezTo>
                  <a:lnTo>
                    <a:pt x="69150" y="86329"/>
                  </a:lnTo>
                  <a:cubicBezTo>
                    <a:pt x="69183" y="89598"/>
                    <a:pt x="69250" y="92867"/>
                    <a:pt x="69316" y="96136"/>
                  </a:cubicBezTo>
                  <a:cubicBezTo>
                    <a:pt x="68916" y="95736"/>
                    <a:pt x="68549" y="95335"/>
                    <a:pt x="68182" y="94935"/>
                  </a:cubicBezTo>
                  <a:cubicBezTo>
                    <a:pt x="68116" y="94902"/>
                    <a:pt x="68082" y="94835"/>
                    <a:pt x="68015" y="94802"/>
                  </a:cubicBezTo>
                  <a:cubicBezTo>
                    <a:pt x="67849" y="94668"/>
                    <a:pt x="67715" y="94535"/>
                    <a:pt x="67548" y="94435"/>
                  </a:cubicBezTo>
                  <a:lnTo>
                    <a:pt x="67582" y="94435"/>
                  </a:lnTo>
                  <a:cubicBezTo>
                    <a:pt x="67448" y="94368"/>
                    <a:pt x="67348" y="94268"/>
                    <a:pt x="67248" y="94201"/>
                  </a:cubicBezTo>
                  <a:cubicBezTo>
                    <a:pt x="67182" y="94134"/>
                    <a:pt x="67115" y="94068"/>
                    <a:pt x="67048" y="94034"/>
                  </a:cubicBezTo>
                  <a:lnTo>
                    <a:pt x="67081" y="94034"/>
                  </a:lnTo>
                  <a:cubicBezTo>
                    <a:pt x="66948" y="93934"/>
                    <a:pt x="66781" y="93834"/>
                    <a:pt x="66614" y="93701"/>
                  </a:cubicBezTo>
                  <a:lnTo>
                    <a:pt x="66614" y="93701"/>
                  </a:lnTo>
                  <a:cubicBezTo>
                    <a:pt x="66648" y="93734"/>
                    <a:pt x="66648" y="93734"/>
                    <a:pt x="66648" y="93734"/>
                  </a:cubicBezTo>
                  <a:lnTo>
                    <a:pt x="66348" y="93534"/>
                  </a:lnTo>
                  <a:lnTo>
                    <a:pt x="66348" y="93534"/>
                  </a:lnTo>
                  <a:cubicBezTo>
                    <a:pt x="66448" y="93634"/>
                    <a:pt x="66514" y="93768"/>
                    <a:pt x="66581" y="93868"/>
                  </a:cubicBezTo>
                  <a:cubicBezTo>
                    <a:pt x="66748" y="94068"/>
                    <a:pt x="66915" y="94301"/>
                    <a:pt x="67081" y="94501"/>
                  </a:cubicBezTo>
                  <a:cubicBezTo>
                    <a:pt x="67215" y="94668"/>
                    <a:pt x="67382" y="94868"/>
                    <a:pt x="67515" y="95068"/>
                  </a:cubicBezTo>
                  <a:cubicBezTo>
                    <a:pt x="67949" y="95535"/>
                    <a:pt x="68382" y="96002"/>
                    <a:pt x="68849" y="96503"/>
                  </a:cubicBezTo>
                  <a:cubicBezTo>
                    <a:pt x="67548" y="96503"/>
                    <a:pt x="66214" y="96469"/>
                    <a:pt x="64913" y="96469"/>
                  </a:cubicBezTo>
                  <a:cubicBezTo>
                    <a:pt x="63429" y="96486"/>
                    <a:pt x="61936" y="96494"/>
                    <a:pt x="60443" y="96494"/>
                  </a:cubicBezTo>
                  <a:cubicBezTo>
                    <a:pt x="58951" y="96494"/>
                    <a:pt x="57458" y="96486"/>
                    <a:pt x="55974" y="96469"/>
                  </a:cubicBezTo>
                  <a:lnTo>
                    <a:pt x="46000" y="96469"/>
                  </a:lnTo>
                  <a:cubicBezTo>
                    <a:pt x="43098" y="96436"/>
                    <a:pt x="40196" y="96436"/>
                    <a:pt x="37294" y="96436"/>
                  </a:cubicBezTo>
                  <a:cubicBezTo>
                    <a:pt x="33958" y="96436"/>
                    <a:pt x="30655" y="96403"/>
                    <a:pt x="27320" y="96403"/>
                  </a:cubicBezTo>
                  <a:lnTo>
                    <a:pt x="18313" y="96369"/>
                  </a:lnTo>
                  <a:lnTo>
                    <a:pt x="9073" y="96369"/>
                  </a:lnTo>
                  <a:cubicBezTo>
                    <a:pt x="6405" y="96336"/>
                    <a:pt x="3736" y="96336"/>
                    <a:pt x="1068" y="96336"/>
                  </a:cubicBezTo>
                  <a:cubicBezTo>
                    <a:pt x="1468" y="95836"/>
                    <a:pt x="1868" y="95302"/>
                    <a:pt x="2268" y="94802"/>
                  </a:cubicBezTo>
                  <a:lnTo>
                    <a:pt x="2502" y="94468"/>
                  </a:lnTo>
                  <a:cubicBezTo>
                    <a:pt x="2669" y="94201"/>
                    <a:pt x="2836" y="93901"/>
                    <a:pt x="3036" y="93634"/>
                  </a:cubicBezTo>
                  <a:cubicBezTo>
                    <a:pt x="3169" y="93401"/>
                    <a:pt x="3269" y="93200"/>
                    <a:pt x="3403" y="92967"/>
                  </a:cubicBezTo>
                  <a:cubicBezTo>
                    <a:pt x="3403" y="92967"/>
                    <a:pt x="3403" y="93000"/>
                    <a:pt x="3403" y="93000"/>
                  </a:cubicBezTo>
                  <a:cubicBezTo>
                    <a:pt x="3436" y="92900"/>
                    <a:pt x="3536" y="92800"/>
                    <a:pt x="3569" y="92667"/>
                  </a:cubicBezTo>
                  <a:lnTo>
                    <a:pt x="3569" y="92667"/>
                  </a:lnTo>
                  <a:cubicBezTo>
                    <a:pt x="3536" y="92733"/>
                    <a:pt x="3469" y="92767"/>
                    <a:pt x="3436" y="92800"/>
                  </a:cubicBezTo>
                  <a:lnTo>
                    <a:pt x="3436" y="92834"/>
                  </a:lnTo>
                  <a:lnTo>
                    <a:pt x="3403" y="92834"/>
                  </a:lnTo>
                  <a:cubicBezTo>
                    <a:pt x="3403" y="92834"/>
                    <a:pt x="3403" y="92834"/>
                    <a:pt x="3403" y="92867"/>
                  </a:cubicBezTo>
                  <a:lnTo>
                    <a:pt x="3369" y="92867"/>
                  </a:lnTo>
                  <a:cubicBezTo>
                    <a:pt x="3136" y="93067"/>
                    <a:pt x="2936" y="93267"/>
                    <a:pt x="2735" y="93501"/>
                  </a:cubicBezTo>
                  <a:cubicBezTo>
                    <a:pt x="2502" y="93701"/>
                    <a:pt x="2268" y="93934"/>
                    <a:pt x="2068" y="94168"/>
                  </a:cubicBezTo>
                  <a:cubicBezTo>
                    <a:pt x="1968" y="94268"/>
                    <a:pt x="1868" y="94401"/>
                    <a:pt x="1768" y="94501"/>
                  </a:cubicBezTo>
                  <a:cubicBezTo>
                    <a:pt x="1768" y="94501"/>
                    <a:pt x="1768" y="94535"/>
                    <a:pt x="1735" y="94535"/>
                  </a:cubicBezTo>
                  <a:lnTo>
                    <a:pt x="634" y="95936"/>
                  </a:lnTo>
                  <a:lnTo>
                    <a:pt x="634" y="91433"/>
                  </a:lnTo>
                  <a:cubicBezTo>
                    <a:pt x="634" y="87096"/>
                    <a:pt x="634" y="82726"/>
                    <a:pt x="634" y="78390"/>
                  </a:cubicBezTo>
                  <a:cubicBezTo>
                    <a:pt x="634" y="74153"/>
                    <a:pt x="634" y="69917"/>
                    <a:pt x="634" y="65714"/>
                  </a:cubicBezTo>
                  <a:lnTo>
                    <a:pt x="634" y="52838"/>
                  </a:lnTo>
                  <a:cubicBezTo>
                    <a:pt x="634" y="48568"/>
                    <a:pt x="634" y="44265"/>
                    <a:pt x="634" y="39962"/>
                  </a:cubicBezTo>
                  <a:cubicBezTo>
                    <a:pt x="634" y="35593"/>
                    <a:pt x="634" y="31223"/>
                    <a:pt x="634" y="26820"/>
                  </a:cubicBezTo>
                  <a:lnTo>
                    <a:pt x="634" y="14010"/>
                  </a:lnTo>
                  <a:cubicBezTo>
                    <a:pt x="634" y="9607"/>
                    <a:pt x="601" y="5237"/>
                    <a:pt x="601" y="834"/>
                  </a:cubicBezTo>
                  <a:lnTo>
                    <a:pt x="601" y="834"/>
                  </a:lnTo>
                  <a:cubicBezTo>
                    <a:pt x="1301" y="1535"/>
                    <a:pt x="1968" y="2269"/>
                    <a:pt x="2635" y="3003"/>
                  </a:cubicBezTo>
                  <a:cubicBezTo>
                    <a:pt x="2769" y="3103"/>
                    <a:pt x="2902" y="3203"/>
                    <a:pt x="3002" y="3303"/>
                  </a:cubicBezTo>
                  <a:cubicBezTo>
                    <a:pt x="3169" y="3436"/>
                    <a:pt x="3303" y="3536"/>
                    <a:pt x="3436" y="3636"/>
                  </a:cubicBezTo>
                  <a:cubicBezTo>
                    <a:pt x="3569" y="3736"/>
                    <a:pt x="3669" y="3836"/>
                    <a:pt x="3836" y="3937"/>
                  </a:cubicBezTo>
                  <a:cubicBezTo>
                    <a:pt x="3870" y="3970"/>
                    <a:pt x="3936" y="4003"/>
                    <a:pt x="4003" y="4037"/>
                  </a:cubicBezTo>
                  <a:cubicBezTo>
                    <a:pt x="3936" y="3937"/>
                    <a:pt x="3870" y="3870"/>
                    <a:pt x="3803" y="3770"/>
                  </a:cubicBezTo>
                  <a:cubicBezTo>
                    <a:pt x="3803" y="3770"/>
                    <a:pt x="3803" y="3770"/>
                    <a:pt x="3803" y="3736"/>
                  </a:cubicBezTo>
                  <a:cubicBezTo>
                    <a:pt x="3669" y="3603"/>
                    <a:pt x="3569" y="3436"/>
                    <a:pt x="3469" y="3303"/>
                  </a:cubicBezTo>
                  <a:cubicBezTo>
                    <a:pt x="3169" y="2936"/>
                    <a:pt x="2902" y="2602"/>
                    <a:pt x="2602" y="2235"/>
                  </a:cubicBezTo>
                  <a:cubicBezTo>
                    <a:pt x="2335" y="1902"/>
                    <a:pt x="2068" y="1568"/>
                    <a:pt x="1801" y="1235"/>
                  </a:cubicBezTo>
                  <a:cubicBezTo>
                    <a:pt x="1601" y="1001"/>
                    <a:pt x="1401" y="801"/>
                    <a:pt x="1201" y="601"/>
                  </a:cubicBezTo>
                  <a:close/>
                  <a:moveTo>
                    <a:pt x="0" y="0"/>
                  </a:moveTo>
                  <a:cubicBezTo>
                    <a:pt x="34" y="134"/>
                    <a:pt x="34" y="234"/>
                    <a:pt x="34" y="367"/>
                  </a:cubicBezTo>
                  <a:cubicBezTo>
                    <a:pt x="34" y="434"/>
                    <a:pt x="34" y="534"/>
                    <a:pt x="34" y="601"/>
                  </a:cubicBezTo>
                  <a:cubicBezTo>
                    <a:pt x="34" y="3736"/>
                    <a:pt x="34" y="6872"/>
                    <a:pt x="34" y="9974"/>
                  </a:cubicBezTo>
                  <a:lnTo>
                    <a:pt x="34" y="22550"/>
                  </a:lnTo>
                  <a:cubicBezTo>
                    <a:pt x="34" y="26920"/>
                    <a:pt x="34" y="31323"/>
                    <a:pt x="34" y="35693"/>
                  </a:cubicBezTo>
                  <a:cubicBezTo>
                    <a:pt x="34" y="39996"/>
                    <a:pt x="34" y="44332"/>
                    <a:pt x="34" y="48635"/>
                  </a:cubicBezTo>
                  <a:cubicBezTo>
                    <a:pt x="34" y="52872"/>
                    <a:pt x="34" y="57108"/>
                    <a:pt x="67" y="61344"/>
                  </a:cubicBezTo>
                  <a:lnTo>
                    <a:pt x="67" y="74554"/>
                  </a:lnTo>
                  <a:cubicBezTo>
                    <a:pt x="67" y="78890"/>
                    <a:pt x="67" y="83193"/>
                    <a:pt x="67" y="87496"/>
                  </a:cubicBezTo>
                  <a:lnTo>
                    <a:pt x="67" y="96336"/>
                  </a:lnTo>
                  <a:lnTo>
                    <a:pt x="67" y="96369"/>
                  </a:lnTo>
                  <a:cubicBezTo>
                    <a:pt x="34" y="96436"/>
                    <a:pt x="34" y="96469"/>
                    <a:pt x="34" y="96536"/>
                  </a:cubicBezTo>
                  <a:cubicBezTo>
                    <a:pt x="34" y="96570"/>
                    <a:pt x="34" y="96603"/>
                    <a:pt x="67" y="96603"/>
                  </a:cubicBezTo>
                  <a:cubicBezTo>
                    <a:pt x="67" y="96703"/>
                    <a:pt x="67" y="96803"/>
                    <a:pt x="34" y="96870"/>
                  </a:cubicBezTo>
                  <a:lnTo>
                    <a:pt x="67" y="96870"/>
                  </a:lnTo>
                  <a:cubicBezTo>
                    <a:pt x="134" y="96903"/>
                    <a:pt x="234" y="96903"/>
                    <a:pt x="334" y="96903"/>
                  </a:cubicBezTo>
                  <a:lnTo>
                    <a:pt x="400" y="96903"/>
                  </a:lnTo>
                  <a:cubicBezTo>
                    <a:pt x="467" y="96903"/>
                    <a:pt x="567" y="96903"/>
                    <a:pt x="634" y="96936"/>
                  </a:cubicBezTo>
                  <a:lnTo>
                    <a:pt x="634" y="96903"/>
                  </a:lnTo>
                  <a:cubicBezTo>
                    <a:pt x="2235" y="96936"/>
                    <a:pt x="3836" y="96936"/>
                    <a:pt x="5437" y="96936"/>
                  </a:cubicBezTo>
                  <a:cubicBezTo>
                    <a:pt x="8706" y="96936"/>
                    <a:pt x="11975" y="96936"/>
                    <a:pt x="15211" y="96970"/>
                  </a:cubicBezTo>
                  <a:lnTo>
                    <a:pt x="24251" y="96970"/>
                  </a:lnTo>
                  <a:cubicBezTo>
                    <a:pt x="27487" y="96970"/>
                    <a:pt x="30722" y="97003"/>
                    <a:pt x="33958" y="97003"/>
                  </a:cubicBezTo>
                  <a:cubicBezTo>
                    <a:pt x="36860" y="97003"/>
                    <a:pt x="39729" y="97003"/>
                    <a:pt x="42631" y="97037"/>
                  </a:cubicBezTo>
                  <a:cubicBezTo>
                    <a:pt x="46000" y="97037"/>
                    <a:pt x="49335" y="97037"/>
                    <a:pt x="52705" y="97070"/>
                  </a:cubicBezTo>
                  <a:lnTo>
                    <a:pt x="61844" y="97070"/>
                  </a:lnTo>
                  <a:cubicBezTo>
                    <a:pt x="64346" y="97070"/>
                    <a:pt x="66848" y="97103"/>
                    <a:pt x="69316" y="97103"/>
                  </a:cubicBezTo>
                  <a:lnTo>
                    <a:pt x="69850" y="97103"/>
                  </a:lnTo>
                  <a:lnTo>
                    <a:pt x="69883" y="96636"/>
                  </a:lnTo>
                  <a:cubicBezTo>
                    <a:pt x="69883" y="96603"/>
                    <a:pt x="69883" y="96570"/>
                    <a:pt x="69883" y="96503"/>
                  </a:cubicBezTo>
                  <a:lnTo>
                    <a:pt x="69883" y="96469"/>
                  </a:lnTo>
                  <a:cubicBezTo>
                    <a:pt x="69850" y="94268"/>
                    <a:pt x="69817" y="92066"/>
                    <a:pt x="69783" y="89831"/>
                  </a:cubicBezTo>
                  <a:cubicBezTo>
                    <a:pt x="69717" y="85628"/>
                    <a:pt x="69650" y="81392"/>
                    <a:pt x="69583" y="77189"/>
                  </a:cubicBezTo>
                  <a:cubicBezTo>
                    <a:pt x="69517" y="72919"/>
                    <a:pt x="69450" y="68616"/>
                    <a:pt x="69383" y="64346"/>
                  </a:cubicBezTo>
                  <a:cubicBezTo>
                    <a:pt x="69316" y="60043"/>
                    <a:pt x="69250" y="55774"/>
                    <a:pt x="69183" y="51471"/>
                  </a:cubicBezTo>
                  <a:cubicBezTo>
                    <a:pt x="69116" y="47067"/>
                    <a:pt x="69050" y="42664"/>
                    <a:pt x="68983" y="38261"/>
                  </a:cubicBezTo>
                  <a:cubicBezTo>
                    <a:pt x="68916" y="33891"/>
                    <a:pt x="68849" y="29522"/>
                    <a:pt x="68783" y="25152"/>
                  </a:cubicBezTo>
                  <a:cubicBezTo>
                    <a:pt x="68716" y="20915"/>
                    <a:pt x="68649" y="16679"/>
                    <a:pt x="68583" y="12409"/>
                  </a:cubicBezTo>
                  <a:cubicBezTo>
                    <a:pt x="68516" y="8573"/>
                    <a:pt x="68449" y="4737"/>
                    <a:pt x="68382" y="901"/>
                  </a:cubicBezTo>
                  <a:lnTo>
                    <a:pt x="68416" y="901"/>
                  </a:lnTo>
                  <a:cubicBezTo>
                    <a:pt x="68382" y="801"/>
                    <a:pt x="68382" y="701"/>
                    <a:pt x="68382" y="601"/>
                  </a:cubicBezTo>
                  <a:cubicBezTo>
                    <a:pt x="68382" y="501"/>
                    <a:pt x="68382" y="401"/>
                    <a:pt x="68382" y="301"/>
                  </a:cubicBezTo>
                  <a:lnTo>
                    <a:pt x="68382" y="267"/>
                  </a:lnTo>
                  <a:cubicBezTo>
                    <a:pt x="68316" y="267"/>
                    <a:pt x="68216" y="267"/>
                    <a:pt x="68149" y="301"/>
                  </a:cubicBezTo>
                  <a:lnTo>
                    <a:pt x="68149" y="267"/>
                  </a:lnTo>
                  <a:cubicBezTo>
                    <a:pt x="68116" y="301"/>
                    <a:pt x="68082" y="301"/>
                    <a:pt x="68015" y="301"/>
                  </a:cubicBezTo>
                  <a:lnTo>
                    <a:pt x="67482" y="301"/>
                  </a:lnTo>
                  <a:cubicBezTo>
                    <a:pt x="66348" y="301"/>
                    <a:pt x="65247" y="301"/>
                    <a:pt x="64113" y="267"/>
                  </a:cubicBezTo>
                  <a:cubicBezTo>
                    <a:pt x="61044" y="267"/>
                    <a:pt x="57975" y="267"/>
                    <a:pt x="54939" y="234"/>
                  </a:cubicBezTo>
                  <a:lnTo>
                    <a:pt x="45499" y="201"/>
                  </a:lnTo>
                  <a:cubicBezTo>
                    <a:pt x="42397" y="201"/>
                    <a:pt x="39262" y="167"/>
                    <a:pt x="36126" y="167"/>
                  </a:cubicBezTo>
                  <a:cubicBezTo>
                    <a:pt x="32957" y="167"/>
                    <a:pt x="29788" y="134"/>
                    <a:pt x="26619" y="134"/>
                  </a:cubicBezTo>
                  <a:cubicBezTo>
                    <a:pt x="23584" y="100"/>
                    <a:pt x="20582" y="100"/>
                    <a:pt x="17579" y="100"/>
                  </a:cubicBezTo>
                  <a:cubicBezTo>
                    <a:pt x="14344" y="67"/>
                    <a:pt x="11108" y="67"/>
                    <a:pt x="7906" y="67"/>
                  </a:cubicBezTo>
                  <a:cubicBezTo>
                    <a:pt x="5404" y="34"/>
                    <a:pt x="2902" y="34"/>
                    <a:pt x="434" y="34"/>
                  </a:cubicBezTo>
                  <a:cubicBezTo>
                    <a:pt x="400" y="0"/>
                    <a:pt x="334"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690675" y="1471500"/>
              <a:ext cx="25" cy="25"/>
            </a:xfrm>
            <a:custGeom>
              <a:avLst/>
              <a:gdLst/>
              <a:ahLst/>
              <a:cxnLst/>
              <a:rect l="l" t="t" r="r" b="b"/>
              <a:pathLst>
                <a:path w="1" h="1" extrusionOk="0">
                  <a:moveTo>
                    <a:pt x="0" y="0"/>
                  </a:moveTo>
                  <a:lnTo>
                    <a:pt x="0" y="0"/>
                  </a:lnTo>
                  <a:lnTo>
                    <a:pt x="0" y="0"/>
                  </a:lnTo>
                  <a:close/>
                </a:path>
              </a:pathLst>
            </a:custGeom>
            <a:solidFill>
              <a:srgbClr val="0A0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1"/>
            <p:cNvSpPr/>
            <p:nvPr/>
          </p:nvSpPr>
          <p:spPr>
            <a:xfrm>
              <a:off x="720675" y="1509850"/>
              <a:ext cx="25" cy="25"/>
            </a:xfrm>
            <a:custGeom>
              <a:avLst/>
              <a:gdLst/>
              <a:ahLst/>
              <a:cxnLst/>
              <a:rect l="l" t="t" r="r" b="b"/>
              <a:pathLst>
                <a:path w="1" h="1" extrusionOk="0">
                  <a:moveTo>
                    <a:pt x="1" y="1"/>
                  </a:moveTo>
                  <a:close/>
                </a:path>
              </a:pathLst>
            </a:custGeom>
            <a:solidFill>
              <a:srgbClr val="0A0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1"/>
            <p:cNvSpPr/>
            <p:nvPr/>
          </p:nvSpPr>
          <p:spPr>
            <a:xfrm>
              <a:off x="2246775" y="1513200"/>
              <a:ext cx="850" cy="850"/>
            </a:xfrm>
            <a:custGeom>
              <a:avLst/>
              <a:gdLst/>
              <a:ahLst/>
              <a:cxnLst/>
              <a:rect l="l" t="t" r="r" b="b"/>
              <a:pathLst>
                <a:path w="34" h="34" extrusionOk="0">
                  <a:moveTo>
                    <a:pt x="34" y="0"/>
                  </a:moveTo>
                  <a:cubicBezTo>
                    <a:pt x="34" y="0"/>
                    <a:pt x="1" y="0"/>
                    <a:pt x="1" y="34"/>
                  </a:cubicBezTo>
                  <a:cubicBezTo>
                    <a:pt x="34" y="0"/>
                    <a:pt x="34" y="0"/>
                    <a:pt x="34" y="0"/>
                  </a:cubicBezTo>
                  <a:close/>
                </a:path>
              </a:pathLst>
            </a:custGeom>
            <a:solidFill>
              <a:srgbClr val="0A0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701500" y="3755625"/>
              <a:ext cx="25" cy="875"/>
            </a:xfrm>
            <a:custGeom>
              <a:avLst/>
              <a:gdLst/>
              <a:ahLst/>
              <a:cxnLst/>
              <a:rect l="l" t="t" r="r" b="b"/>
              <a:pathLst>
                <a:path w="1" h="35" extrusionOk="0">
                  <a:moveTo>
                    <a:pt x="1" y="1"/>
                  </a:moveTo>
                  <a:lnTo>
                    <a:pt x="1" y="34"/>
                  </a:lnTo>
                  <a:lnTo>
                    <a:pt x="1" y="34"/>
                  </a:lnTo>
                  <a:cubicBezTo>
                    <a:pt x="1" y="34"/>
                    <a:pt x="1" y="34"/>
                    <a:pt x="1" y="1"/>
                  </a:cubicBezTo>
                  <a:close/>
                </a:path>
              </a:pathLst>
            </a:custGeom>
            <a:solidFill>
              <a:srgbClr val="0A0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728200" y="1534875"/>
              <a:ext cx="1526950" cy="2181575"/>
            </a:xfrm>
            <a:custGeom>
              <a:avLst/>
              <a:gdLst/>
              <a:ahLst/>
              <a:cxnLst/>
              <a:rect l="l" t="t" r="r" b="b"/>
              <a:pathLst>
                <a:path w="61078" h="87263" extrusionOk="0">
                  <a:moveTo>
                    <a:pt x="38127" y="17947"/>
                  </a:moveTo>
                  <a:cubicBezTo>
                    <a:pt x="38594" y="20348"/>
                    <a:pt x="38961" y="22783"/>
                    <a:pt x="39028" y="25219"/>
                  </a:cubicBezTo>
                  <a:cubicBezTo>
                    <a:pt x="39061" y="25252"/>
                    <a:pt x="39095" y="25285"/>
                    <a:pt x="39095" y="25319"/>
                  </a:cubicBezTo>
                  <a:cubicBezTo>
                    <a:pt x="38761" y="26186"/>
                    <a:pt x="38461" y="27087"/>
                    <a:pt x="38194" y="27987"/>
                  </a:cubicBezTo>
                  <a:cubicBezTo>
                    <a:pt x="38161" y="28287"/>
                    <a:pt x="37760" y="29055"/>
                    <a:pt x="37727" y="29522"/>
                  </a:cubicBezTo>
                  <a:cubicBezTo>
                    <a:pt x="37093" y="29688"/>
                    <a:pt x="36426" y="29955"/>
                    <a:pt x="35792" y="30255"/>
                  </a:cubicBezTo>
                  <a:cubicBezTo>
                    <a:pt x="35892" y="29788"/>
                    <a:pt x="35926" y="29321"/>
                    <a:pt x="36059" y="28888"/>
                  </a:cubicBezTo>
                  <a:cubicBezTo>
                    <a:pt x="36293" y="28021"/>
                    <a:pt x="36460" y="27120"/>
                    <a:pt x="36693" y="26253"/>
                  </a:cubicBezTo>
                  <a:lnTo>
                    <a:pt x="36693" y="26253"/>
                  </a:lnTo>
                  <a:cubicBezTo>
                    <a:pt x="36560" y="26453"/>
                    <a:pt x="36460" y="26686"/>
                    <a:pt x="36326" y="26920"/>
                  </a:cubicBezTo>
                  <a:cubicBezTo>
                    <a:pt x="36326" y="26953"/>
                    <a:pt x="36326" y="26953"/>
                    <a:pt x="36293" y="26986"/>
                  </a:cubicBezTo>
                  <a:cubicBezTo>
                    <a:pt x="36293" y="26986"/>
                    <a:pt x="36293" y="27020"/>
                    <a:pt x="36293" y="27020"/>
                  </a:cubicBezTo>
                  <a:cubicBezTo>
                    <a:pt x="36126" y="27420"/>
                    <a:pt x="35959" y="27787"/>
                    <a:pt x="35792" y="28187"/>
                  </a:cubicBezTo>
                  <a:cubicBezTo>
                    <a:pt x="35726" y="28387"/>
                    <a:pt x="35659" y="28588"/>
                    <a:pt x="35592" y="28754"/>
                  </a:cubicBezTo>
                  <a:cubicBezTo>
                    <a:pt x="35526" y="28955"/>
                    <a:pt x="35459" y="29155"/>
                    <a:pt x="35425" y="29355"/>
                  </a:cubicBezTo>
                  <a:cubicBezTo>
                    <a:pt x="35359" y="29522"/>
                    <a:pt x="35325" y="29688"/>
                    <a:pt x="35259" y="29855"/>
                  </a:cubicBezTo>
                  <a:cubicBezTo>
                    <a:pt x="35225" y="30089"/>
                    <a:pt x="35192" y="30322"/>
                    <a:pt x="35159" y="30556"/>
                  </a:cubicBezTo>
                  <a:cubicBezTo>
                    <a:pt x="34325" y="30989"/>
                    <a:pt x="33557" y="31456"/>
                    <a:pt x="32824" y="31923"/>
                  </a:cubicBezTo>
                  <a:cubicBezTo>
                    <a:pt x="32824" y="31857"/>
                    <a:pt x="32857" y="31790"/>
                    <a:pt x="32857" y="31723"/>
                  </a:cubicBezTo>
                  <a:cubicBezTo>
                    <a:pt x="33858" y="26886"/>
                    <a:pt x="35726" y="22250"/>
                    <a:pt x="38127" y="17947"/>
                  </a:cubicBezTo>
                  <a:close/>
                  <a:moveTo>
                    <a:pt x="17713" y="13677"/>
                  </a:moveTo>
                  <a:cubicBezTo>
                    <a:pt x="19381" y="15378"/>
                    <a:pt x="20815" y="17313"/>
                    <a:pt x="22149" y="19281"/>
                  </a:cubicBezTo>
                  <a:cubicBezTo>
                    <a:pt x="24284" y="22183"/>
                    <a:pt x="26085" y="25285"/>
                    <a:pt x="27620" y="28554"/>
                  </a:cubicBezTo>
                  <a:cubicBezTo>
                    <a:pt x="27620" y="28588"/>
                    <a:pt x="27653" y="28621"/>
                    <a:pt x="27653" y="28654"/>
                  </a:cubicBezTo>
                  <a:cubicBezTo>
                    <a:pt x="27453" y="29855"/>
                    <a:pt x="27353" y="31056"/>
                    <a:pt x="27386" y="32257"/>
                  </a:cubicBezTo>
                  <a:cubicBezTo>
                    <a:pt x="26653" y="29989"/>
                    <a:pt x="24184" y="25118"/>
                    <a:pt x="23150" y="23317"/>
                  </a:cubicBezTo>
                  <a:lnTo>
                    <a:pt x="23150" y="23317"/>
                  </a:lnTo>
                  <a:cubicBezTo>
                    <a:pt x="23183" y="23417"/>
                    <a:pt x="23250" y="23517"/>
                    <a:pt x="23283" y="23617"/>
                  </a:cubicBezTo>
                  <a:cubicBezTo>
                    <a:pt x="23450" y="24151"/>
                    <a:pt x="23684" y="24685"/>
                    <a:pt x="23884" y="25219"/>
                  </a:cubicBezTo>
                  <a:cubicBezTo>
                    <a:pt x="24051" y="25585"/>
                    <a:pt x="24184" y="25952"/>
                    <a:pt x="24318" y="26319"/>
                  </a:cubicBezTo>
                  <a:cubicBezTo>
                    <a:pt x="24451" y="26686"/>
                    <a:pt x="24618" y="27053"/>
                    <a:pt x="24751" y="27420"/>
                  </a:cubicBezTo>
                  <a:cubicBezTo>
                    <a:pt x="24918" y="27754"/>
                    <a:pt x="25051" y="28121"/>
                    <a:pt x="25218" y="28454"/>
                  </a:cubicBezTo>
                  <a:cubicBezTo>
                    <a:pt x="25252" y="28554"/>
                    <a:pt x="25285" y="28621"/>
                    <a:pt x="25318" y="28721"/>
                  </a:cubicBezTo>
                  <a:cubicBezTo>
                    <a:pt x="25785" y="29722"/>
                    <a:pt x="26186" y="30722"/>
                    <a:pt x="26552" y="31723"/>
                  </a:cubicBezTo>
                  <a:cubicBezTo>
                    <a:pt x="25852" y="30789"/>
                    <a:pt x="25051" y="29922"/>
                    <a:pt x="24151" y="29121"/>
                  </a:cubicBezTo>
                  <a:cubicBezTo>
                    <a:pt x="24151" y="29088"/>
                    <a:pt x="24151" y="29055"/>
                    <a:pt x="24117" y="29021"/>
                  </a:cubicBezTo>
                  <a:cubicBezTo>
                    <a:pt x="23517" y="28021"/>
                    <a:pt x="22850" y="27153"/>
                    <a:pt x="22316" y="26086"/>
                  </a:cubicBezTo>
                  <a:cubicBezTo>
                    <a:pt x="20115" y="22216"/>
                    <a:pt x="18513" y="18047"/>
                    <a:pt x="17713" y="13677"/>
                  </a:cubicBezTo>
                  <a:close/>
                  <a:moveTo>
                    <a:pt x="29758" y="34709"/>
                  </a:moveTo>
                  <a:cubicBezTo>
                    <a:pt x="29756" y="34714"/>
                    <a:pt x="29755" y="34719"/>
                    <a:pt x="29755" y="34725"/>
                  </a:cubicBezTo>
                  <a:cubicBezTo>
                    <a:pt x="29756" y="34720"/>
                    <a:pt x="29757" y="34715"/>
                    <a:pt x="29758" y="34709"/>
                  </a:cubicBezTo>
                  <a:close/>
                  <a:moveTo>
                    <a:pt x="27553" y="37494"/>
                  </a:moveTo>
                  <a:cubicBezTo>
                    <a:pt x="27549" y="37502"/>
                    <a:pt x="27546" y="37510"/>
                    <a:pt x="27542" y="37519"/>
                  </a:cubicBezTo>
                  <a:lnTo>
                    <a:pt x="27542" y="37519"/>
                  </a:lnTo>
                  <a:cubicBezTo>
                    <a:pt x="27548" y="37514"/>
                    <a:pt x="27553" y="37507"/>
                    <a:pt x="27553" y="37494"/>
                  </a:cubicBezTo>
                  <a:close/>
                  <a:moveTo>
                    <a:pt x="34558" y="35459"/>
                  </a:moveTo>
                  <a:cubicBezTo>
                    <a:pt x="34425" y="36026"/>
                    <a:pt x="34391" y="36593"/>
                    <a:pt x="34291" y="37160"/>
                  </a:cubicBezTo>
                  <a:cubicBezTo>
                    <a:pt x="34325" y="37327"/>
                    <a:pt x="34225" y="37561"/>
                    <a:pt x="34191" y="37794"/>
                  </a:cubicBezTo>
                  <a:cubicBezTo>
                    <a:pt x="33591" y="37294"/>
                    <a:pt x="32957" y="36860"/>
                    <a:pt x="32257" y="36493"/>
                  </a:cubicBezTo>
                  <a:cubicBezTo>
                    <a:pt x="33057" y="36226"/>
                    <a:pt x="33891" y="35793"/>
                    <a:pt x="34191" y="35659"/>
                  </a:cubicBezTo>
                  <a:cubicBezTo>
                    <a:pt x="34291" y="35593"/>
                    <a:pt x="34425" y="35526"/>
                    <a:pt x="34558" y="35459"/>
                  </a:cubicBezTo>
                  <a:close/>
                  <a:moveTo>
                    <a:pt x="11708" y="23884"/>
                  </a:moveTo>
                  <a:lnTo>
                    <a:pt x="11708" y="23884"/>
                  </a:lnTo>
                  <a:cubicBezTo>
                    <a:pt x="15511" y="27654"/>
                    <a:pt x="18680" y="31957"/>
                    <a:pt x="21682" y="36393"/>
                  </a:cubicBezTo>
                  <a:cubicBezTo>
                    <a:pt x="20982" y="36627"/>
                    <a:pt x="20315" y="36927"/>
                    <a:pt x="19648" y="37260"/>
                  </a:cubicBezTo>
                  <a:cubicBezTo>
                    <a:pt x="19614" y="37227"/>
                    <a:pt x="19614" y="37227"/>
                    <a:pt x="19614" y="37227"/>
                  </a:cubicBezTo>
                  <a:cubicBezTo>
                    <a:pt x="19047" y="36427"/>
                    <a:pt x="18447" y="35726"/>
                    <a:pt x="17946" y="34892"/>
                  </a:cubicBezTo>
                  <a:cubicBezTo>
                    <a:pt x="17413" y="34092"/>
                    <a:pt x="16879" y="33324"/>
                    <a:pt x="16379" y="32490"/>
                  </a:cubicBezTo>
                  <a:lnTo>
                    <a:pt x="16379" y="32490"/>
                  </a:lnTo>
                  <a:cubicBezTo>
                    <a:pt x="16412" y="32590"/>
                    <a:pt x="16445" y="32657"/>
                    <a:pt x="16479" y="32724"/>
                  </a:cubicBezTo>
                  <a:cubicBezTo>
                    <a:pt x="16579" y="32924"/>
                    <a:pt x="16645" y="33124"/>
                    <a:pt x="16745" y="33358"/>
                  </a:cubicBezTo>
                  <a:cubicBezTo>
                    <a:pt x="16846" y="33558"/>
                    <a:pt x="16946" y="33791"/>
                    <a:pt x="17046" y="33991"/>
                  </a:cubicBezTo>
                  <a:cubicBezTo>
                    <a:pt x="17146" y="34258"/>
                    <a:pt x="17246" y="34492"/>
                    <a:pt x="17379" y="34725"/>
                  </a:cubicBezTo>
                  <a:cubicBezTo>
                    <a:pt x="17479" y="34925"/>
                    <a:pt x="17613" y="35126"/>
                    <a:pt x="17713" y="35326"/>
                  </a:cubicBezTo>
                  <a:cubicBezTo>
                    <a:pt x="17846" y="35526"/>
                    <a:pt x="17946" y="35759"/>
                    <a:pt x="18080" y="35960"/>
                  </a:cubicBezTo>
                  <a:cubicBezTo>
                    <a:pt x="18213" y="36193"/>
                    <a:pt x="18347" y="36427"/>
                    <a:pt x="18513" y="36660"/>
                  </a:cubicBezTo>
                  <a:cubicBezTo>
                    <a:pt x="18580" y="36760"/>
                    <a:pt x="18647" y="36860"/>
                    <a:pt x="18714" y="36960"/>
                  </a:cubicBezTo>
                  <a:cubicBezTo>
                    <a:pt x="18714" y="36994"/>
                    <a:pt x="18714" y="36994"/>
                    <a:pt x="18747" y="37027"/>
                  </a:cubicBezTo>
                  <a:cubicBezTo>
                    <a:pt x="18847" y="37194"/>
                    <a:pt x="18980" y="37361"/>
                    <a:pt x="19114" y="37527"/>
                  </a:cubicBezTo>
                  <a:cubicBezTo>
                    <a:pt x="18480" y="37828"/>
                    <a:pt x="17846" y="38194"/>
                    <a:pt x="17246" y="38528"/>
                  </a:cubicBezTo>
                  <a:cubicBezTo>
                    <a:pt x="17046" y="38628"/>
                    <a:pt x="16879" y="38762"/>
                    <a:pt x="16679" y="38895"/>
                  </a:cubicBezTo>
                  <a:cubicBezTo>
                    <a:pt x="16512" y="38495"/>
                    <a:pt x="16312" y="38094"/>
                    <a:pt x="16112" y="37661"/>
                  </a:cubicBezTo>
                  <a:cubicBezTo>
                    <a:pt x="14177" y="33258"/>
                    <a:pt x="12476" y="28654"/>
                    <a:pt x="11708" y="23884"/>
                  </a:cubicBezTo>
                  <a:close/>
                  <a:moveTo>
                    <a:pt x="36860" y="34025"/>
                  </a:moveTo>
                  <a:lnTo>
                    <a:pt x="36860" y="34025"/>
                  </a:lnTo>
                  <a:cubicBezTo>
                    <a:pt x="36493" y="36126"/>
                    <a:pt x="36460" y="38261"/>
                    <a:pt x="36526" y="40396"/>
                  </a:cubicBezTo>
                  <a:cubicBezTo>
                    <a:pt x="35993" y="39629"/>
                    <a:pt x="35392" y="38895"/>
                    <a:pt x="34725" y="38261"/>
                  </a:cubicBezTo>
                  <a:cubicBezTo>
                    <a:pt x="34725" y="38261"/>
                    <a:pt x="34725" y="38228"/>
                    <a:pt x="34725" y="38228"/>
                  </a:cubicBezTo>
                  <a:cubicBezTo>
                    <a:pt x="34792" y="37727"/>
                    <a:pt x="34858" y="37294"/>
                    <a:pt x="34925" y="36793"/>
                  </a:cubicBezTo>
                  <a:cubicBezTo>
                    <a:pt x="34992" y="36260"/>
                    <a:pt x="35059" y="35759"/>
                    <a:pt x="35192" y="35259"/>
                  </a:cubicBezTo>
                  <a:cubicBezTo>
                    <a:pt x="35192" y="35192"/>
                    <a:pt x="35192" y="35126"/>
                    <a:pt x="35159" y="35092"/>
                  </a:cubicBezTo>
                  <a:cubicBezTo>
                    <a:pt x="35759" y="34759"/>
                    <a:pt x="36326" y="34425"/>
                    <a:pt x="36860" y="34025"/>
                  </a:cubicBezTo>
                  <a:close/>
                  <a:moveTo>
                    <a:pt x="23951" y="39762"/>
                  </a:moveTo>
                  <a:cubicBezTo>
                    <a:pt x="24584" y="40496"/>
                    <a:pt x="25085" y="41330"/>
                    <a:pt x="25585" y="42131"/>
                  </a:cubicBezTo>
                  <a:cubicBezTo>
                    <a:pt x="25618" y="42164"/>
                    <a:pt x="25618" y="42164"/>
                    <a:pt x="25618" y="42164"/>
                  </a:cubicBezTo>
                  <a:cubicBezTo>
                    <a:pt x="25352" y="43598"/>
                    <a:pt x="25318" y="45099"/>
                    <a:pt x="25552" y="46500"/>
                  </a:cubicBezTo>
                  <a:cubicBezTo>
                    <a:pt x="24217" y="44499"/>
                    <a:pt x="22983" y="42431"/>
                    <a:pt x="21516" y="40496"/>
                  </a:cubicBezTo>
                  <a:cubicBezTo>
                    <a:pt x="22349" y="40296"/>
                    <a:pt x="23150" y="40062"/>
                    <a:pt x="23951" y="39762"/>
                  </a:cubicBezTo>
                  <a:close/>
                  <a:moveTo>
                    <a:pt x="15811" y="46767"/>
                  </a:moveTo>
                  <a:cubicBezTo>
                    <a:pt x="15817" y="46771"/>
                    <a:pt x="15822" y="46775"/>
                    <a:pt x="15828" y="46779"/>
                  </a:cubicBezTo>
                  <a:lnTo>
                    <a:pt x="15828" y="46779"/>
                  </a:lnTo>
                  <a:cubicBezTo>
                    <a:pt x="15822" y="46775"/>
                    <a:pt x="15817" y="46771"/>
                    <a:pt x="15811" y="46767"/>
                  </a:cubicBezTo>
                  <a:close/>
                  <a:moveTo>
                    <a:pt x="34291" y="43231"/>
                  </a:moveTo>
                  <a:cubicBezTo>
                    <a:pt x="35059" y="43765"/>
                    <a:pt x="35826" y="44232"/>
                    <a:pt x="36693" y="44566"/>
                  </a:cubicBezTo>
                  <a:cubicBezTo>
                    <a:pt x="36693" y="44999"/>
                    <a:pt x="36660" y="45466"/>
                    <a:pt x="36693" y="45933"/>
                  </a:cubicBezTo>
                  <a:cubicBezTo>
                    <a:pt x="36726" y="46534"/>
                    <a:pt x="36793" y="47101"/>
                    <a:pt x="36860" y="47701"/>
                  </a:cubicBezTo>
                  <a:cubicBezTo>
                    <a:pt x="36126" y="46767"/>
                    <a:pt x="35225" y="46000"/>
                    <a:pt x="34191" y="45400"/>
                  </a:cubicBezTo>
                  <a:cubicBezTo>
                    <a:pt x="34191" y="45366"/>
                    <a:pt x="34191" y="45333"/>
                    <a:pt x="34191" y="45266"/>
                  </a:cubicBezTo>
                  <a:cubicBezTo>
                    <a:pt x="34158" y="44732"/>
                    <a:pt x="34225" y="44165"/>
                    <a:pt x="34291" y="43598"/>
                  </a:cubicBezTo>
                  <a:cubicBezTo>
                    <a:pt x="34258" y="43498"/>
                    <a:pt x="34291" y="43365"/>
                    <a:pt x="34291" y="43231"/>
                  </a:cubicBezTo>
                  <a:close/>
                  <a:moveTo>
                    <a:pt x="30055" y="23351"/>
                  </a:moveTo>
                  <a:cubicBezTo>
                    <a:pt x="31656" y="26786"/>
                    <a:pt x="31323" y="30823"/>
                    <a:pt x="29922" y="34292"/>
                  </a:cubicBezTo>
                  <a:cubicBezTo>
                    <a:pt x="29889" y="34421"/>
                    <a:pt x="29794" y="34550"/>
                    <a:pt x="29758" y="34709"/>
                  </a:cubicBezTo>
                  <a:lnTo>
                    <a:pt x="29758" y="34709"/>
                  </a:lnTo>
                  <a:cubicBezTo>
                    <a:pt x="29767" y="34691"/>
                    <a:pt x="29794" y="34686"/>
                    <a:pt x="29821" y="34659"/>
                  </a:cubicBezTo>
                  <a:lnTo>
                    <a:pt x="29855" y="34659"/>
                  </a:lnTo>
                  <a:cubicBezTo>
                    <a:pt x="30088" y="34525"/>
                    <a:pt x="30322" y="34392"/>
                    <a:pt x="30555" y="34258"/>
                  </a:cubicBezTo>
                  <a:cubicBezTo>
                    <a:pt x="30555" y="34225"/>
                    <a:pt x="30555" y="34225"/>
                    <a:pt x="30589" y="34225"/>
                  </a:cubicBezTo>
                  <a:cubicBezTo>
                    <a:pt x="30722" y="34125"/>
                    <a:pt x="30889" y="34025"/>
                    <a:pt x="31056" y="33958"/>
                  </a:cubicBezTo>
                  <a:cubicBezTo>
                    <a:pt x="31089" y="33925"/>
                    <a:pt x="31156" y="33858"/>
                    <a:pt x="31189" y="33825"/>
                  </a:cubicBezTo>
                  <a:cubicBezTo>
                    <a:pt x="31456" y="33591"/>
                    <a:pt x="31756" y="33391"/>
                    <a:pt x="32056" y="33224"/>
                  </a:cubicBezTo>
                  <a:cubicBezTo>
                    <a:pt x="32123" y="33158"/>
                    <a:pt x="32190" y="33124"/>
                    <a:pt x="32257" y="33091"/>
                  </a:cubicBezTo>
                  <a:cubicBezTo>
                    <a:pt x="34458" y="31356"/>
                    <a:pt x="37027" y="29955"/>
                    <a:pt x="39795" y="29855"/>
                  </a:cubicBezTo>
                  <a:lnTo>
                    <a:pt x="39795" y="29855"/>
                  </a:lnTo>
                  <a:cubicBezTo>
                    <a:pt x="38961" y="31290"/>
                    <a:pt x="37961" y="32590"/>
                    <a:pt x="36560" y="33491"/>
                  </a:cubicBezTo>
                  <a:cubicBezTo>
                    <a:pt x="35125" y="34458"/>
                    <a:pt x="33658" y="35459"/>
                    <a:pt x="31956" y="35960"/>
                  </a:cubicBezTo>
                  <a:cubicBezTo>
                    <a:pt x="31890" y="35993"/>
                    <a:pt x="31790" y="36026"/>
                    <a:pt x="31723" y="36060"/>
                  </a:cubicBezTo>
                  <a:cubicBezTo>
                    <a:pt x="31623" y="36093"/>
                    <a:pt x="31523" y="36126"/>
                    <a:pt x="31456" y="36160"/>
                  </a:cubicBezTo>
                  <a:cubicBezTo>
                    <a:pt x="31356" y="36193"/>
                    <a:pt x="31256" y="36226"/>
                    <a:pt x="31156" y="36260"/>
                  </a:cubicBezTo>
                  <a:cubicBezTo>
                    <a:pt x="31056" y="36293"/>
                    <a:pt x="30989" y="36293"/>
                    <a:pt x="30922" y="36326"/>
                  </a:cubicBezTo>
                  <a:lnTo>
                    <a:pt x="30956" y="36326"/>
                  </a:lnTo>
                  <a:cubicBezTo>
                    <a:pt x="30989" y="36360"/>
                    <a:pt x="31056" y="36393"/>
                    <a:pt x="31089" y="36427"/>
                  </a:cubicBezTo>
                  <a:cubicBezTo>
                    <a:pt x="31189" y="36493"/>
                    <a:pt x="31289" y="36560"/>
                    <a:pt x="31389" y="36627"/>
                  </a:cubicBezTo>
                  <a:cubicBezTo>
                    <a:pt x="31556" y="36727"/>
                    <a:pt x="31689" y="36827"/>
                    <a:pt x="31856" y="36927"/>
                  </a:cubicBezTo>
                  <a:cubicBezTo>
                    <a:pt x="34758" y="38428"/>
                    <a:pt x="36793" y="41197"/>
                    <a:pt x="37794" y="44299"/>
                  </a:cubicBezTo>
                  <a:cubicBezTo>
                    <a:pt x="34558" y="43331"/>
                    <a:pt x="31856" y="40730"/>
                    <a:pt x="30022" y="37928"/>
                  </a:cubicBezTo>
                  <a:cubicBezTo>
                    <a:pt x="30022" y="37861"/>
                    <a:pt x="29955" y="37828"/>
                    <a:pt x="29922" y="37794"/>
                  </a:cubicBezTo>
                  <a:cubicBezTo>
                    <a:pt x="29888" y="37894"/>
                    <a:pt x="29888" y="37994"/>
                    <a:pt x="29888" y="38094"/>
                  </a:cubicBezTo>
                  <a:cubicBezTo>
                    <a:pt x="29888" y="38161"/>
                    <a:pt x="29888" y="38194"/>
                    <a:pt x="29888" y="38261"/>
                  </a:cubicBezTo>
                  <a:lnTo>
                    <a:pt x="29888" y="38295"/>
                  </a:lnTo>
                  <a:cubicBezTo>
                    <a:pt x="29855" y="38395"/>
                    <a:pt x="29855" y="38495"/>
                    <a:pt x="29821" y="38628"/>
                  </a:cubicBezTo>
                  <a:cubicBezTo>
                    <a:pt x="29821" y="38661"/>
                    <a:pt x="29821" y="38695"/>
                    <a:pt x="29821" y="38762"/>
                  </a:cubicBezTo>
                  <a:cubicBezTo>
                    <a:pt x="29821" y="38828"/>
                    <a:pt x="29788" y="38895"/>
                    <a:pt x="29788" y="38962"/>
                  </a:cubicBezTo>
                  <a:lnTo>
                    <a:pt x="29788" y="38995"/>
                  </a:lnTo>
                  <a:cubicBezTo>
                    <a:pt x="29788" y="39028"/>
                    <a:pt x="29788" y="39062"/>
                    <a:pt x="29788" y="39095"/>
                  </a:cubicBezTo>
                  <a:cubicBezTo>
                    <a:pt x="29788" y="39128"/>
                    <a:pt x="29788" y="39162"/>
                    <a:pt x="29788" y="39195"/>
                  </a:cubicBezTo>
                  <a:lnTo>
                    <a:pt x="29788" y="39229"/>
                  </a:lnTo>
                  <a:cubicBezTo>
                    <a:pt x="29788" y="39229"/>
                    <a:pt x="29788" y="39262"/>
                    <a:pt x="29788" y="39295"/>
                  </a:cubicBezTo>
                  <a:cubicBezTo>
                    <a:pt x="29755" y="39295"/>
                    <a:pt x="29788" y="39329"/>
                    <a:pt x="29788" y="39329"/>
                  </a:cubicBezTo>
                  <a:cubicBezTo>
                    <a:pt x="29755" y="39762"/>
                    <a:pt x="29721" y="40163"/>
                    <a:pt x="29721" y="40596"/>
                  </a:cubicBezTo>
                  <a:lnTo>
                    <a:pt x="29721" y="40663"/>
                  </a:lnTo>
                  <a:cubicBezTo>
                    <a:pt x="29721" y="40663"/>
                    <a:pt x="29721" y="40696"/>
                    <a:pt x="29721" y="40696"/>
                  </a:cubicBezTo>
                  <a:cubicBezTo>
                    <a:pt x="29721" y="40763"/>
                    <a:pt x="29721" y="40830"/>
                    <a:pt x="29721" y="40896"/>
                  </a:cubicBezTo>
                  <a:cubicBezTo>
                    <a:pt x="29721" y="40963"/>
                    <a:pt x="29721" y="40996"/>
                    <a:pt x="29688" y="41063"/>
                  </a:cubicBezTo>
                  <a:cubicBezTo>
                    <a:pt x="29588" y="42097"/>
                    <a:pt x="29321" y="43131"/>
                    <a:pt x="29021" y="44132"/>
                  </a:cubicBezTo>
                  <a:cubicBezTo>
                    <a:pt x="28554" y="45566"/>
                    <a:pt x="28054" y="47101"/>
                    <a:pt x="27086" y="48335"/>
                  </a:cubicBezTo>
                  <a:cubicBezTo>
                    <a:pt x="27053" y="48435"/>
                    <a:pt x="26919" y="48569"/>
                    <a:pt x="26786" y="48735"/>
                  </a:cubicBezTo>
                  <a:cubicBezTo>
                    <a:pt x="26686" y="48602"/>
                    <a:pt x="26653" y="48468"/>
                    <a:pt x="26619" y="48368"/>
                  </a:cubicBezTo>
                  <a:cubicBezTo>
                    <a:pt x="25752" y="45733"/>
                    <a:pt x="25819" y="42731"/>
                    <a:pt x="26786" y="40096"/>
                  </a:cubicBezTo>
                  <a:cubicBezTo>
                    <a:pt x="26819" y="39996"/>
                    <a:pt x="26853" y="39862"/>
                    <a:pt x="26886" y="39729"/>
                  </a:cubicBezTo>
                  <a:cubicBezTo>
                    <a:pt x="26953" y="39329"/>
                    <a:pt x="27120" y="38962"/>
                    <a:pt x="27220" y="38561"/>
                  </a:cubicBezTo>
                  <a:cubicBezTo>
                    <a:pt x="27286" y="38395"/>
                    <a:pt x="27353" y="38194"/>
                    <a:pt x="27420" y="37994"/>
                  </a:cubicBezTo>
                  <a:cubicBezTo>
                    <a:pt x="27420" y="37928"/>
                    <a:pt x="27453" y="37861"/>
                    <a:pt x="27453" y="37828"/>
                  </a:cubicBezTo>
                  <a:cubicBezTo>
                    <a:pt x="27486" y="37794"/>
                    <a:pt x="27486" y="37761"/>
                    <a:pt x="27486" y="37727"/>
                  </a:cubicBezTo>
                  <a:cubicBezTo>
                    <a:pt x="27516" y="37669"/>
                    <a:pt x="27519" y="37584"/>
                    <a:pt x="27542" y="37519"/>
                  </a:cubicBezTo>
                  <a:lnTo>
                    <a:pt x="27542" y="37519"/>
                  </a:lnTo>
                  <a:cubicBezTo>
                    <a:pt x="27533" y="37527"/>
                    <a:pt x="27520" y="37527"/>
                    <a:pt x="27520" y="37527"/>
                  </a:cubicBezTo>
                  <a:cubicBezTo>
                    <a:pt x="27320" y="37594"/>
                    <a:pt x="27153" y="37661"/>
                    <a:pt x="26953" y="37727"/>
                  </a:cubicBezTo>
                  <a:cubicBezTo>
                    <a:pt x="26786" y="37828"/>
                    <a:pt x="26653" y="37894"/>
                    <a:pt x="26486" y="37961"/>
                  </a:cubicBezTo>
                  <a:cubicBezTo>
                    <a:pt x="26352" y="38028"/>
                    <a:pt x="26219" y="38094"/>
                    <a:pt x="26085" y="38161"/>
                  </a:cubicBezTo>
                  <a:cubicBezTo>
                    <a:pt x="23717" y="39462"/>
                    <a:pt x="20982" y="40163"/>
                    <a:pt x="18280" y="40363"/>
                  </a:cubicBezTo>
                  <a:cubicBezTo>
                    <a:pt x="18198" y="40366"/>
                    <a:pt x="18116" y="40368"/>
                    <a:pt x="18034" y="40368"/>
                  </a:cubicBezTo>
                  <a:cubicBezTo>
                    <a:pt x="17349" y="40368"/>
                    <a:pt x="16663" y="40252"/>
                    <a:pt x="15978" y="40163"/>
                  </a:cubicBezTo>
                  <a:cubicBezTo>
                    <a:pt x="16245" y="39929"/>
                    <a:pt x="16545" y="39729"/>
                    <a:pt x="16812" y="39529"/>
                  </a:cubicBezTo>
                  <a:cubicBezTo>
                    <a:pt x="19399" y="37875"/>
                    <a:pt x="22392" y="36302"/>
                    <a:pt x="25499" y="36302"/>
                  </a:cubicBezTo>
                  <a:cubicBezTo>
                    <a:pt x="25838" y="36302"/>
                    <a:pt x="26178" y="36320"/>
                    <a:pt x="26519" y="36360"/>
                  </a:cubicBezTo>
                  <a:cubicBezTo>
                    <a:pt x="26552" y="36393"/>
                    <a:pt x="26586" y="36393"/>
                    <a:pt x="26619" y="36393"/>
                  </a:cubicBezTo>
                  <a:lnTo>
                    <a:pt x="26753" y="36393"/>
                  </a:lnTo>
                  <a:cubicBezTo>
                    <a:pt x="26753" y="36393"/>
                    <a:pt x="26719" y="36360"/>
                    <a:pt x="26719" y="36360"/>
                  </a:cubicBezTo>
                  <a:cubicBezTo>
                    <a:pt x="26686" y="36326"/>
                    <a:pt x="26653" y="36293"/>
                    <a:pt x="26586" y="36260"/>
                  </a:cubicBezTo>
                  <a:cubicBezTo>
                    <a:pt x="26452" y="36160"/>
                    <a:pt x="26286" y="36026"/>
                    <a:pt x="26119" y="35893"/>
                  </a:cubicBezTo>
                  <a:cubicBezTo>
                    <a:pt x="26085" y="35859"/>
                    <a:pt x="26052" y="35826"/>
                    <a:pt x="25985" y="35793"/>
                  </a:cubicBezTo>
                  <a:cubicBezTo>
                    <a:pt x="25985" y="35793"/>
                    <a:pt x="25952" y="35759"/>
                    <a:pt x="25919" y="35726"/>
                  </a:cubicBezTo>
                  <a:cubicBezTo>
                    <a:pt x="25852" y="35659"/>
                    <a:pt x="25785" y="35593"/>
                    <a:pt x="25685" y="35526"/>
                  </a:cubicBezTo>
                  <a:lnTo>
                    <a:pt x="25685" y="35526"/>
                  </a:lnTo>
                  <a:cubicBezTo>
                    <a:pt x="25719" y="35559"/>
                    <a:pt x="25719" y="35559"/>
                    <a:pt x="25719" y="35559"/>
                  </a:cubicBezTo>
                  <a:cubicBezTo>
                    <a:pt x="25719" y="35559"/>
                    <a:pt x="25685" y="35526"/>
                    <a:pt x="25652" y="35526"/>
                  </a:cubicBezTo>
                  <a:cubicBezTo>
                    <a:pt x="25652" y="35526"/>
                    <a:pt x="25652" y="35526"/>
                    <a:pt x="25652" y="35493"/>
                  </a:cubicBezTo>
                  <a:lnTo>
                    <a:pt x="25618" y="35493"/>
                  </a:lnTo>
                  <a:cubicBezTo>
                    <a:pt x="25452" y="35359"/>
                    <a:pt x="25252" y="35259"/>
                    <a:pt x="25085" y="35126"/>
                  </a:cubicBezTo>
                  <a:lnTo>
                    <a:pt x="24951" y="35059"/>
                  </a:lnTo>
                  <a:cubicBezTo>
                    <a:pt x="24918" y="35026"/>
                    <a:pt x="24918" y="35026"/>
                    <a:pt x="24885" y="34992"/>
                  </a:cubicBezTo>
                  <a:cubicBezTo>
                    <a:pt x="21916" y="32957"/>
                    <a:pt x="18980" y="30022"/>
                    <a:pt x="18447" y="26319"/>
                  </a:cubicBezTo>
                  <a:lnTo>
                    <a:pt x="18447" y="26319"/>
                  </a:lnTo>
                  <a:cubicBezTo>
                    <a:pt x="22550" y="27987"/>
                    <a:pt x="26119" y="31023"/>
                    <a:pt x="27820" y="35159"/>
                  </a:cubicBezTo>
                  <a:cubicBezTo>
                    <a:pt x="27853" y="35026"/>
                    <a:pt x="27853" y="34892"/>
                    <a:pt x="27887" y="34759"/>
                  </a:cubicBezTo>
                  <a:cubicBezTo>
                    <a:pt x="27887" y="34559"/>
                    <a:pt x="27920" y="34392"/>
                    <a:pt x="27920" y="34192"/>
                  </a:cubicBezTo>
                  <a:cubicBezTo>
                    <a:pt x="27920" y="34125"/>
                    <a:pt x="27920" y="34058"/>
                    <a:pt x="27920" y="33991"/>
                  </a:cubicBezTo>
                  <a:cubicBezTo>
                    <a:pt x="27920" y="33958"/>
                    <a:pt x="27920" y="33925"/>
                    <a:pt x="27920" y="33858"/>
                  </a:cubicBezTo>
                  <a:cubicBezTo>
                    <a:pt x="27920" y="33758"/>
                    <a:pt x="27953" y="33658"/>
                    <a:pt x="27953" y="33558"/>
                  </a:cubicBezTo>
                  <a:cubicBezTo>
                    <a:pt x="27987" y="33291"/>
                    <a:pt x="27953" y="33024"/>
                    <a:pt x="27953" y="32757"/>
                  </a:cubicBezTo>
                  <a:cubicBezTo>
                    <a:pt x="27953" y="32624"/>
                    <a:pt x="27987" y="32524"/>
                    <a:pt x="27987" y="32390"/>
                  </a:cubicBezTo>
                  <a:cubicBezTo>
                    <a:pt x="27820" y="29288"/>
                    <a:pt x="28654" y="26119"/>
                    <a:pt x="30055" y="23351"/>
                  </a:cubicBezTo>
                  <a:close/>
                  <a:moveTo>
                    <a:pt x="42897" y="19281"/>
                  </a:moveTo>
                  <a:cubicBezTo>
                    <a:pt x="43198" y="22750"/>
                    <a:pt x="43264" y="26219"/>
                    <a:pt x="43164" y="29722"/>
                  </a:cubicBezTo>
                  <a:cubicBezTo>
                    <a:pt x="43131" y="31523"/>
                    <a:pt x="43164" y="33291"/>
                    <a:pt x="42864" y="35092"/>
                  </a:cubicBezTo>
                  <a:cubicBezTo>
                    <a:pt x="42464" y="37727"/>
                    <a:pt x="41797" y="40296"/>
                    <a:pt x="41363" y="42931"/>
                  </a:cubicBezTo>
                  <a:cubicBezTo>
                    <a:pt x="40696" y="44766"/>
                    <a:pt x="40162" y="46634"/>
                    <a:pt x="39829" y="48569"/>
                  </a:cubicBezTo>
                  <a:cubicBezTo>
                    <a:pt x="39862" y="47434"/>
                    <a:pt x="39929" y="46267"/>
                    <a:pt x="39995" y="45133"/>
                  </a:cubicBezTo>
                  <a:cubicBezTo>
                    <a:pt x="40196" y="42031"/>
                    <a:pt x="40496" y="38895"/>
                    <a:pt x="40596" y="35759"/>
                  </a:cubicBezTo>
                  <a:lnTo>
                    <a:pt x="40596" y="35759"/>
                  </a:lnTo>
                  <a:cubicBezTo>
                    <a:pt x="40562" y="35893"/>
                    <a:pt x="40529" y="36060"/>
                    <a:pt x="40496" y="36193"/>
                  </a:cubicBezTo>
                  <a:cubicBezTo>
                    <a:pt x="40429" y="36427"/>
                    <a:pt x="40396" y="36660"/>
                    <a:pt x="40329" y="36894"/>
                  </a:cubicBezTo>
                  <a:cubicBezTo>
                    <a:pt x="40296" y="37127"/>
                    <a:pt x="40229" y="37394"/>
                    <a:pt x="40196" y="37627"/>
                  </a:cubicBezTo>
                  <a:cubicBezTo>
                    <a:pt x="40129" y="37994"/>
                    <a:pt x="40062" y="38361"/>
                    <a:pt x="39995" y="38695"/>
                  </a:cubicBezTo>
                  <a:cubicBezTo>
                    <a:pt x="39995" y="38695"/>
                    <a:pt x="39995" y="38728"/>
                    <a:pt x="39995" y="38728"/>
                  </a:cubicBezTo>
                  <a:cubicBezTo>
                    <a:pt x="39995" y="38762"/>
                    <a:pt x="39995" y="38762"/>
                    <a:pt x="39995" y="38762"/>
                  </a:cubicBezTo>
                  <a:cubicBezTo>
                    <a:pt x="39929" y="39062"/>
                    <a:pt x="39862" y="39395"/>
                    <a:pt x="39829" y="39729"/>
                  </a:cubicBezTo>
                  <a:cubicBezTo>
                    <a:pt x="39795" y="40029"/>
                    <a:pt x="39795" y="40329"/>
                    <a:pt x="39762" y="40630"/>
                  </a:cubicBezTo>
                  <a:cubicBezTo>
                    <a:pt x="39762" y="40830"/>
                    <a:pt x="39729" y="41030"/>
                    <a:pt x="39695" y="41230"/>
                  </a:cubicBezTo>
                  <a:cubicBezTo>
                    <a:pt x="39695" y="41330"/>
                    <a:pt x="39662" y="41397"/>
                    <a:pt x="39662" y="41497"/>
                  </a:cubicBezTo>
                  <a:cubicBezTo>
                    <a:pt x="39628" y="42064"/>
                    <a:pt x="39595" y="42598"/>
                    <a:pt x="39528" y="43198"/>
                  </a:cubicBezTo>
                  <a:cubicBezTo>
                    <a:pt x="39328" y="46200"/>
                    <a:pt x="39195" y="49236"/>
                    <a:pt x="39195" y="52271"/>
                  </a:cubicBezTo>
                  <a:cubicBezTo>
                    <a:pt x="38828" y="50970"/>
                    <a:pt x="38261" y="49669"/>
                    <a:pt x="37494" y="48535"/>
                  </a:cubicBezTo>
                  <a:cubicBezTo>
                    <a:pt x="37460" y="47234"/>
                    <a:pt x="37227" y="46000"/>
                    <a:pt x="37260" y="44699"/>
                  </a:cubicBezTo>
                  <a:lnTo>
                    <a:pt x="37260" y="44699"/>
                  </a:lnTo>
                  <a:cubicBezTo>
                    <a:pt x="37494" y="44766"/>
                    <a:pt x="37727" y="44799"/>
                    <a:pt x="37961" y="44833"/>
                  </a:cubicBezTo>
                  <a:cubicBezTo>
                    <a:pt x="37994" y="44833"/>
                    <a:pt x="38061" y="44866"/>
                    <a:pt x="38094" y="44866"/>
                  </a:cubicBezTo>
                  <a:cubicBezTo>
                    <a:pt x="38261" y="44866"/>
                    <a:pt x="38394" y="44899"/>
                    <a:pt x="38561" y="44899"/>
                  </a:cubicBezTo>
                  <a:cubicBezTo>
                    <a:pt x="38561" y="44666"/>
                    <a:pt x="38461" y="44366"/>
                    <a:pt x="38394" y="44165"/>
                  </a:cubicBezTo>
                  <a:cubicBezTo>
                    <a:pt x="38061" y="43198"/>
                    <a:pt x="37660" y="42264"/>
                    <a:pt x="37160" y="41363"/>
                  </a:cubicBezTo>
                  <a:cubicBezTo>
                    <a:pt x="37193" y="41163"/>
                    <a:pt x="37127" y="40863"/>
                    <a:pt x="37127" y="40696"/>
                  </a:cubicBezTo>
                  <a:cubicBezTo>
                    <a:pt x="36993" y="38361"/>
                    <a:pt x="37060" y="35960"/>
                    <a:pt x="37527" y="33658"/>
                  </a:cubicBezTo>
                  <a:cubicBezTo>
                    <a:pt x="37527" y="33625"/>
                    <a:pt x="37527" y="33558"/>
                    <a:pt x="37527" y="33524"/>
                  </a:cubicBezTo>
                  <a:cubicBezTo>
                    <a:pt x="38394" y="32824"/>
                    <a:pt x="39161" y="31990"/>
                    <a:pt x="39762" y="31056"/>
                  </a:cubicBezTo>
                  <a:cubicBezTo>
                    <a:pt x="39795" y="31023"/>
                    <a:pt x="39829" y="30989"/>
                    <a:pt x="39829" y="30956"/>
                  </a:cubicBezTo>
                  <a:cubicBezTo>
                    <a:pt x="39929" y="30856"/>
                    <a:pt x="39995" y="30722"/>
                    <a:pt x="40062" y="30589"/>
                  </a:cubicBezTo>
                  <a:cubicBezTo>
                    <a:pt x="40129" y="30456"/>
                    <a:pt x="40229" y="30289"/>
                    <a:pt x="40296" y="30155"/>
                  </a:cubicBezTo>
                  <a:cubicBezTo>
                    <a:pt x="40296" y="30155"/>
                    <a:pt x="40296" y="30155"/>
                    <a:pt x="40296" y="30122"/>
                  </a:cubicBezTo>
                  <a:cubicBezTo>
                    <a:pt x="40329" y="30089"/>
                    <a:pt x="40329" y="30022"/>
                    <a:pt x="40362" y="29989"/>
                  </a:cubicBezTo>
                  <a:cubicBezTo>
                    <a:pt x="40362" y="29989"/>
                    <a:pt x="40362" y="29989"/>
                    <a:pt x="40362" y="29955"/>
                  </a:cubicBezTo>
                  <a:cubicBezTo>
                    <a:pt x="40396" y="29955"/>
                    <a:pt x="40396" y="29922"/>
                    <a:pt x="40396" y="29922"/>
                  </a:cubicBezTo>
                  <a:cubicBezTo>
                    <a:pt x="40396" y="29905"/>
                    <a:pt x="40396" y="29897"/>
                    <a:pt x="40396" y="29889"/>
                  </a:cubicBezTo>
                  <a:cubicBezTo>
                    <a:pt x="40429" y="29855"/>
                    <a:pt x="40429" y="29855"/>
                    <a:pt x="40429" y="29822"/>
                  </a:cubicBezTo>
                  <a:cubicBezTo>
                    <a:pt x="40462" y="29788"/>
                    <a:pt x="40462" y="29788"/>
                    <a:pt x="40462" y="29755"/>
                  </a:cubicBezTo>
                  <a:cubicBezTo>
                    <a:pt x="40462" y="29722"/>
                    <a:pt x="40496" y="29688"/>
                    <a:pt x="40496" y="29655"/>
                  </a:cubicBezTo>
                  <a:cubicBezTo>
                    <a:pt x="40496" y="29688"/>
                    <a:pt x="40496" y="29688"/>
                    <a:pt x="40496" y="29688"/>
                  </a:cubicBezTo>
                  <a:cubicBezTo>
                    <a:pt x="40529" y="29588"/>
                    <a:pt x="40596" y="29455"/>
                    <a:pt x="40629" y="29355"/>
                  </a:cubicBezTo>
                  <a:cubicBezTo>
                    <a:pt x="40293" y="29296"/>
                    <a:pt x="39963" y="29270"/>
                    <a:pt x="39636" y="29270"/>
                  </a:cubicBezTo>
                  <a:cubicBezTo>
                    <a:pt x="39218" y="29270"/>
                    <a:pt x="38806" y="29313"/>
                    <a:pt x="38394" y="29388"/>
                  </a:cubicBezTo>
                  <a:cubicBezTo>
                    <a:pt x="38428" y="29188"/>
                    <a:pt x="38461" y="29021"/>
                    <a:pt x="38528" y="28888"/>
                  </a:cubicBezTo>
                  <a:cubicBezTo>
                    <a:pt x="39495" y="25519"/>
                    <a:pt x="40963" y="22216"/>
                    <a:pt x="42897" y="19281"/>
                  </a:cubicBezTo>
                  <a:close/>
                  <a:moveTo>
                    <a:pt x="28487" y="47067"/>
                  </a:moveTo>
                  <a:cubicBezTo>
                    <a:pt x="29655" y="48702"/>
                    <a:pt x="30589" y="50503"/>
                    <a:pt x="31423" y="52305"/>
                  </a:cubicBezTo>
                  <a:cubicBezTo>
                    <a:pt x="31122" y="52271"/>
                    <a:pt x="30814" y="52255"/>
                    <a:pt x="30505" y="52255"/>
                  </a:cubicBezTo>
                  <a:cubicBezTo>
                    <a:pt x="30197" y="52255"/>
                    <a:pt x="29888" y="52271"/>
                    <a:pt x="29588" y="52305"/>
                  </a:cubicBezTo>
                  <a:cubicBezTo>
                    <a:pt x="29588" y="52305"/>
                    <a:pt x="29588" y="52271"/>
                    <a:pt x="29555" y="52271"/>
                  </a:cubicBezTo>
                  <a:cubicBezTo>
                    <a:pt x="29054" y="51471"/>
                    <a:pt x="28487" y="50670"/>
                    <a:pt x="27887" y="49936"/>
                  </a:cubicBezTo>
                  <a:cubicBezTo>
                    <a:pt x="27653" y="49669"/>
                    <a:pt x="27453" y="49369"/>
                    <a:pt x="27220" y="49069"/>
                  </a:cubicBezTo>
                  <a:cubicBezTo>
                    <a:pt x="27253" y="49036"/>
                    <a:pt x="27286" y="49002"/>
                    <a:pt x="27320" y="49002"/>
                  </a:cubicBezTo>
                  <a:cubicBezTo>
                    <a:pt x="27386" y="48902"/>
                    <a:pt x="27420" y="48802"/>
                    <a:pt x="27486" y="48735"/>
                  </a:cubicBezTo>
                  <a:cubicBezTo>
                    <a:pt x="27520" y="48702"/>
                    <a:pt x="27553" y="48669"/>
                    <a:pt x="27587" y="48602"/>
                  </a:cubicBezTo>
                  <a:cubicBezTo>
                    <a:pt x="27920" y="48135"/>
                    <a:pt x="28220" y="47601"/>
                    <a:pt x="28487" y="47067"/>
                  </a:cubicBezTo>
                  <a:close/>
                  <a:moveTo>
                    <a:pt x="20915" y="40630"/>
                  </a:moveTo>
                  <a:lnTo>
                    <a:pt x="20915" y="40663"/>
                  </a:lnTo>
                  <a:cubicBezTo>
                    <a:pt x="22683" y="42965"/>
                    <a:pt x="24151" y="45466"/>
                    <a:pt x="25752" y="47901"/>
                  </a:cubicBezTo>
                  <a:cubicBezTo>
                    <a:pt x="25785" y="47968"/>
                    <a:pt x="25852" y="48001"/>
                    <a:pt x="25919" y="48035"/>
                  </a:cubicBezTo>
                  <a:cubicBezTo>
                    <a:pt x="26052" y="48435"/>
                    <a:pt x="26219" y="48835"/>
                    <a:pt x="26386" y="49236"/>
                  </a:cubicBezTo>
                  <a:cubicBezTo>
                    <a:pt x="26386" y="49269"/>
                    <a:pt x="26386" y="49269"/>
                    <a:pt x="26419" y="49302"/>
                  </a:cubicBezTo>
                  <a:cubicBezTo>
                    <a:pt x="26419" y="49336"/>
                    <a:pt x="26419" y="49336"/>
                    <a:pt x="26452" y="49369"/>
                  </a:cubicBezTo>
                  <a:cubicBezTo>
                    <a:pt x="26486" y="49436"/>
                    <a:pt x="26519" y="49503"/>
                    <a:pt x="26552" y="49536"/>
                  </a:cubicBezTo>
                  <a:cubicBezTo>
                    <a:pt x="26552" y="49569"/>
                    <a:pt x="26586" y="49603"/>
                    <a:pt x="26586" y="49636"/>
                  </a:cubicBezTo>
                  <a:lnTo>
                    <a:pt x="26686" y="49636"/>
                  </a:lnTo>
                  <a:cubicBezTo>
                    <a:pt x="26686" y="49636"/>
                    <a:pt x="26686" y="49636"/>
                    <a:pt x="26719" y="49603"/>
                  </a:cubicBezTo>
                  <a:cubicBezTo>
                    <a:pt x="26753" y="49569"/>
                    <a:pt x="26786" y="49569"/>
                    <a:pt x="26819" y="49536"/>
                  </a:cubicBezTo>
                  <a:lnTo>
                    <a:pt x="26819" y="49503"/>
                  </a:lnTo>
                  <a:cubicBezTo>
                    <a:pt x="27553" y="50437"/>
                    <a:pt x="28320" y="51404"/>
                    <a:pt x="28988" y="52405"/>
                  </a:cubicBezTo>
                  <a:cubicBezTo>
                    <a:pt x="28554" y="52505"/>
                    <a:pt x="28120" y="52638"/>
                    <a:pt x="27687" y="52805"/>
                  </a:cubicBezTo>
                  <a:cubicBezTo>
                    <a:pt x="27653" y="52838"/>
                    <a:pt x="27653" y="52838"/>
                    <a:pt x="27653" y="52838"/>
                  </a:cubicBezTo>
                  <a:lnTo>
                    <a:pt x="27620" y="52838"/>
                  </a:lnTo>
                  <a:cubicBezTo>
                    <a:pt x="27553" y="52872"/>
                    <a:pt x="27486" y="52938"/>
                    <a:pt x="27386" y="52972"/>
                  </a:cubicBezTo>
                  <a:cubicBezTo>
                    <a:pt x="27220" y="52571"/>
                    <a:pt x="26552" y="52138"/>
                    <a:pt x="26386" y="51871"/>
                  </a:cubicBezTo>
                  <a:cubicBezTo>
                    <a:pt x="23117" y="48602"/>
                    <a:pt x="20215" y="44933"/>
                    <a:pt x="17880" y="40930"/>
                  </a:cubicBezTo>
                  <a:lnTo>
                    <a:pt x="17946" y="40930"/>
                  </a:lnTo>
                  <a:cubicBezTo>
                    <a:pt x="18914" y="40930"/>
                    <a:pt x="19914" y="40830"/>
                    <a:pt x="20915" y="40630"/>
                  </a:cubicBezTo>
                  <a:close/>
                  <a:moveTo>
                    <a:pt x="49902" y="29688"/>
                  </a:moveTo>
                  <a:cubicBezTo>
                    <a:pt x="49302" y="35292"/>
                    <a:pt x="48101" y="40896"/>
                    <a:pt x="45966" y="46133"/>
                  </a:cubicBezTo>
                  <a:cubicBezTo>
                    <a:pt x="45766" y="46500"/>
                    <a:pt x="45566" y="46867"/>
                    <a:pt x="45399" y="47234"/>
                  </a:cubicBezTo>
                  <a:cubicBezTo>
                    <a:pt x="45299" y="47334"/>
                    <a:pt x="45266" y="47434"/>
                    <a:pt x="45266" y="47568"/>
                  </a:cubicBezTo>
                  <a:cubicBezTo>
                    <a:pt x="43565" y="48602"/>
                    <a:pt x="42064" y="50270"/>
                    <a:pt x="40963" y="51938"/>
                  </a:cubicBezTo>
                  <a:cubicBezTo>
                    <a:pt x="41029" y="51771"/>
                    <a:pt x="41096" y="51571"/>
                    <a:pt x="41163" y="51371"/>
                  </a:cubicBezTo>
                  <a:cubicBezTo>
                    <a:pt x="42664" y="47368"/>
                    <a:pt x="44465" y="43432"/>
                    <a:pt x="46433" y="39595"/>
                  </a:cubicBezTo>
                  <a:lnTo>
                    <a:pt x="46433" y="39595"/>
                  </a:lnTo>
                  <a:cubicBezTo>
                    <a:pt x="46333" y="39762"/>
                    <a:pt x="46200" y="39896"/>
                    <a:pt x="46100" y="40029"/>
                  </a:cubicBezTo>
                  <a:cubicBezTo>
                    <a:pt x="45966" y="40196"/>
                    <a:pt x="45833" y="40396"/>
                    <a:pt x="45666" y="40563"/>
                  </a:cubicBezTo>
                  <a:cubicBezTo>
                    <a:pt x="45566" y="40730"/>
                    <a:pt x="45433" y="40896"/>
                    <a:pt x="45333" y="41063"/>
                  </a:cubicBezTo>
                  <a:cubicBezTo>
                    <a:pt x="45166" y="41297"/>
                    <a:pt x="44999" y="41497"/>
                    <a:pt x="44866" y="41730"/>
                  </a:cubicBezTo>
                  <a:cubicBezTo>
                    <a:pt x="44799" y="41864"/>
                    <a:pt x="44699" y="41964"/>
                    <a:pt x="44632" y="42097"/>
                  </a:cubicBezTo>
                  <a:cubicBezTo>
                    <a:pt x="44565" y="42231"/>
                    <a:pt x="44465" y="42364"/>
                    <a:pt x="44399" y="42498"/>
                  </a:cubicBezTo>
                  <a:cubicBezTo>
                    <a:pt x="44332" y="42598"/>
                    <a:pt x="44265" y="42731"/>
                    <a:pt x="44198" y="42831"/>
                  </a:cubicBezTo>
                  <a:cubicBezTo>
                    <a:pt x="44065" y="43098"/>
                    <a:pt x="43932" y="43398"/>
                    <a:pt x="43831" y="43665"/>
                  </a:cubicBezTo>
                  <a:cubicBezTo>
                    <a:pt x="42631" y="45967"/>
                    <a:pt x="41730" y="48368"/>
                    <a:pt x="40763" y="50770"/>
                  </a:cubicBezTo>
                  <a:cubicBezTo>
                    <a:pt x="40496" y="51537"/>
                    <a:pt x="40196" y="52371"/>
                    <a:pt x="39929" y="53172"/>
                  </a:cubicBezTo>
                  <a:cubicBezTo>
                    <a:pt x="40029" y="51304"/>
                    <a:pt x="40296" y="49436"/>
                    <a:pt x="40596" y="47568"/>
                  </a:cubicBezTo>
                  <a:cubicBezTo>
                    <a:pt x="40896" y="46133"/>
                    <a:pt x="41330" y="44699"/>
                    <a:pt x="41830" y="43331"/>
                  </a:cubicBezTo>
                  <a:cubicBezTo>
                    <a:pt x="41830" y="43265"/>
                    <a:pt x="41863" y="43231"/>
                    <a:pt x="41863" y="43198"/>
                  </a:cubicBezTo>
                  <a:cubicBezTo>
                    <a:pt x="41897" y="43165"/>
                    <a:pt x="41897" y="43165"/>
                    <a:pt x="41897" y="43131"/>
                  </a:cubicBezTo>
                  <a:cubicBezTo>
                    <a:pt x="41897" y="43098"/>
                    <a:pt x="41930" y="43098"/>
                    <a:pt x="41930" y="43065"/>
                  </a:cubicBezTo>
                  <a:cubicBezTo>
                    <a:pt x="41930" y="43065"/>
                    <a:pt x="41930" y="43031"/>
                    <a:pt x="41930" y="43031"/>
                  </a:cubicBezTo>
                  <a:cubicBezTo>
                    <a:pt x="43765" y="38161"/>
                    <a:pt x="46633" y="33691"/>
                    <a:pt x="49902" y="29688"/>
                  </a:cubicBezTo>
                  <a:close/>
                  <a:moveTo>
                    <a:pt x="31523" y="40796"/>
                  </a:moveTo>
                  <a:cubicBezTo>
                    <a:pt x="32223" y="41530"/>
                    <a:pt x="32957" y="42231"/>
                    <a:pt x="33758" y="42831"/>
                  </a:cubicBezTo>
                  <a:cubicBezTo>
                    <a:pt x="33691" y="43598"/>
                    <a:pt x="33624" y="44366"/>
                    <a:pt x="33591" y="45099"/>
                  </a:cubicBezTo>
                  <a:lnTo>
                    <a:pt x="33557" y="45099"/>
                  </a:lnTo>
                  <a:cubicBezTo>
                    <a:pt x="33524" y="45066"/>
                    <a:pt x="33491" y="45066"/>
                    <a:pt x="33424" y="45033"/>
                  </a:cubicBezTo>
                  <a:lnTo>
                    <a:pt x="33391" y="45033"/>
                  </a:lnTo>
                  <a:cubicBezTo>
                    <a:pt x="33291" y="44999"/>
                    <a:pt x="33224" y="44966"/>
                    <a:pt x="33124" y="44899"/>
                  </a:cubicBezTo>
                  <a:lnTo>
                    <a:pt x="33090" y="44899"/>
                  </a:lnTo>
                  <a:cubicBezTo>
                    <a:pt x="33090" y="44899"/>
                    <a:pt x="33090" y="44899"/>
                    <a:pt x="33090" y="44933"/>
                  </a:cubicBezTo>
                  <a:cubicBezTo>
                    <a:pt x="33090" y="44966"/>
                    <a:pt x="33090" y="45033"/>
                    <a:pt x="33090" y="45066"/>
                  </a:cubicBezTo>
                  <a:cubicBezTo>
                    <a:pt x="33090" y="45066"/>
                    <a:pt x="33057" y="45099"/>
                    <a:pt x="33057" y="45099"/>
                  </a:cubicBezTo>
                  <a:cubicBezTo>
                    <a:pt x="33057" y="45166"/>
                    <a:pt x="33057" y="45233"/>
                    <a:pt x="33057" y="45300"/>
                  </a:cubicBezTo>
                  <a:cubicBezTo>
                    <a:pt x="33057" y="45333"/>
                    <a:pt x="33057" y="45400"/>
                    <a:pt x="33024" y="45433"/>
                  </a:cubicBezTo>
                  <a:lnTo>
                    <a:pt x="33057" y="45433"/>
                  </a:lnTo>
                  <a:cubicBezTo>
                    <a:pt x="32757" y="48302"/>
                    <a:pt x="33591" y="51204"/>
                    <a:pt x="35125" y="53639"/>
                  </a:cubicBezTo>
                  <a:cubicBezTo>
                    <a:pt x="34258" y="53105"/>
                    <a:pt x="33291" y="52705"/>
                    <a:pt x="32323" y="52471"/>
                  </a:cubicBezTo>
                  <a:cubicBezTo>
                    <a:pt x="32323" y="52371"/>
                    <a:pt x="32290" y="52238"/>
                    <a:pt x="32223" y="52138"/>
                  </a:cubicBezTo>
                  <a:cubicBezTo>
                    <a:pt x="31156" y="48468"/>
                    <a:pt x="31122" y="44599"/>
                    <a:pt x="31523" y="40796"/>
                  </a:cubicBezTo>
                  <a:close/>
                  <a:moveTo>
                    <a:pt x="7139" y="38995"/>
                  </a:moveTo>
                  <a:cubicBezTo>
                    <a:pt x="14711" y="42264"/>
                    <a:pt x="20948" y="48102"/>
                    <a:pt x="26986" y="53606"/>
                  </a:cubicBezTo>
                  <a:cubicBezTo>
                    <a:pt x="27019" y="53639"/>
                    <a:pt x="27053" y="53672"/>
                    <a:pt x="27086" y="53672"/>
                  </a:cubicBezTo>
                  <a:cubicBezTo>
                    <a:pt x="27253" y="53906"/>
                    <a:pt x="27486" y="54106"/>
                    <a:pt x="27687" y="54306"/>
                  </a:cubicBezTo>
                  <a:cubicBezTo>
                    <a:pt x="28187" y="54840"/>
                    <a:pt x="28754" y="55273"/>
                    <a:pt x="29321" y="55707"/>
                  </a:cubicBezTo>
                  <a:cubicBezTo>
                    <a:pt x="24557" y="53175"/>
                    <a:pt x="20225" y="49844"/>
                    <a:pt x="15828" y="46779"/>
                  </a:cubicBezTo>
                  <a:lnTo>
                    <a:pt x="15828" y="46779"/>
                  </a:lnTo>
                  <a:cubicBezTo>
                    <a:pt x="15919" y="46845"/>
                    <a:pt x="15982" y="46938"/>
                    <a:pt x="16045" y="47001"/>
                  </a:cubicBezTo>
                  <a:cubicBezTo>
                    <a:pt x="16212" y="47168"/>
                    <a:pt x="16379" y="47334"/>
                    <a:pt x="16545" y="47501"/>
                  </a:cubicBezTo>
                  <a:cubicBezTo>
                    <a:pt x="16712" y="47668"/>
                    <a:pt x="16879" y="47801"/>
                    <a:pt x="17046" y="47968"/>
                  </a:cubicBezTo>
                  <a:cubicBezTo>
                    <a:pt x="17246" y="48168"/>
                    <a:pt x="17479" y="48335"/>
                    <a:pt x="17679" y="48535"/>
                  </a:cubicBezTo>
                  <a:cubicBezTo>
                    <a:pt x="17913" y="48702"/>
                    <a:pt x="18146" y="48935"/>
                    <a:pt x="18380" y="49136"/>
                  </a:cubicBezTo>
                  <a:cubicBezTo>
                    <a:pt x="18380" y="49132"/>
                    <a:pt x="18379" y="49128"/>
                    <a:pt x="18379" y="49125"/>
                  </a:cubicBezTo>
                  <a:lnTo>
                    <a:pt x="18379" y="49125"/>
                  </a:lnTo>
                  <a:cubicBezTo>
                    <a:pt x="18699" y="49353"/>
                    <a:pt x="18991" y="49611"/>
                    <a:pt x="19314" y="49869"/>
                  </a:cubicBezTo>
                  <a:cubicBezTo>
                    <a:pt x="19581" y="50103"/>
                    <a:pt x="19848" y="50303"/>
                    <a:pt x="20148" y="50537"/>
                  </a:cubicBezTo>
                  <a:cubicBezTo>
                    <a:pt x="20381" y="50703"/>
                    <a:pt x="20615" y="50870"/>
                    <a:pt x="20882" y="51070"/>
                  </a:cubicBezTo>
                  <a:cubicBezTo>
                    <a:pt x="22917" y="52505"/>
                    <a:pt x="25018" y="53872"/>
                    <a:pt x="27153" y="55140"/>
                  </a:cubicBezTo>
                  <a:cubicBezTo>
                    <a:pt x="28554" y="55907"/>
                    <a:pt x="29888" y="56741"/>
                    <a:pt x="31323" y="57375"/>
                  </a:cubicBezTo>
                  <a:cubicBezTo>
                    <a:pt x="30622" y="57275"/>
                    <a:pt x="29922" y="57141"/>
                    <a:pt x="29221" y="56941"/>
                  </a:cubicBezTo>
                  <a:cubicBezTo>
                    <a:pt x="25018" y="55807"/>
                    <a:pt x="20848" y="54106"/>
                    <a:pt x="17346" y="51504"/>
                  </a:cubicBezTo>
                  <a:cubicBezTo>
                    <a:pt x="13310" y="48268"/>
                    <a:pt x="9640" y="44432"/>
                    <a:pt x="7472" y="39729"/>
                  </a:cubicBezTo>
                  <a:cubicBezTo>
                    <a:pt x="7339" y="39495"/>
                    <a:pt x="7239" y="39229"/>
                    <a:pt x="7139" y="38995"/>
                  </a:cubicBezTo>
                  <a:close/>
                  <a:moveTo>
                    <a:pt x="20448" y="3103"/>
                  </a:moveTo>
                  <a:cubicBezTo>
                    <a:pt x="23050" y="3136"/>
                    <a:pt x="25685" y="3136"/>
                    <a:pt x="28287" y="3136"/>
                  </a:cubicBezTo>
                  <a:lnTo>
                    <a:pt x="35859" y="3136"/>
                  </a:lnTo>
                  <a:cubicBezTo>
                    <a:pt x="38394" y="3136"/>
                    <a:pt x="40929" y="3169"/>
                    <a:pt x="43465" y="3169"/>
                  </a:cubicBezTo>
                  <a:lnTo>
                    <a:pt x="56140" y="3169"/>
                  </a:lnTo>
                  <a:cubicBezTo>
                    <a:pt x="56174" y="5338"/>
                    <a:pt x="56207" y="7506"/>
                    <a:pt x="56240" y="9641"/>
                  </a:cubicBezTo>
                  <a:lnTo>
                    <a:pt x="56474" y="20949"/>
                  </a:lnTo>
                  <a:lnTo>
                    <a:pt x="56707" y="31556"/>
                  </a:lnTo>
                  <a:cubicBezTo>
                    <a:pt x="56774" y="35259"/>
                    <a:pt x="56841" y="38995"/>
                    <a:pt x="56907" y="42698"/>
                  </a:cubicBezTo>
                  <a:cubicBezTo>
                    <a:pt x="56974" y="46400"/>
                    <a:pt x="57074" y="50136"/>
                    <a:pt x="57141" y="53872"/>
                  </a:cubicBezTo>
                  <a:cubicBezTo>
                    <a:pt x="57141" y="54973"/>
                    <a:pt x="57174" y="56107"/>
                    <a:pt x="57208" y="57208"/>
                  </a:cubicBezTo>
                  <a:cubicBezTo>
                    <a:pt x="55340" y="57241"/>
                    <a:pt x="53505" y="57308"/>
                    <a:pt x="51637" y="57342"/>
                  </a:cubicBezTo>
                  <a:cubicBezTo>
                    <a:pt x="51003" y="57342"/>
                    <a:pt x="50403" y="57342"/>
                    <a:pt x="49769" y="57375"/>
                  </a:cubicBezTo>
                  <a:cubicBezTo>
                    <a:pt x="47843" y="56201"/>
                    <a:pt x="45644" y="55516"/>
                    <a:pt x="43420" y="55516"/>
                  </a:cubicBezTo>
                  <a:cubicBezTo>
                    <a:pt x="43179" y="55516"/>
                    <a:pt x="42938" y="55524"/>
                    <a:pt x="42697" y="55540"/>
                  </a:cubicBezTo>
                  <a:cubicBezTo>
                    <a:pt x="45433" y="53672"/>
                    <a:pt x="47367" y="50637"/>
                    <a:pt x="47834" y="47334"/>
                  </a:cubicBezTo>
                  <a:cubicBezTo>
                    <a:pt x="47834" y="47268"/>
                    <a:pt x="47834" y="47201"/>
                    <a:pt x="47834" y="47101"/>
                  </a:cubicBezTo>
                  <a:cubicBezTo>
                    <a:pt x="47834" y="47034"/>
                    <a:pt x="47868" y="46934"/>
                    <a:pt x="47868" y="46834"/>
                  </a:cubicBezTo>
                  <a:cubicBezTo>
                    <a:pt x="47868" y="46734"/>
                    <a:pt x="47868" y="46667"/>
                    <a:pt x="47901" y="46567"/>
                  </a:cubicBezTo>
                  <a:lnTo>
                    <a:pt x="47901" y="46567"/>
                  </a:lnTo>
                  <a:cubicBezTo>
                    <a:pt x="47301" y="46634"/>
                    <a:pt x="46700" y="46834"/>
                    <a:pt x="46133" y="47067"/>
                  </a:cubicBezTo>
                  <a:cubicBezTo>
                    <a:pt x="46734" y="46000"/>
                    <a:pt x="47167" y="44833"/>
                    <a:pt x="47501" y="43632"/>
                  </a:cubicBezTo>
                  <a:cubicBezTo>
                    <a:pt x="49135" y="38928"/>
                    <a:pt x="50069" y="34058"/>
                    <a:pt x="50570" y="29121"/>
                  </a:cubicBezTo>
                  <a:cubicBezTo>
                    <a:pt x="50570" y="29088"/>
                    <a:pt x="50570" y="29055"/>
                    <a:pt x="50570" y="29021"/>
                  </a:cubicBezTo>
                  <a:lnTo>
                    <a:pt x="50570" y="28955"/>
                  </a:lnTo>
                  <a:cubicBezTo>
                    <a:pt x="50570" y="28854"/>
                    <a:pt x="50570" y="28754"/>
                    <a:pt x="50570" y="28654"/>
                  </a:cubicBezTo>
                  <a:cubicBezTo>
                    <a:pt x="50570" y="28554"/>
                    <a:pt x="50570" y="28454"/>
                    <a:pt x="50603" y="28354"/>
                  </a:cubicBezTo>
                  <a:cubicBezTo>
                    <a:pt x="50603" y="28287"/>
                    <a:pt x="50603" y="28221"/>
                    <a:pt x="50603" y="28154"/>
                  </a:cubicBezTo>
                  <a:cubicBezTo>
                    <a:pt x="50570" y="28187"/>
                    <a:pt x="50570" y="28187"/>
                    <a:pt x="50570" y="28187"/>
                  </a:cubicBezTo>
                  <a:cubicBezTo>
                    <a:pt x="50536" y="28221"/>
                    <a:pt x="50536" y="28221"/>
                    <a:pt x="50536" y="28221"/>
                  </a:cubicBezTo>
                  <a:cubicBezTo>
                    <a:pt x="50369" y="28354"/>
                    <a:pt x="50236" y="28488"/>
                    <a:pt x="50103" y="28621"/>
                  </a:cubicBezTo>
                  <a:cubicBezTo>
                    <a:pt x="50103" y="28654"/>
                    <a:pt x="50069" y="28654"/>
                    <a:pt x="50069" y="28688"/>
                  </a:cubicBezTo>
                  <a:lnTo>
                    <a:pt x="50003" y="28721"/>
                  </a:lnTo>
                  <a:cubicBezTo>
                    <a:pt x="49969" y="28788"/>
                    <a:pt x="49902" y="28854"/>
                    <a:pt x="49836" y="28921"/>
                  </a:cubicBezTo>
                  <a:cubicBezTo>
                    <a:pt x="49802" y="28955"/>
                    <a:pt x="49769" y="28988"/>
                    <a:pt x="49702" y="29021"/>
                  </a:cubicBezTo>
                  <a:cubicBezTo>
                    <a:pt x="46834" y="32457"/>
                    <a:pt x="44298" y="36226"/>
                    <a:pt x="42464" y="40296"/>
                  </a:cubicBezTo>
                  <a:cubicBezTo>
                    <a:pt x="42497" y="40062"/>
                    <a:pt x="42564" y="39796"/>
                    <a:pt x="42631" y="39562"/>
                  </a:cubicBezTo>
                  <a:cubicBezTo>
                    <a:pt x="43398" y="36126"/>
                    <a:pt x="43831" y="32624"/>
                    <a:pt x="43731" y="29088"/>
                  </a:cubicBezTo>
                  <a:cubicBezTo>
                    <a:pt x="43831" y="26019"/>
                    <a:pt x="43765" y="22950"/>
                    <a:pt x="43498" y="19881"/>
                  </a:cubicBezTo>
                  <a:cubicBezTo>
                    <a:pt x="43498" y="19748"/>
                    <a:pt x="43498" y="19648"/>
                    <a:pt x="43465" y="19514"/>
                  </a:cubicBezTo>
                  <a:cubicBezTo>
                    <a:pt x="43465" y="19381"/>
                    <a:pt x="43431" y="19248"/>
                    <a:pt x="43431" y="19114"/>
                  </a:cubicBezTo>
                  <a:cubicBezTo>
                    <a:pt x="43398" y="18947"/>
                    <a:pt x="43364" y="18781"/>
                    <a:pt x="43331" y="18614"/>
                  </a:cubicBezTo>
                  <a:cubicBezTo>
                    <a:pt x="43331" y="18614"/>
                    <a:pt x="43331" y="18614"/>
                    <a:pt x="43331" y="18580"/>
                  </a:cubicBezTo>
                  <a:cubicBezTo>
                    <a:pt x="43331" y="18547"/>
                    <a:pt x="43298" y="18480"/>
                    <a:pt x="43298" y="18447"/>
                  </a:cubicBezTo>
                  <a:cubicBezTo>
                    <a:pt x="43298" y="18414"/>
                    <a:pt x="43298" y="18380"/>
                    <a:pt x="43264" y="18347"/>
                  </a:cubicBezTo>
                  <a:cubicBezTo>
                    <a:pt x="43264" y="18247"/>
                    <a:pt x="43231" y="18180"/>
                    <a:pt x="43231" y="18113"/>
                  </a:cubicBezTo>
                  <a:cubicBezTo>
                    <a:pt x="43198" y="18047"/>
                    <a:pt x="43198" y="18013"/>
                    <a:pt x="43164" y="17980"/>
                  </a:cubicBezTo>
                  <a:cubicBezTo>
                    <a:pt x="43131" y="18013"/>
                    <a:pt x="43098" y="18047"/>
                    <a:pt x="43064" y="18113"/>
                  </a:cubicBezTo>
                  <a:cubicBezTo>
                    <a:pt x="43031" y="18147"/>
                    <a:pt x="42964" y="18214"/>
                    <a:pt x="42931" y="18247"/>
                  </a:cubicBezTo>
                  <a:cubicBezTo>
                    <a:pt x="42897" y="18314"/>
                    <a:pt x="42831" y="18347"/>
                    <a:pt x="42797" y="18414"/>
                  </a:cubicBezTo>
                  <a:cubicBezTo>
                    <a:pt x="42764" y="18447"/>
                    <a:pt x="42697" y="18514"/>
                    <a:pt x="42631" y="18580"/>
                  </a:cubicBezTo>
                  <a:cubicBezTo>
                    <a:pt x="41463" y="20315"/>
                    <a:pt x="40429" y="22183"/>
                    <a:pt x="39595" y="24118"/>
                  </a:cubicBezTo>
                  <a:cubicBezTo>
                    <a:pt x="39495" y="22150"/>
                    <a:pt x="38861" y="18547"/>
                    <a:pt x="38594" y="17113"/>
                  </a:cubicBezTo>
                  <a:cubicBezTo>
                    <a:pt x="38594" y="17079"/>
                    <a:pt x="38561" y="17013"/>
                    <a:pt x="38561" y="16979"/>
                  </a:cubicBezTo>
                  <a:cubicBezTo>
                    <a:pt x="38494" y="16746"/>
                    <a:pt x="38461" y="16579"/>
                    <a:pt x="38461" y="16546"/>
                  </a:cubicBezTo>
                  <a:cubicBezTo>
                    <a:pt x="38461" y="16512"/>
                    <a:pt x="38428" y="16479"/>
                    <a:pt x="38428" y="16446"/>
                  </a:cubicBezTo>
                  <a:cubicBezTo>
                    <a:pt x="38361" y="16512"/>
                    <a:pt x="38328" y="16579"/>
                    <a:pt x="38261" y="16679"/>
                  </a:cubicBezTo>
                  <a:cubicBezTo>
                    <a:pt x="38227" y="16746"/>
                    <a:pt x="38194" y="16779"/>
                    <a:pt x="38161" y="16813"/>
                  </a:cubicBezTo>
                  <a:cubicBezTo>
                    <a:pt x="38161" y="16813"/>
                    <a:pt x="38161" y="16846"/>
                    <a:pt x="38161" y="16846"/>
                  </a:cubicBezTo>
                  <a:cubicBezTo>
                    <a:pt x="38127" y="16879"/>
                    <a:pt x="38094" y="16946"/>
                    <a:pt x="38061" y="17013"/>
                  </a:cubicBezTo>
                  <a:cubicBezTo>
                    <a:pt x="38027" y="17046"/>
                    <a:pt x="37994" y="17079"/>
                    <a:pt x="37961" y="17113"/>
                  </a:cubicBezTo>
                  <a:cubicBezTo>
                    <a:pt x="37961" y="17113"/>
                    <a:pt x="37961" y="17113"/>
                    <a:pt x="37961" y="17146"/>
                  </a:cubicBezTo>
                  <a:cubicBezTo>
                    <a:pt x="37894" y="17280"/>
                    <a:pt x="37794" y="17413"/>
                    <a:pt x="37694" y="17546"/>
                  </a:cubicBezTo>
                  <a:cubicBezTo>
                    <a:pt x="37627" y="17680"/>
                    <a:pt x="37560" y="17780"/>
                    <a:pt x="37494" y="17913"/>
                  </a:cubicBezTo>
                  <a:lnTo>
                    <a:pt x="37460" y="17913"/>
                  </a:lnTo>
                  <a:cubicBezTo>
                    <a:pt x="35792" y="20882"/>
                    <a:pt x="34558" y="24084"/>
                    <a:pt x="33424" y="27287"/>
                  </a:cubicBezTo>
                  <a:cubicBezTo>
                    <a:pt x="32824" y="28921"/>
                    <a:pt x="32457" y="30622"/>
                    <a:pt x="32190" y="32324"/>
                  </a:cubicBezTo>
                  <a:cubicBezTo>
                    <a:pt x="32156" y="32357"/>
                    <a:pt x="32156" y="32390"/>
                    <a:pt x="32156" y="32424"/>
                  </a:cubicBezTo>
                  <a:cubicBezTo>
                    <a:pt x="31823" y="32691"/>
                    <a:pt x="31289" y="33057"/>
                    <a:pt x="30856" y="33424"/>
                  </a:cubicBezTo>
                  <a:cubicBezTo>
                    <a:pt x="31990" y="30222"/>
                    <a:pt x="32090" y="26553"/>
                    <a:pt x="30722" y="23417"/>
                  </a:cubicBezTo>
                  <a:cubicBezTo>
                    <a:pt x="30689" y="23384"/>
                    <a:pt x="30689" y="23351"/>
                    <a:pt x="30655" y="23284"/>
                  </a:cubicBezTo>
                  <a:cubicBezTo>
                    <a:pt x="30555" y="23117"/>
                    <a:pt x="30455" y="22917"/>
                    <a:pt x="30355" y="22717"/>
                  </a:cubicBezTo>
                  <a:cubicBezTo>
                    <a:pt x="30288" y="22617"/>
                    <a:pt x="30222" y="22483"/>
                    <a:pt x="30155" y="22383"/>
                  </a:cubicBezTo>
                  <a:lnTo>
                    <a:pt x="30122" y="22350"/>
                  </a:lnTo>
                  <a:lnTo>
                    <a:pt x="30122" y="22383"/>
                  </a:lnTo>
                  <a:cubicBezTo>
                    <a:pt x="30055" y="22450"/>
                    <a:pt x="29955" y="22550"/>
                    <a:pt x="29888" y="22650"/>
                  </a:cubicBezTo>
                  <a:lnTo>
                    <a:pt x="29855" y="22650"/>
                  </a:lnTo>
                  <a:lnTo>
                    <a:pt x="29855" y="22683"/>
                  </a:lnTo>
                  <a:cubicBezTo>
                    <a:pt x="29821" y="22717"/>
                    <a:pt x="29788" y="22750"/>
                    <a:pt x="29755" y="22783"/>
                  </a:cubicBezTo>
                  <a:cubicBezTo>
                    <a:pt x="29688" y="22884"/>
                    <a:pt x="29621" y="22984"/>
                    <a:pt x="29555" y="23050"/>
                  </a:cubicBezTo>
                  <a:cubicBezTo>
                    <a:pt x="29521" y="23084"/>
                    <a:pt x="29521" y="23117"/>
                    <a:pt x="29488" y="23150"/>
                  </a:cubicBezTo>
                  <a:cubicBezTo>
                    <a:pt x="28787" y="24585"/>
                    <a:pt x="28220" y="26119"/>
                    <a:pt x="27853" y="27720"/>
                  </a:cubicBezTo>
                  <a:cubicBezTo>
                    <a:pt x="26653" y="25252"/>
                    <a:pt x="25318" y="22817"/>
                    <a:pt x="23750" y="20582"/>
                  </a:cubicBezTo>
                  <a:cubicBezTo>
                    <a:pt x="21882" y="17913"/>
                    <a:pt x="20115" y="15145"/>
                    <a:pt x="17780" y="12876"/>
                  </a:cubicBezTo>
                  <a:cubicBezTo>
                    <a:pt x="17679" y="12843"/>
                    <a:pt x="17613" y="12776"/>
                    <a:pt x="17546" y="12710"/>
                  </a:cubicBezTo>
                  <a:cubicBezTo>
                    <a:pt x="17513" y="12676"/>
                    <a:pt x="17513" y="12676"/>
                    <a:pt x="17479" y="12643"/>
                  </a:cubicBezTo>
                  <a:cubicBezTo>
                    <a:pt x="17479" y="12643"/>
                    <a:pt x="17446" y="12643"/>
                    <a:pt x="17446" y="12609"/>
                  </a:cubicBezTo>
                  <a:cubicBezTo>
                    <a:pt x="17446" y="12609"/>
                    <a:pt x="17446" y="12609"/>
                    <a:pt x="17413" y="12576"/>
                  </a:cubicBezTo>
                  <a:cubicBezTo>
                    <a:pt x="17346" y="12509"/>
                    <a:pt x="17246" y="12443"/>
                    <a:pt x="17146" y="12376"/>
                  </a:cubicBezTo>
                  <a:lnTo>
                    <a:pt x="17112" y="12343"/>
                  </a:lnTo>
                  <a:cubicBezTo>
                    <a:pt x="17079" y="12309"/>
                    <a:pt x="17012" y="12276"/>
                    <a:pt x="16946" y="12209"/>
                  </a:cubicBezTo>
                  <a:lnTo>
                    <a:pt x="16946" y="12209"/>
                  </a:lnTo>
                  <a:cubicBezTo>
                    <a:pt x="16979" y="12443"/>
                    <a:pt x="17012" y="12676"/>
                    <a:pt x="17046" y="12876"/>
                  </a:cubicBezTo>
                  <a:lnTo>
                    <a:pt x="17046" y="12910"/>
                  </a:lnTo>
                  <a:cubicBezTo>
                    <a:pt x="17046" y="12910"/>
                    <a:pt x="17046" y="12943"/>
                    <a:pt x="17046" y="12943"/>
                  </a:cubicBezTo>
                  <a:cubicBezTo>
                    <a:pt x="17112" y="13310"/>
                    <a:pt x="17146" y="13677"/>
                    <a:pt x="17179" y="14010"/>
                  </a:cubicBezTo>
                  <a:cubicBezTo>
                    <a:pt x="18113" y="19014"/>
                    <a:pt x="20115" y="23751"/>
                    <a:pt x="22783" y="28054"/>
                  </a:cubicBezTo>
                  <a:cubicBezTo>
                    <a:pt x="21916" y="27420"/>
                    <a:pt x="21015" y="26886"/>
                    <a:pt x="20081" y="26419"/>
                  </a:cubicBezTo>
                  <a:cubicBezTo>
                    <a:pt x="19948" y="26386"/>
                    <a:pt x="19814" y="26319"/>
                    <a:pt x="19681" y="26286"/>
                  </a:cubicBezTo>
                  <a:cubicBezTo>
                    <a:pt x="19414" y="26186"/>
                    <a:pt x="19147" y="26086"/>
                    <a:pt x="18880" y="26019"/>
                  </a:cubicBezTo>
                  <a:cubicBezTo>
                    <a:pt x="18847" y="26019"/>
                    <a:pt x="18847" y="25986"/>
                    <a:pt x="18847" y="25986"/>
                  </a:cubicBezTo>
                  <a:lnTo>
                    <a:pt x="18780" y="25986"/>
                  </a:lnTo>
                  <a:cubicBezTo>
                    <a:pt x="18780" y="25952"/>
                    <a:pt x="18747" y="25952"/>
                    <a:pt x="18714" y="25952"/>
                  </a:cubicBezTo>
                  <a:lnTo>
                    <a:pt x="18680" y="25952"/>
                  </a:lnTo>
                  <a:cubicBezTo>
                    <a:pt x="18580" y="25919"/>
                    <a:pt x="18480" y="25886"/>
                    <a:pt x="18380" y="25852"/>
                  </a:cubicBezTo>
                  <a:cubicBezTo>
                    <a:pt x="18280" y="25819"/>
                    <a:pt x="18180" y="25819"/>
                    <a:pt x="18113" y="25786"/>
                  </a:cubicBezTo>
                  <a:lnTo>
                    <a:pt x="18080" y="25786"/>
                  </a:lnTo>
                  <a:cubicBezTo>
                    <a:pt x="17980" y="25752"/>
                    <a:pt x="17880" y="25752"/>
                    <a:pt x="17780" y="25719"/>
                  </a:cubicBezTo>
                  <a:lnTo>
                    <a:pt x="17780" y="25719"/>
                  </a:lnTo>
                  <a:cubicBezTo>
                    <a:pt x="18013" y="29655"/>
                    <a:pt x="21482" y="33791"/>
                    <a:pt x="25085" y="35693"/>
                  </a:cubicBezTo>
                  <a:cubicBezTo>
                    <a:pt x="24117" y="35726"/>
                    <a:pt x="23150" y="35926"/>
                    <a:pt x="22216" y="36226"/>
                  </a:cubicBezTo>
                  <a:cubicBezTo>
                    <a:pt x="22216" y="36160"/>
                    <a:pt x="22183" y="36093"/>
                    <a:pt x="22149" y="36026"/>
                  </a:cubicBezTo>
                  <a:cubicBezTo>
                    <a:pt x="21682" y="35326"/>
                    <a:pt x="21182" y="34625"/>
                    <a:pt x="20715" y="33891"/>
                  </a:cubicBezTo>
                  <a:cubicBezTo>
                    <a:pt x="18013" y="30155"/>
                    <a:pt x="15178" y="26453"/>
                    <a:pt x="11875" y="23250"/>
                  </a:cubicBezTo>
                  <a:cubicBezTo>
                    <a:pt x="11842" y="23217"/>
                    <a:pt x="11809" y="23217"/>
                    <a:pt x="11775" y="23184"/>
                  </a:cubicBezTo>
                  <a:cubicBezTo>
                    <a:pt x="11708" y="23150"/>
                    <a:pt x="11608" y="23084"/>
                    <a:pt x="11542" y="23017"/>
                  </a:cubicBezTo>
                  <a:cubicBezTo>
                    <a:pt x="11508" y="22984"/>
                    <a:pt x="11475" y="22950"/>
                    <a:pt x="11475" y="22950"/>
                  </a:cubicBezTo>
                  <a:cubicBezTo>
                    <a:pt x="11442" y="22917"/>
                    <a:pt x="11408" y="22884"/>
                    <a:pt x="11375" y="22850"/>
                  </a:cubicBezTo>
                  <a:lnTo>
                    <a:pt x="11342" y="22850"/>
                  </a:lnTo>
                  <a:lnTo>
                    <a:pt x="11342" y="22817"/>
                  </a:lnTo>
                  <a:cubicBezTo>
                    <a:pt x="11308" y="22817"/>
                    <a:pt x="11308" y="22750"/>
                    <a:pt x="11275" y="22717"/>
                  </a:cubicBezTo>
                  <a:lnTo>
                    <a:pt x="11141" y="22617"/>
                  </a:lnTo>
                  <a:cubicBezTo>
                    <a:pt x="11108" y="22583"/>
                    <a:pt x="11075" y="22550"/>
                    <a:pt x="11041" y="22517"/>
                  </a:cubicBezTo>
                  <a:cubicBezTo>
                    <a:pt x="11041" y="22517"/>
                    <a:pt x="11008" y="22483"/>
                    <a:pt x="11008" y="22483"/>
                  </a:cubicBezTo>
                  <a:cubicBezTo>
                    <a:pt x="11008" y="22617"/>
                    <a:pt x="11008" y="22750"/>
                    <a:pt x="11008" y="22884"/>
                  </a:cubicBezTo>
                  <a:cubicBezTo>
                    <a:pt x="11008" y="22984"/>
                    <a:pt x="11008" y="23084"/>
                    <a:pt x="10975" y="23184"/>
                  </a:cubicBezTo>
                  <a:lnTo>
                    <a:pt x="11008" y="23217"/>
                  </a:lnTo>
                  <a:cubicBezTo>
                    <a:pt x="11008" y="23250"/>
                    <a:pt x="10975" y="23284"/>
                    <a:pt x="10975" y="23317"/>
                  </a:cubicBezTo>
                  <a:cubicBezTo>
                    <a:pt x="10975" y="23351"/>
                    <a:pt x="10975" y="23384"/>
                    <a:pt x="10975" y="23384"/>
                  </a:cubicBezTo>
                  <a:cubicBezTo>
                    <a:pt x="11075" y="24551"/>
                    <a:pt x="11675" y="26553"/>
                    <a:pt x="11742" y="27020"/>
                  </a:cubicBezTo>
                  <a:cubicBezTo>
                    <a:pt x="12776" y="31223"/>
                    <a:pt x="14344" y="35326"/>
                    <a:pt x="16178" y="39229"/>
                  </a:cubicBezTo>
                  <a:cubicBezTo>
                    <a:pt x="15945" y="39429"/>
                    <a:pt x="15711" y="39595"/>
                    <a:pt x="15478" y="39796"/>
                  </a:cubicBezTo>
                  <a:cubicBezTo>
                    <a:pt x="15445" y="39829"/>
                    <a:pt x="15378" y="39896"/>
                    <a:pt x="15311" y="39962"/>
                  </a:cubicBezTo>
                  <a:cubicBezTo>
                    <a:pt x="15278" y="39996"/>
                    <a:pt x="15244" y="40029"/>
                    <a:pt x="15211" y="40062"/>
                  </a:cubicBezTo>
                  <a:cubicBezTo>
                    <a:pt x="15211" y="40062"/>
                    <a:pt x="15211" y="40062"/>
                    <a:pt x="15178" y="40096"/>
                  </a:cubicBezTo>
                  <a:lnTo>
                    <a:pt x="15078" y="40196"/>
                  </a:lnTo>
                  <a:cubicBezTo>
                    <a:pt x="15011" y="40263"/>
                    <a:pt x="14944" y="40329"/>
                    <a:pt x="14877" y="40396"/>
                  </a:cubicBezTo>
                  <a:cubicBezTo>
                    <a:pt x="14811" y="40463"/>
                    <a:pt x="14777" y="40496"/>
                    <a:pt x="14711" y="40563"/>
                  </a:cubicBezTo>
                  <a:lnTo>
                    <a:pt x="14811" y="40563"/>
                  </a:lnTo>
                  <a:cubicBezTo>
                    <a:pt x="15611" y="40696"/>
                    <a:pt x="16379" y="40796"/>
                    <a:pt x="17179" y="40863"/>
                  </a:cubicBezTo>
                  <a:cubicBezTo>
                    <a:pt x="17179" y="40896"/>
                    <a:pt x="17179" y="40930"/>
                    <a:pt x="17212" y="40930"/>
                  </a:cubicBezTo>
                  <a:cubicBezTo>
                    <a:pt x="17946" y="42297"/>
                    <a:pt x="18780" y="43565"/>
                    <a:pt x="19714" y="44799"/>
                  </a:cubicBezTo>
                  <a:cubicBezTo>
                    <a:pt x="20882" y="46500"/>
                    <a:pt x="22149" y="48068"/>
                    <a:pt x="23484" y="49603"/>
                  </a:cubicBezTo>
                  <a:cubicBezTo>
                    <a:pt x="23384" y="49503"/>
                    <a:pt x="23250" y="49402"/>
                    <a:pt x="23150" y="49302"/>
                  </a:cubicBezTo>
                  <a:cubicBezTo>
                    <a:pt x="18146" y="45033"/>
                    <a:pt x="12976" y="40663"/>
                    <a:pt x="6805" y="38194"/>
                  </a:cubicBezTo>
                  <a:lnTo>
                    <a:pt x="6805" y="38161"/>
                  </a:lnTo>
                  <a:cubicBezTo>
                    <a:pt x="6772" y="38161"/>
                    <a:pt x="6738" y="38161"/>
                    <a:pt x="6672" y="38128"/>
                  </a:cubicBezTo>
                  <a:lnTo>
                    <a:pt x="6571" y="38128"/>
                  </a:lnTo>
                  <a:cubicBezTo>
                    <a:pt x="6571" y="38128"/>
                    <a:pt x="6571" y="38094"/>
                    <a:pt x="6571" y="38094"/>
                  </a:cubicBezTo>
                  <a:cubicBezTo>
                    <a:pt x="6471" y="38061"/>
                    <a:pt x="6338" y="38028"/>
                    <a:pt x="6205" y="37994"/>
                  </a:cubicBezTo>
                  <a:lnTo>
                    <a:pt x="6205" y="37994"/>
                  </a:lnTo>
                  <a:cubicBezTo>
                    <a:pt x="6238" y="38028"/>
                    <a:pt x="6238" y="38061"/>
                    <a:pt x="6238" y="38128"/>
                  </a:cubicBezTo>
                  <a:cubicBezTo>
                    <a:pt x="6305" y="38295"/>
                    <a:pt x="6371" y="38461"/>
                    <a:pt x="6405" y="38628"/>
                  </a:cubicBezTo>
                  <a:cubicBezTo>
                    <a:pt x="6405" y="38661"/>
                    <a:pt x="6438" y="38661"/>
                    <a:pt x="6438" y="38695"/>
                  </a:cubicBezTo>
                  <a:cubicBezTo>
                    <a:pt x="6438" y="38762"/>
                    <a:pt x="6471" y="38828"/>
                    <a:pt x="6471" y="38895"/>
                  </a:cubicBezTo>
                  <a:cubicBezTo>
                    <a:pt x="6471" y="38895"/>
                    <a:pt x="6471" y="38928"/>
                    <a:pt x="6471" y="38928"/>
                  </a:cubicBezTo>
                  <a:cubicBezTo>
                    <a:pt x="9173" y="45199"/>
                    <a:pt x="14044" y="50370"/>
                    <a:pt x="19914" y="53806"/>
                  </a:cubicBezTo>
                  <a:cubicBezTo>
                    <a:pt x="19648" y="54173"/>
                    <a:pt x="19581" y="54640"/>
                    <a:pt x="19614" y="55140"/>
                  </a:cubicBezTo>
                  <a:cubicBezTo>
                    <a:pt x="19581" y="55173"/>
                    <a:pt x="19581" y="55273"/>
                    <a:pt x="19614" y="55340"/>
                  </a:cubicBezTo>
                  <a:cubicBezTo>
                    <a:pt x="19547" y="56641"/>
                    <a:pt x="19481" y="57942"/>
                    <a:pt x="19414" y="59243"/>
                  </a:cubicBezTo>
                  <a:cubicBezTo>
                    <a:pt x="19014" y="59210"/>
                    <a:pt x="18613" y="59210"/>
                    <a:pt x="18180" y="59210"/>
                  </a:cubicBezTo>
                  <a:lnTo>
                    <a:pt x="10508" y="59143"/>
                  </a:lnTo>
                  <a:cubicBezTo>
                    <a:pt x="9273" y="59143"/>
                    <a:pt x="8039" y="59143"/>
                    <a:pt x="6805" y="59109"/>
                  </a:cubicBezTo>
                  <a:lnTo>
                    <a:pt x="4837" y="59109"/>
                  </a:lnTo>
                  <a:cubicBezTo>
                    <a:pt x="4270" y="59109"/>
                    <a:pt x="3703" y="59109"/>
                    <a:pt x="3169" y="59076"/>
                  </a:cubicBezTo>
                  <a:cubicBezTo>
                    <a:pt x="3169" y="58175"/>
                    <a:pt x="3169" y="57241"/>
                    <a:pt x="3202" y="56307"/>
                  </a:cubicBezTo>
                  <a:cubicBezTo>
                    <a:pt x="3202" y="52672"/>
                    <a:pt x="3236" y="49036"/>
                    <a:pt x="3236" y="45400"/>
                  </a:cubicBezTo>
                  <a:cubicBezTo>
                    <a:pt x="3269" y="41764"/>
                    <a:pt x="3269" y="38161"/>
                    <a:pt x="3302" y="34525"/>
                  </a:cubicBezTo>
                  <a:cubicBezTo>
                    <a:pt x="3302" y="30989"/>
                    <a:pt x="3336" y="27453"/>
                    <a:pt x="3369" y="23918"/>
                  </a:cubicBezTo>
                  <a:cubicBezTo>
                    <a:pt x="3369" y="20315"/>
                    <a:pt x="3403" y="16712"/>
                    <a:pt x="3403" y="13110"/>
                  </a:cubicBezTo>
                  <a:cubicBezTo>
                    <a:pt x="3436" y="9774"/>
                    <a:pt x="3436" y="6438"/>
                    <a:pt x="3469" y="3103"/>
                  </a:cubicBezTo>
                  <a:close/>
                  <a:moveTo>
                    <a:pt x="20448" y="54106"/>
                  </a:moveTo>
                  <a:cubicBezTo>
                    <a:pt x="24818" y="56541"/>
                    <a:pt x="29721" y="58042"/>
                    <a:pt x="34692" y="58342"/>
                  </a:cubicBezTo>
                  <a:cubicBezTo>
                    <a:pt x="32423" y="59443"/>
                    <a:pt x="29855" y="59743"/>
                    <a:pt x="27520" y="60644"/>
                  </a:cubicBezTo>
                  <a:cubicBezTo>
                    <a:pt x="24818" y="61611"/>
                    <a:pt x="22283" y="62946"/>
                    <a:pt x="19914" y="64580"/>
                  </a:cubicBezTo>
                  <a:cubicBezTo>
                    <a:pt x="19914" y="62979"/>
                    <a:pt x="19948" y="61378"/>
                    <a:pt x="19981" y="59777"/>
                  </a:cubicBezTo>
                  <a:cubicBezTo>
                    <a:pt x="20014" y="59777"/>
                    <a:pt x="20014" y="59743"/>
                    <a:pt x="20014" y="59743"/>
                  </a:cubicBezTo>
                  <a:lnTo>
                    <a:pt x="20014" y="59677"/>
                  </a:lnTo>
                  <a:lnTo>
                    <a:pt x="20014" y="59610"/>
                  </a:lnTo>
                  <a:cubicBezTo>
                    <a:pt x="20014" y="59576"/>
                    <a:pt x="20014" y="59543"/>
                    <a:pt x="20014" y="59510"/>
                  </a:cubicBezTo>
                  <a:lnTo>
                    <a:pt x="20014" y="59410"/>
                  </a:lnTo>
                  <a:cubicBezTo>
                    <a:pt x="20014" y="59410"/>
                    <a:pt x="20014" y="59376"/>
                    <a:pt x="20014" y="59376"/>
                  </a:cubicBezTo>
                  <a:lnTo>
                    <a:pt x="20014" y="59343"/>
                  </a:lnTo>
                  <a:cubicBezTo>
                    <a:pt x="20014" y="59310"/>
                    <a:pt x="20014" y="59310"/>
                    <a:pt x="20014" y="59276"/>
                  </a:cubicBezTo>
                  <a:cubicBezTo>
                    <a:pt x="20081" y="57975"/>
                    <a:pt x="20115" y="56674"/>
                    <a:pt x="20181" y="55373"/>
                  </a:cubicBezTo>
                  <a:cubicBezTo>
                    <a:pt x="20215" y="55307"/>
                    <a:pt x="20181" y="55273"/>
                    <a:pt x="20181" y="55240"/>
                  </a:cubicBezTo>
                  <a:cubicBezTo>
                    <a:pt x="20215" y="54973"/>
                    <a:pt x="20148" y="54573"/>
                    <a:pt x="20281" y="54373"/>
                  </a:cubicBezTo>
                  <a:cubicBezTo>
                    <a:pt x="20315" y="54306"/>
                    <a:pt x="20381" y="54206"/>
                    <a:pt x="20448" y="54106"/>
                  </a:cubicBezTo>
                  <a:close/>
                  <a:moveTo>
                    <a:pt x="33624" y="45767"/>
                  </a:moveTo>
                  <a:lnTo>
                    <a:pt x="33624" y="45767"/>
                  </a:lnTo>
                  <a:cubicBezTo>
                    <a:pt x="36560" y="47334"/>
                    <a:pt x="38227" y="50336"/>
                    <a:pt x="38895" y="53472"/>
                  </a:cubicBezTo>
                  <a:cubicBezTo>
                    <a:pt x="38928" y="53505"/>
                    <a:pt x="38928" y="53539"/>
                    <a:pt x="38928" y="53539"/>
                  </a:cubicBezTo>
                  <a:cubicBezTo>
                    <a:pt x="38995" y="53772"/>
                    <a:pt x="39061" y="53972"/>
                    <a:pt x="39128" y="54206"/>
                  </a:cubicBezTo>
                  <a:cubicBezTo>
                    <a:pt x="39128" y="54306"/>
                    <a:pt x="39161" y="54406"/>
                    <a:pt x="39195" y="54540"/>
                  </a:cubicBezTo>
                  <a:cubicBezTo>
                    <a:pt x="39195" y="54640"/>
                    <a:pt x="39228" y="54740"/>
                    <a:pt x="39228" y="54873"/>
                  </a:cubicBezTo>
                  <a:cubicBezTo>
                    <a:pt x="39262" y="55040"/>
                    <a:pt x="39262" y="55207"/>
                    <a:pt x="39295" y="55340"/>
                  </a:cubicBezTo>
                  <a:lnTo>
                    <a:pt x="39295" y="55373"/>
                  </a:lnTo>
                  <a:cubicBezTo>
                    <a:pt x="39295" y="55373"/>
                    <a:pt x="39295" y="55373"/>
                    <a:pt x="39295" y="55407"/>
                  </a:cubicBezTo>
                  <a:cubicBezTo>
                    <a:pt x="39328" y="55373"/>
                    <a:pt x="39362" y="55340"/>
                    <a:pt x="39395" y="55307"/>
                  </a:cubicBezTo>
                  <a:cubicBezTo>
                    <a:pt x="39428" y="55273"/>
                    <a:pt x="39462" y="55240"/>
                    <a:pt x="39495" y="55207"/>
                  </a:cubicBezTo>
                  <a:cubicBezTo>
                    <a:pt x="39562" y="55173"/>
                    <a:pt x="39595" y="55140"/>
                    <a:pt x="39595" y="55107"/>
                  </a:cubicBezTo>
                  <a:cubicBezTo>
                    <a:pt x="39628" y="55073"/>
                    <a:pt x="39662" y="55040"/>
                    <a:pt x="39695" y="55007"/>
                  </a:cubicBezTo>
                  <a:cubicBezTo>
                    <a:pt x="39862" y="54840"/>
                    <a:pt x="39995" y="54673"/>
                    <a:pt x="40129" y="54506"/>
                  </a:cubicBezTo>
                  <a:cubicBezTo>
                    <a:pt x="40196" y="54373"/>
                    <a:pt x="40296" y="54239"/>
                    <a:pt x="40362" y="54139"/>
                  </a:cubicBezTo>
                  <a:cubicBezTo>
                    <a:pt x="40529" y="53806"/>
                    <a:pt x="40696" y="53472"/>
                    <a:pt x="40896" y="53139"/>
                  </a:cubicBezTo>
                  <a:cubicBezTo>
                    <a:pt x="42430" y="50770"/>
                    <a:pt x="44499" y="48235"/>
                    <a:pt x="47267" y="47334"/>
                  </a:cubicBezTo>
                  <a:lnTo>
                    <a:pt x="47267" y="47334"/>
                  </a:lnTo>
                  <a:cubicBezTo>
                    <a:pt x="46834" y="50136"/>
                    <a:pt x="45299" y="52805"/>
                    <a:pt x="43098" y="54606"/>
                  </a:cubicBezTo>
                  <a:cubicBezTo>
                    <a:pt x="42264" y="55173"/>
                    <a:pt x="41430" y="55707"/>
                    <a:pt x="40529" y="56141"/>
                  </a:cubicBezTo>
                  <a:lnTo>
                    <a:pt x="41430" y="56141"/>
                  </a:lnTo>
                  <a:cubicBezTo>
                    <a:pt x="41563" y="56141"/>
                    <a:pt x="41663" y="56141"/>
                    <a:pt x="41797" y="56174"/>
                  </a:cubicBezTo>
                  <a:cubicBezTo>
                    <a:pt x="41930" y="56174"/>
                    <a:pt x="42064" y="56141"/>
                    <a:pt x="42164" y="56141"/>
                  </a:cubicBezTo>
                  <a:lnTo>
                    <a:pt x="42564" y="56141"/>
                  </a:lnTo>
                  <a:cubicBezTo>
                    <a:pt x="42664" y="56141"/>
                    <a:pt x="42731" y="56141"/>
                    <a:pt x="42797" y="56174"/>
                  </a:cubicBezTo>
                  <a:cubicBezTo>
                    <a:pt x="43058" y="56153"/>
                    <a:pt x="43317" y="56142"/>
                    <a:pt x="43576" y="56142"/>
                  </a:cubicBezTo>
                  <a:cubicBezTo>
                    <a:pt x="45341" y="56142"/>
                    <a:pt x="47064" y="56627"/>
                    <a:pt x="48635" y="57442"/>
                  </a:cubicBezTo>
                  <a:cubicBezTo>
                    <a:pt x="48668" y="57475"/>
                    <a:pt x="48702" y="57475"/>
                    <a:pt x="48768" y="57508"/>
                  </a:cubicBezTo>
                  <a:cubicBezTo>
                    <a:pt x="48902" y="57575"/>
                    <a:pt x="49002" y="57642"/>
                    <a:pt x="49135" y="57708"/>
                  </a:cubicBezTo>
                  <a:cubicBezTo>
                    <a:pt x="49169" y="57708"/>
                    <a:pt x="49169" y="57742"/>
                    <a:pt x="49169" y="57742"/>
                  </a:cubicBezTo>
                  <a:lnTo>
                    <a:pt x="49202" y="57742"/>
                  </a:lnTo>
                  <a:cubicBezTo>
                    <a:pt x="49235" y="57742"/>
                    <a:pt x="49302" y="57775"/>
                    <a:pt x="49335" y="57809"/>
                  </a:cubicBezTo>
                  <a:cubicBezTo>
                    <a:pt x="49369" y="57842"/>
                    <a:pt x="49435" y="57875"/>
                    <a:pt x="49469" y="57909"/>
                  </a:cubicBezTo>
                  <a:cubicBezTo>
                    <a:pt x="49502" y="57942"/>
                    <a:pt x="49502" y="57942"/>
                    <a:pt x="49536" y="57942"/>
                  </a:cubicBezTo>
                  <a:cubicBezTo>
                    <a:pt x="49569" y="57975"/>
                    <a:pt x="49569" y="57975"/>
                    <a:pt x="49602" y="57975"/>
                  </a:cubicBezTo>
                  <a:cubicBezTo>
                    <a:pt x="50169" y="58342"/>
                    <a:pt x="50736" y="58743"/>
                    <a:pt x="51270" y="59176"/>
                  </a:cubicBezTo>
                  <a:cubicBezTo>
                    <a:pt x="49662" y="59574"/>
                    <a:pt x="48075" y="59864"/>
                    <a:pt x="46509" y="59864"/>
                  </a:cubicBezTo>
                  <a:cubicBezTo>
                    <a:pt x="45315" y="59864"/>
                    <a:pt x="44133" y="59695"/>
                    <a:pt x="42964" y="59276"/>
                  </a:cubicBezTo>
                  <a:cubicBezTo>
                    <a:pt x="42797" y="59243"/>
                    <a:pt x="42631" y="59210"/>
                    <a:pt x="42497" y="59143"/>
                  </a:cubicBezTo>
                  <a:cubicBezTo>
                    <a:pt x="42297" y="59109"/>
                    <a:pt x="42097" y="59043"/>
                    <a:pt x="41930" y="58976"/>
                  </a:cubicBezTo>
                  <a:lnTo>
                    <a:pt x="41897" y="58976"/>
                  </a:lnTo>
                  <a:cubicBezTo>
                    <a:pt x="41830" y="58943"/>
                    <a:pt x="41797" y="58943"/>
                    <a:pt x="41730" y="58909"/>
                  </a:cubicBezTo>
                  <a:cubicBezTo>
                    <a:pt x="41697" y="58909"/>
                    <a:pt x="41630" y="58876"/>
                    <a:pt x="41563" y="58876"/>
                  </a:cubicBezTo>
                  <a:cubicBezTo>
                    <a:pt x="41463" y="58809"/>
                    <a:pt x="41363" y="58776"/>
                    <a:pt x="41263" y="58743"/>
                  </a:cubicBezTo>
                  <a:cubicBezTo>
                    <a:pt x="41163" y="58709"/>
                    <a:pt x="41096" y="58676"/>
                    <a:pt x="40996" y="58642"/>
                  </a:cubicBezTo>
                  <a:cubicBezTo>
                    <a:pt x="40929" y="58609"/>
                    <a:pt x="40829" y="58576"/>
                    <a:pt x="40763" y="58542"/>
                  </a:cubicBezTo>
                  <a:cubicBezTo>
                    <a:pt x="40696" y="58509"/>
                    <a:pt x="40596" y="58476"/>
                    <a:pt x="40529" y="58442"/>
                  </a:cubicBezTo>
                  <a:lnTo>
                    <a:pt x="40529" y="58442"/>
                  </a:lnTo>
                  <a:cubicBezTo>
                    <a:pt x="40529" y="58442"/>
                    <a:pt x="40562" y="58476"/>
                    <a:pt x="40562" y="58476"/>
                  </a:cubicBezTo>
                  <a:cubicBezTo>
                    <a:pt x="40663" y="58542"/>
                    <a:pt x="40729" y="58642"/>
                    <a:pt x="40829" y="58709"/>
                  </a:cubicBezTo>
                  <a:cubicBezTo>
                    <a:pt x="40829" y="58743"/>
                    <a:pt x="40863" y="58743"/>
                    <a:pt x="40863" y="58776"/>
                  </a:cubicBezTo>
                  <a:lnTo>
                    <a:pt x="40896" y="58776"/>
                  </a:lnTo>
                  <a:cubicBezTo>
                    <a:pt x="40929" y="58809"/>
                    <a:pt x="40963" y="58843"/>
                    <a:pt x="40963" y="58843"/>
                  </a:cubicBezTo>
                  <a:cubicBezTo>
                    <a:pt x="41063" y="58943"/>
                    <a:pt x="41163" y="59009"/>
                    <a:pt x="41230" y="59076"/>
                  </a:cubicBezTo>
                  <a:cubicBezTo>
                    <a:pt x="41263" y="59076"/>
                    <a:pt x="41263" y="59076"/>
                    <a:pt x="41263" y="59109"/>
                  </a:cubicBezTo>
                  <a:cubicBezTo>
                    <a:pt x="41296" y="59143"/>
                    <a:pt x="41330" y="59176"/>
                    <a:pt x="41363" y="59210"/>
                  </a:cubicBezTo>
                  <a:cubicBezTo>
                    <a:pt x="41430" y="59243"/>
                    <a:pt x="41496" y="59310"/>
                    <a:pt x="41530" y="59343"/>
                  </a:cubicBezTo>
                  <a:cubicBezTo>
                    <a:pt x="41630" y="59443"/>
                    <a:pt x="41697" y="59510"/>
                    <a:pt x="41763" y="59576"/>
                  </a:cubicBezTo>
                  <a:cubicBezTo>
                    <a:pt x="41797" y="59576"/>
                    <a:pt x="41797" y="59576"/>
                    <a:pt x="41797" y="59610"/>
                  </a:cubicBezTo>
                  <a:cubicBezTo>
                    <a:pt x="44432" y="61645"/>
                    <a:pt x="46267" y="64814"/>
                    <a:pt x="46734" y="68049"/>
                  </a:cubicBezTo>
                  <a:cubicBezTo>
                    <a:pt x="45333" y="67482"/>
                    <a:pt x="43798" y="66948"/>
                    <a:pt x="42564" y="66014"/>
                  </a:cubicBezTo>
                  <a:cubicBezTo>
                    <a:pt x="42330" y="65848"/>
                    <a:pt x="42097" y="65681"/>
                    <a:pt x="41897" y="65481"/>
                  </a:cubicBezTo>
                  <a:cubicBezTo>
                    <a:pt x="41830" y="65447"/>
                    <a:pt x="41763" y="65381"/>
                    <a:pt x="41697" y="65314"/>
                  </a:cubicBezTo>
                  <a:cubicBezTo>
                    <a:pt x="41697" y="65314"/>
                    <a:pt x="41663" y="65281"/>
                    <a:pt x="41630" y="65247"/>
                  </a:cubicBezTo>
                  <a:cubicBezTo>
                    <a:pt x="41597" y="65214"/>
                    <a:pt x="41563" y="65180"/>
                    <a:pt x="41530" y="65147"/>
                  </a:cubicBezTo>
                  <a:cubicBezTo>
                    <a:pt x="41496" y="65114"/>
                    <a:pt x="41463" y="65080"/>
                    <a:pt x="41430" y="65047"/>
                  </a:cubicBezTo>
                  <a:cubicBezTo>
                    <a:pt x="41396" y="65014"/>
                    <a:pt x="41363" y="64980"/>
                    <a:pt x="41363" y="64947"/>
                  </a:cubicBezTo>
                  <a:cubicBezTo>
                    <a:pt x="41330" y="64947"/>
                    <a:pt x="41330" y="64914"/>
                    <a:pt x="41296" y="64880"/>
                  </a:cubicBezTo>
                  <a:cubicBezTo>
                    <a:pt x="41296" y="64880"/>
                    <a:pt x="41263" y="64847"/>
                    <a:pt x="41263" y="64814"/>
                  </a:cubicBezTo>
                  <a:cubicBezTo>
                    <a:pt x="41230" y="64780"/>
                    <a:pt x="41196" y="64747"/>
                    <a:pt x="41163" y="64713"/>
                  </a:cubicBezTo>
                  <a:cubicBezTo>
                    <a:pt x="41163" y="64680"/>
                    <a:pt x="41163" y="64680"/>
                    <a:pt x="41130" y="64647"/>
                  </a:cubicBezTo>
                  <a:lnTo>
                    <a:pt x="41130" y="64680"/>
                  </a:lnTo>
                  <a:cubicBezTo>
                    <a:pt x="40262" y="63646"/>
                    <a:pt x="39628" y="62412"/>
                    <a:pt x="39195" y="61144"/>
                  </a:cubicBezTo>
                  <a:cubicBezTo>
                    <a:pt x="39161" y="61078"/>
                    <a:pt x="39128" y="60977"/>
                    <a:pt x="39095" y="60911"/>
                  </a:cubicBezTo>
                  <a:cubicBezTo>
                    <a:pt x="38995" y="60677"/>
                    <a:pt x="38895" y="60444"/>
                    <a:pt x="38795" y="60210"/>
                  </a:cubicBezTo>
                  <a:cubicBezTo>
                    <a:pt x="38795" y="60210"/>
                    <a:pt x="38795" y="60177"/>
                    <a:pt x="38795" y="60177"/>
                  </a:cubicBezTo>
                  <a:cubicBezTo>
                    <a:pt x="38795" y="60144"/>
                    <a:pt x="38761" y="60077"/>
                    <a:pt x="38761" y="60043"/>
                  </a:cubicBezTo>
                  <a:cubicBezTo>
                    <a:pt x="38728" y="59977"/>
                    <a:pt x="38694" y="59877"/>
                    <a:pt x="38661" y="59810"/>
                  </a:cubicBezTo>
                  <a:cubicBezTo>
                    <a:pt x="38628" y="59777"/>
                    <a:pt x="38628" y="59710"/>
                    <a:pt x="38594" y="59677"/>
                  </a:cubicBezTo>
                  <a:cubicBezTo>
                    <a:pt x="38528" y="59710"/>
                    <a:pt x="38494" y="59777"/>
                    <a:pt x="38428" y="59810"/>
                  </a:cubicBezTo>
                  <a:lnTo>
                    <a:pt x="38428" y="59843"/>
                  </a:lnTo>
                  <a:cubicBezTo>
                    <a:pt x="38361" y="59910"/>
                    <a:pt x="38328" y="59943"/>
                    <a:pt x="38294" y="60010"/>
                  </a:cubicBezTo>
                  <a:lnTo>
                    <a:pt x="38094" y="60244"/>
                  </a:lnTo>
                  <a:cubicBezTo>
                    <a:pt x="37994" y="60344"/>
                    <a:pt x="37927" y="60444"/>
                    <a:pt x="37827" y="60544"/>
                  </a:cubicBezTo>
                  <a:cubicBezTo>
                    <a:pt x="37660" y="60711"/>
                    <a:pt x="37527" y="60911"/>
                    <a:pt x="37360" y="61111"/>
                  </a:cubicBezTo>
                  <a:cubicBezTo>
                    <a:pt x="37327" y="61178"/>
                    <a:pt x="37260" y="61244"/>
                    <a:pt x="37227" y="61278"/>
                  </a:cubicBezTo>
                  <a:cubicBezTo>
                    <a:pt x="36359" y="62378"/>
                    <a:pt x="35359" y="63312"/>
                    <a:pt x="34258" y="64180"/>
                  </a:cubicBezTo>
                  <a:cubicBezTo>
                    <a:pt x="32824" y="65414"/>
                    <a:pt x="31122" y="66248"/>
                    <a:pt x="29288" y="66648"/>
                  </a:cubicBezTo>
                  <a:cubicBezTo>
                    <a:pt x="29321" y="66548"/>
                    <a:pt x="29388" y="66415"/>
                    <a:pt x="29421" y="66281"/>
                  </a:cubicBezTo>
                  <a:cubicBezTo>
                    <a:pt x="30722" y="63413"/>
                    <a:pt x="32690" y="60510"/>
                    <a:pt x="35559" y="59076"/>
                  </a:cubicBezTo>
                  <a:cubicBezTo>
                    <a:pt x="35626" y="59043"/>
                    <a:pt x="35692" y="58976"/>
                    <a:pt x="35759" y="58943"/>
                  </a:cubicBezTo>
                  <a:cubicBezTo>
                    <a:pt x="35859" y="58876"/>
                    <a:pt x="35959" y="58809"/>
                    <a:pt x="36093" y="58743"/>
                  </a:cubicBezTo>
                  <a:cubicBezTo>
                    <a:pt x="36193" y="58676"/>
                    <a:pt x="36326" y="58609"/>
                    <a:pt x="36460" y="58542"/>
                  </a:cubicBezTo>
                  <a:cubicBezTo>
                    <a:pt x="36593" y="58476"/>
                    <a:pt x="36693" y="58376"/>
                    <a:pt x="36826" y="58309"/>
                  </a:cubicBezTo>
                  <a:cubicBezTo>
                    <a:pt x="36860" y="58276"/>
                    <a:pt x="36893" y="58276"/>
                    <a:pt x="36927" y="58242"/>
                  </a:cubicBezTo>
                  <a:cubicBezTo>
                    <a:pt x="36960" y="58242"/>
                    <a:pt x="36993" y="58209"/>
                    <a:pt x="37027" y="58209"/>
                  </a:cubicBezTo>
                  <a:cubicBezTo>
                    <a:pt x="37127" y="58142"/>
                    <a:pt x="37227" y="58075"/>
                    <a:pt x="37327" y="58042"/>
                  </a:cubicBezTo>
                  <a:cubicBezTo>
                    <a:pt x="37360" y="58009"/>
                    <a:pt x="37394" y="57975"/>
                    <a:pt x="37427" y="57975"/>
                  </a:cubicBezTo>
                  <a:cubicBezTo>
                    <a:pt x="37427" y="57975"/>
                    <a:pt x="37427" y="57975"/>
                    <a:pt x="37427" y="57942"/>
                  </a:cubicBezTo>
                  <a:lnTo>
                    <a:pt x="37460" y="57942"/>
                  </a:lnTo>
                  <a:cubicBezTo>
                    <a:pt x="37460" y="57942"/>
                    <a:pt x="37494" y="57909"/>
                    <a:pt x="37494" y="57909"/>
                  </a:cubicBezTo>
                  <a:cubicBezTo>
                    <a:pt x="37427" y="57909"/>
                    <a:pt x="37360" y="57909"/>
                    <a:pt x="37293" y="57875"/>
                  </a:cubicBezTo>
                  <a:cubicBezTo>
                    <a:pt x="37127" y="57842"/>
                    <a:pt x="36960" y="57809"/>
                    <a:pt x="36826" y="57775"/>
                  </a:cubicBezTo>
                  <a:cubicBezTo>
                    <a:pt x="36660" y="57742"/>
                    <a:pt x="36493" y="57708"/>
                    <a:pt x="36326" y="57675"/>
                  </a:cubicBezTo>
                  <a:cubicBezTo>
                    <a:pt x="36293" y="57675"/>
                    <a:pt x="36259" y="57642"/>
                    <a:pt x="36226" y="57642"/>
                  </a:cubicBezTo>
                  <a:cubicBezTo>
                    <a:pt x="33024" y="57141"/>
                    <a:pt x="29788" y="55941"/>
                    <a:pt x="27687" y="53472"/>
                  </a:cubicBezTo>
                  <a:cubicBezTo>
                    <a:pt x="28611" y="53043"/>
                    <a:pt x="29575" y="52847"/>
                    <a:pt x="30535" y="52847"/>
                  </a:cubicBezTo>
                  <a:cubicBezTo>
                    <a:pt x="32035" y="52847"/>
                    <a:pt x="33523" y="53325"/>
                    <a:pt x="34825" y="54139"/>
                  </a:cubicBezTo>
                  <a:cubicBezTo>
                    <a:pt x="34925" y="54173"/>
                    <a:pt x="35025" y="54239"/>
                    <a:pt x="35125" y="54273"/>
                  </a:cubicBezTo>
                  <a:cubicBezTo>
                    <a:pt x="35259" y="54339"/>
                    <a:pt x="35392" y="54406"/>
                    <a:pt x="35526" y="54473"/>
                  </a:cubicBezTo>
                  <a:cubicBezTo>
                    <a:pt x="35559" y="54473"/>
                    <a:pt x="35559" y="54506"/>
                    <a:pt x="35559" y="54506"/>
                  </a:cubicBezTo>
                  <a:cubicBezTo>
                    <a:pt x="35726" y="54573"/>
                    <a:pt x="35892" y="54673"/>
                    <a:pt x="36026" y="54740"/>
                  </a:cubicBezTo>
                  <a:lnTo>
                    <a:pt x="36059" y="54740"/>
                  </a:lnTo>
                  <a:cubicBezTo>
                    <a:pt x="36059" y="54773"/>
                    <a:pt x="36059" y="54773"/>
                    <a:pt x="36059" y="54773"/>
                  </a:cubicBezTo>
                  <a:lnTo>
                    <a:pt x="36093" y="54773"/>
                  </a:lnTo>
                  <a:cubicBezTo>
                    <a:pt x="36193" y="54840"/>
                    <a:pt x="36259" y="54873"/>
                    <a:pt x="36359" y="54906"/>
                  </a:cubicBezTo>
                  <a:cubicBezTo>
                    <a:pt x="36460" y="54973"/>
                    <a:pt x="36526" y="55007"/>
                    <a:pt x="36626" y="55073"/>
                  </a:cubicBezTo>
                  <a:lnTo>
                    <a:pt x="36660" y="55073"/>
                  </a:lnTo>
                  <a:cubicBezTo>
                    <a:pt x="36760" y="55140"/>
                    <a:pt x="36860" y="55173"/>
                    <a:pt x="36960" y="55240"/>
                  </a:cubicBezTo>
                  <a:cubicBezTo>
                    <a:pt x="37027" y="55273"/>
                    <a:pt x="37127" y="55307"/>
                    <a:pt x="37227" y="55373"/>
                  </a:cubicBezTo>
                  <a:lnTo>
                    <a:pt x="37260" y="55373"/>
                  </a:lnTo>
                  <a:cubicBezTo>
                    <a:pt x="37127" y="55240"/>
                    <a:pt x="36960" y="55073"/>
                    <a:pt x="36826" y="54940"/>
                  </a:cubicBezTo>
                  <a:cubicBezTo>
                    <a:pt x="34692" y="52438"/>
                    <a:pt x="33357" y="49102"/>
                    <a:pt x="33624" y="45767"/>
                  </a:cubicBezTo>
                  <a:close/>
                  <a:moveTo>
                    <a:pt x="32790" y="59710"/>
                  </a:moveTo>
                  <a:lnTo>
                    <a:pt x="32790" y="59710"/>
                  </a:lnTo>
                  <a:cubicBezTo>
                    <a:pt x="30355" y="61111"/>
                    <a:pt x="27953" y="62612"/>
                    <a:pt x="25618" y="64213"/>
                  </a:cubicBezTo>
                  <a:cubicBezTo>
                    <a:pt x="25218" y="64513"/>
                    <a:pt x="24785" y="64847"/>
                    <a:pt x="24418" y="65180"/>
                  </a:cubicBezTo>
                  <a:cubicBezTo>
                    <a:pt x="24217" y="65347"/>
                    <a:pt x="24017" y="65514"/>
                    <a:pt x="23784" y="65681"/>
                  </a:cubicBezTo>
                  <a:lnTo>
                    <a:pt x="23817" y="65681"/>
                  </a:lnTo>
                  <a:cubicBezTo>
                    <a:pt x="23550" y="65848"/>
                    <a:pt x="23317" y="66048"/>
                    <a:pt x="23117" y="66215"/>
                  </a:cubicBezTo>
                  <a:cubicBezTo>
                    <a:pt x="22950" y="66348"/>
                    <a:pt x="22783" y="66515"/>
                    <a:pt x="22650" y="66648"/>
                  </a:cubicBezTo>
                  <a:cubicBezTo>
                    <a:pt x="22883" y="66515"/>
                    <a:pt x="23117" y="66381"/>
                    <a:pt x="23350" y="66248"/>
                  </a:cubicBezTo>
                  <a:cubicBezTo>
                    <a:pt x="23350" y="66215"/>
                    <a:pt x="23350" y="66215"/>
                    <a:pt x="23350" y="66215"/>
                  </a:cubicBezTo>
                  <a:lnTo>
                    <a:pt x="23417" y="66215"/>
                  </a:lnTo>
                  <a:cubicBezTo>
                    <a:pt x="23417" y="66181"/>
                    <a:pt x="23417" y="66181"/>
                    <a:pt x="23417" y="66181"/>
                  </a:cubicBezTo>
                  <a:lnTo>
                    <a:pt x="23450" y="66181"/>
                  </a:lnTo>
                  <a:cubicBezTo>
                    <a:pt x="23717" y="66014"/>
                    <a:pt x="24017" y="65881"/>
                    <a:pt x="24318" y="65714"/>
                  </a:cubicBezTo>
                  <a:cubicBezTo>
                    <a:pt x="24651" y="65514"/>
                    <a:pt x="25018" y="65314"/>
                    <a:pt x="25352" y="65080"/>
                  </a:cubicBezTo>
                  <a:cubicBezTo>
                    <a:pt x="25518" y="64980"/>
                    <a:pt x="25652" y="64847"/>
                    <a:pt x="25819" y="64747"/>
                  </a:cubicBezTo>
                  <a:cubicBezTo>
                    <a:pt x="26019" y="64647"/>
                    <a:pt x="26186" y="64513"/>
                    <a:pt x="26352" y="64413"/>
                  </a:cubicBezTo>
                  <a:cubicBezTo>
                    <a:pt x="26486" y="64347"/>
                    <a:pt x="26586" y="64280"/>
                    <a:pt x="26686" y="64213"/>
                  </a:cubicBezTo>
                  <a:cubicBezTo>
                    <a:pt x="28187" y="63179"/>
                    <a:pt x="29755" y="62145"/>
                    <a:pt x="31356" y="61244"/>
                  </a:cubicBezTo>
                  <a:cubicBezTo>
                    <a:pt x="31523" y="61078"/>
                    <a:pt x="32023" y="60844"/>
                    <a:pt x="32590" y="60544"/>
                  </a:cubicBezTo>
                  <a:lnTo>
                    <a:pt x="32590" y="60544"/>
                  </a:lnTo>
                  <a:cubicBezTo>
                    <a:pt x="31423" y="61678"/>
                    <a:pt x="30422" y="63079"/>
                    <a:pt x="29655" y="64547"/>
                  </a:cubicBezTo>
                  <a:cubicBezTo>
                    <a:pt x="29621" y="64547"/>
                    <a:pt x="29621" y="64580"/>
                    <a:pt x="29588" y="64580"/>
                  </a:cubicBezTo>
                  <a:cubicBezTo>
                    <a:pt x="26853" y="67215"/>
                    <a:pt x="23584" y="69250"/>
                    <a:pt x="20148" y="70885"/>
                  </a:cubicBezTo>
                  <a:cubicBezTo>
                    <a:pt x="20081" y="70918"/>
                    <a:pt x="20048" y="70918"/>
                    <a:pt x="19981" y="70951"/>
                  </a:cubicBezTo>
                  <a:cubicBezTo>
                    <a:pt x="19948" y="70985"/>
                    <a:pt x="19881" y="71018"/>
                    <a:pt x="19814" y="71051"/>
                  </a:cubicBezTo>
                  <a:cubicBezTo>
                    <a:pt x="19781" y="71085"/>
                    <a:pt x="19748" y="71085"/>
                    <a:pt x="19714" y="71085"/>
                  </a:cubicBezTo>
                  <a:cubicBezTo>
                    <a:pt x="19648" y="71118"/>
                    <a:pt x="19581" y="71151"/>
                    <a:pt x="19547" y="71185"/>
                  </a:cubicBezTo>
                  <a:cubicBezTo>
                    <a:pt x="19481" y="71185"/>
                    <a:pt x="19414" y="71218"/>
                    <a:pt x="19347" y="71251"/>
                  </a:cubicBezTo>
                  <a:lnTo>
                    <a:pt x="19314" y="71251"/>
                  </a:lnTo>
                  <a:cubicBezTo>
                    <a:pt x="18513" y="71618"/>
                    <a:pt x="17713" y="71919"/>
                    <a:pt x="16912" y="72252"/>
                  </a:cubicBezTo>
                  <a:cubicBezTo>
                    <a:pt x="15411" y="72686"/>
                    <a:pt x="13943" y="73186"/>
                    <a:pt x="12442" y="73620"/>
                  </a:cubicBezTo>
                  <a:cubicBezTo>
                    <a:pt x="13543" y="71618"/>
                    <a:pt x="15011" y="69850"/>
                    <a:pt x="16579" y="68216"/>
                  </a:cubicBezTo>
                  <a:cubicBezTo>
                    <a:pt x="17446" y="67315"/>
                    <a:pt x="18380" y="66515"/>
                    <a:pt x="19347" y="65748"/>
                  </a:cubicBezTo>
                  <a:cubicBezTo>
                    <a:pt x="19381" y="65714"/>
                    <a:pt x="19414" y="65681"/>
                    <a:pt x="19481" y="65647"/>
                  </a:cubicBezTo>
                  <a:cubicBezTo>
                    <a:pt x="19481" y="65647"/>
                    <a:pt x="19481" y="65614"/>
                    <a:pt x="19481" y="65614"/>
                  </a:cubicBezTo>
                  <a:cubicBezTo>
                    <a:pt x="19547" y="65581"/>
                    <a:pt x="19581" y="65547"/>
                    <a:pt x="19614" y="65514"/>
                  </a:cubicBezTo>
                  <a:cubicBezTo>
                    <a:pt x="19681" y="65481"/>
                    <a:pt x="19714" y="65447"/>
                    <a:pt x="19748" y="65414"/>
                  </a:cubicBezTo>
                  <a:cubicBezTo>
                    <a:pt x="19848" y="65347"/>
                    <a:pt x="19948" y="65281"/>
                    <a:pt x="20014" y="65214"/>
                  </a:cubicBezTo>
                  <a:lnTo>
                    <a:pt x="20081" y="65214"/>
                  </a:lnTo>
                  <a:cubicBezTo>
                    <a:pt x="22383" y="63546"/>
                    <a:pt x="24951" y="62212"/>
                    <a:pt x="27620" y="61244"/>
                  </a:cubicBezTo>
                  <a:cubicBezTo>
                    <a:pt x="29321" y="60577"/>
                    <a:pt x="31089" y="60244"/>
                    <a:pt x="32790" y="59710"/>
                  </a:cubicBezTo>
                  <a:close/>
                  <a:moveTo>
                    <a:pt x="38428" y="60577"/>
                  </a:moveTo>
                  <a:cubicBezTo>
                    <a:pt x="38961" y="62612"/>
                    <a:pt x="39862" y="64213"/>
                    <a:pt x="41096" y="65481"/>
                  </a:cubicBezTo>
                  <a:cubicBezTo>
                    <a:pt x="41029" y="67749"/>
                    <a:pt x="40863" y="70017"/>
                    <a:pt x="40663" y="72286"/>
                  </a:cubicBezTo>
                  <a:cubicBezTo>
                    <a:pt x="40462" y="75521"/>
                    <a:pt x="40029" y="76889"/>
                    <a:pt x="36927" y="78223"/>
                  </a:cubicBezTo>
                  <a:cubicBezTo>
                    <a:pt x="35466" y="78551"/>
                    <a:pt x="33965" y="78678"/>
                    <a:pt x="32455" y="78678"/>
                  </a:cubicBezTo>
                  <a:cubicBezTo>
                    <a:pt x="30897" y="78678"/>
                    <a:pt x="29329" y="78543"/>
                    <a:pt x="27787" y="78357"/>
                  </a:cubicBezTo>
                  <a:cubicBezTo>
                    <a:pt x="22816" y="77589"/>
                    <a:pt x="20281" y="77289"/>
                    <a:pt x="20148" y="71552"/>
                  </a:cubicBezTo>
                  <a:cubicBezTo>
                    <a:pt x="20148" y="71552"/>
                    <a:pt x="20148" y="71518"/>
                    <a:pt x="20148" y="71518"/>
                  </a:cubicBezTo>
                  <a:cubicBezTo>
                    <a:pt x="23317" y="70084"/>
                    <a:pt x="26319" y="68249"/>
                    <a:pt x="28954" y="65948"/>
                  </a:cubicBezTo>
                  <a:lnTo>
                    <a:pt x="28954" y="65948"/>
                  </a:lnTo>
                  <a:cubicBezTo>
                    <a:pt x="28854" y="66181"/>
                    <a:pt x="28754" y="66415"/>
                    <a:pt x="28654" y="66648"/>
                  </a:cubicBezTo>
                  <a:cubicBezTo>
                    <a:pt x="28654" y="66715"/>
                    <a:pt x="28621" y="66782"/>
                    <a:pt x="28621" y="66815"/>
                  </a:cubicBezTo>
                  <a:cubicBezTo>
                    <a:pt x="28554" y="67015"/>
                    <a:pt x="28521" y="67182"/>
                    <a:pt x="28454" y="67382"/>
                  </a:cubicBezTo>
                  <a:cubicBezTo>
                    <a:pt x="28521" y="67349"/>
                    <a:pt x="28587" y="67349"/>
                    <a:pt x="28654" y="67315"/>
                  </a:cubicBezTo>
                  <a:cubicBezTo>
                    <a:pt x="28721" y="67315"/>
                    <a:pt x="28787" y="67315"/>
                    <a:pt x="28854" y="67282"/>
                  </a:cubicBezTo>
                  <a:lnTo>
                    <a:pt x="29088" y="67282"/>
                  </a:lnTo>
                  <a:cubicBezTo>
                    <a:pt x="29154" y="67282"/>
                    <a:pt x="29188" y="67249"/>
                    <a:pt x="29221" y="67249"/>
                  </a:cubicBezTo>
                  <a:cubicBezTo>
                    <a:pt x="29621" y="67182"/>
                    <a:pt x="29988" y="67082"/>
                    <a:pt x="30355" y="66982"/>
                  </a:cubicBezTo>
                  <a:cubicBezTo>
                    <a:pt x="32257" y="66548"/>
                    <a:pt x="33824" y="65347"/>
                    <a:pt x="35259" y="64113"/>
                  </a:cubicBezTo>
                  <a:cubicBezTo>
                    <a:pt x="36493" y="63112"/>
                    <a:pt x="37594" y="61945"/>
                    <a:pt x="38428" y="60577"/>
                  </a:cubicBezTo>
                  <a:close/>
                  <a:moveTo>
                    <a:pt x="57241" y="57809"/>
                  </a:moveTo>
                  <a:cubicBezTo>
                    <a:pt x="57274" y="60144"/>
                    <a:pt x="57341" y="62479"/>
                    <a:pt x="57374" y="64847"/>
                  </a:cubicBezTo>
                  <a:lnTo>
                    <a:pt x="57575" y="75388"/>
                  </a:lnTo>
                  <a:cubicBezTo>
                    <a:pt x="57641" y="78223"/>
                    <a:pt x="57708" y="81025"/>
                    <a:pt x="57741" y="83860"/>
                  </a:cubicBezTo>
                  <a:lnTo>
                    <a:pt x="56641" y="83860"/>
                  </a:lnTo>
                  <a:cubicBezTo>
                    <a:pt x="54139" y="83827"/>
                    <a:pt x="51637" y="83827"/>
                    <a:pt x="49135" y="83794"/>
                  </a:cubicBezTo>
                  <a:cubicBezTo>
                    <a:pt x="46500" y="83794"/>
                    <a:pt x="43898" y="83794"/>
                    <a:pt x="41296" y="83760"/>
                  </a:cubicBezTo>
                  <a:cubicBezTo>
                    <a:pt x="38694" y="83760"/>
                    <a:pt x="36126" y="83727"/>
                    <a:pt x="33557" y="83727"/>
                  </a:cubicBezTo>
                  <a:cubicBezTo>
                    <a:pt x="30889" y="83727"/>
                    <a:pt x="28220" y="83694"/>
                    <a:pt x="25552" y="83694"/>
                  </a:cubicBezTo>
                  <a:cubicBezTo>
                    <a:pt x="22816" y="83660"/>
                    <a:pt x="20081" y="83660"/>
                    <a:pt x="17346" y="83660"/>
                  </a:cubicBezTo>
                  <a:cubicBezTo>
                    <a:pt x="14744" y="83627"/>
                    <a:pt x="12142" y="83627"/>
                    <a:pt x="9540" y="83594"/>
                  </a:cubicBezTo>
                  <a:lnTo>
                    <a:pt x="3036" y="83594"/>
                  </a:lnTo>
                  <a:cubicBezTo>
                    <a:pt x="3069" y="81659"/>
                    <a:pt x="3069" y="79724"/>
                    <a:pt x="3069" y="77789"/>
                  </a:cubicBezTo>
                  <a:cubicBezTo>
                    <a:pt x="3102" y="74220"/>
                    <a:pt x="3136" y="70651"/>
                    <a:pt x="3136" y="67048"/>
                  </a:cubicBezTo>
                  <a:cubicBezTo>
                    <a:pt x="3136" y="64613"/>
                    <a:pt x="3169" y="62145"/>
                    <a:pt x="3169" y="59710"/>
                  </a:cubicBezTo>
                  <a:lnTo>
                    <a:pt x="5237" y="59710"/>
                  </a:lnTo>
                  <a:cubicBezTo>
                    <a:pt x="7772" y="59743"/>
                    <a:pt x="10307" y="59743"/>
                    <a:pt x="12843" y="59777"/>
                  </a:cubicBezTo>
                  <a:cubicBezTo>
                    <a:pt x="15044" y="59777"/>
                    <a:pt x="17212" y="59810"/>
                    <a:pt x="19414" y="59843"/>
                  </a:cubicBezTo>
                  <a:cubicBezTo>
                    <a:pt x="19381" y="61545"/>
                    <a:pt x="19314" y="63279"/>
                    <a:pt x="19347" y="64980"/>
                  </a:cubicBezTo>
                  <a:cubicBezTo>
                    <a:pt x="19314" y="65014"/>
                    <a:pt x="19281" y="65047"/>
                    <a:pt x="19247" y="65047"/>
                  </a:cubicBezTo>
                  <a:cubicBezTo>
                    <a:pt x="16545" y="67149"/>
                    <a:pt x="14177" y="69717"/>
                    <a:pt x="12342" y="72619"/>
                  </a:cubicBezTo>
                  <a:cubicBezTo>
                    <a:pt x="12276" y="72786"/>
                    <a:pt x="12009" y="73153"/>
                    <a:pt x="11809" y="73520"/>
                  </a:cubicBezTo>
                  <a:cubicBezTo>
                    <a:pt x="11775" y="73620"/>
                    <a:pt x="11708" y="73720"/>
                    <a:pt x="11642" y="73853"/>
                  </a:cubicBezTo>
                  <a:cubicBezTo>
                    <a:pt x="11575" y="74020"/>
                    <a:pt x="11475" y="74154"/>
                    <a:pt x="11408" y="74320"/>
                  </a:cubicBezTo>
                  <a:cubicBezTo>
                    <a:pt x="11375" y="74354"/>
                    <a:pt x="11342" y="74420"/>
                    <a:pt x="11308" y="74454"/>
                  </a:cubicBezTo>
                  <a:lnTo>
                    <a:pt x="11342" y="74454"/>
                  </a:lnTo>
                  <a:cubicBezTo>
                    <a:pt x="11408" y="74454"/>
                    <a:pt x="11508" y="74420"/>
                    <a:pt x="11575" y="74420"/>
                  </a:cubicBezTo>
                  <a:cubicBezTo>
                    <a:pt x="11675" y="74420"/>
                    <a:pt x="11742" y="74387"/>
                    <a:pt x="11809" y="74387"/>
                  </a:cubicBezTo>
                  <a:lnTo>
                    <a:pt x="11842" y="74387"/>
                  </a:lnTo>
                  <a:cubicBezTo>
                    <a:pt x="11909" y="74387"/>
                    <a:pt x="11942" y="74354"/>
                    <a:pt x="11975" y="74354"/>
                  </a:cubicBezTo>
                  <a:lnTo>
                    <a:pt x="12042" y="74354"/>
                  </a:lnTo>
                  <a:cubicBezTo>
                    <a:pt x="12042" y="74354"/>
                    <a:pt x="12042" y="74320"/>
                    <a:pt x="12042" y="74320"/>
                  </a:cubicBezTo>
                  <a:cubicBezTo>
                    <a:pt x="12476" y="74220"/>
                    <a:pt x="12909" y="74120"/>
                    <a:pt x="13343" y="73953"/>
                  </a:cubicBezTo>
                  <a:cubicBezTo>
                    <a:pt x="15445" y="73386"/>
                    <a:pt x="17546" y="72652"/>
                    <a:pt x="19581" y="71752"/>
                  </a:cubicBezTo>
                  <a:cubicBezTo>
                    <a:pt x="19748" y="74020"/>
                    <a:pt x="20081" y="76622"/>
                    <a:pt x="22383" y="77656"/>
                  </a:cubicBezTo>
                  <a:cubicBezTo>
                    <a:pt x="25572" y="78868"/>
                    <a:pt x="29066" y="79226"/>
                    <a:pt x="32486" y="79226"/>
                  </a:cubicBezTo>
                  <a:cubicBezTo>
                    <a:pt x="32643" y="79226"/>
                    <a:pt x="32800" y="79225"/>
                    <a:pt x="32957" y="79224"/>
                  </a:cubicBezTo>
                  <a:lnTo>
                    <a:pt x="33924" y="79224"/>
                  </a:lnTo>
                  <a:cubicBezTo>
                    <a:pt x="35892" y="79190"/>
                    <a:pt x="37861" y="78824"/>
                    <a:pt x="39362" y="77456"/>
                  </a:cubicBezTo>
                  <a:cubicBezTo>
                    <a:pt x="40929" y="76422"/>
                    <a:pt x="41029" y="74420"/>
                    <a:pt x="41196" y="72753"/>
                  </a:cubicBezTo>
                  <a:cubicBezTo>
                    <a:pt x="41363" y="70518"/>
                    <a:pt x="41563" y="68249"/>
                    <a:pt x="41663" y="66014"/>
                  </a:cubicBezTo>
                  <a:cubicBezTo>
                    <a:pt x="42998" y="67149"/>
                    <a:pt x="44599" y="67982"/>
                    <a:pt x="46533" y="68616"/>
                  </a:cubicBezTo>
                  <a:lnTo>
                    <a:pt x="46567" y="68616"/>
                  </a:lnTo>
                  <a:lnTo>
                    <a:pt x="46667" y="68650"/>
                  </a:lnTo>
                  <a:lnTo>
                    <a:pt x="46934" y="68716"/>
                  </a:lnTo>
                  <a:lnTo>
                    <a:pt x="47034" y="68716"/>
                  </a:lnTo>
                  <a:cubicBezTo>
                    <a:pt x="47034" y="68716"/>
                    <a:pt x="47034" y="68716"/>
                    <a:pt x="47034" y="68750"/>
                  </a:cubicBezTo>
                  <a:cubicBezTo>
                    <a:pt x="47134" y="68750"/>
                    <a:pt x="47201" y="68750"/>
                    <a:pt x="47267" y="68783"/>
                  </a:cubicBezTo>
                  <a:cubicBezTo>
                    <a:pt x="47334" y="68783"/>
                    <a:pt x="47367" y="68783"/>
                    <a:pt x="47434" y="68816"/>
                  </a:cubicBezTo>
                  <a:cubicBezTo>
                    <a:pt x="47434" y="68750"/>
                    <a:pt x="47401" y="68716"/>
                    <a:pt x="47401" y="68650"/>
                  </a:cubicBezTo>
                  <a:cubicBezTo>
                    <a:pt x="47434" y="68650"/>
                    <a:pt x="47434" y="68616"/>
                    <a:pt x="47434" y="68583"/>
                  </a:cubicBezTo>
                  <a:cubicBezTo>
                    <a:pt x="47467" y="68516"/>
                    <a:pt x="47467" y="68449"/>
                    <a:pt x="47401" y="68383"/>
                  </a:cubicBezTo>
                  <a:cubicBezTo>
                    <a:pt x="47401" y="68349"/>
                    <a:pt x="47434" y="68316"/>
                    <a:pt x="47434" y="68316"/>
                  </a:cubicBezTo>
                  <a:cubicBezTo>
                    <a:pt x="46934" y="65214"/>
                    <a:pt x="45433" y="62045"/>
                    <a:pt x="43064" y="59877"/>
                  </a:cubicBezTo>
                  <a:lnTo>
                    <a:pt x="43064" y="59877"/>
                  </a:lnTo>
                  <a:cubicBezTo>
                    <a:pt x="44132" y="60244"/>
                    <a:pt x="45232" y="60477"/>
                    <a:pt x="46367" y="60477"/>
                  </a:cubicBezTo>
                  <a:lnTo>
                    <a:pt x="46767" y="60477"/>
                  </a:lnTo>
                  <a:cubicBezTo>
                    <a:pt x="48435" y="60444"/>
                    <a:pt x="50036" y="60010"/>
                    <a:pt x="51637" y="59643"/>
                  </a:cubicBezTo>
                  <a:cubicBezTo>
                    <a:pt x="51670" y="59643"/>
                    <a:pt x="51737" y="59610"/>
                    <a:pt x="51770" y="59610"/>
                  </a:cubicBezTo>
                  <a:cubicBezTo>
                    <a:pt x="51804" y="59610"/>
                    <a:pt x="51837" y="59610"/>
                    <a:pt x="51871" y="59576"/>
                  </a:cubicBezTo>
                  <a:cubicBezTo>
                    <a:pt x="51937" y="59576"/>
                    <a:pt x="52004" y="59543"/>
                    <a:pt x="52104" y="59510"/>
                  </a:cubicBezTo>
                  <a:lnTo>
                    <a:pt x="52338" y="59443"/>
                  </a:lnTo>
                  <a:cubicBezTo>
                    <a:pt x="52338" y="59410"/>
                    <a:pt x="52338" y="59410"/>
                    <a:pt x="52304" y="59376"/>
                  </a:cubicBezTo>
                  <a:cubicBezTo>
                    <a:pt x="52304" y="59376"/>
                    <a:pt x="52271" y="59376"/>
                    <a:pt x="52271" y="59343"/>
                  </a:cubicBezTo>
                  <a:cubicBezTo>
                    <a:pt x="52237" y="59310"/>
                    <a:pt x="52171" y="59276"/>
                    <a:pt x="52137" y="59243"/>
                  </a:cubicBezTo>
                  <a:cubicBezTo>
                    <a:pt x="52104" y="59176"/>
                    <a:pt x="52071" y="59143"/>
                    <a:pt x="52037" y="59076"/>
                  </a:cubicBezTo>
                  <a:cubicBezTo>
                    <a:pt x="52004" y="59076"/>
                    <a:pt x="52004" y="59043"/>
                    <a:pt x="51971" y="59009"/>
                  </a:cubicBezTo>
                  <a:lnTo>
                    <a:pt x="51937" y="59009"/>
                  </a:lnTo>
                  <a:cubicBezTo>
                    <a:pt x="51537" y="58609"/>
                    <a:pt x="51103" y="58276"/>
                    <a:pt x="50636" y="57942"/>
                  </a:cubicBezTo>
                  <a:cubicBezTo>
                    <a:pt x="52838" y="57909"/>
                    <a:pt x="55039" y="57842"/>
                    <a:pt x="57241" y="57809"/>
                  </a:cubicBezTo>
                  <a:close/>
                  <a:moveTo>
                    <a:pt x="734" y="0"/>
                  </a:moveTo>
                  <a:lnTo>
                    <a:pt x="734" y="0"/>
                  </a:lnTo>
                  <a:cubicBezTo>
                    <a:pt x="834" y="134"/>
                    <a:pt x="901" y="267"/>
                    <a:pt x="1001" y="434"/>
                  </a:cubicBezTo>
                  <a:lnTo>
                    <a:pt x="1334" y="934"/>
                  </a:lnTo>
                  <a:lnTo>
                    <a:pt x="1334" y="968"/>
                  </a:lnTo>
                  <a:lnTo>
                    <a:pt x="1368" y="968"/>
                  </a:lnTo>
                  <a:cubicBezTo>
                    <a:pt x="1568" y="1268"/>
                    <a:pt x="1768" y="1535"/>
                    <a:pt x="1968" y="1835"/>
                  </a:cubicBezTo>
                  <a:cubicBezTo>
                    <a:pt x="2068" y="1969"/>
                    <a:pt x="2202" y="2135"/>
                    <a:pt x="2335" y="2269"/>
                  </a:cubicBezTo>
                  <a:cubicBezTo>
                    <a:pt x="2502" y="2469"/>
                    <a:pt x="2702" y="2669"/>
                    <a:pt x="2869" y="2869"/>
                  </a:cubicBezTo>
                  <a:cubicBezTo>
                    <a:pt x="2869" y="2936"/>
                    <a:pt x="2869" y="3036"/>
                    <a:pt x="2869" y="3103"/>
                  </a:cubicBezTo>
                  <a:cubicBezTo>
                    <a:pt x="2869" y="5971"/>
                    <a:pt x="2835" y="8873"/>
                    <a:pt x="2835" y="11776"/>
                  </a:cubicBezTo>
                  <a:cubicBezTo>
                    <a:pt x="2802" y="15445"/>
                    <a:pt x="2802" y="19148"/>
                    <a:pt x="2769" y="22817"/>
                  </a:cubicBezTo>
                  <a:cubicBezTo>
                    <a:pt x="2769" y="26453"/>
                    <a:pt x="2735" y="30055"/>
                    <a:pt x="2735" y="33658"/>
                  </a:cubicBezTo>
                  <a:cubicBezTo>
                    <a:pt x="2702" y="37294"/>
                    <a:pt x="2702" y="40930"/>
                    <a:pt x="2669" y="44532"/>
                  </a:cubicBezTo>
                  <a:cubicBezTo>
                    <a:pt x="2669" y="48068"/>
                    <a:pt x="2635" y="51604"/>
                    <a:pt x="2602" y="55173"/>
                  </a:cubicBezTo>
                  <a:cubicBezTo>
                    <a:pt x="2602" y="58809"/>
                    <a:pt x="2569" y="62445"/>
                    <a:pt x="2569" y="66081"/>
                  </a:cubicBezTo>
                  <a:cubicBezTo>
                    <a:pt x="2535" y="69617"/>
                    <a:pt x="2535" y="73153"/>
                    <a:pt x="2502" y="76655"/>
                  </a:cubicBezTo>
                  <a:cubicBezTo>
                    <a:pt x="2502" y="78957"/>
                    <a:pt x="2502" y="81259"/>
                    <a:pt x="2469" y="83594"/>
                  </a:cubicBezTo>
                  <a:lnTo>
                    <a:pt x="2469" y="83627"/>
                  </a:lnTo>
                  <a:lnTo>
                    <a:pt x="2469" y="83727"/>
                  </a:lnTo>
                  <a:cubicBezTo>
                    <a:pt x="2435" y="83760"/>
                    <a:pt x="2402" y="83794"/>
                    <a:pt x="2368" y="83827"/>
                  </a:cubicBezTo>
                  <a:cubicBezTo>
                    <a:pt x="1868" y="84428"/>
                    <a:pt x="1401" y="85028"/>
                    <a:pt x="934" y="85662"/>
                  </a:cubicBezTo>
                  <a:cubicBezTo>
                    <a:pt x="801" y="85829"/>
                    <a:pt x="701" y="85995"/>
                    <a:pt x="567" y="86162"/>
                  </a:cubicBezTo>
                  <a:cubicBezTo>
                    <a:pt x="567" y="86196"/>
                    <a:pt x="567" y="86196"/>
                    <a:pt x="567" y="86196"/>
                  </a:cubicBezTo>
                  <a:lnTo>
                    <a:pt x="534" y="86196"/>
                  </a:lnTo>
                  <a:cubicBezTo>
                    <a:pt x="534" y="86229"/>
                    <a:pt x="500" y="86229"/>
                    <a:pt x="500" y="86229"/>
                  </a:cubicBezTo>
                  <a:lnTo>
                    <a:pt x="500" y="86262"/>
                  </a:lnTo>
                  <a:lnTo>
                    <a:pt x="467" y="86296"/>
                  </a:lnTo>
                  <a:cubicBezTo>
                    <a:pt x="434" y="86329"/>
                    <a:pt x="434" y="86329"/>
                    <a:pt x="434" y="86362"/>
                  </a:cubicBezTo>
                  <a:cubicBezTo>
                    <a:pt x="300" y="86562"/>
                    <a:pt x="167" y="86763"/>
                    <a:pt x="33" y="86996"/>
                  </a:cubicBezTo>
                  <a:cubicBezTo>
                    <a:pt x="33" y="86996"/>
                    <a:pt x="0" y="87029"/>
                    <a:pt x="0" y="87063"/>
                  </a:cubicBezTo>
                  <a:cubicBezTo>
                    <a:pt x="434" y="86663"/>
                    <a:pt x="834" y="86262"/>
                    <a:pt x="1268" y="85862"/>
                  </a:cubicBezTo>
                  <a:cubicBezTo>
                    <a:pt x="1368" y="85729"/>
                    <a:pt x="1468" y="85628"/>
                    <a:pt x="1601" y="85528"/>
                  </a:cubicBezTo>
                  <a:cubicBezTo>
                    <a:pt x="1701" y="85395"/>
                    <a:pt x="1835" y="85295"/>
                    <a:pt x="1935" y="85195"/>
                  </a:cubicBezTo>
                  <a:cubicBezTo>
                    <a:pt x="2035" y="85095"/>
                    <a:pt x="2135" y="84995"/>
                    <a:pt x="2268" y="84861"/>
                  </a:cubicBezTo>
                  <a:cubicBezTo>
                    <a:pt x="2435" y="84661"/>
                    <a:pt x="2635" y="84428"/>
                    <a:pt x="2802" y="84194"/>
                  </a:cubicBezTo>
                  <a:lnTo>
                    <a:pt x="6104" y="84194"/>
                  </a:lnTo>
                  <a:cubicBezTo>
                    <a:pt x="8773" y="84194"/>
                    <a:pt x="11442" y="84227"/>
                    <a:pt x="14110" y="84227"/>
                  </a:cubicBezTo>
                  <a:cubicBezTo>
                    <a:pt x="16612" y="84261"/>
                    <a:pt x="19114" y="84261"/>
                    <a:pt x="21616" y="84261"/>
                  </a:cubicBezTo>
                  <a:cubicBezTo>
                    <a:pt x="24351" y="84294"/>
                    <a:pt x="27086" y="84294"/>
                    <a:pt x="29788" y="84328"/>
                  </a:cubicBezTo>
                  <a:cubicBezTo>
                    <a:pt x="32423" y="84328"/>
                    <a:pt x="35059" y="84361"/>
                    <a:pt x="37694" y="84361"/>
                  </a:cubicBezTo>
                  <a:cubicBezTo>
                    <a:pt x="40095" y="84361"/>
                    <a:pt x="42531" y="84394"/>
                    <a:pt x="44932" y="84394"/>
                  </a:cubicBezTo>
                  <a:cubicBezTo>
                    <a:pt x="47634" y="84394"/>
                    <a:pt x="50336" y="84428"/>
                    <a:pt x="53038" y="84428"/>
                  </a:cubicBezTo>
                  <a:lnTo>
                    <a:pt x="57641" y="84461"/>
                  </a:lnTo>
                  <a:lnTo>
                    <a:pt x="57741" y="84461"/>
                  </a:lnTo>
                  <a:cubicBezTo>
                    <a:pt x="57775" y="84428"/>
                    <a:pt x="57808" y="84428"/>
                    <a:pt x="57841" y="84428"/>
                  </a:cubicBezTo>
                  <a:lnTo>
                    <a:pt x="57908" y="84428"/>
                  </a:lnTo>
                  <a:cubicBezTo>
                    <a:pt x="57908" y="84461"/>
                    <a:pt x="57908" y="84461"/>
                    <a:pt x="57942" y="84494"/>
                  </a:cubicBezTo>
                  <a:cubicBezTo>
                    <a:pt x="57975" y="84528"/>
                    <a:pt x="58008" y="84561"/>
                    <a:pt x="58042" y="84594"/>
                  </a:cubicBezTo>
                  <a:cubicBezTo>
                    <a:pt x="58075" y="84594"/>
                    <a:pt x="58075" y="84594"/>
                    <a:pt x="58108" y="84628"/>
                  </a:cubicBezTo>
                  <a:cubicBezTo>
                    <a:pt x="58208" y="84728"/>
                    <a:pt x="58275" y="84828"/>
                    <a:pt x="58375" y="84895"/>
                  </a:cubicBezTo>
                  <a:cubicBezTo>
                    <a:pt x="58509" y="85061"/>
                    <a:pt x="58675" y="85195"/>
                    <a:pt x="58809" y="85295"/>
                  </a:cubicBezTo>
                  <a:cubicBezTo>
                    <a:pt x="58976" y="85462"/>
                    <a:pt x="59109" y="85595"/>
                    <a:pt x="59276" y="85762"/>
                  </a:cubicBezTo>
                  <a:cubicBezTo>
                    <a:pt x="59409" y="85895"/>
                    <a:pt x="59576" y="86029"/>
                    <a:pt x="59743" y="86162"/>
                  </a:cubicBezTo>
                  <a:cubicBezTo>
                    <a:pt x="59910" y="86329"/>
                    <a:pt x="60076" y="86462"/>
                    <a:pt x="60243" y="86629"/>
                  </a:cubicBezTo>
                  <a:lnTo>
                    <a:pt x="60277" y="86629"/>
                  </a:lnTo>
                  <a:lnTo>
                    <a:pt x="60277" y="86663"/>
                  </a:lnTo>
                  <a:cubicBezTo>
                    <a:pt x="60310" y="86696"/>
                    <a:pt x="60343" y="86696"/>
                    <a:pt x="60343" y="86729"/>
                  </a:cubicBezTo>
                  <a:lnTo>
                    <a:pt x="60343" y="86696"/>
                  </a:lnTo>
                  <a:cubicBezTo>
                    <a:pt x="60377" y="86729"/>
                    <a:pt x="60377" y="86763"/>
                    <a:pt x="60410" y="86763"/>
                  </a:cubicBezTo>
                  <a:lnTo>
                    <a:pt x="60477" y="86829"/>
                  </a:lnTo>
                  <a:lnTo>
                    <a:pt x="60510" y="86829"/>
                  </a:lnTo>
                  <a:cubicBezTo>
                    <a:pt x="60510" y="86829"/>
                    <a:pt x="60510" y="86829"/>
                    <a:pt x="60510" y="86863"/>
                  </a:cubicBezTo>
                  <a:lnTo>
                    <a:pt x="60543" y="86863"/>
                  </a:lnTo>
                  <a:lnTo>
                    <a:pt x="60577" y="86896"/>
                  </a:lnTo>
                  <a:cubicBezTo>
                    <a:pt x="60744" y="87029"/>
                    <a:pt x="60910" y="87130"/>
                    <a:pt x="61077" y="87263"/>
                  </a:cubicBezTo>
                  <a:cubicBezTo>
                    <a:pt x="60977" y="87130"/>
                    <a:pt x="60877" y="86996"/>
                    <a:pt x="60777" y="86863"/>
                  </a:cubicBezTo>
                  <a:cubicBezTo>
                    <a:pt x="60610" y="86629"/>
                    <a:pt x="60477" y="86429"/>
                    <a:pt x="60310" y="86229"/>
                  </a:cubicBezTo>
                  <a:cubicBezTo>
                    <a:pt x="60143" y="85995"/>
                    <a:pt x="59943" y="85762"/>
                    <a:pt x="59776" y="85528"/>
                  </a:cubicBezTo>
                  <a:cubicBezTo>
                    <a:pt x="59676" y="85428"/>
                    <a:pt x="59609" y="85362"/>
                    <a:pt x="59509" y="85262"/>
                  </a:cubicBezTo>
                  <a:cubicBezTo>
                    <a:pt x="59142" y="84861"/>
                    <a:pt x="58775" y="84461"/>
                    <a:pt x="58375" y="84061"/>
                  </a:cubicBezTo>
                  <a:cubicBezTo>
                    <a:pt x="58375" y="84027"/>
                    <a:pt x="58342" y="84027"/>
                    <a:pt x="58308" y="84027"/>
                  </a:cubicBezTo>
                  <a:cubicBezTo>
                    <a:pt x="58308" y="83994"/>
                    <a:pt x="58308" y="83961"/>
                    <a:pt x="58308" y="83927"/>
                  </a:cubicBezTo>
                  <a:cubicBezTo>
                    <a:pt x="58308" y="83927"/>
                    <a:pt x="58308" y="83894"/>
                    <a:pt x="58308" y="83860"/>
                  </a:cubicBezTo>
                  <a:lnTo>
                    <a:pt x="58308" y="83827"/>
                  </a:lnTo>
                  <a:cubicBezTo>
                    <a:pt x="58275" y="82126"/>
                    <a:pt x="58242" y="80391"/>
                    <a:pt x="58208" y="78657"/>
                  </a:cubicBezTo>
                  <a:cubicBezTo>
                    <a:pt x="58142" y="74987"/>
                    <a:pt x="58042" y="71352"/>
                    <a:pt x="57975" y="67682"/>
                  </a:cubicBezTo>
                  <a:cubicBezTo>
                    <a:pt x="57908" y="64046"/>
                    <a:pt x="57841" y="60410"/>
                    <a:pt x="57775" y="56774"/>
                  </a:cubicBezTo>
                  <a:cubicBezTo>
                    <a:pt x="57708" y="53105"/>
                    <a:pt x="57608" y="49436"/>
                    <a:pt x="57541" y="45800"/>
                  </a:cubicBezTo>
                  <a:cubicBezTo>
                    <a:pt x="57475" y="42264"/>
                    <a:pt x="57408" y="38695"/>
                    <a:pt x="57341" y="35159"/>
                  </a:cubicBezTo>
                  <a:lnTo>
                    <a:pt x="57108" y="23951"/>
                  </a:lnTo>
                  <a:cubicBezTo>
                    <a:pt x="57041" y="20315"/>
                    <a:pt x="56974" y="16679"/>
                    <a:pt x="56907" y="13076"/>
                  </a:cubicBezTo>
                  <a:cubicBezTo>
                    <a:pt x="56841" y="9774"/>
                    <a:pt x="56774" y="6472"/>
                    <a:pt x="56707" y="3169"/>
                  </a:cubicBezTo>
                  <a:cubicBezTo>
                    <a:pt x="56707" y="3169"/>
                    <a:pt x="56707" y="3136"/>
                    <a:pt x="56707" y="3136"/>
                  </a:cubicBezTo>
                  <a:cubicBezTo>
                    <a:pt x="56707" y="3136"/>
                    <a:pt x="56707" y="3103"/>
                    <a:pt x="56674" y="3103"/>
                  </a:cubicBezTo>
                  <a:cubicBezTo>
                    <a:pt x="56707" y="3069"/>
                    <a:pt x="56707" y="3069"/>
                    <a:pt x="56741" y="3069"/>
                  </a:cubicBezTo>
                  <a:cubicBezTo>
                    <a:pt x="56974" y="2802"/>
                    <a:pt x="57241" y="2569"/>
                    <a:pt x="57508" y="2335"/>
                  </a:cubicBezTo>
                  <a:cubicBezTo>
                    <a:pt x="57541" y="2302"/>
                    <a:pt x="57541" y="2269"/>
                    <a:pt x="57575" y="2235"/>
                  </a:cubicBezTo>
                  <a:cubicBezTo>
                    <a:pt x="57775" y="2002"/>
                    <a:pt x="57942" y="1802"/>
                    <a:pt x="58108" y="1602"/>
                  </a:cubicBezTo>
                  <a:cubicBezTo>
                    <a:pt x="58275" y="1401"/>
                    <a:pt x="58442" y="1235"/>
                    <a:pt x="58609" y="1035"/>
                  </a:cubicBezTo>
                  <a:cubicBezTo>
                    <a:pt x="58742" y="868"/>
                    <a:pt x="58909" y="701"/>
                    <a:pt x="59076" y="501"/>
                  </a:cubicBezTo>
                  <a:cubicBezTo>
                    <a:pt x="59076" y="468"/>
                    <a:pt x="59109" y="435"/>
                    <a:pt x="59142" y="401"/>
                  </a:cubicBezTo>
                  <a:lnTo>
                    <a:pt x="59142" y="401"/>
                  </a:lnTo>
                  <a:cubicBezTo>
                    <a:pt x="59109" y="434"/>
                    <a:pt x="59109" y="434"/>
                    <a:pt x="59109" y="434"/>
                  </a:cubicBezTo>
                  <a:cubicBezTo>
                    <a:pt x="58842" y="601"/>
                    <a:pt x="58609" y="734"/>
                    <a:pt x="58342" y="901"/>
                  </a:cubicBezTo>
                  <a:cubicBezTo>
                    <a:pt x="58108" y="1068"/>
                    <a:pt x="57841" y="1268"/>
                    <a:pt x="57608" y="1435"/>
                  </a:cubicBezTo>
                  <a:cubicBezTo>
                    <a:pt x="57541" y="1468"/>
                    <a:pt x="57508" y="1502"/>
                    <a:pt x="57475" y="1568"/>
                  </a:cubicBezTo>
                  <a:cubicBezTo>
                    <a:pt x="57108" y="1902"/>
                    <a:pt x="56741" y="2235"/>
                    <a:pt x="56374" y="2569"/>
                  </a:cubicBezTo>
                  <a:cubicBezTo>
                    <a:pt x="56307" y="2602"/>
                    <a:pt x="56207" y="2602"/>
                    <a:pt x="56107" y="2602"/>
                  </a:cubicBezTo>
                  <a:lnTo>
                    <a:pt x="47734" y="2602"/>
                  </a:lnTo>
                  <a:cubicBezTo>
                    <a:pt x="45166" y="2602"/>
                    <a:pt x="42597" y="2569"/>
                    <a:pt x="40062" y="2569"/>
                  </a:cubicBezTo>
                  <a:lnTo>
                    <a:pt x="32190" y="2569"/>
                  </a:lnTo>
                  <a:cubicBezTo>
                    <a:pt x="29621" y="2569"/>
                    <a:pt x="27086" y="2569"/>
                    <a:pt x="24551" y="2536"/>
                  </a:cubicBezTo>
                  <a:lnTo>
                    <a:pt x="9273" y="2536"/>
                  </a:lnTo>
                  <a:cubicBezTo>
                    <a:pt x="7339" y="2536"/>
                    <a:pt x="5404" y="2502"/>
                    <a:pt x="3469" y="2502"/>
                  </a:cubicBezTo>
                  <a:lnTo>
                    <a:pt x="3302" y="2502"/>
                  </a:lnTo>
                  <a:cubicBezTo>
                    <a:pt x="2869" y="2035"/>
                    <a:pt x="2435" y="1568"/>
                    <a:pt x="2035" y="1101"/>
                  </a:cubicBezTo>
                  <a:lnTo>
                    <a:pt x="2002" y="1101"/>
                  </a:lnTo>
                  <a:cubicBezTo>
                    <a:pt x="1835" y="934"/>
                    <a:pt x="1635" y="768"/>
                    <a:pt x="1434" y="601"/>
                  </a:cubicBezTo>
                  <a:lnTo>
                    <a:pt x="1434" y="568"/>
                  </a:lnTo>
                  <a:cubicBezTo>
                    <a:pt x="1301" y="467"/>
                    <a:pt x="1201" y="367"/>
                    <a:pt x="1068" y="267"/>
                  </a:cubicBezTo>
                  <a:cubicBezTo>
                    <a:pt x="1034" y="234"/>
                    <a:pt x="1001" y="201"/>
                    <a:pt x="934" y="134"/>
                  </a:cubicBezTo>
                  <a:lnTo>
                    <a:pt x="901" y="134"/>
                  </a:lnTo>
                  <a:cubicBezTo>
                    <a:pt x="867" y="101"/>
                    <a:pt x="801" y="34"/>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85B7EEE-CFE3-F337-E791-BE8C436F9E50}"/>
              </a:ext>
            </a:extLst>
          </p:cNvPr>
          <p:cNvPicPr>
            <a:picLocks noChangeAspect="1"/>
          </p:cNvPicPr>
          <p:nvPr/>
        </p:nvPicPr>
        <p:blipFill>
          <a:blip r:embed="rId3"/>
          <a:stretch>
            <a:fillRect/>
          </a:stretch>
        </p:blipFill>
        <p:spPr>
          <a:xfrm>
            <a:off x="2178205" y="3765017"/>
            <a:ext cx="4946517" cy="8389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phụ 3">
            <a:extLst>
              <a:ext uri="{FF2B5EF4-FFF2-40B4-BE49-F238E27FC236}">
                <a16:creationId xmlns:a16="http://schemas.microsoft.com/office/drawing/2014/main" id="{EA85D515-1975-05E0-5CA4-B29CC62F1F0D}"/>
              </a:ext>
            </a:extLst>
          </p:cNvPr>
          <p:cNvSpPr>
            <a:spLocks noGrp="1"/>
          </p:cNvSpPr>
          <p:nvPr>
            <p:ph type="subTitle" idx="1"/>
          </p:nvPr>
        </p:nvSpPr>
        <p:spPr>
          <a:xfrm>
            <a:off x="1276582" y="304144"/>
            <a:ext cx="6397842" cy="808375"/>
          </a:xfrm>
        </p:spPr>
        <p:txBody>
          <a:bodyPr/>
          <a:lstStyle/>
          <a:p>
            <a:r>
              <a:rPr lang="en-US" sz="3600">
                <a:latin typeface="Tilt Warp" panose="020B0604020202020204" charset="0"/>
              </a:rPr>
              <a:t>LÝ DO CHỌN ĐỀ TÀI</a:t>
            </a:r>
            <a:endParaRPr lang="vi-VN" sz="3600">
              <a:latin typeface="Tilt Warp" panose="020B0604020202020204" charset="0"/>
            </a:endParaRPr>
          </a:p>
        </p:txBody>
      </p:sp>
      <p:sp>
        <p:nvSpPr>
          <p:cNvPr id="5" name="Hộp Văn bản 4">
            <a:extLst>
              <a:ext uri="{FF2B5EF4-FFF2-40B4-BE49-F238E27FC236}">
                <a16:creationId xmlns:a16="http://schemas.microsoft.com/office/drawing/2014/main" id="{4496AF16-86FA-D9F7-A899-E9C1DF4D17A8}"/>
              </a:ext>
            </a:extLst>
          </p:cNvPr>
          <p:cNvSpPr txBox="1"/>
          <p:nvPr/>
        </p:nvSpPr>
        <p:spPr>
          <a:xfrm>
            <a:off x="407158" y="1112519"/>
            <a:ext cx="813669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vi-VN" sz="1600">
                <a:latin typeface="Bahnschrift" panose="020B0502040204020203" pitchFamily="34" charset="0"/>
              </a:rPr>
              <a:t>Nhằm áp dụng các kiến thức đã học trong môn lập trình trực quan, sử dụng ngôn ngữ C# và các kiến thức liên quan khác để xây dựng trò chơi xếp gạch. </a:t>
            </a:r>
            <a:endParaRPr lang="en-US" sz="1600">
              <a:latin typeface="Bahnschrift" panose="020B0502040204020203" pitchFamily="34" charset="0"/>
            </a:endParaRPr>
          </a:p>
          <a:p>
            <a:pPr marL="285750" indent="-285750">
              <a:buFont typeface="Arial" panose="020B0604020202020204" pitchFamily="34" charset="0"/>
              <a:buChar char="•"/>
            </a:pPr>
            <a:r>
              <a:rPr lang="vi-VN" sz="1600">
                <a:latin typeface="Bahnschrift" panose="020B0502040204020203" pitchFamily="34" charset="0"/>
              </a:rPr>
              <a:t>Tạo một không gian giải trí sống động đòi hỏi người chơi sử dụng chiến thuật phù hợp với mọi đối tượng giúp họ vừa rèn luyện tính phản xạ vừa mang yếu tố giải trí.</a:t>
            </a:r>
            <a:br>
              <a:rPr lang="en-US" sz="1600">
                <a:latin typeface="Bahnschrift" panose="020B0502040204020203" pitchFamily="34" charset="0"/>
              </a:rPr>
            </a:br>
            <a:endParaRPr lang="vi-VN" sz="1600">
              <a:latin typeface="Bahnschrift" panose="020B0502040204020203" pitchFamily="34" charset="0"/>
            </a:endParaRPr>
          </a:p>
        </p:txBody>
      </p:sp>
      <p:pic>
        <p:nvPicPr>
          <p:cNvPr id="1026" name="Picture 2" descr="Tetris:Amazon.com:Appstore for Android">
            <a:extLst>
              <a:ext uri="{FF2B5EF4-FFF2-40B4-BE49-F238E27FC236}">
                <a16:creationId xmlns:a16="http://schemas.microsoft.com/office/drawing/2014/main" id="{6E04510A-E4AB-5766-A966-13B4A2DAB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239" y="2435958"/>
            <a:ext cx="2253734" cy="22537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es 98 -Color Lines- Line 98 - Ứng dụng trên Google Play">
            <a:extLst>
              <a:ext uri="{FF2B5EF4-FFF2-40B4-BE49-F238E27FC236}">
                <a16:creationId xmlns:a16="http://schemas.microsoft.com/office/drawing/2014/main" id="{2756FC7C-010B-2310-9230-09C2A6783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435" y="2429755"/>
            <a:ext cx="2266140" cy="22661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nesweeper Online">
            <a:extLst>
              <a:ext uri="{FF2B5EF4-FFF2-40B4-BE49-F238E27FC236}">
                <a16:creationId xmlns:a16="http://schemas.microsoft.com/office/drawing/2014/main" id="{B33C1CA4-50D9-A8DF-DA1A-3E5BC7F16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037" y="2429755"/>
            <a:ext cx="2133971" cy="231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926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250"/>
                                        <p:tgtEl>
                                          <p:spTgt spid="5">
                                            <p:txEl>
                                              <p:pRg st="1" end="1"/>
                                            </p:txEl>
                                          </p:spTgt>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02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phụ 3">
            <a:extLst>
              <a:ext uri="{FF2B5EF4-FFF2-40B4-BE49-F238E27FC236}">
                <a16:creationId xmlns:a16="http://schemas.microsoft.com/office/drawing/2014/main" id="{E4941982-BA4C-D449-E20A-11CAC6A66E46}"/>
              </a:ext>
            </a:extLst>
          </p:cNvPr>
          <p:cNvSpPr>
            <a:spLocks noGrp="1"/>
          </p:cNvSpPr>
          <p:nvPr>
            <p:ph type="subTitle" idx="1"/>
          </p:nvPr>
        </p:nvSpPr>
        <p:spPr>
          <a:xfrm>
            <a:off x="2385450" y="313916"/>
            <a:ext cx="4373100" cy="778904"/>
          </a:xfrm>
        </p:spPr>
        <p:txBody>
          <a:bodyPr/>
          <a:lstStyle/>
          <a:p>
            <a:r>
              <a:rPr lang="vi-VN" sz="3600">
                <a:latin typeface="Tilt Warp" panose="020B0604020202020204" charset="0"/>
              </a:rPr>
              <a:t>Nhiệm vụ</a:t>
            </a:r>
          </a:p>
        </p:txBody>
      </p:sp>
      <p:sp>
        <p:nvSpPr>
          <p:cNvPr id="5" name="Hộp Văn bản 4">
            <a:extLst>
              <a:ext uri="{FF2B5EF4-FFF2-40B4-BE49-F238E27FC236}">
                <a16:creationId xmlns:a16="http://schemas.microsoft.com/office/drawing/2014/main" id="{9C19952E-4E2A-5417-F508-F76D94647D63}"/>
              </a:ext>
            </a:extLst>
          </p:cNvPr>
          <p:cNvSpPr txBox="1"/>
          <p:nvPr/>
        </p:nvSpPr>
        <p:spPr>
          <a:xfrm>
            <a:off x="538406" y="807450"/>
            <a:ext cx="7376432"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1600">
                <a:latin typeface="Bahnschrift" panose="020B0502040204020203" pitchFamily="34" charset="0"/>
              </a:rPr>
            </a:br>
            <a:r>
              <a:rPr lang="vi-VN" sz="1600">
                <a:latin typeface="Bahnschrift"/>
              </a:rPr>
              <a:t>Công thức tính điểm cho phần lớn các sản phẩm </a:t>
            </a:r>
            <a:r>
              <a:rPr lang="vi-VN" sz="1600" err="1">
                <a:latin typeface="Bahnschrift"/>
              </a:rPr>
              <a:t>Tetris</a:t>
            </a:r>
            <a:r>
              <a:rPr lang="vi-VN" sz="1600">
                <a:latin typeface="Bahnschrift"/>
              </a:rPr>
              <a:t> dựa trên ý tưởng bằng việc xóa các dòng. Cụ thể, mỗi lần xóa một dòng sẽ được thưởng 10 điểm (</a:t>
            </a:r>
            <a:r>
              <a:rPr lang="vi-VN" sz="1600" b="1">
                <a:latin typeface="Bahnschrift"/>
              </a:rPr>
              <a:t>mức dễ</a:t>
            </a:r>
            <a:r>
              <a:rPr lang="vi-VN" sz="1600">
                <a:latin typeface="Bahnschrift"/>
              </a:rPr>
              <a:t>), 30 điểm (</a:t>
            </a:r>
            <a:r>
              <a:rPr lang="vi-VN" sz="1600" b="1">
                <a:latin typeface="Bahnschrift"/>
              </a:rPr>
              <a:t>mức trung bình</a:t>
            </a:r>
            <a:r>
              <a:rPr lang="vi-VN" sz="1600">
                <a:latin typeface="Bahnschrift"/>
              </a:rPr>
              <a:t>), 50 điểm (</a:t>
            </a:r>
            <a:r>
              <a:rPr lang="vi-VN" sz="1600" b="1">
                <a:latin typeface="Bahnschrift"/>
              </a:rPr>
              <a:t>mức khó</a:t>
            </a:r>
            <a:r>
              <a:rPr lang="vi-VN" sz="1600">
                <a:latin typeface="Bahnschrift"/>
              </a:rPr>
              <a:t>)</a:t>
            </a:r>
          </a:p>
          <a:p>
            <a:endParaRPr lang="vi-VN" sz="1600">
              <a:latin typeface="Bahnschrift" panose="020B0502040204020203" pitchFamily="34" charset="0"/>
            </a:endParaRPr>
          </a:p>
          <a:p>
            <a:r>
              <a:rPr lang="vi-VN" sz="1600">
                <a:latin typeface="Bahnschrift"/>
              </a:rPr>
              <a:t>Người chơi được cung cấp: </a:t>
            </a:r>
          </a:p>
          <a:p>
            <a:r>
              <a:rPr lang="vi-VN" sz="1600">
                <a:latin typeface="Bahnschrift"/>
              </a:rPr>
              <a:t>+) Chiều cao của sân chơi (</a:t>
            </a:r>
            <a:r>
              <a:rPr lang="vi-VN" sz="1600" b="1">
                <a:solidFill>
                  <a:srgbClr val="FF0000"/>
                </a:solidFill>
                <a:latin typeface="Bahnschrift"/>
              </a:rPr>
              <a:t>20 ô</a:t>
            </a:r>
            <a:r>
              <a:rPr lang="vi-VN" sz="1600">
                <a:latin typeface="Bahnschrift"/>
              </a:rPr>
              <a:t>)</a:t>
            </a:r>
          </a:p>
          <a:p>
            <a:r>
              <a:rPr lang="vi-VN" sz="1600">
                <a:latin typeface="Bahnschrift"/>
              </a:rPr>
              <a:t>+) Chiều rộng của sân chơi (</a:t>
            </a:r>
            <a:r>
              <a:rPr lang="vi-VN" sz="1600" b="1">
                <a:solidFill>
                  <a:srgbClr val="FF0000"/>
                </a:solidFill>
                <a:latin typeface="Bahnschrift"/>
              </a:rPr>
              <a:t>10 ô</a:t>
            </a:r>
            <a:r>
              <a:rPr lang="vi-VN" sz="1600">
                <a:latin typeface="Bahnschrift"/>
              </a:rPr>
              <a:t>) </a:t>
            </a:r>
          </a:p>
          <a:p>
            <a:r>
              <a:rPr lang="vi-VN" sz="1600">
                <a:latin typeface="Bahnschrift"/>
              </a:rPr>
              <a:t>+) Chuỗi các </a:t>
            </a:r>
            <a:r>
              <a:rPr lang="vi-VN" sz="1600" b="1" err="1">
                <a:solidFill>
                  <a:srgbClr val="FF0000"/>
                </a:solidFill>
                <a:latin typeface="Bahnschrift"/>
              </a:rPr>
              <a:t>tetromino</a:t>
            </a:r>
            <a:r>
              <a:rPr lang="vi-VN" sz="1600">
                <a:latin typeface="Bahnschrift"/>
              </a:rPr>
              <a:t> với vị trí và độ xoay. (7 khối và 4 góc xoay)</a:t>
            </a:r>
          </a:p>
          <a:p>
            <a:endParaRPr lang="vi-VN" sz="1600">
              <a:latin typeface="Bahnschrift" panose="020B0502040204020203" pitchFamily="34" charset="0"/>
            </a:endParaRPr>
          </a:p>
          <a:p>
            <a:r>
              <a:rPr lang="vi-VN" sz="1600">
                <a:latin typeface="Bahnschrift"/>
              </a:rPr>
              <a:t>Nhiệm vụ là tính toán số điểm sẽ được thưởng.</a:t>
            </a:r>
            <a:br>
              <a:rPr lang="en-US" sz="1600">
                <a:latin typeface="Bahnschrift" panose="020B0502040204020203" pitchFamily="34" charset="0"/>
              </a:rPr>
            </a:br>
            <a:endParaRPr lang="en-US" sz="1600">
              <a:latin typeface="Bahnschrift" panose="020B0502040204020203" pitchFamily="34" charset="0"/>
            </a:endParaRPr>
          </a:p>
          <a:p>
            <a:pPr algn="l"/>
            <a:endParaRPr lang="vi-VN" sz="1600">
              <a:latin typeface="Bahnschrift" panose="020B0502040204020203" pitchFamily="34" charset="0"/>
            </a:endParaRPr>
          </a:p>
          <a:p>
            <a:endParaRPr lang="vi-VN" sz="1600">
              <a:latin typeface="Bahnschrift" panose="020B0502040204020203" pitchFamily="34" charset="0"/>
            </a:endParaRPr>
          </a:p>
          <a:p>
            <a:endParaRPr lang="vi-VN" sz="1600">
              <a:latin typeface="Bahnschrift" panose="020B0502040204020203" pitchFamily="34" charset="0"/>
            </a:endParaRPr>
          </a:p>
          <a:p>
            <a:endParaRPr lang="vi-VN" sz="1600">
              <a:latin typeface="Bahnschrift" panose="020B0502040204020203" pitchFamily="34" charset="0"/>
            </a:endParaRPr>
          </a:p>
        </p:txBody>
      </p:sp>
    </p:spTree>
    <p:extLst>
      <p:ext uri="{BB962C8B-B14F-4D97-AF65-F5344CB8AC3E}">
        <p14:creationId xmlns:p14="http://schemas.microsoft.com/office/powerpoint/2010/main" val="35553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wipe(left)">
                                      <p:cBhvr>
                                        <p:cTn id="11" dur="250"/>
                                        <p:tgtEl>
                                          <p:spTgt spid="5">
                                            <p:txEl>
                                              <p:pRg st="2" end="2"/>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wipe(left)">
                                      <p:cBhvr>
                                        <p:cTn id="15" dur="250"/>
                                        <p:tgtEl>
                                          <p:spTgt spid="5">
                                            <p:txEl>
                                              <p:pRg st="3" end="3"/>
                                            </p:txEl>
                                          </p:spTgt>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left)">
                                      <p:cBhvr>
                                        <p:cTn id="19" dur="250"/>
                                        <p:tgtEl>
                                          <p:spTgt spid="5">
                                            <p:txEl>
                                              <p:pRg st="4" end="4"/>
                                            </p:txEl>
                                          </p:spTgt>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left)">
                                      <p:cBhvr>
                                        <p:cTn id="23" dur="250"/>
                                        <p:tgtEl>
                                          <p:spTgt spid="5">
                                            <p:txEl>
                                              <p:pRg st="5" end="5"/>
                                            </p:txEl>
                                          </p:spTgt>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wipe(left)">
                                      <p:cBhvr>
                                        <p:cTn id="27" dur="25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phụ 3">
            <a:extLst>
              <a:ext uri="{FF2B5EF4-FFF2-40B4-BE49-F238E27FC236}">
                <a16:creationId xmlns:a16="http://schemas.microsoft.com/office/drawing/2014/main" id="{38262136-89E0-1DB0-3FAE-FC6941867513}"/>
              </a:ext>
            </a:extLst>
          </p:cNvPr>
          <p:cNvSpPr>
            <a:spLocks noGrp="1"/>
          </p:cNvSpPr>
          <p:nvPr>
            <p:ph type="subTitle" idx="1"/>
          </p:nvPr>
        </p:nvSpPr>
        <p:spPr>
          <a:xfrm>
            <a:off x="2385450" y="262607"/>
            <a:ext cx="4373100" cy="703832"/>
          </a:xfrm>
        </p:spPr>
        <p:txBody>
          <a:bodyPr/>
          <a:lstStyle/>
          <a:p>
            <a:r>
              <a:rPr lang="vi-VN" sz="3600">
                <a:latin typeface="Tilt Warp" panose="020B0604020202020204" charset="0"/>
              </a:rPr>
              <a:t>INPUT/OUTPUT</a:t>
            </a:r>
          </a:p>
        </p:txBody>
      </p:sp>
      <p:sp>
        <p:nvSpPr>
          <p:cNvPr id="7" name="Hộp Văn bản 6">
            <a:extLst>
              <a:ext uri="{FF2B5EF4-FFF2-40B4-BE49-F238E27FC236}">
                <a16:creationId xmlns:a16="http://schemas.microsoft.com/office/drawing/2014/main" id="{4E495792-6954-551F-78E2-526851AF6509}"/>
              </a:ext>
            </a:extLst>
          </p:cNvPr>
          <p:cNvSpPr txBox="1"/>
          <p:nvPr/>
        </p:nvSpPr>
        <p:spPr>
          <a:xfrm>
            <a:off x="556192" y="832625"/>
            <a:ext cx="8031616"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b="1" err="1">
                <a:solidFill>
                  <a:srgbClr val="FF0000"/>
                </a:solidFill>
                <a:latin typeface="Bahnschrift"/>
              </a:rPr>
              <a:t>Input</a:t>
            </a:r>
            <a:r>
              <a:rPr lang="vi-VN" sz="1600" b="1">
                <a:solidFill>
                  <a:srgbClr val="FF0000"/>
                </a:solidFill>
                <a:latin typeface="Bahnschrift"/>
              </a:rPr>
              <a:t>: </a:t>
            </a:r>
          </a:p>
          <a:p>
            <a:r>
              <a:rPr lang="vi-VN">
                <a:latin typeface="Bahnschrift"/>
              </a:rPr>
              <a:t>Dòng đầu tiên chứa hai số nguyên W và N (</a:t>
            </a:r>
            <a:r>
              <a:rPr lang="vi-VN" b="1">
                <a:solidFill>
                  <a:srgbClr val="FF0000"/>
                </a:solidFill>
                <a:latin typeface="Bahnschrift"/>
              </a:rPr>
              <a:t>W = 10, H = 20, 1 &lt;= N &lt;= 100 </a:t>
            </a:r>
            <a:r>
              <a:rPr lang="vi-VN">
                <a:latin typeface="Bahnschrift"/>
              </a:rPr>
              <a:t>), trong đó W là chiều rộng của sân chơi và, H là chiều cao của sân chơi, N là số lượng </a:t>
            </a:r>
            <a:r>
              <a:rPr lang="vi-VN" err="1">
                <a:latin typeface="Bahnschrift"/>
              </a:rPr>
              <a:t>tetromino</a:t>
            </a:r>
            <a:r>
              <a:rPr lang="vi-VN">
                <a:latin typeface="Bahnschrift"/>
              </a:rPr>
              <a:t>. Sau đó là N dòng. </a:t>
            </a:r>
            <a:endParaRPr lang="vi-VN" sz="1600">
              <a:latin typeface="Bahnschrift"/>
            </a:endParaRPr>
          </a:p>
          <a:p>
            <a:endParaRPr lang="vi-VN">
              <a:latin typeface="Bahnschrift" panose="020B0502040204020203" pitchFamily="34" charset="0"/>
            </a:endParaRPr>
          </a:p>
          <a:p>
            <a:r>
              <a:rPr lang="vi-VN">
                <a:latin typeface="Bahnschrift"/>
              </a:rPr>
              <a:t>Mỗi dòng chứa mô tả của một </a:t>
            </a:r>
            <a:r>
              <a:rPr lang="vi-VN" err="1">
                <a:latin typeface="Bahnschrift"/>
              </a:rPr>
              <a:t>tetromino</a:t>
            </a:r>
            <a:r>
              <a:rPr lang="vi-VN">
                <a:latin typeface="Bahnschrift"/>
              </a:rPr>
              <a:t> duy nhất. Loại </a:t>
            </a:r>
            <a:r>
              <a:rPr lang="vi-VN" err="1">
                <a:latin typeface="Bahnschrift"/>
              </a:rPr>
              <a:t>tetromino</a:t>
            </a:r>
            <a:r>
              <a:rPr lang="vi-VN">
                <a:latin typeface="Bahnschrift"/>
              </a:rPr>
              <a:t> (</a:t>
            </a:r>
            <a:r>
              <a:rPr lang="vi-VN" b="1">
                <a:solidFill>
                  <a:srgbClr val="FF0000"/>
                </a:solidFill>
                <a:latin typeface="Bahnschrift"/>
              </a:rPr>
              <a:t>I, J, L, O, S, T hoặc Z</a:t>
            </a:r>
            <a:r>
              <a:rPr lang="vi-VN">
                <a:latin typeface="Bahnschrift"/>
              </a:rPr>
              <a:t>) được hiển thị trước, sau đó là một số nguyên ID, có nghĩa là </a:t>
            </a:r>
            <a:r>
              <a:rPr lang="vi-VN" err="1">
                <a:latin typeface="Bahnschrift"/>
              </a:rPr>
              <a:t>id</a:t>
            </a:r>
            <a:r>
              <a:rPr lang="vi-VN">
                <a:latin typeface="Bahnschrift"/>
              </a:rPr>
              <a:t> của cột của khối vuông nằm bên trái nhất trong </a:t>
            </a:r>
            <a:r>
              <a:rPr lang="vi-VN" err="1">
                <a:latin typeface="Bahnschrift"/>
              </a:rPr>
              <a:t>tetromino</a:t>
            </a:r>
            <a:r>
              <a:rPr lang="vi-VN">
                <a:latin typeface="Bahnschrift"/>
              </a:rPr>
              <a:t>. Các cột được đánh số theo thứ tự tăng dần từ trái sang phải, bắt đầu từ số không. Số cuối cùng cho biết độ </a:t>
            </a:r>
            <a:r>
              <a:rPr lang="vi-VN" err="1">
                <a:latin typeface="Bahnschrift"/>
              </a:rPr>
              <a:t>tetromino</a:t>
            </a:r>
            <a:r>
              <a:rPr lang="vi-VN">
                <a:latin typeface="Bahnschrift"/>
              </a:rPr>
              <a:t> nên được xoay; chỉ có thể là 0, 90, 180 hoặc 270. </a:t>
            </a:r>
            <a:r>
              <a:rPr lang="vi-VN" err="1">
                <a:latin typeface="Bahnschrift"/>
              </a:rPr>
              <a:t>Tetromino</a:t>
            </a:r>
            <a:r>
              <a:rPr lang="vi-VN">
                <a:latin typeface="Bahnschrift"/>
              </a:rPr>
              <a:t> với </a:t>
            </a:r>
            <a:r>
              <a:rPr lang="vi-VN" dirty="0">
                <a:latin typeface="Bahnschrift"/>
              </a:rPr>
              <a:t>góc </a:t>
            </a:r>
            <a:r>
              <a:rPr lang="vi-VN">
                <a:latin typeface="Bahnschrift"/>
              </a:rPr>
              <a:t>xoay 0 độ được hiển thị trong hình ảnh ở trên. Lưu ý rằng các thao tác xoay được thực hiện theo chiều kim đồng hồ. Và thứ tự của </a:t>
            </a:r>
            <a:r>
              <a:rPr lang="vi-VN" err="1">
                <a:latin typeface="Bahnschrift"/>
              </a:rPr>
              <a:t>tetromino</a:t>
            </a:r>
            <a:r>
              <a:rPr lang="vi-VN">
                <a:latin typeface="Bahnschrift"/>
              </a:rPr>
              <a:t> giống như thứ tự đầu vào.</a:t>
            </a:r>
            <a:endParaRPr lang="vi-VN" sz="1600">
              <a:latin typeface="Bahnschrift"/>
            </a:endParaRPr>
          </a:p>
          <a:p>
            <a:endParaRPr lang="vi-VN" sz="1600">
              <a:latin typeface="Bahnschrift" panose="020B0502040204020203" pitchFamily="34" charset="0"/>
            </a:endParaRPr>
          </a:p>
          <a:p>
            <a:r>
              <a:rPr lang="vi-VN" sz="1600" b="1" err="1">
                <a:solidFill>
                  <a:srgbClr val="FF0000"/>
                </a:solidFill>
                <a:latin typeface="Bahnschrift"/>
              </a:rPr>
              <a:t>Ouput</a:t>
            </a:r>
            <a:r>
              <a:rPr lang="vi-VN" sz="1600" b="1">
                <a:solidFill>
                  <a:srgbClr val="FF0000"/>
                </a:solidFill>
                <a:latin typeface="Bahnschrift"/>
              </a:rPr>
              <a:t>: </a:t>
            </a:r>
          </a:p>
          <a:p>
            <a:br>
              <a:rPr lang="en-US" sz="1600">
                <a:latin typeface="Bahnschrift" panose="020B0502040204020203" pitchFamily="34" charset="0"/>
              </a:rPr>
            </a:br>
            <a:r>
              <a:rPr lang="vi-VN">
                <a:latin typeface="Bahnschrift"/>
              </a:rPr>
              <a:t>Dòng đầu tiên chứa một số nguyên duy nhất là số điểm được trao tổng cộng. </a:t>
            </a:r>
            <a:endParaRPr lang="vi-VN" sz="1600">
              <a:latin typeface="Bahnschrift" panose="020B0502040204020203" pitchFamily="34" charset="0"/>
            </a:endParaRPr>
          </a:p>
          <a:p>
            <a:r>
              <a:rPr lang="vi-VN">
                <a:latin typeface="Bahnschrift"/>
              </a:rPr>
              <a:t>Dòng thứ hai chứa W số nguyên, số thứ i là chiều cao của khối vuông cao nhất trong cột thứ i, được cách nhau bằng 1 khoảng trắng. </a:t>
            </a:r>
            <a:endParaRPr lang="vi-VN" sz="1600">
              <a:latin typeface="Bahnschrift"/>
            </a:endParaRPr>
          </a:p>
          <a:p>
            <a:endParaRPr lang="vi-VN" sz="1600">
              <a:latin typeface="Bahnschrift" panose="020B0502040204020203" pitchFamily="34" charset="0"/>
            </a:endParaRPr>
          </a:p>
        </p:txBody>
      </p:sp>
    </p:spTree>
    <p:extLst>
      <p:ext uri="{BB962C8B-B14F-4D97-AF65-F5344CB8AC3E}">
        <p14:creationId xmlns:p14="http://schemas.microsoft.com/office/powerpoint/2010/main" val="41782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50"/>
                                        <p:tgtEl>
                                          <p:spTgt spid="7">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250"/>
                                        <p:tgtEl>
                                          <p:spTgt spid="7">
                                            <p:txEl>
                                              <p:pRg st="1" end="1"/>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wipe(left)">
                                      <p:cBhvr>
                                        <p:cTn id="15" dur="250"/>
                                        <p:tgtEl>
                                          <p:spTgt spid="7">
                                            <p:txEl>
                                              <p:pRg st="3" end="3"/>
                                            </p:txEl>
                                          </p:spTgt>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wipe(left)">
                                      <p:cBhvr>
                                        <p:cTn id="19" dur="250"/>
                                        <p:tgtEl>
                                          <p:spTgt spid="7">
                                            <p:txEl>
                                              <p:pRg st="5" end="5"/>
                                            </p:txEl>
                                          </p:spTgt>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wipe(left)">
                                      <p:cBhvr>
                                        <p:cTn id="23" dur="250"/>
                                        <p:tgtEl>
                                          <p:spTgt spid="7">
                                            <p:txEl>
                                              <p:pRg st="6" end="6"/>
                                            </p:txEl>
                                          </p:spTgt>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wipe(left)">
                                      <p:cBhvr>
                                        <p:cTn id="27" dur="25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phụ 3">
            <a:extLst>
              <a:ext uri="{FF2B5EF4-FFF2-40B4-BE49-F238E27FC236}">
                <a16:creationId xmlns:a16="http://schemas.microsoft.com/office/drawing/2014/main" id="{ADD2A67B-E90C-5CDC-D7AB-0935667B8E95}"/>
              </a:ext>
            </a:extLst>
          </p:cNvPr>
          <p:cNvSpPr>
            <a:spLocks noGrp="1"/>
          </p:cNvSpPr>
          <p:nvPr>
            <p:ph type="subTitle" idx="1"/>
          </p:nvPr>
        </p:nvSpPr>
        <p:spPr>
          <a:xfrm>
            <a:off x="479064" y="93314"/>
            <a:ext cx="8192430" cy="1735723"/>
          </a:xfrm>
        </p:spPr>
        <p:txBody>
          <a:bodyPr/>
          <a:lstStyle/>
          <a:p>
            <a:r>
              <a:rPr lang="vi-VN" sz="2800">
                <a:latin typeface="Tilt Warp"/>
              </a:rPr>
              <a:t>INPUT(ở mức dễ khi xóa 1 hàng +10d)</a:t>
            </a:r>
          </a:p>
        </p:txBody>
      </p:sp>
      <p:sp>
        <p:nvSpPr>
          <p:cNvPr id="6" name="Hộp Văn bản 5">
            <a:extLst>
              <a:ext uri="{FF2B5EF4-FFF2-40B4-BE49-F238E27FC236}">
                <a16:creationId xmlns:a16="http://schemas.microsoft.com/office/drawing/2014/main" id="{13B5091A-C5C2-1A78-D937-B381A504A565}"/>
              </a:ext>
            </a:extLst>
          </p:cNvPr>
          <p:cNvSpPr txBox="1"/>
          <p:nvPr/>
        </p:nvSpPr>
        <p:spPr>
          <a:xfrm>
            <a:off x="418679" y="605501"/>
            <a:ext cx="1405989"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800" b="1">
                <a:solidFill>
                  <a:srgbClr val="FF0000"/>
                </a:solidFill>
                <a:latin typeface="Bahnschrift"/>
              </a:rPr>
              <a:t>INPUT:</a:t>
            </a:r>
          </a:p>
          <a:p>
            <a:r>
              <a:rPr lang="vi-VN" sz="1600">
                <a:latin typeface="Bahnschrift"/>
              </a:rPr>
              <a:t>6 7 9 </a:t>
            </a:r>
          </a:p>
          <a:p>
            <a:r>
              <a:rPr lang="vi-VN" sz="1600">
                <a:latin typeface="Bahnschrift"/>
              </a:rPr>
              <a:t>I 0 0 </a:t>
            </a:r>
          </a:p>
          <a:p>
            <a:r>
              <a:rPr lang="vi-VN" sz="1600">
                <a:latin typeface="Bahnschrift"/>
              </a:rPr>
              <a:t>S 3 90 </a:t>
            </a:r>
          </a:p>
          <a:p>
            <a:r>
              <a:rPr lang="vi-VN" sz="1600">
                <a:latin typeface="Bahnschrift"/>
              </a:rPr>
              <a:t>T 4 270</a:t>
            </a:r>
          </a:p>
          <a:p>
            <a:r>
              <a:rPr lang="vi-VN" sz="1600">
                <a:latin typeface="Bahnschrift"/>
              </a:rPr>
              <a:t>J 0 0 </a:t>
            </a:r>
          </a:p>
          <a:p>
            <a:r>
              <a:rPr lang="vi-VN" sz="1600">
                <a:latin typeface="Bahnschrift"/>
              </a:rPr>
              <a:t>=&gt;Xóa 1 hàng (+10)</a:t>
            </a:r>
            <a:endParaRPr lang="vi-VN"/>
          </a:p>
          <a:p>
            <a:endParaRPr lang="vi-VN" sz="1600">
              <a:latin typeface="Bahnschrift"/>
            </a:endParaRPr>
          </a:p>
          <a:p>
            <a:r>
              <a:rPr lang="vi-VN" sz="1600">
                <a:latin typeface="Bahnschrift"/>
              </a:rPr>
              <a:t>J 2 90 </a:t>
            </a:r>
          </a:p>
          <a:p>
            <a:r>
              <a:rPr lang="vi-VN" sz="1600">
                <a:latin typeface="Bahnschrift"/>
              </a:rPr>
              <a:t>S 0 0</a:t>
            </a:r>
          </a:p>
          <a:p>
            <a:r>
              <a:rPr lang="vi-VN" sz="1600">
                <a:latin typeface="Bahnschrift"/>
              </a:rPr>
              <a:t>Z 3 0 </a:t>
            </a:r>
            <a:endParaRPr lang="vi-VN" sz="1600">
              <a:latin typeface="Bahnschrift" panose="020B0502040204020203" pitchFamily="34" charset="0"/>
            </a:endParaRPr>
          </a:p>
          <a:p>
            <a:r>
              <a:rPr lang="vi-VN" sz="1600">
                <a:latin typeface="Bahnschrift"/>
              </a:rPr>
              <a:t>=&gt;Xóa 1 hàng</a:t>
            </a:r>
          </a:p>
          <a:p>
            <a:r>
              <a:rPr lang="vi-VN" sz="1600">
                <a:latin typeface="Bahnschrift"/>
              </a:rPr>
              <a:t>(+10)</a:t>
            </a:r>
          </a:p>
          <a:p>
            <a:endParaRPr lang="vi-VN" sz="1600">
              <a:latin typeface="Bahnschrift"/>
            </a:endParaRPr>
          </a:p>
          <a:p>
            <a:r>
              <a:rPr lang="vi-VN" sz="1600">
                <a:latin typeface="Bahnschrift"/>
              </a:rPr>
              <a:t>O 0 0 </a:t>
            </a:r>
          </a:p>
          <a:p>
            <a:r>
              <a:rPr lang="vi-VN" sz="1600">
                <a:latin typeface="Bahnschrift"/>
              </a:rPr>
              <a:t>L 4 270 </a:t>
            </a:r>
            <a:endParaRPr lang="vi-VN" sz="1600">
              <a:latin typeface="Bahnschrift" panose="020B0502040204020203" pitchFamily="34" charset="0"/>
            </a:endParaRPr>
          </a:p>
          <a:p>
            <a:endParaRPr lang="vi-VN" sz="1600">
              <a:latin typeface="Bahnschrift" panose="020B0502040204020203" pitchFamily="34" charset="0"/>
            </a:endParaRPr>
          </a:p>
          <a:p>
            <a:endParaRPr lang="vi-VN" sz="1600">
              <a:latin typeface="Bahnschrift" panose="020B0502040204020203" pitchFamily="34" charset="0"/>
            </a:endParaRPr>
          </a:p>
        </p:txBody>
      </p:sp>
      <p:sp>
        <p:nvSpPr>
          <p:cNvPr id="3" name="TextBox 2">
            <a:extLst>
              <a:ext uri="{FF2B5EF4-FFF2-40B4-BE49-F238E27FC236}">
                <a16:creationId xmlns:a16="http://schemas.microsoft.com/office/drawing/2014/main" id="{5E6ACEB8-170A-87CA-72CA-59FD52E2556D}"/>
              </a:ext>
            </a:extLst>
          </p:cNvPr>
          <p:cNvSpPr txBox="1"/>
          <p:nvPr/>
        </p:nvSpPr>
        <p:spPr>
          <a:xfrm>
            <a:off x="4572000" y="1525309"/>
            <a:ext cx="1464527" cy="338554"/>
          </a:xfrm>
          <a:prstGeom prst="rect">
            <a:avLst/>
          </a:prstGeom>
          <a:noFill/>
        </p:spPr>
        <p:txBody>
          <a:bodyPr wrap="square" lIns="91440" tIns="45720" rIns="91440" bIns="45720" rtlCol="0" anchor="t">
            <a:spAutoFit/>
          </a:bodyPr>
          <a:lstStyle/>
          <a:p>
            <a:endParaRPr lang="en-US" sz="1600"/>
          </a:p>
        </p:txBody>
      </p:sp>
      <p:sp>
        <p:nvSpPr>
          <p:cNvPr id="5" name="Arrow: Right 4">
            <a:extLst>
              <a:ext uri="{FF2B5EF4-FFF2-40B4-BE49-F238E27FC236}">
                <a16:creationId xmlns:a16="http://schemas.microsoft.com/office/drawing/2014/main" id="{5661C104-1640-E569-8929-9CD372681F45}"/>
              </a:ext>
            </a:extLst>
          </p:cNvPr>
          <p:cNvSpPr/>
          <p:nvPr/>
        </p:nvSpPr>
        <p:spPr>
          <a:xfrm>
            <a:off x="2143787" y="1752302"/>
            <a:ext cx="295513" cy="170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9A7F163-1B47-AD03-ACA5-9D673415C290}"/>
              </a:ext>
            </a:extLst>
          </p:cNvPr>
          <p:cNvSpPr/>
          <p:nvPr/>
        </p:nvSpPr>
        <p:spPr>
          <a:xfrm>
            <a:off x="2137553" y="3294212"/>
            <a:ext cx="295513" cy="170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Hình ảnh 8" descr="Ảnh có chứa ảnh chụp màn hình, điểm ảnh, Nhiều màu sắc, mẫu&#10;&#10;Mô tả được tự động tạo">
            <a:extLst>
              <a:ext uri="{FF2B5EF4-FFF2-40B4-BE49-F238E27FC236}">
                <a16:creationId xmlns:a16="http://schemas.microsoft.com/office/drawing/2014/main" id="{947BC441-4A5D-AEDD-3D96-D03BB93B5043}"/>
              </a:ext>
            </a:extLst>
          </p:cNvPr>
          <p:cNvPicPr>
            <a:picLocks noChangeAspect="1"/>
          </p:cNvPicPr>
          <p:nvPr/>
        </p:nvPicPr>
        <p:blipFill>
          <a:blip r:embed="rId2"/>
          <a:stretch>
            <a:fillRect/>
          </a:stretch>
        </p:blipFill>
        <p:spPr>
          <a:xfrm>
            <a:off x="6437681" y="801872"/>
            <a:ext cx="2372443" cy="3455956"/>
          </a:xfrm>
          <a:prstGeom prst="rect">
            <a:avLst/>
          </a:prstGeom>
        </p:spPr>
      </p:pic>
      <p:pic>
        <p:nvPicPr>
          <p:cNvPr id="10" name="Hình ảnh 9" descr="Ảnh có chứa văn bản, ảnh chụp màn hình, số, Nhiều màu sắc&#10;&#10;Mô tả được tự động tạo">
            <a:extLst>
              <a:ext uri="{FF2B5EF4-FFF2-40B4-BE49-F238E27FC236}">
                <a16:creationId xmlns:a16="http://schemas.microsoft.com/office/drawing/2014/main" id="{8AEF63F5-4007-839D-3F57-B27D5AA3F5FF}"/>
              </a:ext>
            </a:extLst>
          </p:cNvPr>
          <p:cNvPicPr>
            <a:picLocks noChangeAspect="1"/>
          </p:cNvPicPr>
          <p:nvPr/>
        </p:nvPicPr>
        <p:blipFill>
          <a:blip r:embed="rId3"/>
          <a:stretch>
            <a:fillRect/>
          </a:stretch>
        </p:blipFill>
        <p:spPr>
          <a:xfrm>
            <a:off x="2512083" y="1238044"/>
            <a:ext cx="3526767" cy="1291806"/>
          </a:xfrm>
          <a:prstGeom prst="rect">
            <a:avLst/>
          </a:prstGeom>
        </p:spPr>
      </p:pic>
      <p:pic>
        <p:nvPicPr>
          <p:cNvPr id="11" name="Hình ảnh 10" descr="Ảnh có chứa ảnh chụp màn hình, văn bản, Nhiều màu sắc, hình vuông&#10;&#10;Mô tả được tự động tạo">
            <a:extLst>
              <a:ext uri="{FF2B5EF4-FFF2-40B4-BE49-F238E27FC236}">
                <a16:creationId xmlns:a16="http://schemas.microsoft.com/office/drawing/2014/main" id="{3A0C3DB2-356F-5157-5EC0-CD072F5BC4DD}"/>
              </a:ext>
            </a:extLst>
          </p:cNvPr>
          <p:cNvPicPr>
            <a:picLocks noChangeAspect="1"/>
          </p:cNvPicPr>
          <p:nvPr/>
        </p:nvPicPr>
        <p:blipFill>
          <a:blip r:embed="rId4"/>
          <a:stretch>
            <a:fillRect/>
          </a:stretch>
        </p:blipFill>
        <p:spPr>
          <a:xfrm>
            <a:off x="2510287" y="2813559"/>
            <a:ext cx="3530361" cy="1295580"/>
          </a:xfrm>
          <a:prstGeom prst="rect">
            <a:avLst/>
          </a:prstGeom>
        </p:spPr>
      </p:pic>
      <p:sp>
        <p:nvSpPr>
          <p:cNvPr id="2" name="Hộp Văn bản 1">
            <a:extLst>
              <a:ext uri="{FF2B5EF4-FFF2-40B4-BE49-F238E27FC236}">
                <a16:creationId xmlns:a16="http://schemas.microsoft.com/office/drawing/2014/main" id="{291796E4-292F-6339-F38B-2124ED844A25}"/>
              </a:ext>
            </a:extLst>
          </p:cNvPr>
          <p:cNvSpPr txBox="1"/>
          <p:nvPr/>
        </p:nvSpPr>
        <p:spPr>
          <a:xfrm>
            <a:off x="6531428" y="4402591"/>
            <a:ext cx="2143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a:t>Các khối gạch khi xoay</a:t>
            </a:r>
          </a:p>
          <a:p>
            <a:r>
              <a:rPr lang="vi-VN"/>
              <a:t>(0, 90, 180, 270)</a:t>
            </a:r>
          </a:p>
        </p:txBody>
      </p:sp>
    </p:spTree>
    <p:extLst>
      <p:ext uri="{BB962C8B-B14F-4D97-AF65-F5344CB8AC3E}">
        <p14:creationId xmlns:p14="http://schemas.microsoft.com/office/powerpoint/2010/main" val="18102112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
                                        <p:tgtEl>
                                          <p:spTgt spid="6"/>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50"/>
                                        <p:tgtEl>
                                          <p:spTgt spid="8"/>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25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phụ 3">
            <a:extLst>
              <a:ext uri="{FF2B5EF4-FFF2-40B4-BE49-F238E27FC236}">
                <a16:creationId xmlns:a16="http://schemas.microsoft.com/office/drawing/2014/main" id="{7911F41E-5C6B-7AB8-2164-0E329BBE5BD2}"/>
              </a:ext>
            </a:extLst>
          </p:cNvPr>
          <p:cNvSpPr>
            <a:spLocks noGrp="1"/>
          </p:cNvSpPr>
          <p:nvPr>
            <p:ph type="subTitle" idx="1"/>
          </p:nvPr>
        </p:nvSpPr>
        <p:spPr>
          <a:xfrm>
            <a:off x="2222870" y="395729"/>
            <a:ext cx="4373100" cy="375000"/>
          </a:xfrm>
        </p:spPr>
        <p:txBody>
          <a:bodyPr/>
          <a:lstStyle/>
          <a:p>
            <a:pPr>
              <a:lnSpc>
                <a:spcPct val="114999"/>
              </a:lnSpc>
            </a:pPr>
            <a:r>
              <a:rPr lang="vi-VN" sz="2800" b="1"/>
              <a:t>OUTPUT</a:t>
            </a:r>
          </a:p>
        </p:txBody>
      </p:sp>
      <p:sp>
        <p:nvSpPr>
          <p:cNvPr id="6" name="Hộp Văn bản 5">
            <a:extLst>
              <a:ext uri="{FF2B5EF4-FFF2-40B4-BE49-F238E27FC236}">
                <a16:creationId xmlns:a16="http://schemas.microsoft.com/office/drawing/2014/main" id="{8BCADE88-2651-D53C-787C-5775BC676594}"/>
              </a:ext>
            </a:extLst>
          </p:cNvPr>
          <p:cNvSpPr txBox="1"/>
          <p:nvPr/>
        </p:nvSpPr>
        <p:spPr>
          <a:xfrm>
            <a:off x="634999" y="1567656"/>
            <a:ext cx="396875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800" b="1">
                <a:solidFill>
                  <a:srgbClr val="FF0000"/>
                </a:solidFill>
                <a:latin typeface="Bahnschrift"/>
              </a:rPr>
              <a:t>OUTPUT:</a:t>
            </a:r>
            <a:endParaRPr lang="en-US" sz="1800">
              <a:solidFill>
                <a:srgbClr val="FF0000"/>
              </a:solidFill>
              <a:latin typeface="Bahnschrift"/>
            </a:endParaRPr>
          </a:p>
          <a:p>
            <a:r>
              <a:rPr lang="vi-VN" sz="1600">
                <a:latin typeface="Bahnschrift"/>
              </a:rPr>
              <a:t>20</a:t>
            </a:r>
          </a:p>
          <a:p>
            <a:r>
              <a:rPr lang="vi-VN" sz="1600">
                <a:latin typeface="Bahnschrift"/>
              </a:rPr>
              <a:t>6 6 4 4 6 6 </a:t>
            </a:r>
            <a:endParaRPr lang="en-US" sz="1600">
              <a:latin typeface="Bahnschrift"/>
            </a:endParaRPr>
          </a:p>
          <a:p>
            <a:r>
              <a:rPr lang="vi-VN" sz="1600">
                <a:latin typeface="Bahnschrift"/>
              </a:rPr>
              <a:t>(Bên cạnh là trạng thái cuối cùng của </a:t>
            </a:r>
            <a:r>
              <a:rPr lang="vi-VN" sz="1600" err="1">
                <a:latin typeface="Bahnschrift"/>
              </a:rPr>
              <a:t>game</a:t>
            </a:r>
            <a:r>
              <a:rPr lang="vi-VN" sz="1600">
                <a:latin typeface="Bahnschrift"/>
              </a:rPr>
              <a:t>)</a:t>
            </a:r>
            <a:endParaRPr lang="en-US" sz="1600">
              <a:latin typeface="Bahnschrift"/>
            </a:endParaRPr>
          </a:p>
          <a:p>
            <a:pPr algn="l"/>
            <a:endParaRPr lang="vi-VN"/>
          </a:p>
        </p:txBody>
      </p:sp>
      <p:pic>
        <p:nvPicPr>
          <p:cNvPr id="7" name="Hình ảnh 6" descr="Ảnh có chứa văn bản, ảnh chụp màn hình, Nhiều màu sắc, hình vuông&#10;&#10;Mô tả được tự động tạo">
            <a:extLst>
              <a:ext uri="{FF2B5EF4-FFF2-40B4-BE49-F238E27FC236}">
                <a16:creationId xmlns:a16="http://schemas.microsoft.com/office/drawing/2014/main" id="{A6A4FC31-064D-A89C-2669-A6DB15F2A0CD}"/>
              </a:ext>
            </a:extLst>
          </p:cNvPr>
          <p:cNvPicPr>
            <a:picLocks noChangeAspect="1"/>
          </p:cNvPicPr>
          <p:nvPr/>
        </p:nvPicPr>
        <p:blipFill>
          <a:blip r:embed="rId2"/>
          <a:stretch>
            <a:fillRect/>
          </a:stretch>
        </p:blipFill>
        <p:spPr>
          <a:xfrm>
            <a:off x="4408098" y="1575040"/>
            <a:ext cx="3886200" cy="1562100"/>
          </a:xfrm>
          <a:prstGeom prst="rect">
            <a:avLst/>
          </a:prstGeom>
        </p:spPr>
      </p:pic>
      <p:sp>
        <p:nvSpPr>
          <p:cNvPr id="2" name="Hộp Văn bản 1">
            <a:extLst>
              <a:ext uri="{FF2B5EF4-FFF2-40B4-BE49-F238E27FC236}">
                <a16:creationId xmlns:a16="http://schemas.microsoft.com/office/drawing/2014/main" id="{458A872B-11AE-209A-BB90-EAC003392441}"/>
              </a:ext>
            </a:extLst>
          </p:cNvPr>
          <p:cNvSpPr txBox="1"/>
          <p:nvPr/>
        </p:nvSpPr>
        <p:spPr>
          <a:xfrm>
            <a:off x="638854" y="3449962"/>
            <a:ext cx="77234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a:latin typeface="Bahnschrift"/>
              </a:rPr>
              <a:t>Ở </a:t>
            </a:r>
            <a:r>
              <a:rPr lang="vi-VN" sz="1600" err="1">
                <a:latin typeface="Bahnschrift"/>
              </a:rPr>
              <a:t>testcase</a:t>
            </a:r>
            <a:r>
              <a:rPr lang="vi-VN" sz="1600">
                <a:latin typeface="Bahnschrift"/>
              </a:rPr>
              <a:t> này, chúng ta chọn </a:t>
            </a:r>
            <a:r>
              <a:rPr lang="vi-VN" sz="1600" err="1">
                <a:latin typeface="Bahnschrift"/>
              </a:rPr>
              <a:t>input</a:t>
            </a:r>
            <a:r>
              <a:rPr lang="vi-VN" sz="1600">
                <a:latin typeface="Bahnschrift"/>
              </a:rPr>
              <a:t> có W = 6, H = 7 thay vì theo trò chơi (W = 10, H = 20) để khảo sát được kết quả nhanh chóng cũng như thuận tiện cho việc quan sát trạng thái của </a:t>
            </a:r>
            <a:r>
              <a:rPr lang="vi-VN" sz="1600" err="1">
                <a:latin typeface="Bahnschrift"/>
              </a:rPr>
              <a:t>game</a:t>
            </a:r>
            <a:r>
              <a:rPr lang="vi-VN" sz="1600">
                <a:latin typeface="Bahnschrift"/>
              </a:rPr>
              <a:t> trên trình chiếu. Vì thế, các </a:t>
            </a:r>
            <a:r>
              <a:rPr lang="vi-VN" sz="1600" err="1">
                <a:latin typeface="Bahnschrift"/>
              </a:rPr>
              <a:t>testcase</a:t>
            </a:r>
            <a:r>
              <a:rPr lang="vi-VN" sz="1600">
                <a:latin typeface="Bahnschrift"/>
              </a:rPr>
              <a:t> khác cũng được thực thi tương tự.</a:t>
            </a:r>
          </a:p>
        </p:txBody>
      </p:sp>
    </p:spTree>
    <p:extLst>
      <p:ext uri="{BB962C8B-B14F-4D97-AF65-F5344CB8AC3E}">
        <p14:creationId xmlns:p14="http://schemas.microsoft.com/office/powerpoint/2010/main" val="333858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
                                        <p:tgtEl>
                                          <p:spTgt spid="6"/>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Most Famous Artists Lesson for Elementary by Slidesgo">
  <a:themeElements>
    <a:clrScheme name="Simple Light">
      <a:dk1>
        <a:srgbClr val="FFFFFF"/>
      </a:dk1>
      <a:lt1>
        <a:srgbClr val="252F70"/>
      </a:lt1>
      <a:dk2>
        <a:srgbClr val="DEEFFF"/>
      </a:dk2>
      <a:lt2>
        <a:srgbClr val="3FB0B6"/>
      </a:lt2>
      <a:accent1>
        <a:srgbClr val="C1D63A"/>
      </a:accent1>
      <a:accent2>
        <a:srgbClr val="70A643"/>
      </a:accent2>
      <a:accent3>
        <a:srgbClr val="FAD783"/>
      </a:accent3>
      <a:accent4>
        <a:srgbClr val="E63929"/>
      </a:accent4>
      <a:accent5>
        <a:srgbClr val="FFB08A"/>
      </a:accent5>
      <a:accent6>
        <a:srgbClr val="AA7054"/>
      </a:accent6>
      <a:hlink>
        <a:srgbClr val="252F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64E5089AB94B44E8326C48C342689F8" ma:contentTypeVersion="4" ma:contentTypeDescription="Tạo tài liệu mới." ma:contentTypeScope="" ma:versionID="8fc64a36f7ab796f3e654c471fccfede">
  <xsd:schema xmlns:xsd="http://www.w3.org/2001/XMLSchema" xmlns:xs="http://www.w3.org/2001/XMLSchema" xmlns:p="http://schemas.microsoft.com/office/2006/metadata/properties" xmlns:ns3="95e165bd-d1bc-4fe9-8f4e-343137b3c93d" targetNamespace="http://schemas.microsoft.com/office/2006/metadata/properties" ma:root="true" ma:fieldsID="66d8b19b77c218c522b20f1fd94848e6" ns3:_="">
    <xsd:import namespace="95e165bd-d1bc-4fe9-8f4e-343137b3c93d"/>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e165bd-d1bc-4fe9-8f4e-343137b3c93d"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5e165bd-d1bc-4fe9-8f4e-343137b3c93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EC8D3A-3759-4136-98FC-F26FF3220218}">
  <ds:schemaRefs>
    <ds:schemaRef ds:uri="95e165bd-d1bc-4fe9-8f4e-343137b3c9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D444B27-3408-47B3-A1E1-0C56C94563C6}">
  <ds:schemaRefs>
    <ds:schemaRef ds:uri="95e165bd-d1bc-4fe9-8f4e-343137b3c93d"/>
    <ds:schemaRef ds:uri="http://schemas.microsoft.com/office/2006/documentManagement/types"/>
    <ds:schemaRef ds:uri="http://schemas.microsoft.com/office/infopath/2007/PartnerControls"/>
    <ds:schemaRef ds:uri="http://purl.org/dc/elements/1.1/"/>
    <ds:schemaRef ds:uri="http://purl.org/dc/terms/"/>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E1564AF-C0FD-4CA6-BFD4-881CBA54E6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2671</Words>
  <Application>Microsoft Office PowerPoint</Application>
  <PresentationFormat>Trình chiếu Trên màn hình (16:9)</PresentationFormat>
  <Paragraphs>248</Paragraphs>
  <Slides>47</Slides>
  <Notes>23</Notes>
  <HiddenSlides>0</HiddenSlides>
  <MMClips>0</MMClips>
  <ScaleCrop>false</ScaleCrop>
  <HeadingPairs>
    <vt:vector size="4" baseType="variant">
      <vt:variant>
        <vt:lpstr>Chủ đề</vt:lpstr>
      </vt:variant>
      <vt:variant>
        <vt:i4>1</vt:i4>
      </vt:variant>
      <vt:variant>
        <vt:lpstr>Tiêu đề Bản chiếu</vt:lpstr>
      </vt:variant>
      <vt:variant>
        <vt:i4>47</vt:i4>
      </vt:variant>
    </vt:vector>
  </HeadingPairs>
  <TitlesOfParts>
    <vt:vector size="48" baseType="lpstr">
      <vt:lpstr>Most Famous Artists Lesson for Elementary by Slidesgo</vt:lpstr>
      <vt:lpstr>XÂY DỰNG TRÒ  CHƠI XẾP GẠCH</vt:lpstr>
      <vt:lpstr>MEMBER</vt:lpstr>
      <vt:lpstr>CÁC THÀNH PHẦN CỦA ĐỒ ÁN</vt:lpstr>
      <vt:lpstr>GIỚI THIỆU</vt:lpstr>
      <vt:lpstr>Bản trình bày PowerPoint</vt:lpstr>
      <vt:lpstr>Bản trình bày PowerPoint</vt:lpstr>
      <vt:lpstr>Bản trình bày PowerPoint</vt:lpstr>
      <vt:lpstr>Bản trình bày PowerPoint</vt:lpstr>
      <vt:lpstr>Bản trình bày PowerPoint</vt:lpstr>
      <vt:lpstr>Cơ sở dữ liệu</vt:lpstr>
      <vt:lpstr>Cơ sở dữ liệu</vt:lpstr>
      <vt:lpstr>Cơ sở dữ liệu</vt:lpstr>
      <vt:lpstr>Bản trình bày PowerPoint</vt:lpstr>
      <vt:lpstr>Dữ liệu mẫu</vt:lpstr>
      <vt:lpstr>Lưu đồ thuật toán  </vt:lpstr>
      <vt:lpstr>XÂY DỰNG  CHƯƠNG TRÌNH</vt:lpstr>
      <vt:lpstr>Form Account</vt:lpstr>
      <vt:lpstr>Giao diện SignIn</vt:lpstr>
      <vt:lpstr>Form PLay</vt:lpstr>
      <vt:lpstr>Form PLay</vt:lpstr>
      <vt:lpstr>Bản trình bày PowerPoint</vt:lpstr>
      <vt:lpstr>Bản trình bày PowerPoint</vt:lpstr>
      <vt:lpstr>Bản trình bày PowerPoint</vt:lpstr>
      <vt:lpstr>Form HighScores</vt:lpstr>
      <vt:lpstr>Bản trình bày PowerPoint</vt:lpstr>
      <vt:lpstr>formLeaderBoard</vt:lpstr>
      <vt:lpstr>Bản trình bày PowerPoint</vt:lpstr>
      <vt:lpstr>Form Options</vt:lpstr>
      <vt:lpstr>Form Exit</vt:lpstr>
      <vt:lpstr>CÀI ĐẶT</vt:lpstr>
      <vt:lpstr>Bản trình bày PowerPoint</vt:lpstr>
      <vt:lpstr>Bản trình bày PowerPoint</vt:lpstr>
      <vt:lpstr>Bản trình bày PowerPoint</vt:lpstr>
      <vt:lpstr>Bản trình bày PowerPoint</vt:lpstr>
      <vt:lpstr>Bản trình bày PowerPoint</vt:lpstr>
      <vt:lpstr>Bản trình bày PowerPoint</vt:lpstr>
      <vt:lpstr>Thiết lập lại trò chơi</vt:lpstr>
      <vt:lpstr>Giao diện chơi game</vt:lpstr>
      <vt:lpstr>Chức năng SignUp</vt:lpstr>
      <vt:lpstr>Bản trình bày PowerPoint</vt:lpstr>
      <vt:lpstr>Bản trình bày PowerPoint</vt:lpstr>
      <vt:lpstr>Bản trình bày PowerPoint</vt:lpstr>
      <vt:lpstr>Bản trình bày PowerPoint</vt:lpstr>
      <vt:lpstr>Giao diện kết thúc trò chơi</vt:lpstr>
      <vt:lpstr>Bản trình bày PowerPoint</vt:lpstr>
      <vt:lpstr> 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 á t Famous Artists Lesson for Elementary</dc:title>
  <cp:lastModifiedBy>Trần Đình Phương Linh</cp:lastModifiedBy>
  <cp:revision>2</cp:revision>
  <dcterms:modified xsi:type="dcterms:W3CDTF">2024-01-17T15:58:56Z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0x010100564E5089AB94B44E8326C48C342689F8</vt:lpwstr>
  </property>
</Properties>
</file>